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77" r:id="rId5"/>
    <p:sldId id="278" r:id="rId6"/>
    <p:sldId id="25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0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CEB81F-C8E1-4609-9370-0419170E5FF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27C254-AE07-4E43-9011-FD28165E7A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63D334-CB4C-4C43-8F83-DCFBC246C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63D334-CB4C-4C43-8F83-DCFBC246C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63D334-CB4C-4C43-8F83-DCFBC246C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7C254-AE07-4E43-9011-FD28165E7A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DD6CD-5765-4A80-B5DE-B7ACEC4EAA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32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548505" y="2931795"/>
            <a:ext cx="731647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2.3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除数是一位数的除法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48029" y="1886310"/>
            <a:ext cx="7644832" cy="291588"/>
          </a:xfrm>
          <a:custGeom>
            <a:avLst/>
            <a:gdLst/>
            <a:ahLst/>
            <a:cxnLst/>
            <a:rect l="l" t="t" r="r" b="b"/>
            <a:pathLst>
              <a:path w="7644832" h="291588">
                <a:moveTo>
                  <a:pt x="7564114" y="210832"/>
                </a:moveTo>
                <a:lnTo>
                  <a:pt x="7603944" y="210832"/>
                </a:lnTo>
                <a:lnTo>
                  <a:pt x="7603944" y="250643"/>
                </a:lnTo>
                <a:lnTo>
                  <a:pt x="7564114" y="250643"/>
                </a:lnTo>
                <a:close/>
                <a:moveTo>
                  <a:pt x="4496144" y="206243"/>
                </a:moveTo>
                <a:cubicBezTo>
                  <a:pt x="4499589" y="205687"/>
                  <a:pt x="4503396" y="205945"/>
                  <a:pt x="4507566" y="207018"/>
                </a:cubicBezTo>
                <a:cubicBezTo>
                  <a:pt x="4515907" y="209163"/>
                  <a:pt x="4521355" y="213675"/>
                  <a:pt x="4523909" y="220552"/>
                </a:cubicBezTo>
                <a:cubicBezTo>
                  <a:pt x="4526464" y="227429"/>
                  <a:pt x="4526105" y="236033"/>
                  <a:pt x="4522830" y="246364"/>
                </a:cubicBezTo>
                <a:cubicBezTo>
                  <a:pt x="4519556" y="256695"/>
                  <a:pt x="4513609" y="266577"/>
                  <a:pt x="4504990" y="276009"/>
                </a:cubicBezTo>
                <a:cubicBezTo>
                  <a:pt x="4496370" y="285441"/>
                  <a:pt x="4488060" y="290576"/>
                  <a:pt x="4480061" y="291413"/>
                </a:cubicBezTo>
                <a:cubicBezTo>
                  <a:pt x="4472061" y="292250"/>
                  <a:pt x="4470499" y="290101"/>
                  <a:pt x="4475373" y="284967"/>
                </a:cubicBezTo>
                <a:cubicBezTo>
                  <a:pt x="4480247" y="279832"/>
                  <a:pt x="4484740" y="274651"/>
                  <a:pt x="4488851" y="269423"/>
                </a:cubicBezTo>
                <a:cubicBezTo>
                  <a:pt x="4492962" y="264196"/>
                  <a:pt x="4496538" y="257936"/>
                  <a:pt x="4499576" y="250643"/>
                </a:cubicBezTo>
                <a:cubicBezTo>
                  <a:pt x="4494107" y="250643"/>
                  <a:pt x="4489508" y="249245"/>
                  <a:pt x="4485782" y="246448"/>
                </a:cubicBezTo>
                <a:cubicBezTo>
                  <a:pt x="4482055" y="243651"/>
                  <a:pt x="4479531" y="239993"/>
                  <a:pt x="4478210" y="235472"/>
                </a:cubicBezTo>
                <a:cubicBezTo>
                  <a:pt x="4476889" y="230951"/>
                  <a:pt x="4476647" y="226728"/>
                  <a:pt x="4477484" y="222803"/>
                </a:cubicBezTo>
                <a:cubicBezTo>
                  <a:pt x="4478322" y="218878"/>
                  <a:pt x="4481459" y="214729"/>
                  <a:pt x="4486898" y="210357"/>
                </a:cubicBezTo>
                <a:cubicBezTo>
                  <a:pt x="4489617" y="208171"/>
                  <a:pt x="4492699" y="206800"/>
                  <a:pt x="4496144" y="206243"/>
                </a:cubicBezTo>
                <a:close/>
                <a:moveTo>
                  <a:pt x="2191094" y="206243"/>
                </a:moveTo>
                <a:cubicBezTo>
                  <a:pt x="2194538" y="205687"/>
                  <a:pt x="2198346" y="205945"/>
                  <a:pt x="2202516" y="207018"/>
                </a:cubicBezTo>
                <a:cubicBezTo>
                  <a:pt x="2210857" y="209163"/>
                  <a:pt x="2216304" y="213675"/>
                  <a:pt x="2218859" y="220552"/>
                </a:cubicBezTo>
                <a:cubicBezTo>
                  <a:pt x="2221414" y="227429"/>
                  <a:pt x="2221055" y="236033"/>
                  <a:pt x="2217780" y="246364"/>
                </a:cubicBezTo>
                <a:cubicBezTo>
                  <a:pt x="2214506" y="256695"/>
                  <a:pt x="2208559" y="266577"/>
                  <a:pt x="2199940" y="276009"/>
                </a:cubicBezTo>
                <a:cubicBezTo>
                  <a:pt x="2191320" y="285441"/>
                  <a:pt x="2183010" y="290576"/>
                  <a:pt x="2175011" y="291413"/>
                </a:cubicBezTo>
                <a:cubicBezTo>
                  <a:pt x="2167011" y="292250"/>
                  <a:pt x="2165449" y="290101"/>
                  <a:pt x="2170323" y="284967"/>
                </a:cubicBezTo>
                <a:cubicBezTo>
                  <a:pt x="2175197" y="279832"/>
                  <a:pt x="2179690" y="274651"/>
                  <a:pt x="2183801" y="269423"/>
                </a:cubicBezTo>
                <a:cubicBezTo>
                  <a:pt x="2187912" y="264196"/>
                  <a:pt x="2191487" y="257936"/>
                  <a:pt x="2194526" y="250643"/>
                </a:cubicBezTo>
                <a:cubicBezTo>
                  <a:pt x="2189056" y="250643"/>
                  <a:pt x="2184458" y="249245"/>
                  <a:pt x="2180731" y="246448"/>
                </a:cubicBezTo>
                <a:cubicBezTo>
                  <a:pt x="2177004" y="243651"/>
                  <a:pt x="2174481" y="239993"/>
                  <a:pt x="2173160" y="235472"/>
                </a:cubicBezTo>
                <a:cubicBezTo>
                  <a:pt x="2171839" y="230951"/>
                  <a:pt x="2171597" y="226728"/>
                  <a:pt x="2172434" y="222803"/>
                </a:cubicBezTo>
                <a:cubicBezTo>
                  <a:pt x="2173271" y="218878"/>
                  <a:pt x="2176409" y="214729"/>
                  <a:pt x="2181848" y="210357"/>
                </a:cubicBezTo>
                <a:cubicBezTo>
                  <a:pt x="2184567" y="208171"/>
                  <a:pt x="2187649" y="206800"/>
                  <a:pt x="2191094" y="206243"/>
                </a:cubicBezTo>
                <a:close/>
                <a:moveTo>
                  <a:pt x="3570172" y="195186"/>
                </a:moveTo>
                <a:cubicBezTo>
                  <a:pt x="3569273" y="194802"/>
                  <a:pt x="3563682" y="195384"/>
                  <a:pt x="3553401" y="196935"/>
                </a:cubicBezTo>
                <a:lnTo>
                  <a:pt x="3515617" y="202311"/>
                </a:lnTo>
                <a:cubicBezTo>
                  <a:pt x="3516362" y="211811"/>
                  <a:pt x="3517075" y="221646"/>
                  <a:pt x="3517757" y="231816"/>
                </a:cubicBezTo>
                <a:lnTo>
                  <a:pt x="3569289" y="227519"/>
                </a:lnTo>
                <a:cubicBezTo>
                  <a:pt x="3569995" y="215563"/>
                  <a:pt x="3570544" y="207281"/>
                  <a:pt x="3570935" y="202674"/>
                </a:cubicBezTo>
                <a:cubicBezTo>
                  <a:pt x="3571326" y="198066"/>
                  <a:pt x="3571071" y="195570"/>
                  <a:pt x="3570172" y="195186"/>
                </a:cubicBezTo>
                <a:close/>
                <a:moveTo>
                  <a:pt x="7316316" y="182229"/>
                </a:moveTo>
                <a:cubicBezTo>
                  <a:pt x="7318740" y="182577"/>
                  <a:pt x="7316241" y="186205"/>
                  <a:pt x="7308818" y="193112"/>
                </a:cubicBezTo>
                <a:cubicBezTo>
                  <a:pt x="7298921" y="202320"/>
                  <a:pt x="7286823" y="211179"/>
                  <a:pt x="7272522" y="219687"/>
                </a:cubicBezTo>
                <a:cubicBezTo>
                  <a:pt x="7258223" y="228195"/>
                  <a:pt x="7248766" y="234508"/>
                  <a:pt x="7244152" y="238625"/>
                </a:cubicBezTo>
                <a:cubicBezTo>
                  <a:pt x="7239538" y="242743"/>
                  <a:pt x="7232739" y="240197"/>
                  <a:pt x="7223754" y="230988"/>
                </a:cubicBezTo>
                <a:cubicBezTo>
                  <a:pt x="7214768" y="221780"/>
                  <a:pt x="7213618" y="216912"/>
                  <a:pt x="7220302" y="216385"/>
                </a:cubicBezTo>
                <a:cubicBezTo>
                  <a:pt x="7226988" y="215858"/>
                  <a:pt x="7236429" y="213306"/>
                  <a:pt x="7248626" y="208729"/>
                </a:cubicBezTo>
                <a:cubicBezTo>
                  <a:pt x="7260824" y="204153"/>
                  <a:pt x="7272294" y="199570"/>
                  <a:pt x="7283034" y="194981"/>
                </a:cubicBezTo>
                <a:cubicBezTo>
                  <a:pt x="7294902" y="189425"/>
                  <a:pt x="7304642" y="185422"/>
                  <a:pt x="7312250" y="182973"/>
                </a:cubicBezTo>
                <a:cubicBezTo>
                  <a:pt x="7314152" y="182360"/>
                  <a:pt x="7315508" y="182112"/>
                  <a:pt x="7316316" y="182229"/>
                </a:cubicBezTo>
                <a:close/>
                <a:moveTo>
                  <a:pt x="1953741" y="182229"/>
                </a:moveTo>
                <a:cubicBezTo>
                  <a:pt x="1956166" y="182577"/>
                  <a:pt x="1953666" y="186205"/>
                  <a:pt x="1946244" y="193112"/>
                </a:cubicBezTo>
                <a:cubicBezTo>
                  <a:pt x="1936346" y="202320"/>
                  <a:pt x="1924248" y="211179"/>
                  <a:pt x="1909948" y="219687"/>
                </a:cubicBezTo>
                <a:cubicBezTo>
                  <a:pt x="1895649" y="228195"/>
                  <a:pt x="1886191" y="234508"/>
                  <a:pt x="1881578" y="238625"/>
                </a:cubicBezTo>
                <a:cubicBezTo>
                  <a:pt x="1876964" y="242743"/>
                  <a:pt x="1870165" y="240197"/>
                  <a:pt x="1861179" y="230988"/>
                </a:cubicBezTo>
                <a:cubicBezTo>
                  <a:pt x="1852193" y="221780"/>
                  <a:pt x="1851043" y="216912"/>
                  <a:pt x="1857728" y="216385"/>
                </a:cubicBezTo>
                <a:cubicBezTo>
                  <a:pt x="1864413" y="215858"/>
                  <a:pt x="1873854" y="213306"/>
                  <a:pt x="1886052" y="208729"/>
                </a:cubicBezTo>
                <a:cubicBezTo>
                  <a:pt x="1898250" y="204153"/>
                  <a:pt x="1909719" y="199570"/>
                  <a:pt x="1920459" y="194981"/>
                </a:cubicBezTo>
                <a:cubicBezTo>
                  <a:pt x="1932329" y="189425"/>
                  <a:pt x="1942067" y="185422"/>
                  <a:pt x="1949676" y="182973"/>
                </a:cubicBezTo>
                <a:cubicBezTo>
                  <a:pt x="1951579" y="182360"/>
                  <a:pt x="1952933" y="182112"/>
                  <a:pt x="1953741" y="182229"/>
                </a:cubicBezTo>
                <a:close/>
                <a:moveTo>
                  <a:pt x="3476792" y="177173"/>
                </a:moveTo>
                <a:cubicBezTo>
                  <a:pt x="3478875" y="177530"/>
                  <a:pt x="3477747" y="179906"/>
                  <a:pt x="3473406" y="184303"/>
                </a:cubicBezTo>
                <a:cubicBezTo>
                  <a:pt x="3464724" y="193096"/>
                  <a:pt x="3455385" y="200569"/>
                  <a:pt x="3445389" y="206720"/>
                </a:cubicBezTo>
                <a:cubicBezTo>
                  <a:pt x="3435393" y="212872"/>
                  <a:pt x="3427951" y="219005"/>
                  <a:pt x="3423065" y="225119"/>
                </a:cubicBezTo>
                <a:cubicBezTo>
                  <a:pt x="3418178" y="231233"/>
                  <a:pt x="3409596" y="228629"/>
                  <a:pt x="3397318" y="217306"/>
                </a:cubicBezTo>
                <a:cubicBezTo>
                  <a:pt x="3385039" y="205982"/>
                  <a:pt x="3384760" y="200321"/>
                  <a:pt x="3396480" y="200321"/>
                </a:cubicBezTo>
                <a:cubicBezTo>
                  <a:pt x="3406166" y="200321"/>
                  <a:pt x="3416271" y="198631"/>
                  <a:pt x="3426795" y="195251"/>
                </a:cubicBezTo>
                <a:cubicBezTo>
                  <a:pt x="3437318" y="191871"/>
                  <a:pt x="3448688" y="187509"/>
                  <a:pt x="3460904" y="182164"/>
                </a:cubicBezTo>
                <a:cubicBezTo>
                  <a:pt x="3469412" y="178480"/>
                  <a:pt x="3474708" y="176817"/>
                  <a:pt x="3476792" y="177173"/>
                </a:cubicBezTo>
                <a:close/>
                <a:moveTo>
                  <a:pt x="3578144" y="173571"/>
                </a:moveTo>
                <a:cubicBezTo>
                  <a:pt x="3580910" y="173799"/>
                  <a:pt x="3583961" y="174846"/>
                  <a:pt x="3587297" y="176713"/>
                </a:cubicBezTo>
                <a:cubicBezTo>
                  <a:pt x="3593969" y="180446"/>
                  <a:pt x="3599838" y="184486"/>
                  <a:pt x="3604905" y="188833"/>
                </a:cubicBezTo>
                <a:cubicBezTo>
                  <a:pt x="3609971" y="193180"/>
                  <a:pt x="3609674" y="197180"/>
                  <a:pt x="3604012" y="200832"/>
                </a:cubicBezTo>
                <a:cubicBezTo>
                  <a:pt x="3598350" y="204485"/>
                  <a:pt x="3593014" y="213132"/>
                  <a:pt x="3588004" y="226775"/>
                </a:cubicBezTo>
                <a:cubicBezTo>
                  <a:pt x="3596561" y="236027"/>
                  <a:pt x="3595622" y="241149"/>
                  <a:pt x="3585185" y="242141"/>
                </a:cubicBezTo>
                <a:cubicBezTo>
                  <a:pt x="3574749" y="243133"/>
                  <a:pt x="3552334" y="245124"/>
                  <a:pt x="3517943" y="248113"/>
                </a:cubicBezTo>
                <a:cubicBezTo>
                  <a:pt x="3509968" y="260689"/>
                  <a:pt x="3504486" y="260404"/>
                  <a:pt x="3501497" y="247257"/>
                </a:cubicBezTo>
                <a:cubicBezTo>
                  <a:pt x="3498508" y="234111"/>
                  <a:pt x="3495839" y="222840"/>
                  <a:pt x="3493488" y="213445"/>
                </a:cubicBezTo>
                <a:cubicBezTo>
                  <a:pt x="3491138" y="204051"/>
                  <a:pt x="3488574" y="196597"/>
                  <a:pt x="3485796" y="191084"/>
                </a:cubicBezTo>
                <a:cubicBezTo>
                  <a:pt x="3483018" y="185571"/>
                  <a:pt x="3484766" y="182815"/>
                  <a:pt x="3491042" y="182815"/>
                </a:cubicBezTo>
                <a:cubicBezTo>
                  <a:pt x="3495507" y="182815"/>
                  <a:pt x="3500403" y="183785"/>
                  <a:pt x="3505730" y="185726"/>
                </a:cubicBezTo>
                <a:cubicBezTo>
                  <a:pt x="3511056" y="187667"/>
                  <a:pt x="3517971" y="188070"/>
                  <a:pt x="3526473" y="186935"/>
                </a:cubicBezTo>
                <a:cubicBezTo>
                  <a:pt x="3534974" y="185801"/>
                  <a:pt x="3543374" y="184291"/>
                  <a:pt x="3551671" y="182405"/>
                </a:cubicBezTo>
                <a:cubicBezTo>
                  <a:pt x="3559968" y="180520"/>
                  <a:pt x="3566312" y="178167"/>
                  <a:pt x="3570702" y="175345"/>
                </a:cubicBezTo>
                <a:cubicBezTo>
                  <a:pt x="3572898" y="173935"/>
                  <a:pt x="3575378" y="173343"/>
                  <a:pt x="3578144" y="173571"/>
                </a:cubicBezTo>
                <a:close/>
                <a:moveTo>
                  <a:pt x="2965802" y="162011"/>
                </a:moveTo>
                <a:cubicBezTo>
                  <a:pt x="2969090" y="161965"/>
                  <a:pt x="2968959" y="163938"/>
                  <a:pt x="2965409" y="167932"/>
                </a:cubicBezTo>
                <a:cubicBezTo>
                  <a:pt x="2958309" y="175919"/>
                  <a:pt x="2948188" y="184551"/>
                  <a:pt x="2935048" y="193828"/>
                </a:cubicBezTo>
                <a:cubicBezTo>
                  <a:pt x="2921908" y="203105"/>
                  <a:pt x="2913009" y="209833"/>
                  <a:pt x="2908352" y="214013"/>
                </a:cubicBezTo>
                <a:cubicBezTo>
                  <a:pt x="2903695" y="218192"/>
                  <a:pt x="2896477" y="215513"/>
                  <a:pt x="2886698" y="205976"/>
                </a:cubicBezTo>
                <a:cubicBezTo>
                  <a:pt x="2876918" y="196439"/>
                  <a:pt x="2876515" y="191186"/>
                  <a:pt x="2885488" y="190219"/>
                </a:cubicBezTo>
                <a:cubicBezTo>
                  <a:pt x="2894461" y="189251"/>
                  <a:pt x="2902833" y="187100"/>
                  <a:pt x="2910603" y="183763"/>
                </a:cubicBezTo>
                <a:cubicBezTo>
                  <a:pt x="2918373" y="180427"/>
                  <a:pt x="2930065" y="175243"/>
                  <a:pt x="2945680" y="168211"/>
                </a:cubicBezTo>
                <a:cubicBezTo>
                  <a:pt x="2955806" y="164124"/>
                  <a:pt x="2962514" y="162058"/>
                  <a:pt x="2965802" y="162011"/>
                </a:cubicBezTo>
                <a:close/>
                <a:moveTo>
                  <a:pt x="7134759" y="155781"/>
                </a:moveTo>
                <a:cubicBezTo>
                  <a:pt x="7138266" y="156161"/>
                  <a:pt x="7143284" y="159597"/>
                  <a:pt x="7149814" y="166090"/>
                </a:cubicBezTo>
                <a:cubicBezTo>
                  <a:pt x="7159016" y="177401"/>
                  <a:pt x="7160648" y="184687"/>
                  <a:pt x="7154706" y="187949"/>
                </a:cubicBezTo>
                <a:cubicBezTo>
                  <a:pt x="7148766" y="191211"/>
                  <a:pt x="7142156" y="196867"/>
                  <a:pt x="7134875" y="204916"/>
                </a:cubicBezTo>
                <a:cubicBezTo>
                  <a:pt x="7127596" y="212965"/>
                  <a:pt x="7115270" y="224682"/>
                  <a:pt x="7097900" y="240067"/>
                </a:cubicBezTo>
                <a:cubicBezTo>
                  <a:pt x="7080532" y="255452"/>
                  <a:pt x="7062991" y="265535"/>
                  <a:pt x="7045280" y="270316"/>
                </a:cubicBezTo>
                <a:cubicBezTo>
                  <a:pt x="7027570" y="275097"/>
                  <a:pt x="7026044" y="272561"/>
                  <a:pt x="7040704" y="262707"/>
                </a:cubicBezTo>
                <a:cubicBezTo>
                  <a:pt x="7055364" y="252854"/>
                  <a:pt x="7073465" y="236774"/>
                  <a:pt x="7095008" y="214469"/>
                </a:cubicBezTo>
                <a:cubicBezTo>
                  <a:pt x="7116550" y="192163"/>
                  <a:pt x="7127806" y="175277"/>
                  <a:pt x="7128773" y="163811"/>
                </a:cubicBezTo>
                <a:cubicBezTo>
                  <a:pt x="7129257" y="158078"/>
                  <a:pt x="7131252" y="155402"/>
                  <a:pt x="7134759" y="155781"/>
                </a:cubicBezTo>
                <a:close/>
                <a:moveTo>
                  <a:pt x="1772185" y="155781"/>
                </a:moveTo>
                <a:cubicBezTo>
                  <a:pt x="1775691" y="156161"/>
                  <a:pt x="1780710" y="159597"/>
                  <a:pt x="1787239" y="166090"/>
                </a:cubicBezTo>
                <a:cubicBezTo>
                  <a:pt x="1796442" y="177401"/>
                  <a:pt x="1798073" y="184687"/>
                  <a:pt x="1792132" y="187949"/>
                </a:cubicBezTo>
                <a:cubicBezTo>
                  <a:pt x="1786191" y="191211"/>
                  <a:pt x="1779581" y="196867"/>
                  <a:pt x="1772301" y="204916"/>
                </a:cubicBezTo>
                <a:cubicBezTo>
                  <a:pt x="1765021" y="212965"/>
                  <a:pt x="1752696" y="224682"/>
                  <a:pt x="1735326" y="240067"/>
                </a:cubicBezTo>
                <a:cubicBezTo>
                  <a:pt x="1717957" y="255452"/>
                  <a:pt x="1700417" y="265535"/>
                  <a:pt x="1682706" y="270316"/>
                </a:cubicBezTo>
                <a:cubicBezTo>
                  <a:pt x="1664996" y="275097"/>
                  <a:pt x="1663470" y="272561"/>
                  <a:pt x="1678130" y="262707"/>
                </a:cubicBezTo>
                <a:cubicBezTo>
                  <a:pt x="1692789" y="252854"/>
                  <a:pt x="1710890" y="236774"/>
                  <a:pt x="1732433" y="214469"/>
                </a:cubicBezTo>
                <a:cubicBezTo>
                  <a:pt x="1753976" y="192163"/>
                  <a:pt x="1765231" y="175277"/>
                  <a:pt x="1766199" y="163811"/>
                </a:cubicBezTo>
                <a:cubicBezTo>
                  <a:pt x="1766682" y="158078"/>
                  <a:pt x="1768678" y="155402"/>
                  <a:pt x="1772185" y="155781"/>
                </a:cubicBezTo>
                <a:close/>
                <a:moveTo>
                  <a:pt x="4926955" y="153756"/>
                </a:moveTo>
                <a:lnTo>
                  <a:pt x="4883349" y="157176"/>
                </a:lnTo>
                <a:lnTo>
                  <a:pt x="4887227" y="158202"/>
                </a:lnTo>
                <a:cubicBezTo>
                  <a:pt x="4897316" y="162047"/>
                  <a:pt x="4902785" y="166651"/>
                  <a:pt x="4903635" y="172015"/>
                </a:cubicBezTo>
                <a:cubicBezTo>
                  <a:pt x="4904485" y="177379"/>
                  <a:pt x="4903127" y="182486"/>
                  <a:pt x="4899561" y="187335"/>
                </a:cubicBezTo>
                <a:cubicBezTo>
                  <a:pt x="4895995" y="192185"/>
                  <a:pt x="4891961" y="191199"/>
                  <a:pt x="4887460" y="184377"/>
                </a:cubicBezTo>
                <a:cubicBezTo>
                  <a:pt x="4882958" y="177556"/>
                  <a:pt x="4879112" y="171355"/>
                  <a:pt x="4875925" y="165774"/>
                </a:cubicBezTo>
                <a:cubicBezTo>
                  <a:pt x="4875287" y="163551"/>
                  <a:pt x="4875043" y="161726"/>
                  <a:pt x="4875195" y="160299"/>
                </a:cubicBezTo>
                <a:lnTo>
                  <a:pt x="4876571" y="157707"/>
                </a:lnTo>
                <a:lnTo>
                  <a:pt x="4854606" y="159430"/>
                </a:lnTo>
                <a:cubicBezTo>
                  <a:pt x="4844200" y="180204"/>
                  <a:pt x="4837621" y="191106"/>
                  <a:pt x="4834867" y="192135"/>
                </a:cubicBezTo>
                <a:cubicBezTo>
                  <a:pt x="4866766" y="192172"/>
                  <a:pt x="4896023" y="192172"/>
                  <a:pt x="4922638" y="192135"/>
                </a:cubicBezTo>
                <a:cubicBezTo>
                  <a:pt x="4923991" y="184818"/>
                  <a:pt x="4925429" y="172025"/>
                  <a:pt x="4926955" y="153756"/>
                </a:cubicBezTo>
                <a:close/>
                <a:moveTo>
                  <a:pt x="1137270" y="136120"/>
                </a:moveTo>
                <a:cubicBezTo>
                  <a:pt x="1126244" y="137596"/>
                  <a:pt x="1118226" y="142978"/>
                  <a:pt x="1113215" y="152268"/>
                </a:cubicBezTo>
                <a:cubicBezTo>
                  <a:pt x="1108205" y="161557"/>
                  <a:pt x="1106075" y="171591"/>
                  <a:pt x="1106825" y="182368"/>
                </a:cubicBezTo>
                <a:cubicBezTo>
                  <a:pt x="1107575" y="193146"/>
                  <a:pt x="1111206" y="201970"/>
                  <a:pt x="1117717" y="208841"/>
                </a:cubicBezTo>
                <a:cubicBezTo>
                  <a:pt x="1124229" y="215712"/>
                  <a:pt x="1132671" y="219315"/>
                  <a:pt x="1143046" y="219650"/>
                </a:cubicBezTo>
                <a:cubicBezTo>
                  <a:pt x="1153420" y="219984"/>
                  <a:pt x="1162217" y="216363"/>
                  <a:pt x="1169435" y="208785"/>
                </a:cubicBezTo>
                <a:cubicBezTo>
                  <a:pt x="1176653" y="201207"/>
                  <a:pt x="1180262" y="189679"/>
                  <a:pt x="1180262" y="174201"/>
                </a:cubicBezTo>
                <a:cubicBezTo>
                  <a:pt x="1180262" y="158723"/>
                  <a:pt x="1175853" y="148138"/>
                  <a:pt x="1167035" y="142445"/>
                </a:cubicBezTo>
                <a:cubicBezTo>
                  <a:pt x="1158217" y="136752"/>
                  <a:pt x="1148295" y="134644"/>
                  <a:pt x="1137270" y="136120"/>
                </a:cubicBezTo>
                <a:close/>
                <a:moveTo>
                  <a:pt x="3553169" y="134939"/>
                </a:moveTo>
                <a:cubicBezTo>
                  <a:pt x="3560591" y="133382"/>
                  <a:pt x="3567667" y="135469"/>
                  <a:pt x="3574395" y="141199"/>
                </a:cubicBezTo>
                <a:cubicBezTo>
                  <a:pt x="3581123" y="146928"/>
                  <a:pt x="3577750" y="151424"/>
                  <a:pt x="3564275" y="154686"/>
                </a:cubicBezTo>
                <a:cubicBezTo>
                  <a:pt x="3550800" y="157948"/>
                  <a:pt x="3538841" y="159579"/>
                  <a:pt x="3528398" y="159579"/>
                </a:cubicBezTo>
                <a:cubicBezTo>
                  <a:pt x="3517310" y="159579"/>
                  <a:pt x="3509856" y="157430"/>
                  <a:pt x="3506037" y="153133"/>
                </a:cubicBezTo>
                <a:cubicBezTo>
                  <a:pt x="3502216" y="148835"/>
                  <a:pt x="3507500" y="145130"/>
                  <a:pt x="3521887" y="142017"/>
                </a:cubicBezTo>
                <a:cubicBezTo>
                  <a:pt x="3535318" y="138855"/>
                  <a:pt x="3545746" y="136495"/>
                  <a:pt x="3553169" y="134939"/>
                </a:cubicBezTo>
                <a:close/>
                <a:moveTo>
                  <a:pt x="216405" y="129776"/>
                </a:moveTo>
                <a:cubicBezTo>
                  <a:pt x="209826" y="130917"/>
                  <a:pt x="198065" y="132548"/>
                  <a:pt x="181124" y="134669"/>
                </a:cubicBezTo>
                <a:cubicBezTo>
                  <a:pt x="181867" y="150407"/>
                  <a:pt x="182600" y="168006"/>
                  <a:pt x="183318" y="187466"/>
                </a:cubicBezTo>
                <a:cubicBezTo>
                  <a:pt x="193042" y="186746"/>
                  <a:pt x="207485" y="184619"/>
                  <a:pt x="226646" y="181085"/>
                </a:cubicBezTo>
                <a:cubicBezTo>
                  <a:pt x="228110" y="161092"/>
                  <a:pt x="228841" y="147679"/>
                  <a:pt x="228841" y="140845"/>
                </a:cubicBezTo>
                <a:cubicBezTo>
                  <a:pt x="228841" y="134669"/>
                  <a:pt x="228413" y="130995"/>
                  <a:pt x="227558" y="129823"/>
                </a:cubicBezTo>
                <a:cubicBezTo>
                  <a:pt x="226702" y="128651"/>
                  <a:pt x="222984" y="128635"/>
                  <a:pt x="216405" y="129776"/>
                </a:cubicBezTo>
                <a:close/>
                <a:moveTo>
                  <a:pt x="120290" y="129237"/>
                </a:moveTo>
                <a:cubicBezTo>
                  <a:pt x="107528" y="132325"/>
                  <a:pt x="97618" y="134824"/>
                  <a:pt x="90562" y="136734"/>
                </a:cubicBezTo>
                <a:cubicBezTo>
                  <a:pt x="86345" y="152882"/>
                  <a:pt x="84237" y="162419"/>
                  <a:pt x="84237" y="165346"/>
                </a:cubicBezTo>
                <a:cubicBezTo>
                  <a:pt x="84237" y="167095"/>
                  <a:pt x="85923" y="169091"/>
                  <a:pt x="89296" y="171336"/>
                </a:cubicBezTo>
                <a:cubicBezTo>
                  <a:pt x="92670" y="173581"/>
                  <a:pt x="97098" y="176620"/>
                  <a:pt x="102580" y="180452"/>
                </a:cubicBezTo>
                <a:cubicBezTo>
                  <a:pt x="109760" y="167690"/>
                  <a:pt x="115664" y="150618"/>
                  <a:pt x="120290" y="129237"/>
                </a:cubicBezTo>
                <a:close/>
                <a:moveTo>
                  <a:pt x="5833782" y="123144"/>
                </a:moveTo>
                <a:cubicBezTo>
                  <a:pt x="5840076" y="122418"/>
                  <a:pt x="5848628" y="125516"/>
                  <a:pt x="5859437" y="132436"/>
                </a:cubicBezTo>
                <a:cubicBezTo>
                  <a:pt x="5871604" y="141254"/>
                  <a:pt x="5875067" y="148324"/>
                  <a:pt x="5869827" y="153644"/>
                </a:cubicBezTo>
                <a:cubicBezTo>
                  <a:pt x="5864587" y="158965"/>
                  <a:pt x="5860553" y="165513"/>
                  <a:pt x="5857725" y="173290"/>
                </a:cubicBezTo>
                <a:cubicBezTo>
                  <a:pt x="5855394" y="203725"/>
                  <a:pt x="5850569" y="225848"/>
                  <a:pt x="5843252" y="239658"/>
                </a:cubicBezTo>
                <a:cubicBezTo>
                  <a:pt x="5835935" y="253468"/>
                  <a:pt x="5825855" y="263030"/>
                  <a:pt x="5813012" y="268344"/>
                </a:cubicBezTo>
                <a:cubicBezTo>
                  <a:pt x="5800170" y="273659"/>
                  <a:pt x="5793522" y="272053"/>
                  <a:pt x="5793069" y="263526"/>
                </a:cubicBezTo>
                <a:cubicBezTo>
                  <a:pt x="5792617" y="254999"/>
                  <a:pt x="5789460" y="245834"/>
                  <a:pt x="5783600" y="236030"/>
                </a:cubicBezTo>
                <a:cubicBezTo>
                  <a:pt x="5777740" y="226226"/>
                  <a:pt x="5778230" y="222750"/>
                  <a:pt x="5785069" y="225603"/>
                </a:cubicBezTo>
                <a:cubicBezTo>
                  <a:pt x="5791910" y="228455"/>
                  <a:pt x="5799707" y="231705"/>
                  <a:pt x="5808463" y="235351"/>
                </a:cubicBezTo>
                <a:cubicBezTo>
                  <a:pt x="5814528" y="235351"/>
                  <a:pt x="5819973" y="228492"/>
                  <a:pt x="5824797" y="214775"/>
                </a:cubicBezTo>
                <a:cubicBezTo>
                  <a:pt x="5829622" y="201059"/>
                  <a:pt x="5832422" y="188287"/>
                  <a:pt x="5833197" y="176462"/>
                </a:cubicBezTo>
                <a:cubicBezTo>
                  <a:pt x="5833972" y="164636"/>
                  <a:pt x="5834047" y="156531"/>
                  <a:pt x="5833420" y="152147"/>
                </a:cubicBezTo>
                <a:cubicBezTo>
                  <a:pt x="5832794" y="147763"/>
                  <a:pt x="5830131" y="145766"/>
                  <a:pt x="5825430" y="146156"/>
                </a:cubicBezTo>
                <a:cubicBezTo>
                  <a:pt x="5820729" y="146547"/>
                  <a:pt x="5806628" y="148491"/>
                  <a:pt x="5783125" y="151989"/>
                </a:cubicBezTo>
                <a:cubicBezTo>
                  <a:pt x="5793246" y="155114"/>
                  <a:pt x="5796287" y="159396"/>
                  <a:pt x="5792250" y="164834"/>
                </a:cubicBezTo>
                <a:cubicBezTo>
                  <a:pt x="5788213" y="170273"/>
                  <a:pt x="5785234" y="175690"/>
                  <a:pt x="5783311" y="181085"/>
                </a:cubicBezTo>
                <a:cubicBezTo>
                  <a:pt x="5781389" y="186480"/>
                  <a:pt x="5775858" y="195732"/>
                  <a:pt x="5766717" y="208841"/>
                </a:cubicBezTo>
                <a:cubicBezTo>
                  <a:pt x="5757577" y="221950"/>
                  <a:pt x="5746954" y="233150"/>
                  <a:pt x="5734850" y="242439"/>
                </a:cubicBezTo>
                <a:cubicBezTo>
                  <a:pt x="5722745" y="251728"/>
                  <a:pt x="5711592" y="256974"/>
                  <a:pt x="5701391" y="258177"/>
                </a:cubicBezTo>
                <a:cubicBezTo>
                  <a:pt x="5691190" y="259381"/>
                  <a:pt x="5689556" y="257173"/>
                  <a:pt x="5696489" y="251555"/>
                </a:cubicBezTo>
                <a:cubicBezTo>
                  <a:pt x="5703422" y="245936"/>
                  <a:pt x="5711852" y="238548"/>
                  <a:pt x="5721780" y="229389"/>
                </a:cubicBezTo>
                <a:cubicBezTo>
                  <a:pt x="5731709" y="220229"/>
                  <a:pt x="5741280" y="207815"/>
                  <a:pt x="5750495" y="192144"/>
                </a:cubicBezTo>
                <a:cubicBezTo>
                  <a:pt x="5759710" y="176474"/>
                  <a:pt x="5763735" y="164844"/>
                  <a:pt x="5762568" y="157253"/>
                </a:cubicBezTo>
                <a:cubicBezTo>
                  <a:pt x="5758389" y="158692"/>
                  <a:pt x="5752854" y="160413"/>
                  <a:pt x="5745965" y="162416"/>
                </a:cubicBezTo>
                <a:cubicBezTo>
                  <a:pt x="5739076" y="164419"/>
                  <a:pt x="5731637" y="162469"/>
                  <a:pt x="5723650" y="156565"/>
                </a:cubicBezTo>
                <a:cubicBezTo>
                  <a:pt x="5716519" y="148603"/>
                  <a:pt x="5718879" y="144383"/>
                  <a:pt x="5730729" y="143905"/>
                </a:cubicBezTo>
                <a:cubicBezTo>
                  <a:pt x="5742579" y="143428"/>
                  <a:pt x="5760987" y="141236"/>
                  <a:pt x="5785953" y="137329"/>
                </a:cubicBezTo>
                <a:cubicBezTo>
                  <a:pt x="5807756" y="133571"/>
                  <a:pt x="5821852" y="129509"/>
                  <a:pt x="5828239" y="125144"/>
                </a:cubicBezTo>
                <a:cubicBezTo>
                  <a:pt x="5829836" y="124052"/>
                  <a:pt x="5831683" y="123386"/>
                  <a:pt x="5833782" y="123144"/>
                </a:cubicBezTo>
                <a:close/>
                <a:moveTo>
                  <a:pt x="3233457" y="123144"/>
                </a:moveTo>
                <a:cubicBezTo>
                  <a:pt x="3239752" y="122418"/>
                  <a:pt x="3248303" y="125516"/>
                  <a:pt x="3259112" y="132436"/>
                </a:cubicBezTo>
                <a:cubicBezTo>
                  <a:pt x="3271279" y="141254"/>
                  <a:pt x="3274742" y="148324"/>
                  <a:pt x="3269502" y="153644"/>
                </a:cubicBezTo>
                <a:cubicBezTo>
                  <a:pt x="3264262" y="158965"/>
                  <a:pt x="3260228" y="165513"/>
                  <a:pt x="3257401" y="173290"/>
                </a:cubicBezTo>
                <a:cubicBezTo>
                  <a:pt x="3255069" y="203725"/>
                  <a:pt x="3250244" y="225848"/>
                  <a:pt x="3242927" y="239658"/>
                </a:cubicBezTo>
                <a:cubicBezTo>
                  <a:pt x="3235609" y="253468"/>
                  <a:pt x="3225530" y="263030"/>
                  <a:pt x="3212687" y="268344"/>
                </a:cubicBezTo>
                <a:cubicBezTo>
                  <a:pt x="3199844" y="273659"/>
                  <a:pt x="3193197" y="272053"/>
                  <a:pt x="3192744" y="263526"/>
                </a:cubicBezTo>
                <a:cubicBezTo>
                  <a:pt x="3192291" y="254999"/>
                  <a:pt x="3189135" y="245834"/>
                  <a:pt x="3183275" y="236030"/>
                </a:cubicBezTo>
                <a:cubicBezTo>
                  <a:pt x="3177415" y="226226"/>
                  <a:pt x="3177905" y="222750"/>
                  <a:pt x="3184745" y="225603"/>
                </a:cubicBezTo>
                <a:cubicBezTo>
                  <a:pt x="3191584" y="228455"/>
                  <a:pt x="3199382" y="231705"/>
                  <a:pt x="3208138" y="235351"/>
                </a:cubicBezTo>
                <a:cubicBezTo>
                  <a:pt x="3214203" y="235351"/>
                  <a:pt x="3219648" y="228492"/>
                  <a:pt x="3224472" y="214775"/>
                </a:cubicBezTo>
                <a:cubicBezTo>
                  <a:pt x="3229297" y="201059"/>
                  <a:pt x="3232097" y="188287"/>
                  <a:pt x="3232872" y="176462"/>
                </a:cubicBezTo>
                <a:cubicBezTo>
                  <a:pt x="3233647" y="164636"/>
                  <a:pt x="3233721" y="156531"/>
                  <a:pt x="3233095" y="152147"/>
                </a:cubicBezTo>
                <a:cubicBezTo>
                  <a:pt x="3232469" y="147763"/>
                  <a:pt x="3229805" y="145766"/>
                  <a:pt x="3225105" y="146156"/>
                </a:cubicBezTo>
                <a:cubicBezTo>
                  <a:pt x="3220404" y="146547"/>
                  <a:pt x="3206303" y="148491"/>
                  <a:pt x="3182800" y="151989"/>
                </a:cubicBezTo>
                <a:cubicBezTo>
                  <a:pt x="3192921" y="155114"/>
                  <a:pt x="3195962" y="159396"/>
                  <a:pt x="3191926" y="164834"/>
                </a:cubicBezTo>
                <a:cubicBezTo>
                  <a:pt x="3187889" y="170273"/>
                  <a:pt x="3184909" y="175690"/>
                  <a:pt x="3182987" y="181085"/>
                </a:cubicBezTo>
                <a:cubicBezTo>
                  <a:pt x="3181064" y="186480"/>
                  <a:pt x="3175533" y="195732"/>
                  <a:pt x="3166392" y="208841"/>
                </a:cubicBezTo>
                <a:cubicBezTo>
                  <a:pt x="3157251" y="221950"/>
                  <a:pt x="3146629" y="233150"/>
                  <a:pt x="3134524" y="242439"/>
                </a:cubicBezTo>
                <a:cubicBezTo>
                  <a:pt x="3122420" y="251728"/>
                  <a:pt x="3111267" y="256974"/>
                  <a:pt x="3101066" y="258177"/>
                </a:cubicBezTo>
                <a:cubicBezTo>
                  <a:pt x="3090865" y="259381"/>
                  <a:pt x="3089231" y="257173"/>
                  <a:pt x="3096164" y="251555"/>
                </a:cubicBezTo>
                <a:cubicBezTo>
                  <a:pt x="3103097" y="245936"/>
                  <a:pt x="3111527" y="238548"/>
                  <a:pt x="3121455" y="229389"/>
                </a:cubicBezTo>
                <a:cubicBezTo>
                  <a:pt x="3131383" y="220229"/>
                  <a:pt x="3140955" y="207815"/>
                  <a:pt x="3150170" y="192144"/>
                </a:cubicBezTo>
                <a:cubicBezTo>
                  <a:pt x="3159385" y="176474"/>
                  <a:pt x="3163409" y="164844"/>
                  <a:pt x="3162244" y="157253"/>
                </a:cubicBezTo>
                <a:cubicBezTo>
                  <a:pt x="3158064" y="158692"/>
                  <a:pt x="3152529" y="160413"/>
                  <a:pt x="3145640" y="162416"/>
                </a:cubicBezTo>
                <a:cubicBezTo>
                  <a:pt x="3138750" y="164419"/>
                  <a:pt x="3131312" y="162469"/>
                  <a:pt x="3123325" y="156565"/>
                </a:cubicBezTo>
                <a:cubicBezTo>
                  <a:pt x="3116193" y="148603"/>
                  <a:pt x="3118553" y="144383"/>
                  <a:pt x="3130404" y="143905"/>
                </a:cubicBezTo>
                <a:cubicBezTo>
                  <a:pt x="3142254" y="143428"/>
                  <a:pt x="3160662" y="141236"/>
                  <a:pt x="3185628" y="137329"/>
                </a:cubicBezTo>
                <a:cubicBezTo>
                  <a:pt x="3207432" y="133571"/>
                  <a:pt x="3221527" y="129509"/>
                  <a:pt x="3227914" y="125144"/>
                </a:cubicBezTo>
                <a:cubicBezTo>
                  <a:pt x="3229511" y="124052"/>
                  <a:pt x="3231358" y="123386"/>
                  <a:pt x="3233457" y="123144"/>
                </a:cubicBezTo>
                <a:close/>
                <a:moveTo>
                  <a:pt x="2916249" y="118688"/>
                </a:moveTo>
                <a:cubicBezTo>
                  <a:pt x="2930165" y="120313"/>
                  <a:pt x="2939721" y="123779"/>
                  <a:pt x="2944917" y="129088"/>
                </a:cubicBezTo>
                <a:cubicBezTo>
                  <a:pt x="2950114" y="134396"/>
                  <a:pt x="2951711" y="139834"/>
                  <a:pt x="2949708" y="145403"/>
                </a:cubicBezTo>
                <a:cubicBezTo>
                  <a:pt x="2947705" y="150972"/>
                  <a:pt x="2942920" y="152931"/>
                  <a:pt x="2935355" y="151282"/>
                </a:cubicBezTo>
                <a:cubicBezTo>
                  <a:pt x="2927790" y="149632"/>
                  <a:pt x="2919077" y="144281"/>
                  <a:pt x="2909217" y="135227"/>
                </a:cubicBezTo>
                <a:cubicBezTo>
                  <a:pt x="2899990" y="122576"/>
                  <a:pt x="2902334" y="117064"/>
                  <a:pt x="2916249" y="118688"/>
                </a:cubicBezTo>
                <a:close/>
                <a:moveTo>
                  <a:pt x="236578" y="104543"/>
                </a:moveTo>
                <a:cubicBezTo>
                  <a:pt x="239649" y="104467"/>
                  <a:pt x="243191" y="105157"/>
                  <a:pt x="247203" y="106615"/>
                </a:cubicBezTo>
                <a:cubicBezTo>
                  <a:pt x="255227" y="109529"/>
                  <a:pt x="261980" y="113699"/>
                  <a:pt x="267462" y="119126"/>
                </a:cubicBezTo>
                <a:cubicBezTo>
                  <a:pt x="272944" y="124552"/>
                  <a:pt x="272696" y="130238"/>
                  <a:pt x="266718" y="136185"/>
                </a:cubicBezTo>
                <a:cubicBezTo>
                  <a:pt x="260740" y="142132"/>
                  <a:pt x="254000" y="156832"/>
                  <a:pt x="246496" y="180285"/>
                </a:cubicBezTo>
                <a:cubicBezTo>
                  <a:pt x="256616" y="193729"/>
                  <a:pt x="257373" y="200255"/>
                  <a:pt x="248766" y="199865"/>
                </a:cubicBezTo>
                <a:cubicBezTo>
                  <a:pt x="240159" y="199474"/>
                  <a:pt x="231623" y="199474"/>
                  <a:pt x="223158" y="199865"/>
                </a:cubicBezTo>
                <a:cubicBezTo>
                  <a:pt x="214693" y="200255"/>
                  <a:pt x="201314" y="201152"/>
                  <a:pt x="183021" y="202553"/>
                </a:cubicBezTo>
                <a:cubicBezTo>
                  <a:pt x="181247" y="213603"/>
                  <a:pt x="178168" y="218341"/>
                  <a:pt x="173784" y="216766"/>
                </a:cubicBezTo>
                <a:cubicBezTo>
                  <a:pt x="169400" y="215191"/>
                  <a:pt x="166591" y="209287"/>
                  <a:pt x="165357" y="199056"/>
                </a:cubicBezTo>
                <a:cubicBezTo>
                  <a:pt x="164123" y="188824"/>
                  <a:pt x="162929" y="176744"/>
                  <a:pt x="161776" y="162816"/>
                </a:cubicBezTo>
                <a:cubicBezTo>
                  <a:pt x="160622" y="148888"/>
                  <a:pt x="157894" y="136867"/>
                  <a:pt x="153590" y="126753"/>
                </a:cubicBezTo>
                <a:cubicBezTo>
                  <a:pt x="149286" y="116639"/>
                  <a:pt x="151057" y="112589"/>
                  <a:pt x="158902" y="114605"/>
                </a:cubicBezTo>
                <a:cubicBezTo>
                  <a:pt x="166746" y="116620"/>
                  <a:pt x="172448" y="118177"/>
                  <a:pt x="176007" y="119274"/>
                </a:cubicBezTo>
                <a:cubicBezTo>
                  <a:pt x="179567" y="120372"/>
                  <a:pt x="188186" y="119417"/>
                  <a:pt x="201866" y="116409"/>
                </a:cubicBezTo>
                <a:cubicBezTo>
                  <a:pt x="215546" y="113402"/>
                  <a:pt x="224516" y="110289"/>
                  <a:pt x="228776" y="107070"/>
                </a:cubicBezTo>
                <a:cubicBezTo>
                  <a:pt x="230906" y="105461"/>
                  <a:pt x="233507" y="104619"/>
                  <a:pt x="236578" y="104543"/>
                </a:cubicBezTo>
                <a:close/>
                <a:moveTo>
                  <a:pt x="5178799" y="104085"/>
                </a:moveTo>
                <a:cubicBezTo>
                  <a:pt x="5187859" y="105312"/>
                  <a:pt x="5195267" y="107576"/>
                  <a:pt x="5201021" y="110875"/>
                </a:cubicBezTo>
                <a:cubicBezTo>
                  <a:pt x="5208376" y="113901"/>
                  <a:pt x="5210686" y="118074"/>
                  <a:pt x="5207951" y="123395"/>
                </a:cubicBezTo>
                <a:cubicBezTo>
                  <a:pt x="5205216" y="128716"/>
                  <a:pt x="5204237" y="150345"/>
                  <a:pt x="5205012" y="188284"/>
                </a:cubicBezTo>
                <a:cubicBezTo>
                  <a:pt x="5205787" y="226223"/>
                  <a:pt x="5204451" y="251936"/>
                  <a:pt x="5201003" y="265424"/>
                </a:cubicBezTo>
                <a:cubicBezTo>
                  <a:pt x="5197555" y="278911"/>
                  <a:pt x="5192479" y="280300"/>
                  <a:pt x="5185776" y="269591"/>
                </a:cubicBezTo>
                <a:cubicBezTo>
                  <a:pt x="5179073" y="258881"/>
                  <a:pt x="5176304" y="250473"/>
                  <a:pt x="5177469" y="244364"/>
                </a:cubicBezTo>
                <a:cubicBezTo>
                  <a:pt x="5178635" y="238256"/>
                  <a:pt x="5179996" y="225910"/>
                  <a:pt x="5181553" y="207325"/>
                </a:cubicBezTo>
                <a:cubicBezTo>
                  <a:pt x="5183110" y="188740"/>
                  <a:pt x="5182933" y="169950"/>
                  <a:pt x="5181023" y="150956"/>
                </a:cubicBezTo>
                <a:cubicBezTo>
                  <a:pt x="5179113" y="131962"/>
                  <a:pt x="5176000" y="119095"/>
                  <a:pt x="5171684" y="112354"/>
                </a:cubicBezTo>
                <a:cubicBezTo>
                  <a:pt x="5167368" y="105613"/>
                  <a:pt x="5169739" y="102857"/>
                  <a:pt x="5178799" y="104085"/>
                </a:cubicBezTo>
                <a:close/>
                <a:moveTo>
                  <a:pt x="3950075" y="104085"/>
                </a:moveTo>
                <a:cubicBezTo>
                  <a:pt x="3959134" y="105312"/>
                  <a:pt x="3966542" y="107576"/>
                  <a:pt x="3972296" y="110875"/>
                </a:cubicBezTo>
                <a:cubicBezTo>
                  <a:pt x="3979651" y="113901"/>
                  <a:pt x="3981961" y="118074"/>
                  <a:pt x="3979226" y="123395"/>
                </a:cubicBezTo>
                <a:cubicBezTo>
                  <a:pt x="3976492" y="128716"/>
                  <a:pt x="3975512" y="150345"/>
                  <a:pt x="3976287" y="188284"/>
                </a:cubicBezTo>
                <a:cubicBezTo>
                  <a:pt x="3977062" y="226223"/>
                  <a:pt x="3975726" y="251936"/>
                  <a:pt x="3972278" y="265424"/>
                </a:cubicBezTo>
                <a:cubicBezTo>
                  <a:pt x="3968830" y="278911"/>
                  <a:pt x="3963754" y="280300"/>
                  <a:pt x="3957051" y="269591"/>
                </a:cubicBezTo>
                <a:cubicBezTo>
                  <a:pt x="3950348" y="258881"/>
                  <a:pt x="3947579" y="250473"/>
                  <a:pt x="3948744" y="244364"/>
                </a:cubicBezTo>
                <a:cubicBezTo>
                  <a:pt x="3949910" y="238256"/>
                  <a:pt x="3951271" y="225910"/>
                  <a:pt x="3952828" y="207325"/>
                </a:cubicBezTo>
                <a:cubicBezTo>
                  <a:pt x="3954384" y="188740"/>
                  <a:pt x="3954208" y="169950"/>
                  <a:pt x="3952298" y="150956"/>
                </a:cubicBezTo>
                <a:cubicBezTo>
                  <a:pt x="3950388" y="131962"/>
                  <a:pt x="3947275" y="119095"/>
                  <a:pt x="3942959" y="112354"/>
                </a:cubicBezTo>
                <a:cubicBezTo>
                  <a:pt x="3938643" y="105613"/>
                  <a:pt x="3941015" y="102857"/>
                  <a:pt x="3950075" y="104085"/>
                </a:cubicBezTo>
                <a:close/>
                <a:moveTo>
                  <a:pt x="4882804" y="102903"/>
                </a:moveTo>
                <a:cubicBezTo>
                  <a:pt x="4884185" y="102805"/>
                  <a:pt x="4885907" y="103072"/>
                  <a:pt x="4887971" y="103703"/>
                </a:cubicBezTo>
                <a:cubicBezTo>
                  <a:pt x="4896225" y="106227"/>
                  <a:pt x="4901890" y="109526"/>
                  <a:pt x="4904965" y="113600"/>
                </a:cubicBezTo>
                <a:cubicBezTo>
                  <a:pt x="4908041" y="117674"/>
                  <a:pt x="4908215" y="123051"/>
                  <a:pt x="4905486" y="129730"/>
                </a:cubicBezTo>
                <a:cubicBezTo>
                  <a:pt x="4902758" y="136408"/>
                  <a:pt x="4898327" y="136523"/>
                  <a:pt x="4892194" y="130074"/>
                </a:cubicBezTo>
                <a:cubicBezTo>
                  <a:pt x="4886061" y="123624"/>
                  <a:pt x="4881854" y="118136"/>
                  <a:pt x="4879572" y="113610"/>
                </a:cubicBezTo>
                <a:cubicBezTo>
                  <a:pt x="4877581" y="106763"/>
                  <a:pt x="4878658" y="103195"/>
                  <a:pt x="4882804" y="102903"/>
                </a:cubicBezTo>
                <a:close/>
                <a:moveTo>
                  <a:pt x="6463945" y="98617"/>
                </a:moveTo>
                <a:cubicBezTo>
                  <a:pt x="6465591" y="98808"/>
                  <a:pt x="6467592" y="99310"/>
                  <a:pt x="6469948" y="100122"/>
                </a:cubicBezTo>
                <a:cubicBezTo>
                  <a:pt x="6477030" y="102776"/>
                  <a:pt x="6482887" y="106844"/>
                  <a:pt x="6487520" y="112326"/>
                </a:cubicBezTo>
                <a:cubicBezTo>
                  <a:pt x="6492152" y="117808"/>
                  <a:pt x="6492202" y="122567"/>
                  <a:pt x="6487668" y="126604"/>
                </a:cubicBezTo>
                <a:cubicBezTo>
                  <a:pt x="6483135" y="130641"/>
                  <a:pt x="6476212" y="141388"/>
                  <a:pt x="6466898" y="158844"/>
                </a:cubicBezTo>
                <a:cubicBezTo>
                  <a:pt x="6457584" y="176300"/>
                  <a:pt x="6446226" y="192324"/>
                  <a:pt x="6432825" y="206916"/>
                </a:cubicBezTo>
                <a:cubicBezTo>
                  <a:pt x="6419424" y="221507"/>
                  <a:pt x="6403404" y="234551"/>
                  <a:pt x="6384763" y="246048"/>
                </a:cubicBezTo>
                <a:cubicBezTo>
                  <a:pt x="6366122" y="257545"/>
                  <a:pt x="6346064" y="265659"/>
                  <a:pt x="6324590" y="270391"/>
                </a:cubicBezTo>
                <a:cubicBezTo>
                  <a:pt x="6303116" y="275122"/>
                  <a:pt x="6301726" y="272704"/>
                  <a:pt x="6320422" y="263135"/>
                </a:cubicBezTo>
                <a:cubicBezTo>
                  <a:pt x="6339119" y="253567"/>
                  <a:pt x="6357336" y="241847"/>
                  <a:pt x="6375070" y="227975"/>
                </a:cubicBezTo>
                <a:cubicBezTo>
                  <a:pt x="6392806" y="214103"/>
                  <a:pt x="6408012" y="200063"/>
                  <a:pt x="6420686" y="185856"/>
                </a:cubicBezTo>
                <a:cubicBezTo>
                  <a:pt x="6433362" y="171649"/>
                  <a:pt x="6443358" y="156345"/>
                  <a:pt x="6450675" y="139943"/>
                </a:cubicBezTo>
                <a:cubicBezTo>
                  <a:pt x="6457992" y="123541"/>
                  <a:pt x="6460678" y="111991"/>
                  <a:pt x="6458730" y="105294"/>
                </a:cubicBezTo>
                <a:cubicBezTo>
                  <a:pt x="6457270" y="100271"/>
                  <a:pt x="6459008" y="98045"/>
                  <a:pt x="6463945" y="98617"/>
                </a:cubicBezTo>
                <a:close/>
                <a:moveTo>
                  <a:pt x="4920183" y="95301"/>
                </a:moveTo>
                <a:cubicBezTo>
                  <a:pt x="4917640" y="95340"/>
                  <a:pt x="4914286" y="95744"/>
                  <a:pt x="4910119" y="96513"/>
                </a:cubicBezTo>
                <a:cubicBezTo>
                  <a:pt x="4901784" y="98051"/>
                  <a:pt x="4889655" y="99545"/>
                  <a:pt x="4873730" y="100996"/>
                </a:cubicBezTo>
                <a:cubicBezTo>
                  <a:pt x="4870394" y="111700"/>
                  <a:pt x="4866003" y="124567"/>
                  <a:pt x="4860559" y="139599"/>
                </a:cubicBezTo>
                <a:cubicBezTo>
                  <a:pt x="4882077" y="138867"/>
                  <a:pt x="4904227" y="137428"/>
                  <a:pt x="4927011" y="135283"/>
                </a:cubicBezTo>
                <a:cubicBezTo>
                  <a:pt x="4927755" y="110664"/>
                  <a:pt x="4927209" y="97663"/>
                  <a:pt x="4925374" y="96280"/>
                </a:cubicBezTo>
                <a:cubicBezTo>
                  <a:pt x="4924456" y="95589"/>
                  <a:pt x="4922726" y="95263"/>
                  <a:pt x="4920183" y="95301"/>
                </a:cubicBezTo>
                <a:close/>
                <a:moveTo>
                  <a:pt x="6996133" y="93956"/>
                </a:moveTo>
                <a:cubicBezTo>
                  <a:pt x="6998832" y="94151"/>
                  <a:pt x="7002142" y="94656"/>
                  <a:pt x="7006064" y="95471"/>
                </a:cubicBezTo>
                <a:cubicBezTo>
                  <a:pt x="7014598" y="97443"/>
                  <a:pt x="7018473" y="100119"/>
                  <a:pt x="7017692" y="103499"/>
                </a:cubicBezTo>
                <a:cubicBezTo>
                  <a:pt x="7016910" y="106878"/>
                  <a:pt x="7015744" y="110354"/>
                  <a:pt x="7014194" y="113926"/>
                </a:cubicBezTo>
                <a:cubicBezTo>
                  <a:pt x="7021996" y="113231"/>
                  <a:pt x="7030106" y="111501"/>
                  <a:pt x="7038528" y="108735"/>
                </a:cubicBezTo>
                <a:cubicBezTo>
                  <a:pt x="7046949" y="105970"/>
                  <a:pt x="7054142" y="107576"/>
                  <a:pt x="7060108" y="113554"/>
                </a:cubicBezTo>
                <a:cubicBezTo>
                  <a:pt x="7066074" y="119532"/>
                  <a:pt x="7063506" y="123246"/>
                  <a:pt x="7052406" y="124697"/>
                </a:cubicBezTo>
                <a:cubicBezTo>
                  <a:pt x="7041306" y="126148"/>
                  <a:pt x="7028569" y="128585"/>
                  <a:pt x="7014194" y="132008"/>
                </a:cubicBezTo>
                <a:lnTo>
                  <a:pt x="7014194" y="148249"/>
                </a:lnTo>
                <a:cubicBezTo>
                  <a:pt x="7024290" y="149601"/>
                  <a:pt x="7032816" y="151799"/>
                  <a:pt x="7039774" y="154844"/>
                </a:cubicBezTo>
                <a:cubicBezTo>
                  <a:pt x="7046732" y="157889"/>
                  <a:pt x="7050626" y="164109"/>
                  <a:pt x="7051457" y="173504"/>
                </a:cubicBezTo>
                <a:cubicBezTo>
                  <a:pt x="7052288" y="182898"/>
                  <a:pt x="7048304" y="185382"/>
                  <a:pt x="7039504" y="180954"/>
                </a:cubicBezTo>
                <a:cubicBezTo>
                  <a:pt x="7030704" y="176527"/>
                  <a:pt x="7022268" y="170183"/>
                  <a:pt x="7014194" y="161923"/>
                </a:cubicBezTo>
                <a:cubicBezTo>
                  <a:pt x="7014194" y="172068"/>
                  <a:pt x="7014380" y="185382"/>
                  <a:pt x="7014752" y="201865"/>
                </a:cubicBezTo>
                <a:cubicBezTo>
                  <a:pt x="7015124" y="218347"/>
                  <a:pt x="7013518" y="233128"/>
                  <a:pt x="7009934" y="246206"/>
                </a:cubicBezTo>
                <a:cubicBezTo>
                  <a:pt x="7006350" y="259284"/>
                  <a:pt x="7001664" y="260032"/>
                  <a:pt x="6995879" y="248448"/>
                </a:cubicBezTo>
                <a:cubicBezTo>
                  <a:pt x="6990093" y="236864"/>
                  <a:pt x="6988366" y="227466"/>
                  <a:pt x="6990698" y="220254"/>
                </a:cubicBezTo>
                <a:cubicBezTo>
                  <a:pt x="6993030" y="213042"/>
                  <a:pt x="6994586" y="191261"/>
                  <a:pt x="6995368" y="154909"/>
                </a:cubicBezTo>
                <a:cubicBezTo>
                  <a:pt x="6988670" y="170450"/>
                  <a:pt x="6979586" y="183757"/>
                  <a:pt x="6968113" y="194833"/>
                </a:cubicBezTo>
                <a:cubicBezTo>
                  <a:pt x="6956641" y="205908"/>
                  <a:pt x="6944698" y="214282"/>
                  <a:pt x="6932283" y="219957"/>
                </a:cubicBezTo>
                <a:cubicBezTo>
                  <a:pt x="6919868" y="225631"/>
                  <a:pt x="6917651" y="224356"/>
                  <a:pt x="6925632" y="216134"/>
                </a:cubicBezTo>
                <a:cubicBezTo>
                  <a:pt x="6933613" y="207911"/>
                  <a:pt x="6943780" y="196656"/>
                  <a:pt x="6956132" y="182368"/>
                </a:cubicBezTo>
                <a:cubicBezTo>
                  <a:pt x="6968486" y="168081"/>
                  <a:pt x="6979616" y="152702"/>
                  <a:pt x="6989526" y="136231"/>
                </a:cubicBezTo>
                <a:cubicBezTo>
                  <a:pt x="6959104" y="143164"/>
                  <a:pt x="6940744" y="147818"/>
                  <a:pt x="6934450" y="150193"/>
                </a:cubicBezTo>
                <a:cubicBezTo>
                  <a:pt x="6928156" y="152568"/>
                  <a:pt x="6920588" y="150317"/>
                  <a:pt x="6911744" y="143440"/>
                </a:cubicBezTo>
                <a:cubicBezTo>
                  <a:pt x="6902902" y="136563"/>
                  <a:pt x="6902840" y="132858"/>
                  <a:pt x="6911558" y="132325"/>
                </a:cubicBezTo>
                <a:cubicBezTo>
                  <a:pt x="6920278" y="131791"/>
                  <a:pt x="6931443" y="130551"/>
                  <a:pt x="6945054" y="128604"/>
                </a:cubicBezTo>
                <a:cubicBezTo>
                  <a:pt x="6958666" y="126657"/>
                  <a:pt x="6975046" y="123203"/>
                  <a:pt x="6994196" y="118242"/>
                </a:cubicBezTo>
                <a:cubicBezTo>
                  <a:pt x="6994196" y="113144"/>
                  <a:pt x="6992252" y="107260"/>
                  <a:pt x="6988363" y="100587"/>
                </a:cubicBezTo>
                <a:cubicBezTo>
                  <a:pt x="6985447" y="95583"/>
                  <a:pt x="6988037" y="93372"/>
                  <a:pt x="6996133" y="93956"/>
                </a:cubicBezTo>
                <a:close/>
                <a:moveTo>
                  <a:pt x="1633559" y="93956"/>
                </a:moveTo>
                <a:cubicBezTo>
                  <a:pt x="1636257" y="94151"/>
                  <a:pt x="1639568" y="94656"/>
                  <a:pt x="1643490" y="95471"/>
                </a:cubicBezTo>
                <a:cubicBezTo>
                  <a:pt x="1652023" y="97443"/>
                  <a:pt x="1655899" y="100119"/>
                  <a:pt x="1655117" y="103499"/>
                </a:cubicBezTo>
                <a:cubicBezTo>
                  <a:pt x="1654336" y="106878"/>
                  <a:pt x="1653170" y="110354"/>
                  <a:pt x="1651620" y="113926"/>
                </a:cubicBezTo>
                <a:cubicBezTo>
                  <a:pt x="1659421" y="113231"/>
                  <a:pt x="1667532" y="111501"/>
                  <a:pt x="1675953" y="108735"/>
                </a:cubicBezTo>
                <a:cubicBezTo>
                  <a:pt x="1684374" y="105970"/>
                  <a:pt x="1691567" y="107576"/>
                  <a:pt x="1697533" y="113554"/>
                </a:cubicBezTo>
                <a:cubicBezTo>
                  <a:pt x="1703499" y="119532"/>
                  <a:pt x="1700931" y="123246"/>
                  <a:pt x="1689831" y="124697"/>
                </a:cubicBezTo>
                <a:cubicBezTo>
                  <a:pt x="1678731" y="126148"/>
                  <a:pt x="1665994" y="128585"/>
                  <a:pt x="1651620" y="132008"/>
                </a:cubicBezTo>
                <a:lnTo>
                  <a:pt x="1651620" y="148249"/>
                </a:lnTo>
                <a:cubicBezTo>
                  <a:pt x="1661715" y="149601"/>
                  <a:pt x="1670242" y="151799"/>
                  <a:pt x="1677200" y="154844"/>
                </a:cubicBezTo>
                <a:cubicBezTo>
                  <a:pt x="1684158" y="157889"/>
                  <a:pt x="1688052" y="164109"/>
                  <a:pt x="1688882" y="173504"/>
                </a:cubicBezTo>
                <a:cubicBezTo>
                  <a:pt x="1689713" y="182898"/>
                  <a:pt x="1685729" y="185382"/>
                  <a:pt x="1676930" y="180954"/>
                </a:cubicBezTo>
                <a:cubicBezTo>
                  <a:pt x="1668130" y="176527"/>
                  <a:pt x="1659694" y="170183"/>
                  <a:pt x="1651620" y="161923"/>
                </a:cubicBezTo>
                <a:cubicBezTo>
                  <a:pt x="1651620" y="172068"/>
                  <a:pt x="1651806" y="185382"/>
                  <a:pt x="1652178" y="201865"/>
                </a:cubicBezTo>
                <a:cubicBezTo>
                  <a:pt x="1652550" y="218347"/>
                  <a:pt x="1650944" y="233128"/>
                  <a:pt x="1647360" y="246206"/>
                </a:cubicBezTo>
                <a:cubicBezTo>
                  <a:pt x="1643775" y="259284"/>
                  <a:pt x="1639090" y="260032"/>
                  <a:pt x="1633304" y="248448"/>
                </a:cubicBezTo>
                <a:cubicBezTo>
                  <a:pt x="1627519" y="236864"/>
                  <a:pt x="1625792" y="227466"/>
                  <a:pt x="1628124" y="220254"/>
                </a:cubicBezTo>
                <a:cubicBezTo>
                  <a:pt x="1630456" y="213042"/>
                  <a:pt x="1632012" y="191261"/>
                  <a:pt x="1632793" y="154909"/>
                </a:cubicBezTo>
                <a:cubicBezTo>
                  <a:pt x="1626096" y="170450"/>
                  <a:pt x="1617011" y="183757"/>
                  <a:pt x="1605539" y="194833"/>
                </a:cubicBezTo>
                <a:cubicBezTo>
                  <a:pt x="1594067" y="205908"/>
                  <a:pt x="1582124" y="214282"/>
                  <a:pt x="1569708" y="219957"/>
                </a:cubicBezTo>
                <a:cubicBezTo>
                  <a:pt x="1557294" y="225631"/>
                  <a:pt x="1555077" y="224356"/>
                  <a:pt x="1563058" y="216134"/>
                </a:cubicBezTo>
                <a:cubicBezTo>
                  <a:pt x="1571039" y="207911"/>
                  <a:pt x="1581205" y="196656"/>
                  <a:pt x="1593559" y="182368"/>
                </a:cubicBezTo>
                <a:cubicBezTo>
                  <a:pt x="1605911" y="168081"/>
                  <a:pt x="1617042" y="152702"/>
                  <a:pt x="1626951" y="136231"/>
                </a:cubicBezTo>
                <a:cubicBezTo>
                  <a:pt x="1596528" y="143164"/>
                  <a:pt x="1578170" y="147818"/>
                  <a:pt x="1571876" y="150193"/>
                </a:cubicBezTo>
                <a:cubicBezTo>
                  <a:pt x="1565581" y="152568"/>
                  <a:pt x="1558013" y="150317"/>
                  <a:pt x="1549170" y="143440"/>
                </a:cubicBezTo>
                <a:cubicBezTo>
                  <a:pt x="1540327" y="136563"/>
                  <a:pt x="1540265" y="132858"/>
                  <a:pt x="1548984" y="132325"/>
                </a:cubicBezTo>
                <a:cubicBezTo>
                  <a:pt x="1557703" y="131791"/>
                  <a:pt x="1568869" y="130551"/>
                  <a:pt x="1582480" y="128604"/>
                </a:cubicBezTo>
                <a:cubicBezTo>
                  <a:pt x="1596091" y="126657"/>
                  <a:pt x="1612472" y="123203"/>
                  <a:pt x="1631621" y="118242"/>
                </a:cubicBezTo>
                <a:cubicBezTo>
                  <a:pt x="1631621" y="113144"/>
                  <a:pt x="1629677" y="107260"/>
                  <a:pt x="1625789" y="100587"/>
                </a:cubicBezTo>
                <a:cubicBezTo>
                  <a:pt x="1622872" y="95583"/>
                  <a:pt x="1625463" y="93372"/>
                  <a:pt x="1633559" y="93956"/>
                </a:cubicBezTo>
                <a:close/>
                <a:moveTo>
                  <a:pt x="7124732" y="91889"/>
                </a:moveTo>
                <a:cubicBezTo>
                  <a:pt x="7126240" y="92307"/>
                  <a:pt x="7128000" y="93250"/>
                  <a:pt x="7130010" y="94718"/>
                </a:cubicBezTo>
                <a:cubicBezTo>
                  <a:pt x="7138054" y="100590"/>
                  <a:pt x="7143309" y="105579"/>
                  <a:pt x="7145777" y="109684"/>
                </a:cubicBezTo>
                <a:cubicBezTo>
                  <a:pt x="7149101" y="114992"/>
                  <a:pt x="7148772" y="118887"/>
                  <a:pt x="7144791" y="121367"/>
                </a:cubicBezTo>
                <a:cubicBezTo>
                  <a:pt x="7140810" y="123848"/>
                  <a:pt x="7132776" y="131323"/>
                  <a:pt x="7120690" y="143794"/>
                </a:cubicBezTo>
                <a:cubicBezTo>
                  <a:pt x="7108604" y="156264"/>
                  <a:pt x="7093061" y="166682"/>
                  <a:pt x="7074060" y="175048"/>
                </a:cubicBezTo>
                <a:cubicBezTo>
                  <a:pt x="7055060" y="183413"/>
                  <a:pt x="7053072" y="180939"/>
                  <a:pt x="7068098" y="167625"/>
                </a:cubicBezTo>
                <a:cubicBezTo>
                  <a:pt x="7083124" y="154311"/>
                  <a:pt x="7095188" y="141964"/>
                  <a:pt x="7104291" y="130585"/>
                </a:cubicBezTo>
                <a:cubicBezTo>
                  <a:pt x="7113394" y="119206"/>
                  <a:pt x="7117946" y="109783"/>
                  <a:pt x="7117946" y="102317"/>
                </a:cubicBezTo>
                <a:cubicBezTo>
                  <a:pt x="7117946" y="94113"/>
                  <a:pt x="7120208" y="90637"/>
                  <a:pt x="7124732" y="91889"/>
                </a:cubicBezTo>
                <a:close/>
                <a:moveTo>
                  <a:pt x="1762158" y="91889"/>
                </a:moveTo>
                <a:cubicBezTo>
                  <a:pt x="1763666" y="92307"/>
                  <a:pt x="1765425" y="93250"/>
                  <a:pt x="1767436" y="94718"/>
                </a:cubicBezTo>
                <a:cubicBezTo>
                  <a:pt x="1775479" y="100590"/>
                  <a:pt x="1780734" y="105579"/>
                  <a:pt x="1783202" y="109684"/>
                </a:cubicBezTo>
                <a:cubicBezTo>
                  <a:pt x="1786527" y="114992"/>
                  <a:pt x="1786198" y="118887"/>
                  <a:pt x="1782216" y="121367"/>
                </a:cubicBezTo>
                <a:cubicBezTo>
                  <a:pt x="1778235" y="123848"/>
                  <a:pt x="1770202" y="131323"/>
                  <a:pt x="1758116" y="143794"/>
                </a:cubicBezTo>
                <a:cubicBezTo>
                  <a:pt x="1746029" y="156264"/>
                  <a:pt x="1730486" y="166682"/>
                  <a:pt x="1711486" y="175048"/>
                </a:cubicBezTo>
                <a:cubicBezTo>
                  <a:pt x="1692485" y="183413"/>
                  <a:pt x="1690498" y="180939"/>
                  <a:pt x="1705523" y="167625"/>
                </a:cubicBezTo>
                <a:cubicBezTo>
                  <a:pt x="1720549" y="154311"/>
                  <a:pt x="1732613" y="141964"/>
                  <a:pt x="1741717" y="130585"/>
                </a:cubicBezTo>
                <a:cubicBezTo>
                  <a:pt x="1750820" y="119206"/>
                  <a:pt x="1755372" y="109783"/>
                  <a:pt x="1755372" y="102317"/>
                </a:cubicBezTo>
                <a:cubicBezTo>
                  <a:pt x="1755372" y="94113"/>
                  <a:pt x="1757634" y="90637"/>
                  <a:pt x="1762158" y="91889"/>
                </a:cubicBezTo>
                <a:close/>
                <a:moveTo>
                  <a:pt x="7359178" y="84867"/>
                </a:moveTo>
                <a:cubicBezTo>
                  <a:pt x="7353361" y="87087"/>
                  <a:pt x="7348524" y="89016"/>
                  <a:pt x="7344667" y="90653"/>
                </a:cubicBezTo>
                <a:cubicBezTo>
                  <a:pt x="7345039" y="99564"/>
                  <a:pt x="7345406" y="107711"/>
                  <a:pt x="7345764" y="115093"/>
                </a:cubicBezTo>
                <a:lnTo>
                  <a:pt x="7346740" y="133370"/>
                </a:lnTo>
                <a:lnTo>
                  <a:pt x="7353834" y="131608"/>
                </a:lnTo>
                <a:cubicBezTo>
                  <a:pt x="7358463" y="130350"/>
                  <a:pt x="7364312" y="128678"/>
                  <a:pt x="7371382" y="126595"/>
                </a:cubicBezTo>
                <a:cubicBezTo>
                  <a:pt x="7369162" y="116698"/>
                  <a:pt x="7367072" y="108416"/>
                  <a:pt x="7365112" y="101750"/>
                </a:cubicBezTo>
                <a:cubicBezTo>
                  <a:pt x="7363153" y="95084"/>
                  <a:pt x="7361854" y="90789"/>
                  <a:pt x="7361215" y="88867"/>
                </a:cubicBezTo>
                <a:cubicBezTo>
                  <a:pt x="7360576" y="86945"/>
                  <a:pt x="7359898" y="85611"/>
                  <a:pt x="7359178" y="84867"/>
                </a:cubicBezTo>
                <a:close/>
                <a:moveTo>
                  <a:pt x="1996603" y="84867"/>
                </a:moveTo>
                <a:cubicBezTo>
                  <a:pt x="1990787" y="87087"/>
                  <a:pt x="1985950" y="89016"/>
                  <a:pt x="1982092" y="90653"/>
                </a:cubicBezTo>
                <a:cubicBezTo>
                  <a:pt x="1982465" y="99564"/>
                  <a:pt x="1982830" y="107711"/>
                  <a:pt x="1983190" y="115093"/>
                </a:cubicBezTo>
                <a:lnTo>
                  <a:pt x="1984166" y="133370"/>
                </a:lnTo>
                <a:lnTo>
                  <a:pt x="1991259" y="131608"/>
                </a:lnTo>
                <a:cubicBezTo>
                  <a:pt x="1995888" y="130350"/>
                  <a:pt x="2001738" y="128678"/>
                  <a:pt x="2008807" y="126595"/>
                </a:cubicBezTo>
                <a:cubicBezTo>
                  <a:pt x="2006587" y="116698"/>
                  <a:pt x="2004497" y="108416"/>
                  <a:pt x="2002538" y="101750"/>
                </a:cubicBezTo>
                <a:cubicBezTo>
                  <a:pt x="2000578" y="95084"/>
                  <a:pt x="1999279" y="90789"/>
                  <a:pt x="1998640" y="88867"/>
                </a:cubicBezTo>
                <a:cubicBezTo>
                  <a:pt x="1998002" y="86945"/>
                  <a:pt x="1997322" y="85611"/>
                  <a:pt x="1996603" y="84867"/>
                </a:cubicBezTo>
                <a:close/>
                <a:moveTo>
                  <a:pt x="2529631" y="78251"/>
                </a:moveTo>
                <a:cubicBezTo>
                  <a:pt x="2532124" y="77351"/>
                  <a:pt x="2536483" y="78567"/>
                  <a:pt x="2542709" y="81900"/>
                </a:cubicBezTo>
                <a:cubicBezTo>
                  <a:pt x="2555161" y="88566"/>
                  <a:pt x="2561799" y="96342"/>
                  <a:pt x="2562624" y="105229"/>
                </a:cubicBezTo>
                <a:cubicBezTo>
                  <a:pt x="2563449" y="114115"/>
                  <a:pt x="2560826" y="119755"/>
                  <a:pt x="2554755" y="122149"/>
                </a:cubicBezTo>
                <a:cubicBezTo>
                  <a:pt x="2548684" y="124542"/>
                  <a:pt x="2543453" y="121110"/>
                  <a:pt x="2539063" y="111852"/>
                </a:cubicBezTo>
                <a:cubicBezTo>
                  <a:pt x="2534673" y="102593"/>
                  <a:pt x="2530902" y="94411"/>
                  <a:pt x="2527752" y="87304"/>
                </a:cubicBezTo>
                <a:cubicBezTo>
                  <a:pt x="2526512" y="82170"/>
                  <a:pt x="2527138" y="79152"/>
                  <a:pt x="2529631" y="78251"/>
                </a:cubicBezTo>
                <a:close/>
                <a:moveTo>
                  <a:pt x="6346679" y="73854"/>
                </a:moveTo>
                <a:cubicBezTo>
                  <a:pt x="6348343" y="73659"/>
                  <a:pt x="6350402" y="74896"/>
                  <a:pt x="6352858" y="77565"/>
                </a:cubicBezTo>
                <a:cubicBezTo>
                  <a:pt x="6357769" y="82904"/>
                  <a:pt x="6360224" y="90764"/>
                  <a:pt x="6360224" y="101145"/>
                </a:cubicBezTo>
                <a:cubicBezTo>
                  <a:pt x="6360224" y="111017"/>
                  <a:pt x="6356306" y="122837"/>
                  <a:pt x="6348468" y="136604"/>
                </a:cubicBezTo>
                <a:cubicBezTo>
                  <a:pt x="6340630" y="150370"/>
                  <a:pt x="6334186" y="152807"/>
                  <a:pt x="6329138" y="143915"/>
                </a:cubicBezTo>
                <a:cubicBezTo>
                  <a:pt x="6324091" y="135022"/>
                  <a:pt x="6323130" y="127739"/>
                  <a:pt x="6326254" y="122065"/>
                </a:cubicBezTo>
                <a:cubicBezTo>
                  <a:pt x="6329380" y="116391"/>
                  <a:pt x="6332542" y="109157"/>
                  <a:pt x="6335742" y="100364"/>
                </a:cubicBezTo>
                <a:cubicBezTo>
                  <a:pt x="6338756" y="92067"/>
                  <a:pt x="6341134" y="84858"/>
                  <a:pt x="6342877" y="78737"/>
                </a:cubicBezTo>
                <a:cubicBezTo>
                  <a:pt x="6343748" y="75677"/>
                  <a:pt x="6345016" y="74049"/>
                  <a:pt x="6346679" y="73854"/>
                </a:cubicBezTo>
                <a:close/>
                <a:moveTo>
                  <a:pt x="4927899" y="71268"/>
                </a:moveTo>
                <a:cubicBezTo>
                  <a:pt x="4931238" y="71017"/>
                  <a:pt x="4934588" y="71727"/>
                  <a:pt x="4937950" y="73398"/>
                </a:cubicBezTo>
                <a:cubicBezTo>
                  <a:pt x="4944671" y="76741"/>
                  <a:pt x="4950575" y="80647"/>
                  <a:pt x="4955660" y="85118"/>
                </a:cubicBezTo>
                <a:cubicBezTo>
                  <a:pt x="4960745" y="89589"/>
                  <a:pt x="4961535" y="94358"/>
                  <a:pt x="4958031" y="99424"/>
                </a:cubicBezTo>
                <a:cubicBezTo>
                  <a:pt x="4954528" y="104491"/>
                  <a:pt x="4952777" y="115551"/>
                  <a:pt x="4952777" y="132604"/>
                </a:cubicBezTo>
                <a:cubicBezTo>
                  <a:pt x="4969557" y="131860"/>
                  <a:pt x="4984737" y="130505"/>
                  <a:pt x="4998317" y="128539"/>
                </a:cubicBezTo>
                <a:cubicBezTo>
                  <a:pt x="5011899" y="126573"/>
                  <a:pt x="5022103" y="130477"/>
                  <a:pt x="5028930" y="140250"/>
                </a:cubicBezTo>
                <a:cubicBezTo>
                  <a:pt x="5035757" y="150023"/>
                  <a:pt x="5034656" y="154717"/>
                  <a:pt x="5025628" y="154333"/>
                </a:cubicBezTo>
                <a:cubicBezTo>
                  <a:pt x="5016599" y="153948"/>
                  <a:pt x="5006469" y="153561"/>
                  <a:pt x="4995239" y="153170"/>
                </a:cubicBezTo>
                <a:cubicBezTo>
                  <a:pt x="4984008" y="152779"/>
                  <a:pt x="4969402" y="152584"/>
                  <a:pt x="4951419" y="152584"/>
                </a:cubicBezTo>
                <a:cubicBezTo>
                  <a:pt x="4950724" y="170890"/>
                  <a:pt x="4949620" y="184861"/>
                  <a:pt x="4948107" y="194498"/>
                </a:cubicBezTo>
                <a:cubicBezTo>
                  <a:pt x="4952956" y="194498"/>
                  <a:pt x="4961477" y="195546"/>
                  <a:pt x="4973668" y="197642"/>
                </a:cubicBezTo>
                <a:cubicBezTo>
                  <a:pt x="4985859" y="199738"/>
                  <a:pt x="4993012" y="205399"/>
                  <a:pt x="4995127" y="214627"/>
                </a:cubicBezTo>
                <a:cubicBezTo>
                  <a:pt x="4997242" y="223854"/>
                  <a:pt x="4992867" y="226893"/>
                  <a:pt x="4982003" y="223742"/>
                </a:cubicBezTo>
                <a:cubicBezTo>
                  <a:pt x="4971138" y="220592"/>
                  <a:pt x="4959195" y="217498"/>
                  <a:pt x="4946172" y="214459"/>
                </a:cubicBezTo>
                <a:cubicBezTo>
                  <a:pt x="4941819" y="238867"/>
                  <a:pt x="4934086" y="256835"/>
                  <a:pt x="4922974" y="268363"/>
                </a:cubicBezTo>
                <a:cubicBezTo>
                  <a:pt x="4911861" y="279891"/>
                  <a:pt x="4904035" y="281575"/>
                  <a:pt x="4899496" y="273414"/>
                </a:cubicBezTo>
                <a:cubicBezTo>
                  <a:pt x="4894957" y="265253"/>
                  <a:pt x="4888086" y="257254"/>
                  <a:pt x="4878883" y="249415"/>
                </a:cubicBezTo>
                <a:cubicBezTo>
                  <a:pt x="4869680" y="241577"/>
                  <a:pt x="4871516" y="238827"/>
                  <a:pt x="4884390" y="241165"/>
                </a:cubicBezTo>
                <a:cubicBezTo>
                  <a:pt x="4897263" y="243502"/>
                  <a:pt x="4905647" y="243360"/>
                  <a:pt x="4909542" y="240737"/>
                </a:cubicBezTo>
                <a:cubicBezTo>
                  <a:pt x="4913436" y="238114"/>
                  <a:pt x="4916909" y="228505"/>
                  <a:pt x="4919960" y="211911"/>
                </a:cubicBezTo>
                <a:cubicBezTo>
                  <a:pt x="4878908" y="209715"/>
                  <a:pt x="4852125" y="209759"/>
                  <a:pt x="4839611" y="212041"/>
                </a:cubicBezTo>
                <a:cubicBezTo>
                  <a:pt x="4827097" y="214323"/>
                  <a:pt x="4817371" y="217240"/>
                  <a:pt x="4810432" y="220794"/>
                </a:cubicBezTo>
                <a:cubicBezTo>
                  <a:pt x="4803493" y="224347"/>
                  <a:pt x="4798609" y="221653"/>
                  <a:pt x="4795782" y="212711"/>
                </a:cubicBezTo>
                <a:cubicBezTo>
                  <a:pt x="4792954" y="203768"/>
                  <a:pt x="4795536" y="197663"/>
                  <a:pt x="4803530" y="194395"/>
                </a:cubicBezTo>
                <a:cubicBezTo>
                  <a:pt x="4811523" y="191127"/>
                  <a:pt x="4821144" y="179913"/>
                  <a:pt x="4832393" y="160751"/>
                </a:cubicBezTo>
                <a:cubicBezTo>
                  <a:pt x="4807142" y="163070"/>
                  <a:pt x="4790560" y="165011"/>
                  <a:pt x="4782647" y="166574"/>
                </a:cubicBezTo>
                <a:cubicBezTo>
                  <a:pt x="4774735" y="168136"/>
                  <a:pt x="4766847" y="164810"/>
                  <a:pt x="4758983" y="156593"/>
                </a:cubicBezTo>
                <a:cubicBezTo>
                  <a:pt x="4751120" y="148376"/>
                  <a:pt x="4753204" y="144665"/>
                  <a:pt x="4765234" y="145459"/>
                </a:cubicBezTo>
                <a:cubicBezTo>
                  <a:pt x="4777265" y="146253"/>
                  <a:pt x="4801840" y="145167"/>
                  <a:pt x="4838960" y="142203"/>
                </a:cubicBezTo>
                <a:cubicBezTo>
                  <a:pt x="4848596" y="117361"/>
                  <a:pt x="4851858" y="100404"/>
                  <a:pt x="4848746" y="91332"/>
                </a:cubicBezTo>
                <a:cubicBezTo>
                  <a:pt x="4845633" y="82260"/>
                  <a:pt x="4846644" y="78142"/>
                  <a:pt x="4851778" y="78979"/>
                </a:cubicBezTo>
                <a:cubicBezTo>
                  <a:pt x="4856913" y="79816"/>
                  <a:pt x="4861340" y="80985"/>
                  <a:pt x="4865061" y="82486"/>
                </a:cubicBezTo>
                <a:cubicBezTo>
                  <a:pt x="4868782" y="83987"/>
                  <a:pt x="4876861" y="84185"/>
                  <a:pt x="4889301" y="83081"/>
                </a:cubicBezTo>
                <a:cubicBezTo>
                  <a:pt x="4901741" y="81977"/>
                  <a:pt x="4911278" y="79252"/>
                  <a:pt x="4917913" y="74905"/>
                </a:cubicBezTo>
                <a:cubicBezTo>
                  <a:pt x="4921231" y="72731"/>
                  <a:pt x="4924560" y="71519"/>
                  <a:pt x="4927899" y="71268"/>
                </a:cubicBezTo>
                <a:close/>
                <a:moveTo>
                  <a:pt x="6950069" y="70862"/>
                </a:moveTo>
                <a:cubicBezTo>
                  <a:pt x="6952242" y="71125"/>
                  <a:pt x="6954883" y="71834"/>
                  <a:pt x="6957993" y="72989"/>
                </a:cubicBezTo>
                <a:cubicBezTo>
                  <a:pt x="6970433" y="77609"/>
                  <a:pt x="6977071" y="83655"/>
                  <a:pt x="6977908" y="91127"/>
                </a:cubicBezTo>
                <a:cubicBezTo>
                  <a:pt x="6978745" y="98600"/>
                  <a:pt x="6976844" y="103123"/>
                  <a:pt x="6972206" y="104698"/>
                </a:cubicBezTo>
                <a:cubicBezTo>
                  <a:pt x="6967568" y="106274"/>
                  <a:pt x="6962396" y="104091"/>
                  <a:pt x="6956690" y="98150"/>
                </a:cubicBezTo>
                <a:cubicBezTo>
                  <a:pt x="6950986" y="92209"/>
                  <a:pt x="6946478" y="86337"/>
                  <a:pt x="6943166" y="80533"/>
                </a:cubicBezTo>
                <a:cubicBezTo>
                  <a:pt x="6941250" y="73296"/>
                  <a:pt x="6943550" y="70072"/>
                  <a:pt x="6950069" y="70862"/>
                </a:cubicBezTo>
                <a:close/>
                <a:moveTo>
                  <a:pt x="1587495" y="70862"/>
                </a:moveTo>
                <a:cubicBezTo>
                  <a:pt x="1589667" y="71125"/>
                  <a:pt x="1592309" y="71834"/>
                  <a:pt x="1595418" y="72989"/>
                </a:cubicBezTo>
                <a:cubicBezTo>
                  <a:pt x="1607858" y="77609"/>
                  <a:pt x="1614496" y="83655"/>
                  <a:pt x="1615334" y="91127"/>
                </a:cubicBezTo>
                <a:cubicBezTo>
                  <a:pt x="1616171" y="98600"/>
                  <a:pt x="1614270" y="103123"/>
                  <a:pt x="1609632" y="104698"/>
                </a:cubicBezTo>
                <a:cubicBezTo>
                  <a:pt x="1604993" y="106274"/>
                  <a:pt x="1599821" y="104091"/>
                  <a:pt x="1594116" y="98150"/>
                </a:cubicBezTo>
                <a:cubicBezTo>
                  <a:pt x="1588411" y="92209"/>
                  <a:pt x="1583903" y="86337"/>
                  <a:pt x="1580591" y="80533"/>
                </a:cubicBezTo>
                <a:cubicBezTo>
                  <a:pt x="1578675" y="73296"/>
                  <a:pt x="1580977" y="70072"/>
                  <a:pt x="1587495" y="70862"/>
                </a:cubicBezTo>
                <a:close/>
                <a:moveTo>
                  <a:pt x="2647210" y="62189"/>
                </a:moveTo>
                <a:cubicBezTo>
                  <a:pt x="2650723" y="62202"/>
                  <a:pt x="2656383" y="64428"/>
                  <a:pt x="2664190" y="68868"/>
                </a:cubicBezTo>
                <a:cubicBezTo>
                  <a:pt x="2679805" y="77748"/>
                  <a:pt x="2683246" y="84303"/>
                  <a:pt x="2674515" y="88532"/>
                </a:cubicBezTo>
                <a:cubicBezTo>
                  <a:pt x="2665784" y="92761"/>
                  <a:pt x="2658150" y="97756"/>
                  <a:pt x="2651614" y="103517"/>
                </a:cubicBezTo>
                <a:cubicBezTo>
                  <a:pt x="2645078" y="109278"/>
                  <a:pt x="2636384" y="115200"/>
                  <a:pt x="2625532" y="121284"/>
                </a:cubicBezTo>
                <a:cubicBezTo>
                  <a:pt x="2614680" y="127367"/>
                  <a:pt x="2613375" y="124626"/>
                  <a:pt x="2621616" y="113061"/>
                </a:cubicBezTo>
                <a:cubicBezTo>
                  <a:pt x="2629857" y="101496"/>
                  <a:pt x="2635888" y="92519"/>
                  <a:pt x="2639708" y="86132"/>
                </a:cubicBezTo>
                <a:cubicBezTo>
                  <a:pt x="2643528" y="79745"/>
                  <a:pt x="2644663" y="73965"/>
                  <a:pt x="2643112" y="68794"/>
                </a:cubicBezTo>
                <a:cubicBezTo>
                  <a:pt x="2642331" y="64378"/>
                  <a:pt x="2643697" y="62177"/>
                  <a:pt x="2647210" y="62189"/>
                </a:cubicBezTo>
                <a:close/>
                <a:moveTo>
                  <a:pt x="6494207" y="60264"/>
                </a:moveTo>
                <a:cubicBezTo>
                  <a:pt x="6497692" y="59452"/>
                  <a:pt x="6505134" y="61055"/>
                  <a:pt x="6516532" y="65073"/>
                </a:cubicBezTo>
                <a:cubicBezTo>
                  <a:pt x="6529752" y="67727"/>
                  <a:pt x="6536580" y="74803"/>
                  <a:pt x="6537014" y="86300"/>
                </a:cubicBezTo>
                <a:cubicBezTo>
                  <a:pt x="6537448" y="97797"/>
                  <a:pt x="6532502" y="101337"/>
                  <a:pt x="6522178" y="96922"/>
                </a:cubicBezTo>
                <a:cubicBezTo>
                  <a:pt x="6511852" y="92507"/>
                  <a:pt x="6500350" y="85791"/>
                  <a:pt x="6487668" y="76775"/>
                </a:cubicBezTo>
                <a:cubicBezTo>
                  <a:pt x="6474987" y="67758"/>
                  <a:pt x="6472036" y="62955"/>
                  <a:pt x="6478813" y="62366"/>
                </a:cubicBezTo>
                <a:cubicBezTo>
                  <a:pt x="6485591" y="61777"/>
                  <a:pt x="6490722" y="61076"/>
                  <a:pt x="6494207" y="60264"/>
                </a:cubicBezTo>
                <a:close/>
                <a:moveTo>
                  <a:pt x="428699" y="49855"/>
                </a:moveTo>
                <a:cubicBezTo>
                  <a:pt x="421406" y="50612"/>
                  <a:pt x="410908" y="51989"/>
                  <a:pt x="397203" y="53985"/>
                </a:cubicBezTo>
                <a:cubicBezTo>
                  <a:pt x="399510" y="64403"/>
                  <a:pt x="403925" y="82046"/>
                  <a:pt x="410449" y="106912"/>
                </a:cubicBezTo>
                <a:cubicBezTo>
                  <a:pt x="417990" y="106230"/>
                  <a:pt x="424811" y="104971"/>
                  <a:pt x="430913" y="103136"/>
                </a:cubicBezTo>
                <a:lnTo>
                  <a:pt x="430913" y="87211"/>
                </a:lnTo>
                <a:cubicBezTo>
                  <a:pt x="428197" y="87993"/>
                  <a:pt x="425109" y="88383"/>
                  <a:pt x="421648" y="88383"/>
                </a:cubicBezTo>
                <a:cubicBezTo>
                  <a:pt x="418089" y="88383"/>
                  <a:pt x="413491" y="87072"/>
                  <a:pt x="407854" y="84449"/>
                </a:cubicBezTo>
                <a:cubicBezTo>
                  <a:pt x="402217" y="81825"/>
                  <a:pt x="402521" y="79302"/>
                  <a:pt x="408765" y="76877"/>
                </a:cubicBezTo>
                <a:cubicBezTo>
                  <a:pt x="415010" y="74452"/>
                  <a:pt x="422393" y="72254"/>
                  <a:pt x="430913" y="70282"/>
                </a:cubicBezTo>
                <a:cubicBezTo>
                  <a:pt x="430913" y="60261"/>
                  <a:pt x="430175" y="53452"/>
                  <a:pt x="428699" y="49855"/>
                </a:cubicBezTo>
                <a:close/>
                <a:moveTo>
                  <a:pt x="5753881" y="45074"/>
                </a:moveTo>
                <a:cubicBezTo>
                  <a:pt x="5758296" y="45074"/>
                  <a:pt x="5765443" y="47145"/>
                  <a:pt x="5775321" y="51288"/>
                </a:cubicBezTo>
                <a:cubicBezTo>
                  <a:pt x="5785200" y="55430"/>
                  <a:pt x="5787687" y="60090"/>
                  <a:pt x="5782781" y="65268"/>
                </a:cubicBezTo>
                <a:cubicBezTo>
                  <a:pt x="5777876" y="70446"/>
                  <a:pt x="5773923" y="76037"/>
                  <a:pt x="5770921" y="82039"/>
                </a:cubicBezTo>
                <a:cubicBezTo>
                  <a:pt x="5759809" y="98683"/>
                  <a:pt x="5748532" y="112527"/>
                  <a:pt x="5737091" y="123572"/>
                </a:cubicBezTo>
                <a:cubicBezTo>
                  <a:pt x="5725650" y="134616"/>
                  <a:pt x="5714729" y="143543"/>
                  <a:pt x="5704331" y="150352"/>
                </a:cubicBezTo>
                <a:cubicBezTo>
                  <a:pt x="5693931" y="157160"/>
                  <a:pt x="5685568" y="161179"/>
                  <a:pt x="5679243" y="162407"/>
                </a:cubicBezTo>
                <a:cubicBezTo>
                  <a:pt x="5672919" y="163634"/>
                  <a:pt x="5672090" y="161480"/>
                  <a:pt x="5676760" y="155942"/>
                </a:cubicBezTo>
                <a:cubicBezTo>
                  <a:pt x="5681429" y="150404"/>
                  <a:pt x="5688896" y="143012"/>
                  <a:pt x="5699158" y="133766"/>
                </a:cubicBezTo>
                <a:cubicBezTo>
                  <a:pt x="5709422" y="124521"/>
                  <a:pt x="5719554" y="112782"/>
                  <a:pt x="5729556" y="98550"/>
                </a:cubicBezTo>
                <a:cubicBezTo>
                  <a:pt x="5739559" y="84318"/>
                  <a:pt x="5745128" y="74251"/>
                  <a:pt x="5746262" y="68347"/>
                </a:cubicBezTo>
                <a:cubicBezTo>
                  <a:pt x="5747397" y="62444"/>
                  <a:pt x="5747382" y="57089"/>
                  <a:pt x="5746216" y="52283"/>
                </a:cubicBezTo>
                <a:cubicBezTo>
                  <a:pt x="5745050" y="47477"/>
                  <a:pt x="5747605" y="45074"/>
                  <a:pt x="5753881" y="45074"/>
                </a:cubicBezTo>
                <a:close/>
                <a:moveTo>
                  <a:pt x="3153556" y="45074"/>
                </a:moveTo>
                <a:cubicBezTo>
                  <a:pt x="3157971" y="45074"/>
                  <a:pt x="3165118" y="47145"/>
                  <a:pt x="3174996" y="51288"/>
                </a:cubicBezTo>
                <a:cubicBezTo>
                  <a:pt x="3184875" y="55430"/>
                  <a:pt x="3187361" y="60090"/>
                  <a:pt x="3182456" y="65268"/>
                </a:cubicBezTo>
                <a:cubicBezTo>
                  <a:pt x="3177551" y="70446"/>
                  <a:pt x="3173598" y="76037"/>
                  <a:pt x="3170597" y="82039"/>
                </a:cubicBezTo>
                <a:cubicBezTo>
                  <a:pt x="3159484" y="98683"/>
                  <a:pt x="3148207" y="112527"/>
                  <a:pt x="3136766" y="123572"/>
                </a:cubicBezTo>
                <a:cubicBezTo>
                  <a:pt x="3125325" y="134616"/>
                  <a:pt x="3114405" y="143543"/>
                  <a:pt x="3104005" y="150352"/>
                </a:cubicBezTo>
                <a:cubicBezTo>
                  <a:pt x="3093606" y="157160"/>
                  <a:pt x="3085244" y="161179"/>
                  <a:pt x="3078918" y="162407"/>
                </a:cubicBezTo>
                <a:cubicBezTo>
                  <a:pt x="3072593" y="163634"/>
                  <a:pt x="3071765" y="161480"/>
                  <a:pt x="3076435" y="155942"/>
                </a:cubicBezTo>
                <a:cubicBezTo>
                  <a:pt x="3081104" y="150404"/>
                  <a:pt x="3088570" y="143012"/>
                  <a:pt x="3098834" y="133766"/>
                </a:cubicBezTo>
                <a:cubicBezTo>
                  <a:pt x="3109096" y="124521"/>
                  <a:pt x="3119229" y="112782"/>
                  <a:pt x="3129232" y="98550"/>
                </a:cubicBezTo>
                <a:cubicBezTo>
                  <a:pt x="3139234" y="84318"/>
                  <a:pt x="3144803" y="74251"/>
                  <a:pt x="3145938" y="68347"/>
                </a:cubicBezTo>
                <a:cubicBezTo>
                  <a:pt x="3147072" y="62444"/>
                  <a:pt x="3147057" y="57089"/>
                  <a:pt x="3145891" y="52283"/>
                </a:cubicBezTo>
                <a:cubicBezTo>
                  <a:pt x="3144725" y="47477"/>
                  <a:pt x="3147280" y="45074"/>
                  <a:pt x="3153556" y="45074"/>
                </a:cubicBezTo>
                <a:close/>
                <a:moveTo>
                  <a:pt x="7044311" y="44753"/>
                </a:moveTo>
                <a:cubicBezTo>
                  <a:pt x="7048120" y="45215"/>
                  <a:pt x="7053702" y="47139"/>
                  <a:pt x="7061056" y="50525"/>
                </a:cubicBezTo>
                <a:cubicBezTo>
                  <a:pt x="7071053" y="62766"/>
                  <a:pt x="7072494" y="69398"/>
                  <a:pt x="7065382" y="70422"/>
                </a:cubicBezTo>
                <a:cubicBezTo>
                  <a:pt x="7058270" y="71445"/>
                  <a:pt x="7047156" y="74886"/>
                  <a:pt x="7032044" y="80746"/>
                </a:cubicBezTo>
                <a:cubicBezTo>
                  <a:pt x="7016932" y="86607"/>
                  <a:pt x="7011999" y="86597"/>
                  <a:pt x="7017245" y="80719"/>
                </a:cubicBezTo>
                <a:cubicBezTo>
                  <a:pt x="7022492" y="74840"/>
                  <a:pt x="7027164" y="69107"/>
                  <a:pt x="7031263" y="63520"/>
                </a:cubicBezTo>
                <a:cubicBezTo>
                  <a:pt x="7035362" y="57932"/>
                  <a:pt x="7037675" y="52677"/>
                  <a:pt x="7038202" y="47753"/>
                </a:cubicBezTo>
                <a:cubicBezTo>
                  <a:pt x="7038466" y="45291"/>
                  <a:pt x="7040502" y="44291"/>
                  <a:pt x="7044311" y="44753"/>
                </a:cubicBezTo>
                <a:close/>
                <a:moveTo>
                  <a:pt x="1681736" y="44753"/>
                </a:moveTo>
                <a:cubicBezTo>
                  <a:pt x="1685545" y="45215"/>
                  <a:pt x="1691127" y="47139"/>
                  <a:pt x="1698482" y="50525"/>
                </a:cubicBezTo>
                <a:cubicBezTo>
                  <a:pt x="1708478" y="62766"/>
                  <a:pt x="1709920" y="69398"/>
                  <a:pt x="1702808" y="70422"/>
                </a:cubicBezTo>
                <a:cubicBezTo>
                  <a:pt x="1695694" y="71445"/>
                  <a:pt x="1684582" y="74886"/>
                  <a:pt x="1669470" y="80746"/>
                </a:cubicBezTo>
                <a:cubicBezTo>
                  <a:pt x="1654357" y="86607"/>
                  <a:pt x="1649424" y="86597"/>
                  <a:pt x="1654671" y="80719"/>
                </a:cubicBezTo>
                <a:cubicBezTo>
                  <a:pt x="1659917" y="74840"/>
                  <a:pt x="1664589" y="69107"/>
                  <a:pt x="1668689" y="63520"/>
                </a:cubicBezTo>
                <a:cubicBezTo>
                  <a:pt x="1672787" y="57932"/>
                  <a:pt x="1675100" y="52677"/>
                  <a:pt x="1675628" y="47753"/>
                </a:cubicBezTo>
                <a:cubicBezTo>
                  <a:pt x="1675891" y="45291"/>
                  <a:pt x="1677927" y="44291"/>
                  <a:pt x="1681736" y="44753"/>
                </a:cubicBezTo>
                <a:close/>
                <a:moveTo>
                  <a:pt x="483524" y="41688"/>
                </a:moveTo>
                <a:cubicBezTo>
                  <a:pt x="479109" y="41688"/>
                  <a:pt x="468237" y="43257"/>
                  <a:pt x="450912" y="46395"/>
                </a:cubicBezTo>
                <a:cubicBezTo>
                  <a:pt x="454794" y="49173"/>
                  <a:pt x="456543" y="52010"/>
                  <a:pt x="456158" y="54906"/>
                </a:cubicBezTo>
                <a:cubicBezTo>
                  <a:pt x="455773" y="57802"/>
                  <a:pt x="455581" y="60354"/>
                  <a:pt x="455581" y="62562"/>
                </a:cubicBezTo>
                <a:cubicBezTo>
                  <a:pt x="463742" y="60217"/>
                  <a:pt x="470061" y="60518"/>
                  <a:pt x="474538" y="63464"/>
                </a:cubicBezTo>
                <a:cubicBezTo>
                  <a:pt x="479015" y="66409"/>
                  <a:pt x="480051" y="70294"/>
                  <a:pt x="477645" y="75119"/>
                </a:cubicBezTo>
                <a:cubicBezTo>
                  <a:pt x="475239" y="79943"/>
                  <a:pt x="467103" y="83081"/>
                  <a:pt x="453237" y="84532"/>
                </a:cubicBezTo>
                <a:lnTo>
                  <a:pt x="453237" y="98745"/>
                </a:lnTo>
                <a:cubicBezTo>
                  <a:pt x="461894" y="97282"/>
                  <a:pt x="469893" y="95546"/>
                  <a:pt x="477236" y="93536"/>
                </a:cubicBezTo>
                <a:cubicBezTo>
                  <a:pt x="480646" y="87410"/>
                  <a:pt x="483508" y="78254"/>
                  <a:pt x="485821" y="66068"/>
                </a:cubicBezTo>
                <a:cubicBezTo>
                  <a:pt x="488134" y="53883"/>
                  <a:pt x="489021" y="46773"/>
                  <a:pt x="488481" y="44739"/>
                </a:cubicBezTo>
                <a:cubicBezTo>
                  <a:pt x="487942" y="42705"/>
                  <a:pt x="486289" y="41688"/>
                  <a:pt x="483524" y="41688"/>
                </a:cubicBezTo>
                <a:close/>
                <a:moveTo>
                  <a:pt x="6121151" y="40516"/>
                </a:moveTo>
                <a:cubicBezTo>
                  <a:pt x="6117784" y="43828"/>
                  <a:pt x="6113638" y="47538"/>
                  <a:pt x="6108712" y="51648"/>
                </a:cubicBezTo>
                <a:lnTo>
                  <a:pt x="6094372" y="62984"/>
                </a:lnTo>
                <a:lnTo>
                  <a:pt x="6103059" y="62701"/>
                </a:lnTo>
                <a:cubicBezTo>
                  <a:pt x="6112342" y="64357"/>
                  <a:pt x="6119176" y="67402"/>
                  <a:pt x="6123560" y="71835"/>
                </a:cubicBezTo>
                <a:cubicBezTo>
                  <a:pt x="6127945" y="76269"/>
                  <a:pt x="6129746" y="79788"/>
                  <a:pt x="6128965" y="82393"/>
                </a:cubicBezTo>
                <a:cubicBezTo>
                  <a:pt x="6130887" y="79205"/>
                  <a:pt x="6135659" y="73417"/>
                  <a:pt x="6143280" y="65026"/>
                </a:cubicBezTo>
                <a:cubicBezTo>
                  <a:pt x="6150902" y="56636"/>
                  <a:pt x="6155456" y="50841"/>
                  <a:pt x="6156944" y="47642"/>
                </a:cubicBezTo>
                <a:cubicBezTo>
                  <a:pt x="6158432" y="44442"/>
                  <a:pt x="6157254" y="42842"/>
                  <a:pt x="6153410" y="42842"/>
                </a:cubicBezTo>
                <a:cubicBezTo>
                  <a:pt x="6148300" y="42842"/>
                  <a:pt x="6142824" y="43232"/>
                  <a:pt x="6136983" y="44014"/>
                </a:cubicBezTo>
                <a:cubicBezTo>
                  <a:pt x="6131141" y="44795"/>
                  <a:pt x="6125864" y="43629"/>
                  <a:pt x="6121151" y="40516"/>
                </a:cubicBezTo>
                <a:close/>
                <a:moveTo>
                  <a:pt x="7383297" y="39656"/>
                </a:moveTo>
                <a:cubicBezTo>
                  <a:pt x="7387387" y="39864"/>
                  <a:pt x="7393278" y="41391"/>
                  <a:pt x="7400970" y="44237"/>
                </a:cubicBezTo>
                <a:cubicBezTo>
                  <a:pt x="7416356" y="49930"/>
                  <a:pt x="7419959" y="54404"/>
                  <a:pt x="7411779" y="57659"/>
                </a:cubicBezTo>
                <a:cubicBezTo>
                  <a:pt x="7403600" y="60915"/>
                  <a:pt x="7391350" y="66636"/>
                  <a:pt x="7375028" y="74821"/>
                </a:cubicBezTo>
                <a:cubicBezTo>
                  <a:pt x="7382023" y="77785"/>
                  <a:pt x="7385133" y="81187"/>
                  <a:pt x="7384358" y="85025"/>
                </a:cubicBezTo>
                <a:cubicBezTo>
                  <a:pt x="7383582" y="88864"/>
                  <a:pt x="7385285" y="100054"/>
                  <a:pt x="7389464" y="118595"/>
                </a:cubicBezTo>
                <a:cubicBezTo>
                  <a:pt x="7395033" y="117256"/>
                  <a:pt x="7401556" y="114974"/>
                  <a:pt x="7409035" y="111749"/>
                </a:cubicBezTo>
                <a:cubicBezTo>
                  <a:pt x="7416514" y="108525"/>
                  <a:pt x="7424194" y="108459"/>
                  <a:pt x="7432076" y="111554"/>
                </a:cubicBezTo>
                <a:cubicBezTo>
                  <a:pt x="7439958" y="114648"/>
                  <a:pt x="7438835" y="119122"/>
                  <a:pt x="7428708" y="124976"/>
                </a:cubicBezTo>
                <a:cubicBezTo>
                  <a:pt x="7418582" y="130830"/>
                  <a:pt x="7407690" y="135072"/>
                  <a:pt x="7396032" y="137701"/>
                </a:cubicBezTo>
                <a:cubicBezTo>
                  <a:pt x="7399852" y="151120"/>
                  <a:pt x="7407116" y="165672"/>
                  <a:pt x="7417826" y="181354"/>
                </a:cubicBezTo>
                <a:cubicBezTo>
                  <a:pt x="7428535" y="197037"/>
                  <a:pt x="7436594" y="206841"/>
                  <a:pt x="7442000" y="210766"/>
                </a:cubicBezTo>
                <a:cubicBezTo>
                  <a:pt x="7447408" y="214692"/>
                  <a:pt x="7450627" y="215203"/>
                  <a:pt x="7451656" y="212301"/>
                </a:cubicBezTo>
                <a:cubicBezTo>
                  <a:pt x="7452686" y="209399"/>
                  <a:pt x="7455699" y="198795"/>
                  <a:pt x="7460697" y="180489"/>
                </a:cubicBezTo>
                <a:cubicBezTo>
                  <a:pt x="7465720" y="180489"/>
                  <a:pt x="7468641" y="187633"/>
                  <a:pt x="7469460" y="201920"/>
                </a:cubicBezTo>
                <a:cubicBezTo>
                  <a:pt x="7470278" y="216208"/>
                  <a:pt x="7472058" y="226855"/>
                  <a:pt x="7474798" y="233863"/>
                </a:cubicBezTo>
                <a:cubicBezTo>
                  <a:pt x="7477540" y="240870"/>
                  <a:pt x="7477267" y="246197"/>
                  <a:pt x="7473980" y="249843"/>
                </a:cubicBezTo>
                <a:cubicBezTo>
                  <a:pt x="7470694" y="253489"/>
                  <a:pt x="7465076" y="253065"/>
                  <a:pt x="7457125" y="248569"/>
                </a:cubicBezTo>
                <a:cubicBezTo>
                  <a:pt x="7449176" y="244073"/>
                  <a:pt x="7440422" y="237844"/>
                  <a:pt x="7430866" y="229882"/>
                </a:cubicBezTo>
                <a:cubicBezTo>
                  <a:pt x="7421310" y="221919"/>
                  <a:pt x="7411981" y="210413"/>
                  <a:pt x="7402878" y="195363"/>
                </a:cubicBezTo>
                <a:cubicBezTo>
                  <a:pt x="7393774" y="180312"/>
                  <a:pt x="7385310" y="162549"/>
                  <a:pt x="7377484" y="142073"/>
                </a:cubicBezTo>
                <a:cubicBezTo>
                  <a:pt x="7371680" y="144367"/>
                  <a:pt x="7366260" y="146110"/>
                  <a:pt x="7361224" y="147301"/>
                </a:cubicBezTo>
                <a:cubicBezTo>
                  <a:pt x="7358706" y="147896"/>
                  <a:pt x="7356250" y="148131"/>
                  <a:pt x="7353852" y="148007"/>
                </a:cubicBezTo>
                <a:lnTo>
                  <a:pt x="7347011" y="146591"/>
                </a:lnTo>
                <a:lnTo>
                  <a:pt x="7347011" y="150184"/>
                </a:lnTo>
                <a:cubicBezTo>
                  <a:pt x="7347011" y="164769"/>
                  <a:pt x="7345839" y="184198"/>
                  <a:pt x="7343495" y="208469"/>
                </a:cubicBezTo>
                <a:cubicBezTo>
                  <a:pt x="7343136" y="207564"/>
                  <a:pt x="7348825" y="203254"/>
                  <a:pt x="7360564" y="195539"/>
                </a:cubicBezTo>
                <a:cubicBezTo>
                  <a:pt x="7372302" y="187825"/>
                  <a:pt x="7379983" y="185128"/>
                  <a:pt x="7383604" y="187447"/>
                </a:cubicBezTo>
                <a:cubicBezTo>
                  <a:pt x="7387226" y="189766"/>
                  <a:pt x="7380650" y="198609"/>
                  <a:pt x="7363875" y="213976"/>
                </a:cubicBezTo>
                <a:cubicBezTo>
                  <a:pt x="7347101" y="229342"/>
                  <a:pt x="7335846" y="240073"/>
                  <a:pt x="7330110" y="246169"/>
                </a:cubicBezTo>
                <a:cubicBezTo>
                  <a:pt x="7324374" y="252265"/>
                  <a:pt x="7319310" y="250807"/>
                  <a:pt x="7314920" y="241797"/>
                </a:cubicBezTo>
                <a:cubicBezTo>
                  <a:pt x="7310530" y="232787"/>
                  <a:pt x="7309733" y="226601"/>
                  <a:pt x="7312530" y="223240"/>
                </a:cubicBezTo>
                <a:cubicBezTo>
                  <a:pt x="7315326" y="219879"/>
                  <a:pt x="7317856" y="214794"/>
                  <a:pt x="7320120" y="207985"/>
                </a:cubicBezTo>
                <a:cubicBezTo>
                  <a:pt x="7322384" y="201176"/>
                  <a:pt x="7324098" y="191192"/>
                  <a:pt x="7325264" y="178034"/>
                </a:cubicBezTo>
                <a:cubicBezTo>
                  <a:pt x="7326430" y="164875"/>
                  <a:pt x="7326824" y="151223"/>
                  <a:pt x="7326445" y="137078"/>
                </a:cubicBezTo>
                <a:cubicBezTo>
                  <a:pt x="7326067" y="122933"/>
                  <a:pt x="7324916" y="112608"/>
                  <a:pt x="7322994" y="106103"/>
                </a:cubicBezTo>
                <a:cubicBezTo>
                  <a:pt x="7321072" y="99598"/>
                  <a:pt x="7318926" y="92854"/>
                  <a:pt x="7316557" y="85872"/>
                </a:cubicBezTo>
                <a:cubicBezTo>
                  <a:pt x="7314188" y="78889"/>
                  <a:pt x="7320929" y="76954"/>
                  <a:pt x="7336779" y="80067"/>
                </a:cubicBezTo>
                <a:cubicBezTo>
                  <a:pt x="7352617" y="71311"/>
                  <a:pt x="7362942" y="64158"/>
                  <a:pt x="7367754" y="58608"/>
                </a:cubicBezTo>
                <a:cubicBezTo>
                  <a:pt x="7372566" y="53058"/>
                  <a:pt x="7375460" y="47852"/>
                  <a:pt x="7376432" y="42991"/>
                </a:cubicBezTo>
                <a:cubicBezTo>
                  <a:pt x="7376920" y="40560"/>
                  <a:pt x="7379208" y="39448"/>
                  <a:pt x="7383297" y="39656"/>
                </a:cubicBezTo>
                <a:close/>
                <a:moveTo>
                  <a:pt x="2020723" y="39656"/>
                </a:moveTo>
                <a:cubicBezTo>
                  <a:pt x="2024812" y="39864"/>
                  <a:pt x="2030703" y="41391"/>
                  <a:pt x="2038396" y="44237"/>
                </a:cubicBezTo>
                <a:cubicBezTo>
                  <a:pt x="2053781" y="49930"/>
                  <a:pt x="2057384" y="54404"/>
                  <a:pt x="2049205" y="57659"/>
                </a:cubicBezTo>
                <a:cubicBezTo>
                  <a:pt x="2041025" y="60915"/>
                  <a:pt x="2028775" y="66636"/>
                  <a:pt x="2012453" y="74821"/>
                </a:cubicBezTo>
                <a:cubicBezTo>
                  <a:pt x="2019448" y="77785"/>
                  <a:pt x="2022558" y="81187"/>
                  <a:pt x="2021783" y="85025"/>
                </a:cubicBezTo>
                <a:cubicBezTo>
                  <a:pt x="2021008" y="88864"/>
                  <a:pt x="2022710" y="100054"/>
                  <a:pt x="2026890" y="118595"/>
                </a:cubicBezTo>
                <a:cubicBezTo>
                  <a:pt x="2032458" y="117256"/>
                  <a:pt x="2038982" y="114974"/>
                  <a:pt x="2046461" y="111749"/>
                </a:cubicBezTo>
                <a:cubicBezTo>
                  <a:pt x="2053939" y="108525"/>
                  <a:pt x="2061619" y="108459"/>
                  <a:pt x="2069501" y="111554"/>
                </a:cubicBezTo>
                <a:cubicBezTo>
                  <a:pt x="2077383" y="114648"/>
                  <a:pt x="2076260" y="119122"/>
                  <a:pt x="2066134" y="124976"/>
                </a:cubicBezTo>
                <a:cubicBezTo>
                  <a:pt x="2056007" y="130830"/>
                  <a:pt x="2045115" y="135072"/>
                  <a:pt x="2033457" y="137701"/>
                </a:cubicBezTo>
                <a:cubicBezTo>
                  <a:pt x="2037277" y="151120"/>
                  <a:pt x="2044541" y="165672"/>
                  <a:pt x="2055251" y="181354"/>
                </a:cubicBezTo>
                <a:cubicBezTo>
                  <a:pt x="2065960" y="197037"/>
                  <a:pt x="2074019" y="206841"/>
                  <a:pt x="2079426" y="210766"/>
                </a:cubicBezTo>
                <a:cubicBezTo>
                  <a:pt x="2084833" y="214692"/>
                  <a:pt x="2088052" y="215203"/>
                  <a:pt x="2089081" y="212301"/>
                </a:cubicBezTo>
                <a:cubicBezTo>
                  <a:pt x="2090110" y="209399"/>
                  <a:pt x="2093124" y="198795"/>
                  <a:pt x="2098122" y="180489"/>
                </a:cubicBezTo>
                <a:cubicBezTo>
                  <a:pt x="2103145" y="180489"/>
                  <a:pt x="2106066" y="187633"/>
                  <a:pt x="2106885" y="201920"/>
                </a:cubicBezTo>
                <a:cubicBezTo>
                  <a:pt x="2107703" y="216208"/>
                  <a:pt x="2109483" y="226855"/>
                  <a:pt x="2112224" y="233863"/>
                </a:cubicBezTo>
                <a:cubicBezTo>
                  <a:pt x="2114965" y="240870"/>
                  <a:pt x="2114692" y="246197"/>
                  <a:pt x="2111405" y="249843"/>
                </a:cubicBezTo>
                <a:cubicBezTo>
                  <a:pt x="2108119" y="253489"/>
                  <a:pt x="2102501" y="253065"/>
                  <a:pt x="2094551" y="248569"/>
                </a:cubicBezTo>
                <a:cubicBezTo>
                  <a:pt x="2086601" y="244073"/>
                  <a:pt x="2077848" y="237844"/>
                  <a:pt x="2068292" y="229882"/>
                </a:cubicBezTo>
                <a:cubicBezTo>
                  <a:pt x="2058736" y="221919"/>
                  <a:pt x="2049406" y="210413"/>
                  <a:pt x="2040303" y="195363"/>
                </a:cubicBezTo>
                <a:cubicBezTo>
                  <a:pt x="2031200" y="180312"/>
                  <a:pt x="2022735" y="162549"/>
                  <a:pt x="2014909" y="142073"/>
                </a:cubicBezTo>
                <a:cubicBezTo>
                  <a:pt x="2009105" y="144367"/>
                  <a:pt x="2003685" y="146110"/>
                  <a:pt x="1998649" y="147301"/>
                </a:cubicBezTo>
                <a:cubicBezTo>
                  <a:pt x="1996132" y="147896"/>
                  <a:pt x="1993675" y="148131"/>
                  <a:pt x="1991278" y="148007"/>
                </a:cubicBezTo>
                <a:lnTo>
                  <a:pt x="1984436" y="146591"/>
                </a:lnTo>
                <a:lnTo>
                  <a:pt x="1984436" y="150184"/>
                </a:lnTo>
                <a:cubicBezTo>
                  <a:pt x="1984436" y="164769"/>
                  <a:pt x="1983264" y="184198"/>
                  <a:pt x="1980920" y="208469"/>
                </a:cubicBezTo>
                <a:cubicBezTo>
                  <a:pt x="1980561" y="207564"/>
                  <a:pt x="1986250" y="203254"/>
                  <a:pt x="1997989" y="195539"/>
                </a:cubicBezTo>
                <a:cubicBezTo>
                  <a:pt x="2009728" y="187825"/>
                  <a:pt x="2017408" y="185128"/>
                  <a:pt x="2021030" y="187447"/>
                </a:cubicBezTo>
                <a:cubicBezTo>
                  <a:pt x="2024651" y="189766"/>
                  <a:pt x="2018075" y="198609"/>
                  <a:pt x="2001301" y="213976"/>
                </a:cubicBezTo>
                <a:cubicBezTo>
                  <a:pt x="1984526" y="229342"/>
                  <a:pt x="1973271" y="240073"/>
                  <a:pt x="1967535" y="246169"/>
                </a:cubicBezTo>
                <a:cubicBezTo>
                  <a:pt x="1961799" y="252265"/>
                  <a:pt x="1956736" y="250807"/>
                  <a:pt x="1952346" y="241797"/>
                </a:cubicBezTo>
                <a:cubicBezTo>
                  <a:pt x="1947955" y="232787"/>
                  <a:pt x="1947158" y="226601"/>
                  <a:pt x="1949955" y="223240"/>
                </a:cubicBezTo>
                <a:cubicBezTo>
                  <a:pt x="1952752" y="219879"/>
                  <a:pt x="1955282" y="214794"/>
                  <a:pt x="1957545" y="207985"/>
                </a:cubicBezTo>
                <a:cubicBezTo>
                  <a:pt x="1959809" y="201176"/>
                  <a:pt x="1961523" y="191192"/>
                  <a:pt x="1962689" y="178034"/>
                </a:cubicBezTo>
                <a:cubicBezTo>
                  <a:pt x="1963855" y="164875"/>
                  <a:pt x="1964249" y="151223"/>
                  <a:pt x="1963870" y="137078"/>
                </a:cubicBezTo>
                <a:cubicBezTo>
                  <a:pt x="1963492" y="122933"/>
                  <a:pt x="1962342" y="112608"/>
                  <a:pt x="1960419" y="106103"/>
                </a:cubicBezTo>
                <a:cubicBezTo>
                  <a:pt x="1958497" y="99598"/>
                  <a:pt x="1956351" y="92854"/>
                  <a:pt x="1953983" y="85872"/>
                </a:cubicBezTo>
                <a:cubicBezTo>
                  <a:pt x="1951614" y="78889"/>
                  <a:pt x="1958354" y="76954"/>
                  <a:pt x="1974205" y="80067"/>
                </a:cubicBezTo>
                <a:cubicBezTo>
                  <a:pt x="1990042" y="71311"/>
                  <a:pt x="2000367" y="64158"/>
                  <a:pt x="2005179" y="58608"/>
                </a:cubicBezTo>
                <a:cubicBezTo>
                  <a:pt x="2009992" y="53058"/>
                  <a:pt x="2012884" y="47852"/>
                  <a:pt x="2013858" y="42991"/>
                </a:cubicBezTo>
                <a:cubicBezTo>
                  <a:pt x="2014345" y="40560"/>
                  <a:pt x="2016633" y="39448"/>
                  <a:pt x="2020723" y="39656"/>
                </a:cubicBezTo>
                <a:close/>
                <a:moveTo>
                  <a:pt x="1146516" y="36889"/>
                </a:moveTo>
                <a:lnTo>
                  <a:pt x="1179240" y="36889"/>
                </a:lnTo>
                <a:lnTo>
                  <a:pt x="1130200" y="112754"/>
                </a:lnTo>
                <a:cubicBezTo>
                  <a:pt x="1149250" y="107309"/>
                  <a:pt x="1165405" y="108466"/>
                  <a:pt x="1178663" y="116223"/>
                </a:cubicBezTo>
                <a:cubicBezTo>
                  <a:pt x="1191921" y="123981"/>
                  <a:pt x="1200766" y="132495"/>
                  <a:pt x="1205200" y="141766"/>
                </a:cubicBezTo>
                <a:cubicBezTo>
                  <a:pt x="1209634" y="151037"/>
                  <a:pt x="1212053" y="161089"/>
                  <a:pt x="1212456" y="171922"/>
                </a:cubicBezTo>
                <a:cubicBezTo>
                  <a:pt x="1212859" y="182756"/>
                  <a:pt x="1211225" y="193474"/>
                  <a:pt x="1207554" y="204078"/>
                </a:cubicBezTo>
                <a:cubicBezTo>
                  <a:pt x="1203883" y="214682"/>
                  <a:pt x="1197319" y="224307"/>
                  <a:pt x="1187862" y="232951"/>
                </a:cubicBezTo>
                <a:cubicBezTo>
                  <a:pt x="1178405" y="241596"/>
                  <a:pt x="1165283" y="246315"/>
                  <a:pt x="1148497" y="247108"/>
                </a:cubicBezTo>
                <a:cubicBezTo>
                  <a:pt x="1131710" y="247902"/>
                  <a:pt x="1117345" y="244811"/>
                  <a:pt x="1105402" y="237835"/>
                </a:cubicBezTo>
                <a:cubicBezTo>
                  <a:pt x="1093458" y="230858"/>
                  <a:pt x="1085245" y="221023"/>
                  <a:pt x="1080761" y="208329"/>
                </a:cubicBezTo>
                <a:cubicBezTo>
                  <a:pt x="1076278" y="195636"/>
                  <a:pt x="1074427" y="183484"/>
                  <a:pt x="1075208" y="171876"/>
                </a:cubicBezTo>
                <a:cubicBezTo>
                  <a:pt x="1075990" y="160267"/>
                  <a:pt x="1078129" y="150584"/>
                  <a:pt x="1081627" y="142826"/>
                </a:cubicBezTo>
                <a:cubicBezTo>
                  <a:pt x="1085124" y="135069"/>
                  <a:pt x="1090464" y="125181"/>
                  <a:pt x="1097644" y="113163"/>
                </a:cubicBezTo>
                <a:close/>
                <a:moveTo>
                  <a:pt x="3754328" y="36310"/>
                </a:moveTo>
                <a:cubicBezTo>
                  <a:pt x="3760902" y="37251"/>
                  <a:pt x="3767013" y="39171"/>
                  <a:pt x="3772662" y="42070"/>
                </a:cubicBezTo>
                <a:cubicBezTo>
                  <a:pt x="3783961" y="47868"/>
                  <a:pt x="3791827" y="56252"/>
                  <a:pt x="3796261" y="67222"/>
                </a:cubicBezTo>
                <a:cubicBezTo>
                  <a:pt x="3800694" y="78192"/>
                  <a:pt x="3801277" y="90281"/>
                  <a:pt x="3798009" y="103489"/>
                </a:cubicBezTo>
                <a:cubicBezTo>
                  <a:pt x="3794741" y="116698"/>
                  <a:pt x="3785871" y="127227"/>
                  <a:pt x="3771397" y="135078"/>
                </a:cubicBezTo>
                <a:cubicBezTo>
                  <a:pt x="3781778" y="138650"/>
                  <a:pt x="3790013" y="145322"/>
                  <a:pt x="3796103" y="155095"/>
                </a:cubicBezTo>
                <a:cubicBezTo>
                  <a:pt x="3802192" y="164868"/>
                  <a:pt x="3804226" y="177699"/>
                  <a:pt x="3802205" y="193586"/>
                </a:cubicBezTo>
                <a:cubicBezTo>
                  <a:pt x="3800183" y="209473"/>
                  <a:pt x="3792971" y="222372"/>
                  <a:pt x="3780569" y="232281"/>
                </a:cubicBezTo>
                <a:cubicBezTo>
                  <a:pt x="3768166" y="242191"/>
                  <a:pt x="3754152" y="246944"/>
                  <a:pt x="3738525" y="246541"/>
                </a:cubicBezTo>
                <a:cubicBezTo>
                  <a:pt x="3722898" y="246138"/>
                  <a:pt x="3709320" y="241205"/>
                  <a:pt x="3697792" y="231742"/>
                </a:cubicBezTo>
                <a:cubicBezTo>
                  <a:pt x="3686264" y="222279"/>
                  <a:pt x="3678845" y="207725"/>
                  <a:pt x="3675533" y="188079"/>
                </a:cubicBezTo>
                <a:lnTo>
                  <a:pt x="3702825" y="182796"/>
                </a:lnTo>
                <a:cubicBezTo>
                  <a:pt x="3706371" y="194764"/>
                  <a:pt x="3711364" y="203592"/>
                  <a:pt x="3717800" y="209278"/>
                </a:cubicBezTo>
                <a:cubicBezTo>
                  <a:pt x="3724237" y="214965"/>
                  <a:pt x="3732066" y="217833"/>
                  <a:pt x="3741287" y="217882"/>
                </a:cubicBezTo>
                <a:cubicBezTo>
                  <a:pt x="3750508" y="217932"/>
                  <a:pt x="3758003" y="214183"/>
                  <a:pt x="3763770" y="206636"/>
                </a:cubicBezTo>
                <a:cubicBezTo>
                  <a:pt x="3769537" y="199090"/>
                  <a:pt x="3772048" y="190442"/>
                  <a:pt x="3771304" y="180694"/>
                </a:cubicBezTo>
                <a:cubicBezTo>
                  <a:pt x="3770560" y="170946"/>
                  <a:pt x="3766824" y="163411"/>
                  <a:pt x="3760095" y="158091"/>
                </a:cubicBezTo>
                <a:cubicBezTo>
                  <a:pt x="3753367" y="152770"/>
                  <a:pt x="3741129" y="148845"/>
                  <a:pt x="3723381" y="146315"/>
                </a:cubicBezTo>
                <a:lnTo>
                  <a:pt x="3723381" y="125944"/>
                </a:lnTo>
                <a:cubicBezTo>
                  <a:pt x="3740769" y="124294"/>
                  <a:pt x="3752899" y="120223"/>
                  <a:pt x="3759770" y="113730"/>
                </a:cubicBezTo>
                <a:cubicBezTo>
                  <a:pt x="3766641" y="107238"/>
                  <a:pt x="3769713" y="98835"/>
                  <a:pt x="3768988" y="88523"/>
                </a:cubicBezTo>
                <a:cubicBezTo>
                  <a:pt x="3768262" y="78210"/>
                  <a:pt x="3763754" y="70744"/>
                  <a:pt x="3755463" y="66124"/>
                </a:cubicBezTo>
                <a:cubicBezTo>
                  <a:pt x="3747172" y="61504"/>
                  <a:pt x="3738286" y="61014"/>
                  <a:pt x="3728804" y="64654"/>
                </a:cubicBezTo>
                <a:cubicBezTo>
                  <a:pt x="3719323" y="68295"/>
                  <a:pt x="3711326" y="79317"/>
                  <a:pt x="3704815" y="97722"/>
                </a:cubicBezTo>
                <a:lnTo>
                  <a:pt x="3677859" y="93536"/>
                </a:lnTo>
                <a:cubicBezTo>
                  <a:pt x="3682671" y="77041"/>
                  <a:pt x="3689352" y="63907"/>
                  <a:pt x="3697904" y="54134"/>
                </a:cubicBezTo>
                <a:cubicBezTo>
                  <a:pt x="3706455" y="44361"/>
                  <a:pt x="3718228" y="38458"/>
                  <a:pt x="3733223" y="36424"/>
                </a:cubicBezTo>
                <a:cubicBezTo>
                  <a:pt x="3740720" y="35407"/>
                  <a:pt x="3747755" y="35369"/>
                  <a:pt x="3754328" y="36310"/>
                </a:cubicBezTo>
                <a:close/>
                <a:moveTo>
                  <a:pt x="1001603" y="36310"/>
                </a:moveTo>
                <a:cubicBezTo>
                  <a:pt x="1008177" y="37251"/>
                  <a:pt x="1014288" y="39171"/>
                  <a:pt x="1019937" y="42070"/>
                </a:cubicBezTo>
                <a:cubicBezTo>
                  <a:pt x="1031236" y="47868"/>
                  <a:pt x="1039102" y="56252"/>
                  <a:pt x="1043536" y="67222"/>
                </a:cubicBezTo>
                <a:cubicBezTo>
                  <a:pt x="1047970" y="78192"/>
                  <a:pt x="1048552" y="90281"/>
                  <a:pt x="1045285" y="103489"/>
                </a:cubicBezTo>
                <a:cubicBezTo>
                  <a:pt x="1042017" y="116698"/>
                  <a:pt x="1033146" y="127227"/>
                  <a:pt x="1018672" y="135078"/>
                </a:cubicBezTo>
                <a:cubicBezTo>
                  <a:pt x="1029053" y="138650"/>
                  <a:pt x="1037288" y="145322"/>
                  <a:pt x="1043378" y="155095"/>
                </a:cubicBezTo>
                <a:cubicBezTo>
                  <a:pt x="1049467" y="164868"/>
                  <a:pt x="1051501" y="177699"/>
                  <a:pt x="1049480" y="193586"/>
                </a:cubicBezTo>
                <a:cubicBezTo>
                  <a:pt x="1047458" y="209473"/>
                  <a:pt x="1040246" y="222372"/>
                  <a:pt x="1027844" y="232281"/>
                </a:cubicBezTo>
                <a:cubicBezTo>
                  <a:pt x="1015442" y="242191"/>
                  <a:pt x="1001427" y="246944"/>
                  <a:pt x="985800" y="246541"/>
                </a:cubicBezTo>
                <a:cubicBezTo>
                  <a:pt x="970173" y="246138"/>
                  <a:pt x="956595" y="241205"/>
                  <a:pt x="945067" y="231742"/>
                </a:cubicBezTo>
                <a:cubicBezTo>
                  <a:pt x="933539" y="222279"/>
                  <a:pt x="926120" y="207725"/>
                  <a:pt x="922809" y="188079"/>
                </a:cubicBezTo>
                <a:lnTo>
                  <a:pt x="950100" y="182796"/>
                </a:lnTo>
                <a:cubicBezTo>
                  <a:pt x="953647" y="194764"/>
                  <a:pt x="958639" y="203592"/>
                  <a:pt x="965075" y="209278"/>
                </a:cubicBezTo>
                <a:cubicBezTo>
                  <a:pt x="971512" y="214965"/>
                  <a:pt x="979341" y="217833"/>
                  <a:pt x="988562" y="217882"/>
                </a:cubicBezTo>
                <a:cubicBezTo>
                  <a:pt x="997784" y="217932"/>
                  <a:pt x="1005278" y="214183"/>
                  <a:pt x="1011045" y="206636"/>
                </a:cubicBezTo>
                <a:cubicBezTo>
                  <a:pt x="1016812" y="199090"/>
                  <a:pt x="1019323" y="190442"/>
                  <a:pt x="1018579" y="180694"/>
                </a:cubicBezTo>
                <a:cubicBezTo>
                  <a:pt x="1017835" y="170946"/>
                  <a:pt x="1014099" y="163411"/>
                  <a:pt x="1007371" y="158091"/>
                </a:cubicBezTo>
                <a:cubicBezTo>
                  <a:pt x="1000642" y="152770"/>
                  <a:pt x="988404" y="148845"/>
                  <a:pt x="970656" y="146315"/>
                </a:cubicBezTo>
                <a:lnTo>
                  <a:pt x="970656" y="125944"/>
                </a:lnTo>
                <a:cubicBezTo>
                  <a:pt x="988045" y="124294"/>
                  <a:pt x="1000174" y="120223"/>
                  <a:pt x="1007045" y="113730"/>
                </a:cubicBezTo>
                <a:cubicBezTo>
                  <a:pt x="1013916" y="107238"/>
                  <a:pt x="1016988" y="98835"/>
                  <a:pt x="1016263" y="88523"/>
                </a:cubicBezTo>
                <a:cubicBezTo>
                  <a:pt x="1015538" y="78210"/>
                  <a:pt x="1011030" y="70744"/>
                  <a:pt x="1002739" y="66124"/>
                </a:cubicBezTo>
                <a:cubicBezTo>
                  <a:pt x="994447" y="61504"/>
                  <a:pt x="985561" y="61014"/>
                  <a:pt x="976079" y="64654"/>
                </a:cubicBezTo>
                <a:cubicBezTo>
                  <a:pt x="966598" y="68295"/>
                  <a:pt x="958601" y="79317"/>
                  <a:pt x="952091" y="97722"/>
                </a:cubicBezTo>
                <a:lnTo>
                  <a:pt x="925134" y="93536"/>
                </a:lnTo>
                <a:cubicBezTo>
                  <a:pt x="929946" y="77041"/>
                  <a:pt x="936628" y="63907"/>
                  <a:pt x="945179" y="54134"/>
                </a:cubicBezTo>
                <a:cubicBezTo>
                  <a:pt x="953730" y="44361"/>
                  <a:pt x="965503" y="38458"/>
                  <a:pt x="980498" y="36424"/>
                </a:cubicBezTo>
                <a:cubicBezTo>
                  <a:pt x="987995" y="35407"/>
                  <a:pt x="995030" y="35369"/>
                  <a:pt x="1001603" y="36310"/>
                </a:cubicBezTo>
                <a:close/>
                <a:moveTo>
                  <a:pt x="7269109" y="30175"/>
                </a:moveTo>
                <a:cubicBezTo>
                  <a:pt x="7271748" y="29622"/>
                  <a:pt x="7276094" y="31115"/>
                  <a:pt x="7282150" y="34656"/>
                </a:cubicBezTo>
                <a:cubicBezTo>
                  <a:pt x="7294260" y="41738"/>
                  <a:pt x="7298018" y="47412"/>
                  <a:pt x="7293424" y="51678"/>
                </a:cubicBezTo>
                <a:cubicBezTo>
                  <a:pt x="7288828" y="55945"/>
                  <a:pt x="7274780" y="76303"/>
                  <a:pt x="7251278" y="112754"/>
                </a:cubicBezTo>
                <a:cubicBezTo>
                  <a:pt x="7261572" y="112816"/>
                  <a:pt x="7270172" y="112500"/>
                  <a:pt x="7277080" y="111805"/>
                </a:cubicBezTo>
                <a:cubicBezTo>
                  <a:pt x="7287809" y="99676"/>
                  <a:pt x="7293172" y="91062"/>
                  <a:pt x="7293172" y="85965"/>
                </a:cubicBezTo>
                <a:cubicBezTo>
                  <a:pt x="7293172" y="77358"/>
                  <a:pt x="7297864" y="75947"/>
                  <a:pt x="7307246" y="81732"/>
                </a:cubicBezTo>
                <a:cubicBezTo>
                  <a:pt x="7316628" y="87518"/>
                  <a:pt x="7320212" y="92197"/>
                  <a:pt x="7317999" y="95769"/>
                </a:cubicBezTo>
                <a:cubicBezTo>
                  <a:pt x="7315785" y="99341"/>
                  <a:pt x="7312124" y="103682"/>
                  <a:pt x="7307014" y="108791"/>
                </a:cubicBezTo>
                <a:cubicBezTo>
                  <a:pt x="7301904" y="113901"/>
                  <a:pt x="7294744" y="122406"/>
                  <a:pt x="7285536" y="134306"/>
                </a:cubicBezTo>
                <a:cubicBezTo>
                  <a:pt x="7276327" y="146206"/>
                  <a:pt x="7269872" y="153567"/>
                  <a:pt x="7266170" y="156388"/>
                </a:cubicBezTo>
                <a:cubicBezTo>
                  <a:pt x="7262468" y="159210"/>
                  <a:pt x="7264480" y="159098"/>
                  <a:pt x="7272206" y="156053"/>
                </a:cubicBezTo>
                <a:cubicBezTo>
                  <a:pt x="7279933" y="153009"/>
                  <a:pt x="7289468" y="150283"/>
                  <a:pt x="7300809" y="147877"/>
                </a:cubicBezTo>
                <a:cubicBezTo>
                  <a:pt x="7312152" y="145471"/>
                  <a:pt x="7308062" y="150215"/>
                  <a:pt x="7288540" y="162109"/>
                </a:cubicBezTo>
                <a:cubicBezTo>
                  <a:pt x="7269019" y="174003"/>
                  <a:pt x="7257119" y="182198"/>
                  <a:pt x="7252840" y="186693"/>
                </a:cubicBezTo>
                <a:cubicBezTo>
                  <a:pt x="7248561" y="191189"/>
                  <a:pt x="7243123" y="189264"/>
                  <a:pt x="7236524" y="180917"/>
                </a:cubicBezTo>
                <a:cubicBezTo>
                  <a:pt x="7229927" y="172570"/>
                  <a:pt x="7229862" y="166667"/>
                  <a:pt x="7236330" y="163207"/>
                </a:cubicBezTo>
                <a:cubicBezTo>
                  <a:pt x="7242798" y="159746"/>
                  <a:pt x="7254347" y="147257"/>
                  <a:pt x="7270978" y="125739"/>
                </a:cubicBezTo>
                <a:cubicBezTo>
                  <a:pt x="7251122" y="131754"/>
                  <a:pt x="7238540" y="136563"/>
                  <a:pt x="7233232" y="140166"/>
                </a:cubicBezTo>
                <a:cubicBezTo>
                  <a:pt x="7227924" y="143769"/>
                  <a:pt x="7223357" y="141084"/>
                  <a:pt x="7219530" y="132111"/>
                </a:cubicBezTo>
                <a:cubicBezTo>
                  <a:pt x="7215704" y="123138"/>
                  <a:pt x="7216297" y="117774"/>
                  <a:pt x="7221307" y="116019"/>
                </a:cubicBezTo>
                <a:cubicBezTo>
                  <a:pt x="7226318" y="114264"/>
                  <a:pt x="7231424" y="110410"/>
                  <a:pt x="7236627" y="104457"/>
                </a:cubicBezTo>
                <a:cubicBezTo>
                  <a:pt x="7241830" y="98504"/>
                  <a:pt x="7248468" y="88259"/>
                  <a:pt x="7256542" y="73724"/>
                </a:cubicBezTo>
                <a:cubicBezTo>
                  <a:pt x="7264616" y="59188"/>
                  <a:pt x="7267875" y="47273"/>
                  <a:pt x="7266318" y="37977"/>
                </a:cubicBezTo>
                <a:cubicBezTo>
                  <a:pt x="7265540" y="33329"/>
                  <a:pt x="7266470" y="30729"/>
                  <a:pt x="7269109" y="30175"/>
                </a:cubicBezTo>
                <a:close/>
                <a:moveTo>
                  <a:pt x="1906534" y="30175"/>
                </a:moveTo>
                <a:cubicBezTo>
                  <a:pt x="1909173" y="29622"/>
                  <a:pt x="1913520" y="31115"/>
                  <a:pt x="1919576" y="34656"/>
                </a:cubicBezTo>
                <a:cubicBezTo>
                  <a:pt x="1931686" y="41738"/>
                  <a:pt x="1935444" y="47412"/>
                  <a:pt x="1930850" y="51678"/>
                </a:cubicBezTo>
                <a:cubicBezTo>
                  <a:pt x="1926254" y="55945"/>
                  <a:pt x="1912205" y="76303"/>
                  <a:pt x="1888703" y="112754"/>
                </a:cubicBezTo>
                <a:cubicBezTo>
                  <a:pt x="1898997" y="112816"/>
                  <a:pt x="1907598" y="112500"/>
                  <a:pt x="1914506" y="111805"/>
                </a:cubicBezTo>
                <a:cubicBezTo>
                  <a:pt x="1925234" y="99676"/>
                  <a:pt x="1930598" y="91062"/>
                  <a:pt x="1930598" y="85965"/>
                </a:cubicBezTo>
                <a:cubicBezTo>
                  <a:pt x="1930598" y="77358"/>
                  <a:pt x="1935289" y="75947"/>
                  <a:pt x="1944672" y="81732"/>
                </a:cubicBezTo>
                <a:cubicBezTo>
                  <a:pt x="1954054" y="87518"/>
                  <a:pt x="1957638" y="92197"/>
                  <a:pt x="1955424" y="95769"/>
                </a:cubicBezTo>
                <a:cubicBezTo>
                  <a:pt x="1953210" y="99341"/>
                  <a:pt x="1949549" y="103682"/>
                  <a:pt x="1944439" y="108791"/>
                </a:cubicBezTo>
                <a:cubicBezTo>
                  <a:pt x="1939329" y="113901"/>
                  <a:pt x="1932170" y="122406"/>
                  <a:pt x="1922961" y="134306"/>
                </a:cubicBezTo>
                <a:cubicBezTo>
                  <a:pt x="1913753" y="146206"/>
                  <a:pt x="1907297" y="153567"/>
                  <a:pt x="1903595" y="156388"/>
                </a:cubicBezTo>
                <a:cubicBezTo>
                  <a:pt x="1899893" y="159210"/>
                  <a:pt x="1901905" y="159098"/>
                  <a:pt x="1909632" y="156053"/>
                </a:cubicBezTo>
                <a:cubicBezTo>
                  <a:pt x="1917358" y="153009"/>
                  <a:pt x="1926893" y="150283"/>
                  <a:pt x="1938235" y="147877"/>
                </a:cubicBezTo>
                <a:cubicBezTo>
                  <a:pt x="1949577" y="145471"/>
                  <a:pt x="1945487" y="150215"/>
                  <a:pt x="1925966" y="162109"/>
                </a:cubicBezTo>
                <a:cubicBezTo>
                  <a:pt x="1906444" y="174003"/>
                  <a:pt x="1894544" y="182198"/>
                  <a:pt x="1890266" y="186693"/>
                </a:cubicBezTo>
                <a:cubicBezTo>
                  <a:pt x="1885987" y="191189"/>
                  <a:pt x="1880549" y="189264"/>
                  <a:pt x="1873950" y="180917"/>
                </a:cubicBezTo>
                <a:cubicBezTo>
                  <a:pt x="1867352" y="172570"/>
                  <a:pt x="1867287" y="166667"/>
                  <a:pt x="1873755" y="163207"/>
                </a:cubicBezTo>
                <a:cubicBezTo>
                  <a:pt x="1880223" y="159746"/>
                  <a:pt x="1891773" y="147257"/>
                  <a:pt x="1908404" y="125739"/>
                </a:cubicBezTo>
                <a:cubicBezTo>
                  <a:pt x="1888548" y="131754"/>
                  <a:pt x="1875966" y="136563"/>
                  <a:pt x="1870657" y="140166"/>
                </a:cubicBezTo>
                <a:cubicBezTo>
                  <a:pt x="1865349" y="143769"/>
                  <a:pt x="1860782" y="141084"/>
                  <a:pt x="1856956" y="132111"/>
                </a:cubicBezTo>
                <a:cubicBezTo>
                  <a:pt x="1853130" y="123138"/>
                  <a:pt x="1853722" y="117774"/>
                  <a:pt x="1858733" y="116019"/>
                </a:cubicBezTo>
                <a:cubicBezTo>
                  <a:pt x="1863743" y="114264"/>
                  <a:pt x="1868850" y="110410"/>
                  <a:pt x="1874053" y="104457"/>
                </a:cubicBezTo>
                <a:cubicBezTo>
                  <a:pt x="1879255" y="98504"/>
                  <a:pt x="1885894" y="88259"/>
                  <a:pt x="1893968" y="73724"/>
                </a:cubicBezTo>
                <a:cubicBezTo>
                  <a:pt x="1902042" y="59188"/>
                  <a:pt x="1905300" y="47273"/>
                  <a:pt x="1903744" y="37977"/>
                </a:cubicBezTo>
                <a:cubicBezTo>
                  <a:pt x="1902966" y="33329"/>
                  <a:pt x="1903896" y="30729"/>
                  <a:pt x="1906534" y="30175"/>
                </a:cubicBezTo>
                <a:close/>
                <a:moveTo>
                  <a:pt x="7588820" y="30005"/>
                </a:moveTo>
                <a:cubicBezTo>
                  <a:pt x="7611292" y="26806"/>
                  <a:pt x="7629134" y="37893"/>
                  <a:pt x="7642342" y="63268"/>
                </a:cubicBezTo>
                <a:cubicBezTo>
                  <a:pt x="7650206" y="90913"/>
                  <a:pt x="7639446" y="118347"/>
                  <a:pt x="7610064" y="145570"/>
                </a:cubicBezTo>
                <a:cubicBezTo>
                  <a:pt x="7601309" y="158717"/>
                  <a:pt x="7596930" y="174282"/>
                  <a:pt x="7596930" y="192265"/>
                </a:cubicBezTo>
                <a:lnTo>
                  <a:pt x="7568876" y="192265"/>
                </a:lnTo>
                <a:cubicBezTo>
                  <a:pt x="7568034" y="160689"/>
                  <a:pt x="7580963" y="131934"/>
                  <a:pt x="7607665" y="106001"/>
                </a:cubicBezTo>
                <a:cubicBezTo>
                  <a:pt x="7613655" y="97046"/>
                  <a:pt x="7616272" y="87527"/>
                  <a:pt x="7615516" y="77444"/>
                </a:cubicBezTo>
                <a:cubicBezTo>
                  <a:pt x="7611436" y="63715"/>
                  <a:pt x="7603690" y="57241"/>
                  <a:pt x="7592280" y="58022"/>
                </a:cubicBezTo>
                <a:lnTo>
                  <a:pt x="7587704" y="58022"/>
                </a:lnTo>
                <a:cubicBezTo>
                  <a:pt x="7573627" y="58692"/>
                  <a:pt x="7566979" y="70753"/>
                  <a:pt x="7567760" y="94206"/>
                </a:cubicBezTo>
                <a:lnTo>
                  <a:pt x="7538516" y="94206"/>
                </a:lnTo>
                <a:cubicBezTo>
                  <a:pt x="7537685" y="62109"/>
                  <a:pt x="7547836" y="42402"/>
                  <a:pt x="7568970" y="35084"/>
                </a:cubicBezTo>
                <a:cubicBezTo>
                  <a:pt x="7572406" y="32504"/>
                  <a:pt x="7579022" y="30812"/>
                  <a:pt x="7588820" y="30005"/>
                </a:cubicBezTo>
                <a:close/>
                <a:moveTo>
                  <a:pt x="5486147" y="27569"/>
                </a:moveTo>
                <a:cubicBezTo>
                  <a:pt x="5487948" y="27798"/>
                  <a:pt x="5490162" y="28474"/>
                  <a:pt x="5492790" y="29596"/>
                </a:cubicBezTo>
                <a:cubicBezTo>
                  <a:pt x="5503301" y="34086"/>
                  <a:pt x="5511105" y="38606"/>
                  <a:pt x="5516202" y="43158"/>
                </a:cubicBezTo>
                <a:cubicBezTo>
                  <a:pt x="5521299" y="47710"/>
                  <a:pt x="5521802" y="52438"/>
                  <a:pt x="5517709" y="57343"/>
                </a:cubicBezTo>
                <a:cubicBezTo>
                  <a:pt x="5513616" y="62248"/>
                  <a:pt x="5509477" y="69460"/>
                  <a:pt x="5505291" y="78979"/>
                </a:cubicBezTo>
                <a:cubicBezTo>
                  <a:pt x="5501105" y="88498"/>
                  <a:pt x="5496786" y="98206"/>
                  <a:pt x="5492334" y="108103"/>
                </a:cubicBezTo>
                <a:cubicBezTo>
                  <a:pt x="5505245" y="123767"/>
                  <a:pt x="5521727" y="141440"/>
                  <a:pt x="5541782" y="161123"/>
                </a:cubicBezTo>
                <a:cubicBezTo>
                  <a:pt x="5561837" y="180805"/>
                  <a:pt x="5578174" y="194274"/>
                  <a:pt x="5590793" y="201530"/>
                </a:cubicBezTo>
                <a:cubicBezTo>
                  <a:pt x="5603412" y="208785"/>
                  <a:pt x="5617787" y="215597"/>
                  <a:pt x="5633916" y="221966"/>
                </a:cubicBezTo>
                <a:cubicBezTo>
                  <a:pt x="5650046" y="228334"/>
                  <a:pt x="5649348" y="232759"/>
                  <a:pt x="5631823" y="235239"/>
                </a:cubicBezTo>
                <a:cubicBezTo>
                  <a:pt x="5614298" y="237720"/>
                  <a:pt x="5599546" y="238349"/>
                  <a:pt x="5587565" y="237128"/>
                </a:cubicBezTo>
                <a:cubicBezTo>
                  <a:pt x="5575585" y="235906"/>
                  <a:pt x="5566422" y="230753"/>
                  <a:pt x="5560079" y="221668"/>
                </a:cubicBezTo>
                <a:cubicBezTo>
                  <a:pt x="5553735" y="212583"/>
                  <a:pt x="5542520" y="197601"/>
                  <a:pt x="5526435" y="176722"/>
                </a:cubicBezTo>
                <a:cubicBezTo>
                  <a:pt x="5510348" y="155843"/>
                  <a:pt x="5496706" y="136120"/>
                  <a:pt x="5485506" y="117554"/>
                </a:cubicBezTo>
                <a:cubicBezTo>
                  <a:pt x="5473415" y="140473"/>
                  <a:pt x="5461440" y="160035"/>
                  <a:pt x="5449583" y="176238"/>
                </a:cubicBezTo>
                <a:cubicBezTo>
                  <a:pt x="5437727" y="192442"/>
                  <a:pt x="5426034" y="205316"/>
                  <a:pt x="5414507" y="214859"/>
                </a:cubicBezTo>
                <a:cubicBezTo>
                  <a:pt x="5402978" y="224403"/>
                  <a:pt x="5390086" y="231584"/>
                  <a:pt x="5375829" y="236402"/>
                </a:cubicBezTo>
                <a:cubicBezTo>
                  <a:pt x="5361573" y="241220"/>
                  <a:pt x="5361560" y="237559"/>
                  <a:pt x="5375792" y="225417"/>
                </a:cubicBezTo>
                <a:cubicBezTo>
                  <a:pt x="5390024" y="213275"/>
                  <a:pt x="5404057" y="198745"/>
                  <a:pt x="5417892" y="181829"/>
                </a:cubicBezTo>
                <a:cubicBezTo>
                  <a:pt x="5431727" y="164912"/>
                  <a:pt x="5444095" y="145750"/>
                  <a:pt x="5454997" y="124344"/>
                </a:cubicBezTo>
                <a:cubicBezTo>
                  <a:pt x="5465898" y="102937"/>
                  <a:pt x="5473656" y="85577"/>
                  <a:pt x="5478269" y="72263"/>
                </a:cubicBezTo>
                <a:cubicBezTo>
                  <a:pt x="5482883" y="58949"/>
                  <a:pt x="5483829" y="47387"/>
                  <a:pt x="5481107" y="37577"/>
                </a:cubicBezTo>
                <a:cubicBezTo>
                  <a:pt x="5479065" y="30219"/>
                  <a:pt x="5480745" y="26883"/>
                  <a:pt x="5486147" y="27569"/>
                </a:cubicBezTo>
                <a:close/>
                <a:moveTo>
                  <a:pt x="4266947" y="27569"/>
                </a:moveTo>
                <a:cubicBezTo>
                  <a:pt x="4268748" y="27798"/>
                  <a:pt x="4270962" y="28474"/>
                  <a:pt x="4273590" y="29596"/>
                </a:cubicBezTo>
                <a:cubicBezTo>
                  <a:pt x="4284101" y="34086"/>
                  <a:pt x="4291905" y="38606"/>
                  <a:pt x="4297002" y="43158"/>
                </a:cubicBezTo>
                <a:cubicBezTo>
                  <a:pt x="4302100" y="47710"/>
                  <a:pt x="4302602" y="52438"/>
                  <a:pt x="4298509" y="57343"/>
                </a:cubicBezTo>
                <a:cubicBezTo>
                  <a:pt x="4294416" y="62248"/>
                  <a:pt x="4290277" y="69460"/>
                  <a:pt x="4286091" y="78979"/>
                </a:cubicBezTo>
                <a:cubicBezTo>
                  <a:pt x="4281906" y="88498"/>
                  <a:pt x="4277586" y="98206"/>
                  <a:pt x="4273134" y="108103"/>
                </a:cubicBezTo>
                <a:cubicBezTo>
                  <a:pt x="4286045" y="123767"/>
                  <a:pt x="4302528" y="141440"/>
                  <a:pt x="4322582" y="161123"/>
                </a:cubicBezTo>
                <a:cubicBezTo>
                  <a:pt x="4342637" y="180805"/>
                  <a:pt x="4358974" y="194274"/>
                  <a:pt x="4371593" y="201530"/>
                </a:cubicBezTo>
                <a:cubicBezTo>
                  <a:pt x="4384212" y="208785"/>
                  <a:pt x="4398587" y="215597"/>
                  <a:pt x="4414716" y="221966"/>
                </a:cubicBezTo>
                <a:cubicBezTo>
                  <a:pt x="4430845" y="228334"/>
                  <a:pt x="4430148" y="232759"/>
                  <a:pt x="4412623" y="235239"/>
                </a:cubicBezTo>
                <a:cubicBezTo>
                  <a:pt x="4395099" y="237720"/>
                  <a:pt x="4380346" y="238349"/>
                  <a:pt x="4368365" y="237128"/>
                </a:cubicBezTo>
                <a:cubicBezTo>
                  <a:pt x="4356385" y="235906"/>
                  <a:pt x="4347223" y="230753"/>
                  <a:pt x="4340879" y="221668"/>
                </a:cubicBezTo>
                <a:cubicBezTo>
                  <a:pt x="4334535" y="212583"/>
                  <a:pt x="4323320" y="197601"/>
                  <a:pt x="4307234" y="176722"/>
                </a:cubicBezTo>
                <a:cubicBezTo>
                  <a:pt x="4291148" y="155843"/>
                  <a:pt x="4277506" y="136120"/>
                  <a:pt x="4266307" y="117554"/>
                </a:cubicBezTo>
                <a:cubicBezTo>
                  <a:pt x="4254214" y="140473"/>
                  <a:pt x="4242240" y="160035"/>
                  <a:pt x="4230383" y="176238"/>
                </a:cubicBezTo>
                <a:cubicBezTo>
                  <a:pt x="4218527" y="192442"/>
                  <a:pt x="4206834" y="205316"/>
                  <a:pt x="4195306" y="214859"/>
                </a:cubicBezTo>
                <a:cubicBezTo>
                  <a:pt x="4183778" y="224403"/>
                  <a:pt x="4170886" y="231584"/>
                  <a:pt x="4156630" y="236402"/>
                </a:cubicBezTo>
                <a:cubicBezTo>
                  <a:pt x="4142373" y="241220"/>
                  <a:pt x="4142361" y="237559"/>
                  <a:pt x="4156592" y="225417"/>
                </a:cubicBezTo>
                <a:cubicBezTo>
                  <a:pt x="4170824" y="213275"/>
                  <a:pt x="4184857" y="198745"/>
                  <a:pt x="4198692" y="181829"/>
                </a:cubicBezTo>
                <a:cubicBezTo>
                  <a:pt x="4212527" y="164912"/>
                  <a:pt x="4224895" y="145750"/>
                  <a:pt x="4235797" y="124344"/>
                </a:cubicBezTo>
                <a:cubicBezTo>
                  <a:pt x="4246698" y="102937"/>
                  <a:pt x="4254456" y="85577"/>
                  <a:pt x="4259070" y="72263"/>
                </a:cubicBezTo>
                <a:cubicBezTo>
                  <a:pt x="4263683" y="58949"/>
                  <a:pt x="4264629" y="47387"/>
                  <a:pt x="4261907" y="37577"/>
                </a:cubicBezTo>
                <a:cubicBezTo>
                  <a:pt x="4259865" y="30219"/>
                  <a:pt x="4261545" y="26883"/>
                  <a:pt x="4266947" y="27569"/>
                </a:cubicBezTo>
                <a:close/>
                <a:moveTo>
                  <a:pt x="6679831" y="27078"/>
                </a:moveTo>
                <a:cubicBezTo>
                  <a:pt x="6682127" y="26658"/>
                  <a:pt x="6684800" y="26861"/>
                  <a:pt x="6687851" y="27689"/>
                </a:cubicBezTo>
                <a:cubicBezTo>
                  <a:pt x="6693953" y="29345"/>
                  <a:pt x="6699848" y="32120"/>
                  <a:pt x="6705534" y="36014"/>
                </a:cubicBezTo>
                <a:cubicBezTo>
                  <a:pt x="6711220" y="39909"/>
                  <a:pt x="6711444" y="44116"/>
                  <a:pt x="6706204" y="48637"/>
                </a:cubicBezTo>
                <a:cubicBezTo>
                  <a:pt x="6700964" y="53157"/>
                  <a:pt x="6694630" y="65054"/>
                  <a:pt x="6687200" y="84328"/>
                </a:cubicBezTo>
                <a:cubicBezTo>
                  <a:pt x="6695770" y="91819"/>
                  <a:pt x="6695374" y="97452"/>
                  <a:pt x="6686010" y="101229"/>
                </a:cubicBezTo>
                <a:cubicBezTo>
                  <a:pt x="6676646" y="105005"/>
                  <a:pt x="6663034" y="109368"/>
                  <a:pt x="6645175" y="114317"/>
                </a:cubicBezTo>
                <a:cubicBezTo>
                  <a:pt x="6645944" y="120493"/>
                  <a:pt x="6644778" y="132424"/>
                  <a:pt x="6641678" y="150110"/>
                </a:cubicBezTo>
                <a:cubicBezTo>
                  <a:pt x="6645658" y="148138"/>
                  <a:pt x="6650290" y="145505"/>
                  <a:pt x="6655574" y="142212"/>
                </a:cubicBezTo>
                <a:cubicBezTo>
                  <a:pt x="6660858" y="138920"/>
                  <a:pt x="6666002" y="138510"/>
                  <a:pt x="6671006" y="140985"/>
                </a:cubicBezTo>
                <a:cubicBezTo>
                  <a:pt x="6676010" y="143459"/>
                  <a:pt x="6680934" y="146119"/>
                  <a:pt x="6685777" y="148966"/>
                </a:cubicBezTo>
                <a:cubicBezTo>
                  <a:pt x="6690620" y="151812"/>
                  <a:pt x="6691665" y="155458"/>
                  <a:pt x="6688912" y="159904"/>
                </a:cubicBezTo>
                <a:cubicBezTo>
                  <a:pt x="6686158" y="164351"/>
                  <a:pt x="6684602" y="172121"/>
                  <a:pt x="6684242" y="183215"/>
                </a:cubicBezTo>
                <a:cubicBezTo>
                  <a:pt x="6683883" y="194309"/>
                  <a:pt x="6683702" y="207030"/>
                  <a:pt x="6683702" y="221380"/>
                </a:cubicBezTo>
                <a:cubicBezTo>
                  <a:pt x="6683702" y="234638"/>
                  <a:pt x="6679176" y="246721"/>
                  <a:pt x="6670122" y="257629"/>
                </a:cubicBezTo>
                <a:cubicBezTo>
                  <a:pt x="6661068" y="268537"/>
                  <a:pt x="6654188" y="270890"/>
                  <a:pt x="6649482" y="264689"/>
                </a:cubicBezTo>
                <a:cubicBezTo>
                  <a:pt x="6644775" y="258488"/>
                  <a:pt x="6637798" y="250876"/>
                  <a:pt x="6628552" y="241853"/>
                </a:cubicBezTo>
                <a:cubicBezTo>
                  <a:pt x="6619306" y="232830"/>
                  <a:pt x="6620460" y="229680"/>
                  <a:pt x="6632013" y="232402"/>
                </a:cubicBezTo>
                <a:cubicBezTo>
                  <a:pt x="6643566" y="235125"/>
                  <a:pt x="6650967" y="234647"/>
                  <a:pt x="6654216" y="230970"/>
                </a:cubicBezTo>
                <a:cubicBezTo>
                  <a:pt x="6657466" y="227293"/>
                  <a:pt x="6659667" y="219718"/>
                  <a:pt x="6660820" y="208246"/>
                </a:cubicBezTo>
                <a:cubicBezTo>
                  <a:pt x="6661974" y="196774"/>
                  <a:pt x="6662212" y="185407"/>
                  <a:pt x="6661536" y="174145"/>
                </a:cubicBezTo>
                <a:cubicBezTo>
                  <a:pt x="6660861" y="162884"/>
                  <a:pt x="6657106" y="158739"/>
                  <a:pt x="6650272" y="161709"/>
                </a:cubicBezTo>
                <a:cubicBezTo>
                  <a:pt x="6643439" y="164679"/>
                  <a:pt x="6636096" y="169736"/>
                  <a:pt x="6628246" y="176880"/>
                </a:cubicBezTo>
                <a:cubicBezTo>
                  <a:pt x="6620395" y="184024"/>
                  <a:pt x="6615202" y="183419"/>
                  <a:pt x="6612665" y="175066"/>
                </a:cubicBezTo>
                <a:cubicBezTo>
                  <a:pt x="6610129" y="166713"/>
                  <a:pt x="6611397" y="160345"/>
                  <a:pt x="6616470" y="155960"/>
                </a:cubicBezTo>
                <a:cubicBezTo>
                  <a:pt x="6621542" y="151576"/>
                  <a:pt x="6624655" y="144405"/>
                  <a:pt x="6625808" y="134446"/>
                </a:cubicBezTo>
                <a:cubicBezTo>
                  <a:pt x="6626962" y="124486"/>
                  <a:pt x="6625592" y="115464"/>
                  <a:pt x="6621697" y="107377"/>
                </a:cubicBezTo>
                <a:cubicBezTo>
                  <a:pt x="6617803" y="99291"/>
                  <a:pt x="6618538" y="95654"/>
                  <a:pt x="6623902" y="96466"/>
                </a:cubicBezTo>
                <a:cubicBezTo>
                  <a:pt x="6629266" y="97279"/>
                  <a:pt x="6634202" y="97862"/>
                  <a:pt x="6638710" y="98215"/>
                </a:cubicBezTo>
                <a:cubicBezTo>
                  <a:pt x="6643218" y="98569"/>
                  <a:pt x="6652796" y="95260"/>
                  <a:pt x="6667443" y="88290"/>
                </a:cubicBezTo>
                <a:cubicBezTo>
                  <a:pt x="6670408" y="74995"/>
                  <a:pt x="6671738" y="65848"/>
                  <a:pt x="6671434" y="60850"/>
                </a:cubicBezTo>
                <a:cubicBezTo>
                  <a:pt x="6671130" y="55852"/>
                  <a:pt x="6668832" y="54116"/>
                  <a:pt x="6664541" y="55641"/>
                </a:cubicBezTo>
                <a:lnTo>
                  <a:pt x="6644747" y="60310"/>
                </a:lnTo>
                <a:cubicBezTo>
                  <a:pt x="6637442" y="61898"/>
                  <a:pt x="6630996" y="59948"/>
                  <a:pt x="6625408" y="54460"/>
                </a:cubicBezTo>
                <a:cubicBezTo>
                  <a:pt x="6619822" y="48972"/>
                  <a:pt x="6622106" y="46228"/>
                  <a:pt x="6632264" y="46228"/>
                </a:cubicBezTo>
                <a:cubicBezTo>
                  <a:pt x="6639420" y="46228"/>
                  <a:pt x="6647407" y="44392"/>
                  <a:pt x="6656226" y="40721"/>
                </a:cubicBezTo>
                <a:cubicBezTo>
                  <a:pt x="6665044" y="37050"/>
                  <a:pt x="6670994" y="33546"/>
                  <a:pt x="6674076" y="30210"/>
                </a:cubicBezTo>
                <a:cubicBezTo>
                  <a:pt x="6675616" y="28542"/>
                  <a:pt x="6677535" y="27498"/>
                  <a:pt x="6679831" y="27078"/>
                </a:cubicBezTo>
                <a:close/>
                <a:moveTo>
                  <a:pt x="1317256" y="27078"/>
                </a:moveTo>
                <a:cubicBezTo>
                  <a:pt x="1319552" y="26658"/>
                  <a:pt x="1322226" y="26861"/>
                  <a:pt x="1325277" y="27689"/>
                </a:cubicBezTo>
                <a:cubicBezTo>
                  <a:pt x="1331379" y="29345"/>
                  <a:pt x="1337273" y="32120"/>
                  <a:pt x="1342959" y="36014"/>
                </a:cubicBezTo>
                <a:cubicBezTo>
                  <a:pt x="1348646" y="39909"/>
                  <a:pt x="1348869" y="44116"/>
                  <a:pt x="1343629" y="48637"/>
                </a:cubicBezTo>
                <a:cubicBezTo>
                  <a:pt x="1338389" y="53157"/>
                  <a:pt x="1332055" y="65054"/>
                  <a:pt x="1324626" y="84328"/>
                </a:cubicBezTo>
                <a:cubicBezTo>
                  <a:pt x="1333196" y="91819"/>
                  <a:pt x="1332799" y="97452"/>
                  <a:pt x="1323435" y="101229"/>
                </a:cubicBezTo>
                <a:cubicBezTo>
                  <a:pt x="1314072" y="105005"/>
                  <a:pt x="1300460" y="109368"/>
                  <a:pt x="1282601" y="114317"/>
                </a:cubicBezTo>
                <a:cubicBezTo>
                  <a:pt x="1283369" y="120493"/>
                  <a:pt x="1282203" y="132424"/>
                  <a:pt x="1279103" y="150110"/>
                </a:cubicBezTo>
                <a:cubicBezTo>
                  <a:pt x="1283084" y="148138"/>
                  <a:pt x="1287716" y="145505"/>
                  <a:pt x="1293000" y="142212"/>
                </a:cubicBezTo>
                <a:cubicBezTo>
                  <a:pt x="1298283" y="138920"/>
                  <a:pt x="1303427" y="138510"/>
                  <a:pt x="1308431" y="140985"/>
                </a:cubicBezTo>
                <a:cubicBezTo>
                  <a:pt x="1313436" y="143459"/>
                  <a:pt x="1318359" y="146119"/>
                  <a:pt x="1323203" y="148966"/>
                </a:cubicBezTo>
                <a:cubicBezTo>
                  <a:pt x="1328045" y="151812"/>
                  <a:pt x="1329090" y="155458"/>
                  <a:pt x="1326338" y="159904"/>
                </a:cubicBezTo>
                <a:cubicBezTo>
                  <a:pt x="1323584" y="164351"/>
                  <a:pt x="1322027" y="172121"/>
                  <a:pt x="1321668" y="183215"/>
                </a:cubicBezTo>
                <a:cubicBezTo>
                  <a:pt x="1321308" y="194309"/>
                  <a:pt x="1321128" y="207030"/>
                  <a:pt x="1321128" y="221380"/>
                </a:cubicBezTo>
                <a:cubicBezTo>
                  <a:pt x="1321128" y="234638"/>
                  <a:pt x="1316602" y="246721"/>
                  <a:pt x="1307548" y="257629"/>
                </a:cubicBezTo>
                <a:cubicBezTo>
                  <a:pt x="1298494" y="268537"/>
                  <a:pt x="1291614" y="270890"/>
                  <a:pt x="1286907" y="264689"/>
                </a:cubicBezTo>
                <a:cubicBezTo>
                  <a:pt x="1282200" y="258488"/>
                  <a:pt x="1275224" y="250876"/>
                  <a:pt x="1265978" y="241853"/>
                </a:cubicBezTo>
                <a:cubicBezTo>
                  <a:pt x="1256732" y="232830"/>
                  <a:pt x="1257885" y="229680"/>
                  <a:pt x="1269438" y="232402"/>
                </a:cubicBezTo>
                <a:cubicBezTo>
                  <a:pt x="1280991" y="235125"/>
                  <a:pt x="1288392" y="234647"/>
                  <a:pt x="1291642" y="230970"/>
                </a:cubicBezTo>
                <a:cubicBezTo>
                  <a:pt x="1294891" y="227293"/>
                  <a:pt x="1297092" y="219718"/>
                  <a:pt x="1298246" y="208246"/>
                </a:cubicBezTo>
                <a:cubicBezTo>
                  <a:pt x="1299399" y="196774"/>
                  <a:pt x="1299638" y="185407"/>
                  <a:pt x="1298963" y="174145"/>
                </a:cubicBezTo>
                <a:cubicBezTo>
                  <a:pt x="1298286" y="162884"/>
                  <a:pt x="1294531" y="158739"/>
                  <a:pt x="1287698" y="161709"/>
                </a:cubicBezTo>
                <a:cubicBezTo>
                  <a:pt x="1280864" y="164679"/>
                  <a:pt x="1273522" y="169736"/>
                  <a:pt x="1265671" y="176880"/>
                </a:cubicBezTo>
                <a:cubicBezTo>
                  <a:pt x="1257821" y="184024"/>
                  <a:pt x="1252627" y="183419"/>
                  <a:pt x="1250091" y="175066"/>
                </a:cubicBezTo>
                <a:cubicBezTo>
                  <a:pt x="1247554" y="166713"/>
                  <a:pt x="1248822" y="160345"/>
                  <a:pt x="1253895" y="155960"/>
                </a:cubicBezTo>
                <a:cubicBezTo>
                  <a:pt x="1258968" y="151576"/>
                  <a:pt x="1262081" y="144405"/>
                  <a:pt x="1263234" y="134446"/>
                </a:cubicBezTo>
                <a:cubicBezTo>
                  <a:pt x="1264387" y="124486"/>
                  <a:pt x="1263017" y="115464"/>
                  <a:pt x="1259123" y="107377"/>
                </a:cubicBezTo>
                <a:cubicBezTo>
                  <a:pt x="1255228" y="99291"/>
                  <a:pt x="1255963" y="95654"/>
                  <a:pt x="1261327" y="96466"/>
                </a:cubicBezTo>
                <a:cubicBezTo>
                  <a:pt x="1266691" y="97279"/>
                  <a:pt x="1271627" y="97862"/>
                  <a:pt x="1276136" y="98215"/>
                </a:cubicBezTo>
                <a:cubicBezTo>
                  <a:pt x="1280644" y="98569"/>
                  <a:pt x="1290222" y="95260"/>
                  <a:pt x="1304869" y="88290"/>
                </a:cubicBezTo>
                <a:cubicBezTo>
                  <a:pt x="1307833" y="74995"/>
                  <a:pt x="1309163" y="65848"/>
                  <a:pt x="1308860" y="60850"/>
                </a:cubicBezTo>
                <a:cubicBezTo>
                  <a:pt x="1308555" y="55852"/>
                  <a:pt x="1306258" y="54116"/>
                  <a:pt x="1301967" y="55641"/>
                </a:cubicBezTo>
                <a:lnTo>
                  <a:pt x="1282172" y="60310"/>
                </a:lnTo>
                <a:cubicBezTo>
                  <a:pt x="1274868" y="61898"/>
                  <a:pt x="1268421" y="59948"/>
                  <a:pt x="1262834" y="54460"/>
                </a:cubicBezTo>
                <a:cubicBezTo>
                  <a:pt x="1257247" y="48972"/>
                  <a:pt x="1259532" y="46228"/>
                  <a:pt x="1269690" y="46228"/>
                </a:cubicBezTo>
                <a:cubicBezTo>
                  <a:pt x="1276846" y="46228"/>
                  <a:pt x="1284833" y="44392"/>
                  <a:pt x="1293651" y="40721"/>
                </a:cubicBezTo>
                <a:cubicBezTo>
                  <a:pt x="1302469" y="37050"/>
                  <a:pt x="1308419" y="33546"/>
                  <a:pt x="1311501" y="30210"/>
                </a:cubicBezTo>
                <a:cubicBezTo>
                  <a:pt x="1313042" y="28542"/>
                  <a:pt x="1314960" y="27498"/>
                  <a:pt x="1317256" y="27078"/>
                </a:cubicBezTo>
                <a:close/>
                <a:moveTo>
                  <a:pt x="2819085" y="25071"/>
                </a:moveTo>
                <a:cubicBezTo>
                  <a:pt x="2820419" y="24812"/>
                  <a:pt x="2822170" y="24885"/>
                  <a:pt x="2824339" y="25289"/>
                </a:cubicBezTo>
                <a:cubicBezTo>
                  <a:pt x="2833014" y="26908"/>
                  <a:pt x="2840818" y="29764"/>
                  <a:pt x="2847751" y="33856"/>
                </a:cubicBezTo>
                <a:cubicBezTo>
                  <a:pt x="2854684" y="37949"/>
                  <a:pt x="2856594" y="42588"/>
                  <a:pt x="2853481" y="47772"/>
                </a:cubicBezTo>
                <a:cubicBezTo>
                  <a:pt x="2850368" y="52956"/>
                  <a:pt x="2848812" y="69947"/>
                  <a:pt x="2848812" y="98745"/>
                </a:cubicBezTo>
                <a:cubicBezTo>
                  <a:pt x="2853400" y="97319"/>
                  <a:pt x="2859034" y="95794"/>
                  <a:pt x="2865713" y="94169"/>
                </a:cubicBezTo>
                <a:cubicBezTo>
                  <a:pt x="2872392" y="92544"/>
                  <a:pt x="2876500" y="94153"/>
                  <a:pt x="2878038" y="98997"/>
                </a:cubicBezTo>
                <a:cubicBezTo>
                  <a:pt x="2879575" y="103840"/>
                  <a:pt x="2877461" y="108097"/>
                  <a:pt x="2871694" y="111768"/>
                </a:cubicBezTo>
                <a:cubicBezTo>
                  <a:pt x="2865927" y="115439"/>
                  <a:pt x="2858244" y="118992"/>
                  <a:pt x="2848644" y="122428"/>
                </a:cubicBezTo>
                <a:cubicBezTo>
                  <a:pt x="2847987" y="137000"/>
                  <a:pt x="2847658" y="150507"/>
                  <a:pt x="2847658" y="162946"/>
                </a:cubicBezTo>
                <a:cubicBezTo>
                  <a:pt x="2856265" y="157105"/>
                  <a:pt x="2864643" y="151948"/>
                  <a:pt x="2872791" y="147477"/>
                </a:cubicBezTo>
                <a:cubicBezTo>
                  <a:pt x="2880940" y="143006"/>
                  <a:pt x="2883696" y="143707"/>
                  <a:pt x="2881061" y="149579"/>
                </a:cubicBezTo>
                <a:cubicBezTo>
                  <a:pt x="2878425" y="155452"/>
                  <a:pt x="2873132" y="161576"/>
                  <a:pt x="2865183" y="167950"/>
                </a:cubicBezTo>
                <a:cubicBezTo>
                  <a:pt x="2857233" y="174325"/>
                  <a:pt x="2846725" y="182706"/>
                  <a:pt x="2833659" y="193093"/>
                </a:cubicBezTo>
                <a:cubicBezTo>
                  <a:pt x="2820593" y="203480"/>
                  <a:pt x="2811797" y="211973"/>
                  <a:pt x="2807270" y="218571"/>
                </a:cubicBezTo>
                <a:cubicBezTo>
                  <a:pt x="2802743" y="225169"/>
                  <a:pt x="2795088" y="223544"/>
                  <a:pt x="2784304" y="213696"/>
                </a:cubicBezTo>
                <a:cubicBezTo>
                  <a:pt x="2773520" y="203849"/>
                  <a:pt x="2771408" y="198404"/>
                  <a:pt x="2777969" y="197363"/>
                </a:cubicBezTo>
                <a:cubicBezTo>
                  <a:pt x="2784530" y="196321"/>
                  <a:pt x="2790948" y="194141"/>
                  <a:pt x="2797224" y="190823"/>
                </a:cubicBezTo>
                <a:cubicBezTo>
                  <a:pt x="2803500" y="187506"/>
                  <a:pt x="2813645" y="181047"/>
                  <a:pt x="2827659" y="171448"/>
                </a:cubicBezTo>
                <a:lnTo>
                  <a:pt x="2827659" y="126892"/>
                </a:lnTo>
                <a:cubicBezTo>
                  <a:pt x="2823381" y="128455"/>
                  <a:pt x="2818736" y="129237"/>
                  <a:pt x="2813725" y="129237"/>
                </a:cubicBezTo>
                <a:cubicBezTo>
                  <a:pt x="2808429" y="129237"/>
                  <a:pt x="2802619" y="127206"/>
                  <a:pt x="2796294" y="123144"/>
                </a:cubicBezTo>
                <a:cubicBezTo>
                  <a:pt x="2789969" y="119082"/>
                  <a:pt x="2791469" y="115786"/>
                  <a:pt x="2800796" y="113256"/>
                </a:cubicBezTo>
                <a:cubicBezTo>
                  <a:pt x="2810122" y="110726"/>
                  <a:pt x="2819077" y="108140"/>
                  <a:pt x="2827659" y="105498"/>
                </a:cubicBezTo>
                <a:cubicBezTo>
                  <a:pt x="2827659" y="96519"/>
                  <a:pt x="2827281" y="85000"/>
                  <a:pt x="2826525" y="70942"/>
                </a:cubicBezTo>
                <a:cubicBezTo>
                  <a:pt x="2825768" y="56884"/>
                  <a:pt x="2823046" y="45356"/>
                  <a:pt x="2818358" y="36358"/>
                </a:cubicBezTo>
                <a:cubicBezTo>
                  <a:pt x="2814842" y="29610"/>
                  <a:pt x="2815084" y="25847"/>
                  <a:pt x="2819085" y="25071"/>
                </a:cubicBezTo>
                <a:close/>
                <a:moveTo>
                  <a:pt x="85217" y="21871"/>
                </a:moveTo>
                <a:cubicBezTo>
                  <a:pt x="86828" y="21897"/>
                  <a:pt x="88805" y="22324"/>
                  <a:pt x="91147" y="23150"/>
                </a:cubicBezTo>
                <a:cubicBezTo>
                  <a:pt x="100517" y="26455"/>
                  <a:pt x="107351" y="30374"/>
                  <a:pt x="111649" y="34907"/>
                </a:cubicBezTo>
                <a:cubicBezTo>
                  <a:pt x="115946" y="39440"/>
                  <a:pt x="116687" y="43880"/>
                  <a:pt x="113872" y="48228"/>
                </a:cubicBezTo>
                <a:cubicBezTo>
                  <a:pt x="111056" y="52575"/>
                  <a:pt x="107884" y="62397"/>
                  <a:pt x="104356" y="77695"/>
                </a:cubicBezTo>
                <a:cubicBezTo>
                  <a:pt x="100828" y="92994"/>
                  <a:pt x="97234" y="106627"/>
                  <a:pt x="93575" y="118595"/>
                </a:cubicBezTo>
                <a:cubicBezTo>
                  <a:pt x="102344" y="117876"/>
                  <a:pt x="111398" y="116518"/>
                  <a:pt x="120736" y="114521"/>
                </a:cubicBezTo>
                <a:cubicBezTo>
                  <a:pt x="122770" y="108035"/>
                  <a:pt x="123009" y="101449"/>
                  <a:pt x="121452" y="94764"/>
                </a:cubicBezTo>
                <a:cubicBezTo>
                  <a:pt x="119896" y="88079"/>
                  <a:pt x="124587" y="87754"/>
                  <a:pt x="135526" y="93788"/>
                </a:cubicBezTo>
                <a:cubicBezTo>
                  <a:pt x="146465" y="99821"/>
                  <a:pt x="150933" y="105471"/>
                  <a:pt x="148930" y="110735"/>
                </a:cubicBezTo>
                <a:cubicBezTo>
                  <a:pt x="146927" y="116000"/>
                  <a:pt x="144955" y="122914"/>
                  <a:pt x="143014" y="131478"/>
                </a:cubicBezTo>
                <a:cubicBezTo>
                  <a:pt x="141073" y="140042"/>
                  <a:pt x="137945" y="150206"/>
                  <a:pt x="133628" y="161969"/>
                </a:cubicBezTo>
                <a:cubicBezTo>
                  <a:pt x="129313" y="173733"/>
                  <a:pt x="124519" y="184092"/>
                  <a:pt x="119248" y="193047"/>
                </a:cubicBezTo>
                <a:cubicBezTo>
                  <a:pt x="131502" y="201914"/>
                  <a:pt x="139043" y="210264"/>
                  <a:pt x="141870" y="218096"/>
                </a:cubicBezTo>
                <a:cubicBezTo>
                  <a:pt x="144698" y="225928"/>
                  <a:pt x="144239" y="233698"/>
                  <a:pt x="140493" y="241406"/>
                </a:cubicBezTo>
                <a:cubicBezTo>
                  <a:pt x="136748" y="249114"/>
                  <a:pt x="131387" y="247679"/>
                  <a:pt x="124411" y="237100"/>
                </a:cubicBezTo>
                <a:cubicBezTo>
                  <a:pt x="117435" y="226521"/>
                  <a:pt x="111218" y="217027"/>
                  <a:pt x="105761" y="208618"/>
                </a:cubicBezTo>
                <a:cubicBezTo>
                  <a:pt x="92564" y="221578"/>
                  <a:pt x="80181" y="230452"/>
                  <a:pt x="68610" y="235239"/>
                </a:cubicBezTo>
                <a:cubicBezTo>
                  <a:pt x="57038" y="240027"/>
                  <a:pt x="45829" y="242817"/>
                  <a:pt x="34984" y="243611"/>
                </a:cubicBezTo>
                <a:cubicBezTo>
                  <a:pt x="24137" y="244405"/>
                  <a:pt x="22879" y="242324"/>
                  <a:pt x="31207" y="237369"/>
                </a:cubicBezTo>
                <a:cubicBezTo>
                  <a:pt x="39535" y="232415"/>
                  <a:pt x="49395" y="226521"/>
                  <a:pt x="60786" y="219687"/>
                </a:cubicBezTo>
                <a:cubicBezTo>
                  <a:pt x="72178" y="212853"/>
                  <a:pt x="83058" y="204618"/>
                  <a:pt x="93426" y="194981"/>
                </a:cubicBezTo>
                <a:cubicBezTo>
                  <a:pt x="81793" y="184092"/>
                  <a:pt x="74023" y="177286"/>
                  <a:pt x="70117" y="174564"/>
                </a:cubicBezTo>
                <a:cubicBezTo>
                  <a:pt x="66209" y="171842"/>
                  <a:pt x="65034" y="167448"/>
                  <a:pt x="66591" y="161383"/>
                </a:cubicBezTo>
                <a:cubicBezTo>
                  <a:pt x="68147" y="155319"/>
                  <a:pt x="70091" y="148107"/>
                  <a:pt x="72423" y="139748"/>
                </a:cubicBezTo>
                <a:cubicBezTo>
                  <a:pt x="49950" y="145081"/>
                  <a:pt x="35281" y="149331"/>
                  <a:pt x="28416" y="152500"/>
                </a:cubicBezTo>
                <a:cubicBezTo>
                  <a:pt x="21552" y="155669"/>
                  <a:pt x="13940" y="152559"/>
                  <a:pt x="5581" y="143171"/>
                </a:cubicBezTo>
                <a:cubicBezTo>
                  <a:pt x="-2779" y="133782"/>
                  <a:pt x="-1746" y="129478"/>
                  <a:pt x="8678" y="130260"/>
                </a:cubicBezTo>
                <a:cubicBezTo>
                  <a:pt x="19102" y="131041"/>
                  <a:pt x="41194" y="128889"/>
                  <a:pt x="74953" y="123804"/>
                </a:cubicBezTo>
                <a:cubicBezTo>
                  <a:pt x="77992" y="100190"/>
                  <a:pt x="80274" y="81432"/>
                  <a:pt x="81800" y="67529"/>
                </a:cubicBezTo>
                <a:cubicBezTo>
                  <a:pt x="83325" y="53626"/>
                  <a:pt x="82921" y="41927"/>
                  <a:pt x="80590" y="32433"/>
                </a:cubicBezTo>
                <a:cubicBezTo>
                  <a:pt x="78842" y="25313"/>
                  <a:pt x="80384" y="21792"/>
                  <a:pt x="85217" y="21871"/>
                </a:cubicBezTo>
                <a:close/>
                <a:moveTo>
                  <a:pt x="498539" y="21492"/>
                </a:moveTo>
                <a:cubicBezTo>
                  <a:pt x="501926" y="21717"/>
                  <a:pt x="505649" y="22651"/>
                  <a:pt x="509708" y="24294"/>
                </a:cubicBezTo>
                <a:cubicBezTo>
                  <a:pt x="517825" y="27581"/>
                  <a:pt x="524647" y="31785"/>
                  <a:pt x="530172" y="36907"/>
                </a:cubicBezTo>
                <a:cubicBezTo>
                  <a:pt x="535697" y="42029"/>
                  <a:pt x="536168" y="46451"/>
                  <a:pt x="531586" y="50172"/>
                </a:cubicBezTo>
                <a:cubicBezTo>
                  <a:pt x="527003" y="53892"/>
                  <a:pt x="522647" y="59132"/>
                  <a:pt x="518517" y="65892"/>
                </a:cubicBezTo>
                <a:cubicBezTo>
                  <a:pt x="514387" y="72651"/>
                  <a:pt x="507386" y="84120"/>
                  <a:pt x="497513" y="100299"/>
                </a:cubicBezTo>
                <a:cubicBezTo>
                  <a:pt x="487641" y="116478"/>
                  <a:pt x="480609" y="119898"/>
                  <a:pt x="476417" y="110559"/>
                </a:cubicBezTo>
                <a:cubicBezTo>
                  <a:pt x="469038" y="112109"/>
                  <a:pt x="461311" y="113820"/>
                  <a:pt x="453237" y="115693"/>
                </a:cubicBezTo>
                <a:lnTo>
                  <a:pt x="453237" y="137273"/>
                </a:lnTo>
                <a:cubicBezTo>
                  <a:pt x="485173" y="133466"/>
                  <a:pt x="506124" y="130179"/>
                  <a:pt x="516089" y="127413"/>
                </a:cubicBezTo>
                <a:cubicBezTo>
                  <a:pt x="526054" y="124648"/>
                  <a:pt x="534413" y="125708"/>
                  <a:pt x="541167" y="130595"/>
                </a:cubicBezTo>
                <a:cubicBezTo>
                  <a:pt x="547920" y="135481"/>
                  <a:pt x="550723" y="139565"/>
                  <a:pt x="549575" y="142845"/>
                </a:cubicBezTo>
                <a:cubicBezTo>
                  <a:pt x="548428" y="146125"/>
                  <a:pt x="538627" y="148367"/>
                  <a:pt x="520172" y="149570"/>
                </a:cubicBezTo>
                <a:cubicBezTo>
                  <a:pt x="501718" y="150773"/>
                  <a:pt x="479406" y="152826"/>
                  <a:pt x="453237" y="155728"/>
                </a:cubicBezTo>
                <a:lnTo>
                  <a:pt x="453237" y="160025"/>
                </a:lnTo>
                <a:cubicBezTo>
                  <a:pt x="470588" y="176644"/>
                  <a:pt x="486534" y="189924"/>
                  <a:pt x="501076" y="199865"/>
                </a:cubicBezTo>
                <a:cubicBezTo>
                  <a:pt x="515618" y="209805"/>
                  <a:pt x="529725" y="217054"/>
                  <a:pt x="543399" y="221612"/>
                </a:cubicBezTo>
                <a:cubicBezTo>
                  <a:pt x="557072" y="226170"/>
                  <a:pt x="568228" y="230229"/>
                  <a:pt x="576867" y="233788"/>
                </a:cubicBezTo>
                <a:cubicBezTo>
                  <a:pt x="585505" y="237348"/>
                  <a:pt x="582550" y="240650"/>
                  <a:pt x="568002" y="243695"/>
                </a:cubicBezTo>
                <a:cubicBezTo>
                  <a:pt x="553454" y="246739"/>
                  <a:pt x="541910" y="248463"/>
                  <a:pt x="533371" y="248866"/>
                </a:cubicBezTo>
                <a:cubicBezTo>
                  <a:pt x="524833" y="249269"/>
                  <a:pt x="517280" y="246200"/>
                  <a:pt x="510712" y="239658"/>
                </a:cubicBezTo>
                <a:cubicBezTo>
                  <a:pt x="504146" y="233115"/>
                  <a:pt x="496561" y="225739"/>
                  <a:pt x="487960" y="217529"/>
                </a:cubicBezTo>
                <a:cubicBezTo>
                  <a:pt x="479359" y="209318"/>
                  <a:pt x="467785" y="195843"/>
                  <a:pt x="453237" y="177103"/>
                </a:cubicBezTo>
                <a:lnTo>
                  <a:pt x="453237" y="233063"/>
                </a:lnTo>
                <a:cubicBezTo>
                  <a:pt x="453237" y="245862"/>
                  <a:pt x="451234" y="257827"/>
                  <a:pt x="447228" y="268958"/>
                </a:cubicBezTo>
                <a:cubicBezTo>
                  <a:pt x="443222" y="280089"/>
                  <a:pt x="438140" y="280892"/>
                  <a:pt x="431982" y="271367"/>
                </a:cubicBezTo>
                <a:cubicBezTo>
                  <a:pt x="425825" y="261842"/>
                  <a:pt x="423720" y="252268"/>
                  <a:pt x="425667" y="242644"/>
                </a:cubicBezTo>
                <a:cubicBezTo>
                  <a:pt x="427614" y="233019"/>
                  <a:pt x="428975" y="223333"/>
                  <a:pt x="429750" y="213585"/>
                </a:cubicBezTo>
                <a:cubicBezTo>
                  <a:pt x="430525" y="203837"/>
                  <a:pt x="430913" y="189729"/>
                  <a:pt x="430913" y="171262"/>
                </a:cubicBezTo>
                <a:cubicBezTo>
                  <a:pt x="414827" y="194640"/>
                  <a:pt x="401637" y="211080"/>
                  <a:pt x="391343" y="220580"/>
                </a:cubicBezTo>
                <a:cubicBezTo>
                  <a:pt x="381049" y="230080"/>
                  <a:pt x="369744" y="238207"/>
                  <a:pt x="357429" y="244960"/>
                </a:cubicBezTo>
                <a:cubicBezTo>
                  <a:pt x="345113" y="251713"/>
                  <a:pt x="334633" y="256100"/>
                  <a:pt x="325989" y="258122"/>
                </a:cubicBezTo>
                <a:cubicBezTo>
                  <a:pt x="317345" y="260143"/>
                  <a:pt x="318821" y="256798"/>
                  <a:pt x="330416" y="248085"/>
                </a:cubicBezTo>
                <a:cubicBezTo>
                  <a:pt x="342013" y="239372"/>
                  <a:pt x="357050" y="226350"/>
                  <a:pt x="375530" y="209018"/>
                </a:cubicBezTo>
                <a:cubicBezTo>
                  <a:pt x="394010" y="191685"/>
                  <a:pt x="408973" y="175206"/>
                  <a:pt x="420421" y="159579"/>
                </a:cubicBezTo>
                <a:cubicBezTo>
                  <a:pt x="397141" y="164924"/>
                  <a:pt x="381301" y="168791"/>
                  <a:pt x="372898" y="171178"/>
                </a:cubicBezTo>
                <a:cubicBezTo>
                  <a:pt x="364495" y="173566"/>
                  <a:pt x="355916" y="171045"/>
                  <a:pt x="347160" y="163616"/>
                </a:cubicBezTo>
                <a:cubicBezTo>
                  <a:pt x="338404" y="156187"/>
                  <a:pt x="339110" y="152472"/>
                  <a:pt x="349281" y="152472"/>
                </a:cubicBezTo>
                <a:cubicBezTo>
                  <a:pt x="356859" y="152472"/>
                  <a:pt x="367307" y="151520"/>
                  <a:pt x="380628" y="149617"/>
                </a:cubicBezTo>
                <a:cubicBezTo>
                  <a:pt x="393947" y="147713"/>
                  <a:pt x="410710" y="144956"/>
                  <a:pt x="430913" y="141347"/>
                </a:cubicBezTo>
                <a:lnTo>
                  <a:pt x="430913" y="118726"/>
                </a:lnTo>
                <a:cubicBezTo>
                  <a:pt x="427415" y="119494"/>
                  <a:pt x="420830" y="120915"/>
                  <a:pt x="411156" y="122986"/>
                </a:cubicBezTo>
                <a:cubicBezTo>
                  <a:pt x="404459" y="131816"/>
                  <a:pt x="399147" y="131683"/>
                  <a:pt x="395222" y="122586"/>
                </a:cubicBezTo>
                <a:cubicBezTo>
                  <a:pt x="391296" y="113489"/>
                  <a:pt x="387750" y="103988"/>
                  <a:pt x="384581" y="94085"/>
                </a:cubicBezTo>
                <a:cubicBezTo>
                  <a:pt x="381412" y="84182"/>
                  <a:pt x="378138" y="75655"/>
                  <a:pt x="374758" y="68505"/>
                </a:cubicBezTo>
                <a:cubicBezTo>
                  <a:pt x="371378" y="61355"/>
                  <a:pt x="367440" y="54850"/>
                  <a:pt x="362945" y="48990"/>
                </a:cubicBezTo>
                <a:cubicBezTo>
                  <a:pt x="358449" y="43130"/>
                  <a:pt x="359137" y="39450"/>
                  <a:pt x="365010" y="37949"/>
                </a:cubicBezTo>
                <a:cubicBezTo>
                  <a:pt x="370882" y="36448"/>
                  <a:pt x="376553" y="36284"/>
                  <a:pt x="382023" y="37456"/>
                </a:cubicBezTo>
                <a:cubicBezTo>
                  <a:pt x="387492" y="38628"/>
                  <a:pt x="399067" y="38055"/>
                  <a:pt x="416746" y="35735"/>
                </a:cubicBezTo>
                <a:cubicBezTo>
                  <a:pt x="434426" y="33416"/>
                  <a:pt x="449594" y="31301"/>
                  <a:pt x="462250" y="29391"/>
                </a:cubicBezTo>
                <a:cubicBezTo>
                  <a:pt x="474907" y="27481"/>
                  <a:pt x="483951" y="25333"/>
                  <a:pt x="489383" y="22945"/>
                </a:cubicBezTo>
                <a:cubicBezTo>
                  <a:pt x="492100" y="21752"/>
                  <a:pt x="495151" y="21267"/>
                  <a:pt x="498539" y="21492"/>
                </a:cubicBezTo>
                <a:close/>
                <a:moveTo>
                  <a:pt x="6730718" y="21183"/>
                </a:moveTo>
                <a:cubicBezTo>
                  <a:pt x="6733844" y="21580"/>
                  <a:pt x="6738224" y="22973"/>
                  <a:pt x="6743857" y="25364"/>
                </a:cubicBezTo>
                <a:cubicBezTo>
                  <a:pt x="6755125" y="30145"/>
                  <a:pt x="6759186" y="35971"/>
                  <a:pt x="6756042" y="42842"/>
                </a:cubicBezTo>
                <a:cubicBezTo>
                  <a:pt x="6752898" y="49713"/>
                  <a:pt x="6750576" y="70679"/>
                  <a:pt x="6749076" y="105740"/>
                </a:cubicBezTo>
                <a:cubicBezTo>
                  <a:pt x="6765658" y="90213"/>
                  <a:pt x="6777368" y="76762"/>
                  <a:pt x="6784208" y="65389"/>
                </a:cubicBezTo>
                <a:cubicBezTo>
                  <a:pt x="6791048" y="54016"/>
                  <a:pt x="6794272" y="44863"/>
                  <a:pt x="6793882" y="37930"/>
                </a:cubicBezTo>
                <a:cubicBezTo>
                  <a:pt x="6793492" y="30998"/>
                  <a:pt x="6797181" y="28991"/>
                  <a:pt x="6804951" y="31912"/>
                </a:cubicBezTo>
                <a:cubicBezTo>
                  <a:pt x="6812722" y="34833"/>
                  <a:pt x="6818972" y="38458"/>
                  <a:pt x="6823704" y="42786"/>
                </a:cubicBezTo>
                <a:cubicBezTo>
                  <a:pt x="6828435" y="47114"/>
                  <a:pt x="6828652" y="50984"/>
                  <a:pt x="6824354" y="54395"/>
                </a:cubicBezTo>
                <a:cubicBezTo>
                  <a:pt x="6820057" y="57805"/>
                  <a:pt x="6812046" y="66350"/>
                  <a:pt x="6800319" y="80030"/>
                </a:cubicBezTo>
                <a:cubicBezTo>
                  <a:pt x="6788593" y="93710"/>
                  <a:pt x="6771511" y="106534"/>
                  <a:pt x="6749076" y="118502"/>
                </a:cubicBezTo>
                <a:lnTo>
                  <a:pt x="6749076" y="127934"/>
                </a:lnTo>
                <a:cubicBezTo>
                  <a:pt x="6781198" y="119439"/>
                  <a:pt x="6802210" y="114006"/>
                  <a:pt x="6812114" y="111638"/>
                </a:cubicBezTo>
                <a:cubicBezTo>
                  <a:pt x="6822017" y="109269"/>
                  <a:pt x="6830912" y="111433"/>
                  <a:pt x="6838800" y="118130"/>
                </a:cubicBezTo>
                <a:cubicBezTo>
                  <a:pt x="6846688" y="124827"/>
                  <a:pt x="6844180" y="129119"/>
                  <a:pt x="6831275" y="131004"/>
                </a:cubicBezTo>
                <a:cubicBezTo>
                  <a:pt x="6818370" y="132889"/>
                  <a:pt x="6806734" y="134622"/>
                  <a:pt x="6796366" y="136204"/>
                </a:cubicBezTo>
                <a:cubicBezTo>
                  <a:pt x="6785998" y="137785"/>
                  <a:pt x="6776460" y="139388"/>
                  <a:pt x="6767754" y="141013"/>
                </a:cubicBezTo>
                <a:cubicBezTo>
                  <a:pt x="6785204" y="160273"/>
                  <a:pt x="6802362" y="176037"/>
                  <a:pt x="6819230" y="188303"/>
                </a:cubicBezTo>
                <a:cubicBezTo>
                  <a:pt x="6836097" y="200569"/>
                  <a:pt x="6850412" y="209008"/>
                  <a:pt x="6862176" y="213622"/>
                </a:cubicBezTo>
                <a:cubicBezTo>
                  <a:pt x="6873940" y="218236"/>
                  <a:pt x="6879170" y="221842"/>
                  <a:pt x="6877868" y="224440"/>
                </a:cubicBezTo>
                <a:cubicBezTo>
                  <a:pt x="6876566" y="227038"/>
                  <a:pt x="6867164" y="228942"/>
                  <a:pt x="6849664" y="230151"/>
                </a:cubicBezTo>
                <a:cubicBezTo>
                  <a:pt x="6832165" y="231361"/>
                  <a:pt x="6820252" y="228607"/>
                  <a:pt x="6813928" y="221891"/>
                </a:cubicBezTo>
                <a:cubicBezTo>
                  <a:pt x="6807602" y="215175"/>
                  <a:pt x="6801600" y="208221"/>
                  <a:pt x="6795919" y="201027"/>
                </a:cubicBezTo>
                <a:cubicBezTo>
                  <a:pt x="6790239" y="193834"/>
                  <a:pt x="6776324" y="174964"/>
                  <a:pt x="6754173" y="144417"/>
                </a:cubicBezTo>
                <a:cubicBezTo>
                  <a:pt x="6751916" y="144417"/>
                  <a:pt x="6750167" y="144566"/>
                  <a:pt x="6748926" y="144863"/>
                </a:cubicBezTo>
                <a:cubicBezTo>
                  <a:pt x="6748220" y="165588"/>
                  <a:pt x="6747879" y="178641"/>
                  <a:pt x="6747904" y="184024"/>
                </a:cubicBezTo>
                <a:cubicBezTo>
                  <a:pt x="6747904" y="188576"/>
                  <a:pt x="6747712" y="195735"/>
                  <a:pt x="6747326" y="205502"/>
                </a:cubicBezTo>
                <a:cubicBezTo>
                  <a:pt x="6746942" y="215268"/>
                  <a:pt x="6747538" y="219473"/>
                  <a:pt x="6749112" y="218115"/>
                </a:cubicBezTo>
                <a:cubicBezTo>
                  <a:pt x="6750688" y="216757"/>
                  <a:pt x="6756226" y="213448"/>
                  <a:pt x="6765726" y="208190"/>
                </a:cubicBezTo>
                <a:cubicBezTo>
                  <a:pt x="6775226" y="202931"/>
                  <a:pt x="6781442" y="200934"/>
                  <a:pt x="6784376" y="202200"/>
                </a:cubicBezTo>
                <a:cubicBezTo>
                  <a:pt x="6787309" y="203465"/>
                  <a:pt x="6785814" y="207269"/>
                  <a:pt x="6779892" y="213613"/>
                </a:cubicBezTo>
                <a:cubicBezTo>
                  <a:pt x="6773970" y="219957"/>
                  <a:pt x="6767592" y="226548"/>
                  <a:pt x="6760758" y="233388"/>
                </a:cubicBezTo>
                <a:cubicBezTo>
                  <a:pt x="6753925" y="240228"/>
                  <a:pt x="6748400" y="246712"/>
                  <a:pt x="6744182" y="252838"/>
                </a:cubicBezTo>
                <a:cubicBezTo>
                  <a:pt x="6739966" y="258965"/>
                  <a:pt x="6736158" y="263631"/>
                  <a:pt x="6732760" y="266837"/>
                </a:cubicBezTo>
                <a:cubicBezTo>
                  <a:pt x="6729362" y="270043"/>
                  <a:pt x="6724984" y="268130"/>
                  <a:pt x="6719626" y="261098"/>
                </a:cubicBezTo>
                <a:cubicBezTo>
                  <a:pt x="6714268" y="254066"/>
                  <a:pt x="6711590" y="248609"/>
                  <a:pt x="6711590" y="244727"/>
                </a:cubicBezTo>
                <a:cubicBezTo>
                  <a:pt x="6711590" y="240399"/>
                  <a:pt x="6713738" y="236083"/>
                  <a:pt x="6718036" y="231779"/>
                </a:cubicBezTo>
                <a:cubicBezTo>
                  <a:pt x="6722333" y="227476"/>
                  <a:pt x="6725250" y="218592"/>
                  <a:pt x="6726788" y="205130"/>
                </a:cubicBezTo>
                <a:cubicBezTo>
                  <a:pt x="6728326" y="191667"/>
                  <a:pt x="6729486" y="172595"/>
                  <a:pt x="6730267" y="147914"/>
                </a:cubicBezTo>
                <a:cubicBezTo>
                  <a:pt x="6723112" y="150184"/>
                  <a:pt x="6716826" y="152308"/>
                  <a:pt x="6711412" y="154286"/>
                </a:cubicBezTo>
                <a:cubicBezTo>
                  <a:pt x="6705999" y="156264"/>
                  <a:pt x="6698642" y="154466"/>
                  <a:pt x="6689340" y="148891"/>
                </a:cubicBezTo>
                <a:cubicBezTo>
                  <a:pt x="6680038" y="143316"/>
                  <a:pt x="6680708" y="140002"/>
                  <a:pt x="6691348" y="138948"/>
                </a:cubicBezTo>
                <a:cubicBezTo>
                  <a:pt x="6701990" y="137893"/>
                  <a:pt x="6714963" y="135624"/>
                  <a:pt x="6730267" y="132139"/>
                </a:cubicBezTo>
                <a:lnTo>
                  <a:pt x="6730267" y="68459"/>
                </a:lnTo>
                <a:cubicBezTo>
                  <a:pt x="6730267" y="54134"/>
                  <a:pt x="6729098" y="43772"/>
                  <a:pt x="6726760" y="37372"/>
                </a:cubicBezTo>
                <a:cubicBezTo>
                  <a:pt x="6724423" y="30973"/>
                  <a:pt x="6723871" y="26176"/>
                  <a:pt x="6725105" y="22983"/>
                </a:cubicBezTo>
                <a:cubicBezTo>
                  <a:pt x="6725722" y="21386"/>
                  <a:pt x="6727593" y="20786"/>
                  <a:pt x="6730718" y="21183"/>
                </a:cubicBezTo>
                <a:close/>
                <a:moveTo>
                  <a:pt x="1368144" y="21183"/>
                </a:moveTo>
                <a:cubicBezTo>
                  <a:pt x="1371269" y="21580"/>
                  <a:pt x="1375649" y="22973"/>
                  <a:pt x="1381283" y="25364"/>
                </a:cubicBezTo>
                <a:cubicBezTo>
                  <a:pt x="1392550" y="30145"/>
                  <a:pt x="1396612" y="35971"/>
                  <a:pt x="1393468" y="42842"/>
                </a:cubicBezTo>
                <a:cubicBezTo>
                  <a:pt x="1390324" y="49713"/>
                  <a:pt x="1388002" y="70679"/>
                  <a:pt x="1386501" y="105740"/>
                </a:cubicBezTo>
                <a:cubicBezTo>
                  <a:pt x="1403083" y="90213"/>
                  <a:pt x="1414794" y="76762"/>
                  <a:pt x="1421634" y="65389"/>
                </a:cubicBezTo>
                <a:cubicBezTo>
                  <a:pt x="1428474" y="54016"/>
                  <a:pt x="1431698" y="44863"/>
                  <a:pt x="1431308" y="37930"/>
                </a:cubicBezTo>
                <a:cubicBezTo>
                  <a:pt x="1430917" y="30998"/>
                  <a:pt x="1434607" y="28991"/>
                  <a:pt x="1442377" y="31912"/>
                </a:cubicBezTo>
                <a:cubicBezTo>
                  <a:pt x="1450147" y="34833"/>
                  <a:pt x="1456397" y="38458"/>
                  <a:pt x="1461129" y="42786"/>
                </a:cubicBezTo>
                <a:cubicBezTo>
                  <a:pt x="1465860" y="47114"/>
                  <a:pt x="1466078" y="50984"/>
                  <a:pt x="1461780" y="54395"/>
                </a:cubicBezTo>
                <a:cubicBezTo>
                  <a:pt x="1457483" y="57805"/>
                  <a:pt x="1449471" y="66350"/>
                  <a:pt x="1437744" y="80030"/>
                </a:cubicBezTo>
                <a:cubicBezTo>
                  <a:pt x="1426018" y="93710"/>
                  <a:pt x="1408937" y="106534"/>
                  <a:pt x="1386501" y="118502"/>
                </a:cubicBezTo>
                <a:lnTo>
                  <a:pt x="1386501" y="127934"/>
                </a:lnTo>
                <a:cubicBezTo>
                  <a:pt x="1418623" y="119439"/>
                  <a:pt x="1439636" y="114006"/>
                  <a:pt x="1449539" y="111638"/>
                </a:cubicBezTo>
                <a:cubicBezTo>
                  <a:pt x="1459442" y="109269"/>
                  <a:pt x="1468338" y="111433"/>
                  <a:pt x="1476226" y="118130"/>
                </a:cubicBezTo>
                <a:cubicBezTo>
                  <a:pt x="1484114" y="124827"/>
                  <a:pt x="1481605" y="129119"/>
                  <a:pt x="1468701" y="131004"/>
                </a:cubicBezTo>
                <a:cubicBezTo>
                  <a:pt x="1455796" y="132889"/>
                  <a:pt x="1444159" y="134622"/>
                  <a:pt x="1433791" y="136204"/>
                </a:cubicBezTo>
                <a:cubicBezTo>
                  <a:pt x="1423423" y="137785"/>
                  <a:pt x="1413885" y="139388"/>
                  <a:pt x="1405179" y="141013"/>
                </a:cubicBezTo>
                <a:cubicBezTo>
                  <a:pt x="1422629" y="160273"/>
                  <a:pt x="1439788" y="176037"/>
                  <a:pt x="1456655" y="188303"/>
                </a:cubicBezTo>
                <a:cubicBezTo>
                  <a:pt x="1473522" y="200569"/>
                  <a:pt x="1487837" y="209008"/>
                  <a:pt x="1499601" y="213622"/>
                </a:cubicBezTo>
                <a:cubicBezTo>
                  <a:pt x="1511365" y="218236"/>
                  <a:pt x="1516595" y="221842"/>
                  <a:pt x="1515294" y="224440"/>
                </a:cubicBezTo>
                <a:cubicBezTo>
                  <a:pt x="1513991" y="227038"/>
                  <a:pt x="1504590" y="228942"/>
                  <a:pt x="1487090" y="230151"/>
                </a:cubicBezTo>
                <a:cubicBezTo>
                  <a:pt x="1469590" y="231361"/>
                  <a:pt x="1457678" y="228607"/>
                  <a:pt x="1451353" y="221891"/>
                </a:cubicBezTo>
                <a:cubicBezTo>
                  <a:pt x="1445028" y="215175"/>
                  <a:pt x="1439025" y="208221"/>
                  <a:pt x="1433345" y="201027"/>
                </a:cubicBezTo>
                <a:cubicBezTo>
                  <a:pt x="1427664" y="193834"/>
                  <a:pt x="1413749" y="174964"/>
                  <a:pt x="1391598" y="144417"/>
                </a:cubicBezTo>
                <a:cubicBezTo>
                  <a:pt x="1389341" y="144417"/>
                  <a:pt x="1387592" y="144566"/>
                  <a:pt x="1386352" y="144863"/>
                </a:cubicBezTo>
                <a:cubicBezTo>
                  <a:pt x="1385646" y="165588"/>
                  <a:pt x="1385304" y="178641"/>
                  <a:pt x="1385329" y="184024"/>
                </a:cubicBezTo>
                <a:cubicBezTo>
                  <a:pt x="1385329" y="188576"/>
                  <a:pt x="1385137" y="195735"/>
                  <a:pt x="1384752" y="205502"/>
                </a:cubicBezTo>
                <a:cubicBezTo>
                  <a:pt x="1384368" y="215268"/>
                  <a:pt x="1384963" y="219473"/>
                  <a:pt x="1386538" y="218115"/>
                </a:cubicBezTo>
                <a:cubicBezTo>
                  <a:pt x="1388113" y="216757"/>
                  <a:pt x="1393651" y="213448"/>
                  <a:pt x="1403151" y="208190"/>
                </a:cubicBezTo>
                <a:cubicBezTo>
                  <a:pt x="1412651" y="202931"/>
                  <a:pt x="1418868" y="200934"/>
                  <a:pt x="1421801" y="202200"/>
                </a:cubicBezTo>
                <a:cubicBezTo>
                  <a:pt x="1424735" y="203465"/>
                  <a:pt x="1423240" y="207269"/>
                  <a:pt x="1417318" y="213613"/>
                </a:cubicBezTo>
                <a:cubicBezTo>
                  <a:pt x="1411395" y="219957"/>
                  <a:pt x="1405018" y="226548"/>
                  <a:pt x="1398184" y="233388"/>
                </a:cubicBezTo>
                <a:cubicBezTo>
                  <a:pt x="1391350" y="240228"/>
                  <a:pt x="1385825" y="246712"/>
                  <a:pt x="1381609" y="252838"/>
                </a:cubicBezTo>
                <a:cubicBezTo>
                  <a:pt x="1377391" y="258965"/>
                  <a:pt x="1373584" y="263631"/>
                  <a:pt x="1370186" y="266837"/>
                </a:cubicBezTo>
                <a:cubicBezTo>
                  <a:pt x="1366787" y="270043"/>
                  <a:pt x="1362409" y="268130"/>
                  <a:pt x="1357052" y="261098"/>
                </a:cubicBezTo>
                <a:cubicBezTo>
                  <a:pt x="1351694" y="254066"/>
                  <a:pt x="1349015" y="248609"/>
                  <a:pt x="1349015" y="244727"/>
                </a:cubicBezTo>
                <a:cubicBezTo>
                  <a:pt x="1349015" y="240399"/>
                  <a:pt x="1351164" y="236083"/>
                  <a:pt x="1355461" y="231779"/>
                </a:cubicBezTo>
                <a:cubicBezTo>
                  <a:pt x="1359758" y="227476"/>
                  <a:pt x="1362676" y="218592"/>
                  <a:pt x="1364214" y="205130"/>
                </a:cubicBezTo>
                <a:cubicBezTo>
                  <a:pt x="1365752" y="191667"/>
                  <a:pt x="1366912" y="172595"/>
                  <a:pt x="1367693" y="147914"/>
                </a:cubicBezTo>
                <a:cubicBezTo>
                  <a:pt x="1360537" y="150184"/>
                  <a:pt x="1354252" y="152308"/>
                  <a:pt x="1348838" y="154286"/>
                </a:cubicBezTo>
                <a:cubicBezTo>
                  <a:pt x="1343425" y="156264"/>
                  <a:pt x="1336067" y="154466"/>
                  <a:pt x="1326765" y="148891"/>
                </a:cubicBezTo>
                <a:cubicBezTo>
                  <a:pt x="1317464" y="143316"/>
                  <a:pt x="1318133" y="140002"/>
                  <a:pt x="1328774" y="138948"/>
                </a:cubicBezTo>
                <a:cubicBezTo>
                  <a:pt x="1339416" y="137893"/>
                  <a:pt x="1352388" y="135624"/>
                  <a:pt x="1367693" y="132139"/>
                </a:cubicBezTo>
                <a:lnTo>
                  <a:pt x="1367693" y="68459"/>
                </a:lnTo>
                <a:cubicBezTo>
                  <a:pt x="1367693" y="54134"/>
                  <a:pt x="1366524" y="43772"/>
                  <a:pt x="1364186" y="37372"/>
                </a:cubicBezTo>
                <a:cubicBezTo>
                  <a:pt x="1361848" y="30973"/>
                  <a:pt x="1361296" y="26176"/>
                  <a:pt x="1362530" y="22983"/>
                </a:cubicBezTo>
                <a:cubicBezTo>
                  <a:pt x="1363148" y="21386"/>
                  <a:pt x="1365018" y="20786"/>
                  <a:pt x="1368144" y="21183"/>
                </a:cubicBezTo>
                <a:close/>
                <a:moveTo>
                  <a:pt x="2634285" y="21169"/>
                </a:moveTo>
                <a:cubicBezTo>
                  <a:pt x="2646855" y="19184"/>
                  <a:pt x="2655186" y="21283"/>
                  <a:pt x="2659279" y="27466"/>
                </a:cubicBezTo>
                <a:cubicBezTo>
                  <a:pt x="2663372" y="33649"/>
                  <a:pt x="2658494" y="38727"/>
                  <a:pt x="2644647" y="42702"/>
                </a:cubicBezTo>
                <a:cubicBezTo>
                  <a:pt x="2630800" y="46677"/>
                  <a:pt x="2616714" y="49161"/>
                  <a:pt x="2602389" y="50153"/>
                </a:cubicBezTo>
                <a:cubicBezTo>
                  <a:pt x="2614060" y="55263"/>
                  <a:pt x="2618534" y="59625"/>
                  <a:pt x="2615812" y="63241"/>
                </a:cubicBezTo>
                <a:cubicBezTo>
                  <a:pt x="2613089" y="66856"/>
                  <a:pt x="2611728" y="88420"/>
                  <a:pt x="2611728" y="127934"/>
                </a:cubicBezTo>
                <a:cubicBezTo>
                  <a:pt x="2653983" y="124102"/>
                  <a:pt x="2681529" y="121587"/>
                  <a:pt x="2694365" y="120391"/>
                </a:cubicBezTo>
                <a:cubicBezTo>
                  <a:pt x="2707202" y="119194"/>
                  <a:pt x="2717068" y="122127"/>
                  <a:pt x="2723963" y="129190"/>
                </a:cubicBezTo>
                <a:cubicBezTo>
                  <a:pt x="2730859" y="136253"/>
                  <a:pt x="2731684" y="141140"/>
                  <a:pt x="2726438" y="143850"/>
                </a:cubicBezTo>
                <a:cubicBezTo>
                  <a:pt x="2721191" y="146559"/>
                  <a:pt x="2712132" y="147521"/>
                  <a:pt x="2699258" y="146733"/>
                </a:cubicBezTo>
                <a:cubicBezTo>
                  <a:pt x="2686384" y="145946"/>
                  <a:pt x="2671523" y="145363"/>
                  <a:pt x="2654675" y="144984"/>
                </a:cubicBezTo>
                <a:cubicBezTo>
                  <a:pt x="2637826" y="144606"/>
                  <a:pt x="2623510" y="145074"/>
                  <a:pt x="2611728" y="146389"/>
                </a:cubicBezTo>
                <a:cubicBezTo>
                  <a:pt x="2612472" y="191273"/>
                  <a:pt x="2611449" y="224257"/>
                  <a:pt x="2608659" y="245341"/>
                </a:cubicBezTo>
                <a:cubicBezTo>
                  <a:pt x="2605868" y="266425"/>
                  <a:pt x="2601766" y="278610"/>
                  <a:pt x="2596353" y="281897"/>
                </a:cubicBezTo>
                <a:cubicBezTo>
                  <a:pt x="2590939" y="285184"/>
                  <a:pt x="2588232" y="276297"/>
                  <a:pt x="2588232" y="255238"/>
                </a:cubicBezTo>
                <a:lnTo>
                  <a:pt x="2588232" y="147914"/>
                </a:lnTo>
                <a:cubicBezTo>
                  <a:pt x="2557536" y="151015"/>
                  <a:pt x="2535770" y="153926"/>
                  <a:pt x="2522934" y="156649"/>
                </a:cubicBezTo>
                <a:cubicBezTo>
                  <a:pt x="2510097" y="159371"/>
                  <a:pt x="2500253" y="160931"/>
                  <a:pt x="2493401" y="161328"/>
                </a:cubicBezTo>
                <a:cubicBezTo>
                  <a:pt x="2486548" y="161724"/>
                  <a:pt x="2479436" y="157815"/>
                  <a:pt x="2472062" y="149598"/>
                </a:cubicBezTo>
                <a:cubicBezTo>
                  <a:pt x="2464689" y="141382"/>
                  <a:pt x="2466233" y="137667"/>
                  <a:pt x="2476695" y="138455"/>
                </a:cubicBezTo>
                <a:cubicBezTo>
                  <a:pt x="2487156" y="139242"/>
                  <a:pt x="2524335" y="136628"/>
                  <a:pt x="2588232" y="130613"/>
                </a:cubicBezTo>
                <a:cubicBezTo>
                  <a:pt x="2588232" y="85642"/>
                  <a:pt x="2587302" y="59728"/>
                  <a:pt x="2585442" y="52869"/>
                </a:cubicBezTo>
                <a:cubicBezTo>
                  <a:pt x="2583147" y="52410"/>
                  <a:pt x="2578657" y="52181"/>
                  <a:pt x="2571973" y="52181"/>
                </a:cubicBezTo>
                <a:cubicBezTo>
                  <a:pt x="2565077" y="52181"/>
                  <a:pt x="2558280" y="49880"/>
                  <a:pt x="2551583" y="45279"/>
                </a:cubicBezTo>
                <a:cubicBezTo>
                  <a:pt x="2544886" y="40678"/>
                  <a:pt x="2545543" y="37552"/>
                  <a:pt x="2553555" y="35903"/>
                </a:cubicBezTo>
                <a:cubicBezTo>
                  <a:pt x="2561567" y="34253"/>
                  <a:pt x="2569613" y="32852"/>
                  <a:pt x="2577693" y="31698"/>
                </a:cubicBezTo>
                <a:cubicBezTo>
                  <a:pt x="2585773" y="30545"/>
                  <a:pt x="2594083" y="28998"/>
                  <a:pt x="2602622" y="27057"/>
                </a:cubicBezTo>
                <a:cubicBezTo>
                  <a:pt x="2611161" y="25116"/>
                  <a:pt x="2621715" y="23153"/>
                  <a:pt x="2634285" y="21169"/>
                </a:cubicBezTo>
                <a:close/>
                <a:moveTo>
                  <a:pt x="3531841" y="19792"/>
                </a:moveTo>
                <a:cubicBezTo>
                  <a:pt x="3533141" y="19777"/>
                  <a:pt x="3534787" y="20074"/>
                  <a:pt x="3536779" y="20685"/>
                </a:cubicBezTo>
                <a:cubicBezTo>
                  <a:pt x="3544747" y="23128"/>
                  <a:pt x="3551969" y="26489"/>
                  <a:pt x="3558443" y="30768"/>
                </a:cubicBezTo>
                <a:cubicBezTo>
                  <a:pt x="3564917" y="35047"/>
                  <a:pt x="3566309" y="38873"/>
                  <a:pt x="3562619" y="42246"/>
                </a:cubicBezTo>
                <a:cubicBezTo>
                  <a:pt x="3558929" y="45620"/>
                  <a:pt x="3554548" y="54295"/>
                  <a:pt x="3549476" y="68273"/>
                </a:cubicBezTo>
                <a:cubicBezTo>
                  <a:pt x="3561407" y="81494"/>
                  <a:pt x="3575449" y="94448"/>
                  <a:pt x="3591603" y="107136"/>
                </a:cubicBezTo>
                <a:cubicBezTo>
                  <a:pt x="3607757" y="119823"/>
                  <a:pt x="3623840" y="129680"/>
                  <a:pt x="3639852" y="136706"/>
                </a:cubicBezTo>
                <a:cubicBezTo>
                  <a:pt x="3655863" y="143732"/>
                  <a:pt x="3661063" y="147933"/>
                  <a:pt x="3655451" y="149310"/>
                </a:cubicBezTo>
                <a:cubicBezTo>
                  <a:pt x="3649839" y="150686"/>
                  <a:pt x="3639842" y="152159"/>
                  <a:pt x="3625462" y="153728"/>
                </a:cubicBezTo>
                <a:cubicBezTo>
                  <a:pt x="3611081" y="155297"/>
                  <a:pt x="3600769" y="152190"/>
                  <a:pt x="3594524" y="144408"/>
                </a:cubicBezTo>
                <a:cubicBezTo>
                  <a:pt x="3588280" y="136625"/>
                  <a:pt x="3571186" y="114837"/>
                  <a:pt x="3543244" y="79044"/>
                </a:cubicBezTo>
                <a:cubicBezTo>
                  <a:pt x="3534649" y="99620"/>
                  <a:pt x="3525381" y="117064"/>
                  <a:pt x="3515441" y="131376"/>
                </a:cubicBezTo>
                <a:cubicBezTo>
                  <a:pt x="3505500" y="145688"/>
                  <a:pt x="3492127" y="157858"/>
                  <a:pt x="3475322" y="167885"/>
                </a:cubicBezTo>
                <a:cubicBezTo>
                  <a:pt x="3458517" y="177913"/>
                  <a:pt x="3457953" y="173606"/>
                  <a:pt x="3473629" y="154965"/>
                </a:cubicBezTo>
                <a:cubicBezTo>
                  <a:pt x="3489306" y="136324"/>
                  <a:pt x="3500998" y="119498"/>
                  <a:pt x="3508706" y="104485"/>
                </a:cubicBezTo>
                <a:cubicBezTo>
                  <a:pt x="3516414" y="89472"/>
                  <a:pt x="3522584" y="74930"/>
                  <a:pt x="3527217" y="60859"/>
                </a:cubicBezTo>
                <a:cubicBezTo>
                  <a:pt x="3531849" y="46789"/>
                  <a:pt x="3532608" y="35965"/>
                  <a:pt x="3529496" y="28387"/>
                </a:cubicBezTo>
                <a:cubicBezTo>
                  <a:pt x="3527161" y="22703"/>
                  <a:pt x="3527943" y="19839"/>
                  <a:pt x="3531841" y="19792"/>
                </a:cubicBezTo>
                <a:close/>
                <a:moveTo>
                  <a:pt x="3439784" y="17468"/>
                </a:moveTo>
                <a:cubicBezTo>
                  <a:pt x="3441090" y="17670"/>
                  <a:pt x="3442629" y="18243"/>
                  <a:pt x="3444403" y="19187"/>
                </a:cubicBezTo>
                <a:cubicBezTo>
                  <a:pt x="3451497" y="22964"/>
                  <a:pt x="3457162" y="26759"/>
                  <a:pt x="3461397" y="30573"/>
                </a:cubicBezTo>
                <a:cubicBezTo>
                  <a:pt x="3465633" y="34387"/>
                  <a:pt x="3464895" y="38743"/>
                  <a:pt x="3459184" y="43642"/>
                </a:cubicBezTo>
                <a:cubicBezTo>
                  <a:pt x="3453472" y="48541"/>
                  <a:pt x="3441935" y="65836"/>
                  <a:pt x="3424572" y="95527"/>
                </a:cubicBezTo>
                <a:lnTo>
                  <a:pt x="3446877" y="95248"/>
                </a:lnTo>
                <a:cubicBezTo>
                  <a:pt x="3459143" y="79559"/>
                  <a:pt x="3464693" y="68632"/>
                  <a:pt x="3463528" y="62469"/>
                </a:cubicBezTo>
                <a:cubicBezTo>
                  <a:pt x="3462362" y="56305"/>
                  <a:pt x="3465490" y="54692"/>
                  <a:pt x="3472913" y="57632"/>
                </a:cubicBezTo>
                <a:cubicBezTo>
                  <a:pt x="3480336" y="60571"/>
                  <a:pt x="3486196" y="64217"/>
                  <a:pt x="3490493" y="68570"/>
                </a:cubicBezTo>
                <a:cubicBezTo>
                  <a:pt x="3494791" y="72924"/>
                  <a:pt x="3493650" y="77540"/>
                  <a:pt x="3487070" y="82421"/>
                </a:cubicBezTo>
                <a:cubicBezTo>
                  <a:pt x="3480491" y="87301"/>
                  <a:pt x="3473142" y="94572"/>
                  <a:pt x="3465025" y="104233"/>
                </a:cubicBezTo>
                <a:cubicBezTo>
                  <a:pt x="3456908" y="113895"/>
                  <a:pt x="3444980" y="126074"/>
                  <a:pt x="3429241" y="140771"/>
                </a:cubicBezTo>
                <a:cubicBezTo>
                  <a:pt x="3450883" y="140014"/>
                  <a:pt x="3465825" y="139999"/>
                  <a:pt x="3474066" y="140724"/>
                </a:cubicBezTo>
                <a:cubicBezTo>
                  <a:pt x="3482308" y="141450"/>
                  <a:pt x="3476361" y="145313"/>
                  <a:pt x="3456226" y="152314"/>
                </a:cubicBezTo>
                <a:cubicBezTo>
                  <a:pt x="3436090" y="159315"/>
                  <a:pt x="3421846" y="165389"/>
                  <a:pt x="3413493" y="170536"/>
                </a:cubicBezTo>
                <a:cubicBezTo>
                  <a:pt x="3405140" y="175683"/>
                  <a:pt x="3400009" y="173135"/>
                  <a:pt x="3398099" y="162890"/>
                </a:cubicBezTo>
                <a:cubicBezTo>
                  <a:pt x="3396189" y="152646"/>
                  <a:pt x="3398322" y="146687"/>
                  <a:pt x="3404499" y="145012"/>
                </a:cubicBezTo>
                <a:cubicBezTo>
                  <a:pt x="3410675" y="143338"/>
                  <a:pt x="3423152" y="131072"/>
                  <a:pt x="3441929" y="108215"/>
                </a:cubicBezTo>
                <a:cubicBezTo>
                  <a:pt x="3424144" y="110484"/>
                  <a:pt x="3412117" y="113386"/>
                  <a:pt x="3405847" y="116921"/>
                </a:cubicBezTo>
                <a:cubicBezTo>
                  <a:pt x="3399578" y="120456"/>
                  <a:pt x="3395463" y="117873"/>
                  <a:pt x="3393504" y="109173"/>
                </a:cubicBezTo>
                <a:cubicBezTo>
                  <a:pt x="3391544" y="100472"/>
                  <a:pt x="3393064" y="95480"/>
                  <a:pt x="3398062" y="94197"/>
                </a:cubicBezTo>
                <a:cubicBezTo>
                  <a:pt x="3403060" y="92913"/>
                  <a:pt x="3407946" y="88777"/>
                  <a:pt x="3412721" y="81788"/>
                </a:cubicBezTo>
                <a:cubicBezTo>
                  <a:pt x="3417496" y="74800"/>
                  <a:pt x="3422392" y="65724"/>
                  <a:pt x="3427409" y="54562"/>
                </a:cubicBezTo>
                <a:cubicBezTo>
                  <a:pt x="3432425" y="43400"/>
                  <a:pt x="3434739" y="33769"/>
                  <a:pt x="3434348" y="25671"/>
                </a:cubicBezTo>
                <a:cubicBezTo>
                  <a:pt x="3434055" y="19597"/>
                  <a:pt x="3435867" y="16863"/>
                  <a:pt x="3439784" y="17468"/>
                </a:cubicBezTo>
                <a:close/>
                <a:moveTo>
                  <a:pt x="7129610" y="16539"/>
                </a:moveTo>
                <a:cubicBezTo>
                  <a:pt x="7133300" y="17207"/>
                  <a:pt x="7138930" y="19656"/>
                  <a:pt x="7146502" y="23885"/>
                </a:cubicBezTo>
                <a:cubicBezTo>
                  <a:pt x="7156350" y="31996"/>
                  <a:pt x="7159147" y="38185"/>
                  <a:pt x="7154892" y="42451"/>
                </a:cubicBezTo>
                <a:cubicBezTo>
                  <a:pt x="7150638" y="46718"/>
                  <a:pt x="7145328" y="52829"/>
                  <a:pt x="7138958" y="60785"/>
                </a:cubicBezTo>
                <a:cubicBezTo>
                  <a:pt x="7132590" y="68741"/>
                  <a:pt x="7125146" y="77361"/>
                  <a:pt x="7116625" y="86644"/>
                </a:cubicBezTo>
                <a:cubicBezTo>
                  <a:pt x="7108104" y="95927"/>
                  <a:pt x="7095882" y="104178"/>
                  <a:pt x="7079958" y="111396"/>
                </a:cubicBezTo>
                <a:cubicBezTo>
                  <a:pt x="7064033" y="118614"/>
                  <a:pt x="7062186" y="115988"/>
                  <a:pt x="7074414" y="103517"/>
                </a:cubicBezTo>
                <a:cubicBezTo>
                  <a:pt x="7086642" y="91047"/>
                  <a:pt x="7096964" y="79081"/>
                  <a:pt x="7105379" y="67622"/>
                </a:cubicBezTo>
                <a:cubicBezTo>
                  <a:pt x="7113794" y="56162"/>
                  <a:pt x="7119158" y="46786"/>
                  <a:pt x="7121472" y="39493"/>
                </a:cubicBezTo>
                <a:cubicBezTo>
                  <a:pt x="7123784" y="32201"/>
                  <a:pt x="7124749" y="25661"/>
                  <a:pt x="7124364" y="19876"/>
                </a:cubicBezTo>
                <a:cubicBezTo>
                  <a:pt x="7124172" y="16983"/>
                  <a:pt x="7125920" y="15871"/>
                  <a:pt x="7129610" y="16539"/>
                </a:cubicBezTo>
                <a:close/>
                <a:moveTo>
                  <a:pt x="1767036" y="16539"/>
                </a:moveTo>
                <a:cubicBezTo>
                  <a:pt x="1770726" y="17207"/>
                  <a:pt x="1776356" y="19656"/>
                  <a:pt x="1783928" y="23885"/>
                </a:cubicBezTo>
                <a:cubicBezTo>
                  <a:pt x="1793776" y="31996"/>
                  <a:pt x="1796572" y="38185"/>
                  <a:pt x="1792318" y="42451"/>
                </a:cubicBezTo>
                <a:cubicBezTo>
                  <a:pt x="1788064" y="46718"/>
                  <a:pt x="1782753" y="52829"/>
                  <a:pt x="1776384" y="60785"/>
                </a:cubicBezTo>
                <a:cubicBezTo>
                  <a:pt x="1770016" y="68741"/>
                  <a:pt x="1762571" y="77361"/>
                  <a:pt x="1754051" y="86644"/>
                </a:cubicBezTo>
                <a:cubicBezTo>
                  <a:pt x="1745530" y="95927"/>
                  <a:pt x="1733308" y="104178"/>
                  <a:pt x="1717383" y="111396"/>
                </a:cubicBezTo>
                <a:cubicBezTo>
                  <a:pt x="1701459" y="118614"/>
                  <a:pt x="1699611" y="115988"/>
                  <a:pt x="1711839" y="103517"/>
                </a:cubicBezTo>
                <a:cubicBezTo>
                  <a:pt x="1724068" y="91047"/>
                  <a:pt x="1734390" y="79081"/>
                  <a:pt x="1742805" y="67622"/>
                </a:cubicBezTo>
                <a:cubicBezTo>
                  <a:pt x="1751220" y="56162"/>
                  <a:pt x="1756584" y="46786"/>
                  <a:pt x="1758897" y="39493"/>
                </a:cubicBezTo>
                <a:cubicBezTo>
                  <a:pt x="1761210" y="32201"/>
                  <a:pt x="1762174" y="25661"/>
                  <a:pt x="1761790" y="19876"/>
                </a:cubicBezTo>
                <a:cubicBezTo>
                  <a:pt x="1761598" y="16983"/>
                  <a:pt x="1763347" y="15871"/>
                  <a:pt x="1767036" y="16539"/>
                </a:cubicBezTo>
                <a:close/>
                <a:moveTo>
                  <a:pt x="2927565" y="9846"/>
                </a:moveTo>
                <a:cubicBezTo>
                  <a:pt x="2929140" y="9806"/>
                  <a:pt x="2931042" y="10148"/>
                  <a:pt x="2933272" y="10872"/>
                </a:cubicBezTo>
                <a:cubicBezTo>
                  <a:pt x="2942189" y="13768"/>
                  <a:pt x="2949410" y="17814"/>
                  <a:pt x="2954935" y="23010"/>
                </a:cubicBezTo>
                <a:cubicBezTo>
                  <a:pt x="2960461" y="28207"/>
                  <a:pt x="2961130" y="32250"/>
                  <a:pt x="2956944" y="35140"/>
                </a:cubicBezTo>
                <a:cubicBezTo>
                  <a:pt x="2952759" y="38030"/>
                  <a:pt x="2948219" y="43992"/>
                  <a:pt x="2943327" y="53027"/>
                </a:cubicBezTo>
                <a:cubicBezTo>
                  <a:pt x="2938434" y="62062"/>
                  <a:pt x="2932614" y="72403"/>
                  <a:pt x="2925867" y="84049"/>
                </a:cubicBezTo>
                <a:cubicBezTo>
                  <a:pt x="2931808" y="83726"/>
                  <a:pt x="2940769" y="82449"/>
                  <a:pt x="2952749" y="80216"/>
                </a:cubicBezTo>
                <a:cubicBezTo>
                  <a:pt x="2964730" y="77984"/>
                  <a:pt x="2972451" y="75649"/>
                  <a:pt x="2975911" y="73212"/>
                </a:cubicBezTo>
                <a:cubicBezTo>
                  <a:pt x="2979371" y="70775"/>
                  <a:pt x="2984254" y="70595"/>
                  <a:pt x="2990561" y="72673"/>
                </a:cubicBezTo>
                <a:cubicBezTo>
                  <a:pt x="2996868" y="74750"/>
                  <a:pt x="3003614" y="78074"/>
                  <a:pt x="3010802" y="82644"/>
                </a:cubicBezTo>
                <a:cubicBezTo>
                  <a:pt x="3017989" y="87214"/>
                  <a:pt x="3019638" y="91505"/>
                  <a:pt x="3015750" y="95518"/>
                </a:cubicBezTo>
                <a:cubicBezTo>
                  <a:pt x="3011862" y="99530"/>
                  <a:pt x="3010299" y="111411"/>
                  <a:pt x="3011062" y="131162"/>
                </a:cubicBezTo>
                <a:cubicBezTo>
                  <a:pt x="3011825" y="150913"/>
                  <a:pt x="3011416" y="171042"/>
                  <a:pt x="3009834" y="191549"/>
                </a:cubicBezTo>
                <a:cubicBezTo>
                  <a:pt x="3008253" y="212056"/>
                  <a:pt x="3005224" y="227398"/>
                  <a:pt x="3000746" y="237574"/>
                </a:cubicBezTo>
                <a:cubicBezTo>
                  <a:pt x="2996269" y="247750"/>
                  <a:pt x="2988986" y="256559"/>
                  <a:pt x="2978897" y="264000"/>
                </a:cubicBezTo>
                <a:cubicBezTo>
                  <a:pt x="2968807" y="271442"/>
                  <a:pt x="2962169" y="271023"/>
                  <a:pt x="2958982" y="262745"/>
                </a:cubicBezTo>
                <a:cubicBezTo>
                  <a:pt x="2955794" y="254466"/>
                  <a:pt x="2949453" y="245102"/>
                  <a:pt x="2939959" y="234653"/>
                </a:cubicBezTo>
                <a:cubicBezTo>
                  <a:pt x="2930465" y="224204"/>
                  <a:pt x="2931346" y="220946"/>
                  <a:pt x="2942601" y="224877"/>
                </a:cubicBezTo>
                <a:cubicBezTo>
                  <a:pt x="2953856" y="228809"/>
                  <a:pt x="2961406" y="230756"/>
                  <a:pt x="2965251" y="230719"/>
                </a:cubicBezTo>
                <a:cubicBezTo>
                  <a:pt x="2969095" y="230681"/>
                  <a:pt x="2973396" y="225162"/>
                  <a:pt x="2978153" y="214162"/>
                </a:cubicBezTo>
                <a:cubicBezTo>
                  <a:pt x="2982909" y="203161"/>
                  <a:pt x="2985671" y="184374"/>
                  <a:pt x="2986440" y="157802"/>
                </a:cubicBezTo>
                <a:cubicBezTo>
                  <a:pt x="2987209" y="131230"/>
                  <a:pt x="2986394" y="113405"/>
                  <a:pt x="2983994" y="104326"/>
                </a:cubicBezTo>
                <a:cubicBezTo>
                  <a:pt x="2981594" y="95248"/>
                  <a:pt x="2974317" y="91878"/>
                  <a:pt x="2962163" y="94215"/>
                </a:cubicBezTo>
                <a:cubicBezTo>
                  <a:pt x="2950008" y="96553"/>
                  <a:pt x="2941420" y="98500"/>
                  <a:pt x="2936397" y="100057"/>
                </a:cubicBezTo>
                <a:cubicBezTo>
                  <a:pt x="2931374" y="101613"/>
                  <a:pt x="2925458" y="100054"/>
                  <a:pt x="2918649" y="95378"/>
                </a:cubicBezTo>
                <a:cubicBezTo>
                  <a:pt x="2911084" y="107210"/>
                  <a:pt x="2901032" y="116785"/>
                  <a:pt x="2888493" y="124102"/>
                </a:cubicBezTo>
                <a:cubicBezTo>
                  <a:pt x="2875954" y="131419"/>
                  <a:pt x="2874782" y="127537"/>
                  <a:pt x="2884977" y="112456"/>
                </a:cubicBezTo>
                <a:cubicBezTo>
                  <a:pt x="2895172" y="97375"/>
                  <a:pt x="2904318" y="80613"/>
                  <a:pt x="2912417" y="62171"/>
                </a:cubicBezTo>
                <a:cubicBezTo>
                  <a:pt x="2920516" y="43729"/>
                  <a:pt x="2923787" y="29844"/>
                  <a:pt x="2922230" y="20518"/>
                </a:cubicBezTo>
                <a:cubicBezTo>
                  <a:pt x="2921063" y="13523"/>
                  <a:pt x="2922841" y="9965"/>
                  <a:pt x="2927565" y="9846"/>
                </a:cubicBezTo>
                <a:close/>
                <a:moveTo>
                  <a:pt x="7012762" y="7728"/>
                </a:moveTo>
                <a:cubicBezTo>
                  <a:pt x="7014824" y="7241"/>
                  <a:pt x="7018014" y="7935"/>
                  <a:pt x="7022333" y="9811"/>
                </a:cubicBezTo>
                <a:cubicBezTo>
                  <a:pt x="7030972" y="13563"/>
                  <a:pt x="7037542" y="17330"/>
                  <a:pt x="7042044" y="21113"/>
                </a:cubicBezTo>
                <a:cubicBezTo>
                  <a:pt x="7047600" y="27388"/>
                  <a:pt x="7046874" y="31773"/>
                  <a:pt x="7039867" y="34266"/>
                </a:cubicBezTo>
                <a:cubicBezTo>
                  <a:pt x="7032860" y="36758"/>
                  <a:pt x="7022556" y="41890"/>
                  <a:pt x="7008957" y="49660"/>
                </a:cubicBezTo>
                <a:lnTo>
                  <a:pt x="6989808" y="59316"/>
                </a:lnTo>
                <a:lnTo>
                  <a:pt x="6991628" y="59213"/>
                </a:lnTo>
                <a:cubicBezTo>
                  <a:pt x="6999256" y="60875"/>
                  <a:pt x="7005311" y="63278"/>
                  <a:pt x="7009794" y="66422"/>
                </a:cubicBezTo>
                <a:cubicBezTo>
                  <a:pt x="7014278" y="69566"/>
                  <a:pt x="7016254" y="74790"/>
                  <a:pt x="7015720" y="82095"/>
                </a:cubicBezTo>
                <a:cubicBezTo>
                  <a:pt x="7015186" y="89400"/>
                  <a:pt x="7012486" y="92175"/>
                  <a:pt x="7007618" y="90420"/>
                </a:cubicBezTo>
                <a:cubicBezTo>
                  <a:pt x="7002750" y="88665"/>
                  <a:pt x="6997916" y="85779"/>
                  <a:pt x="6993116" y="81760"/>
                </a:cubicBezTo>
                <a:cubicBezTo>
                  <a:pt x="6987944" y="77432"/>
                  <a:pt x="6984497" y="72176"/>
                  <a:pt x="6982773" y="65994"/>
                </a:cubicBezTo>
                <a:lnTo>
                  <a:pt x="6983402" y="61671"/>
                </a:lnTo>
                <a:lnTo>
                  <a:pt x="6970950" y="66087"/>
                </a:lnTo>
                <a:cubicBezTo>
                  <a:pt x="6959212" y="69268"/>
                  <a:pt x="6959704" y="66127"/>
                  <a:pt x="6972429" y="56664"/>
                </a:cubicBezTo>
                <a:cubicBezTo>
                  <a:pt x="6985154" y="47201"/>
                  <a:pt x="6994688" y="38938"/>
                  <a:pt x="7001032" y="31875"/>
                </a:cubicBezTo>
                <a:cubicBezTo>
                  <a:pt x="7007376" y="24812"/>
                  <a:pt x="7010352" y="18431"/>
                  <a:pt x="7009962" y="12732"/>
                </a:cubicBezTo>
                <a:cubicBezTo>
                  <a:pt x="7009766" y="9883"/>
                  <a:pt x="7010700" y="8214"/>
                  <a:pt x="7012762" y="7728"/>
                </a:cubicBezTo>
                <a:close/>
                <a:moveTo>
                  <a:pt x="1650188" y="7728"/>
                </a:moveTo>
                <a:cubicBezTo>
                  <a:pt x="1652249" y="7241"/>
                  <a:pt x="1655440" y="7935"/>
                  <a:pt x="1659759" y="9811"/>
                </a:cubicBezTo>
                <a:cubicBezTo>
                  <a:pt x="1668397" y="13563"/>
                  <a:pt x="1674967" y="17330"/>
                  <a:pt x="1679470" y="21113"/>
                </a:cubicBezTo>
                <a:cubicBezTo>
                  <a:pt x="1685025" y="27388"/>
                  <a:pt x="1684300" y="31773"/>
                  <a:pt x="1677293" y="34266"/>
                </a:cubicBezTo>
                <a:cubicBezTo>
                  <a:pt x="1670285" y="36758"/>
                  <a:pt x="1659982" y="41890"/>
                  <a:pt x="1646383" y="49660"/>
                </a:cubicBezTo>
                <a:lnTo>
                  <a:pt x="1627234" y="59316"/>
                </a:lnTo>
                <a:lnTo>
                  <a:pt x="1629054" y="59213"/>
                </a:lnTo>
                <a:cubicBezTo>
                  <a:pt x="1636681" y="60875"/>
                  <a:pt x="1642737" y="63278"/>
                  <a:pt x="1647220" y="66422"/>
                </a:cubicBezTo>
                <a:cubicBezTo>
                  <a:pt x="1651704" y="69566"/>
                  <a:pt x="1653678" y="74790"/>
                  <a:pt x="1653145" y="82095"/>
                </a:cubicBezTo>
                <a:cubicBezTo>
                  <a:pt x="1652612" y="89400"/>
                  <a:pt x="1649911" y="92175"/>
                  <a:pt x="1645043" y="90420"/>
                </a:cubicBezTo>
                <a:cubicBezTo>
                  <a:pt x="1640175" y="88665"/>
                  <a:pt x="1635342" y="85779"/>
                  <a:pt x="1630542" y="81760"/>
                </a:cubicBezTo>
                <a:cubicBezTo>
                  <a:pt x="1625370" y="77432"/>
                  <a:pt x="1621922" y="72176"/>
                  <a:pt x="1620198" y="65994"/>
                </a:cubicBezTo>
                <a:lnTo>
                  <a:pt x="1620827" y="61671"/>
                </a:lnTo>
                <a:lnTo>
                  <a:pt x="1608376" y="66087"/>
                </a:lnTo>
                <a:cubicBezTo>
                  <a:pt x="1596637" y="69268"/>
                  <a:pt x="1597130" y="66127"/>
                  <a:pt x="1609855" y="56664"/>
                </a:cubicBezTo>
                <a:cubicBezTo>
                  <a:pt x="1622580" y="47201"/>
                  <a:pt x="1632114" y="38938"/>
                  <a:pt x="1638458" y="31875"/>
                </a:cubicBezTo>
                <a:cubicBezTo>
                  <a:pt x="1644802" y="24812"/>
                  <a:pt x="1647778" y="18431"/>
                  <a:pt x="1647387" y="12732"/>
                </a:cubicBezTo>
                <a:cubicBezTo>
                  <a:pt x="1647192" y="9883"/>
                  <a:pt x="1648125" y="8214"/>
                  <a:pt x="1650188" y="7728"/>
                </a:cubicBezTo>
                <a:close/>
                <a:moveTo>
                  <a:pt x="5787720" y="7718"/>
                </a:moveTo>
                <a:cubicBezTo>
                  <a:pt x="5800942" y="7718"/>
                  <a:pt x="5810414" y="12416"/>
                  <a:pt x="5816137" y="21811"/>
                </a:cubicBezTo>
                <a:cubicBezTo>
                  <a:pt x="5821861" y="31205"/>
                  <a:pt x="5831699" y="43267"/>
                  <a:pt x="5845652" y="57994"/>
                </a:cubicBezTo>
                <a:cubicBezTo>
                  <a:pt x="5859604" y="72722"/>
                  <a:pt x="5873077" y="85627"/>
                  <a:pt x="5886068" y="96708"/>
                </a:cubicBezTo>
                <a:cubicBezTo>
                  <a:pt x="5899060" y="107790"/>
                  <a:pt x="5913750" y="116961"/>
                  <a:pt x="5930140" y="124223"/>
                </a:cubicBezTo>
                <a:cubicBezTo>
                  <a:pt x="5946529" y="131484"/>
                  <a:pt x="5950895" y="136275"/>
                  <a:pt x="5943236" y="138594"/>
                </a:cubicBezTo>
                <a:cubicBezTo>
                  <a:pt x="5935578" y="140913"/>
                  <a:pt x="5922785" y="141670"/>
                  <a:pt x="5904857" y="140864"/>
                </a:cubicBezTo>
                <a:cubicBezTo>
                  <a:pt x="5886930" y="140058"/>
                  <a:pt x="5876075" y="136945"/>
                  <a:pt x="5872292" y="131525"/>
                </a:cubicBezTo>
                <a:cubicBezTo>
                  <a:pt x="5868510" y="126105"/>
                  <a:pt x="5861598" y="116230"/>
                  <a:pt x="5851558" y="101899"/>
                </a:cubicBezTo>
                <a:cubicBezTo>
                  <a:pt x="5841519" y="87568"/>
                  <a:pt x="5833141" y="75854"/>
                  <a:pt x="5826425" y="66757"/>
                </a:cubicBezTo>
                <a:cubicBezTo>
                  <a:pt x="5819709" y="57659"/>
                  <a:pt x="5813322" y="48938"/>
                  <a:pt x="5807263" y="40591"/>
                </a:cubicBezTo>
                <a:cubicBezTo>
                  <a:pt x="5801205" y="32244"/>
                  <a:pt x="5796194" y="26992"/>
                  <a:pt x="5792232" y="24834"/>
                </a:cubicBezTo>
                <a:cubicBezTo>
                  <a:pt x="5788269" y="22676"/>
                  <a:pt x="5784716" y="21147"/>
                  <a:pt x="5781572" y="20248"/>
                </a:cubicBezTo>
                <a:cubicBezTo>
                  <a:pt x="5778428" y="19349"/>
                  <a:pt x="5776323" y="17036"/>
                  <a:pt x="5775256" y="13309"/>
                </a:cubicBezTo>
                <a:cubicBezTo>
                  <a:pt x="5774190" y="9582"/>
                  <a:pt x="5778344" y="7718"/>
                  <a:pt x="5787720" y="7718"/>
                </a:cubicBezTo>
                <a:close/>
                <a:moveTo>
                  <a:pt x="3187396" y="7718"/>
                </a:moveTo>
                <a:cubicBezTo>
                  <a:pt x="3200616" y="7718"/>
                  <a:pt x="3210089" y="12416"/>
                  <a:pt x="3215812" y="21811"/>
                </a:cubicBezTo>
                <a:cubicBezTo>
                  <a:pt x="3221536" y="31205"/>
                  <a:pt x="3231374" y="43267"/>
                  <a:pt x="3245327" y="57994"/>
                </a:cubicBezTo>
                <a:cubicBezTo>
                  <a:pt x="3259280" y="72722"/>
                  <a:pt x="3272751" y="85627"/>
                  <a:pt x="3285743" y="96708"/>
                </a:cubicBezTo>
                <a:cubicBezTo>
                  <a:pt x="3298734" y="107790"/>
                  <a:pt x="3313425" y="116961"/>
                  <a:pt x="3329815" y="124223"/>
                </a:cubicBezTo>
                <a:cubicBezTo>
                  <a:pt x="3346204" y="131484"/>
                  <a:pt x="3350570" y="136275"/>
                  <a:pt x="3342912" y="138594"/>
                </a:cubicBezTo>
                <a:cubicBezTo>
                  <a:pt x="3335253" y="140913"/>
                  <a:pt x="3322460" y="141670"/>
                  <a:pt x="3304533" y="140864"/>
                </a:cubicBezTo>
                <a:cubicBezTo>
                  <a:pt x="3286605" y="140058"/>
                  <a:pt x="3275750" y="136945"/>
                  <a:pt x="3271967" y="131525"/>
                </a:cubicBezTo>
                <a:cubicBezTo>
                  <a:pt x="3268184" y="126105"/>
                  <a:pt x="3261273" y="116230"/>
                  <a:pt x="3251234" y="101899"/>
                </a:cubicBezTo>
                <a:cubicBezTo>
                  <a:pt x="3241194" y="87568"/>
                  <a:pt x="3232816" y="75854"/>
                  <a:pt x="3226100" y="66757"/>
                </a:cubicBezTo>
                <a:cubicBezTo>
                  <a:pt x="3219384" y="57659"/>
                  <a:pt x="3212997" y="48938"/>
                  <a:pt x="3206939" y="40591"/>
                </a:cubicBezTo>
                <a:cubicBezTo>
                  <a:pt x="3200880" y="32244"/>
                  <a:pt x="3195869" y="26992"/>
                  <a:pt x="3191907" y="24834"/>
                </a:cubicBezTo>
                <a:cubicBezTo>
                  <a:pt x="3187944" y="22676"/>
                  <a:pt x="3184391" y="21147"/>
                  <a:pt x="3181247" y="20248"/>
                </a:cubicBezTo>
                <a:cubicBezTo>
                  <a:pt x="3178103" y="19349"/>
                  <a:pt x="3175998" y="17036"/>
                  <a:pt x="3174931" y="13309"/>
                </a:cubicBezTo>
                <a:cubicBezTo>
                  <a:pt x="3173864" y="9582"/>
                  <a:pt x="3178019" y="7718"/>
                  <a:pt x="3187396" y="7718"/>
                </a:cubicBezTo>
                <a:close/>
                <a:moveTo>
                  <a:pt x="6406898" y="6742"/>
                </a:moveTo>
                <a:cubicBezTo>
                  <a:pt x="6410510" y="7027"/>
                  <a:pt x="6415477" y="8165"/>
                  <a:pt x="6421802" y="10155"/>
                </a:cubicBezTo>
                <a:cubicBezTo>
                  <a:pt x="6434452" y="13938"/>
                  <a:pt x="6439222" y="19473"/>
                  <a:pt x="6436108" y="26759"/>
                </a:cubicBezTo>
                <a:cubicBezTo>
                  <a:pt x="6432996" y="34045"/>
                  <a:pt x="6431439" y="49111"/>
                  <a:pt x="6431439" y="71956"/>
                </a:cubicBezTo>
                <a:cubicBezTo>
                  <a:pt x="6431439" y="95186"/>
                  <a:pt x="6430819" y="113231"/>
                  <a:pt x="6429578" y="126093"/>
                </a:cubicBezTo>
                <a:cubicBezTo>
                  <a:pt x="6428338" y="138954"/>
                  <a:pt x="6425554" y="146389"/>
                  <a:pt x="6421226" y="148398"/>
                </a:cubicBezTo>
                <a:cubicBezTo>
                  <a:pt x="6416898" y="150407"/>
                  <a:pt x="6412436" y="147198"/>
                  <a:pt x="6407840" y="138771"/>
                </a:cubicBezTo>
                <a:cubicBezTo>
                  <a:pt x="6403246" y="130343"/>
                  <a:pt x="6402310" y="121928"/>
                  <a:pt x="6405032" y="113526"/>
                </a:cubicBezTo>
                <a:cubicBezTo>
                  <a:pt x="6407754" y="105123"/>
                  <a:pt x="6409115" y="89326"/>
                  <a:pt x="6409115" y="66133"/>
                </a:cubicBezTo>
                <a:cubicBezTo>
                  <a:pt x="6409115" y="42780"/>
                  <a:pt x="6407170" y="28037"/>
                  <a:pt x="6403282" y="21904"/>
                </a:cubicBezTo>
                <a:cubicBezTo>
                  <a:pt x="6399394" y="15771"/>
                  <a:pt x="6398347" y="11284"/>
                  <a:pt x="6400138" y="8444"/>
                </a:cubicBezTo>
                <a:cubicBezTo>
                  <a:pt x="6401034" y="7024"/>
                  <a:pt x="6403288" y="6456"/>
                  <a:pt x="6406898" y="6742"/>
                </a:cubicBezTo>
                <a:close/>
                <a:moveTo>
                  <a:pt x="5177251" y="4998"/>
                </a:moveTo>
                <a:cubicBezTo>
                  <a:pt x="5178727" y="5072"/>
                  <a:pt x="5180530" y="5470"/>
                  <a:pt x="5182660" y="6193"/>
                </a:cubicBezTo>
                <a:cubicBezTo>
                  <a:pt x="5191180" y="9083"/>
                  <a:pt x="5198405" y="13020"/>
                  <a:pt x="5204333" y="18006"/>
                </a:cubicBezTo>
                <a:cubicBezTo>
                  <a:pt x="5210261" y="22992"/>
                  <a:pt x="5211722" y="27202"/>
                  <a:pt x="5208714" y="30638"/>
                </a:cubicBezTo>
                <a:cubicBezTo>
                  <a:pt x="5205706" y="34073"/>
                  <a:pt x="5202925" y="37391"/>
                  <a:pt x="5200370" y="40591"/>
                </a:cubicBezTo>
                <a:cubicBezTo>
                  <a:pt x="5227160" y="68434"/>
                  <a:pt x="5245937" y="86969"/>
                  <a:pt x="5256702" y="96197"/>
                </a:cubicBezTo>
                <a:cubicBezTo>
                  <a:pt x="5267467" y="105424"/>
                  <a:pt x="5278555" y="113275"/>
                  <a:pt x="5289965" y="119749"/>
                </a:cubicBezTo>
                <a:cubicBezTo>
                  <a:pt x="5301375" y="126223"/>
                  <a:pt x="5314395" y="132176"/>
                  <a:pt x="5329023" y="137608"/>
                </a:cubicBezTo>
                <a:cubicBezTo>
                  <a:pt x="5343652" y="143040"/>
                  <a:pt x="5344786" y="147090"/>
                  <a:pt x="5332427" y="149756"/>
                </a:cubicBezTo>
                <a:cubicBezTo>
                  <a:pt x="5320069" y="152423"/>
                  <a:pt x="5306513" y="153350"/>
                  <a:pt x="5291760" y="152537"/>
                </a:cubicBezTo>
                <a:cubicBezTo>
                  <a:pt x="5277007" y="151725"/>
                  <a:pt x="5266627" y="147456"/>
                  <a:pt x="5260618" y="139729"/>
                </a:cubicBezTo>
                <a:cubicBezTo>
                  <a:pt x="5254609" y="132002"/>
                  <a:pt x="5246318" y="121150"/>
                  <a:pt x="5235745" y="107173"/>
                </a:cubicBezTo>
                <a:cubicBezTo>
                  <a:pt x="5225172" y="93195"/>
                  <a:pt x="5210832" y="74480"/>
                  <a:pt x="5192724" y="51027"/>
                </a:cubicBezTo>
                <a:cubicBezTo>
                  <a:pt x="5184204" y="68663"/>
                  <a:pt x="5175048" y="84334"/>
                  <a:pt x="5165256" y="98038"/>
                </a:cubicBezTo>
                <a:cubicBezTo>
                  <a:pt x="5155465" y="111743"/>
                  <a:pt x="5143459" y="126099"/>
                  <a:pt x="5129240" y="141106"/>
                </a:cubicBezTo>
                <a:cubicBezTo>
                  <a:pt x="5115021" y="156112"/>
                  <a:pt x="5098395" y="168003"/>
                  <a:pt x="5079364" y="176778"/>
                </a:cubicBezTo>
                <a:cubicBezTo>
                  <a:pt x="5060332" y="185552"/>
                  <a:pt x="5058109" y="183298"/>
                  <a:pt x="5072694" y="170015"/>
                </a:cubicBezTo>
                <a:cubicBezTo>
                  <a:pt x="5087279" y="156733"/>
                  <a:pt x="5101176" y="142513"/>
                  <a:pt x="5114385" y="127358"/>
                </a:cubicBezTo>
                <a:cubicBezTo>
                  <a:pt x="5127594" y="112202"/>
                  <a:pt x="5138796" y="97536"/>
                  <a:pt x="5147992" y="83360"/>
                </a:cubicBezTo>
                <a:cubicBezTo>
                  <a:pt x="5157189" y="69184"/>
                  <a:pt x="5164109" y="55796"/>
                  <a:pt x="5168754" y="43195"/>
                </a:cubicBezTo>
                <a:cubicBezTo>
                  <a:pt x="5173399" y="30594"/>
                  <a:pt x="5174747" y="20555"/>
                  <a:pt x="5172800" y="13076"/>
                </a:cubicBezTo>
                <a:cubicBezTo>
                  <a:pt x="5171340" y="7467"/>
                  <a:pt x="5172824" y="4774"/>
                  <a:pt x="5177251" y="4998"/>
                </a:cubicBezTo>
                <a:close/>
                <a:moveTo>
                  <a:pt x="3948526" y="4998"/>
                </a:moveTo>
                <a:cubicBezTo>
                  <a:pt x="3950002" y="5072"/>
                  <a:pt x="3951805" y="5470"/>
                  <a:pt x="3953935" y="6193"/>
                </a:cubicBezTo>
                <a:cubicBezTo>
                  <a:pt x="3962455" y="9083"/>
                  <a:pt x="3969679" y="13020"/>
                  <a:pt x="3975608" y="18006"/>
                </a:cubicBezTo>
                <a:cubicBezTo>
                  <a:pt x="3981536" y="22992"/>
                  <a:pt x="3982997" y="27202"/>
                  <a:pt x="3979989" y="30638"/>
                </a:cubicBezTo>
                <a:cubicBezTo>
                  <a:pt x="3976981" y="34073"/>
                  <a:pt x="3974200" y="37391"/>
                  <a:pt x="3971645" y="40591"/>
                </a:cubicBezTo>
                <a:cubicBezTo>
                  <a:pt x="3998434" y="68434"/>
                  <a:pt x="4017211" y="86969"/>
                  <a:pt x="4027977" y="96197"/>
                </a:cubicBezTo>
                <a:cubicBezTo>
                  <a:pt x="4038742" y="105424"/>
                  <a:pt x="4049830" y="113275"/>
                  <a:pt x="4061240" y="119749"/>
                </a:cubicBezTo>
                <a:cubicBezTo>
                  <a:pt x="4072650" y="126223"/>
                  <a:pt x="4085669" y="132176"/>
                  <a:pt x="4100298" y="137608"/>
                </a:cubicBezTo>
                <a:cubicBezTo>
                  <a:pt x="4114927" y="143040"/>
                  <a:pt x="4116061" y="147090"/>
                  <a:pt x="4103703" y="149756"/>
                </a:cubicBezTo>
                <a:cubicBezTo>
                  <a:pt x="4091344" y="152423"/>
                  <a:pt x="4077788" y="153350"/>
                  <a:pt x="4063035" y="152537"/>
                </a:cubicBezTo>
                <a:cubicBezTo>
                  <a:pt x="4048283" y="151725"/>
                  <a:pt x="4037902" y="147456"/>
                  <a:pt x="4031893" y="139729"/>
                </a:cubicBezTo>
                <a:cubicBezTo>
                  <a:pt x="4025884" y="132002"/>
                  <a:pt x="4017593" y="121150"/>
                  <a:pt x="4007020" y="107173"/>
                </a:cubicBezTo>
                <a:cubicBezTo>
                  <a:pt x="3996447" y="93195"/>
                  <a:pt x="3982107" y="74480"/>
                  <a:pt x="3963999" y="51027"/>
                </a:cubicBezTo>
                <a:cubicBezTo>
                  <a:pt x="3955479" y="68663"/>
                  <a:pt x="3946323" y="84334"/>
                  <a:pt x="3936531" y="98038"/>
                </a:cubicBezTo>
                <a:cubicBezTo>
                  <a:pt x="3926740" y="111743"/>
                  <a:pt x="3914734" y="126099"/>
                  <a:pt x="3900515" y="141106"/>
                </a:cubicBezTo>
                <a:cubicBezTo>
                  <a:pt x="3886296" y="156112"/>
                  <a:pt x="3869670" y="168003"/>
                  <a:pt x="3850639" y="176778"/>
                </a:cubicBezTo>
                <a:cubicBezTo>
                  <a:pt x="3831607" y="185552"/>
                  <a:pt x="3829384" y="183298"/>
                  <a:pt x="3843969" y="170015"/>
                </a:cubicBezTo>
                <a:cubicBezTo>
                  <a:pt x="3858555" y="156733"/>
                  <a:pt x="3872451" y="142513"/>
                  <a:pt x="3885660" y="127358"/>
                </a:cubicBezTo>
                <a:cubicBezTo>
                  <a:pt x="3898868" y="112202"/>
                  <a:pt x="3910071" y="97536"/>
                  <a:pt x="3919267" y="83360"/>
                </a:cubicBezTo>
                <a:cubicBezTo>
                  <a:pt x="3928463" y="69184"/>
                  <a:pt x="3935384" y="55796"/>
                  <a:pt x="3940029" y="43195"/>
                </a:cubicBezTo>
                <a:cubicBezTo>
                  <a:pt x="3944673" y="30594"/>
                  <a:pt x="3946022" y="20555"/>
                  <a:pt x="3944075" y="13076"/>
                </a:cubicBezTo>
                <a:cubicBezTo>
                  <a:pt x="3942615" y="7467"/>
                  <a:pt x="3944098" y="4774"/>
                  <a:pt x="3948526" y="4998"/>
                </a:cubicBezTo>
                <a:close/>
                <a:moveTo>
                  <a:pt x="736959" y="4202"/>
                </a:moveTo>
                <a:cubicBezTo>
                  <a:pt x="740568" y="4202"/>
                  <a:pt x="747318" y="6016"/>
                  <a:pt x="757209" y="9644"/>
                </a:cubicBezTo>
                <a:cubicBezTo>
                  <a:pt x="767100" y="13272"/>
                  <a:pt x="770601" y="17290"/>
                  <a:pt x="767711" y="21699"/>
                </a:cubicBezTo>
                <a:cubicBezTo>
                  <a:pt x="764821" y="26108"/>
                  <a:pt x="762179" y="31500"/>
                  <a:pt x="759786" y="37875"/>
                </a:cubicBezTo>
                <a:cubicBezTo>
                  <a:pt x="757392" y="44249"/>
                  <a:pt x="754478" y="50141"/>
                  <a:pt x="751042" y="55548"/>
                </a:cubicBezTo>
                <a:cubicBezTo>
                  <a:pt x="763854" y="54035"/>
                  <a:pt x="777856" y="52109"/>
                  <a:pt x="793049" y="49772"/>
                </a:cubicBezTo>
                <a:cubicBezTo>
                  <a:pt x="808242" y="47434"/>
                  <a:pt x="820399" y="45477"/>
                  <a:pt x="829521" y="43902"/>
                </a:cubicBezTo>
                <a:cubicBezTo>
                  <a:pt x="838643" y="42327"/>
                  <a:pt x="847659" y="42367"/>
                  <a:pt x="856571" y="44023"/>
                </a:cubicBezTo>
                <a:cubicBezTo>
                  <a:pt x="865482" y="45679"/>
                  <a:pt x="872104" y="49632"/>
                  <a:pt x="876439" y="55883"/>
                </a:cubicBezTo>
                <a:cubicBezTo>
                  <a:pt x="880774" y="62134"/>
                  <a:pt x="880073" y="65805"/>
                  <a:pt x="874337" y="66896"/>
                </a:cubicBezTo>
                <a:cubicBezTo>
                  <a:pt x="868601" y="67988"/>
                  <a:pt x="859436" y="68143"/>
                  <a:pt x="846841" y="67361"/>
                </a:cubicBezTo>
                <a:cubicBezTo>
                  <a:pt x="834246" y="66580"/>
                  <a:pt x="819714" y="66769"/>
                  <a:pt x="803244" y="67929"/>
                </a:cubicBezTo>
                <a:cubicBezTo>
                  <a:pt x="786773" y="69088"/>
                  <a:pt x="767822" y="71144"/>
                  <a:pt x="746391" y="74096"/>
                </a:cubicBezTo>
                <a:cubicBezTo>
                  <a:pt x="739880" y="88594"/>
                  <a:pt x="733257" y="100432"/>
                  <a:pt x="726523" y="109610"/>
                </a:cubicBezTo>
                <a:cubicBezTo>
                  <a:pt x="728296" y="110924"/>
                  <a:pt x="735927" y="110053"/>
                  <a:pt x="749415" y="106996"/>
                </a:cubicBezTo>
                <a:cubicBezTo>
                  <a:pt x="762902" y="103939"/>
                  <a:pt x="772154" y="101409"/>
                  <a:pt x="777171" y="99406"/>
                </a:cubicBezTo>
                <a:cubicBezTo>
                  <a:pt x="782187" y="97403"/>
                  <a:pt x="787731" y="97434"/>
                  <a:pt x="793802" y="99499"/>
                </a:cubicBezTo>
                <a:cubicBezTo>
                  <a:pt x="799873" y="101564"/>
                  <a:pt x="805352" y="103967"/>
                  <a:pt x="810238" y="106708"/>
                </a:cubicBezTo>
                <a:cubicBezTo>
                  <a:pt x="815125" y="109449"/>
                  <a:pt x="816204" y="115315"/>
                  <a:pt x="813475" y="124307"/>
                </a:cubicBezTo>
                <a:cubicBezTo>
                  <a:pt x="810747" y="133298"/>
                  <a:pt x="809767" y="142954"/>
                  <a:pt x="810536" y="153272"/>
                </a:cubicBezTo>
                <a:cubicBezTo>
                  <a:pt x="811305" y="163591"/>
                  <a:pt x="812077" y="175748"/>
                  <a:pt x="812852" y="189744"/>
                </a:cubicBezTo>
                <a:cubicBezTo>
                  <a:pt x="813627" y="203741"/>
                  <a:pt x="814415" y="216503"/>
                  <a:pt x="815215" y="228030"/>
                </a:cubicBezTo>
                <a:cubicBezTo>
                  <a:pt x="816015" y="239559"/>
                  <a:pt x="814744" y="249294"/>
                  <a:pt x="811401" y="257238"/>
                </a:cubicBezTo>
                <a:cubicBezTo>
                  <a:pt x="808059" y="265182"/>
                  <a:pt x="803026" y="271712"/>
                  <a:pt x="796304" y="276828"/>
                </a:cubicBezTo>
                <a:cubicBezTo>
                  <a:pt x="789582" y="281943"/>
                  <a:pt x="785245" y="280899"/>
                  <a:pt x="783291" y="273693"/>
                </a:cubicBezTo>
                <a:cubicBezTo>
                  <a:pt x="781338" y="266487"/>
                  <a:pt x="776423" y="257902"/>
                  <a:pt x="768548" y="247936"/>
                </a:cubicBezTo>
                <a:cubicBezTo>
                  <a:pt x="760673" y="237971"/>
                  <a:pt x="760793" y="234176"/>
                  <a:pt x="768911" y="236551"/>
                </a:cubicBezTo>
                <a:cubicBezTo>
                  <a:pt x="777028" y="238926"/>
                  <a:pt x="782476" y="240095"/>
                  <a:pt x="785254" y="240058"/>
                </a:cubicBezTo>
                <a:cubicBezTo>
                  <a:pt x="788032" y="240020"/>
                  <a:pt x="789421" y="231072"/>
                  <a:pt x="789421" y="213213"/>
                </a:cubicBezTo>
                <a:cubicBezTo>
                  <a:pt x="789421" y="192389"/>
                  <a:pt x="788671" y="171498"/>
                  <a:pt x="787170" y="150538"/>
                </a:cubicBezTo>
                <a:cubicBezTo>
                  <a:pt x="785669" y="129578"/>
                  <a:pt x="782727" y="118453"/>
                  <a:pt x="778343" y="117163"/>
                </a:cubicBezTo>
                <a:cubicBezTo>
                  <a:pt x="773958" y="115873"/>
                  <a:pt x="757851" y="118124"/>
                  <a:pt x="730020" y="123916"/>
                </a:cubicBezTo>
                <a:lnTo>
                  <a:pt x="730020" y="147766"/>
                </a:lnTo>
                <a:cubicBezTo>
                  <a:pt x="735638" y="147840"/>
                  <a:pt x="744134" y="146302"/>
                  <a:pt x="755507" y="143152"/>
                </a:cubicBezTo>
                <a:cubicBezTo>
                  <a:pt x="766880" y="140002"/>
                  <a:pt x="774231" y="141397"/>
                  <a:pt x="777561" y="147338"/>
                </a:cubicBezTo>
                <a:cubicBezTo>
                  <a:pt x="780891" y="153278"/>
                  <a:pt x="776966" y="157390"/>
                  <a:pt x="765785" y="159672"/>
                </a:cubicBezTo>
                <a:cubicBezTo>
                  <a:pt x="754605" y="161954"/>
                  <a:pt x="742683" y="163095"/>
                  <a:pt x="730020" y="163095"/>
                </a:cubicBezTo>
                <a:cubicBezTo>
                  <a:pt x="730020" y="170933"/>
                  <a:pt x="729245" y="179057"/>
                  <a:pt x="727695" y="187466"/>
                </a:cubicBezTo>
                <a:cubicBezTo>
                  <a:pt x="738671" y="187528"/>
                  <a:pt x="748624" y="185987"/>
                  <a:pt x="757553" y="182843"/>
                </a:cubicBezTo>
                <a:cubicBezTo>
                  <a:pt x="766483" y="179699"/>
                  <a:pt x="773270" y="181292"/>
                  <a:pt x="777915" y="187624"/>
                </a:cubicBezTo>
                <a:cubicBezTo>
                  <a:pt x="782560" y="193955"/>
                  <a:pt x="777242" y="198454"/>
                  <a:pt x="761962" y="201121"/>
                </a:cubicBezTo>
                <a:cubicBezTo>
                  <a:pt x="746683" y="203787"/>
                  <a:pt x="735136" y="203564"/>
                  <a:pt x="727322" y="200451"/>
                </a:cubicBezTo>
                <a:cubicBezTo>
                  <a:pt x="725933" y="220555"/>
                  <a:pt x="722148" y="236476"/>
                  <a:pt x="715965" y="248215"/>
                </a:cubicBezTo>
                <a:cubicBezTo>
                  <a:pt x="709782" y="259954"/>
                  <a:pt x="704332" y="261780"/>
                  <a:pt x="699613" y="253694"/>
                </a:cubicBezTo>
                <a:cubicBezTo>
                  <a:pt x="694894" y="245608"/>
                  <a:pt x="694295" y="237531"/>
                  <a:pt x="697817" y="229463"/>
                </a:cubicBezTo>
                <a:cubicBezTo>
                  <a:pt x="701340" y="221395"/>
                  <a:pt x="704062" y="212366"/>
                  <a:pt x="705984" y="202376"/>
                </a:cubicBezTo>
                <a:cubicBezTo>
                  <a:pt x="707907" y="192386"/>
                  <a:pt x="709451" y="178297"/>
                  <a:pt x="710616" y="160109"/>
                </a:cubicBezTo>
                <a:cubicBezTo>
                  <a:pt x="711782" y="141921"/>
                  <a:pt x="712316" y="130464"/>
                  <a:pt x="712217" y="125739"/>
                </a:cubicBezTo>
                <a:cubicBezTo>
                  <a:pt x="703287" y="142023"/>
                  <a:pt x="692661" y="156122"/>
                  <a:pt x="680340" y="168034"/>
                </a:cubicBezTo>
                <a:cubicBezTo>
                  <a:pt x="668018" y="179947"/>
                  <a:pt x="653153" y="189884"/>
                  <a:pt x="635747" y="197846"/>
                </a:cubicBezTo>
                <a:cubicBezTo>
                  <a:pt x="618340" y="205809"/>
                  <a:pt x="617134" y="203142"/>
                  <a:pt x="632129" y="189847"/>
                </a:cubicBezTo>
                <a:cubicBezTo>
                  <a:pt x="647123" y="176551"/>
                  <a:pt x="662725" y="160059"/>
                  <a:pt x="678935" y="140371"/>
                </a:cubicBezTo>
                <a:cubicBezTo>
                  <a:pt x="695145" y="120682"/>
                  <a:pt x="709792" y="99068"/>
                  <a:pt x="722877" y="75528"/>
                </a:cubicBezTo>
                <a:cubicBezTo>
                  <a:pt x="693098" y="79385"/>
                  <a:pt x="673875" y="82297"/>
                  <a:pt x="665205" y="84263"/>
                </a:cubicBezTo>
                <a:cubicBezTo>
                  <a:pt x="656536" y="86228"/>
                  <a:pt x="648220" y="84042"/>
                  <a:pt x="640258" y="77705"/>
                </a:cubicBezTo>
                <a:cubicBezTo>
                  <a:pt x="632296" y="71367"/>
                  <a:pt x="630556" y="67854"/>
                  <a:pt x="635040" y="67166"/>
                </a:cubicBezTo>
                <a:cubicBezTo>
                  <a:pt x="639523" y="66478"/>
                  <a:pt x="647985" y="65938"/>
                  <a:pt x="660424" y="65547"/>
                </a:cubicBezTo>
                <a:cubicBezTo>
                  <a:pt x="672864" y="65157"/>
                  <a:pt x="695076" y="62735"/>
                  <a:pt x="727062" y="58283"/>
                </a:cubicBezTo>
                <a:cubicBezTo>
                  <a:pt x="735942" y="36566"/>
                  <a:pt x="738634" y="22124"/>
                  <a:pt x="735136" y="14955"/>
                </a:cubicBezTo>
                <a:cubicBezTo>
                  <a:pt x="731639" y="7787"/>
                  <a:pt x="732246" y="4202"/>
                  <a:pt x="736959" y="4202"/>
                </a:cubicBezTo>
                <a:close/>
                <a:moveTo>
                  <a:pt x="4872902" y="2672"/>
                </a:moveTo>
                <a:cubicBezTo>
                  <a:pt x="4874315" y="2767"/>
                  <a:pt x="4875995" y="3181"/>
                  <a:pt x="4877944" y="3914"/>
                </a:cubicBezTo>
                <a:cubicBezTo>
                  <a:pt x="4885739" y="6847"/>
                  <a:pt x="4891599" y="10304"/>
                  <a:pt x="4895524" y="14285"/>
                </a:cubicBezTo>
                <a:cubicBezTo>
                  <a:pt x="4899450" y="18267"/>
                  <a:pt x="4899490" y="21724"/>
                  <a:pt x="4895645" y="24657"/>
                </a:cubicBezTo>
                <a:cubicBezTo>
                  <a:pt x="4891800" y="27590"/>
                  <a:pt x="4886331" y="32442"/>
                  <a:pt x="4879237" y="39214"/>
                </a:cubicBezTo>
                <a:cubicBezTo>
                  <a:pt x="4903396" y="38495"/>
                  <a:pt x="4922716" y="35394"/>
                  <a:pt x="4937196" y="29912"/>
                </a:cubicBezTo>
                <a:cubicBezTo>
                  <a:pt x="4951675" y="24431"/>
                  <a:pt x="4962953" y="24396"/>
                  <a:pt x="4971027" y="29810"/>
                </a:cubicBezTo>
                <a:cubicBezTo>
                  <a:pt x="4979101" y="35224"/>
                  <a:pt x="4978796" y="39909"/>
                  <a:pt x="4970115" y="43865"/>
                </a:cubicBezTo>
                <a:cubicBezTo>
                  <a:pt x="4961433" y="47821"/>
                  <a:pt x="4949459" y="50972"/>
                  <a:pt x="4934192" y="53316"/>
                </a:cubicBezTo>
                <a:cubicBezTo>
                  <a:pt x="4918924" y="55660"/>
                  <a:pt x="4906568" y="57030"/>
                  <a:pt x="4897124" y="57427"/>
                </a:cubicBezTo>
                <a:cubicBezTo>
                  <a:pt x="4887679" y="57824"/>
                  <a:pt x="4879590" y="56075"/>
                  <a:pt x="4872855" y="52181"/>
                </a:cubicBezTo>
                <a:cubicBezTo>
                  <a:pt x="4851958" y="73624"/>
                  <a:pt x="4835128" y="86576"/>
                  <a:pt x="4822366" y="91034"/>
                </a:cubicBezTo>
                <a:cubicBezTo>
                  <a:pt x="4809604" y="95493"/>
                  <a:pt x="4807991" y="92826"/>
                  <a:pt x="4817529" y="83035"/>
                </a:cubicBezTo>
                <a:cubicBezTo>
                  <a:pt x="4827066" y="73243"/>
                  <a:pt x="4837961" y="60518"/>
                  <a:pt x="4850215" y="44860"/>
                </a:cubicBezTo>
                <a:cubicBezTo>
                  <a:pt x="4862469" y="29202"/>
                  <a:pt x="4868205" y="17730"/>
                  <a:pt x="4867424" y="10444"/>
                </a:cubicBezTo>
                <a:cubicBezTo>
                  <a:pt x="4866838" y="4979"/>
                  <a:pt x="4868663" y="2388"/>
                  <a:pt x="4872902" y="2672"/>
                </a:cubicBezTo>
                <a:close/>
                <a:moveTo>
                  <a:pt x="6117890" y="2"/>
                </a:moveTo>
                <a:cubicBezTo>
                  <a:pt x="6119072" y="29"/>
                  <a:pt x="6120432" y="359"/>
                  <a:pt x="6121970" y="993"/>
                </a:cubicBezTo>
                <a:cubicBezTo>
                  <a:pt x="6128122" y="3529"/>
                  <a:pt x="6133746" y="7170"/>
                  <a:pt x="6138843" y="11913"/>
                </a:cubicBezTo>
                <a:cubicBezTo>
                  <a:pt x="6143940" y="16657"/>
                  <a:pt x="6145060" y="20177"/>
                  <a:pt x="6142201" y="22471"/>
                </a:cubicBezTo>
                <a:cubicBezTo>
                  <a:pt x="6139343" y="24765"/>
                  <a:pt x="6134931" y="26849"/>
                  <a:pt x="6128965" y="28722"/>
                </a:cubicBezTo>
                <a:cubicBezTo>
                  <a:pt x="6146105" y="28722"/>
                  <a:pt x="6157760" y="27162"/>
                  <a:pt x="6163930" y="24043"/>
                </a:cubicBezTo>
                <a:cubicBezTo>
                  <a:pt x="6170100" y="20924"/>
                  <a:pt x="6176109" y="20828"/>
                  <a:pt x="6181956" y="23755"/>
                </a:cubicBezTo>
                <a:cubicBezTo>
                  <a:pt x="6187804" y="26682"/>
                  <a:pt x="6193082" y="30433"/>
                  <a:pt x="6197788" y="35010"/>
                </a:cubicBezTo>
                <a:cubicBezTo>
                  <a:pt x="6202495" y="39586"/>
                  <a:pt x="6202082" y="43108"/>
                  <a:pt x="6196551" y="45577"/>
                </a:cubicBezTo>
                <a:cubicBezTo>
                  <a:pt x="6191020" y="48045"/>
                  <a:pt x="6185776" y="52330"/>
                  <a:pt x="6180822" y="58432"/>
                </a:cubicBezTo>
                <a:cubicBezTo>
                  <a:pt x="6175868" y="64533"/>
                  <a:pt x="6168872" y="71900"/>
                  <a:pt x="6159837" y="80533"/>
                </a:cubicBezTo>
                <a:cubicBezTo>
                  <a:pt x="6150802" y="89165"/>
                  <a:pt x="6141553" y="96832"/>
                  <a:pt x="6132090" y="103536"/>
                </a:cubicBezTo>
                <a:lnTo>
                  <a:pt x="6128150" y="105711"/>
                </a:lnTo>
                <a:lnTo>
                  <a:pt x="6136546" y="106698"/>
                </a:lnTo>
                <a:cubicBezTo>
                  <a:pt x="6144018" y="109669"/>
                  <a:pt x="6149488" y="113365"/>
                  <a:pt x="6152954" y="117786"/>
                </a:cubicBezTo>
                <a:cubicBezTo>
                  <a:pt x="6156420" y="122207"/>
                  <a:pt x="6156386" y="125671"/>
                  <a:pt x="6152852" y="128176"/>
                </a:cubicBezTo>
                <a:cubicBezTo>
                  <a:pt x="6149316" y="130681"/>
                  <a:pt x="6145640" y="132554"/>
                  <a:pt x="6141820" y="133794"/>
                </a:cubicBezTo>
                <a:cubicBezTo>
                  <a:pt x="6149248" y="133794"/>
                  <a:pt x="6157236" y="132864"/>
                  <a:pt x="6165781" y="131004"/>
                </a:cubicBezTo>
                <a:cubicBezTo>
                  <a:pt x="6174326" y="129144"/>
                  <a:pt x="6180974" y="126803"/>
                  <a:pt x="6185724" y="123981"/>
                </a:cubicBezTo>
                <a:cubicBezTo>
                  <a:pt x="6190474" y="121160"/>
                  <a:pt x="6196393" y="121417"/>
                  <a:pt x="6203481" y="124753"/>
                </a:cubicBezTo>
                <a:cubicBezTo>
                  <a:pt x="6210568" y="128089"/>
                  <a:pt x="6217043" y="132576"/>
                  <a:pt x="6222903" y="138213"/>
                </a:cubicBezTo>
                <a:cubicBezTo>
                  <a:pt x="6228763" y="143850"/>
                  <a:pt x="6228742" y="148324"/>
                  <a:pt x="6222838" y="151635"/>
                </a:cubicBezTo>
                <a:cubicBezTo>
                  <a:pt x="6216934" y="154947"/>
                  <a:pt x="6209735" y="161619"/>
                  <a:pt x="6201239" y="171653"/>
                </a:cubicBezTo>
                <a:cubicBezTo>
                  <a:pt x="6192744" y="181686"/>
                  <a:pt x="6179302" y="195115"/>
                  <a:pt x="6160916" y="211938"/>
                </a:cubicBezTo>
                <a:cubicBezTo>
                  <a:pt x="6142530" y="228762"/>
                  <a:pt x="6121467" y="242907"/>
                  <a:pt x="6097729" y="254373"/>
                </a:cubicBezTo>
                <a:cubicBezTo>
                  <a:pt x="6073991" y="265839"/>
                  <a:pt x="6050672" y="272753"/>
                  <a:pt x="6027771" y="275116"/>
                </a:cubicBezTo>
                <a:cubicBezTo>
                  <a:pt x="6004870" y="277479"/>
                  <a:pt x="6003835" y="274611"/>
                  <a:pt x="6024664" y="266512"/>
                </a:cubicBezTo>
                <a:cubicBezTo>
                  <a:pt x="6045494" y="258413"/>
                  <a:pt x="6066262" y="248609"/>
                  <a:pt x="6086967" y="237100"/>
                </a:cubicBezTo>
                <a:cubicBezTo>
                  <a:pt x="6107673" y="225590"/>
                  <a:pt x="6122404" y="215941"/>
                  <a:pt x="6131160" y="208153"/>
                </a:cubicBezTo>
                <a:cubicBezTo>
                  <a:pt x="6125690" y="204779"/>
                  <a:pt x="6118488" y="197964"/>
                  <a:pt x="6109552" y="187707"/>
                </a:cubicBezTo>
                <a:cubicBezTo>
                  <a:pt x="6100616" y="177451"/>
                  <a:pt x="6098750" y="171538"/>
                  <a:pt x="6103952" y="169969"/>
                </a:cubicBezTo>
                <a:cubicBezTo>
                  <a:pt x="6109155" y="168400"/>
                  <a:pt x="6117133" y="169727"/>
                  <a:pt x="6127886" y="173950"/>
                </a:cubicBezTo>
                <a:cubicBezTo>
                  <a:pt x="6138638" y="178173"/>
                  <a:pt x="6144319" y="186566"/>
                  <a:pt x="6144926" y="199130"/>
                </a:cubicBezTo>
                <a:cubicBezTo>
                  <a:pt x="6153260" y="190572"/>
                  <a:pt x="6162002" y="180384"/>
                  <a:pt x="6171148" y="168564"/>
                </a:cubicBezTo>
                <a:cubicBezTo>
                  <a:pt x="6180295" y="156745"/>
                  <a:pt x="6184868" y="149062"/>
                  <a:pt x="6184868" y="145515"/>
                </a:cubicBezTo>
                <a:cubicBezTo>
                  <a:pt x="6184868" y="144002"/>
                  <a:pt x="6181272" y="144023"/>
                  <a:pt x="6174078" y="145580"/>
                </a:cubicBezTo>
                <a:cubicBezTo>
                  <a:pt x="6166885" y="147136"/>
                  <a:pt x="6159536" y="148497"/>
                  <a:pt x="6152033" y="149663"/>
                </a:cubicBezTo>
                <a:cubicBezTo>
                  <a:pt x="6144530" y="150829"/>
                  <a:pt x="6138093" y="149080"/>
                  <a:pt x="6132723" y="144417"/>
                </a:cubicBezTo>
                <a:cubicBezTo>
                  <a:pt x="6121536" y="156398"/>
                  <a:pt x="6108011" y="166549"/>
                  <a:pt x="6092148" y="174871"/>
                </a:cubicBezTo>
                <a:cubicBezTo>
                  <a:pt x="6076286" y="183193"/>
                  <a:pt x="6061508" y="188951"/>
                  <a:pt x="6047816" y="192144"/>
                </a:cubicBezTo>
                <a:cubicBezTo>
                  <a:pt x="6034124" y="195338"/>
                  <a:pt x="6034087" y="192557"/>
                  <a:pt x="6047705" y="183801"/>
                </a:cubicBezTo>
                <a:cubicBezTo>
                  <a:pt x="6061322" y="175045"/>
                  <a:pt x="6075216" y="165498"/>
                  <a:pt x="6089386" y="155161"/>
                </a:cubicBezTo>
                <a:cubicBezTo>
                  <a:pt x="6103556" y="144823"/>
                  <a:pt x="6113090" y="135695"/>
                  <a:pt x="6117989" y="127776"/>
                </a:cubicBezTo>
                <a:cubicBezTo>
                  <a:pt x="6122888" y="119857"/>
                  <a:pt x="6125337" y="114484"/>
                  <a:pt x="6125337" y="111656"/>
                </a:cubicBezTo>
                <a:lnTo>
                  <a:pt x="6128134" y="105720"/>
                </a:lnTo>
                <a:lnTo>
                  <a:pt x="6092353" y="125479"/>
                </a:lnTo>
                <a:cubicBezTo>
                  <a:pt x="6075325" y="133404"/>
                  <a:pt x="6059248" y="137763"/>
                  <a:pt x="6044123" y="138557"/>
                </a:cubicBezTo>
                <a:cubicBezTo>
                  <a:pt x="6028999" y="139351"/>
                  <a:pt x="6027607" y="136656"/>
                  <a:pt x="6039947" y="130474"/>
                </a:cubicBezTo>
                <a:cubicBezTo>
                  <a:pt x="6052287" y="124291"/>
                  <a:pt x="6064349" y="118353"/>
                  <a:pt x="6076131" y="112661"/>
                </a:cubicBezTo>
                <a:cubicBezTo>
                  <a:pt x="6087913" y="106968"/>
                  <a:pt x="6100421" y="100103"/>
                  <a:pt x="6113654" y="92067"/>
                </a:cubicBezTo>
                <a:cubicBezTo>
                  <a:pt x="6100793" y="82467"/>
                  <a:pt x="6093491" y="74759"/>
                  <a:pt x="6091748" y="68943"/>
                </a:cubicBezTo>
                <a:lnTo>
                  <a:pt x="6093000" y="64068"/>
                </a:lnTo>
                <a:lnTo>
                  <a:pt x="6091600" y="65175"/>
                </a:lnTo>
                <a:cubicBezTo>
                  <a:pt x="6078633" y="74992"/>
                  <a:pt x="6064085" y="82092"/>
                  <a:pt x="6047956" y="86476"/>
                </a:cubicBezTo>
                <a:cubicBezTo>
                  <a:pt x="6031826" y="90861"/>
                  <a:pt x="6030912" y="88113"/>
                  <a:pt x="6045212" y="78235"/>
                </a:cubicBezTo>
                <a:cubicBezTo>
                  <a:pt x="6059512" y="68357"/>
                  <a:pt x="6074112" y="55970"/>
                  <a:pt x="6089014" y="41074"/>
                </a:cubicBezTo>
                <a:cubicBezTo>
                  <a:pt x="6103915" y="26179"/>
                  <a:pt x="6111595" y="15141"/>
                  <a:pt x="6112054" y="7960"/>
                </a:cubicBezTo>
                <a:cubicBezTo>
                  <a:pt x="6112398" y="2574"/>
                  <a:pt x="6114343" y="-78"/>
                  <a:pt x="6117890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9967" y="2701531"/>
            <a:ext cx="158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36÷3=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09288" y="2699371"/>
            <a:ext cx="158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622637" y="3292432"/>
            <a:ext cx="186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30÷3=10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37672" y="3748772"/>
            <a:ext cx="186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6÷3=2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37672" y="4192075"/>
            <a:ext cx="186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10+2=12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57666" y="4777150"/>
            <a:ext cx="451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答：每个人分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张彩纸。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2226477" y="2165806"/>
            <a:ext cx="134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034808" y="2750581"/>
            <a:ext cx="5568950" cy="294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整十、整百数除以一位数的口算方法：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）利用数的组成口算。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）利用表内除法口算。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）想乘法算除法。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44506" y="1128124"/>
            <a:ext cx="11047494" cy="5876501"/>
            <a:chOff x="1516344" y="1196751"/>
            <a:chExt cx="11047494" cy="5876501"/>
          </a:xfrm>
        </p:grpSpPr>
        <p:grpSp>
          <p:nvGrpSpPr>
            <p:cNvPr id="6" name="组合 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9" name="矩形: 圆角 8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242966" y="2037962"/>
            <a:ext cx="6675359" cy="490519"/>
          </a:xfrm>
          <a:custGeom>
            <a:avLst/>
            <a:gdLst>
              <a:gd name="connsiteX0" fmla="*/ 0 w 6675359"/>
              <a:gd name="connsiteY0" fmla="*/ 0 h 490519"/>
              <a:gd name="connsiteX1" fmla="*/ 6675359 w 6675359"/>
              <a:gd name="connsiteY1" fmla="*/ 0 h 490519"/>
              <a:gd name="connsiteX2" fmla="*/ 6675359 w 6675359"/>
              <a:gd name="connsiteY2" fmla="*/ 490519 h 490519"/>
              <a:gd name="connsiteX3" fmla="*/ 0 w 6675359"/>
              <a:gd name="connsiteY3" fmla="*/ 490519 h 4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5359" h="490519">
                <a:moveTo>
                  <a:pt x="0" y="0"/>
                </a:moveTo>
                <a:lnTo>
                  <a:pt x="6675359" y="0"/>
                </a:lnTo>
                <a:lnTo>
                  <a:pt x="6675359" y="490519"/>
                </a:lnTo>
                <a:lnTo>
                  <a:pt x="0" y="490519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三年级两个班共植树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棵，每个班植树多少棵？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09264" y="2708588"/>
            <a:ext cx="1142760" cy="9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46÷2=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39550" y="3303940"/>
            <a:ext cx="1142760" cy="51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4  6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292925" y="3387619"/>
            <a:ext cx="836010" cy="10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弧形 3"/>
          <p:cNvSpPr/>
          <p:nvPr/>
        </p:nvSpPr>
        <p:spPr>
          <a:xfrm rot="3516556">
            <a:off x="5500015" y="3227507"/>
            <a:ext cx="896706" cy="819150"/>
          </a:xfrm>
          <a:prstGeom prst="arc">
            <a:avLst>
              <a:gd name="adj1" fmla="val 16200000"/>
              <a:gd name="adj2" fmla="val 20152817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0054" y="3318354"/>
            <a:ext cx="33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9046" y="3013519"/>
            <a:ext cx="40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686593" y="2787258"/>
            <a:ext cx="2314733" cy="516680"/>
          </a:xfrm>
          <a:prstGeom prst="wedgeRoundRectCallout">
            <a:avLst>
              <a:gd name="adj1" fmla="val 67297"/>
              <a:gd name="adj2" fmla="val 31383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个二十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19341" y="3622570"/>
            <a:ext cx="40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6327836" y="3975598"/>
            <a:ext cx="836010" cy="10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标注 37"/>
          <p:cNvSpPr/>
          <p:nvPr/>
        </p:nvSpPr>
        <p:spPr>
          <a:xfrm>
            <a:off x="7490253" y="3375549"/>
            <a:ext cx="1760015" cy="516680"/>
          </a:xfrm>
          <a:prstGeom prst="wedgeRoundRectCallout">
            <a:avLst>
              <a:gd name="adj1" fmla="val -95369"/>
              <a:gd name="adj2" fmla="val 39162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81588" y="3908837"/>
            <a:ext cx="34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7559906" y="3995017"/>
            <a:ext cx="1854459" cy="516680"/>
          </a:xfrm>
          <a:prstGeom prst="wedgeRoundRectCallout">
            <a:avLst>
              <a:gd name="adj1" fmla="val -73173"/>
              <a:gd name="adj2" fmla="val -12591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还剩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81588" y="3013519"/>
            <a:ext cx="34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95649" y="4278169"/>
            <a:ext cx="34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377642" y="4635737"/>
            <a:ext cx="836010" cy="10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标注 47"/>
          <p:cNvSpPr/>
          <p:nvPr/>
        </p:nvSpPr>
        <p:spPr>
          <a:xfrm>
            <a:off x="8191961" y="2801672"/>
            <a:ext cx="1759326" cy="516680"/>
          </a:xfrm>
          <a:prstGeom prst="wedgeRoundRectCallout">
            <a:avLst>
              <a:gd name="adj1" fmla="val -116891"/>
              <a:gd name="adj2" fmla="val 35273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05616" y="4635737"/>
            <a:ext cx="34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7615212" y="5177936"/>
            <a:ext cx="1760013" cy="516680"/>
          </a:xfrm>
          <a:prstGeom prst="wedgeRoundRectCallout">
            <a:avLst>
              <a:gd name="adj1" fmla="val -82178"/>
              <a:gd name="adj2" fmla="val -84376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没有剩余</a:t>
            </a:r>
          </a:p>
        </p:txBody>
      </p:sp>
      <p:sp>
        <p:nvSpPr>
          <p:cNvPr id="52" name="圆角矩形标注 51"/>
          <p:cNvSpPr/>
          <p:nvPr/>
        </p:nvSpPr>
        <p:spPr>
          <a:xfrm>
            <a:off x="7604716" y="4601872"/>
            <a:ext cx="1645551" cy="516680"/>
          </a:xfrm>
          <a:prstGeom prst="wedgeRoundRectCallout">
            <a:avLst>
              <a:gd name="adj1" fmla="val -84724"/>
              <a:gd name="adj2" fmla="val -46891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个一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95795" y="2758945"/>
            <a:ext cx="113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（棵）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935378" y="5083735"/>
            <a:ext cx="3298758" cy="51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答：每个班植树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棵。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51820" y="1552478"/>
            <a:ext cx="14478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笔算除法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4" grpId="0" animBg="1"/>
      <p:bldP spid="5" grpId="0"/>
      <p:bldP spid="10" grpId="0"/>
      <p:bldP spid="14" grpId="0" animBg="1"/>
      <p:bldP spid="15" grpId="0"/>
      <p:bldP spid="38" grpId="0" animBg="1"/>
      <p:bldP spid="16" grpId="0"/>
      <p:bldP spid="39" grpId="0" animBg="1"/>
      <p:bldP spid="17" grpId="0"/>
      <p:bldP spid="43" grpId="0"/>
      <p:bldP spid="48" grpId="0" animBg="1"/>
      <p:bldP spid="49" grpId="0"/>
      <p:bldP spid="51" grpId="0" animBg="1"/>
      <p:bldP spid="52" grpId="0" animBg="1"/>
      <p:bldP spid="18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568733" y="2342914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小结：</a:t>
            </a: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1568733" y="3079312"/>
            <a:ext cx="8472061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25475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两位数除以一位数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被除数各数位上的数都能被整除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的笔算方法：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）先用一位数去除两位数的十位上的数，商写在十位上；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）再用一位数去除两位数的个位上的数，商写在个位上。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44506" y="1142639"/>
            <a:ext cx="11047494" cy="5876501"/>
            <a:chOff x="1516344" y="1196751"/>
            <a:chExt cx="11047494" cy="5876501"/>
          </a:xfrm>
        </p:grpSpPr>
        <p:grpSp>
          <p:nvGrpSpPr>
            <p:cNvPr id="5" name="组合 4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8" name="矩形: 圆角 7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2605004" y="1391002"/>
            <a:ext cx="6550575" cy="291588"/>
          </a:xfrm>
          <a:custGeom>
            <a:avLst/>
            <a:gdLst/>
            <a:ahLst/>
            <a:cxnLst/>
            <a:rect l="l" t="t" r="r" b="b"/>
            <a:pathLst>
              <a:path w="6550575" h="291588">
                <a:moveTo>
                  <a:pt x="6469857" y="210832"/>
                </a:moveTo>
                <a:lnTo>
                  <a:pt x="6509687" y="210832"/>
                </a:lnTo>
                <a:lnTo>
                  <a:pt x="6509687" y="250643"/>
                </a:lnTo>
                <a:lnTo>
                  <a:pt x="6469857" y="250643"/>
                </a:lnTo>
                <a:close/>
                <a:moveTo>
                  <a:pt x="4621087" y="206243"/>
                </a:moveTo>
                <a:cubicBezTo>
                  <a:pt x="4624532" y="205687"/>
                  <a:pt x="4628339" y="205945"/>
                  <a:pt x="4632509" y="207018"/>
                </a:cubicBezTo>
                <a:cubicBezTo>
                  <a:pt x="4640850" y="209163"/>
                  <a:pt x="4646298" y="213675"/>
                  <a:pt x="4648852" y="220552"/>
                </a:cubicBezTo>
                <a:cubicBezTo>
                  <a:pt x="4651407" y="227429"/>
                  <a:pt x="4651048" y="236033"/>
                  <a:pt x="4647773" y="246364"/>
                </a:cubicBezTo>
                <a:cubicBezTo>
                  <a:pt x="4644499" y="256695"/>
                  <a:pt x="4638552" y="266577"/>
                  <a:pt x="4629933" y="276009"/>
                </a:cubicBezTo>
                <a:cubicBezTo>
                  <a:pt x="4621313" y="285441"/>
                  <a:pt x="4613003" y="290576"/>
                  <a:pt x="4605004" y="291413"/>
                </a:cubicBezTo>
                <a:cubicBezTo>
                  <a:pt x="4597004" y="292250"/>
                  <a:pt x="4595442" y="290101"/>
                  <a:pt x="4600316" y="284967"/>
                </a:cubicBezTo>
                <a:cubicBezTo>
                  <a:pt x="4605190" y="279832"/>
                  <a:pt x="4609683" y="274651"/>
                  <a:pt x="4613794" y="269423"/>
                </a:cubicBezTo>
                <a:cubicBezTo>
                  <a:pt x="4617905" y="264196"/>
                  <a:pt x="4621481" y="257936"/>
                  <a:pt x="4624519" y="250643"/>
                </a:cubicBezTo>
                <a:cubicBezTo>
                  <a:pt x="4619050" y="250643"/>
                  <a:pt x="4614451" y="249245"/>
                  <a:pt x="4610725" y="246448"/>
                </a:cubicBezTo>
                <a:cubicBezTo>
                  <a:pt x="4606998" y="243651"/>
                  <a:pt x="4604474" y="239993"/>
                  <a:pt x="4603153" y="235472"/>
                </a:cubicBezTo>
                <a:cubicBezTo>
                  <a:pt x="4601832" y="230951"/>
                  <a:pt x="4601590" y="226728"/>
                  <a:pt x="4602427" y="222803"/>
                </a:cubicBezTo>
                <a:cubicBezTo>
                  <a:pt x="4603265" y="218878"/>
                  <a:pt x="4606402" y="214729"/>
                  <a:pt x="4611841" y="210357"/>
                </a:cubicBezTo>
                <a:cubicBezTo>
                  <a:pt x="4614560" y="208171"/>
                  <a:pt x="4617642" y="206800"/>
                  <a:pt x="4621087" y="206243"/>
                </a:cubicBezTo>
                <a:close/>
                <a:moveTo>
                  <a:pt x="2429956" y="197416"/>
                </a:moveTo>
                <a:cubicBezTo>
                  <a:pt x="2431419" y="197269"/>
                  <a:pt x="2433384" y="197499"/>
                  <a:pt x="2435853" y="198107"/>
                </a:cubicBezTo>
                <a:cubicBezTo>
                  <a:pt x="2445725" y="200538"/>
                  <a:pt x="2456112" y="204578"/>
                  <a:pt x="2467013" y="210227"/>
                </a:cubicBezTo>
                <a:cubicBezTo>
                  <a:pt x="2477915" y="215876"/>
                  <a:pt x="2487009" y="223231"/>
                  <a:pt x="2494295" y="232291"/>
                </a:cubicBezTo>
                <a:cubicBezTo>
                  <a:pt x="2501582" y="241351"/>
                  <a:pt x="2503244" y="249787"/>
                  <a:pt x="2499281" y="257601"/>
                </a:cubicBezTo>
                <a:cubicBezTo>
                  <a:pt x="2495319" y="265414"/>
                  <a:pt x="2488255" y="264670"/>
                  <a:pt x="2478092" y="255368"/>
                </a:cubicBezTo>
                <a:cubicBezTo>
                  <a:pt x="2467928" y="246067"/>
                  <a:pt x="2458973" y="237351"/>
                  <a:pt x="2451228" y="229221"/>
                </a:cubicBezTo>
                <a:cubicBezTo>
                  <a:pt x="2443483" y="221091"/>
                  <a:pt x="2436528" y="214329"/>
                  <a:pt x="2430364" y="208934"/>
                </a:cubicBezTo>
                <a:cubicBezTo>
                  <a:pt x="2425704" y="201697"/>
                  <a:pt x="2425568" y="197858"/>
                  <a:pt x="2429956" y="197416"/>
                </a:cubicBezTo>
                <a:close/>
                <a:moveTo>
                  <a:pt x="2363727" y="196265"/>
                </a:moveTo>
                <a:cubicBezTo>
                  <a:pt x="2365251" y="196349"/>
                  <a:pt x="2366984" y="196863"/>
                  <a:pt x="2368926" y="197809"/>
                </a:cubicBezTo>
                <a:cubicBezTo>
                  <a:pt x="2376696" y="201592"/>
                  <a:pt x="2382873" y="206280"/>
                  <a:pt x="2387455" y="211873"/>
                </a:cubicBezTo>
                <a:cubicBezTo>
                  <a:pt x="2392038" y="217467"/>
                  <a:pt x="2392326" y="221525"/>
                  <a:pt x="2388321" y="224049"/>
                </a:cubicBezTo>
                <a:cubicBezTo>
                  <a:pt x="2384314" y="226573"/>
                  <a:pt x="2376244" y="233509"/>
                  <a:pt x="2364108" y="244857"/>
                </a:cubicBezTo>
                <a:cubicBezTo>
                  <a:pt x="2351972" y="256206"/>
                  <a:pt x="2337998" y="264872"/>
                  <a:pt x="2322185" y="270856"/>
                </a:cubicBezTo>
                <a:cubicBezTo>
                  <a:pt x="2306372" y="276840"/>
                  <a:pt x="2303811" y="274747"/>
                  <a:pt x="2314502" y="264577"/>
                </a:cubicBezTo>
                <a:cubicBezTo>
                  <a:pt x="2325192" y="254407"/>
                  <a:pt x="2334727" y="243995"/>
                  <a:pt x="2343105" y="233342"/>
                </a:cubicBezTo>
                <a:cubicBezTo>
                  <a:pt x="2351482" y="222688"/>
                  <a:pt x="2355671" y="213957"/>
                  <a:pt x="2355671" y="207148"/>
                </a:cubicBezTo>
                <a:cubicBezTo>
                  <a:pt x="2356471" y="199642"/>
                  <a:pt x="2359157" y="196014"/>
                  <a:pt x="2363727" y="196265"/>
                </a:cubicBezTo>
                <a:close/>
                <a:moveTo>
                  <a:pt x="734432" y="195173"/>
                </a:moveTo>
                <a:cubicBezTo>
                  <a:pt x="736141" y="194761"/>
                  <a:pt x="738761" y="194955"/>
                  <a:pt x="742291" y="195753"/>
                </a:cubicBezTo>
                <a:cubicBezTo>
                  <a:pt x="756411" y="198947"/>
                  <a:pt x="769719" y="203570"/>
                  <a:pt x="782214" y="209622"/>
                </a:cubicBezTo>
                <a:cubicBezTo>
                  <a:pt x="794709" y="215675"/>
                  <a:pt x="804597" y="223823"/>
                  <a:pt x="811877" y="234067"/>
                </a:cubicBezTo>
                <a:cubicBezTo>
                  <a:pt x="819158" y="244312"/>
                  <a:pt x="821055" y="253136"/>
                  <a:pt x="817570" y="260540"/>
                </a:cubicBezTo>
                <a:cubicBezTo>
                  <a:pt x="814085" y="267944"/>
                  <a:pt x="804876" y="265427"/>
                  <a:pt x="789944" y="252987"/>
                </a:cubicBezTo>
                <a:cubicBezTo>
                  <a:pt x="775011" y="240548"/>
                  <a:pt x="759570" y="227953"/>
                  <a:pt x="743621" y="215203"/>
                </a:cubicBezTo>
                <a:cubicBezTo>
                  <a:pt x="732366" y="203083"/>
                  <a:pt x="729303" y="196406"/>
                  <a:pt x="734432" y="195173"/>
                </a:cubicBezTo>
                <a:close/>
                <a:moveTo>
                  <a:pt x="2130966" y="184473"/>
                </a:moveTo>
                <a:cubicBezTo>
                  <a:pt x="2127272" y="184400"/>
                  <a:pt x="2122073" y="184842"/>
                  <a:pt x="2115370" y="185801"/>
                </a:cubicBezTo>
                <a:cubicBezTo>
                  <a:pt x="2101963" y="187717"/>
                  <a:pt x="2084401" y="190473"/>
                  <a:pt x="2062685" y="194070"/>
                </a:cubicBezTo>
                <a:cubicBezTo>
                  <a:pt x="2063416" y="206001"/>
                  <a:pt x="2064136" y="220140"/>
                  <a:pt x="2064843" y="236486"/>
                </a:cubicBezTo>
                <a:cubicBezTo>
                  <a:pt x="2088779" y="234973"/>
                  <a:pt x="2111110" y="233143"/>
                  <a:pt x="2131834" y="230998"/>
                </a:cubicBezTo>
                <a:cubicBezTo>
                  <a:pt x="2134662" y="219724"/>
                  <a:pt x="2136661" y="209998"/>
                  <a:pt x="2137833" y="201818"/>
                </a:cubicBezTo>
                <a:cubicBezTo>
                  <a:pt x="2139006" y="193639"/>
                  <a:pt x="2138906" y="188445"/>
                  <a:pt x="2137536" y="186238"/>
                </a:cubicBezTo>
                <a:cubicBezTo>
                  <a:pt x="2136851" y="185134"/>
                  <a:pt x="2134661" y="184546"/>
                  <a:pt x="2130966" y="184473"/>
                </a:cubicBezTo>
                <a:close/>
                <a:moveTo>
                  <a:pt x="2777225" y="181610"/>
                </a:moveTo>
                <a:cubicBezTo>
                  <a:pt x="2773865" y="181716"/>
                  <a:pt x="2769451" y="182157"/>
                  <a:pt x="2763981" y="182936"/>
                </a:cubicBezTo>
                <a:cubicBezTo>
                  <a:pt x="2753042" y="184492"/>
                  <a:pt x="2734991" y="187062"/>
                  <a:pt x="2709826" y="190647"/>
                </a:cubicBezTo>
                <a:cubicBezTo>
                  <a:pt x="2711339" y="207179"/>
                  <a:pt x="2712443" y="222074"/>
                  <a:pt x="2713138" y="235332"/>
                </a:cubicBezTo>
                <a:cubicBezTo>
                  <a:pt x="2734705" y="233807"/>
                  <a:pt x="2757811" y="231593"/>
                  <a:pt x="2782455" y="228691"/>
                </a:cubicBezTo>
                <a:cubicBezTo>
                  <a:pt x="2784526" y="218967"/>
                  <a:pt x="2785949" y="209089"/>
                  <a:pt x="2786724" y="199056"/>
                </a:cubicBezTo>
                <a:cubicBezTo>
                  <a:pt x="2787499" y="189022"/>
                  <a:pt x="2786637" y="183438"/>
                  <a:pt x="2784138" y="182303"/>
                </a:cubicBezTo>
                <a:cubicBezTo>
                  <a:pt x="2782889" y="181736"/>
                  <a:pt x="2780584" y="181505"/>
                  <a:pt x="2777225" y="181610"/>
                </a:cubicBezTo>
                <a:close/>
                <a:moveTo>
                  <a:pt x="3056024" y="175069"/>
                </a:moveTo>
                <a:cubicBezTo>
                  <a:pt x="3053274" y="174853"/>
                  <a:pt x="3049651" y="175131"/>
                  <a:pt x="3045155" y="175903"/>
                </a:cubicBezTo>
                <a:cubicBezTo>
                  <a:pt x="3036163" y="177448"/>
                  <a:pt x="3024958" y="178964"/>
                  <a:pt x="3011538" y="180452"/>
                </a:cubicBezTo>
                <a:cubicBezTo>
                  <a:pt x="3009145" y="182846"/>
                  <a:pt x="3006280" y="186039"/>
                  <a:pt x="3002943" y="190033"/>
                </a:cubicBezTo>
                <a:lnTo>
                  <a:pt x="3002943" y="200302"/>
                </a:lnTo>
                <a:cubicBezTo>
                  <a:pt x="3011687" y="198032"/>
                  <a:pt x="3020592" y="196299"/>
                  <a:pt x="3029658" y="195102"/>
                </a:cubicBezTo>
                <a:cubicBezTo>
                  <a:pt x="3038724" y="193905"/>
                  <a:pt x="3045294" y="196504"/>
                  <a:pt x="3049369" y="202897"/>
                </a:cubicBezTo>
                <a:cubicBezTo>
                  <a:pt x="3053443" y="209291"/>
                  <a:pt x="3047793" y="213594"/>
                  <a:pt x="3032421" y="215808"/>
                </a:cubicBezTo>
                <a:cubicBezTo>
                  <a:pt x="3017048" y="218022"/>
                  <a:pt x="3007222" y="217572"/>
                  <a:pt x="3002943" y="214459"/>
                </a:cubicBezTo>
                <a:cubicBezTo>
                  <a:pt x="3003725" y="223315"/>
                  <a:pt x="3004115" y="230657"/>
                  <a:pt x="3004115" y="236486"/>
                </a:cubicBezTo>
                <a:cubicBezTo>
                  <a:pt x="3014037" y="235060"/>
                  <a:pt x="3024421" y="233342"/>
                  <a:pt x="3035267" y="231333"/>
                </a:cubicBezTo>
                <a:cubicBezTo>
                  <a:pt x="3046113" y="229323"/>
                  <a:pt x="3053725" y="229875"/>
                  <a:pt x="3058103" y="232988"/>
                </a:cubicBezTo>
                <a:cubicBezTo>
                  <a:pt x="3062481" y="236101"/>
                  <a:pt x="3064670" y="236126"/>
                  <a:pt x="3064670" y="233063"/>
                </a:cubicBezTo>
                <a:lnTo>
                  <a:pt x="3064670" y="202702"/>
                </a:lnTo>
                <a:cubicBezTo>
                  <a:pt x="3064670" y="188104"/>
                  <a:pt x="3063665" y="179602"/>
                  <a:pt x="3061656" y="177196"/>
                </a:cubicBezTo>
                <a:cubicBezTo>
                  <a:pt x="3060652" y="175993"/>
                  <a:pt x="3058774" y="175284"/>
                  <a:pt x="3056024" y="175069"/>
                </a:cubicBezTo>
                <a:close/>
                <a:moveTo>
                  <a:pt x="5051897" y="153756"/>
                </a:moveTo>
                <a:lnTo>
                  <a:pt x="5008292" y="157176"/>
                </a:lnTo>
                <a:lnTo>
                  <a:pt x="5012170" y="158202"/>
                </a:lnTo>
                <a:cubicBezTo>
                  <a:pt x="5022259" y="162047"/>
                  <a:pt x="5027728" y="166651"/>
                  <a:pt x="5028578" y="172015"/>
                </a:cubicBezTo>
                <a:cubicBezTo>
                  <a:pt x="5029428" y="177379"/>
                  <a:pt x="5028070" y="182486"/>
                  <a:pt x="5024504" y="187335"/>
                </a:cubicBezTo>
                <a:cubicBezTo>
                  <a:pt x="5020938" y="192185"/>
                  <a:pt x="5016904" y="191199"/>
                  <a:pt x="5012402" y="184377"/>
                </a:cubicBezTo>
                <a:cubicBezTo>
                  <a:pt x="5007901" y="177556"/>
                  <a:pt x="5004055" y="171355"/>
                  <a:pt x="5000868" y="165774"/>
                </a:cubicBezTo>
                <a:cubicBezTo>
                  <a:pt x="5000230" y="163551"/>
                  <a:pt x="4999986" y="161726"/>
                  <a:pt x="5000138" y="160299"/>
                </a:cubicBezTo>
                <a:lnTo>
                  <a:pt x="5001514" y="157707"/>
                </a:lnTo>
                <a:lnTo>
                  <a:pt x="4979548" y="159430"/>
                </a:lnTo>
                <a:cubicBezTo>
                  <a:pt x="4969143" y="180204"/>
                  <a:pt x="4962563" y="191106"/>
                  <a:pt x="4959810" y="192135"/>
                </a:cubicBezTo>
                <a:cubicBezTo>
                  <a:pt x="4991709" y="192172"/>
                  <a:pt x="5020966" y="192172"/>
                  <a:pt x="5047582" y="192135"/>
                </a:cubicBezTo>
                <a:cubicBezTo>
                  <a:pt x="5048934" y="184818"/>
                  <a:pt x="5050372" y="172025"/>
                  <a:pt x="5051897" y="153756"/>
                </a:cubicBezTo>
                <a:close/>
                <a:moveTo>
                  <a:pt x="2412859" y="132734"/>
                </a:moveTo>
                <a:cubicBezTo>
                  <a:pt x="2408580" y="134297"/>
                  <a:pt x="2402403" y="135698"/>
                  <a:pt x="2394329" y="136938"/>
                </a:cubicBezTo>
                <a:lnTo>
                  <a:pt x="2394329" y="169960"/>
                </a:lnTo>
                <a:lnTo>
                  <a:pt x="2410626" y="169160"/>
                </a:lnTo>
                <a:cubicBezTo>
                  <a:pt x="2411345" y="153297"/>
                  <a:pt x="2412089" y="141155"/>
                  <a:pt x="2412859" y="132734"/>
                </a:cubicBezTo>
                <a:close/>
                <a:moveTo>
                  <a:pt x="2355216" y="129773"/>
                </a:moveTo>
                <a:lnTo>
                  <a:pt x="2356626" y="142195"/>
                </a:lnTo>
                <a:cubicBezTo>
                  <a:pt x="2357661" y="151332"/>
                  <a:pt x="2358837" y="161752"/>
                  <a:pt x="2360155" y="173457"/>
                </a:cubicBezTo>
                <a:lnTo>
                  <a:pt x="2374349" y="172694"/>
                </a:lnTo>
                <a:cubicBezTo>
                  <a:pt x="2374349" y="163281"/>
                  <a:pt x="2374027" y="152299"/>
                  <a:pt x="2373382" y="139748"/>
                </a:cubicBezTo>
                <a:cubicBezTo>
                  <a:pt x="2368148" y="140516"/>
                  <a:pt x="2362719" y="139084"/>
                  <a:pt x="2357095" y="135450"/>
                </a:cubicBezTo>
                <a:close/>
                <a:moveTo>
                  <a:pt x="36220" y="110828"/>
                </a:moveTo>
                <a:cubicBezTo>
                  <a:pt x="39371" y="108687"/>
                  <a:pt x="41538" y="114163"/>
                  <a:pt x="42725" y="127255"/>
                </a:cubicBezTo>
                <a:cubicBezTo>
                  <a:pt x="44306" y="144712"/>
                  <a:pt x="39586" y="162245"/>
                  <a:pt x="28567" y="179857"/>
                </a:cubicBezTo>
                <a:cubicBezTo>
                  <a:pt x="17548" y="197468"/>
                  <a:pt x="9353" y="201214"/>
                  <a:pt x="3982" y="191093"/>
                </a:cubicBezTo>
                <a:cubicBezTo>
                  <a:pt x="-1388" y="180973"/>
                  <a:pt x="-1326" y="172099"/>
                  <a:pt x="4168" y="164472"/>
                </a:cubicBezTo>
                <a:cubicBezTo>
                  <a:pt x="9663" y="156844"/>
                  <a:pt x="14313" y="149273"/>
                  <a:pt x="18121" y="141757"/>
                </a:cubicBezTo>
                <a:cubicBezTo>
                  <a:pt x="22797" y="133881"/>
                  <a:pt x="27671" y="125131"/>
                  <a:pt x="32744" y="115507"/>
                </a:cubicBezTo>
                <a:cubicBezTo>
                  <a:pt x="34011" y="113101"/>
                  <a:pt x="35171" y="111541"/>
                  <a:pt x="36220" y="110828"/>
                </a:cubicBezTo>
                <a:close/>
                <a:moveTo>
                  <a:pt x="647546" y="107862"/>
                </a:moveTo>
                <a:cubicBezTo>
                  <a:pt x="649583" y="107823"/>
                  <a:pt x="652106" y="108160"/>
                  <a:pt x="655115" y="108875"/>
                </a:cubicBezTo>
                <a:cubicBezTo>
                  <a:pt x="667151" y="111734"/>
                  <a:pt x="675734" y="115737"/>
                  <a:pt x="680862" y="120884"/>
                </a:cubicBezTo>
                <a:cubicBezTo>
                  <a:pt x="685990" y="126031"/>
                  <a:pt x="688056" y="132601"/>
                  <a:pt x="687057" y="140594"/>
                </a:cubicBezTo>
                <a:cubicBezTo>
                  <a:pt x="686059" y="148587"/>
                  <a:pt x="682183" y="151117"/>
                  <a:pt x="675430" y="148184"/>
                </a:cubicBezTo>
                <a:cubicBezTo>
                  <a:pt x="668677" y="145251"/>
                  <a:pt x="662448" y="140724"/>
                  <a:pt x="656743" y="134604"/>
                </a:cubicBezTo>
                <a:cubicBezTo>
                  <a:pt x="651037" y="128483"/>
                  <a:pt x="646238" y="123079"/>
                  <a:pt x="642343" y="118391"/>
                </a:cubicBezTo>
                <a:cubicBezTo>
                  <a:pt x="639702" y="111489"/>
                  <a:pt x="641436" y="107979"/>
                  <a:pt x="647546" y="107862"/>
                </a:cubicBezTo>
                <a:close/>
                <a:moveTo>
                  <a:pt x="171191" y="104094"/>
                </a:moveTo>
                <a:cubicBezTo>
                  <a:pt x="177516" y="105328"/>
                  <a:pt x="186291" y="108760"/>
                  <a:pt x="197515" y="114391"/>
                </a:cubicBezTo>
                <a:cubicBezTo>
                  <a:pt x="209024" y="119302"/>
                  <a:pt x="218214" y="127479"/>
                  <a:pt x="225085" y="138920"/>
                </a:cubicBezTo>
                <a:cubicBezTo>
                  <a:pt x="231956" y="150361"/>
                  <a:pt x="232970" y="161920"/>
                  <a:pt x="228127" y="173597"/>
                </a:cubicBezTo>
                <a:cubicBezTo>
                  <a:pt x="223284" y="185273"/>
                  <a:pt x="215752" y="183249"/>
                  <a:pt x="205533" y="167523"/>
                </a:cubicBezTo>
                <a:cubicBezTo>
                  <a:pt x="195313" y="151796"/>
                  <a:pt x="185453" y="136985"/>
                  <a:pt x="175953" y="123088"/>
                </a:cubicBezTo>
                <a:cubicBezTo>
                  <a:pt x="166454" y="109191"/>
                  <a:pt x="164866" y="102860"/>
                  <a:pt x="171191" y="104094"/>
                </a:cubicBezTo>
                <a:close/>
                <a:moveTo>
                  <a:pt x="5007746" y="102903"/>
                </a:moveTo>
                <a:cubicBezTo>
                  <a:pt x="5009128" y="102805"/>
                  <a:pt x="5010850" y="103072"/>
                  <a:pt x="5012914" y="103703"/>
                </a:cubicBezTo>
                <a:cubicBezTo>
                  <a:pt x="5021168" y="106227"/>
                  <a:pt x="5026833" y="109526"/>
                  <a:pt x="5029908" y="113600"/>
                </a:cubicBezTo>
                <a:cubicBezTo>
                  <a:pt x="5032984" y="117674"/>
                  <a:pt x="5033158" y="123051"/>
                  <a:pt x="5030429" y="129730"/>
                </a:cubicBezTo>
                <a:cubicBezTo>
                  <a:pt x="5027701" y="136408"/>
                  <a:pt x="5023270" y="136523"/>
                  <a:pt x="5017137" y="130074"/>
                </a:cubicBezTo>
                <a:cubicBezTo>
                  <a:pt x="5011004" y="123624"/>
                  <a:pt x="5006797" y="118136"/>
                  <a:pt x="5004514" y="113610"/>
                </a:cubicBezTo>
                <a:cubicBezTo>
                  <a:pt x="5002524" y="106763"/>
                  <a:pt x="5003601" y="103195"/>
                  <a:pt x="5007746" y="102903"/>
                </a:cubicBezTo>
                <a:close/>
                <a:moveTo>
                  <a:pt x="5979288" y="98617"/>
                </a:moveTo>
                <a:cubicBezTo>
                  <a:pt x="5980934" y="98808"/>
                  <a:pt x="5982935" y="99310"/>
                  <a:pt x="5985292" y="100122"/>
                </a:cubicBezTo>
                <a:cubicBezTo>
                  <a:pt x="5992374" y="102776"/>
                  <a:pt x="5998230" y="106844"/>
                  <a:pt x="6002863" y="112326"/>
                </a:cubicBezTo>
                <a:cubicBezTo>
                  <a:pt x="6007495" y="117808"/>
                  <a:pt x="6007545" y="122567"/>
                  <a:pt x="6003011" y="126604"/>
                </a:cubicBezTo>
                <a:cubicBezTo>
                  <a:pt x="5998478" y="130641"/>
                  <a:pt x="5991555" y="141388"/>
                  <a:pt x="5982241" y="158844"/>
                </a:cubicBezTo>
                <a:cubicBezTo>
                  <a:pt x="5972927" y="176300"/>
                  <a:pt x="5961569" y="192324"/>
                  <a:pt x="5948168" y="206916"/>
                </a:cubicBezTo>
                <a:cubicBezTo>
                  <a:pt x="5934768" y="221507"/>
                  <a:pt x="5918747" y="234551"/>
                  <a:pt x="5900106" y="246048"/>
                </a:cubicBezTo>
                <a:cubicBezTo>
                  <a:pt x="5881465" y="257545"/>
                  <a:pt x="5861408" y="265659"/>
                  <a:pt x="5839933" y="270391"/>
                </a:cubicBezTo>
                <a:cubicBezTo>
                  <a:pt x="5818459" y="275122"/>
                  <a:pt x="5817069" y="272704"/>
                  <a:pt x="5835766" y="263135"/>
                </a:cubicBezTo>
                <a:cubicBezTo>
                  <a:pt x="5854462" y="253567"/>
                  <a:pt x="5872679" y="241847"/>
                  <a:pt x="5890414" y="227975"/>
                </a:cubicBezTo>
                <a:cubicBezTo>
                  <a:pt x="5908149" y="214103"/>
                  <a:pt x="5923355" y="200063"/>
                  <a:pt x="5936029" y="185856"/>
                </a:cubicBezTo>
                <a:cubicBezTo>
                  <a:pt x="5948705" y="171649"/>
                  <a:pt x="5958701" y="156345"/>
                  <a:pt x="5966018" y="139943"/>
                </a:cubicBezTo>
                <a:cubicBezTo>
                  <a:pt x="5973336" y="123541"/>
                  <a:pt x="5976021" y="111991"/>
                  <a:pt x="5974074" y="105294"/>
                </a:cubicBezTo>
                <a:cubicBezTo>
                  <a:pt x="5972613" y="100271"/>
                  <a:pt x="5974351" y="98045"/>
                  <a:pt x="5979288" y="98617"/>
                </a:cubicBezTo>
                <a:close/>
                <a:moveTo>
                  <a:pt x="5045126" y="95301"/>
                </a:moveTo>
                <a:cubicBezTo>
                  <a:pt x="5042583" y="95340"/>
                  <a:pt x="5039228" y="95744"/>
                  <a:pt x="5035061" y="96513"/>
                </a:cubicBezTo>
                <a:cubicBezTo>
                  <a:pt x="5026727" y="98051"/>
                  <a:pt x="5014597" y="99545"/>
                  <a:pt x="4998673" y="100996"/>
                </a:cubicBezTo>
                <a:cubicBezTo>
                  <a:pt x="4995337" y="111700"/>
                  <a:pt x="4990946" y="124567"/>
                  <a:pt x="4985502" y="139599"/>
                </a:cubicBezTo>
                <a:cubicBezTo>
                  <a:pt x="5007020" y="138867"/>
                  <a:pt x="5029170" y="137428"/>
                  <a:pt x="5051953" y="135283"/>
                </a:cubicBezTo>
                <a:cubicBezTo>
                  <a:pt x="5052697" y="110664"/>
                  <a:pt x="5052152" y="97663"/>
                  <a:pt x="5050317" y="96280"/>
                </a:cubicBezTo>
                <a:cubicBezTo>
                  <a:pt x="5049399" y="95589"/>
                  <a:pt x="5047669" y="95263"/>
                  <a:pt x="5045126" y="95301"/>
                </a:cubicBezTo>
                <a:close/>
                <a:moveTo>
                  <a:pt x="1479781" y="90709"/>
                </a:moveTo>
                <a:cubicBezTo>
                  <a:pt x="1454058" y="93772"/>
                  <a:pt x="1436596" y="95955"/>
                  <a:pt x="1427393" y="97257"/>
                </a:cubicBezTo>
                <a:cubicBezTo>
                  <a:pt x="1428919" y="113690"/>
                  <a:pt x="1430742" y="130142"/>
                  <a:pt x="1432863" y="146612"/>
                </a:cubicBezTo>
                <a:cubicBezTo>
                  <a:pt x="1444843" y="145905"/>
                  <a:pt x="1460483" y="144126"/>
                  <a:pt x="1479781" y="141273"/>
                </a:cubicBezTo>
                <a:close/>
                <a:moveTo>
                  <a:pt x="2372210" y="89537"/>
                </a:moveTo>
                <a:cubicBezTo>
                  <a:pt x="2363243" y="91843"/>
                  <a:pt x="2356217" y="93543"/>
                  <a:pt x="2351132" y="94634"/>
                </a:cubicBezTo>
                <a:cubicBezTo>
                  <a:pt x="2351504" y="97499"/>
                  <a:pt x="2352442" y="105500"/>
                  <a:pt x="2353946" y="118637"/>
                </a:cubicBezTo>
                <a:lnTo>
                  <a:pt x="2354983" y="127730"/>
                </a:lnTo>
                <a:lnTo>
                  <a:pt x="2373177" y="121832"/>
                </a:lnTo>
                <a:cubicBezTo>
                  <a:pt x="2373177" y="113634"/>
                  <a:pt x="2372855" y="102869"/>
                  <a:pt x="2372210" y="89537"/>
                </a:cubicBezTo>
                <a:close/>
                <a:moveTo>
                  <a:pt x="1549430" y="82677"/>
                </a:moveTo>
                <a:cubicBezTo>
                  <a:pt x="1547041" y="82388"/>
                  <a:pt x="1543882" y="82536"/>
                  <a:pt x="1539954" y="83118"/>
                </a:cubicBezTo>
                <a:cubicBezTo>
                  <a:pt x="1532097" y="84284"/>
                  <a:pt x="1520206" y="85909"/>
                  <a:pt x="1504282" y="87993"/>
                </a:cubicBezTo>
                <a:cubicBezTo>
                  <a:pt x="1503612" y="106621"/>
                  <a:pt x="1503277" y="123048"/>
                  <a:pt x="1503277" y="137273"/>
                </a:cubicBezTo>
                <a:cubicBezTo>
                  <a:pt x="1517440" y="136554"/>
                  <a:pt x="1533824" y="134768"/>
                  <a:pt x="1552427" y="131915"/>
                </a:cubicBezTo>
                <a:cubicBezTo>
                  <a:pt x="1554598" y="118831"/>
                  <a:pt x="1555875" y="108295"/>
                  <a:pt x="1556260" y="100308"/>
                </a:cubicBezTo>
                <a:cubicBezTo>
                  <a:pt x="1556644" y="92321"/>
                  <a:pt x="1555987" y="87168"/>
                  <a:pt x="1554288" y="84849"/>
                </a:cubicBezTo>
                <a:cubicBezTo>
                  <a:pt x="1553438" y="83689"/>
                  <a:pt x="1551819" y="82965"/>
                  <a:pt x="1549430" y="82677"/>
                </a:cubicBezTo>
                <a:close/>
                <a:moveTo>
                  <a:pt x="2417528" y="81370"/>
                </a:moveTo>
                <a:lnTo>
                  <a:pt x="2394329" y="86597"/>
                </a:lnTo>
                <a:lnTo>
                  <a:pt x="2394329" y="116251"/>
                </a:lnTo>
                <a:cubicBezTo>
                  <a:pt x="2398906" y="115606"/>
                  <a:pt x="2405894" y="113944"/>
                  <a:pt x="2415296" y="111266"/>
                </a:cubicBezTo>
                <a:close/>
                <a:moveTo>
                  <a:pt x="6307541" y="81258"/>
                </a:moveTo>
                <a:cubicBezTo>
                  <a:pt x="6314834" y="81258"/>
                  <a:pt x="6321535" y="84424"/>
                  <a:pt x="6327643" y="90755"/>
                </a:cubicBezTo>
                <a:cubicBezTo>
                  <a:pt x="6333751" y="97087"/>
                  <a:pt x="6330768" y="101173"/>
                  <a:pt x="6318694" y="103015"/>
                </a:cubicBezTo>
                <a:cubicBezTo>
                  <a:pt x="6306621" y="104857"/>
                  <a:pt x="6285025" y="107979"/>
                  <a:pt x="6253907" y="112382"/>
                </a:cubicBezTo>
                <a:cubicBezTo>
                  <a:pt x="6266359" y="116152"/>
                  <a:pt x="6270620" y="120890"/>
                  <a:pt x="6266688" y="126595"/>
                </a:cubicBezTo>
                <a:cubicBezTo>
                  <a:pt x="6262757" y="132300"/>
                  <a:pt x="6260031" y="145784"/>
                  <a:pt x="6258512" y="167048"/>
                </a:cubicBezTo>
                <a:cubicBezTo>
                  <a:pt x="6256993" y="188312"/>
                  <a:pt x="6258413" y="203663"/>
                  <a:pt x="6262772" y="213101"/>
                </a:cubicBezTo>
                <a:cubicBezTo>
                  <a:pt x="6267131" y="222539"/>
                  <a:pt x="6279989" y="227441"/>
                  <a:pt x="6301347" y="227807"/>
                </a:cubicBezTo>
                <a:cubicBezTo>
                  <a:pt x="6322703" y="228173"/>
                  <a:pt x="6337471" y="226583"/>
                  <a:pt x="6345651" y="223035"/>
                </a:cubicBezTo>
                <a:cubicBezTo>
                  <a:pt x="6353831" y="219488"/>
                  <a:pt x="6360195" y="209756"/>
                  <a:pt x="6364747" y="193837"/>
                </a:cubicBezTo>
                <a:cubicBezTo>
                  <a:pt x="6369299" y="177919"/>
                  <a:pt x="6372381" y="171271"/>
                  <a:pt x="6373993" y="173894"/>
                </a:cubicBezTo>
                <a:cubicBezTo>
                  <a:pt x="6375606" y="176517"/>
                  <a:pt x="6376607" y="184433"/>
                  <a:pt x="6376997" y="197642"/>
                </a:cubicBezTo>
                <a:cubicBezTo>
                  <a:pt x="6377389" y="210850"/>
                  <a:pt x="6378957" y="220236"/>
                  <a:pt x="6381705" y="225798"/>
                </a:cubicBezTo>
                <a:cubicBezTo>
                  <a:pt x="6384452" y="231361"/>
                  <a:pt x="6382529" y="236880"/>
                  <a:pt x="6375937" y="242355"/>
                </a:cubicBezTo>
                <a:cubicBezTo>
                  <a:pt x="6369345" y="247831"/>
                  <a:pt x="6353083" y="251555"/>
                  <a:pt x="6327149" y="253527"/>
                </a:cubicBezTo>
                <a:cubicBezTo>
                  <a:pt x="6301216" y="255499"/>
                  <a:pt x="6281857" y="254020"/>
                  <a:pt x="6269069" y="249090"/>
                </a:cubicBezTo>
                <a:cubicBezTo>
                  <a:pt x="6256283" y="244160"/>
                  <a:pt x="6248007" y="236663"/>
                  <a:pt x="6244243" y="226598"/>
                </a:cubicBezTo>
                <a:cubicBezTo>
                  <a:pt x="6240479" y="216534"/>
                  <a:pt x="6238792" y="205939"/>
                  <a:pt x="6239183" y="194814"/>
                </a:cubicBezTo>
                <a:cubicBezTo>
                  <a:pt x="6239573" y="183689"/>
                  <a:pt x="6240157" y="169479"/>
                  <a:pt x="6240931" y="152184"/>
                </a:cubicBezTo>
                <a:cubicBezTo>
                  <a:pt x="6241707" y="134889"/>
                  <a:pt x="6241239" y="122570"/>
                  <a:pt x="6239527" y="115228"/>
                </a:cubicBezTo>
                <a:cubicBezTo>
                  <a:pt x="6236029" y="116642"/>
                  <a:pt x="6231099" y="117783"/>
                  <a:pt x="6224737" y="118651"/>
                </a:cubicBezTo>
                <a:lnTo>
                  <a:pt x="6230671" y="121646"/>
                </a:lnTo>
                <a:cubicBezTo>
                  <a:pt x="6234491" y="125925"/>
                  <a:pt x="6234197" y="131441"/>
                  <a:pt x="6229788" y="138194"/>
                </a:cubicBezTo>
                <a:cubicBezTo>
                  <a:pt x="6225379" y="144947"/>
                  <a:pt x="6218641" y="156013"/>
                  <a:pt x="6209575" y="171392"/>
                </a:cubicBezTo>
                <a:cubicBezTo>
                  <a:pt x="6200509" y="186771"/>
                  <a:pt x="6189980" y="199852"/>
                  <a:pt x="6177987" y="210636"/>
                </a:cubicBezTo>
                <a:cubicBezTo>
                  <a:pt x="6165993" y="221420"/>
                  <a:pt x="6153880" y="229423"/>
                  <a:pt x="6141645" y="234644"/>
                </a:cubicBezTo>
                <a:cubicBezTo>
                  <a:pt x="6129410" y="239865"/>
                  <a:pt x="6122859" y="241211"/>
                  <a:pt x="6121990" y="238681"/>
                </a:cubicBezTo>
                <a:cubicBezTo>
                  <a:pt x="6121122" y="236151"/>
                  <a:pt x="6125659" y="231060"/>
                  <a:pt x="6135599" y="223408"/>
                </a:cubicBezTo>
                <a:cubicBezTo>
                  <a:pt x="6145539" y="215755"/>
                  <a:pt x="6155126" y="206739"/>
                  <a:pt x="6164359" y="196358"/>
                </a:cubicBezTo>
                <a:cubicBezTo>
                  <a:pt x="6173593" y="185977"/>
                  <a:pt x="6182631" y="173091"/>
                  <a:pt x="6191474" y="157700"/>
                </a:cubicBezTo>
                <a:cubicBezTo>
                  <a:pt x="6200317" y="142309"/>
                  <a:pt x="6204739" y="130483"/>
                  <a:pt x="6204739" y="122223"/>
                </a:cubicBezTo>
                <a:cubicBezTo>
                  <a:pt x="6194420" y="125299"/>
                  <a:pt x="6184935" y="127820"/>
                  <a:pt x="6176284" y="129785"/>
                </a:cubicBezTo>
                <a:cubicBezTo>
                  <a:pt x="6167633" y="131751"/>
                  <a:pt x="6158931" y="129336"/>
                  <a:pt x="6150174" y="122539"/>
                </a:cubicBezTo>
                <a:cubicBezTo>
                  <a:pt x="6141419" y="115743"/>
                  <a:pt x="6142420" y="111839"/>
                  <a:pt x="6153179" y="110828"/>
                </a:cubicBezTo>
                <a:cubicBezTo>
                  <a:pt x="6163938" y="109818"/>
                  <a:pt x="6176507" y="107988"/>
                  <a:pt x="6190888" y="105340"/>
                </a:cubicBezTo>
                <a:cubicBezTo>
                  <a:pt x="6205269" y="102692"/>
                  <a:pt x="6220927" y="99446"/>
                  <a:pt x="6237862" y="95601"/>
                </a:cubicBezTo>
                <a:cubicBezTo>
                  <a:pt x="6254797" y="91757"/>
                  <a:pt x="6269181" y="88405"/>
                  <a:pt x="6281013" y="85546"/>
                </a:cubicBezTo>
                <a:cubicBezTo>
                  <a:pt x="6292845" y="82687"/>
                  <a:pt x="6301687" y="81258"/>
                  <a:pt x="6307541" y="81258"/>
                </a:cubicBezTo>
                <a:close/>
                <a:moveTo>
                  <a:pt x="4469217" y="81258"/>
                </a:moveTo>
                <a:cubicBezTo>
                  <a:pt x="4476509" y="81258"/>
                  <a:pt x="4483210" y="84424"/>
                  <a:pt x="4489318" y="90755"/>
                </a:cubicBezTo>
                <a:cubicBezTo>
                  <a:pt x="4495426" y="97087"/>
                  <a:pt x="4492443" y="101173"/>
                  <a:pt x="4480370" y="103015"/>
                </a:cubicBezTo>
                <a:cubicBezTo>
                  <a:pt x="4468296" y="104857"/>
                  <a:pt x="4446701" y="107979"/>
                  <a:pt x="4415583" y="112382"/>
                </a:cubicBezTo>
                <a:cubicBezTo>
                  <a:pt x="4428035" y="116152"/>
                  <a:pt x="4432295" y="120890"/>
                  <a:pt x="4428364" y="126595"/>
                </a:cubicBezTo>
                <a:cubicBezTo>
                  <a:pt x="4424432" y="132300"/>
                  <a:pt x="4421707" y="145784"/>
                  <a:pt x="4420187" y="167048"/>
                </a:cubicBezTo>
                <a:cubicBezTo>
                  <a:pt x="4418668" y="188312"/>
                  <a:pt x="4420088" y="203663"/>
                  <a:pt x="4424448" y="213101"/>
                </a:cubicBezTo>
                <a:cubicBezTo>
                  <a:pt x="4428807" y="222539"/>
                  <a:pt x="4441665" y="227441"/>
                  <a:pt x="4463022" y="227807"/>
                </a:cubicBezTo>
                <a:cubicBezTo>
                  <a:pt x="4484379" y="228173"/>
                  <a:pt x="4499147" y="226583"/>
                  <a:pt x="4507326" y="223035"/>
                </a:cubicBezTo>
                <a:cubicBezTo>
                  <a:pt x="4515506" y="219488"/>
                  <a:pt x="4521871" y="209756"/>
                  <a:pt x="4526423" y="193837"/>
                </a:cubicBezTo>
                <a:cubicBezTo>
                  <a:pt x="4530974" y="177919"/>
                  <a:pt x="4534056" y="171271"/>
                  <a:pt x="4535669" y="173894"/>
                </a:cubicBezTo>
                <a:cubicBezTo>
                  <a:pt x="4537281" y="176517"/>
                  <a:pt x="4538282" y="184433"/>
                  <a:pt x="4538673" y="197642"/>
                </a:cubicBezTo>
                <a:cubicBezTo>
                  <a:pt x="4539064" y="210850"/>
                  <a:pt x="4540633" y="220236"/>
                  <a:pt x="4543380" y="225798"/>
                </a:cubicBezTo>
                <a:cubicBezTo>
                  <a:pt x="4546127" y="231361"/>
                  <a:pt x="4544204" y="236880"/>
                  <a:pt x="4537613" y="242355"/>
                </a:cubicBezTo>
                <a:cubicBezTo>
                  <a:pt x="4531021" y="247831"/>
                  <a:pt x="4514758" y="251555"/>
                  <a:pt x="4488825" y="253527"/>
                </a:cubicBezTo>
                <a:cubicBezTo>
                  <a:pt x="4462892" y="255499"/>
                  <a:pt x="4443532" y="254020"/>
                  <a:pt x="4430745" y="249090"/>
                </a:cubicBezTo>
                <a:cubicBezTo>
                  <a:pt x="4417958" y="244160"/>
                  <a:pt x="4409682" y="236663"/>
                  <a:pt x="4405918" y="226598"/>
                </a:cubicBezTo>
                <a:cubicBezTo>
                  <a:pt x="4402154" y="216534"/>
                  <a:pt x="4400468" y="205939"/>
                  <a:pt x="4400858" y="194814"/>
                </a:cubicBezTo>
                <a:cubicBezTo>
                  <a:pt x="4401249" y="183689"/>
                  <a:pt x="4401832" y="169479"/>
                  <a:pt x="4402607" y="152184"/>
                </a:cubicBezTo>
                <a:cubicBezTo>
                  <a:pt x="4403382" y="134889"/>
                  <a:pt x="4402914" y="122570"/>
                  <a:pt x="4401202" y="115228"/>
                </a:cubicBezTo>
                <a:cubicBezTo>
                  <a:pt x="4397705" y="116642"/>
                  <a:pt x="4392775" y="117783"/>
                  <a:pt x="4386413" y="118651"/>
                </a:cubicBezTo>
                <a:lnTo>
                  <a:pt x="4392347" y="121646"/>
                </a:lnTo>
                <a:cubicBezTo>
                  <a:pt x="4396167" y="125925"/>
                  <a:pt x="4395873" y="131441"/>
                  <a:pt x="4391463" y="138194"/>
                </a:cubicBezTo>
                <a:cubicBezTo>
                  <a:pt x="4387054" y="144947"/>
                  <a:pt x="4380317" y="156013"/>
                  <a:pt x="4371251" y="171392"/>
                </a:cubicBezTo>
                <a:cubicBezTo>
                  <a:pt x="4362185" y="186771"/>
                  <a:pt x="4351655" y="199852"/>
                  <a:pt x="4339662" y="210636"/>
                </a:cubicBezTo>
                <a:cubicBezTo>
                  <a:pt x="4327669" y="221420"/>
                  <a:pt x="4315555" y="229423"/>
                  <a:pt x="4303320" y="234644"/>
                </a:cubicBezTo>
                <a:cubicBezTo>
                  <a:pt x="4291085" y="239865"/>
                  <a:pt x="4284534" y="241211"/>
                  <a:pt x="4283665" y="238681"/>
                </a:cubicBezTo>
                <a:cubicBezTo>
                  <a:pt x="4282797" y="236151"/>
                  <a:pt x="4287334" y="231060"/>
                  <a:pt x="4297274" y="223408"/>
                </a:cubicBezTo>
                <a:cubicBezTo>
                  <a:pt x="4307214" y="215755"/>
                  <a:pt x="4316801" y="206739"/>
                  <a:pt x="4326035" y="196358"/>
                </a:cubicBezTo>
                <a:cubicBezTo>
                  <a:pt x="4335268" y="185977"/>
                  <a:pt x="4344307" y="173091"/>
                  <a:pt x="4353150" y="157700"/>
                </a:cubicBezTo>
                <a:cubicBezTo>
                  <a:pt x="4361992" y="142309"/>
                  <a:pt x="4366414" y="130483"/>
                  <a:pt x="4366414" y="122223"/>
                </a:cubicBezTo>
                <a:cubicBezTo>
                  <a:pt x="4356095" y="125299"/>
                  <a:pt x="4346610" y="127820"/>
                  <a:pt x="4337960" y="129785"/>
                </a:cubicBezTo>
                <a:cubicBezTo>
                  <a:pt x="4329309" y="131751"/>
                  <a:pt x="4320606" y="129336"/>
                  <a:pt x="4311850" y="122539"/>
                </a:cubicBezTo>
                <a:cubicBezTo>
                  <a:pt x="4303094" y="115743"/>
                  <a:pt x="4304095" y="111839"/>
                  <a:pt x="4314854" y="110828"/>
                </a:cubicBezTo>
                <a:cubicBezTo>
                  <a:pt x="4325613" y="109818"/>
                  <a:pt x="4338183" y="107988"/>
                  <a:pt x="4352564" y="105340"/>
                </a:cubicBezTo>
                <a:cubicBezTo>
                  <a:pt x="4366944" y="102692"/>
                  <a:pt x="4382602" y="99446"/>
                  <a:pt x="4399537" y="95601"/>
                </a:cubicBezTo>
                <a:cubicBezTo>
                  <a:pt x="4416473" y="91757"/>
                  <a:pt x="4430856" y="88405"/>
                  <a:pt x="4442688" y="85546"/>
                </a:cubicBezTo>
                <a:cubicBezTo>
                  <a:pt x="4454520" y="82687"/>
                  <a:pt x="4463363" y="81258"/>
                  <a:pt x="4469217" y="81258"/>
                </a:cubicBezTo>
                <a:close/>
                <a:moveTo>
                  <a:pt x="2457209" y="74942"/>
                </a:moveTo>
                <a:cubicBezTo>
                  <a:pt x="2452943" y="75320"/>
                  <a:pt x="2447808" y="76111"/>
                  <a:pt x="2441806" y="77314"/>
                </a:cubicBezTo>
                <a:lnTo>
                  <a:pt x="2437527" y="105740"/>
                </a:lnTo>
                <a:cubicBezTo>
                  <a:pt x="2450524" y="103409"/>
                  <a:pt x="2457274" y="105142"/>
                  <a:pt x="2457777" y="110940"/>
                </a:cubicBezTo>
                <a:cubicBezTo>
                  <a:pt x="2458279" y="116738"/>
                  <a:pt x="2456189" y="120818"/>
                  <a:pt x="2451507" y="123181"/>
                </a:cubicBezTo>
                <a:cubicBezTo>
                  <a:pt x="2446825" y="125544"/>
                  <a:pt x="2441638" y="127364"/>
                  <a:pt x="2435946" y="128641"/>
                </a:cubicBezTo>
                <a:cubicBezTo>
                  <a:pt x="2433788" y="143809"/>
                  <a:pt x="2431977" y="156410"/>
                  <a:pt x="2430513" y="166444"/>
                </a:cubicBezTo>
                <a:lnTo>
                  <a:pt x="2451796" y="164527"/>
                </a:lnTo>
                <a:cubicBezTo>
                  <a:pt x="2456967" y="142315"/>
                  <a:pt x="2460722" y="122462"/>
                  <a:pt x="2463060" y="104968"/>
                </a:cubicBezTo>
                <a:cubicBezTo>
                  <a:pt x="2465398" y="87475"/>
                  <a:pt x="2466074" y="78002"/>
                  <a:pt x="2465088" y="76551"/>
                </a:cubicBezTo>
                <a:cubicBezTo>
                  <a:pt x="2464102" y="75100"/>
                  <a:pt x="2461476" y="74564"/>
                  <a:pt x="2457209" y="74942"/>
                </a:cubicBezTo>
                <a:close/>
                <a:moveTo>
                  <a:pt x="5862022" y="73854"/>
                </a:moveTo>
                <a:cubicBezTo>
                  <a:pt x="5863686" y="73659"/>
                  <a:pt x="5865745" y="74896"/>
                  <a:pt x="5868201" y="77565"/>
                </a:cubicBezTo>
                <a:cubicBezTo>
                  <a:pt x="5873112" y="82904"/>
                  <a:pt x="5875568" y="90764"/>
                  <a:pt x="5875568" y="101145"/>
                </a:cubicBezTo>
                <a:cubicBezTo>
                  <a:pt x="5875568" y="111017"/>
                  <a:pt x="5871649" y="122837"/>
                  <a:pt x="5863811" y="136604"/>
                </a:cubicBezTo>
                <a:cubicBezTo>
                  <a:pt x="5855973" y="150370"/>
                  <a:pt x="5849529" y="152807"/>
                  <a:pt x="5844481" y="143915"/>
                </a:cubicBezTo>
                <a:cubicBezTo>
                  <a:pt x="5839434" y="135022"/>
                  <a:pt x="5838473" y="127739"/>
                  <a:pt x="5841598" y="122065"/>
                </a:cubicBezTo>
                <a:cubicBezTo>
                  <a:pt x="5844723" y="116391"/>
                  <a:pt x="5847886" y="109157"/>
                  <a:pt x="5851086" y="100364"/>
                </a:cubicBezTo>
                <a:cubicBezTo>
                  <a:pt x="5854100" y="92067"/>
                  <a:pt x="5856478" y="84858"/>
                  <a:pt x="5858220" y="78737"/>
                </a:cubicBezTo>
                <a:cubicBezTo>
                  <a:pt x="5859092" y="75677"/>
                  <a:pt x="5860359" y="74049"/>
                  <a:pt x="5862022" y="73854"/>
                </a:cubicBezTo>
                <a:close/>
                <a:moveTo>
                  <a:pt x="661292" y="71334"/>
                </a:moveTo>
                <a:cubicBezTo>
                  <a:pt x="663206" y="71219"/>
                  <a:pt x="665618" y="71469"/>
                  <a:pt x="668528" y="72087"/>
                </a:cubicBezTo>
                <a:cubicBezTo>
                  <a:pt x="680167" y="74555"/>
                  <a:pt x="688554" y="78365"/>
                  <a:pt x="693689" y="83518"/>
                </a:cubicBezTo>
                <a:cubicBezTo>
                  <a:pt x="698824" y="88672"/>
                  <a:pt x="700892" y="95440"/>
                  <a:pt x="699893" y="103824"/>
                </a:cubicBezTo>
                <a:cubicBezTo>
                  <a:pt x="698895" y="112208"/>
                  <a:pt x="695208" y="114924"/>
                  <a:pt x="688834" y="111972"/>
                </a:cubicBezTo>
                <a:cubicBezTo>
                  <a:pt x="682459" y="109021"/>
                  <a:pt x="676608" y="104677"/>
                  <a:pt x="671282" y="98941"/>
                </a:cubicBezTo>
                <a:cubicBezTo>
                  <a:pt x="665955" y="93205"/>
                  <a:pt x="661362" y="87645"/>
                  <a:pt x="657505" y="82263"/>
                </a:cubicBezTo>
                <a:cubicBezTo>
                  <a:pt x="654287" y="75324"/>
                  <a:pt x="655549" y="71681"/>
                  <a:pt x="661292" y="71334"/>
                </a:cubicBezTo>
                <a:close/>
                <a:moveTo>
                  <a:pt x="5052842" y="71268"/>
                </a:moveTo>
                <a:cubicBezTo>
                  <a:pt x="5056181" y="71017"/>
                  <a:pt x="5059531" y="71727"/>
                  <a:pt x="5062893" y="73398"/>
                </a:cubicBezTo>
                <a:cubicBezTo>
                  <a:pt x="5069614" y="76741"/>
                  <a:pt x="5075518" y="80647"/>
                  <a:pt x="5080603" y="85118"/>
                </a:cubicBezTo>
                <a:cubicBezTo>
                  <a:pt x="5085688" y="89589"/>
                  <a:pt x="5086478" y="94358"/>
                  <a:pt x="5082974" y="99424"/>
                </a:cubicBezTo>
                <a:cubicBezTo>
                  <a:pt x="5079471" y="104491"/>
                  <a:pt x="5077719" y="115551"/>
                  <a:pt x="5077719" y="132604"/>
                </a:cubicBezTo>
                <a:cubicBezTo>
                  <a:pt x="5094499" y="131860"/>
                  <a:pt x="5109680" y="130505"/>
                  <a:pt x="5123260" y="128539"/>
                </a:cubicBezTo>
                <a:cubicBezTo>
                  <a:pt x="5136841" y="126573"/>
                  <a:pt x="5147046" y="130477"/>
                  <a:pt x="5153872" y="140250"/>
                </a:cubicBezTo>
                <a:cubicBezTo>
                  <a:pt x="5160701" y="150023"/>
                  <a:pt x="5159599" y="154717"/>
                  <a:pt x="5150571" y="154333"/>
                </a:cubicBezTo>
                <a:cubicBezTo>
                  <a:pt x="5141542" y="153948"/>
                  <a:pt x="5131412" y="153561"/>
                  <a:pt x="5120182" y="153170"/>
                </a:cubicBezTo>
                <a:cubicBezTo>
                  <a:pt x="5108951" y="152779"/>
                  <a:pt x="5094345" y="152584"/>
                  <a:pt x="5076362" y="152584"/>
                </a:cubicBezTo>
                <a:cubicBezTo>
                  <a:pt x="5075667" y="170890"/>
                  <a:pt x="5074563" y="184861"/>
                  <a:pt x="5073050" y="194498"/>
                </a:cubicBezTo>
                <a:cubicBezTo>
                  <a:pt x="5077899" y="194498"/>
                  <a:pt x="5086420" y="195546"/>
                  <a:pt x="5098611" y="197642"/>
                </a:cubicBezTo>
                <a:cubicBezTo>
                  <a:pt x="5110802" y="199738"/>
                  <a:pt x="5117955" y="205399"/>
                  <a:pt x="5120070" y="214627"/>
                </a:cubicBezTo>
                <a:cubicBezTo>
                  <a:pt x="5122185" y="223854"/>
                  <a:pt x="5117810" y="226893"/>
                  <a:pt x="5106945" y="223742"/>
                </a:cubicBezTo>
                <a:cubicBezTo>
                  <a:pt x="5096081" y="220592"/>
                  <a:pt x="5084137" y="217498"/>
                  <a:pt x="5071115" y="214459"/>
                </a:cubicBezTo>
                <a:cubicBezTo>
                  <a:pt x="5066762" y="238867"/>
                  <a:pt x="5059029" y="256835"/>
                  <a:pt x="5047917" y="268363"/>
                </a:cubicBezTo>
                <a:cubicBezTo>
                  <a:pt x="5036804" y="279891"/>
                  <a:pt x="5028978" y="281575"/>
                  <a:pt x="5024439" y="273414"/>
                </a:cubicBezTo>
                <a:cubicBezTo>
                  <a:pt x="5019900" y="265253"/>
                  <a:pt x="5013029" y="257254"/>
                  <a:pt x="5003826" y="249415"/>
                </a:cubicBezTo>
                <a:cubicBezTo>
                  <a:pt x="4994623" y="241577"/>
                  <a:pt x="4996459" y="238827"/>
                  <a:pt x="5009332" y="241165"/>
                </a:cubicBezTo>
                <a:cubicBezTo>
                  <a:pt x="5022207" y="243502"/>
                  <a:pt x="5030590" y="243360"/>
                  <a:pt x="5034484" y="240737"/>
                </a:cubicBezTo>
                <a:cubicBezTo>
                  <a:pt x="5038379" y="238114"/>
                  <a:pt x="5041851" y="228505"/>
                  <a:pt x="5044902" y="211911"/>
                </a:cubicBezTo>
                <a:cubicBezTo>
                  <a:pt x="5003851" y="209715"/>
                  <a:pt x="4977068" y="209759"/>
                  <a:pt x="4964554" y="212041"/>
                </a:cubicBezTo>
                <a:cubicBezTo>
                  <a:pt x="4952040" y="214323"/>
                  <a:pt x="4942313" y="217240"/>
                  <a:pt x="4935375" y="220794"/>
                </a:cubicBezTo>
                <a:cubicBezTo>
                  <a:pt x="4928435" y="224347"/>
                  <a:pt x="4923552" y="221653"/>
                  <a:pt x="4920724" y="212711"/>
                </a:cubicBezTo>
                <a:cubicBezTo>
                  <a:pt x="4917896" y="203768"/>
                  <a:pt x="4920479" y="197663"/>
                  <a:pt x="4928472" y="194395"/>
                </a:cubicBezTo>
                <a:cubicBezTo>
                  <a:pt x="4936466" y="191127"/>
                  <a:pt x="4946087" y="179913"/>
                  <a:pt x="4957336" y="160751"/>
                </a:cubicBezTo>
                <a:cubicBezTo>
                  <a:pt x="4932085" y="163070"/>
                  <a:pt x="4915503" y="165011"/>
                  <a:pt x="4907590" y="166574"/>
                </a:cubicBezTo>
                <a:cubicBezTo>
                  <a:pt x="4899678" y="168136"/>
                  <a:pt x="4891790" y="164810"/>
                  <a:pt x="4883926" y="156593"/>
                </a:cubicBezTo>
                <a:cubicBezTo>
                  <a:pt x="4876063" y="148376"/>
                  <a:pt x="4878147" y="144665"/>
                  <a:pt x="4890177" y="145459"/>
                </a:cubicBezTo>
                <a:cubicBezTo>
                  <a:pt x="4902208" y="146253"/>
                  <a:pt x="4926783" y="145167"/>
                  <a:pt x="4963903" y="142203"/>
                </a:cubicBezTo>
                <a:cubicBezTo>
                  <a:pt x="4973539" y="117361"/>
                  <a:pt x="4976801" y="100404"/>
                  <a:pt x="4973689" y="91332"/>
                </a:cubicBezTo>
                <a:cubicBezTo>
                  <a:pt x="4970576" y="82260"/>
                  <a:pt x="4971587" y="78142"/>
                  <a:pt x="4976721" y="78979"/>
                </a:cubicBezTo>
                <a:cubicBezTo>
                  <a:pt x="4981855" y="79816"/>
                  <a:pt x="4986283" y="80985"/>
                  <a:pt x="4990004" y="82486"/>
                </a:cubicBezTo>
                <a:cubicBezTo>
                  <a:pt x="4993724" y="83987"/>
                  <a:pt x="5001804" y="84185"/>
                  <a:pt x="5014244" y="83081"/>
                </a:cubicBezTo>
                <a:cubicBezTo>
                  <a:pt x="5026684" y="81977"/>
                  <a:pt x="5036221" y="79252"/>
                  <a:pt x="5042856" y="74905"/>
                </a:cubicBezTo>
                <a:cubicBezTo>
                  <a:pt x="5046174" y="72731"/>
                  <a:pt x="5049503" y="71519"/>
                  <a:pt x="5052842" y="71268"/>
                </a:cubicBezTo>
                <a:close/>
                <a:moveTo>
                  <a:pt x="5325016" y="66189"/>
                </a:moveTo>
                <a:lnTo>
                  <a:pt x="5313537" y="69296"/>
                </a:lnTo>
                <a:cubicBezTo>
                  <a:pt x="5303876" y="85630"/>
                  <a:pt x="5294574" y="97790"/>
                  <a:pt x="5285632" y="105778"/>
                </a:cubicBezTo>
                <a:cubicBezTo>
                  <a:pt x="5287592" y="105778"/>
                  <a:pt x="5289697" y="105967"/>
                  <a:pt x="5291948" y="106345"/>
                </a:cubicBezTo>
                <a:cubicBezTo>
                  <a:pt x="5294199" y="106723"/>
                  <a:pt x="5299591" y="106540"/>
                  <a:pt x="5308124" y="105796"/>
                </a:cubicBezTo>
                <a:cubicBezTo>
                  <a:pt x="5316657" y="105052"/>
                  <a:pt x="5325503" y="103300"/>
                  <a:pt x="5334662" y="100541"/>
                </a:cubicBezTo>
                <a:cubicBezTo>
                  <a:pt x="5339241" y="99161"/>
                  <a:pt x="5343417" y="98854"/>
                  <a:pt x="5347189" y="99620"/>
                </a:cubicBezTo>
                <a:lnTo>
                  <a:pt x="5356401" y="104649"/>
                </a:lnTo>
                <a:lnTo>
                  <a:pt x="5347845" y="94232"/>
                </a:lnTo>
                <a:cubicBezTo>
                  <a:pt x="5340836" y="85657"/>
                  <a:pt x="5333226" y="76310"/>
                  <a:pt x="5325016" y="66189"/>
                </a:cubicBezTo>
                <a:close/>
                <a:moveTo>
                  <a:pt x="1191166" y="66189"/>
                </a:moveTo>
                <a:lnTo>
                  <a:pt x="1179688" y="69296"/>
                </a:lnTo>
                <a:cubicBezTo>
                  <a:pt x="1170026" y="85630"/>
                  <a:pt x="1160724" y="97790"/>
                  <a:pt x="1151782" y="105777"/>
                </a:cubicBezTo>
                <a:cubicBezTo>
                  <a:pt x="1153742" y="105777"/>
                  <a:pt x="1155847" y="105967"/>
                  <a:pt x="1158098" y="106345"/>
                </a:cubicBezTo>
                <a:cubicBezTo>
                  <a:pt x="1160350" y="106723"/>
                  <a:pt x="1165741" y="106540"/>
                  <a:pt x="1174274" y="105796"/>
                </a:cubicBezTo>
                <a:cubicBezTo>
                  <a:pt x="1182807" y="105052"/>
                  <a:pt x="1191653" y="103300"/>
                  <a:pt x="1200812" y="100541"/>
                </a:cubicBezTo>
                <a:cubicBezTo>
                  <a:pt x="1205391" y="99161"/>
                  <a:pt x="1209567" y="98854"/>
                  <a:pt x="1213339" y="99620"/>
                </a:cubicBezTo>
                <a:lnTo>
                  <a:pt x="1222551" y="104649"/>
                </a:lnTo>
                <a:lnTo>
                  <a:pt x="1213995" y="94232"/>
                </a:lnTo>
                <a:cubicBezTo>
                  <a:pt x="1206986" y="85657"/>
                  <a:pt x="1199376" y="76310"/>
                  <a:pt x="1191166" y="66189"/>
                </a:cubicBezTo>
                <a:close/>
                <a:moveTo>
                  <a:pt x="358733" y="63878"/>
                </a:moveTo>
                <a:cubicBezTo>
                  <a:pt x="352662" y="64470"/>
                  <a:pt x="343881" y="65848"/>
                  <a:pt x="332390" y="68012"/>
                </a:cubicBezTo>
                <a:lnTo>
                  <a:pt x="332390" y="101071"/>
                </a:lnTo>
                <a:cubicBezTo>
                  <a:pt x="336297" y="101170"/>
                  <a:pt x="341112" y="100029"/>
                  <a:pt x="346836" y="97648"/>
                </a:cubicBezTo>
                <a:cubicBezTo>
                  <a:pt x="352560" y="95267"/>
                  <a:pt x="357809" y="96786"/>
                  <a:pt x="362584" y="102206"/>
                </a:cubicBezTo>
                <a:cubicBezTo>
                  <a:pt x="367359" y="107625"/>
                  <a:pt x="364968" y="111538"/>
                  <a:pt x="355412" y="113944"/>
                </a:cubicBezTo>
                <a:cubicBezTo>
                  <a:pt x="345857" y="116350"/>
                  <a:pt x="338114" y="117554"/>
                  <a:pt x="332186" y="117554"/>
                </a:cubicBezTo>
                <a:cubicBezTo>
                  <a:pt x="331504" y="132523"/>
                  <a:pt x="330797" y="142985"/>
                  <a:pt x="330065" y="148938"/>
                </a:cubicBezTo>
                <a:cubicBezTo>
                  <a:pt x="335658" y="149012"/>
                  <a:pt x="342532" y="148252"/>
                  <a:pt x="350687" y="146659"/>
                </a:cubicBezTo>
                <a:cubicBezTo>
                  <a:pt x="358841" y="145065"/>
                  <a:pt x="364829" y="145050"/>
                  <a:pt x="368648" y="146612"/>
                </a:cubicBezTo>
                <a:cubicBezTo>
                  <a:pt x="370062" y="125454"/>
                  <a:pt x="370770" y="106794"/>
                  <a:pt x="370770" y="90634"/>
                </a:cubicBezTo>
                <a:cubicBezTo>
                  <a:pt x="370770" y="75144"/>
                  <a:pt x="370118" y="66419"/>
                  <a:pt x="368816" y="64459"/>
                </a:cubicBezTo>
                <a:cubicBezTo>
                  <a:pt x="368165" y="63479"/>
                  <a:pt x="364804" y="63286"/>
                  <a:pt x="358733" y="63878"/>
                </a:cubicBezTo>
                <a:close/>
                <a:moveTo>
                  <a:pt x="1833778" y="61501"/>
                </a:moveTo>
                <a:cubicBezTo>
                  <a:pt x="1837033" y="62165"/>
                  <a:pt x="1840063" y="63647"/>
                  <a:pt x="1842866" y="65947"/>
                </a:cubicBezTo>
                <a:cubicBezTo>
                  <a:pt x="1848471" y="70549"/>
                  <a:pt x="1847771" y="74824"/>
                  <a:pt x="1840763" y="78774"/>
                </a:cubicBezTo>
                <a:cubicBezTo>
                  <a:pt x="1833756" y="82725"/>
                  <a:pt x="1821304" y="86213"/>
                  <a:pt x="1803407" y="89239"/>
                </a:cubicBezTo>
                <a:cubicBezTo>
                  <a:pt x="1808852" y="91335"/>
                  <a:pt x="1810976" y="94367"/>
                  <a:pt x="1809779" y="98336"/>
                </a:cubicBezTo>
                <a:cubicBezTo>
                  <a:pt x="1808583" y="102305"/>
                  <a:pt x="1807624" y="107111"/>
                  <a:pt x="1806905" y="112754"/>
                </a:cubicBezTo>
                <a:cubicBezTo>
                  <a:pt x="1812002" y="112158"/>
                  <a:pt x="1817562" y="111036"/>
                  <a:pt x="1823583" y="109387"/>
                </a:cubicBezTo>
                <a:cubicBezTo>
                  <a:pt x="1829604" y="107737"/>
                  <a:pt x="1835139" y="109777"/>
                  <a:pt x="1840187" y="115507"/>
                </a:cubicBezTo>
                <a:cubicBezTo>
                  <a:pt x="1845234" y="121237"/>
                  <a:pt x="1842968" y="125541"/>
                  <a:pt x="1833387" y="128418"/>
                </a:cubicBezTo>
                <a:cubicBezTo>
                  <a:pt x="1823806" y="131295"/>
                  <a:pt x="1814936" y="133367"/>
                  <a:pt x="1806775" y="134632"/>
                </a:cubicBezTo>
                <a:lnTo>
                  <a:pt x="1805733" y="171113"/>
                </a:lnTo>
                <a:cubicBezTo>
                  <a:pt x="1819462" y="169575"/>
                  <a:pt x="1831716" y="167634"/>
                  <a:pt x="1842494" y="165290"/>
                </a:cubicBezTo>
                <a:lnTo>
                  <a:pt x="1845077" y="165030"/>
                </a:lnTo>
                <a:lnTo>
                  <a:pt x="1838512" y="162425"/>
                </a:lnTo>
                <a:cubicBezTo>
                  <a:pt x="1831952" y="157501"/>
                  <a:pt x="1826578" y="150910"/>
                  <a:pt x="1822392" y="142650"/>
                </a:cubicBezTo>
                <a:cubicBezTo>
                  <a:pt x="1818207" y="134390"/>
                  <a:pt x="1820523" y="131084"/>
                  <a:pt x="1829341" y="132734"/>
                </a:cubicBezTo>
                <a:cubicBezTo>
                  <a:pt x="1838159" y="134383"/>
                  <a:pt x="1845185" y="137413"/>
                  <a:pt x="1850419" y="141822"/>
                </a:cubicBezTo>
                <a:cubicBezTo>
                  <a:pt x="1855652" y="146231"/>
                  <a:pt x="1857491" y="152044"/>
                  <a:pt x="1855934" y="159263"/>
                </a:cubicBezTo>
                <a:cubicBezTo>
                  <a:pt x="1855546" y="161067"/>
                  <a:pt x="1854891" y="162486"/>
                  <a:pt x="1853970" y="163520"/>
                </a:cubicBezTo>
                <a:lnTo>
                  <a:pt x="1851629" y="164801"/>
                </a:lnTo>
                <a:lnTo>
                  <a:pt x="1856758" y="165737"/>
                </a:lnTo>
                <a:cubicBezTo>
                  <a:pt x="1860878" y="167206"/>
                  <a:pt x="1864365" y="169997"/>
                  <a:pt x="1867218" y="174108"/>
                </a:cubicBezTo>
                <a:cubicBezTo>
                  <a:pt x="1872923" y="182331"/>
                  <a:pt x="1869974" y="186247"/>
                  <a:pt x="1858372" y="185856"/>
                </a:cubicBezTo>
                <a:cubicBezTo>
                  <a:pt x="1846769" y="185466"/>
                  <a:pt x="1834398" y="186045"/>
                  <a:pt x="1821258" y="187596"/>
                </a:cubicBezTo>
                <a:cubicBezTo>
                  <a:pt x="1808117" y="189146"/>
                  <a:pt x="1797169" y="190873"/>
                  <a:pt x="1788413" y="192777"/>
                </a:cubicBezTo>
                <a:cubicBezTo>
                  <a:pt x="1779657" y="194681"/>
                  <a:pt x="1770631" y="196436"/>
                  <a:pt x="1761336" y="198042"/>
                </a:cubicBezTo>
                <a:cubicBezTo>
                  <a:pt x="1752040" y="199648"/>
                  <a:pt x="1744059" y="196929"/>
                  <a:pt x="1737393" y="189884"/>
                </a:cubicBezTo>
                <a:cubicBezTo>
                  <a:pt x="1730727" y="182839"/>
                  <a:pt x="1732863" y="179317"/>
                  <a:pt x="1743802" y="179317"/>
                </a:cubicBezTo>
                <a:cubicBezTo>
                  <a:pt x="1752967" y="179317"/>
                  <a:pt x="1766951" y="177575"/>
                  <a:pt x="1785753" y="174090"/>
                </a:cubicBezTo>
                <a:lnTo>
                  <a:pt x="1785753" y="137403"/>
                </a:lnTo>
                <a:cubicBezTo>
                  <a:pt x="1772706" y="138185"/>
                  <a:pt x="1763413" y="136514"/>
                  <a:pt x="1757875" y="132390"/>
                </a:cubicBezTo>
                <a:cubicBezTo>
                  <a:pt x="1752338" y="128266"/>
                  <a:pt x="1753529" y="125147"/>
                  <a:pt x="1761447" y="123032"/>
                </a:cubicBezTo>
                <a:cubicBezTo>
                  <a:pt x="1769366" y="120918"/>
                  <a:pt x="1777468" y="118899"/>
                  <a:pt x="1785753" y="116977"/>
                </a:cubicBezTo>
                <a:cubicBezTo>
                  <a:pt x="1785753" y="106881"/>
                  <a:pt x="1784891" y="98907"/>
                  <a:pt x="1783167" y="93053"/>
                </a:cubicBezTo>
                <a:cubicBezTo>
                  <a:pt x="1771211" y="93822"/>
                  <a:pt x="1761844" y="92123"/>
                  <a:pt x="1755066" y="87955"/>
                </a:cubicBezTo>
                <a:cubicBezTo>
                  <a:pt x="1748288" y="83788"/>
                  <a:pt x="1748846" y="80864"/>
                  <a:pt x="1756741" y="79184"/>
                </a:cubicBezTo>
                <a:cubicBezTo>
                  <a:pt x="1764635" y="77503"/>
                  <a:pt x="1775853" y="74700"/>
                  <a:pt x="1790394" y="70775"/>
                </a:cubicBezTo>
                <a:cubicBezTo>
                  <a:pt x="1804936" y="66850"/>
                  <a:pt x="1815915" y="63913"/>
                  <a:pt x="1823332" y="61966"/>
                </a:cubicBezTo>
                <a:cubicBezTo>
                  <a:pt x="1827040" y="60993"/>
                  <a:pt x="1830522" y="60838"/>
                  <a:pt x="1833778" y="61501"/>
                </a:cubicBezTo>
                <a:close/>
                <a:moveTo>
                  <a:pt x="6009550" y="60264"/>
                </a:moveTo>
                <a:cubicBezTo>
                  <a:pt x="6013036" y="59452"/>
                  <a:pt x="6020477" y="61055"/>
                  <a:pt x="6031875" y="65073"/>
                </a:cubicBezTo>
                <a:cubicBezTo>
                  <a:pt x="6045096" y="67727"/>
                  <a:pt x="6051923" y="74803"/>
                  <a:pt x="6052357" y="86300"/>
                </a:cubicBezTo>
                <a:cubicBezTo>
                  <a:pt x="6052791" y="97797"/>
                  <a:pt x="6047846" y="101337"/>
                  <a:pt x="6037521" y="96922"/>
                </a:cubicBezTo>
                <a:cubicBezTo>
                  <a:pt x="6027196" y="92507"/>
                  <a:pt x="6015693" y="85791"/>
                  <a:pt x="6003011" y="76775"/>
                </a:cubicBezTo>
                <a:cubicBezTo>
                  <a:pt x="5990330" y="67758"/>
                  <a:pt x="5987379" y="62955"/>
                  <a:pt x="5994156" y="62366"/>
                </a:cubicBezTo>
                <a:cubicBezTo>
                  <a:pt x="6000934" y="61777"/>
                  <a:pt x="6006066" y="61076"/>
                  <a:pt x="6009550" y="60264"/>
                </a:cubicBezTo>
                <a:close/>
                <a:moveTo>
                  <a:pt x="2716784" y="59194"/>
                </a:moveTo>
                <a:cubicBezTo>
                  <a:pt x="2707761" y="69104"/>
                  <a:pt x="2699102" y="77292"/>
                  <a:pt x="2690807" y="83758"/>
                </a:cubicBezTo>
                <a:lnTo>
                  <a:pt x="2684835" y="87883"/>
                </a:lnTo>
                <a:lnTo>
                  <a:pt x="2698771" y="91355"/>
                </a:lnTo>
                <a:cubicBezTo>
                  <a:pt x="2703258" y="93144"/>
                  <a:pt x="2707408" y="95521"/>
                  <a:pt x="2711222" y="98485"/>
                </a:cubicBezTo>
                <a:cubicBezTo>
                  <a:pt x="2718849" y="104413"/>
                  <a:pt x="2722663" y="110726"/>
                  <a:pt x="2722663" y="117423"/>
                </a:cubicBezTo>
                <a:cubicBezTo>
                  <a:pt x="2725193" y="111321"/>
                  <a:pt x="2730696" y="102491"/>
                  <a:pt x="2739174" y="90932"/>
                </a:cubicBezTo>
                <a:cubicBezTo>
                  <a:pt x="2747650" y="79373"/>
                  <a:pt x="2752441" y="72124"/>
                  <a:pt x="2753545" y="69184"/>
                </a:cubicBezTo>
                <a:cubicBezTo>
                  <a:pt x="2754648" y="66245"/>
                  <a:pt x="2755396" y="63650"/>
                  <a:pt x="2755786" y="61399"/>
                </a:cubicBezTo>
                <a:cubicBezTo>
                  <a:pt x="2756177" y="59148"/>
                  <a:pt x="2753836" y="58801"/>
                  <a:pt x="2748764" y="60357"/>
                </a:cubicBezTo>
                <a:cubicBezTo>
                  <a:pt x="2743691" y="61914"/>
                  <a:pt x="2738268" y="63470"/>
                  <a:pt x="2732495" y="65026"/>
                </a:cubicBezTo>
                <a:cubicBezTo>
                  <a:pt x="2726721" y="66583"/>
                  <a:pt x="2721484" y="64639"/>
                  <a:pt x="2716784" y="59194"/>
                </a:cubicBezTo>
                <a:close/>
                <a:moveTo>
                  <a:pt x="721882" y="57946"/>
                </a:moveTo>
                <a:cubicBezTo>
                  <a:pt x="723385" y="58040"/>
                  <a:pt x="725251" y="58500"/>
                  <a:pt x="727482" y="59325"/>
                </a:cubicBezTo>
                <a:cubicBezTo>
                  <a:pt x="736406" y="62624"/>
                  <a:pt x="743822" y="66509"/>
                  <a:pt x="749732" y="70980"/>
                </a:cubicBezTo>
                <a:cubicBezTo>
                  <a:pt x="755642" y="75451"/>
                  <a:pt x="756997" y="79906"/>
                  <a:pt x="753797" y="84346"/>
                </a:cubicBezTo>
                <a:cubicBezTo>
                  <a:pt x="750597" y="88786"/>
                  <a:pt x="748021" y="96259"/>
                  <a:pt x="746067" y="106763"/>
                </a:cubicBezTo>
                <a:cubicBezTo>
                  <a:pt x="744114" y="117268"/>
                  <a:pt x="740899" y="130551"/>
                  <a:pt x="736421" y="146612"/>
                </a:cubicBezTo>
                <a:cubicBezTo>
                  <a:pt x="768618" y="144343"/>
                  <a:pt x="788902" y="142219"/>
                  <a:pt x="797273" y="140240"/>
                </a:cubicBezTo>
                <a:cubicBezTo>
                  <a:pt x="805645" y="138262"/>
                  <a:pt x="812913" y="137903"/>
                  <a:pt x="819077" y="139161"/>
                </a:cubicBezTo>
                <a:cubicBezTo>
                  <a:pt x="825241" y="140420"/>
                  <a:pt x="831293" y="144916"/>
                  <a:pt x="837234" y="152649"/>
                </a:cubicBezTo>
                <a:cubicBezTo>
                  <a:pt x="843174" y="160382"/>
                  <a:pt x="836834" y="164056"/>
                  <a:pt x="818212" y="163672"/>
                </a:cubicBezTo>
                <a:cubicBezTo>
                  <a:pt x="799590" y="163287"/>
                  <a:pt x="770894" y="164589"/>
                  <a:pt x="732124" y="167578"/>
                </a:cubicBezTo>
                <a:cubicBezTo>
                  <a:pt x="725327" y="193971"/>
                  <a:pt x="712156" y="215343"/>
                  <a:pt x="692610" y="231695"/>
                </a:cubicBezTo>
                <a:cubicBezTo>
                  <a:pt x="673064" y="248048"/>
                  <a:pt x="651720" y="258407"/>
                  <a:pt x="628577" y="262773"/>
                </a:cubicBezTo>
                <a:cubicBezTo>
                  <a:pt x="605434" y="267138"/>
                  <a:pt x="603602" y="264146"/>
                  <a:pt x="623080" y="253796"/>
                </a:cubicBezTo>
                <a:cubicBezTo>
                  <a:pt x="642557" y="243447"/>
                  <a:pt x="659335" y="232185"/>
                  <a:pt x="673411" y="220012"/>
                </a:cubicBezTo>
                <a:cubicBezTo>
                  <a:pt x="687488" y="207840"/>
                  <a:pt x="699103" y="190808"/>
                  <a:pt x="708256" y="168918"/>
                </a:cubicBezTo>
                <a:cubicBezTo>
                  <a:pt x="668407" y="174338"/>
                  <a:pt x="644753" y="178418"/>
                  <a:pt x="637293" y="181159"/>
                </a:cubicBezTo>
                <a:cubicBezTo>
                  <a:pt x="629833" y="183900"/>
                  <a:pt x="620925" y="180771"/>
                  <a:pt x="610569" y="171773"/>
                </a:cubicBezTo>
                <a:cubicBezTo>
                  <a:pt x="600213" y="162776"/>
                  <a:pt x="601034" y="158674"/>
                  <a:pt x="613033" y="159467"/>
                </a:cubicBezTo>
                <a:cubicBezTo>
                  <a:pt x="625033" y="160261"/>
                  <a:pt x="638709" y="159892"/>
                  <a:pt x="654064" y="158360"/>
                </a:cubicBezTo>
                <a:cubicBezTo>
                  <a:pt x="669418" y="156829"/>
                  <a:pt x="688784" y="154233"/>
                  <a:pt x="712163" y="150575"/>
                </a:cubicBezTo>
                <a:cubicBezTo>
                  <a:pt x="715027" y="139177"/>
                  <a:pt x="717427" y="124486"/>
                  <a:pt x="719362" y="106503"/>
                </a:cubicBezTo>
                <a:cubicBezTo>
                  <a:pt x="721297" y="88520"/>
                  <a:pt x="720903" y="75336"/>
                  <a:pt x="718181" y="66952"/>
                </a:cubicBezTo>
                <a:cubicBezTo>
                  <a:pt x="716139" y="60664"/>
                  <a:pt x="717372" y="57662"/>
                  <a:pt x="721882" y="57946"/>
                </a:cubicBezTo>
                <a:close/>
                <a:moveTo>
                  <a:pt x="1849814" y="44014"/>
                </a:moveTo>
                <a:cubicBezTo>
                  <a:pt x="1840841" y="44795"/>
                  <a:pt x="1801243" y="48956"/>
                  <a:pt x="1731022" y="56497"/>
                </a:cubicBezTo>
                <a:cubicBezTo>
                  <a:pt x="1731022" y="108760"/>
                  <a:pt x="1729855" y="164478"/>
                  <a:pt x="1727524" y="223649"/>
                </a:cubicBezTo>
                <a:cubicBezTo>
                  <a:pt x="1760427" y="222161"/>
                  <a:pt x="1790131" y="219650"/>
                  <a:pt x="1816635" y="216115"/>
                </a:cubicBezTo>
                <a:cubicBezTo>
                  <a:pt x="1843138" y="212580"/>
                  <a:pt x="1861643" y="213145"/>
                  <a:pt x="1872148" y="217808"/>
                </a:cubicBezTo>
                <a:cubicBezTo>
                  <a:pt x="1874479" y="211458"/>
                  <a:pt x="1874873" y="182833"/>
                  <a:pt x="1873329" y="131934"/>
                </a:cubicBezTo>
                <a:cubicBezTo>
                  <a:pt x="1871785" y="81035"/>
                  <a:pt x="1869723" y="53461"/>
                  <a:pt x="1867143" y="49213"/>
                </a:cubicBezTo>
                <a:cubicBezTo>
                  <a:pt x="1864563" y="44966"/>
                  <a:pt x="1858787" y="43232"/>
                  <a:pt x="1849814" y="44014"/>
                </a:cubicBezTo>
                <a:close/>
                <a:moveTo>
                  <a:pt x="372909" y="42653"/>
                </a:moveTo>
                <a:cubicBezTo>
                  <a:pt x="375755" y="42395"/>
                  <a:pt x="378670" y="42898"/>
                  <a:pt x="381652" y="44163"/>
                </a:cubicBezTo>
                <a:cubicBezTo>
                  <a:pt x="387618" y="46693"/>
                  <a:pt x="393351" y="50407"/>
                  <a:pt x="398851" y="55306"/>
                </a:cubicBezTo>
                <a:cubicBezTo>
                  <a:pt x="404352" y="60205"/>
                  <a:pt x="405319" y="65225"/>
                  <a:pt x="401753" y="70366"/>
                </a:cubicBezTo>
                <a:cubicBezTo>
                  <a:pt x="398188" y="75506"/>
                  <a:pt x="395847" y="81980"/>
                  <a:pt x="394731" y="89788"/>
                </a:cubicBezTo>
                <a:cubicBezTo>
                  <a:pt x="393614" y="97595"/>
                  <a:pt x="393646" y="112100"/>
                  <a:pt x="394824" y="133301"/>
                </a:cubicBezTo>
                <a:cubicBezTo>
                  <a:pt x="396002" y="154503"/>
                  <a:pt x="393125" y="170605"/>
                  <a:pt x="386192" y="181605"/>
                </a:cubicBezTo>
                <a:cubicBezTo>
                  <a:pt x="379259" y="192606"/>
                  <a:pt x="374186" y="193967"/>
                  <a:pt x="370974" y="185689"/>
                </a:cubicBezTo>
                <a:cubicBezTo>
                  <a:pt x="367762" y="177410"/>
                  <a:pt x="365864" y="170263"/>
                  <a:pt x="365281" y="164248"/>
                </a:cubicBezTo>
                <a:cubicBezTo>
                  <a:pt x="352296" y="165005"/>
                  <a:pt x="340352" y="166065"/>
                  <a:pt x="329451" y="167430"/>
                </a:cubicBezTo>
                <a:cubicBezTo>
                  <a:pt x="324614" y="187100"/>
                  <a:pt x="319203" y="192551"/>
                  <a:pt x="313219" y="183782"/>
                </a:cubicBezTo>
                <a:cubicBezTo>
                  <a:pt x="307235" y="175014"/>
                  <a:pt x="305217" y="166574"/>
                  <a:pt x="307164" y="158463"/>
                </a:cubicBezTo>
                <a:cubicBezTo>
                  <a:pt x="309111" y="150352"/>
                  <a:pt x="310472" y="133859"/>
                  <a:pt x="311247" y="108987"/>
                </a:cubicBezTo>
                <a:cubicBezTo>
                  <a:pt x="312023" y="84114"/>
                  <a:pt x="310658" y="67628"/>
                  <a:pt x="307155" y="59529"/>
                </a:cubicBezTo>
                <a:cubicBezTo>
                  <a:pt x="303651" y="51430"/>
                  <a:pt x="304894" y="47800"/>
                  <a:pt x="310885" y="48637"/>
                </a:cubicBezTo>
                <a:cubicBezTo>
                  <a:pt x="316875" y="49474"/>
                  <a:pt x="320968" y="50448"/>
                  <a:pt x="323163" y="51558"/>
                </a:cubicBezTo>
                <a:cubicBezTo>
                  <a:pt x="325358" y="52668"/>
                  <a:pt x="327947" y="53232"/>
                  <a:pt x="330930" y="53250"/>
                </a:cubicBezTo>
                <a:cubicBezTo>
                  <a:pt x="333913" y="53269"/>
                  <a:pt x="338911" y="52909"/>
                  <a:pt x="345924" y="52171"/>
                </a:cubicBezTo>
                <a:cubicBezTo>
                  <a:pt x="352938" y="51434"/>
                  <a:pt x="359155" y="49282"/>
                  <a:pt x="364575" y="45716"/>
                </a:cubicBezTo>
                <a:cubicBezTo>
                  <a:pt x="367284" y="43933"/>
                  <a:pt x="370062" y="42912"/>
                  <a:pt x="372909" y="42653"/>
                </a:cubicBezTo>
                <a:close/>
                <a:moveTo>
                  <a:pt x="5626969" y="40516"/>
                </a:moveTo>
                <a:cubicBezTo>
                  <a:pt x="5623602" y="43828"/>
                  <a:pt x="5619456" y="47538"/>
                  <a:pt x="5614530" y="51648"/>
                </a:cubicBezTo>
                <a:lnTo>
                  <a:pt x="5600190" y="62984"/>
                </a:lnTo>
                <a:lnTo>
                  <a:pt x="5608877" y="62701"/>
                </a:lnTo>
                <a:cubicBezTo>
                  <a:pt x="5618160" y="64357"/>
                  <a:pt x="5624994" y="67402"/>
                  <a:pt x="5629378" y="71835"/>
                </a:cubicBezTo>
                <a:cubicBezTo>
                  <a:pt x="5633763" y="76269"/>
                  <a:pt x="5635564" y="79788"/>
                  <a:pt x="5634783" y="82393"/>
                </a:cubicBezTo>
                <a:cubicBezTo>
                  <a:pt x="5636705" y="79205"/>
                  <a:pt x="5641477" y="73417"/>
                  <a:pt x="5649098" y="65026"/>
                </a:cubicBezTo>
                <a:cubicBezTo>
                  <a:pt x="5656720" y="56636"/>
                  <a:pt x="5661274" y="50841"/>
                  <a:pt x="5662762" y="47642"/>
                </a:cubicBezTo>
                <a:cubicBezTo>
                  <a:pt x="5664251" y="44442"/>
                  <a:pt x="5663073" y="42842"/>
                  <a:pt x="5659228" y="42842"/>
                </a:cubicBezTo>
                <a:cubicBezTo>
                  <a:pt x="5654118" y="42842"/>
                  <a:pt x="5648642" y="43232"/>
                  <a:pt x="5642801" y="44014"/>
                </a:cubicBezTo>
                <a:cubicBezTo>
                  <a:pt x="5636959" y="44795"/>
                  <a:pt x="5631682" y="43629"/>
                  <a:pt x="5626969" y="40516"/>
                </a:cubicBezTo>
                <a:close/>
                <a:moveTo>
                  <a:pt x="4017244" y="36889"/>
                </a:moveTo>
                <a:lnTo>
                  <a:pt x="4037057" y="36889"/>
                </a:lnTo>
                <a:lnTo>
                  <a:pt x="4037057" y="243630"/>
                </a:lnTo>
                <a:lnTo>
                  <a:pt x="4006566" y="243630"/>
                </a:lnTo>
                <a:lnTo>
                  <a:pt x="4006566" y="82542"/>
                </a:lnTo>
                <a:cubicBezTo>
                  <a:pt x="4000390" y="92104"/>
                  <a:pt x="3987547" y="101834"/>
                  <a:pt x="3968038" y="111731"/>
                </a:cubicBezTo>
                <a:lnTo>
                  <a:pt x="3968038" y="85090"/>
                </a:lnTo>
                <a:cubicBezTo>
                  <a:pt x="3987857" y="71634"/>
                  <a:pt x="4004259" y="55567"/>
                  <a:pt x="4017244" y="36889"/>
                </a:cubicBezTo>
                <a:close/>
                <a:moveTo>
                  <a:pt x="3879271" y="36310"/>
                </a:moveTo>
                <a:cubicBezTo>
                  <a:pt x="3885845" y="37251"/>
                  <a:pt x="3891956" y="39171"/>
                  <a:pt x="3897605" y="42070"/>
                </a:cubicBezTo>
                <a:cubicBezTo>
                  <a:pt x="3908904" y="47868"/>
                  <a:pt x="3916770" y="56252"/>
                  <a:pt x="3921204" y="67222"/>
                </a:cubicBezTo>
                <a:cubicBezTo>
                  <a:pt x="3925637" y="78192"/>
                  <a:pt x="3926220" y="90281"/>
                  <a:pt x="3922952" y="103489"/>
                </a:cubicBezTo>
                <a:cubicBezTo>
                  <a:pt x="3919684" y="116698"/>
                  <a:pt x="3910814" y="127227"/>
                  <a:pt x="3896340" y="135078"/>
                </a:cubicBezTo>
                <a:cubicBezTo>
                  <a:pt x="3906721" y="138650"/>
                  <a:pt x="3914956" y="145322"/>
                  <a:pt x="3921046" y="155095"/>
                </a:cubicBezTo>
                <a:cubicBezTo>
                  <a:pt x="3927135" y="164868"/>
                  <a:pt x="3929169" y="177699"/>
                  <a:pt x="3927148" y="193586"/>
                </a:cubicBezTo>
                <a:cubicBezTo>
                  <a:pt x="3925126" y="209473"/>
                  <a:pt x="3917914" y="222372"/>
                  <a:pt x="3905512" y="232281"/>
                </a:cubicBezTo>
                <a:cubicBezTo>
                  <a:pt x="3893109" y="242191"/>
                  <a:pt x="3879095" y="246944"/>
                  <a:pt x="3863468" y="246541"/>
                </a:cubicBezTo>
                <a:cubicBezTo>
                  <a:pt x="3847841" y="246138"/>
                  <a:pt x="3834263" y="241205"/>
                  <a:pt x="3822735" y="231742"/>
                </a:cubicBezTo>
                <a:cubicBezTo>
                  <a:pt x="3811207" y="222279"/>
                  <a:pt x="3803788" y="207725"/>
                  <a:pt x="3800476" y="188079"/>
                </a:cubicBezTo>
                <a:lnTo>
                  <a:pt x="3827768" y="182796"/>
                </a:lnTo>
                <a:cubicBezTo>
                  <a:pt x="3831314" y="194764"/>
                  <a:pt x="3836307" y="203592"/>
                  <a:pt x="3842743" y="209278"/>
                </a:cubicBezTo>
                <a:cubicBezTo>
                  <a:pt x="3849180" y="214965"/>
                  <a:pt x="3857009" y="217833"/>
                  <a:pt x="3866230" y="217882"/>
                </a:cubicBezTo>
                <a:cubicBezTo>
                  <a:pt x="3875451" y="217932"/>
                  <a:pt x="3882946" y="214183"/>
                  <a:pt x="3888713" y="206636"/>
                </a:cubicBezTo>
                <a:cubicBezTo>
                  <a:pt x="3894480" y="199090"/>
                  <a:pt x="3896991" y="190442"/>
                  <a:pt x="3896247" y="180694"/>
                </a:cubicBezTo>
                <a:cubicBezTo>
                  <a:pt x="3895503" y="170946"/>
                  <a:pt x="3891767" y="163411"/>
                  <a:pt x="3885038" y="158091"/>
                </a:cubicBezTo>
                <a:cubicBezTo>
                  <a:pt x="3878310" y="152770"/>
                  <a:pt x="3866072" y="148845"/>
                  <a:pt x="3848324" y="146315"/>
                </a:cubicBezTo>
                <a:lnTo>
                  <a:pt x="3848324" y="125944"/>
                </a:lnTo>
                <a:cubicBezTo>
                  <a:pt x="3865712" y="124294"/>
                  <a:pt x="3877842" y="120223"/>
                  <a:pt x="3884713" y="113730"/>
                </a:cubicBezTo>
                <a:cubicBezTo>
                  <a:pt x="3891584" y="107238"/>
                  <a:pt x="3894656" y="98835"/>
                  <a:pt x="3893931" y="88523"/>
                </a:cubicBezTo>
                <a:cubicBezTo>
                  <a:pt x="3893205" y="78210"/>
                  <a:pt x="3888697" y="70744"/>
                  <a:pt x="3880406" y="66124"/>
                </a:cubicBezTo>
                <a:cubicBezTo>
                  <a:pt x="3872115" y="61504"/>
                  <a:pt x="3863229" y="61014"/>
                  <a:pt x="3853747" y="64654"/>
                </a:cubicBezTo>
                <a:cubicBezTo>
                  <a:pt x="3844266" y="68295"/>
                  <a:pt x="3836269" y="79317"/>
                  <a:pt x="3829758" y="97722"/>
                </a:cubicBezTo>
                <a:lnTo>
                  <a:pt x="3802802" y="93536"/>
                </a:lnTo>
                <a:cubicBezTo>
                  <a:pt x="3807614" y="77041"/>
                  <a:pt x="3814295" y="63907"/>
                  <a:pt x="3822847" y="54134"/>
                </a:cubicBezTo>
                <a:cubicBezTo>
                  <a:pt x="3831398" y="44361"/>
                  <a:pt x="3843171" y="38458"/>
                  <a:pt x="3858166" y="36424"/>
                </a:cubicBezTo>
                <a:cubicBezTo>
                  <a:pt x="3865663" y="35407"/>
                  <a:pt x="3872698" y="35369"/>
                  <a:pt x="3879271" y="36310"/>
                </a:cubicBezTo>
                <a:close/>
                <a:moveTo>
                  <a:pt x="974146" y="36310"/>
                </a:moveTo>
                <a:cubicBezTo>
                  <a:pt x="980720" y="37251"/>
                  <a:pt x="986831" y="39171"/>
                  <a:pt x="992480" y="42070"/>
                </a:cubicBezTo>
                <a:cubicBezTo>
                  <a:pt x="1003779" y="47868"/>
                  <a:pt x="1011645" y="56252"/>
                  <a:pt x="1016079" y="67222"/>
                </a:cubicBezTo>
                <a:cubicBezTo>
                  <a:pt x="1020513" y="78192"/>
                  <a:pt x="1021096" y="90281"/>
                  <a:pt x="1017827" y="103489"/>
                </a:cubicBezTo>
                <a:cubicBezTo>
                  <a:pt x="1014560" y="116698"/>
                  <a:pt x="1005689" y="127227"/>
                  <a:pt x="991215" y="135078"/>
                </a:cubicBezTo>
                <a:cubicBezTo>
                  <a:pt x="1001596" y="138650"/>
                  <a:pt x="1009831" y="145322"/>
                  <a:pt x="1015921" y="155095"/>
                </a:cubicBezTo>
                <a:cubicBezTo>
                  <a:pt x="1022010" y="164868"/>
                  <a:pt x="1024044" y="177699"/>
                  <a:pt x="1022023" y="193586"/>
                </a:cubicBezTo>
                <a:cubicBezTo>
                  <a:pt x="1020001" y="209473"/>
                  <a:pt x="1012789" y="222372"/>
                  <a:pt x="1000387" y="232281"/>
                </a:cubicBezTo>
                <a:cubicBezTo>
                  <a:pt x="987984" y="242191"/>
                  <a:pt x="973970" y="246944"/>
                  <a:pt x="958343" y="246541"/>
                </a:cubicBezTo>
                <a:cubicBezTo>
                  <a:pt x="942716" y="246138"/>
                  <a:pt x="929138" y="241205"/>
                  <a:pt x="917610" y="231742"/>
                </a:cubicBezTo>
                <a:cubicBezTo>
                  <a:pt x="906083" y="222279"/>
                  <a:pt x="898663" y="207725"/>
                  <a:pt x="895351" y="188079"/>
                </a:cubicBezTo>
                <a:lnTo>
                  <a:pt x="922643" y="182796"/>
                </a:lnTo>
                <a:cubicBezTo>
                  <a:pt x="926190" y="194764"/>
                  <a:pt x="931182" y="203592"/>
                  <a:pt x="937618" y="209278"/>
                </a:cubicBezTo>
                <a:cubicBezTo>
                  <a:pt x="944055" y="214965"/>
                  <a:pt x="951884" y="217833"/>
                  <a:pt x="961105" y="217882"/>
                </a:cubicBezTo>
                <a:cubicBezTo>
                  <a:pt x="970326" y="217932"/>
                  <a:pt x="977821" y="214183"/>
                  <a:pt x="983588" y="206636"/>
                </a:cubicBezTo>
                <a:cubicBezTo>
                  <a:pt x="989355" y="199090"/>
                  <a:pt x="991866" y="190442"/>
                  <a:pt x="991122" y="180694"/>
                </a:cubicBezTo>
                <a:cubicBezTo>
                  <a:pt x="990378" y="170946"/>
                  <a:pt x="986642" y="163411"/>
                  <a:pt x="979914" y="158091"/>
                </a:cubicBezTo>
                <a:cubicBezTo>
                  <a:pt x="973185" y="152770"/>
                  <a:pt x="960947" y="148845"/>
                  <a:pt x="943199" y="146315"/>
                </a:cubicBezTo>
                <a:lnTo>
                  <a:pt x="943199" y="125944"/>
                </a:lnTo>
                <a:cubicBezTo>
                  <a:pt x="960588" y="124294"/>
                  <a:pt x="972718" y="120223"/>
                  <a:pt x="979588" y="113730"/>
                </a:cubicBezTo>
                <a:cubicBezTo>
                  <a:pt x="986459" y="107238"/>
                  <a:pt x="989532" y="98835"/>
                  <a:pt x="988806" y="88523"/>
                </a:cubicBezTo>
                <a:cubicBezTo>
                  <a:pt x="988080" y="78210"/>
                  <a:pt x="983572" y="70744"/>
                  <a:pt x="975281" y="66124"/>
                </a:cubicBezTo>
                <a:cubicBezTo>
                  <a:pt x="966990" y="61504"/>
                  <a:pt x="958104" y="61014"/>
                  <a:pt x="948622" y="64654"/>
                </a:cubicBezTo>
                <a:cubicBezTo>
                  <a:pt x="939141" y="68295"/>
                  <a:pt x="931144" y="79317"/>
                  <a:pt x="924633" y="97722"/>
                </a:cubicBezTo>
                <a:lnTo>
                  <a:pt x="897677" y="93536"/>
                </a:lnTo>
                <a:cubicBezTo>
                  <a:pt x="902489" y="77041"/>
                  <a:pt x="909171" y="63907"/>
                  <a:pt x="917722" y="54134"/>
                </a:cubicBezTo>
                <a:cubicBezTo>
                  <a:pt x="926273" y="44361"/>
                  <a:pt x="938046" y="38458"/>
                  <a:pt x="953041" y="36424"/>
                </a:cubicBezTo>
                <a:cubicBezTo>
                  <a:pt x="960538" y="35407"/>
                  <a:pt x="967573" y="35369"/>
                  <a:pt x="974146" y="36310"/>
                </a:cubicBezTo>
                <a:close/>
                <a:moveTo>
                  <a:pt x="4185602" y="34603"/>
                </a:moveTo>
                <a:cubicBezTo>
                  <a:pt x="4189394" y="34611"/>
                  <a:pt x="4192973" y="35028"/>
                  <a:pt x="4196341" y="35856"/>
                </a:cubicBezTo>
                <a:cubicBezTo>
                  <a:pt x="4203075" y="37512"/>
                  <a:pt x="4209986" y="40634"/>
                  <a:pt x="4217074" y="45223"/>
                </a:cubicBezTo>
                <a:cubicBezTo>
                  <a:pt x="4224162" y="49812"/>
                  <a:pt x="4229923" y="56543"/>
                  <a:pt x="4234357" y="65417"/>
                </a:cubicBezTo>
                <a:cubicBezTo>
                  <a:pt x="4238791" y="74291"/>
                  <a:pt x="4240403" y="85000"/>
                  <a:pt x="4239194" y="97545"/>
                </a:cubicBezTo>
                <a:cubicBezTo>
                  <a:pt x="4237984" y="110090"/>
                  <a:pt x="4231817" y="124902"/>
                  <a:pt x="4220693" y="141980"/>
                </a:cubicBezTo>
                <a:cubicBezTo>
                  <a:pt x="4209568" y="159058"/>
                  <a:pt x="4188713" y="183956"/>
                  <a:pt x="4158129" y="216673"/>
                </a:cubicBezTo>
                <a:lnTo>
                  <a:pt x="4242180" y="216673"/>
                </a:lnTo>
                <a:lnTo>
                  <a:pt x="4242180" y="243630"/>
                </a:lnTo>
                <a:lnTo>
                  <a:pt x="4117127" y="243630"/>
                </a:lnTo>
                <a:lnTo>
                  <a:pt x="4117127" y="235239"/>
                </a:lnTo>
                <a:cubicBezTo>
                  <a:pt x="4117933" y="223160"/>
                  <a:pt x="4123480" y="212369"/>
                  <a:pt x="4133768" y="202869"/>
                </a:cubicBezTo>
                <a:cubicBezTo>
                  <a:pt x="4144055" y="193369"/>
                  <a:pt x="4156929" y="178768"/>
                  <a:pt x="4172388" y="159067"/>
                </a:cubicBezTo>
                <a:cubicBezTo>
                  <a:pt x="4187848" y="139366"/>
                  <a:pt x="4197872" y="124195"/>
                  <a:pt x="4202461" y="113554"/>
                </a:cubicBezTo>
                <a:cubicBezTo>
                  <a:pt x="4207050" y="102913"/>
                  <a:pt x="4208796" y="94029"/>
                  <a:pt x="4207698" y="86904"/>
                </a:cubicBezTo>
                <a:cubicBezTo>
                  <a:pt x="4206600" y="79779"/>
                  <a:pt x="4203308" y="73962"/>
                  <a:pt x="4197820" y="69454"/>
                </a:cubicBezTo>
                <a:cubicBezTo>
                  <a:pt x="4192331" y="64946"/>
                  <a:pt x="4185907" y="63067"/>
                  <a:pt x="4178546" y="63817"/>
                </a:cubicBezTo>
                <a:cubicBezTo>
                  <a:pt x="4171185" y="64568"/>
                  <a:pt x="4164094" y="67454"/>
                  <a:pt x="4157273" y="72477"/>
                </a:cubicBezTo>
                <a:cubicBezTo>
                  <a:pt x="4150452" y="77500"/>
                  <a:pt x="4144877" y="85915"/>
                  <a:pt x="4140549" y="97722"/>
                </a:cubicBezTo>
                <a:lnTo>
                  <a:pt x="4112457" y="93555"/>
                </a:lnTo>
                <a:cubicBezTo>
                  <a:pt x="4118832" y="73054"/>
                  <a:pt x="4127135" y="58506"/>
                  <a:pt x="4137367" y="49911"/>
                </a:cubicBezTo>
                <a:cubicBezTo>
                  <a:pt x="4147599" y="41316"/>
                  <a:pt x="4159673" y="36616"/>
                  <a:pt x="4173588" y="35810"/>
                </a:cubicBezTo>
                <a:cubicBezTo>
                  <a:pt x="4177805" y="34997"/>
                  <a:pt x="4181810" y="34595"/>
                  <a:pt x="4185602" y="34603"/>
                </a:cubicBezTo>
                <a:close/>
                <a:moveTo>
                  <a:pt x="6494563" y="30005"/>
                </a:moveTo>
                <a:cubicBezTo>
                  <a:pt x="6517035" y="26806"/>
                  <a:pt x="6534877" y="37893"/>
                  <a:pt x="6548085" y="63268"/>
                </a:cubicBezTo>
                <a:cubicBezTo>
                  <a:pt x="6555949" y="90913"/>
                  <a:pt x="6545189" y="118347"/>
                  <a:pt x="6515807" y="145570"/>
                </a:cubicBezTo>
                <a:cubicBezTo>
                  <a:pt x="6507052" y="158717"/>
                  <a:pt x="6502673" y="174282"/>
                  <a:pt x="6502673" y="192265"/>
                </a:cubicBezTo>
                <a:lnTo>
                  <a:pt x="6474619" y="192265"/>
                </a:lnTo>
                <a:cubicBezTo>
                  <a:pt x="6473777" y="160689"/>
                  <a:pt x="6486706" y="131934"/>
                  <a:pt x="6513408" y="106001"/>
                </a:cubicBezTo>
                <a:cubicBezTo>
                  <a:pt x="6519398" y="97046"/>
                  <a:pt x="6522015" y="87527"/>
                  <a:pt x="6521259" y="77444"/>
                </a:cubicBezTo>
                <a:cubicBezTo>
                  <a:pt x="6517179" y="63715"/>
                  <a:pt x="6509433" y="57241"/>
                  <a:pt x="6498023" y="58022"/>
                </a:cubicBezTo>
                <a:lnTo>
                  <a:pt x="6493447" y="58022"/>
                </a:lnTo>
                <a:cubicBezTo>
                  <a:pt x="6479370" y="58692"/>
                  <a:pt x="6472722" y="70753"/>
                  <a:pt x="6473503" y="94206"/>
                </a:cubicBezTo>
                <a:lnTo>
                  <a:pt x="6444259" y="94206"/>
                </a:lnTo>
                <a:cubicBezTo>
                  <a:pt x="6443428" y="62109"/>
                  <a:pt x="6453579" y="42402"/>
                  <a:pt x="6474713" y="35084"/>
                </a:cubicBezTo>
                <a:cubicBezTo>
                  <a:pt x="6478149" y="32504"/>
                  <a:pt x="6484765" y="30812"/>
                  <a:pt x="6494563" y="30005"/>
                </a:cubicBezTo>
                <a:close/>
                <a:moveTo>
                  <a:pt x="6282922" y="26334"/>
                </a:moveTo>
                <a:cubicBezTo>
                  <a:pt x="6287925" y="27048"/>
                  <a:pt x="6292206" y="28920"/>
                  <a:pt x="6295765" y="31949"/>
                </a:cubicBezTo>
                <a:cubicBezTo>
                  <a:pt x="6302885" y="38008"/>
                  <a:pt x="6300658" y="42702"/>
                  <a:pt x="6289087" y="46032"/>
                </a:cubicBezTo>
                <a:cubicBezTo>
                  <a:pt x="6277515" y="49362"/>
                  <a:pt x="6267097" y="51995"/>
                  <a:pt x="6257833" y="53929"/>
                </a:cubicBezTo>
                <a:cubicBezTo>
                  <a:pt x="6248568" y="55864"/>
                  <a:pt x="6238641" y="57421"/>
                  <a:pt x="6228049" y="58599"/>
                </a:cubicBezTo>
                <a:cubicBezTo>
                  <a:pt x="6217457" y="59777"/>
                  <a:pt x="6208007" y="57452"/>
                  <a:pt x="6199697" y="51623"/>
                </a:cubicBezTo>
                <a:cubicBezTo>
                  <a:pt x="6191387" y="45794"/>
                  <a:pt x="6191627" y="42082"/>
                  <a:pt x="6200413" y="40488"/>
                </a:cubicBezTo>
                <a:cubicBezTo>
                  <a:pt x="6209201" y="38895"/>
                  <a:pt x="6219095" y="37317"/>
                  <a:pt x="6230095" y="35754"/>
                </a:cubicBezTo>
                <a:cubicBezTo>
                  <a:pt x="6240972" y="33559"/>
                  <a:pt x="6252857" y="30861"/>
                  <a:pt x="6265749" y="27661"/>
                </a:cubicBezTo>
                <a:cubicBezTo>
                  <a:pt x="6272195" y="26061"/>
                  <a:pt x="6277919" y="25619"/>
                  <a:pt x="6282922" y="26334"/>
                </a:cubicBezTo>
                <a:close/>
                <a:moveTo>
                  <a:pt x="4444597" y="26334"/>
                </a:moveTo>
                <a:cubicBezTo>
                  <a:pt x="4449600" y="27048"/>
                  <a:pt x="4453881" y="28920"/>
                  <a:pt x="4457441" y="31949"/>
                </a:cubicBezTo>
                <a:cubicBezTo>
                  <a:pt x="4464560" y="38008"/>
                  <a:pt x="4462334" y="42702"/>
                  <a:pt x="4450762" y="46032"/>
                </a:cubicBezTo>
                <a:cubicBezTo>
                  <a:pt x="4439191" y="49362"/>
                  <a:pt x="4428773" y="51995"/>
                  <a:pt x="4419508" y="53929"/>
                </a:cubicBezTo>
                <a:cubicBezTo>
                  <a:pt x="4410244" y="55864"/>
                  <a:pt x="4400316" y="57421"/>
                  <a:pt x="4389724" y="58599"/>
                </a:cubicBezTo>
                <a:cubicBezTo>
                  <a:pt x="4379133" y="59777"/>
                  <a:pt x="4369682" y="57452"/>
                  <a:pt x="4361372" y="51623"/>
                </a:cubicBezTo>
                <a:cubicBezTo>
                  <a:pt x="4353063" y="45794"/>
                  <a:pt x="4353302" y="42082"/>
                  <a:pt x="4362089" y="40488"/>
                </a:cubicBezTo>
                <a:cubicBezTo>
                  <a:pt x="4370876" y="38895"/>
                  <a:pt x="4380770" y="37317"/>
                  <a:pt x="4391770" y="35754"/>
                </a:cubicBezTo>
                <a:cubicBezTo>
                  <a:pt x="4402647" y="33559"/>
                  <a:pt x="4414532" y="30861"/>
                  <a:pt x="4427424" y="27661"/>
                </a:cubicBezTo>
                <a:cubicBezTo>
                  <a:pt x="4433870" y="26061"/>
                  <a:pt x="4439595" y="25619"/>
                  <a:pt x="4444597" y="26334"/>
                </a:cubicBezTo>
                <a:close/>
                <a:moveTo>
                  <a:pt x="3395464" y="24129"/>
                </a:moveTo>
                <a:cubicBezTo>
                  <a:pt x="3398784" y="24555"/>
                  <a:pt x="3402584" y="25795"/>
                  <a:pt x="3406863" y="27847"/>
                </a:cubicBezTo>
                <a:cubicBezTo>
                  <a:pt x="3415421" y="31953"/>
                  <a:pt x="3422636" y="36417"/>
                  <a:pt x="3428508" y="41242"/>
                </a:cubicBezTo>
                <a:cubicBezTo>
                  <a:pt x="3434381" y="46066"/>
                  <a:pt x="3435736" y="51055"/>
                  <a:pt x="3432573" y="56208"/>
                </a:cubicBezTo>
                <a:cubicBezTo>
                  <a:pt x="3429410" y="61362"/>
                  <a:pt x="3427466" y="67222"/>
                  <a:pt x="3426741" y="73789"/>
                </a:cubicBezTo>
                <a:cubicBezTo>
                  <a:pt x="3426015" y="80356"/>
                  <a:pt x="3425653" y="94925"/>
                  <a:pt x="3425653" y="117498"/>
                </a:cubicBezTo>
                <a:cubicBezTo>
                  <a:pt x="3425653" y="140653"/>
                  <a:pt x="3426220" y="162503"/>
                  <a:pt x="3427355" y="183047"/>
                </a:cubicBezTo>
                <a:cubicBezTo>
                  <a:pt x="3428490" y="203592"/>
                  <a:pt x="3429655" y="218363"/>
                  <a:pt x="3430852" y="227361"/>
                </a:cubicBezTo>
                <a:cubicBezTo>
                  <a:pt x="3432049" y="236359"/>
                  <a:pt x="3428403" y="247353"/>
                  <a:pt x="3419913" y="260345"/>
                </a:cubicBezTo>
                <a:cubicBezTo>
                  <a:pt x="3411424" y="273336"/>
                  <a:pt x="3405080" y="274390"/>
                  <a:pt x="3400882" y="263507"/>
                </a:cubicBezTo>
                <a:cubicBezTo>
                  <a:pt x="3396684" y="252624"/>
                  <a:pt x="3388650" y="242873"/>
                  <a:pt x="3376781" y="234253"/>
                </a:cubicBezTo>
                <a:cubicBezTo>
                  <a:pt x="3364912" y="225634"/>
                  <a:pt x="3365848" y="222880"/>
                  <a:pt x="3379590" y="225993"/>
                </a:cubicBezTo>
                <a:cubicBezTo>
                  <a:pt x="3393332" y="229106"/>
                  <a:pt x="3400724" y="226734"/>
                  <a:pt x="3401766" y="218878"/>
                </a:cubicBezTo>
                <a:cubicBezTo>
                  <a:pt x="3402807" y="211021"/>
                  <a:pt x="3403328" y="200959"/>
                  <a:pt x="3403328" y="188693"/>
                </a:cubicBezTo>
                <a:cubicBezTo>
                  <a:pt x="3403328" y="175584"/>
                  <a:pt x="3402752" y="150751"/>
                  <a:pt x="3401598" y="114196"/>
                </a:cubicBezTo>
                <a:cubicBezTo>
                  <a:pt x="3400445" y="77640"/>
                  <a:pt x="3397856" y="56999"/>
                  <a:pt x="3393831" y="52274"/>
                </a:cubicBezTo>
                <a:cubicBezTo>
                  <a:pt x="3389806" y="47548"/>
                  <a:pt x="3383891" y="45378"/>
                  <a:pt x="3376083" y="45763"/>
                </a:cubicBezTo>
                <a:cubicBezTo>
                  <a:pt x="3368276" y="46147"/>
                  <a:pt x="3355226" y="47412"/>
                  <a:pt x="3336932" y="49558"/>
                </a:cubicBezTo>
                <a:cubicBezTo>
                  <a:pt x="3347822" y="53142"/>
                  <a:pt x="3351905" y="57728"/>
                  <a:pt x="3349183" y="63315"/>
                </a:cubicBezTo>
                <a:cubicBezTo>
                  <a:pt x="3346460" y="68902"/>
                  <a:pt x="3345099" y="78375"/>
                  <a:pt x="3345099" y="91732"/>
                </a:cubicBezTo>
                <a:cubicBezTo>
                  <a:pt x="3351065" y="90975"/>
                  <a:pt x="3355709" y="90597"/>
                  <a:pt x="3359033" y="90597"/>
                </a:cubicBezTo>
                <a:cubicBezTo>
                  <a:pt x="3364019" y="90597"/>
                  <a:pt x="3368586" y="92882"/>
                  <a:pt x="3372735" y="97452"/>
                </a:cubicBezTo>
                <a:cubicBezTo>
                  <a:pt x="3376883" y="102023"/>
                  <a:pt x="3374074" y="105709"/>
                  <a:pt x="3364307" y="108512"/>
                </a:cubicBezTo>
                <a:cubicBezTo>
                  <a:pt x="3354541" y="111315"/>
                  <a:pt x="3348088" y="113244"/>
                  <a:pt x="3344951" y="114298"/>
                </a:cubicBezTo>
                <a:lnTo>
                  <a:pt x="3343927" y="141943"/>
                </a:lnTo>
                <a:cubicBezTo>
                  <a:pt x="3353378" y="139686"/>
                  <a:pt x="3361114" y="138148"/>
                  <a:pt x="3367135" y="137329"/>
                </a:cubicBezTo>
                <a:cubicBezTo>
                  <a:pt x="3373156" y="136510"/>
                  <a:pt x="3377798" y="138774"/>
                  <a:pt x="3381060" y="144119"/>
                </a:cubicBezTo>
                <a:cubicBezTo>
                  <a:pt x="3384322" y="149465"/>
                  <a:pt x="3382015" y="153554"/>
                  <a:pt x="3374139" y="156388"/>
                </a:cubicBezTo>
                <a:cubicBezTo>
                  <a:pt x="3366264" y="159222"/>
                  <a:pt x="3356193" y="162345"/>
                  <a:pt x="3343927" y="165755"/>
                </a:cubicBezTo>
                <a:cubicBezTo>
                  <a:pt x="3343927" y="183441"/>
                  <a:pt x="3342696" y="201741"/>
                  <a:pt x="3340235" y="220654"/>
                </a:cubicBezTo>
                <a:cubicBezTo>
                  <a:pt x="3337772" y="239568"/>
                  <a:pt x="3334297" y="249294"/>
                  <a:pt x="3329807" y="249834"/>
                </a:cubicBezTo>
                <a:cubicBezTo>
                  <a:pt x="3325317" y="250373"/>
                  <a:pt x="3322636" y="245012"/>
                  <a:pt x="3321761" y="233751"/>
                </a:cubicBezTo>
                <a:cubicBezTo>
                  <a:pt x="3320887" y="222490"/>
                  <a:pt x="3320840" y="200879"/>
                  <a:pt x="3321622" y="168918"/>
                </a:cubicBezTo>
                <a:cubicBezTo>
                  <a:pt x="3315036" y="170481"/>
                  <a:pt x="3308829" y="171262"/>
                  <a:pt x="3303000" y="171262"/>
                </a:cubicBezTo>
                <a:cubicBezTo>
                  <a:pt x="3297815" y="171262"/>
                  <a:pt x="3291840" y="169439"/>
                  <a:pt x="3285075" y="165792"/>
                </a:cubicBezTo>
                <a:cubicBezTo>
                  <a:pt x="3278310" y="162146"/>
                  <a:pt x="3278282" y="159421"/>
                  <a:pt x="3284991" y="157616"/>
                </a:cubicBezTo>
                <a:cubicBezTo>
                  <a:pt x="3291701" y="155812"/>
                  <a:pt x="3304295" y="152423"/>
                  <a:pt x="3322775" y="147449"/>
                </a:cubicBezTo>
                <a:lnTo>
                  <a:pt x="3322775" y="117554"/>
                </a:lnTo>
                <a:cubicBezTo>
                  <a:pt x="3314056" y="119898"/>
                  <a:pt x="3305651" y="119073"/>
                  <a:pt x="3297558" y="115079"/>
                </a:cubicBezTo>
                <a:cubicBezTo>
                  <a:pt x="3289466" y="111086"/>
                  <a:pt x="3288610" y="108159"/>
                  <a:pt x="3294991" y="106298"/>
                </a:cubicBezTo>
                <a:cubicBezTo>
                  <a:pt x="3301372" y="104438"/>
                  <a:pt x="3310633" y="102156"/>
                  <a:pt x="3322775" y="99452"/>
                </a:cubicBezTo>
                <a:cubicBezTo>
                  <a:pt x="3322775" y="82275"/>
                  <a:pt x="3321777" y="66909"/>
                  <a:pt x="3319780" y="53353"/>
                </a:cubicBezTo>
                <a:cubicBezTo>
                  <a:pt x="3306522" y="54915"/>
                  <a:pt x="3294696" y="56342"/>
                  <a:pt x="3284303" y="57632"/>
                </a:cubicBezTo>
                <a:cubicBezTo>
                  <a:pt x="3283546" y="111061"/>
                  <a:pt x="3282188" y="146017"/>
                  <a:pt x="3280229" y="162500"/>
                </a:cubicBezTo>
                <a:cubicBezTo>
                  <a:pt x="3278269" y="178982"/>
                  <a:pt x="3274694" y="196014"/>
                  <a:pt x="3269504" y="213594"/>
                </a:cubicBezTo>
                <a:cubicBezTo>
                  <a:pt x="3264314" y="231174"/>
                  <a:pt x="3253607" y="245053"/>
                  <a:pt x="3237385" y="255229"/>
                </a:cubicBezTo>
                <a:cubicBezTo>
                  <a:pt x="3221163" y="265405"/>
                  <a:pt x="3218319" y="263371"/>
                  <a:pt x="3228855" y="249127"/>
                </a:cubicBezTo>
                <a:cubicBezTo>
                  <a:pt x="3239391" y="234883"/>
                  <a:pt x="3247369" y="215175"/>
                  <a:pt x="3252789" y="190005"/>
                </a:cubicBezTo>
                <a:cubicBezTo>
                  <a:pt x="3258208" y="164834"/>
                  <a:pt x="3260918" y="143778"/>
                  <a:pt x="3260918" y="126837"/>
                </a:cubicBezTo>
                <a:lnTo>
                  <a:pt x="3260918" y="78970"/>
                </a:lnTo>
                <a:cubicBezTo>
                  <a:pt x="3260918" y="65054"/>
                  <a:pt x="3258776" y="54559"/>
                  <a:pt x="3254491" y="47483"/>
                </a:cubicBezTo>
                <a:cubicBezTo>
                  <a:pt x="3250206" y="40408"/>
                  <a:pt x="3253365" y="38039"/>
                  <a:pt x="3263969" y="40377"/>
                </a:cubicBezTo>
                <a:cubicBezTo>
                  <a:pt x="3274573" y="42715"/>
                  <a:pt x="3287518" y="42919"/>
                  <a:pt x="3302804" y="40991"/>
                </a:cubicBezTo>
                <a:cubicBezTo>
                  <a:pt x="3318090" y="39062"/>
                  <a:pt x="3334753" y="36563"/>
                  <a:pt x="3352792" y="33494"/>
                </a:cubicBezTo>
                <a:cubicBezTo>
                  <a:pt x="3370831" y="30424"/>
                  <a:pt x="3382213" y="27689"/>
                  <a:pt x="3386939" y="25289"/>
                </a:cubicBezTo>
                <a:cubicBezTo>
                  <a:pt x="3389301" y="24089"/>
                  <a:pt x="3392143" y="23703"/>
                  <a:pt x="3395464" y="24129"/>
                </a:cubicBezTo>
                <a:close/>
                <a:moveTo>
                  <a:pt x="95242" y="22369"/>
                </a:moveTo>
                <a:cubicBezTo>
                  <a:pt x="102305" y="23590"/>
                  <a:pt x="110177" y="26173"/>
                  <a:pt x="118859" y="30117"/>
                </a:cubicBezTo>
                <a:cubicBezTo>
                  <a:pt x="128831" y="34842"/>
                  <a:pt x="132632" y="40426"/>
                  <a:pt x="130263" y="46869"/>
                </a:cubicBezTo>
                <a:cubicBezTo>
                  <a:pt x="127894" y="53312"/>
                  <a:pt x="126338" y="61551"/>
                  <a:pt x="125594" y="71584"/>
                </a:cubicBezTo>
                <a:cubicBezTo>
                  <a:pt x="124850" y="81618"/>
                  <a:pt x="124477" y="96532"/>
                  <a:pt x="124477" y="116326"/>
                </a:cubicBezTo>
                <a:cubicBezTo>
                  <a:pt x="124477" y="135239"/>
                  <a:pt x="125249" y="152813"/>
                  <a:pt x="126794" y="169048"/>
                </a:cubicBezTo>
                <a:cubicBezTo>
                  <a:pt x="128338" y="185283"/>
                  <a:pt x="128511" y="200212"/>
                  <a:pt x="127315" y="213836"/>
                </a:cubicBezTo>
                <a:cubicBezTo>
                  <a:pt x="126117" y="227460"/>
                  <a:pt x="121814" y="239531"/>
                  <a:pt x="114403" y="250048"/>
                </a:cubicBezTo>
                <a:cubicBezTo>
                  <a:pt x="106993" y="260565"/>
                  <a:pt x="100677" y="262075"/>
                  <a:pt x="95456" y="254578"/>
                </a:cubicBezTo>
                <a:cubicBezTo>
                  <a:pt x="90234" y="247080"/>
                  <a:pt x="85550" y="240879"/>
                  <a:pt x="81401" y="235974"/>
                </a:cubicBezTo>
                <a:cubicBezTo>
                  <a:pt x="77252" y="231069"/>
                  <a:pt x="72477" y="225649"/>
                  <a:pt x="67076" y="219715"/>
                </a:cubicBezTo>
                <a:cubicBezTo>
                  <a:pt x="61675" y="213780"/>
                  <a:pt x="62944" y="211638"/>
                  <a:pt x="70881" y="213287"/>
                </a:cubicBezTo>
                <a:cubicBezTo>
                  <a:pt x="78818" y="214937"/>
                  <a:pt x="85373" y="216298"/>
                  <a:pt x="90544" y="217371"/>
                </a:cubicBezTo>
                <a:cubicBezTo>
                  <a:pt x="95716" y="218444"/>
                  <a:pt x="98752" y="217405"/>
                  <a:pt x="99651" y="214255"/>
                </a:cubicBezTo>
                <a:cubicBezTo>
                  <a:pt x="100550" y="211104"/>
                  <a:pt x="101387" y="204671"/>
                  <a:pt x="102162" y="194953"/>
                </a:cubicBezTo>
                <a:cubicBezTo>
                  <a:pt x="102938" y="185236"/>
                  <a:pt x="103136" y="158630"/>
                  <a:pt x="102758" y="115135"/>
                </a:cubicBezTo>
                <a:cubicBezTo>
                  <a:pt x="102379" y="71640"/>
                  <a:pt x="99267" y="45000"/>
                  <a:pt x="93419" y="35214"/>
                </a:cubicBezTo>
                <a:cubicBezTo>
                  <a:pt x="87571" y="25429"/>
                  <a:pt x="88179" y="21147"/>
                  <a:pt x="95242" y="22369"/>
                </a:cubicBezTo>
                <a:close/>
                <a:moveTo>
                  <a:pt x="789055" y="21983"/>
                </a:moveTo>
                <a:cubicBezTo>
                  <a:pt x="792128" y="22513"/>
                  <a:pt x="795624" y="23916"/>
                  <a:pt x="799543" y="26192"/>
                </a:cubicBezTo>
                <a:cubicBezTo>
                  <a:pt x="807381" y="30743"/>
                  <a:pt x="814339" y="35679"/>
                  <a:pt x="820416" y="41000"/>
                </a:cubicBezTo>
                <a:cubicBezTo>
                  <a:pt x="827461" y="49248"/>
                  <a:pt x="826134" y="54320"/>
                  <a:pt x="816435" y="56218"/>
                </a:cubicBezTo>
                <a:cubicBezTo>
                  <a:pt x="806736" y="58115"/>
                  <a:pt x="795233" y="63365"/>
                  <a:pt x="781926" y="71966"/>
                </a:cubicBezTo>
                <a:cubicBezTo>
                  <a:pt x="768618" y="80567"/>
                  <a:pt x="764134" y="80257"/>
                  <a:pt x="768475" y="71035"/>
                </a:cubicBezTo>
                <a:cubicBezTo>
                  <a:pt x="772816" y="61814"/>
                  <a:pt x="775929" y="55396"/>
                  <a:pt x="777814" y="51781"/>
                </a:cubicBezTo>
                <a:cubicBezTo>
                  <a:pt x="779700" y="48166"/>
                  <a:pt x="778329" y="46358"/>
                  <a:pt x="773703" y="46358"/>
                </a:cubicBezTo>
                <a:cubicBezTo>
                  <a:pt x="767030" y="46358"/>
                  <a:pt x="748569" y="48686"/>
                  <a:pt x="718320" y="53343"/>
                </a:cubicBezTo>
                <a:cubicBezTo>
                  <a:pt x="688071" y="58001"/>
                  <a:pt x="669213" y="61696"/>
                  <a:pt x="661747" y="64431"/>
                </a:cubicBezTo>
                <a:cubicBezTo>
                  <a:pt x="654281" y="67166"/>
                  <a:pt x="645965" y="64428"/>
                  <a:pt x="636799" y="56218"/>
                </a:cubicBezTo>
                <a:cubicBezTo>
                  <a:pt x="627634" y="48007"/>
                  <a:pt x="626965" y="43902"/>
                  <a:pt x="634790" y="43902"/>
                </a:cubicBezTo>
                <a:cubicBezTo>
                  <a:pt x="640669" y="43902"/>
                  <a:pt x="647667" y="43719"/>
                  <a:pt x="655785" y="43353"/>
                </a:cubicBezTo>
                <a:cubicBezTo>
                  <a:pt x="663902" y="42988"/>
                  <a:pt x="679042" y="41443"/>
                  <a:pt x="701205" y="38721"/>
                </a:cubicBezTo>
                <a:cubicBezTo>
                  <a:pt x="723368" y="35999"/>
                  <a:pt x="741113" y="33308"/>
                  <a:pt x="754439" y="30647"/>
                </a:cubicBezTo>
                <a:cubicBezTo>
                  <a:pt x="767765" y="27987"/>
                  <a:pt x="776655" y="25441"/>
                  <a:pt x="781107" y="23010"/>
                </a:cubicBezTo>
                <a:cubicBezTo>
                  <a:pt x="783333" y="21795"/>
                  <a:pt x="785983" y="21452"/>
                  <a:pt x="789055" y="21983"/>
                </a:cubicBezTo>
                <a:close/>
                <a:moveTo>
                  <a:pt x="1867752" y="19150"/>
                </a:moveTo>
                <a:cubicBezTo>
                  <a:pt x="1871439" y="19184"/>
                  <a:pt x="1875229" y="19928"/>
                  <a:pt x="1879124" y="21383"/>
                </a:cubicBezTo>
                <a:cubicBezTo>
                  <a:pt x="1886913" y="24291"/>
                  <a:pt x="1893749" y="28607"/>
                  <a:pt x="1899634" y="34331"/>
                </a:cubicBezTo>
                <a:cubicBezTo>
                  <a:pt x="1905519" y="40054"/>
                  <a:pt x="1906127" y="46212"/>
                  <a:pt x="1901457" y="52804"/>
                </a:cubicBezTo>
                <a:cubicBezTo>
                  <a:pt x="1896788" y="59396"/>
                  <a:pt x="1895418" y="87558"/>
                  <a:pt x="1897346" y="137292"/>
                </a:cubicBezTo>
                <a:cubicBezTo>
                  <a:pt x="1899274" y="187025"/>
                  <a:pt x="1900639" y="217476"/>
                  <a:pt x="1901439" y="228644"/>
                </a:cubicBezTo>
                <a:cubicBezTo>
                  <a:pt x="1902239" y="239813"/>
                  <a:pt x="1899668" y="251328"/>
                  <a:pt x="1893728" y="263191"/>
                </a:cubicBezTo>
                <a:cubicBezTo>
                  <a:pt x="1887787" y="275054"/>
                  <a:pt x="1882529" y="275882"/>
                  <a:pt x="1877952" y="265675"/>
                </a:cubicBezTo>
                <a:cubicBezTo>
                  <a:pt x="1873375" y="255468"/>
                  <a:pt x="1870070" y="244926"/>
                  <a:pt x="1868036" y="234049"/>
                </a:cubicBezTo>
                <a:cubicBezTo>
                  <a:pt x="1853662" y="232660"/>
                  <a:pt x="1836546" y="232929"/>
                  <a:pt x="1816690" y="234858"/>
                </a:cubicBezTo>
                <a:cubicBezTo>
                  <a:pt x="1796834" y="236787"/>
                  <a:pt x="1778938" y="238343"/>
                  <a:pt x="1763001" y="239527"/>
                </a:cubicBezTo>
                <a:cubicBezTo>
                  <a:pt x="1747064" y="240712"/>
                  <a:pt x="1734928" y="240913"/>
                  <a:pt x="1726594" y="240132"/>
                </a:cubicBezTo>
                <a:cubicBezTo>
                  <a:pt x="1719785" y="260373"/>
                  <a:pt x="1713156" y="263520"/>
                  <a:pt x="1706707" y="249573"/>
                </a:cubicBezTo>
                <a:cubicBezTo>
                  <a:pt x="1700257" y="235627"/>
                  <a:pt x="1698784" y="223693"/>
                  <a:pt x="1702288" y="213771"/>
                </a:cubicBezTo>
                <a:cubicBezTo>
                  <a:pt x="1705792" y="203849"/>
                  <a:pt x="1707931" y="176176"/>
                  <a:pt x="1708706" y="130753"/>
                </a:cubicBezTo>
                <a:cubicBezTo>
                  <a:pt x="1709482" y="85329"/>
                  <a:pt x="1707147" y="57939"/>
                  <a:pt x="1701702" y="48581"/>
                </a:cubicBezTo>
                <a:cubicBezTo>
                  <a:pt x="1696257" y="39223"/>
                  <a:pt x="1696819" y="34951"/>
                  <a:pt x="1703386" y="35763"/>
                </a:cubicBezTo>
                <a:cubicBezTo>
                  <a:pt x="1709953" y="36576"/>
                  <a:pt x="1716241" y="37546"/>
                  <a:pt x="1722250" y="38675"/>
                </a:cubicBezTo>
                <a:cubicBezTo>
                  <a:pt x="1728259" y="39803"/>
                  <a:pt x="1742326" y="39223"/>
                  <a:pt x="1764452" y="36935"/>
                </a:cubicBezTo>
                <a:cubicBezTo>
                  <a:pt x="1786578" y="34647"/>
                  <a:pt x="1805795" y="32142"/>
                  <a:pt x="1822104" y="29419"/>
                </a:cubicBezTo>
                <a:cubicBezTo>
                  <a:pt x="1838413" y="26697"/>
                  <a:pt x="1850046" y="23950"/>
                  <a:pt x="1857004" y="21178"/>
                </a:cubicBezTo>
                <a:cubicBezTo>
                  <a:pt x="1860484" y="19792"/>
                  <a:pt x="1864066" y="19116"/>
                  <a:pt x="1867752" y="19150"/>
                </a:cubicBezTo>
                <a:close/>
                <a:moveTo>
                  <a:pt x="501840" y="18873"/>
                </a:moveTo>
                <a:cubicBezTo>
                  <a:pt x="504479" y="18909"/>
                  <a:pt x="507270" y="19563"/>
                  <a:pt x="510212" y="20834"/>
                </a:cubicBezTo>
                <a:cubicBezTo>
                  <a:pt x="516097" y="23376"/>
                  <a:pt x="521979" y="27137"/>
                  <a:pt x="527858" y="32117"/>
                </a:cubicBezTo>
                <a:cubicBezTo>
                  <a:pt x="533736" y="37096"/>
                  <a:pt x="534334" y="41949"/>
                  <a:pt x="529653" y="46674"/>
                </a:cubicBezTo>
                <a:cubicBezTo>
                  <a:pt x="524971" y="51399"/>
                  <a:pt x="522822" y="68450"/>
                  <a:pt x="523206" y="97824"/>
                </a:cubicBezTo>
                <a:cubicBezTo>
                  <a:pt x="523591" y="127199"/>
                  <a:pt x="524571" y="157430"/>
                  <a:pt x="526146" y="188517"/>
                </a:cubicBezTo>
                <a:cubicBezTo>
                  <a:pt x="527721" y="219603"/>
                  <a:pt x="524509" y="241425"/>
                  <a:pt x="516509" y="253982"/>
                </a:cubicBezTo>
                <a:cubicBezTo>
                  <a:pt x="508510" y="266540"/>
                  <a:pt x="501967" y="267352"/>
                  <a:pt x="496883" y="256419"/>
                </a:cubicBezTo>
                <a:cubicBezTo>
                  <a:pt x="491798" y="245487"/>
                  <a:pt x="483711" y="235348"/>
                  <a:pt x="472623" y="226003"/>
                </a:cubicBezTo>
                <a:cubicBezTo>
                  <a:pt x="461536" y="216658"/>
                  <a:pt x="461697" y="213154"/>
                  <a:pt x="473108" y="215492"/>
                </a:cubicBezTo>
                <a:cubicBezTo>
                  <a:pt x="484517" y="217830"/>
                  <a:pt x="492064" y="218998"/>
                  <a:pt x="495748" y="218998"/>
                </a:cubicBezTo>
                <a:cubicBezTo>
                  <a:pt x="497459" y="218998"/>
                  <a:pt x="498659" y="216592"/>
                  <a:pt x="499348" y="211780"/>
                </a:cubicBezTo>
                <a:cubicBezTo>
                  <a:pt x="500036" y="206968"/>
                  <a:pt x="500765" y="199766"/>
                  <a:pt x="501533" y="190172"/>
                </a:cubicBezTo>
                <a:cubicBezTo>
                  <a:pt x="502302" y="180579"/>
                  <a:pt x="502299" y="159312"/>
                  <a:pt x="501524" y="126372"/>
                </a:cubicBezTo>
                <a:cubicBezTo>
                  <a:pt x="500749" y="93431"/>
                  <a:pt x="499825" y="70887"/>
                  <a:pt x="498752" y="58738"/>
                </a:cubicBezTo>
                <a:cubicBezTo>
                  <a:pt x="497679" y="46590"/>
                  <a:pt x="494892" y="40706"/>
                  <a:pt x="490390" y="41084"/>
                </a:cubicBezTo>
                <a:cubicBezTo>
                  <a:pt x="485888" y="41462"/>
                  <a:pt x="471743" y="43090"/>
                  <a:pt x="447955" y="45967"/>
                </a:cubicBezTo>
                <a:lnTo>
                  <a:pt x="447955" y="83565"/>
                </a:lnTo>
                <a:cubicBezTo>
                  <a:pt x="455000" y="83639"/>
                  <a:pt x="462026" y="82492"/>
                  <a:pt x="469033" y="80123"/>
                </a:cubicBezTo>
                <a:cubicBezTo>
                  <a:pt x="476040" y="77754"/>
                  <a:pt x="481674" y="79485"/>
                  <a:pt x="485934" y="85314"/>
                </a:cubicBezTo>
                <a:cubicBezTo>
                  <a:pt x="490195" y="91143"/>
                  <a:pt x="486926" y="95446"/>
                  <a:pt x="476130" y="98224"/>
                </a:cubicBezTo>
                <a:cubicBezTo>
                  <a:pt x="465334" y="101003"/>
                  <a:pt x="455942" y="102001"/>
                  <a:pt x="447955" y="101220"/>
                </a:cubicBezTo>
                <a:cubicBezTo>
                  <a:pt x="447955" y="111191"/>
                  <a:pt x="447180" y="122428"/>
                  <a:pt x="445630" y="134929"/>
                </a:cubicBezTo>
                <a:cubicBezTo>
                  <a:pt x="453493" y="135004"/>
                  <a:pt x="461121" y="133856"/>
                  <a:pt x="468512" y="131488"/>
                </a:cubicBezTo>
                <a:cubicBezTo>
                  <a:pt x="475904" y="129119"/>
                  <a:pt x="481916" y="131097"/>
                  <a:pt x="486548" y="137422"/>
                </a:cubicBezTo>
                <a:cubicBezTo>
                  <a:pt x="491180" y="143747"/>
                  <a:pt x="487261" y="148051"/>
                  <a:pt x="474791" y="150333"/>
                </a:cubicBezTo>
                <a:cubicBezTo>
                  <a:pt x="462320" y="152615"/>
                  <a:pt x="451943" y="152975"/>
                  <a:pt x="443658" y="151412"/>
                </a:cubicBezTo>
                <a:cubicBezTo>
                  <a:pt x="437779" y="180433"/>
                  <a:pt x="427457" y="204916"/>
                  <a:pt x="412692" y="224859"/>
                </a:cubicBezTo>
                <a:cubicBezTo>
                  <a:pt x="397927" y="244802"/>
                  <a:pt x="382970" y="257198"/>
                  <a:pt x="367821" y="262047"/>
                </a:cubicBezTo>
                <a:cubicBezTo>
                  <a:pt x="352671" y="266896"/>
                  <a:pt x="349862" y="265008"/>
                  <a:pt x="359393" y="256382"/>
                </a:cubicBezTo>
                <a:cubicBezTo>
                  <a:pt x="368925" y="247756"/>
                  <a:pt x="379262" y="235953"/>
                  <a:pt x="390405" y="220970"/>
                </a:cubicBezTo>
                <a:cubicBezTo>
                  <a:pt x="401549" y="205988"/>
                  <a:pt x="409818" y="188659"/>
                  <a:pt x="415213" y="168983"/>
                </a:cubicBezTo>
                <a:cubicBezTo>
                  <a:pt x="420609" y="149307"/>
                  <a:pt x="423501" y="124855"/>
                  <a:pt x="423892" y="95629"/>
                </a:cubicBezTo>
                <a:cubicBezTo>
                  <a:pt x="424282" y="66403"/>
                  <a:pt x="422531" y="46969"/>
                  <a:pt x="418636" y="37326"/>
                </a:cubicBezTo>
                <a:cubicBezTo>
                  <a:pt x="414742" y="27683"/>
                  <a:pt x="415957" y="23479"/>
                  <a:pt x="422282" y="24713"/>
                </a:cubicBezTo>
                <a:cubicBezTo>
                  <a:pt x="428608" y="25947"/>
                  <a:pt x="433600" y="27308"/>
                  <a:pt x="437258" y="28796"/>
                </a:cubicBezTo>
                <a:cubicBezTo>
                  <a:pt x="440917" y="30284"/>
                  <a:pt x="446721" y="30250"/>
                  <a:pt x="454671" y="28694"/>
                </a:cubicBezTo>
                <a:cubicBezTo>
                  <a:pt x="462621" y="27137"/>
                  <a:pt x="470059" y="26003"/>
                  <a:pt x="476986" y="25289"/>
                </a:cubicBezTo>
                <a:cubicBezTo>
                  <a:pt x="483913" y="24576"/>
                  <a:pt x="489711" y="23020"/>
                  <a:pt x="494380" y="20620"/>
                </a:cubicBezTo>
                <a:cubicBezTo>
                  <a:pt x="496715" y="19420"/>
                  <a:pt x="499202" y="18838"/>
                  <a:pt x="501840" y="18873"/>
                </a:cubicBezTo>
                <a:close/>
                <a:moveTo>
                  <a:pt x="2088799" y="11860"/>
                </a:moveTo>
                <a:cubicBezTo>
                  <a:pt x="2090421" y="11693"/>
                  <a:pt x="2092475" y="11915"/>
                  <a:pt x="2094962" y="12527"/>
                </a:cubicBezTo>
                <a:cubicBezTo>
                  <a:pt x="2104908" y="14977"/>
                  <a:pt x="2113299" y="18449"/>
                  <a:pt x="2120132" y="22945"/>
                </a:cubicBezTo>
                <a:cubicBezTo>
                  <a:pt x="2126966" y="27441"/>
                  <a:pt x="2128600" y="32309"/>
                  <a:pt x="2125034" y="37549"/>
                </a:cubicBezTo>
                <a:cubicBezTo>
                  <a:pt x="2121469" y="42789"/>
                  <a:pt x="2116635" y="63963"/>
                  <a:pt x="2110533" y="101071"/>
                </a:cubicBezTo>
                <a:cubicBezTo>
                  <a:pt x="2132361" y="99607"/>
                  <a:pt x="2149610" y="98082"/>
                  <a:pt x="2162279" y="96494"/>
                </a:cubicBezTo>
                <a:cubicBezTo>
                  <a:pt x="2174948" y="94907"/>
                  <a:pt x="2185542" y="93133"/>
                  <a:pt x="2194063" y="91174"/>
                </a:cubicBezTo>
                <a:cubicBezTo>
                  <a:pt x="2202583" y="89214"/>
                  <a:pt x="2210124" y="89933"/>
                  <a:pt x="2216684" y="93332"/>
                </a:cubicBezTo>
                <a:cubicBezTo>
                  <a:pt x="2223245" y="96730"/>
                  <a:pt x="2228206" y="101812"/>
                  <a:pt x="2231567" y="108577"/>
                </a:cubicBezTo>
                <a:cubicBezTo>
                  <a:pt x="2234928" y="115343"/>
                  <a:pt x="2228036" y="118143"/>
                  <a:pt x="2210889" y="116977"/>
                </a:cubicBezTo>
                <a:cubicBezTo>
                  <a:pt x="2193743" y="115811"/>
                  <a:pt x="2177620" y="115811"/>
                  <a:pt x="2162520" y="116977"/>
                </a:cubicBezTo>
                <a:cubicBezTo>
                  <a:pt x="2147420" y="118143"/>
                  <a:pt x="2129546" y="119445"/>
                  <a:pt x="2108896" y="120884"/>
                </a:cubicBezTo>
                <a:cubicBezTo>
                  <a:pt x="2107618" y="129144"/>
                  <a:pt x="2104667" y="145887"/>
                  <a:pt x="2100040" y="171113"/>
                </a:cubicBezTo>
                <a:cubicBezTo>
                  <a:pt x="2113199" y="169662"/>
                  <a:pt x="2122895" y="167550"/>
                  <a:pt x="2129127" y="164779"/>
                </a:cubicBezTo>
                <a:cubicBezTo>
                  <a:pt x="2135359" y="162007"/>
                  <a:pt x="2142723" y="162462"/>
                  <a:pt x="2151219" y="166146"/>
                </a:cubicBezTo>
                <a:cubicBezTo>
                  <a:pt x="2159714" y="169829"/>
                  <a:pt x="2167900" y="174787"/>
                  <a:pt x="2175775" y="181019"/>
                </a:cubicBezTo>
                <a:cubicBezTo>
                  <a:pt x="2183651" y="187252"/>
                  <a:pt x="2183787" y="193385"/>
                  <a:pt x="2176185" y="199418"/>
                </a:cubicBezTo>
                <a:cubicBezTo>
                  <a:pt x="2168582" y="205452"/>
                  <a:pt x="2161488" y="216227"/>
                  <a:pt x="2154902" y="231742"/>
                </a:cubicBezTo>
                <a:cubicBezTo>
                  <a:pt x="2165791" y="245893"/>
                  <a:pt x="2165748" y="252581"/>
                  <a:pt x="2154772" y="251806"/>
                </a:cubicBezTo>
                <a:cubicBezTo>
                  <a:pt x="2143796" y="251031"/>
                  <a:pt x="2113962" y="251772"/>
                  <a:pt x="2065270" y="254029"/>
                </a:cubicBezTo>
                <a:cubicBezTo>
                  <a:pt x="2061413" y="264224"/>
                  <a:pt x="2056902" y="267036"/>
                  <a:pt x="2051736" y="262466"/>
                </a:cubicBezTo>
                <a:cubicBezTo>
                  <a:pt x="2046571" y="257895"/>
                  <a:pt x="2042816" y="245850"/>
                  <a:pt x="2040472" y="226328"/>
                </a:cubicBezTo>
                <a:cubicBezTo>
                  <a:pt x="2038128" y="206807"/>
                  <a:pt x="2034606" y="192919"/>
                  <a:pt x="2029905" y="184666"/>
                </a:cubicBezTo>
                <a:cubicBezTo>
                  <a:pt x="2025205" y="176412"/>
                  <a:pt x="2026293" y="172691"/>
                  <a:pt x="2033170" y="173504"/>
                </a:cubicBezTo>
                <a:cubicBezTo>
                  <a:pt x="2040047" y="174316"/>
                  <a:pt x="2046093" y="175094"/>
                  <a:pt x="2051309" y="175838"/>
                </a:cubicBezTo>
                <a:cubicBezTo>
                  <a:pt x="2056524" y="176582"/>
                  <a:pt x="2065016" y="176347"/>
                  <a:pt x="2076786" y="175131"/>
                </a:cubicBezTo>
                <a:cubicBezTo>
                  <a:pt x="2078981" y="160435"/>
                  <a:pt x="2081239" y="142798"/>
                  <a:pt x="2083558" y="122223"/>
                </a:cubicBezTo>
                <a:cubicBezTo>
                  <a:pt x="2064111" y="124505"/>
                  <a:pt x="2048937" y="126617"/>
                  <a:pt x="2038035" y="128557"/>
                </a:cubicBezTo>
                <a:cubicBezTo>
                  <a:pt x="2027133" y="130498"/>
                  <a:pt x="2018337" y="131875"/>
                  <a:pt x="2011646" y="132687"/>
                </a:cubicBezTo>
                <a:cubicBezTo>
                  <a:pt x="2004955" y="133500"/>
                  <a:pt x="1999039" y="133280"/>
                  <a:pt x="1993898" y="132027"/>
                </a:cubicBezTo>
                <a:cubicBezTo>
                  <a:pt x="1988757" y="130774"/>
                  <a:pt x="1983152" y="126471"/>
                  <a:pt x="1977081" y="119116"/>
                </a:cubicBezTo>
                <a:cubicBezTo>
                  <a:pt x="1971010" y="111762"/>
                  <a:pt x="1973617" y="108670"/>
                  <a:pt x="1984903" y="109842"/>
                </a:cubicBezTo>
                <a:cubicBezTo>
                  <a:pt x="1996190" y="111014"/>
                  <a:pt x="2009953" y="110828"/>
                  <a:pt x="2026194" y="109284"/>
                </a:cubicBezTo>
                <a:cubicBezTo>
                  <a:pt x="2042435" y="107740"/>
                  <a:pt x="2062784" y="105889"/>
                  <a:pt x="2087241" y="103731"/>
                </a:cubicBezTo>
                <a:cubicBezTo>
                  <a:pt x="2089461" y="82312"/>
                  <a:pt x="2090764" y="66158"/>
                  <a:pt x="2091148" y="55269"/>
                </a:cubicBezTo>
                <a:cubicBezTo>
                  <a:pt x="2091533" y="44380"/>
                  <a:pt x="2089778" y="33921"/>
                  <a:pt x="2085883" y="23894"/>
                </a:cubicBezTo>
                <a:cubicBezTo>
                  <a:pt x="2082962" y="16374"/>
                  <a:pt x="2083934" y="12362"/>
                  <a:pt x="2088799" y="11860"/>
                </a:cubicBezTo>
                <a:close/>
                <a:moveTo>
                  <a:pt x="1473056" y="7532"/>
                </a:moveTo>
                <a:cubicBezTo>
                  <a:pt x="1474510" y="7300"/>
                  <a:pt x="1476417" y="7387"/>
                  <a:pt x="1478776" y="7793"/>
                </a:cubicBezTo>
                <a:cubicBezTo>
                  <a:pt x="1488214" y="9417"/>
                  <a:pt x="1496797" y="12279"/>
                  <a:pt x="1504523" y="16378"/>
                </a:cubicBezTo>
                <a:cubicBezTo>
                  <a:pt x="1512250" y="20477"/>
                  <a:pt x="1514346" y="24964"/>
                  <a:pt x="1510811" y="29838"/>
                </a:cubicBezTo>
                <a:cubicBezTo>
                  <a:pt x="1507277" y="34712"/>
                  <a:pt x="1505156" y="49117"/>
                  <a:pt x="1504449" y="73054"/>
                </a:cubicBezTo>
                <a:cubicBezTo>
                  <a:pt x="1529911" y="69296"/>
                  <a:pt x="1546195" y="65439"/>
                  <a:pt x="1553302" y="61483"/>
                </a:cubicBezTo>
                <a:cubicBezTo>
                  <a:pt x="1560408" y="57526"/>
                  <a:pt x="1567093" y="57433"/>
                  <a:pt x="1573356" y="61203"/>
                </a:cubicBezTo>
                <a:cubicBezTo>
                  <a:pt x="1579620" y="64974"/>
                  <a:pt x="1586044" y="69346"/>
                  <a:pt x="1592630" y="74319"/>
                </a:cubicBezTo>
                <a:cubicBezTo>
                  <a:pt x="1599215" y="79292"/>
                  <a:pt x="1599680" y="84033"/>
                  <a:pt x="1594025" y="88541"/>
                </a:cubicBezTo>
                <a:cubicBezTo>
                  <a:pt x="1588369" y="93050"/>
                  <a:pt x="1581468" y="107235"/>
                  <a:pt x="1573319" y="131097"/>
                </a:cubicBezTo>
                <a:cubicBezTo>
                  <a:pt x="1584990" y="143586"/>
                  <a:pt x="1582894" y="150290"/>
                  <a:pt x="1567031" y="151207"/>
                </a:cubicBezTo>
                <a:cubicBezTo>
                  <a:pt x="1551168" y="152125"/>
                  <a:pt x="1529917" y="154023"/>
                  <a:pt x="1503277" y="156900"/>
                </a:cubicBezTo>
                <a:cubicBezTo>
                  <a:pt x="1503277" y="213951"/>
                  <a:pt x="1502437" y="248981"/>
                  <a:pt x="1500756" y="261991"/>
                </a:cubicBezTo>
                <a:cubicBezTo>
                  <a:pt x="1499076" y="275001"/>
                  <a:pt x="1495584" y="282006"/>
                  <a:pt x="1490282" y="283004"/>
                </a:cubicBezTo>
                <a:cubicBezTo>
                  <a:pt x="1484980" y="284002"/>
                  <a:pt x="1481905" y="275990"/>
                  <a:pt x="1481055" y="258968"/>
                </a:cubicBezTo>
                <a:cubicBezTo>
                  <a:pt x="1480206" y="241946"/>
                  <a:pt x="1479781" y="208432"/>
                  <a:pt x="1479781" y="158425"/>
                </a:cubicBezTo>
                <a:cubicBezTo>
                  <a:pt x="1467837" y="159170"/>
                  <a:pt x="1452210" y="160974"/>
                  <a:pt x="1432900" y="163839"/>
                </a:cubicBezTo>
                <a:cubicBezTo>
                  <a:pt x="1432255" y="170251"/>
                  <a:pt x="1430978" y="175035"/>
                  <a:pt x="1429068" y="178192"/>
                </a:cubicBezTo>
                <a:cubicBezTo>
                  <a:pt x="1427158" y="181348"/>
                  <a:pt x="1424482" y="181881"/>
                  <a:pt x="1421040" y="179792"/>
                </a:cubicBezTo>
                <a:cubicBezTo>
                  <a:pt x="1417598" y="177702"/>
                  <a:pt x="1415087" y="172505"/>
                  <a:pt x="1413506" y="164202"/>
                </a:cubicBezTo>
                <a:cubicBezTo>
                  <a:pt x="1411924" y="155898"/>
                  <a:pt x="1409379" y="143546"/>
                  <a:pt x="1405869" y="127144"/>
                </a:cubicBezTo>
                <a:cubicBezTo>
                  <a:pt x="1402359" y="110742"/>
                  <a:pt x="1398431" y="98603"/>
                  <a:pt x="1394084" y="90727"/>
                </a:cubicBezTo>
                <a:cubicBezTo>
                  <a:pt x="1389737" y="82852"/>
                  <a:pt x="1391091" y="78914"/>
                  <a:pt x="1398148" y="78914"/>
                </a:cubicBezTo>
                <a:cubicBezTo>
                  <a:pt x="1403234" y="78914"/>
                  <a:pt x="1408272" y="79494"/>
                  <a:pt x="1413264" y="80653"/>
                </a:cubicBezTo>
                <a:cubicBezTo>
                  <a:pt x="1418256" y="81813"/>
                  <a:pt x="1427325" y="81832"/>
                  <a:pt x="1440471" y="80709"/>
                </a:cubicBezTo>
                <a:cubicBezTo>
                  <a:pt x="1453618" y="79587"/>
                  <a:pt x="1466721" y="77996"/>
                  <a:pt x="1479781" y="75937"/>
                </a:cubicBezTo>
                <a:cubicBezTo>
                  <a:pt x="1479781" y="46060"/>
                  <a:pt x="1477254" y="26827"/>
                  <a:pt x="1472200" y="18239"/>
                </a:cubicBezTo>
                <a:cubicBezTo>
                  <a:pt x="1468409" y="11797"/>
                  <a:pt x="1468695" y="8228"/>
                  <a:pt x="1473056" y="7532"/>
                </a:cubicBezTo>
                <a:close/>
                <a:moveTo>
                  <a:pt x="2417130" y="7084"/>
                </a:moveTo>
                <a:cubicBezTo>
                  <a:pt x="2418532" y="6992"/>
                  <a:pt x="2420329" y="7253"/>
                  <a:pt x="2422523" y="7867"/>
                </a:cubicBezTo>
                <a:cubicBezTo>
                  <a:pt x="2431298" y="10323"/>
                  <a:pt x="2438714" y="13337"/>
                  <a:pt x="2444773" y="16908"/>
                </a:cubicBezTo>
                <a:cubicBezTo>
                  <a:pt x="2450831" y="20480"/>
                  <a:pt x="2452676" y="25258"/>
                  <a:pt x="2450307" y="31243"/>
                </a:cubicBezTo>
                <a:cubicBezTo>
                  <a:pt x="2447938" y="37227"/>
                  <a:pt x="2445619" y="47276"/>
                  <a:pt x="2443350" y="61389"/>
                </a:cubicBezTo>
                <a:cubicBezTo>
                  <a:pt x="2449749" y="59343"/>
                  <a:pt x="2455529" y="56497"/>
                  <a:pt x="2460688" y="52850"/>
                </a:cubicBezTo>
                <a:cubicBezTo>
                  <a:pt x="2465847" y="49204"/>
                  <a:pt x="2472625" y="49254"/>
                  <a:pt x="2481022" y="52999"/>
                </a:cubicBezTo>
                <a:cubicBezTo>
                  <a:pt x="2489418" y="56745"/>
                  <a:pt x="2496329" y="61309"/>
                  <a:pt x="2501755" y="66692"/>
                </a:cubicBezTo>
                <a:cubicBezTo>
                  <a:pt x="2507181" y="72074"/>
                  <a:pt x="2507473" y="77175"/>
                  <a:pt x="2502630" y="81993"/>
                </a:cubicBezTo>
                <a:cubicBezTo>
                  <a:pt x="2497787" y="86811"/>
                  <a:pt x="2493294" y="95053"/>
                  <a:pt x="2489152" y="106717"/>
                </a:cubicBezTo>
                <a:cubicBezTo>
                  <a:pt x="2485009" y="118381"/>
                  <a:pt x="2479471" y="136734"/>
                  <a:pt x="2472539" y="161774"/>
                </a:cubicBezTo>
                <a:cubicBezTo>
                  <a:pt x="2484383" y="161067"/>
                  <a:pt x="2496097" y="160112"/>
                  <a:pt x="2507681" y="158909"/>
                </a:cubicBezTo>
                <a:cubicBezTo>
                  <a:pt x="2519264" y="157706"/>
                  <a:pt x="2528951" y="160069"/>
                  <a:pt x="2536739" y="165997"/>
                </a:cubicBezTo>
                <a:cubicBezTo>
                  <a:pt x="2544528" y="171925"/>
                  <a:pt x="2546488" y="176815"/>
                  <a:pt x="2542618" y="180666"/>
                </a:cubicBezTo>
                <a:cubicBezTo>
                  <a:pt x="2538749" y="184517"/>
                  <a:pt x="2524752" y="185856"/>
                  <a:pt x="2500630" y="184684"/>
                </a:cubicBezTo>
                <a:cubicBezTo>
                  <a:pt x="2476507" y="183512"/>
                  <a:pt x="2453461" y="183894"/>
                  <a:pt x="2431490" y="185828"/>
                </a:cubicBezTo>
                <a:cubicBezTo>
                  <a:pt x="2409519" y="187763"/>
                  <a:pt x="2388147" y="190489"/>
                  <a:pt x="2367373" y="194005"/>
                </a:cubicBezTo>
                <a:cubicBezTo>
                  <a:pt x="2346599" y="197521"/>
                  <a:pt x="2328845" y="200835"/>
                  <a:pt x="2314111" y="203948"/>
                </a:cubicBezTo>
                <a:cubicBezTo>
                  <a:pt x="2299377" y="207061"/>
                  <a:pt x="2287248" y="205055"/>
                  <a:pt x="2277723" y="197930"/>
                </a:cubicBezTo>
                <a:cubicBezTo>
                  <a:pt x="2268198" y="190805"/>
                  <a:pt x="2269481" y="186526"/>
                  <a:pt x="2281574" y="185094"/>
                </a:cubicBezTo>
                <a:cubicBezTo>
                  <a:pt x="2293666" y="183661"/>
                  <a:pt x="2313695" y="181116"/>
                  <a:pt x="2341663" y="177457"/>
                </a:cubicBezTo>
                <a:cubicBezTo>
                  <a:pt x="2340137" y="166828"/>
                  <a:pt x="2337065" y="151313"/>
                  <a:pt x="2332445" y="130911"/>
                </a:cubicBezTo>
                <a:cubicBezTo>
                  <a:pt x="2327825" y="110509"/>
                  <a:pt x="2322951" y="95961"/>
                  <a:pt x="2317823" y="87267"/>
                </a:cubicBezTo>
                <a:cubicBezTo>
                  <a:pt x="2312694" y="78573"/>
                  <a:pt x="2314006" y="74834"/>
                  <a:pt x="2321757" y="76049"/>
                </a:cubicBezTo>
                <a:cubicBezTo>
                  <a:pt x="2329508" y="77264"/>
                  <a:pt x="2335214" y="78238"/>
                  <a:pt x="2338872" y="78970"/>
                </a:cubicBezTo>
                <a:cubicBezTo>
                  <a:pt x="2342531" y="79702"/>
                  <a:pt x="2353575" y="78734"/>
                  <a:pt x="2372005" y="76068"/>
                </a:cubicBezTo>
                <a:cubicBezTo>
                  <a:pt x="2370517" y="57873"/>
                  <a:pt x="2367615" y="45040"/>
                  <a:pt x="2363299" y="37568"/>
                </a:cubicBezTo>
                <a:cubicBezTo>
                  <a:pt x="2358983" y="30095"/>
                  <a:pt x="2361165" y="27175"/>
                  <a:pt x="2369847" y="28805"/>
                </a:cubicBezTo>
                <a:cubicBezTo>
                  <a:pt x="2378529" y="30436"/>
                  <a:pt x="2386141" y="32883"/>
                  <a:pt x="2392683" y="36145"/>
                </a:cubicBezTo>
                <a:cubicBezTo>
                  <a:pt x="2399225" y="39406"/>
                  <a:pt x="2401312" y="42919"/>
                  <a:pt x="2398943" y="46683"/>
                </a:cubicBezTo>
                <a:cubicBezTo>
                  <a:pt x="2396574" y="50448"/>
                  <a:pt x="2395036" y="58463"/>
                  <a:pt x="2394329" y="70728"/>
                </a:cubicBezTo>
                <a:cubicBezTo>
                  <a:pt x="2400034" y="70009"/>
                  <a:pt x="2407817" y="68663"/>
                  <a:pt x="2417677" y="66692"/>
                </a:cubicBezTo>
                <a:cubicBezTo>
                  <a:pt x="2419922" y="42693"/>
                  <a:pt x="2419097" y="26275"/>
                  <a:pt x="2415203" y="17439"/>
                </a:cubicBezTo>
                <a:cubicBezTo>
                  <a:pt x="2412282" y="10811"/>
                  <a:pt x="2412924" y="7360"/>
                  <a:pt x="2417130" y="7084"/>
                </a:cubicBezTo>
                <a:close/>
                <a:moveTo>
                  <a:pt x="3626636" y="7011"/>
                </a:moveTo>
                <a:cubicBezTo>
                  <a:pt x="3628955" y="7219"/>
                  <a:pt x="3631823" y="7802"/>
                  <a:pt x="3635240" y="8760"/>
                </a:cubicBezTo>
                <a:cubicBezTo>
                  <a:pt x="3648907" y="12592"/>
                  <a:pt x="3654947" y="17991"/>
                  <a:pt x="3653360" y="24955"/>
                </a:cubicBezTo>
                <a:cubicBezTo>
                  <a:pt x="3651772" y="31918"/>
                  <a:pt x="3650603" y="39515"/>
                  <a:pt x="3649853" y="47744"/>
                </a:cubicBezTo>
                <a:cubicBezTo>
                  <a:pt x="3649103" y="55973"/>
                  <a:pt x="3648727" y="64800"/>
                  <a:pt x="3648727" y="74226"/>
                </a:cubicBezTo>
                <a:cubicBezTo>
                  <a:pt x="3655784" y="72948"/>
                  <a:pt x="3664150" y="71073"/>
                  <a:pt x="3673823" y="68598"/>
                </a:cubicBezTo>
                <a:cubicBezTo>
                  <a:pt x="3683497" y="66124"/>
                  <a:pt x="3691267" y="67966"/>
                  <a:pt x="3697134" y="74124"/>
                </a:cubicBezTo>
                <a:cubicBezTo>
                  <a:pt x="3703000" y="80281"/>
                  <a:pt x="3699062" y="85159"/>
                  <a:pt x="3685320" y="88755"/>
                </a:cubicBezTo>
                <a:cubicBezTo>
                  <a:pt x="3671579" y="92352"/>
                  <a:pt x="3659337" y="94820"/>
                  <a:pt x="3648597" y="96159"/>
                </a:cubicBezTo>
                <a:lnTo>
                  <a:pt x="3647574" y="143096"/>
                </a:lnTo>
                <a:cubicBezTo>
                  <a:pt x="3672912" y="141583"/>
                  <a:pt x="3695698" y="139456"/>
                  <a:pt x="3715933" y="136715"/>
                </a:cubicBezTo>
                <a:cubicBezTo>
                  <a:pt x="3736167" y="133974"/>
                  <a:pt x="3750166" y="134514"/>
                  <a:pt x="3757930" y="138334"/>
                </a:cubicBezTo>
                <a:cubicBezTo>
                  <a:pt x="3765694" y="142154"/>
                  <a:pt x="3770838" y="147428"/>
                  <a:pt x="3773362" y="154156"/>
                </a:cubicBezTo>
                <a:cubicBezTo>
                  <a:pt x="3775886" y="160884"/>
                  <a:pt x="3770819" y="163470"/>
                  <a:pt x="3758162" y="161914"/>
                </a:cubicBezTo>
                <a:cubicBezTo>
                  <a:pt x="3745506" y="160357"/>
                  <a:pt x="3729628" y="159579"/>
                  <a:pt x="3710528" y="159579"/>
                </a:cubicBezTo>
                <a:cubicBezTo>
                  <a:pt x="3691230" y="159579"/>
                  <a:pt x="3667517" y="160571"/>
                  <a:pt x="3639388" y="162555"/>
                </a:cubicBezTo>
                <a:cubicBezTo>
                  <a:pt x="3648727" y="170481"/>
                  <a:pt x="3650867" y="176300"/>
                  <a:pt x="3645807" y="180015"/>
                </a:cubicBezTo>
                <a:cubicBezTo>
                  <a:pt x="3640746" y="183729"/>
                  <a:pt x="3634099" y="190296"/>
                  <a:pt x="3625864" y="199716"/>
                </a:cubicBezTo>
                <a:cubicBezTo>
                  <a:pt x="3617628" y="209136"/>
                  <a:pt x="3610237" y="217036"/>
                  <a:pt x="3603688" y="223417"/>
                </a:cubicBezTo>
                <a:cubicBezTo>
                  <a:pt x="3597140" y="229798"/>
                  <a:pt x="3595472" y="232812"/>
                  <a:pt x="3598684" y="232458"/>
                </a:cubicBezTo>
                <a:cubicBezTo>
                  <a:pt x="3601896" y="232105"/>
                  <a:pt x="3610243" y="231159"/>
                  <a:pt x="3623724" y="229621"/>
                </a:cubicBezTo>
                <a:cubicBezTo>
                  <a:pt x="3637206" y="228083"/>
                  <a:pt x="3654054" y="225987"/>
                  <a:pt x="3674270" y="223333"/>
                </a:cubicBezTo>
                <a:cubicBezTo>
                  <a:pt x="3666841" y="216363"/>
                  <a:pt x="3661679" y="209421"/>
                  <a:pt x="3658783" y="202506"/>
                </a:cubicBezTo>
                <a:cubicBezTo>
                  <a:pt x="3655886" y="195592"/>
                  <a:pt x="3660293" y="194780"/>
                  <a:pt x="3672000" y="200069"/>
                </a:cubicBezTo>
                <a:cubicBezTo>
                  <a:pt x="3683708" y="205359"/>
                  <a:pt x="3693760" y="211002"/>
                  <a:pt x="3702157" y="216999"/>
                </a:cubicBezTo>
                <a:cubicBezTo>
                  <a:pt x="3710553" y="222995"/>
                  <a:pt x="3716590" y="229482"/>
                  <a:pt x="3720267" y="236458"/>
                </a:cubicBezTo>
                <a:cubicBezTo>
                  <a:pt x="3723945" y="243434"/>
                  <a:pt x="3725008" y="251238"/>
                  <a:pt x="3723458" y="259870"/>
                </a:cubicBezTo>
                <a:cubicBezTo>
                  <a:pt x="3721907" y="268502"/>
                  <a:pt x="3716022" y="268375"/>
                  <a:pt x="3705803" y="259489"/>
                </a:cubicBezTo>
                <a:cubicBezTo>
                  <a:pt x="3695583" y="250603"/>
                  <a:pt x="3687330" y="242203"/>
                  <a:pt x="3681042" y="234291"/>
                </a:cubicBezTo>
                <a:cubicBezTo>
                  <a:pt x="3653235" y="239636"/>
                  <a:pt x="3630825" y="244820"/>
                  <a:pt x="3613809" y="249843"/>
                </a:cubicBezTo>
                <a:cubicBezTo>
                  <a:pt x="3596792" y="254866"/>
                  <a:pt x="3584052" y="259951"/>
                  <a:pt x="3575588" y="265098"/>
                </a:cubicBezTo>
                <a:cubicBezTo>
                  <a:pt x="3567123" y="270245"/>
                  <a:pt x="3561027" y="267982"/>
                  <a:pt x="3557300" y="258308"/>
                </a:cubicBezTo>
                <a:cubicBezTo>
                  <a:pt x="3553574" y="248634"/>
                  <a:pt x="3554435" y="242495"/>
                  <a:pt x="3559886" y="239890"/>
                </a:cubicBezTo>
                <a:cubicBezTo>
                  <a:pt x="3565337" y="237286"/>
                  <a:pt x="3570856" y="233562"/>
                  <a:pt x="3576443" y="228719"/>
                </a:cubicBezTo>
                <a:cubicBezTo>
                  <a:pt x="3582031" y="223876"/>
                  <a:pt x="3590213" y="214332"/>
                  <a:pt x="3600991" y="200088"/>
                </a:cubicBezTo>
                <a:cubicBezTo>
                  <a:pt x="3611768" y="185844"/>
                  <a:pt x="3618689" y="173897"/>
                  <a:pt x="3621752" y="164248"/>
                </a:cubicBezTo>
                <a:cubicBezTo>
                  <a:pt x="3599589" y="167349"/>
                  <a:pt x="3583283" y="170062"/>
                  <a:pt x="3572834" y="172387"/>
                </a:cubicBezTo>
                <a:cubicBezTo>
                  <a:pt x="3562385" y="174713"/>
                  <a:pt x="3553381" y="176663"/>
                  <a:pt x="3545822" y="178238"/>
                </a:cubicBezTo>
                <a:cubicBezTo>
                  <a:pt x="3538263" y="179813"/>
                  <a:pt x="3532089" y="180390"/>
                  <a:pt x="3527302" y="179968"/>
                </a:cubicBezTo>
                <a:cubicBezTo>
                  <a:pt x="3522515" y="179547"/>
                  <a:pt x="3516239" y="176024"/>
                  <a:pt x="3508475" y="169402"/>
                </a:cubicBezTo>
                <a:cubicBezTo>
                  <a:pt x="3500712" y="162779"/>
                  <a:pt x="3501524" y="159467"/>
                  <a:pt x="3510912" y="159467"/>
                </a:cubicBezTo>
                <a:cubicBezTo>
                  <a:pt x="3518689" y="159467"/>
                  <a:pt x="3526307" y="159098"/>
                  <a:pt x="3533767" y="158360"/>
                </a:cubicBezTo>
                <a:cubicBezTo>
                  <a:pt x="3541227" y="157622"/>
                  <a:pt x="3550677" y="156463"/>
                  <a:pt x="3562119" y="154881"/>
                </a:cubicBezTo>
                <a:cubicBezTo>
                  <a:pt x="3573560" y="153300"/>
                  <a:pt x="3594994" y="150314"/>
                  <a:pt x="3626422" y="145924"/>
                </a:cubicBezTo>
                <a:lnTo>
                  <a:pt x="3626422" y="98876"/>
                </a:lnTo>
                <a:cubicBezTo>
                  <a:pt x="3618335" y="100438"/>
                  <a:pt x="3611192" y="101803"/>
                  <a:pt x="3604990" y="102968"/>
                </a:cubicBezTo>
                <a:cubicBezTo>
                  <a:pt x="3598789" y="104134"/>
                  <a:pt x="3591081" y="102246"/>
                  <a:pt x="3581866" y="97304"/>
                </a:cubicBezTo>
                <a:cubicBezTo>
                  <a:pt x="3572651" y="92361"/>
                  <a:pt x="3573569" y="88851"/>
                  <a:pt x="3584620" y="86774"/>
                </a:cubicBezTo>
                <a:cubicBezTo>
                  <a:pt x="3595670" y="84697"/>
                  <a:pt x="3609604" y="81909"/>
                  <a:pt x="3626422" y="78412"/>
                </a:cubicBezTo>
                <a:lnTo>
                  <a:pt x="3626422" y="47455"/>
                </a:lnTo>
                <a:cubicBezTo>
                  <a:pt x="3626422" y="34160"/>
                  <a:pt x="3624474" y="23429"/>
                  <a:pt x="3620580" y="15262"/>
                </a:cubicBezTo>
                <a:cubicBezTo>
                  <a:pt x="3617659" y="9137"/>
                  <a:pt x="3619678" y="6386"/>
                  <a:pt x="3626636" y="7011"/>
                </a:cubicBezTo>
                <a:close/>
                <a:moveTo>
                  <a:pt x="5922242" y="6742"/>
                </a:moveTo>
                <a:cubicBezTo>
                  <a:pt x="5925853" y="7027"/>
                  <a:pt x="5930820" y="8165"/>
                  <a:pt x="5937146" y="10155"/>
                </a:cubicBezTo>
                <a:cubicBezTo>
                  <a:pt x="5949796" y="13938"/>
                  <a:pt x="5954565" y="19473"/>
                  <a:pt x="5951452" y="26759"/>
                </a:cubicBezTo>
                <a:cubicBezTo>
                  <a:pt x="5948339" y="34045"/>
                  <a:pt x="5946782" y="49111"/>
                  <a:pt x="5946782" y="71956"/>
                </a:cubicBezTo>
                <a:cubicBezTo>
                  <a:pt x="5946782" y="95186"/>
                  <a:pt x="5946162" y="113231"/>
                  <a:pt x="5944922" y="126093"/>
                </a:cubicBezTo>
                <a:cubicBezTo>
                  <a:pt x="5943682" y="138954"/>
                  <a:pt x="5940898" y="146389"/>
                  <a:pt x="5936569" y="148398"/>
                </a:cubicBezTo>
                <a:cubicBezTo>
                  <a:pt x="5932241" y="150407"/>
                  <a:pt x="5927779" y="147198"/>
                  <a:pt x="5923184" y="138771"/>
                </a:cubicBezTo>
                <a:cubicBezTo>
                  <a:pt x="5918589" y="130343"/>
                  <a:pt x="5917653" y="121928"/>
                  <a:pt x="5920375" y="113526"/>
                </a:cubicBezTo>
                <a:cubicBezTo>
                  <a:pt x="5923097" y="105123"/>
                  <a:pt x="5924458" y="89326"/>
                  <a:pt x="5924458" y="66133"/>
                </a:cubicBezTo>
                <a:cubicBezTo>
                  <a:pt x="5924458" y="42780"/>
                  <a:pt x="5922514" y="28037"/>
                  <a:pt x="5918626" y="21904"/>
                </a:cubicBezTo>
                <a:cubicBezTo>
                  <a:pt x="5914738" y="15771"/>
                  <a:pt x="5913690" y="11284"/>
                  <a:pt x="5915482" y="8444"/>
                </a:cubicBezTo>
                <a:cubicBezTo>
                  <a:pt x="5916378" y="7024"/>
                  <a:pt x="5918632" y="6456"/>
                  <a:pt x="5922242" y="6742"/>
                </a:cubicBezTo>
                <a:close/>
                <a:moveTo>
                  <a:pt x="3054939" y="5457"/>
                </a:moveTo>
                <a:cubicBezTo>
                  <a:pt x="3056243" y="5376"/>
                  <a:pt x="3057847" y="5593"/>
                  <a:pt x="3059749" y="6109"/>
                </a:cubicBezTo>
                <a:cubicBezTo>
                  <a:pt x="3067358" y="8174"/>
                  <a:pt x="3073996" y="10918"/>
                  <a:pt x="3079664" y="14341"/>
                </a:cubicBezTo>
                <a:cubicBezTo>
                  <a:pt x="3085332" y="17764"/>
                  <a:pt x="3087071" y="20623"/>
                  <a:pt x="3084883" y="22917"/>
                </a:cubicBezTo>
                <a:cubicBezTo>
                  <a:pt x="3082694" y="25212"/>
                  <a:pt x="3078728" y="30253"/>
                  <a:pt x="3072986" y="38042"/>
                </a:cubicBezTo>
                <a:cubicBezTo>
                  <a:pt x="3080092" y="37335"/>
                  <a:pt x="3090690" y="35990"/>
                  <a:pt x="3104779" y="34005"/>
                </a:cubicBezTo>
                <a:cubicBezTo>
                  <a:pt x="3118868" y="32021"/>
                  <a:pt x="3129156" y="35332"/>
                  <a:pt x="3135642" y="43939"/>
                </a:cubicBezTo>
                <a:cubicBezTo>
                  <a:pt x="3142129" y="52547"/>
                  <a:pt x="3136250" y="56463"/>
                  <a:pt x="3118006" y="55688"/>
                </a:cubicBezTo>
                <a:cubicBezTo>
                  <a:pt x="3099762" y="54912"/>
                  <a:pt x="3083069" y="55250"/>
                  <a:pt x="3067926" y="56701"/>
                </a:cubicBezTo>
                <a:cubicBezTo>
                  <a:pt x="3057880" y="72130"/>
                  <a:pt x="3050934" y="80098"/>
                  <a:pt x="3047090" y="80607"/>
                </a:cubicBezTo>
                <a:cubicBezTo>
                  <a:pt x="3043245" y="81115"/>
                  <a:pt x="3041323" y="79013"/>
                  <a:pt x="3041323" y="74300"/>
                </a:cubicBezTo>
                <a:cubicBezTo>
                  <a:pt x="3041323" y="71026"/>
                  <a:pt x="3042879" y="65209"/>
                  <a:pt x="3045992" y="56850"/>
                </a:cubicBezTo>
                <a:lnTo>
                  <a:pt x="3008785" y="61185"/>
                </a:lnTo>
                <a:lnTo>
                  <a:pt x="3008488" y="67813"/>
                </a:lnTo>
                <a:lnTo>
                  <a:pt x="3013538" y="67361"/>
                </a:lnTo>
                <a:cubicBezTo>
                  <a:pt x="3019919" y="69011"/>
                  <a:pt x="3025392" y="71029"/>
                  <a:pt x="3029956" y="73417"/>
                </a:cubicBezTo>
                <a:cubicBezTo>
                  <a:pt x="3034520" y="75804"/>
                  <a:pt x="3036188" y="78681"/>
                  <a:pt x="3034960" y="82049"/>
                </a:cubicBezTo>
                <a:cubicBezTo>
                  <a:pt x="3033732" y="85416"/>
                  <a:pt x="3032790" y="87478"/>
                  <a:pt x="3032132" y="88234"/>
                </a:cubicBezTo>
                <a:cubicBezTo>
                  <a:pt x="3036572" y="87627"/>
                  <a:pt x="3041109" y="86501"/>
                  <a:pt x="3045741" y="84858"/>
                </a:cubicBezTo>
                <a:cubicBezTo>
                  <a:pt x="3050373" y="83215"/>
                  <a:pt x="3055294" y="84765"/>
                  <a:pt x="3060503" y="89509"/>
                </a:cubicBezTo>
                <a:cubicBezTo>
                  <a:pt x="3065712" y="94253"/>
                  <a:pt x="3065315" y="97967"/>
                  <a:pt x="3059312" y="100652"/>
                </a:cubicBezTo>
                <a:cubicBezTo>
                  <a:pt x="3053309" y="103337"/>
                  <a:pt x="3043797" y="105703"/>
                  <a:pt x="3030774" y="107749"/>
                </a:cubicBezTo>
                <a:lnTo>
                  <a:pt x="3029788" y="125590"/>
                </a:lnTo>
                <a:cubicBezTo>
                  <a:pt x="3033348" y="125627"/>
                  <a:pt x="3038042" y="125330"/>
                  <a:pt x="3043871" y="124697"/>
                </a:cubicBezTo>
                <a:cubicBezTo>
                  <a:pt x="3053185" y="113932"/>
                  <a:pt x="3060738" y="104500"/>
                  <a:pt x="3066530" y="96401"/>
                </a:cubicBezTo>
                <a:cubicBezTo>
                  <a:pt x="3072322" y="88303"/>
                  <a:pt x="3075730" y="80830"/>
                  <a:pt x="3076753" y="73984"/>
                </a:cubicBezTo>
                <a:cubicBezTo>
                  <a:pt x="3077776" y="67138"/>
                  <a:pt x="3083630" y="67953"/>
                  <a:pt x="3094315" y="76430"/>
                </a:cubicBezTo>
                <a:cubicBezTo>
                  <a:pt x="3104999" y="84907"/>
                  <a:pt x="3107216" y="91217"/>
                  <a:pt x="3100965" y="95360"/>
                </a:cubicBezTo>
                <a:cubicBezTo>
                  <a:pt x="3094715" y="99502"/>
                  <a:pt x="3083832" y="107632"/>
                  <a:pt x="3068316" y="119749"/>
                </a:cubicBezTo>
                <a:cubicBezTo>
                  <a:pt x="3095068" y="117479"/>
                  <a:pt x="3112937" y="115355"/>
                  <a:pt x="3121922" y="113377"/>
                </a:cubicBezTo>
                <a:cubicBezTo>
                  <a:pt x="3130908" y="111399"/>
                  <a:pt x="3138309" y="111923"/>
                  <a:pt x="3144126" y="114949"/>
                </a:cubicBezTo>
                <a:cubicBezTo>
                  <a:pt x="3149942" y="117975"/>
                  <a:pt x="3153939" y="122087"/>
                  <a:pt x="3156116" y="127283"/>
                </a:cubicBezTo>
                <a:cubicBezTo>
                  <a:pt x="3158292" y="132480"/>
                  <a:pt x="3154686" y="135078"/>
                  <a:pt x="3145298" y="135078"/>
                </a:cubicBezTo>
                <a:cubicBezTo>
                  <a:pt x="3138327" y="135078"/>
                  <a:pt x="3126514" y="135270"/>
                  <a:pt x="3109858" y="135655"/>
                </a:cubicBezTo>
                <a:cubicBezTo>
                  <a:pt x="3093201" y="136039"/>
                  <a:pt x="3075968" y="136976"/>
                  <a:pt x="3058159" y="138464"/>
                </a:cubicBezTo>
                <a:cubicBezTo>
                  <a:pt x="3039158" y="156708"/>
                  <a:pt x="3027761" y="165259"/>
                  <a:pt x="3023965" y="164118"/>
                </a:cubicBezTo>
                <a:cubicBezTo>
                  <a:pt x="3040473" y="161848"/>
                  <a:pt x="3051412" y="159920"/>
                  <a:pt x="3056782" y="158332"/>
                </a:cubicBezTo>
                <a:cubicBezTo>
                  <a:pt x="3062152" y="156745"/>
                  <a:pt x="3067863" y="156990"/>
                  <a:pt x="3073916" y="159067"/>
                </a:cubicBezTo>
                <a:cubicBezTo>
                  <a:pt x="3079968" y="161145"/>
                  <a:pt x="3085608" y="163991"/>
                  <a:pt x="3090836" y="167606"/>
                </a:cubicBezTo>
                <a:cubicBezTo>
                  <a:pt x="3096063" y="171222"/>
                  <a:pt x="3097493" y="175804"/>
                  <a:pt x="3095124" y="181354"/>
                </a:cubicBezTo>
                <a:cubicBezTo>
                  <a:pt x="3092755" y="186904"/>
                  <a:pt x="3091385" y="193214"/>
                  <a:pt x="3091013" y="200283"/>
                </a:cubicBezTo>
                <a:cubicBezTo>
                  <a:pt x="3090640" y="207353"/>
                  <a:pt x="3090851" y="216456"/>
                  <a:pt x="3091645" y="227593"/>
                </a:cubicBezTo>
                <a:cubicBezTo>
                  <a:pt x="3092439" y="238731"/>
                  <a:pt x="3089453" y="250414"/>
                  <a:pt x="3082687" y="262642"/>
                </a:cubicBezTo>
                <a:cubicBezTo>
                  <a:pt x="3075922" y="274871"/>
                  <a:pt x="3070325" y="276223"/>
                  <a:pt x="3065898" y="266698"/>
                </a:cubicBezTo>
                <a:cubicBezTo>
                  <a:pt x="3061470" y="257173"/>
                  <a:pt x="3058524" y="251338"/>
                  <a:pt x="3057061" y="249192"/>
                </a:cubicBezTo>
                <a:cubicBezTo>
                  <a:pt x="3055598" y="247046"/>
                  <a:pt x="3049189" y="246752"/>
                  <a:pt x="3037834" y="248308"/>
                </a:cubicBezTo>
                <a:cubicBezTo>
                  <a:pt x="3026480" y="249865"/>
                  <a:pt x="3015240" y="251294"/>
                  <a:pt x="3004115" y="252596"/>
                </a:cubicBezTo>
                <a:cubicBezTo>
                  <a:pt x="3004115" y="253688"/>
                  <a:pt x="3003883" y="255393"/>
                  <a:pt x="3003418" y="257712"/>
                </a:cubicBezTo>
                <a:cubicBezTo>
                  <a:pt x="3002953" y="260032"/>
                  <a:pt x="3001427" y="262934"/>
                  <a:pt x="2998841" y="266419"/>
                </a:cubicBezTo>
                <a:cubicBezTo>
                  <a:pt x="2996256" y="269904"/>
                  <a:pt x="2992572" y="268670"/>
                  <a:pt x="2987791" y="262717"/>
                </a:cubicBezTo>
                <a:cubicBezTo>
                  <a:pt x="2983010" y="256764"/>
                  <a:pt x="2981019" y="251189"/>
                  <a:pt x="2981819" y="245992"/>
                </a:cubicBezTo>
                <a:cubicBezTo>
                  <a:pt x="2982619" y="240796"/>
                  <a:pt x="2983205" y="236743"/>
                  <a:pt x="2983577" y="233835"/>
                </a:cubicBezTo>
                <a:cubicBezTo>
                  <a:pt x="2983949" y="230926"/>
                  <a:pt x="2983521" y="220574"/>
                  <a:pt x="2982294" y="202776"/>
                </a:cubicBezTo>
                <a:cubicBezTo>
                  <a:pt x="2977010" y="208667"/>
                  <a:pt x="2967274" y="215951"/>
                  <a:pt x="2953086" y="224626"/>
                </a:cubicBezTo>
                <a:cubicBezTo>
                  <a:pt x="2938898" y="233302"/>
                  <a:pt x="2925544" y="239028"/>
                  <a:pt x="2913023" y="241806"/>
                </a:cubicBezTo>
                <a:cubicBezTo>
                  <a:pt x="2900503" y="244585"/>
                  <a:pt x="2900066" y="242185"/>
                  <a:pt x="2911712" y="234607"/>
                </a:cubicBezTo>
                <a:cubicBezTo>
                  <a:pt x="2923358" y="227029"/>
                  <a:pt x="2936296" y="217854"/>
                  <a:pt x="2950528" y="207083"/>
                </a:cubicBezTo>
                <a:cubicBezTo>
                  <a:pt x="2964760" y="196312"/>
                  <a:pt x="2974406" y="188228"/>
                  <a:pt x="2979466" y="182833"/>
                </a:cubicBezTo>
                <a:cubicBezTo>
                  <a:pt x="2975571" y="172688"/>
                  <a:pt x="2976040" y="168205"/>
                  <a:pt x="2980870" y="169383"/>
                </a:cubicBezTo>
                <a:cubicBezTo>
                  <a:pt x="2985701" y="170561"/>
                  <a:pt x="2990554" y="171150"/>
                  <a:pt x="2995428" y="171150"/>
                </a:cubicBezTo>
                <a:cubicBezTo>
                  <a:pt x="3003936" y="164056"/>
                  <a:pt x="3011008" y="157489"/>
                  <a:pt x="3016645" y="151449"/>
                </a:cubicBezTo>
                <a:cubicBezTo>
                  <a:pt x="3022282" y="145409"/>
                  <a:pt x="3027010" y="141893"/>
                  <a:pt x="3030830" y="140901"/>
                </a:cubicBezTo>
                <a:cubicBezTo>
                  <a:pt x="2977103" y="148690"/>
                  <a:pt x="2946221" y="153362"/>
                  <a:pt x="2938185" y="154919"/>
                </a:cubicBezTo>
                <a:cubicBezTo>
                  <a:pt x="2930148" y="156475"/>
                  <a:pt x="2924083" y="157253"/>
                  <a:pt x="2919990" y="157253"/>
                </a:cubicBezTo>
                <a:cubicBezTo>
                  <a:pt x="2916096" y="157253"/>
                  <a:pt x="2910636" y="154122"/>
                  <a:pt x="2903610" y="147859"/>
                </a:cubicBezTo>
                <a:cubicBezTo>
                  <a:pt x="2896584" y="141595"/>
                  <a:pt x="2897375" y="138464"/>
                  <a:pt x="2905982" y="138464"/>
                </a:cubicBezTo>
                <a:cubicBezTo>
                  <a:pt x="2912394" y="138464"/>
                  <a:pt x="2918406" y="138275"/>
                  <a:pt x="2924018" y="137896"/>
                </a:cubicBezTo>
                <a:cubicBezTo>
                  <a:pt x="2929630" y="137518"/>
                  <a:pt x="2958227" y="134712"/>
                  <a:pt x="3009808" y="129478"/>
                </a:cubicBezTo>
                <a:lnTo>
                  <a:pt x="3009808" y="110559"/>
                </a:lnTo>
                <a:cubicBezTo>
                  <a:pt x="3000221" y="112109"/>
                  <a:pt x="2991403" y="110825"/>
                  <a:pt x="2983354" y="106708"/>
                </a:cubicBezTo>
                <a:cubicBezTo>
                  <a:pt x="2975305" y="102590"/>
                  <a:pt x="2975481" y="99660"/>
                  <a:pt x="2983884" y="97918"/>
                </a:cubicBezTo>
                <a:cubicBezTo>
                  <a:pt x="2992287" y="96175"/>
                  <a:pt x="3000928" y="94665"/>
                  <a:pt x="3009808" y="93388"/>
                </a:cubicBezTo>
                <a:lnTo>
                  <a:pt x="3007265" y="77045"/>
                </a:lnTo>
                <a:lnTo>
                  <a:pt x="3006939" y="78758"/>
                </a:lnTo>
                <a:cubicBezTo>
                  <a:pt x="3005708" y="82580"/>
                  <a:pt x="3003861" y="84365"/>
                  <a:pt x="3001399" y="84114"/>
                </a:cubicBezTo>
                <a:cubicBezTo>
                  <a:pt x="2996476" y="83611"/>
                  <a:pt x="2992898" y="77252"/>
                  <a:pt x="2990665" y="65036"/>
                </a:cubicBezTo>
                <a:cubicBezTo>
                  <a:pt x="2969060" y="68868"/>
                  <a:pt x="2954850" y="71187"/>
                  <a:pt x="2948035" y="71994"/>
                </a:cubicBezTo>
                <a:cubicBezTo>
                  <a:pt x="2941220" y="72800"/>
                  <a:pt x="2933469" y="69482"/>
                  <a:pt x="2924781" y="62041"/>
                </a:cubicBezTo>
                <a:cubicBezTo>
                  <a:pt x="2916093" y="54599"/>
                  <a:pt x="2917166" y="51275"/>
                  <a:pt x="2927999" y="52069"/>
                </a:cubicBezTo>
                <a:cubicBezTo>
                  <a:pt x="2938833" y="52863"/>
                  <a:pt x="2958710" y="51840"/>
                  <a:pt x="2987633" y="49000"/>
                </a:cubicBezTo>
                <a:cubicBezTo>
                  <a:pt x="2984718" y="39090"/>
                  <a:pt x="2980294" y="30505"/>
                  <a:pt x="2974359" y="23243"/>
                </a:cubicBezTo>
                <a:cubicBezTo>
                  <a:pt x="2968425" y="15981"/>
                  <a:pt x="2972874" y="13823"/>
                  <a:pt x="2987707" y="16769"/>
                </a:cubicBezTo>
                <a:cubicBezTo>
                  <a:pt x="3002540" y="19715"/>
                  <a:pt x="3009762" y="24114"/>
                  <a:pt x="3009371" y="29968"/>
                </a:cubicBezTo>
                <a:cubicBezTo>
                  <a:pt x="3008980" y="35822"/>
                  <a:pt x="3008785" y="40845"/>
                  <a:pt x="3008785" y="45037"/>
                </a:cubicBezTo>
                <a:lnTo>
                  <a:pt x="3048931" y="40758"/>
                </a:lnTo>
                <a:cubicBezTo>
                  <a:pt x="3052429" y="30601"/>
                  <a:pt x="3053204" y="21770"/>
                  <a:pt x="3051257" y="14267"/>
                </a:cubicBezTo>
                <a:cubicBezTo>
                  <a:pt x="3049796" y="8639"/>
                  <a:pt x="3051024" y="5703"/>
                  <a:pt x="3054939" y="5457"/>
                </a:cubicBezTo>
                <a:close/>
                <a:moveTo>
                  <a:pt x="5304003" y="5158"/>
                </a:moveTo>
                <a:cubicBezTo>
                  <a:pt x="5305646" y="4208"/>
                  <a:pt x="5308403" y="4357"/>
                  <a:pt x="5312272" y="5607"/>
                </a:cubicBezTo>
                <a:cubicBezTo>
                  <a:pt x="5320011" y="8106"/>
                  <a:pt x="5325872" y="11045"/>
                  <a:pt x="5329852" y="14425"/>
                </a:cubicBezTo>
                <a:cubicBezTo>
                  <a:pt x="5333834" y="17805"/>
                  <a:pt x="5334591" y="21144"/>
                  <a:pt x="5332122" y="24443"/>
                </a:cubicBezTo>
                <a:cubicBezTo>
                  <a:pt x="5329654" y="27742"/>
                  <a:pt x="5325828" y="35388"/>
                  <a:pt x="5320644" y="47381"/>
                </a:cubicBezTo>
                <a:cubicBezTo>
                  <a:pt x="5324166" y="47418"/>
                  <a:pt x="5331756" y="46659"/>
                  <a:pt x="5343415" y="45102"/>
                </a:cubicBezTo>
                <a:cubicBezTo>
                  <a:pt x="5355073" y="43546"/>
                  <a:pt x="5365256" y="41980"/>
                  <a:pt x="5373961" y="40405"/>
                </a:cubicBezTo>
                <a:cubicBezTo>
                  <a:pt x="5382668" y="38830"/>
                  <a:pt x="5390553" y="41208"/>
                  <a:pt x="5397616" y="47539"/>
                </a:cubicBezTo>
                <a:cubicBezTo>
                  <a:pt x="5404679" y="53871"/>
                  <a:pt x="5402807" y="57784"/>
                  <a:pt x="5391998" y="59278"/>
                </a:cubicBezTo>
                <a:cubicBezTo>
                  <a:pt x="5381189" y="60772"/>
                  <a:pt x="5371968" y="61904"/>
                  <a:pt x="5364335" y="62673"/>
                </a:cubicBezTo>
                <a:cubicBezTo>
                  <a:pt x="5356701" y="63442"/>
                  <a:pt x="5347979" y="64075"/>
                  <a:pt x="5338168" y="64571"/>
                </a:cubicBezTo>
                <a:cubicBezTo>
                  <a:pt x="5348115" y="72037"/>
                  <a:pt x="5361113" y="83028"/>
                  <a:pt x="5377161" y="97545"/>
                </a:cubicBezTo>
                <a:cubicBezTo>
                  <a:pt x="5393210" y="112062"/>
                  <a:pt x="5406722" y="121972"/>
                  <a:pt x="5417698" y="127274"/>
                </a:cubicBezTo>
                <a:cubicBezTo>
                  <a:pt x="5428674" y="132576"/>
                  <a:pt x="5439954" y="137279"/>
                  <a:pt x="5451538" y="141385"/>
                </a:cubicBezTo>
                <a:cubicBezTo>
                  <a:pt x="5463122" y="145490"/>
                  <a:pt x="5465109" y="148767"/>
                  <a:pt x="5457500" y="151217"/>
                </a:cubicBezTo>
                <a:cubicBezTo>
                  <a:pt x="5449892" y="153666"/>
                  <a:pt x="5439139" y="155089"/>
                  <a:pt x="5425242" y="155486"/>
                </a:cubicBezTo>
                <a:cubicBezTo>
                  <a:pt x="5411345" y="155883"/>
                  <a:pt x="5401079" y="153189"/>
                  <a:pt x="5394444" y="147403"/>
                </a:cubicBezTo>
                <a:cubicBezTo>
                  <a:pt x="5387809" y="141617"/>
                  <a:pt x="5378684" y="131695"/>
                  <a:pt x="5367069" y="117637"/>
                </a:cubicBezTo>
                <a:lnTo>
                  <a:pt x="5357369" y="105828"/>
                </a:lnTo>
                <a:lnTo>
                  <a:pt x="5358147" y="112877"/>
                </a:lnTo>
                <a:cubicBezTo>
                  <a:pt x="5355751" y="115127"/>
                  <a:pt x="5350676" y="117045"/>
                  <a:pt x="5342922" y="118633"/>
                </a:cubicBezTo>
                <a:cubicBezTo>
                  <a:pt x="5327412" y="121808"/>
                  <a:pt x="5312985" y="123004"/>
                  <a:pt x="5299640" y="122223"/>
                </a:cubicBezTo>
                <a:lnTo>
                  <a:pt x="5299640" y="133757"/>
                </a:lnTo>
                <a:cubicBezTo>
                  <a:pt x="5312998" y="133063"/>
                  <a:pt x="5322638" y="131723"/>
                  <a:pt x="5328559" y="129739"/>
                </a:cubicBezTo>
                <a:cubicBezTo>
                  <a:pt x="5334482" y="127754"/>
                  <a:pt x="5340869" y="129227"/>
                  <a:pt x="5347721" y="134157"/>
                </a:cubicBezTo>
                <a:cubicBezTo>
                  <a:pt x="5354574" y="139087"/>
                  <a:pt x="5350400" y="143195"/>
                  <a:pt x="5335201" y="146482"/>
                </a:cubicBezTo>
                <a:cubicBezTo>
                  <a:pt x="5320002" y="149769"/>
                  <a:pt x="5308149" y="150637"/>
                  <a:pt x="5299640" y="149086"/>
                </a:cubicBezTo>
                <a:lnTo>
                  <a:pt x="5299640" y="160621"/>
                </a:lnTo>
                <a:cubicBezTo>
                  <a:pt x="5312229" y="159914"/>
                  <a:pt x="5322523" y="158763"/>
                  <a:pt x="5330523" y="157170"/>
                </a:cubicBezTo>
                <a:cubicBezTo>
                  <a:pt x="5338522" y="155576"/>
                  <a:pt x="5345492" y="157356"/>
                  <a:pt x="5351433" y="162509"/>
                </a:cubicBezTo>
                <a:cubicBezTo>
                  <a:pt x="5357373" y="167662"/>
                  <a:pt x="5351343" y="171383"/>
                  <a:pt x="5333341" y="173671"/>
                </a:cubicBezTo>
                <a:cubicBezTo>
                  <a:pt x="5315339" y="175959"/>
                  <a:pt x="5304106" y="176322"/>
                  <a:pt x="5299640" y="174759"/>
                </a:cubicBezTo>
                <a:lnTo>
                  <a:pt x="5299640" y="188638"/>
                </a:lnTo>
                <a:cubicBezTo>
                  <a:pt x="5320799" y="187149"/>
                  <a:pt x="5337651" y="185425"/>
                  <a:pt x="5350195" y="183466"/>
                </a:cubicBezTo>
                <a:cubicBezTo>
                  <a:pt x="5362741" y="181506"/>
                  <a:pt x="5374188" y="179544"/>
                  <a:pt x="5384537" y="177578"/>
                </a:cubicBezTo>
                <a:cubicBezTo>
                  <a:pt x="5394887" y="175612"/>
                  <a:pt x="5403947" y="178492"/>
                  <a:pt x="5411717" y="186219"/>
                </a:cubicBezTo>
                <a:cubicBezTo>
                  <a:pt x="5419488" y="193946"/>
                  <a:pt x="5420325" y="198637"/>
                  <a:pt x="5414229" y="200293"/>
                </a:cubicBezTo>
                <a:cubicBezTo>
                  <a:pt x="5408133" y="201948"/>
                  <a:pt x="5400143" y="202581"/>
                  <a:pt x="5390259" y="202190"/>
                </a:cubicBezTo>
                <a:cubicBezTo>
                  <a:pt x="5380374" y="201800"/>
                  <a:pt x="5368672" y="201995"/>
                  <a:pt x="5355154" y="202776"/>
                </a:cubicBezTo>
                <a:cubicBezTo>
                  <a:pt x="5341635" y="203558"/>
                  <a:pt x="5327410" y="204482"/>
                  <a:pt x="5312477" y="205548"/>
                </a:cubicBezTo>
                <a:cubicBezTo>
                  <a:pt x="5318703" y="208773"/>
                  <a:pt x="5318821" y="212521"/>
                  <a:pt x="5312830" y="216794"/>
                </a:cubicBezTo>
                <a:cubicBezTo>
                  <a:pt x="5306840" y="221067"/>
                  <a:pt x="5299253" y="226003"/>
                  <a:pt x="5290069" y="231602"/>
                </a:cubicBezTo>
                <a:cubicBezTo>
                  <a:pt x="5280885" y="237202"/>
                  <a:pt x="5279533" y="239816"/>
                  <a:pt x="5286013" y="239444"/>
                </a:cubicBezTo>
                <a:cubicBezTo>
                  <a:pt x="5292494" y="239072"/>
                  <a:pt x="5311776" y="237509"/>
                  <a:pt x="5343861" y="234756"/>
                </a:cubicBezTo>
                <a:cubicBezTo>
                  <a:pt x="5330628" y="218013"/>
                  <a:pt x="5326579" y="210060"/>
                  <a:pt x="5331713" y="210897"/>
                </a:cubicBezTo>
                <a:cubicBezTo>
                  <a:pt x="5336847" y="211734"/>
                  <a:pt x="5343449" y="214165"/>
                  <a:pt x="5351516" y="218189"/>
                </a:cubicBezTo>
                <a:cubicBezTo>
                  <a:pt x="5359584" y="222214"/>
                  <a:pt x="5367742" y="227534"/>
                  <a:pt x="5375989" y="234151"/>
                </a:cubicBezTo>
                <a:cubicBezTo>
                  <a:pt x="5384237" y="240768"/>
                  <a:pt x="5387632" y="250035"/>
                  <a:pt x="5386175" y="261954"/>
                </a:cubicBezTo>
                <a:cubicBezTo>
                  <a:pt x="5384718" y="273873"/>
                  <a:pt x="5379375" y="275928"/>
                  <a:pt x="5370148" y="268121"/>
                </a:cubicBezTo>
                <a:cubicBezTo>
                  <a:pt x="5360921" y="260314"/>
                  <a:pt x="5354353" y="253322"/>
                  <a:pt x="5350447" y="247146"/>
                </a:cubicBezTo>
                <a:cubicBezTo>
                  <a:pt x="5327415" y="252491"/>
                  <a:pt x="5308518" y="256522"/>
                  <a:pt x="5293752" y="259238"/>
                </a:cubicBezTo>
                <a:cubicBezTo>
                  <a:pt x="5278988" y="261954"/>
                  <a:pt x="5267391" y="265287"/>
                  <a:pt x="5258964" y="269237"/>
                </a:cubicBezTo>
                <a:cubicBezTo>
                  <a:pt x="5250537" y="273187"/>
                  <a:pt x="5245845" y="270285"/>
                  <a:pt x="5244890" y="260531"/>
                </a:cubicBezTo>
                <a:cubicBezTo>
                  <a:pt x="5243936" y="250776"/>
                  <a:pt x="5246738" y="244454"/>
                  <a:pt x="5253300" y="241565"/>
                </a:cubicBezTo>
                <a:cubicBezTo>
                  <a:pt x="5259860" y="238675"/>
                  <a:pt x="5266902" y="233469"/>
                  <a:pt x="5274424" y="225947"/>
                </a:cubicBezTo>
                <a:cubicBezTo>
                  <a:pt x="5281945" y="218425"/>
                  <a:pt x="5286804" y="212649"/>
                  <a:pt x="5289000" y="208618"/>
                </a:cubicBezTo>
                <a:cubicBezTo>
                  <a:pt x="5267581" y="211731"/>
                  <a:pt x="5251554" y="214065"/>
                  <a:pt x="5240918" y="215622"/>
                </a:cubicBezTo>
                <a:cubicBezTo>
                  <a:pt x="5230284" y="217178"/>
                  <a:pt x="5221239" y="214041"/>
                  <a:pt x="5213785" y="206209"/>
                </a:cubicBezTo>
                <a:cubicBezTo>
                  <a:pt x="5206331" y="198376"/>
                  <a:pt x="5208204" y="194857"/>
                  <a:pt x="5219404" y="195651"/>
                </a:cubicBezTo>
                <a:cubicBezTo>
                  <a:pt x="5230603" y="196445"/>
                  <a:pt x="5250689" y="195031"/>
                  <a:pt x="5279661" y="191409"/>
                </a:cubicBezTo>
                <a:cubicBezTo>
                  <a:pt x="5279661" y="181116"/>
                  <a:pt x="5279468" y="167008"/>
                  <a:pt x="5279084" y="149086"/>
                </a:cubicBezTo>
                <a:cubicBezTo>
                  <a:pt x="5278699" y="131165"/>
                  <a:pt x="5277980" y="120654"/>
                  <a:pt x="5276926" y="117554"/>
                </a:cubicBezTo>
                <a:cubicBezTo>
                  <a:pt x="5270501" y="126074"/>
                  <a:pt x="5260350" y="135413"/>
                  <a:pt x="5246471" y="145570"/>
                </a:cubicBezTo>
                <a:cubicBezTo>
                  <a:pt x="5233871" y="156323"/>
                  <a:pt x="5219714" y="163489"/>
                  <a:pt x="5204000" y="167067"/>
                </a:cubicBezTo>
                <a:cubicBezTo>
                  <a:pt x="5188286" y="170645"/>
                  <a:pt x="5188947" y="166909"/>
                  <a:pt x="5205982" y="155858"/>
                </a:cubicBezTo>
                <a:cubicBezTo>
                  <a:pt x="5223016" y="144808"/>
                  <a:pt x="5239399" y="130840"/>
                  <a:pt x="5255131" y="113954"/>
                </a:cubicBezTo>
                <a:cubicBezTo>
                  <a:pt x="5270864" y="97068"/>
                  <a:pt x="5281763" y="83094"/>
                  <a:pt x="5287827" y="72031"/>
                </a:cubicBezTo>
                <a:cubicBezTo>
                  <a:pt x="5277335" y="73581"/>
                  <a:pt x="5270222" y="74747"/>
                  <a:pt x="5266489" y="75528"/>
                </a:cubicBezTo>
                <a:cubicBezTo>
                  <a:pt x="5262756" y="76310"/>
                  <a:pt x="5259103" y="76275"/>
                  <a:pt x="5255532" y="75426"/>
                </a:cubicBezTo>
                <a:cubicBezTo>
                  <a:pt x="5251960" y="74576"/>
                  <a:pt x="5246915" y="70663"/>
                  <a:pt x="5240398" y="63687"/>
                </a:cubicBezTo>
                <a:cubicBezTo>
                  <a:pt x="5233880" y="56711"/>
                  <a:pt x="5236016" y="53616"/>
                  <a:pt x="5246806" y="54404"/>
                </a:cubicBezTo>
                <a:cubicBezTo>
                  <a:pt x="5257596" y="55191"/>
                  <a:pt x="5273856" y="54140"/>
                  <a:pt x="5295585" y="51251"/>
                </a:cubicBezTo>
                <a:cubicBezTo>
                  <a:pt x="5297421" y="47009"/>
                  <a:pt x="5299309" y="40867"/>
                  <a:pt x="5301250" y="32824"/>
                </a:cubicBezTo>
                <a:cubicBezTo>
                  <a:pt x="5303191" y="24781"/>
                  <a:pt x="5303578" y="17609"/>
                  <a:pt x="5302412" y="11309"/>
                </a:cubicBezTo>
                <a:cubicBezTo>
                  <a:pt x="5301830" y="8159"/>
                  <a:pt x="5302360" y="6108"/>
                  <a:pt x="5304003" y="5158"/>
                </a:cubicBezTo>
                <a:close/>
                <a:moveTo>
                  <a:pt x="1170153" y="5158"/>
                </a:moveTo>
                <a:cubicBezTo>
                  <a:pt x="1171797" y="4208"/>
                  <a:pt x="1174553" y="4357"/>
                  <a:pt x="1178422" y="5607"/>
                </a:cubicBezTo>
                <a:cubicBezTo>
                  <a:pt x="1186161" y="8106"/>
                  <a:pt x="1192022" y="11045"/>
                  <a:pt x="1196003" y="14425"/>
                </a:cubicBezTo>
                <a:cubicBezTo>
                  <a:pt x="1199984" y="17805"/>
                  <a:pt x="1200740" y="21144"/>
                  <a:pt x="1198272" y="24443"/>
                </a:cubicBezTo>
                <a:cubicBezTo>
                  <a:pt x="1195804" y="27742"/>
                  <a:pt x="1191978" y="35388"/>
                  <a:pt x="1186794" y="47381"/>
                </a:cubicBezTo>
                <a:cubicBezTo>
                  <a:pt x="1190316" y="47418"/>
                  <a:pt x="1197906" y="46659"/>
                  <a:pt x="1209565" y="45102"/>
                </a:cubicBezTo>
                <a:cubicBezTo>
                  <a:pt x="1221223" y="43546"/>
                  <a:pt x="1231405" y="41980"/>
                  <a:pt x="1240112" y="40405"/>
                </a:cubicBezTo>
                <a:cubicBezTo>
                  <a:pt x="1248819" y="38830"/>
                  <a:pt x="1256703" y="41208"/>
                  <a:pt x="1263766" y="47539"/>
                </a:cubicBezTo>
                <a:cubicBezTo>
                  <a:pt x="1270829" y="53871"/>
                  <a:pt x="1268956" y="57784"/>
                  <a:pt x="1258148" y="59278"/>
                </a:cubicBezTo>
                <a:cubicBezTo>
                  <a:pt x="1247339" y="60772"/>
                  <a:pt x="1238118" y="61904"/>
                  <a:pt x="1230484" y="62673"/>
                </a:cubicBezTo>
                <a:cubicBezTo>
                  <a:pt x="1222851" y="63442"/>
                  <a:pt x="1214129" y="64075"/>
                  <a:pt x="1204319" y="64571"/>
                </a:cubicBezTo>
                <a:cubicBezTo>
                  <a:pt x="1214265" y="72037"/>
                  <a:pt x="1227263" y="83028"/>
                  <a:pt x="1243311" y="97545"/>
                </a:cubicBezTo>
                <a:cubicBezTo>
                  <a:pt x="1259360" y="112062"/>
                  <a:pt x="1272872" y="121972"/>
                  <a:pt x="1283848" y="127274"/>
                </a:cubicBezTo>
                <a:cubicBezTo>
                  <a:pt x="1294825" y="132576"/>
                  <a:pt x="1306105" y="137279"/>
                  <a:pt x="1317688" y="141385"/>
                </a:cubicBezTo>
                <a:cubicBezTo>
                  <a:pt x="1329272" y="145490"/>
                  <a:pt x="1331260" y="148767"/>
                  <a:pt x="1323651" y="151217"/>
                </a:cubicBezTo>
                <a:cubicBezTo>
                  <a:pt x="1316042" y="153666"/>
                  <a:pt x="1305289" y="155089"/>
                  <a:pt x="1291392" y="155486"/>
                </a:cubicBezTo>
                <a:cubicBezTo>
                  <a:pt x="1277495" y="155883"/>
                  <a:pt x="1267229" y="153189"/>
                  <a:pt x="1260594" y="147403"/>
                </a:cubicBezTo>
                <a:cubicBezTo>
                  <a:pt x="1253959" y="141617"/>
                  <a:pt x="1244834" y="131695"/>
                  <a:pt x="1233219" y="117637"/>
                </a:cubicBezTo>
                <a:lnTo>
                  <a:pt x="1223519" y="105828"/>
                </a:lnTo>
                <a:lnTo>
                  <a:pt x="1224296" y="112877"/>
                </a:lnTo>
                <a:cubicBezTo>
                  <a:pt x="1221901" y="115127"/>
                  <a:pt x="1216826" y="117045"/>
                  <a:pt x="1209072" y="118633"/>
                </a:cubicBezTo>
                <a:cubicBezTo>
                  <a:pt x="1193562" y="121808"/>
                  <a:pt x="1179136" y="123004"/>
                  <a:pt x="1165791" y="122223"/>
                </a:cubicBezTo>
                <a:lnTo>
                  <a:pt x="1165791" y="133757"/>
                </a:lnTo>
                <a:cubicBezTo>
                  <a:pt x="1179148" y="133063"/>
                  <a:pt x="1188788" y="131723"/>
                  <a:pt x="1194710" y="129739"/>
                </a:cubicBezTo>
                <a:cubicBezTo>
                  <a:pt x="1200632" y="127754"/>
                  <a:pt x="1207019" y="129227"/>
                  <a:pt x="1213871" y="134157"/>
                </a:cubicBezTo>
                <a:cubicBezTo>
                  <a:pt x="1220724" y="139087"/>
                  <a:pt x="1216550" y="143195"/>
                  <a:pt x="1201351" y="146482"/>
                </a:cubicBezTo>
                <a:cubicBezTo>
                  <a:pt x="1186152" y="149769"/>
                  <a:pt x="1174299" y="150637"/>
                  <a:pt x="1165791" y="149086"/>
                </a:cubicBezTo>
                <a:lnTo>
                  <a:pt x="1165791" y="160621"/>
                </a:lnTo>
                <a:cubicBezTo>
                  <a:pt x="1178379" y="159914"/>
                  <a:pt x="1188673" y="158763"/>
                  <a:pt x="1196673" y="157170"/>
                </a:cubicBezTo>
                <a:cubicBezTo>
                  <a:pt x="1204672" y="155576"/>
                  <a:pt x="1211642" y="157356"/>
                  <a:pt x="1217583" y="162509"/>
                </a:cubicBezTo>
                <a:cubicBezTo>
                  <a:pt x="1223523" y="167662"/>
                  <a:pt x="1217493" y="171383"/>
                  <a:pt x="1199491" y="173671"/>
                </a:cubicBezTo>
                <a:cubicBezTo>
                  <a:pt x="1181489" y="175959"/>
                  <a:pt x="1170255" y="176322"/>
                  <a:pt x="1165791" y="174759"/>
                </a:cubicBezTo>
                <a:lnTo>
                  <a:pt x="1165791" y="188638"/>
                </a:lnTo>
                <a:cubicBezTo>
                  <a:pt x="1186949" y="187149"/>
                  <a:pt x="1203801" y="185425"/>
                  <a:pt x="1216346" y="183466"/>
                </a:cubicBezTo>
                <a:cubicBezTo>
                  <a:pt x="1228890" y="181506"/>
                  <a:pt x="1240338" y="179544"/>
                  <a:pt x="1250688" y="177578"/>
                </a:cubicBezTo>
                <a:cubicBezTo>
                  <a:pt x="1261037" y="175612"/>
                  <a:pt x="1270097" y="178492"/>
                  <a:pt x="1277868" y="186219"/>
                </a:cubicBezTo>
                <a:cubicBezTo>
                  <a:pt x="1285637" y="193946"/>
                  <a:pt x="1286475" y="198637"/>
                  <a:pt x="1280379" y="200293"/>
                </a:cubicBezTo>
                <a:cubicBezTo>
                  <a:pt x="1274283" y="201948"/>
                  <a:pt x="1266293" y="202581"/>
                  <a:pt x="1256408" y="202190"/>
                </a:cubicBezTo>
                <a:cubicBezTo>
                  <a:pt x="1246524" y="201800"/>
                  <a:pt x="1234822" y="201995"/>
                  <a:pt x="1221303" y="202776"/>
                </a:cubicBezTo>
                <a:cubicBezTo>
                  <a:pt x="1207785" y="203558"/>
                  <a:pt x="1193559" y="204482"/>
                  <a:pt x="1178627" y="205548"/>
                </a:cubicBezTo>
                <a:cubicBezTo>
                  <a:pt x="1184853" y="208773"/>
                  <a:pt x="1184971" y="212521"/>
                  <a:pt x="1178980" y="216794"/>
                </a:cubicBezTo>
                <a:cubicBezTo>
                  <a:pt x="1172990" y="221067"/>
                  <a:pt x="1165403" y="226003"/>
                  <a:pt x="1156219" y="231602"/>
                </a:cubicBezTo>
                <a:cubicBezTo>
                  <a:pt x="1147035" y="237202"/>
                  <a:pt x="1145683" y="239816"/>
                  <a:pt x="1152163" y="239444"/>
                </a:cubicBezTo>
                <a:cubicBezTo>
                  <a:pt x="1158644" y="239072"/>
                  <a:pt x="1177926" y="237509"/>
                  <a:pt x="1210011" y="234756"/>
                </a:cubicBezTo>
                <a:cubicBezTo>
                  <a:pt x="1196778" y="218013"/>
                  <a:pt x="1192729" y="210060"/>
                  <a:pt x="1197863" y="210897"/>
                </a:cubicBezTo>
                <a:cubicBezTo>
                  <a:pt x="1202998" y="211734"/>
                  <a:pt x="1209599" y="214165"/>
                  <a:pt x="1217666" y="218189"/>
                </a:cubicBezTo>
                <a:cubicBezTo>
                  <a:pt x="1225734" y="222214"/>
                  <a:pt x="1233892" y="227534"/>
                  <a:pt x="1242140" y="234151"/>
                </a:cubicBezTo>
                <a:cubicBezTo>
                  <a:pt x="1250387" y="240768"/>
                  <a:pt x="1253782" y="250035"/>
                  <a:pt x="1252325" y="261954"/>
                </a:cubicBezTo>
                <a:cubicBezTo>
                  <a:pt x="1250868" y="273873"/>
                  <a:pt x="1245525" y="275928"/>
                  <a:pt x="1236298" y="268121"/>
                </a:cubicBezTo>
                <a:cubicBezTo>
                  <a:pt x="1227071" y="260314"/>
                  <a:pt x="1220504" y="253322"/>
                  <a:pt x="1216597" y="247146"/>
                </a:cubicBezTo>
                <a:cubicBezTo>
                  <a:pt x="1193566" y="252491"/>
                  <a:pt x="1174668" y="256522"/>
                  <a:pt x="1159903" y="259238"/>
                </a:cubicBezTo>
                <a:cubicBezTo>
                  <a:pt x="1145138" y="261954"/>
                  <a:pt x="1133541" y="265287"/>
                  <a:pt x="1125114" y="269237"/>
                </a:cubicBezTo>
                <a:cubicBezTo>
                  <a:pt x="1116687" y="273187"/>
                  <a:pt x="1111996" y="270285"/>
                  <a:pt x="1111040" y="260531"/>
                </a:cubicBezTo>
                <a:cubicBezTo>
                  <a:pt x="1110086" y="250776"/>
                  <a:pt x="1112888" y="244454"/>
                  <a:pt x="1119449" y="241565"/>
                </a:cubicBezTo>
                <a:cubicBezTo>
                  <a:pt x="1126010" y="238675"/>
                  <a:pt x="1133052" y="233469"/>
                  <a:pt x="1140573" y="225947"/>
                </a:cubicBezTo>
                <a:cubicBezTo>
                  <a:pt x="1148096" y="218425"/>
                  <a:pt x="1152954" y="212649"/>
                  <a:pt x="1155149" y="208618"/>
                </a:cubicBezTo>
                <a:cubicBezTo>
                  <a:pt x="1133731" y="211731"/>
                  <a:pt x="1117704" y="214065"/>
                  <a:pt x="1107069" y="215622"/>
                </a:cubicBezTo>
                <a:cubicBezTo>
                  <a:pt x="1096434" y="217178"/>
                  <a:pt x="1087389" y="214041"/>
                  <a:pt x="1079935" y="206209"/>
                </a:cubicBezTo>
                <a:cubicBezTo>
                  <a:pt x="1072482" y="198376"/>
                  <a:pt x="1074354" y="194857"/>
                  <a:pt x="1085554" y="195651"/>
                </a:cubicBezTo>
                <a:cubicBezTo>
                  <a:pt x="1096753" y="196445"/>
                  <a:pt x="1116839" y="195031"/>
                  <a:pt x="1145811" y="191409"/>
                </a:cubicBezTo>
                <a:cubicBezTo>
                  <a:pt x="1145811" y="181116"/>
                  <a:pt x="1145618" y="167008"/>
                  <a:pt x="1145234" y="149086"/>
                </a:cubicBezTo>
                <a:cubicBezTo>
                  <a:pt x="1144849" y="131165"/>
                  <a:pt x="1144130" y="120654"/>
                  <a:pt x="1143076" y="117554"/>
                </a:cubicBezTo>
                <a:cubicBezTo>
                  <a:pt x="1136651" y="126074"/>
                  <a:pt x="1126500" y="135413"/>
                  <a:pt x="1112622" y="145570"/>
                </a:cubicBezTo>
                <a:cubicBezTo>
                  <a:pt x="1100021" y="156323"/>
                  <a:pt x="1085864" y="163489"/>
                  <a:pt x="1070150" y="167067"/>
                </a:cubicBezTo>
                <a:cubicBezTo>
                  <a:pt x="1054436" y="170645"/>
                  <a:pt x="1055097" y="166909"/>
                  <a:pt x="1072131" y="155858"/>
                </a:cubicBezTo>
                <a:cubicBezTo>
                  <a:pt x="1089166" y="144808"/>
                  <a:pt x="1105549" y="130840"/>
                  <a:pt x="1121282" y="113954"/>
                </a:cubicBezTo>
                <a:cubicBezTo>
                  <a:pt x="1137014" y="97068"/>
                  <a:pt x="1147913" y="83094"/>
                  <a:pt x="1153977" y="72031"/>
                </a:cubicBezTo>
                <a:cubicBezTo>
                  <a:pt x="1143485" y="73581"/>
                  <a:pt x="1136372" y="74747"/>
                  <a:pt x="1132639" y="75528"/>
                </a:cubicBezTo>
                <a:cubicBezTo>
                  <a:pt x="1128906" y="76310"/>
                  <a:pt x="1125253" y="76275"/>
                  <a:pt x="1121682" y="75426"/>
                </a:cubicBezTo>
                <a:cubicBezTo>
                  <a:pt x="1118110" y="74576"/>
                  <a:pt x="1113065" y="70663"/>
                  <a:pt x="1106548" y="63687"/>
                </a:cubicBezTo>
                <a:cubicBezTo>
                  <a:pt x="1100030" y="56711"/>
                  <a:pt x="1102167" y="53616"/>
                  <a:pt x="1112957" y="54404"/>
                </a:cubicBezTo>
                <a:cubicBezTo>
                  <a:pt x="1123747" y="55191"/>
                  <a:pt x="1140006" y="54140"/>
                  <a:pt x="1161735" y="51251"/>
                </a:cubicBezTo>
                <a:cubicBezTo>
                  <a:pt x="1163570" y="47009"/>
                  <a:pt x="1165459" y="40867"/>
                  <a:pt x="1167400" y="32824"/>
                </a:cubicBezTo>
                <a:cubicBezTo>
                  <a:pt x="1169341" y="24781"/>
                  <a:pt x="1169728" y="17609"/>
                  <a:pt x="1168562" y="11309"/>
                </a:cubicBezTo>
                <a:cubicBezTo>
                  <a:pt x="1167980" y="8159"/>
                  <a:pt x="1168510" y="6108"/>
                  <a:pt x="1170153" y="5158"/>
                </a:cubicBezTo>
                <a:close/>
                <a:moveTo>
                  <a:pt x="2718879" y="3681"/>
                </a:moveTo>
                <a:cubicBezTo>
                  <a:pt x="2721163" y="3009"/>
                  <a:pt x="2724467" y="3725"/>
                  <a:pt x="2728793" y="5830"/>
                </a:cubicBezTo>
                <a:cubicBezTo>
                  <a:pt x="2737443" y="10041"/>
                  <a:pt x="2743058" y="14071"/>
                  <a:pt x="2745638" y="17922"/>
                </a:cubicBezTo>
                <a:cubicBezTo>
                  <a:pt x="2748218" y="21773"/>
                  <a:pt x="2746801" y="26334"/>
                  <a:pt x="2741387" y="31605"/>
                </a:cubicBezTo>
                <a:cubicBezTo>
                  <a:pt x="2735974" y="36876"/>
                  <a:pt x="2730507" y="41744"/>
                  <a:pt x="2724988" y="46209"/>
                </a:cubicBezTo>
                <a:cubicBezTo>
                  <a:pt x="2744857" y="45539"/>
                  <a:pt x="2757864" y="42842"/>
                  <a:pt x="2764009" y="38117"/>
                </a:cubicBezTo>
                <a:cubicBezTo>
                  <a:pt x="2770154" y="33391"/>
                  <a:pt x="2776818" y="32483"/>
                  <a:pt x="2783999" y="35391"/>
                </a:cubicBezTo>
                <a:cubicBezTo>
                  <a:pt x="2791180" y="38299"/>
                  <a:pt x="2797926" y="42581"/>
                  <a:pt x="2804239" y="48237"/>
                </a:cubicBezTo>
                <a:cubicBezTo>
                  <a:pt x="2810552" y="53892"/>
                  <a:pt x="2810704" y="58413"/>
                  <a:pt x="2804695" y="61799"/>
                </a:cubicBezTo>
                <a:cubicBezTo>
                  <a:pt x="2798686" y="65185"/>
                  <a:pt x="2792885" y="69305"/>
                  <a:pt x="2787292" y="74161"/>
                </a:cubicBezTo>
                <a:cubicBezTo>
                  <a:pt x="2781698" y="79016"/>
                  <a:pt x="2772089" y="90005"/>
                  <a:pt x="2758465" y="107126"/>
                </a:cubicBezTo>
                <a:cubicBezTo>
                  <a:pt x="2744841" y="124248"/>
                  <a:pt x="2724343" y="146017"/>
                  <a:pt x="2696971" y="172434"/>
                </a:cubicBezTo>
                <a:cubicBezTo>
                  <a:pt x="2700072" y="173116"/>
                  <a:pt x="2706149" y="173277"/>
                  <a:pt x="2715203" y="172918"/>
                </a:cubicBezTo>
                <a:cubicBezTo>
                  <a:pt x="2724256" y="172558"/>
                  <a:pt x="2736448" y="171231"/>
                  <a:pt x="2751777" y="168936"/>
                </a:cubicBezTo>
                <a:cubicBezTo>
                  <a:pt x="2767107" y="166642"/>
                  <a:pt x="2777680" y="163709"/>
                  <a:pt x="2783496" y="160137"/>
                </a:cubicBezTo>
                <a:cubicBezTo>
                  <a:pt x="2789313" y="156565"/>
                  <a:pt x="2796342" y="156419"/>
                  <a:pt x="2804583" y="159700"/>
                </a:cubicBezTo>
                <a:cubicBezTo>
                  <a:pt x="2812825" y="162980"/>
                  <a:pt x="2820883" y="167935"/>
                  <a:pt x="2828759" y="174564"/>
                </a:cubicBezTo>
                <a:cubicBezTo>
                  <a:pt x="2836634" y="181193"/>
                  <a:pt x="2836768" y="187723"/>
                  <a:pt x="2829159" y="194153"/>
                </a:cubicBezTo>
                <a:cubicBezTo>
                  <a:pt x="2821550" y="200584"/>
                  <a:pt x="2814459" y="211904"/>
                  <a:pt x="2807886" y="228114"/>
                </a:cubicBezTo>
                <a:cubicBezTo>
                  <a:pt x="2820337" y="242352"/>
                  <a:pt x="2819559" y="249084"/>
                  <a:pt x="2805551" y="248308"/>
                </a:cubicBezTo>
                <a:cubicBezTo>
                  <a:pt x="2791542" y="247533"/>
                  <a:pt x="2776216" y="247729"/>
                  <a:pt x="2759572" y="248894"/>
                </a:cubicBezTo>
                <a:cubicBezTo>
                  <a:pt x="2742928" y="250060"/>
                  <a:pt x="2727376" y="251331"/>
                  <a:pt x="2712915" y="252708"/>
                </a:cubicBezTo>
                <a:cubicBezTo>
                  <a:pt x="2712232" y="258128"/>
                  <a:pt x="2709888" y="261861"/>
                  <a:pt x="2705883" y="263907"/>
                </a:cubicBezTo>
                <a:cubicBezTo>
                  <a:pt x="2701876" y="265954"/>
                  <a:pt x="2698795" y="264586"/>
                  <a:pt x="2696637" y="259805"/>
                </a:cubicBezTo>
                <a:cubicBezTo>
                  <a:pt x="2694479" y="255024"/>
                  <a:pt x="2693015" y="248984"/>
                  <a:pt x="2692246" y="241685"/>
                </a:cubicBezTo>
                <a:cubicBezTo>
                  <a:pt x="2691477" y="234387"/>
                  <a:pt x="2690305" y="224837"/>
                  <a:pt x="2688730" y="213036"/>
                </a:cubicBezTo>
                <a:cubicBezTo>
                  <a:pt x="2687155" y="201235"/>
                  <a:pt x="2685462" y="191589"/>
                  <a:pt x="2683651" y="184098"/>
                </a:cubicBezTo>
                <a:cubicBezTo>
                  <a:pt x="2679348" y="190461"/>
                  <a:pt x="2669268" y="199390"/>
                  <a:pt x="2653411" y="210887"/>
                </a:cubicBezTo>
                <a:cubicBezTo>
                  <a:pt x="2637555" y="222384"/>
                  <a:pt x="2620790" y="230911"/>
                  <a:pt x="2603117" y="236467"/>
                </a:cubicBezTo>
                <a:cubicBezTo>
                  <a:pt x="2585443" y="242023"/>
                  <a:pt x="2584532" y="238904"/>
                  <a:pt x="2600382" y="227110"/>
                </a:cubicBezTo>
                <a:cubicBezTo>
                  <a:pt x="2616232" y="215315"/>
                  <a:pt x="2633043" y="202072"/>
                  <a:pt x="2650816" y="187382"/>
                </a:cubicBezTo>
                <a:cubicBezTo>
                  <a:pt x="2668589" y="172691"/>
                  <a:pt x="2687819" y="154023"/>
                  <a:pt x="2708506" y="131376"/>
                </a:cubicBezTo>
                <a:cubicBezTo>
                  <a:pt x="2698311" y="125435"/>
                  <a:pt x="2689149" y="116372"/>
                  <a:pt x="2681019" y="104187"/>
                </a:cubicBezTo>
                <a:cubicBezTo>
                  <a:pt x="2678987" y="101141"/>
                  <a:pt x="2677530" y="98513"/>
                  <a:pt x="2676651" y="96305"/>
                </a:cubicBezTo>
                <a:lnTo>
                  <a:pt x="2676160" y="93407"/>
                </a:lnTo>
                <a:lnTo>
                  <a:pt x="2667010" y="97992"/>
                </a:lnTo>
                <a:cubicBezTo>
                  <a:pt x="2651873" y="104038"/>
                  <a:pt x="2649467" y="101973"/>
                  <a:pt x="2659792" y="91797"/>
                </a:cubicBezTo>
                <a:cubicBezTo>
                  <a:pt x="2670117" y="81621"/>
                  <a:pt x="2680454" y="70397"/>
                  <a:pt x="2690804" y="58125"/>
                </a:cubicBezTo>
                <a:cubicBezTo>
                  <a:pt x="2701154" y="45852"/>
                  <a:pt x="2707668" y="36467"/>
                  <a:pt x="2710347" y="29968"/>
                </a:cubicBezTo>
                <a:cubicBezTo>
                  <a:pt x="2713026" y="23469"/>
                  <a:pt x="2714608" y="16769"/>
                  <a:pt x="2715091" y="9867"/>
                </a:cubicBezTo>
                <a:cubicBezTo>
                  <a:pt x="2715333" y="6416"/>
                  <a:pt x="2716596" y="4354"/>
                  <a:pt x="2718879" y="3681"/>
                </a:cubicBezTo>
                <a:close/>
                <a:moveTo>
                  <a:pt x="4997844" y="2672"/>
                </a:moveTo>
                <a:cubicBezTo>
                  <a:pt x="4999257" y="2767"/>
                  <a:pt x="5000938" y="3181"/>
                  <a:pt x="5002886" y="3914"/>
                </a:cubicBezTo>
                <a:cubicBezTo>
                  <a:pt x="5010682" y="6847"/>
                  <a:pt x="5016541" y="10304"/>
                  <a:pt x="5020467" y="14285"/>
                </a:cubicBezTo>
                <a:cubicBezTo>
                  <a:pt x="5024393" y="18267"/>
                  <a:pt x="5024433" y="21724"/>
                  <a:pt x="5020588" y="24657"/>
                </a:cubicBezTo>
                <a:cubicBezTo>
                  <a:pt x="5016743" y="27590"/>
                  <a:pt x="5011274" y="32442"/>
                  <a:pt x="5004179" y="39214"/>
                </a:cubicBezTo>
                <a:cubicBezTo>
                  <a:pt x="5028339" y="38495"/>
                  <a:pt x="5047659" y="35394"/>
                  <a:pt x="5062139" y="29912"/>
                </a:cubicBezTo>
                <a:cubicBezTo>
                  <a:pt x="5076618" y="24431"/>
                  <a:pt x="5087895" y="24396"/>
                  <a:pt x="5095970" y="29810"/>
                </a:cubicBezTo>
                <a:cubicBezTo>
                  <a:pt x="5104044" y="35224"/>
                  <a:pt x="5103739" y="39909"/>
                  <a:pt x="5095057" y="43865"/>
                </a:cubicBezTo>
                <a:cubicBezTo>
                  <a:pt x="5086376" y="47821"/>
                  <a:pt x="5074402" y="50972"/>
                  <a:pt x="5059134" y="53316"/>
                </a:cubicBezTo>
                <a:cubicBezTo>
                  <a:pt x="5043867" y="55660"/>
                  <a:pt x="5031511" y="57030"/>
                  <a:pt x="5022067" y="57427"/>
                </a:cubicBezTo>
                <a:cubicBezTo>
                  <a:pt x="5012622" y="57824"/>
                  <a:pt x="5004533" y="56075"/>
                  <a:pt x="4997798" y="52181"/>
                </a:cubicBezTo>
                <a:cubicBezTo>
                  <a:pt x="4976901" y="73624"/>
                  <a:pt x="4960070" y="86576"/>
                  <a:pt x="4947308" y="91034"/>
                </a:cubicBezTo>
                <a:cubicBezTo>
                  <a:pt x="4934546" y="95493"/>
                  <a:pt x="4932934" y="92826"/>
                  <a:pt x="4942471" y="83035"/>
                </a:cubicBezTo>
                <a:cubicBezTo>
                  <a:pt x="4952009" y="73243"/>
                  <a:pt x="4962904" y="60518"/>
                  <a:pt x="4975158" y="44860"/>
                </a:cubicBezTo>
                <a:cubicBezTo>
                  <a:pt x="4987412" y="29202"/>
                  <a:pt x="4993147" y="17730"/>
                  <a:pt x="4992367" y="10444"/>
                </a:cubicBezTo>
                <a:cubicBezTo>
                  <a:pt x="4991781" y="4979"/>
                  <a:pt x="4993606" y="2388"/>
                  <a:pt x="4997844" y="2672"/>
                </a:cubicBezTo>
                <a:close/>
                <a:moveTo>
                  <a:pt x="5623708" y="2"/>
                </a:moveTo>
                <a:cubicBezTo>
                  <a:pt x="5624890" y="29"/>
                  <a:pt x="5626250" y="359"/>
                  <a:pt x="5627788" y="993"/>
                </a:cubicBezTo>
                <a:cubicBezTo>
                  <a:pt x="5633940" y="3529"/>
                  <a:pt x="5639564" y="7170"/>
                  <a:pt x="5644661" y="11913"/>
                </a:cubicBezTo>
                <a:cubicBezTo>
                  <a:pt x="5649758" y="16657"/>
                  <a:pt x="5650878" y="20177"/>
                  <a:pt x="5648019" y="22471"/>
                </a:cubicBezTo>
                <a:cubicBezTo>
                  <a:pt x="5645161" y="24765"/>
                  <a:pt x="5640749" y="26849"/>
                  <a:pt x="5634783" y="28722"/>
                </a:cubicBezTo>
                <a:cubicBezTo>
                  <a:pt x="5651923" y="28722"/>
                  <a:pt x="5663578" y="27162"/>
                  <a:pt x="5669748" y="24043"/>
                </a:cubicBezTo>
                <a:cubicBezTo>
                  <a:pt x="5675919" y="20924"/>
                  <a:pt x="5681927" y="20828"/>
                  <a:pt x="5687775" y="23755"/>
                </a:cubicBezTo>
                <a:cubicBezTo>
                  <a:pt x="5693623" y="26682"/>
                  <a:pt x="5698900" y="30433"/>
                  <a:pt x="5703606" y="35010"/>
                </a:cubicBezTo>
                <a:cubicBezTo>
                  <a:pt x="5708313" y="39586"/>
                  <a:pt x="5707901" y="43108"/>
                  <a:pt x="5702369" y="45577"/>
                </a:cubicBezTo>
                <a:cubicBezTo>
                  <a:pt x="5696838" y="48045"/>
                  <a:pt x="5691595" y="52330"/>
                  <a:pt x="5686640" y="58432"/>
                </a:cubicBezTo>
                <a:cubicBezTo>
                  <a:pt x="5681686" y="64533"/>
                  <a:pt x="5674691" y="71900"/>
                  <a:pt x="5665655" y="80533"/>
                </a:cubicBezTo>
                <a:cubicBezTo>
                  <a:pt x="5656620" y="89165"/>
                  <a:pt x="5647371" y="96832"/>
                  <a:pt x="5637908" y="103536"/>
                </a:cubicBezTo>
                <a:lnTo>
                  <a:pt x="5633968" y="105711"/>
                </a:lnTo>
                <a:lnTo>
                  <a:pt x="5642364" y="106698"/>
                </a:lnTo>
                <a:cubicBezTo>
                  <a:pt x="5649836" y="109669"/>
                  <a:pt x="5655306" y="113365"/>
                  <a:pt x="5658772" y="117786"/>
                </a:cubicBezTo>
                <a:cubicBezTo>
                  <a:pt x="5662239" y="122207"/>
                  <a:pt x="5662204" y="125671"/>
                  <a:pt x="5658670" y="128176"/>
                </a:cubicBezTo>
                <a:cubicBezTo>
                  <a:pt x="5655135" y="130681"/>
                  <a:pt x="5651458" y="132554"/>
                  <a:pt x="5647638" y="133794"/>
                </a:cubicBezTo>
                <a:cubicBezTo>
                  <a:pt x="5655067" y="133794"/>
                  <a:pt x="5663054" y="132864"/>
                  <a:pt x="5671599" y="131004"/>
                </a:cubicBezTo>
                <a:cubicBezTo>
                  <a:pt x="5680144" y="129144"/>
                  <a:pt x="5686792" y="126803"/>
                  <a:pt x="5691542" y="123981"/>
                </a:cubicBezTo>
                <a:cubicBezTo>
                  <a:pt x="5696292" y="121160"/>
                  <a:pt x="5702211" y="121417"/>
                  <a:pt x="5709299" y="124753"/>
                </a:cubicBezTo>
                <a:cubicBezTo>
                  <a:pt x="5716387" y="128089"/>
                  <a:pt x="5722861" y="132576"/>
                  <a:pt x="5728721" y="138213"/>
                </a:cubicBezTo>
                <a:cubicBezTo>
                  <a:pt x="5734581" y="143850"/>
                  <a:pt x="5734560" y="148324"/>
                  <a:pt x="5728656" y="151635"/>
                </a:cubicBezTo>
                <a:cubicBezTo>
                  <a:pt x="5722753" y="154947"/>
                  <a:pt x="5715553" y="161619"/>
                  <a:pt x="5707057" y="171653"/>
                </a:cubicBezTo>
                <a:cubicBezTo>
                  <a:pt x="5698562" y="181686"/>
                  <a:pt x="5685121" y="195115"/>
                  <a:pt x="5666734" y="211938"/>
                </a:cubicBezTo>
                <a:cubicBezTo>
                  <a:pt x="5648348" y="228762"/>
                  <a:pt x="5627285" y="242907"/>
                  <a:pt x="5603547" y="254373"/>
                </a:cubicBezTo>
                <a:cubicBezTo>
                  <a:pt x="5579809" y="265839"/>
                  <a:pt x="5556490" y="272753"/>
                  <a:pt x="5533589" y="275116"/>
                </a:cubicBezTo>
                <a:cubicBezTo>
                  <a:pt x="5510688" y="277479"/>
                  <a:pt x="5509653" y="274611"/>
                  <a:pt x="5530482" y="266512"/>
                </a:cubicBezTo>
                <a:cubicBezTo>
                  <a:pt x="5551312" y="258413"/>
                  <a:pt x="5572080" y="248609"/>
                  <a:pt x="5592785" y="237100"/>
                </a:cubicBezTo>
                <a:cubicBezTo>
                  <a:pt x="5613491" y="225590"/>
                  <a:pt x="5628222" y="215941"/>
                  <a:pt x="5636978" y="208153"/>
                </a:cubicBezTo>
                <a:cubicBezTo>
                  <a:pt x="5631508" y="204779"/>
                  <a:pt x="5624306" y="197964"/>
                  <a:pt x="5615370" y="187707"/>
                </a:cubicBezTo>
                <a:cubicBezTo>
                  <a:pt x="5606434" y="177451"/>
                  <a:pt x="5604568" y="171538"/>
                  <a:pt x="5609770" y="169969"/>
                </a:cubicBezTo>
                <a:cubicBezTo>
                  <a:pt x="5614973" y="168400"/>
                  <a:pt x="5622951" y="169727"/>
                  <a:pt x="5633704" y="173950"/>
                </a:cubicBezTo>
                <a:cubicBezTo>
                  <a:pt x="5644456" y="178173"/>
                  <a:pt x="5650137" y="186566"/>
                  <a:pt x="5650744" y="199130"/>
                </a:cubicBezTo>
                <a:cubicBezTo>
                  <a:pt x="5659079" y="190572"/>
                  <a:pt x="5667820" y="180384"/>
                  <a:pt x="5676966" y="168564"/>
                </a:cubicBezTo>
                <a:cubicBezTo>
                  <a:pt x="5686113" y="156745"/>
                  <a:pt x="5690686" y="149062"/>
                  <a:pt x="5690686" y="145515"/>
                </a:cubicBezTo>
                <a:cubicBezTo>
                  <a:pt x="5690686" y="144002"/>
                  <a:pt x="5687090" y="144023"/>
                  <a:pt x="5679896" y="145580"/>
                </a:cubicBezTo>
                <a:cubicBezTo>
                  <a:pt x="5672703" y="147136"/>
                  <a:pt x="5665355" y="148497"/>
                  <a:pt x="5657851" y="149663"/>
                </a:cubicBezTo>
                <a:cubicBezTo>
                  <a:pt x="5650348" y="150829"/>
                  <a:pt x="5643911" y="149080"/>
                  <a:pt x="5638541" y="144417"/>
                </a:cubicBezTo>
                <a:cubicBezTo>
                  <a:pt x="5627354" y="156398"/>
                  <a:pt x="5613829" y="166549"/>
                  <a:pt x="5597966" y="174871"/>
                </a:cubicBezTo>
                <a:cubicBezTo>
                  <a:pt x="5582104" y="183193"/>
                  <a:pt x="5567326" y="188951"/>
                  <a:pt x="5553634" y="192144"/>
                </a:cubicBezTo>
                <a:cubicBezTo>
                  <a:pt x="5539942" y="195338"/>
                  <a:pt x="5539905" y="192557"/>
                  <a:pt x="5553523" y="183801"/>
                </a:cubicBezTo>
                <a:cubicBezTo>
                  <a:pt x="5567140" y="175045"/>
                  <a:pt x="5581034" y="165498"/>
                  <a:pt x="5595204" y="155161"/>
                </a:cubicBezTo>
                <a:cubicBezTo>
                  <a:pt x="5609374" y="144823"/>
                  <a:pt x="5618908" y="135695"/>
                  <a:pt x="5623807" y="127776"/>
                </a:cubicBezTo>
                <a:cubicBezTo>
                  <a:pt x="5628706" y="119857"/>
                  <a:pt x="5631155" y="114484"/>
                  <a:pt x="5631155" y="111656"/>
                </a:cubicBezTo>
                <a:lnTo>
                  <a:pt x="5633952" y="105720"/>
                </a:lnTo>
                <a:lnTo>
                  <a:pt x="5598171" y="125479"/>
                </a:lnTo>
                <a:cubicBezTo>
                  <a:pt x="5581143" y="133404"/>
                  <a:pt x="5565066" y="137763"/>
                  <a:pt x="5549941" y="138557"/>
                </a:cubicBezTo>
                <a:cubicBezTo>
                  <a:pt x="5534817" y="139351"/>
                  <a:pt x="5533425" y="136656"/>
                  <a:pt x="5545765" y="130474"/>
                </a:cubicBezTo>
                <a:cubicBezTo>
                  <a:pt x="5558105" y="124291"/>
                  <a:pt x="5570167" y="118353"/>
                  <a:pt x="5581949" y="112661"/>
                </a:cubicBezTo>
                <a:cubicBezTo>
                  <a:pt x="5593731" y="106968"/>
                  <a:pt x="5606239" y="100103"/>
                  <a:pt x="5619472" y="92067"/>
                </a:cubicBezTo>
                <a:cubicBezTo>
                  <a:pt x="5606611" y="82467"/>
                  <a:pt x="5599309" y="74759"/>
                  <a:pt x="5597566" y="68943"/>
                </a:cubicBezTo>
                <a:lnTo>
                  <a:pt x="5598818" y="64068"/>
                </a:lnTo>
                <a:lnTo>
                  <a:pt x="5597418" y="65175"/>
                </a:lnTo>
                <a:cubicBezTo>
                  <a:pt x="5584451" y="74992"/>
                  <a:pt x="5569903" y="82092"/>
                  <a:pt x="5553774" y="86476"/>
                </a:cubicBezTo>
                <a:cubicBezTo>
                  <a:pt x="5537644" y="90861"/>
                  <a:pt x="5536730" y="88113"/>
                  <a:pt x="5551030" y="78235"/>
                </a:cubicBezTo>
                <a:cubicBezTo>
                  <a:pt x="5565330" y="68357"/>
                  <a:pt x="5579930" y="55970"/>
                  <a:pt x="5594832" y="41074"/>
                </a:cubicBezTo>
                <a:cubicBezTo>
                  <a:pt x="5609733" y="26179"/>
                  <a:pt x="5617413" y="15141"/>
                  <a:pt x="5617872" y="7960"/>
                </a:cubicBezTo>
                <a:cubicBezTo>
                  <a:pt x="5618216" y="2574"/>
                  <a:pt x="5620161" y="-78"/>
                  <a:pt x="5623708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52000" y="1912298"/>
            <a:ext cx="14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312÷3=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66921" y="2848667"/>
            <a:ext cx="89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712246" y="2886067"/>
            <a:ext cx="7734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/>
          <p:cNvSpPr/>
          <p:nvPr/>
        </p:nvSpPr>
        <p:spPr>
          <a:xfrm rot="3897320">
            <a:off x="4025092" y="2689995"/>
            <a:ext cx="731639" cy="71288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2989" y="2877679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66923" y="2424404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78751" y="3144484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653194" y="3505664"/>
            <a:ext cx="7734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云形标注 13"/>
          <p:cNvSpPr/>
          <p:nvPr/>
        </p:nvSpPr>
        <p:spPr>
          <a:xfrm>
            <a:off x="6240018" y="2132858"/>
            <a:ext cx="4045599" cy="1419341"/>
          </a:xfrm>
          <a:prstGeom prst="cloudCallout">
            <a:avLst>
              <a:gd name="adj1" fmla="val -78891"/>
              <a:gd name="adj2" fmla="val -88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不够除，先商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，再把后面的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拉下来加，再计算。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899131" y="3490508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82947" y="2426504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7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12346" y="3480248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98971" y="2424404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8703" y="3848851"/>
            <a:ext cx="111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917380" y="4256884"/>
            <a:ext cx="7734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131880" y="4221809"/>
            <a:ext cx="31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0560" y="1899358"/>
            <a:ext cx="143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074637" y="4713736"/>
            <a:ext cx="347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 animBg="1"/>
      <p:bldP spid="11" grpId="0"/>
      <p:bldP spid="28" grpId="0"/>
      <p:bldP spid="29" grpId="0"/>
      <p:bldP spid="14" grpId="0" animBg="1"/>
      <p:bldP spid="32" grpId="0"/>
      <p:bldP spid="33" grpId="0"/>
      <p:bldP spid="35" grpId="0"/>
      <p:bldP spid="41" grpId="0"/>
      <p:bldP spid="15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864912" y="2298422"/>
            <a:ext cx="134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2933513" y="2252768"/>
            <a:ext cx="65140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三位数除以一位数商中间有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的计算方法：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用一位数除三位数的最高位，如果够除就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将商写在三位数的最高位上，如果不够除，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就用三位数的前两位数去除。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）当除到被除数的某一位上不够商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，我们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应该商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占位。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40211" y="981499"/>
            <a:ext cx="11047494" cy="5876501"/>
            <a:chOff x="1516344" y="1196751"/>
            <a:chExt cx="11047494" cy="5876501"/>
          </a:xfrm>
        </p:grpSpPr>
        <p:grpSp>
          <p:nvGrpSpPr>
            <p:cNvPr id="9" name="组合 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2" name="矩形: 圆角 1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169139" y="1522180"/>
            <a:ext cx="5616739" cy="291588"/>
          </a:xfrm>
          <a:custGeom>
            <a:avLst/>
            <a:gdLst/>
            <a:ahLst/>
            <a:cxnLst/>
            <a:rect l="l" t="t" r="r" b="b"/>
            <a:pathLst>
              <a:path w="5616739" h="291588">
                <a:moveTo>
                  <a:pt x="2037348" y="206243"/>
                </a:moveTo>
                <a:cubicBezTo>
                  <a:pt x="2040792" y="205687"/>
                  <a:pt x="2044600" y="205945"/>
                  <a:pt x="2048770" y="207018"/>
                </a:cubicBezTo>
                <a:cubicBezTo>
                  <a:pt x="2057111" y="209163"/>
                  <a:pt x="2062558" y="213675"/>
                  <a:pt x="2065113" y="220552"/>
                </a:cubicBezTo>
                <a:cubicBezTo>
                  <a:pt x="2067668" y="227429"/>
                  <a:pt x="2067309" y="236033"/>
                  <a:pt x="2064034" y="246364"/>
                </a:cubicBezTo>
                <a:cubicBezTo>
                  <a:pt x="2060760" y="256695"/>
                  <a:pt x="2054813" y="266577"/>
                  <a:pt x="2046194" y="276009"/>
                </a:cubicBezTo>
                <a:cubicBezTo>
                  <a:pt x="2037574" y="285441"/>
                  <a:pt x="2029264" y="290576"/>
                  <a:pt x="2021265" y="291413"/>
                </a:cubicBezTo>
                <a:cubicBezTo>
                  <a:pt x="2013265" y="292250"/>
                  <a:pt x="2011703" y="290101"/>
                  <a:pt x="2016577" y="284967"/>
                </a:cubicBezTo>
                <a:cubicBezTo>
                  <a:pt x="2021451" y="279832"/>
                  <a:pt x="2025944" y="274651"/>
                  <a:pt x="2030055" y="269423"/>
                </a:cubicBezTo>
                <a:cubicBezTo>
                  <a:pt x="2034166" y="264196"/>
                  <a:pt x="2037741" y="257936"/>
                  <a:pt x="2040780" y="250643"/>
                </a:cubicBezTo>
                <a:cubicBezTo>
                  <a:pt x="2035310" y="250643"/>
                  <a:pt x="2030712" y="249245"/>
                  <a:pt x="2026985" y="246448"/>
                </a:cubicBezTo>
                <a:cubicBezTo>
                  <a:pt x="2023258" y="243651"/>
                  <a:pt x="2020735" y="239993"/>
                  <a:pt x="2019414" y="235472"/>
                </a:cubicBezTo>
                <a:cubicBezTo>
                  <a:pt x="2018093" y="230951"/>
                  <a:pt x="2017851" y="226728"/>
                  <a:pt x="2018688" y="222803"/>
                </a:cubicBezTo>
                <a:cubicBezTo>
                  <a:pt x="2019525" y="218878"/>
                  <a:pt x="2022663" y="214729"/>
                  <a:pt x="2028102" y="210357"/>
                </a:cubicBezTo>
                <a:cubicBezTo>
                  <a:pt x="2030821" y="208171"/>
                  <a:pt x="2033903" y="206800"/>
                  <a:pt x="2037348" y="206243"/>
                </a:cubicBezTo>
                <a:close/>
                <a:moveTo>
                  <a:pt x="5577287" y="197437"/>
                </a:moveTo>
                <a:cubicBezTo>
                  <a:pt x="5574371" y="197601"/>
                  <a:pt x="5571535" y="198708"/>
                  <a:pt x="5568778" y="200758"/>
                </a:cubicBezTo>
                <a:cubicBezTo>
                  <a:pt x="5563266" y="204857"/>
                  <a:pt x="5560509" y="210320"/>
                  <a:pt x="5560509" y="217147"/>
                </a:cubicBezTo>
                <a:cubicBezTo>
                  <a:pt x="5560509" y="223975"/>
                  <a:pt x="5563579" y="229100"/>
                  <a:pt x="5569718" y="232523"/>
                </a:cubicBezTo>
                <a:cubicBezTo>
                  <a:pt x="5575857" y="235946"/>
                  <a:pt x="5581866" y="235773"/>
                  <a:pt x="5587745" y="232002"/>
                </a:cubicBezTo>
                <a:cubicBezTo>
                  <a:pt x="5593623" y="228220"/>
                  <a:pt x="5596386" y="222763"/>
                  <a:pt x="5596033" y="215631"/>
                </a:cubicBezTo>
                <a:cubicBezTo>
                  <a:pt x="5595679" y="208500"/>
                  <a:pt x="5592427" y="203213"/>
                  <a:pt x="5586275" y="199772"/>
                </a:cubicBezTo>
                <a:cubicBezTo>
                  <a:pt x="5583200" y="198051"/>
                  <a:pt x="5580203" y="197273"/>
                  <a:pt x="5577287" y="197437"/>
                </a:cubicBezTo>
                <a:close/>
                <a:moveTo>
                  <a:pt x="3827592" y="195173"/>
                </a:moveTo>
                <a:cubicBezTo>
                  <a:pt x="3829302" y="194761"/>
                  <a:pt x="3831922" y="194955"/>
                  <a:pt x="3835452" y="195753"/>
                </a:cubicBezTo>
                <a:cubicBezTo>
                  <a:pt x="3849572" y="198947"/>
                  <a:pt x="3862879" y="203570"/>
                  <a:pt x="3875375" y="209622"/>
                </a:cubicBezTo>
                <a:cubicBezTo>
                  <a:pt x="3887870" y="215675"/>
                  <a:pt x="3897758" y="223823"/>
                  <a:pt x="3905038" y="234067"/>
                </a:cubicBezTo>
                <a:cubicBezTo>
                  <a:pt x="3912318" y="244312"/>
                  <a:pt x="3914216" y="253136"/>
                  <a:pt x="3910731" y="260540"/>
                </a:cubicBezTo>
                <a:cubicBezTo>
                  <a:pt x="3907246" y="267944"/>
                  <a:pt x="3898037" y="265427"/>
                  <a:pt x="3883105" y="252987"/>
                </a:cubicBezTo>
                <a:cubicBezTo>
                  <a:pt x="3868172" y="240548"/>
                  <a:pt x="3852731" y="227953"/>
                  <a:pt x="3836782" y="215203"/>
                </a:cubicBezTo>
                <a:cubicBezTo>
                  <a:pt x="3825527" y="203083"/>
                  <a:pt x="3822464" y="196406"/>
                  <a:pt x="3827592" y="195173"/>
                </a:cubicBezTo>
                <a:close/>
                <a:moveTo>
                  <a:pt x="5314317" y="183173"/>
                </a:moveTo>
                <a:cubicBezTo>
                  <a:pt x="5315348" y="183957"/>
                  <a:pt x="5315290" y="185649"/>
                  <a:pt x="5314143" y="188247"/>
                </a:cubicBezTo>
                <a:cubicBezTo>
                  <a:pt x="5311849" y="193443"/>
                  <a:pt x="5307445" y="197874"/>
                  <a:pt x="5300934" y="201539"/>
                </a:cubicBezTo>
                <a:cubicBezTo>
                  <a:pt x="5294423" y="205204"/>
                  <a:pt x="5285769" y="210506"/>
                  <a:pt x="5274973" y="217445"/>
                </a:cubicBezTo>
                <a:cubicBezTo>
                  <a:pt x="5264177" y="224384"/>
                  <a:pt x="5255058" y="230483"/>
                  <a:pt x="5247617" y="235742"/>
                </a:cubicBezTo>
                <a:cubicBezTo>
                  <a:pt x="5240175" y="241000"/>
                  <a:pt x="5232052" y="238359"/>
                  <a:pt x="5223246" y="227817"/>
                </a:cubicBezTo>
                <a:cubicBezTo>
                  <a:pt x="5214441" y="217275"/>
                  <a:pt x="5214341" y="212004"/>
                  <a:pt x="5222948" y="212004"/>
                </a:cubicBezTo>
                <a:cubicBezTo>
                  <a:pt x="5229422" y="212004"/>
                  <a:pt x="5240284" y="209331"/>
                  <a:pt x="5255532" y="203985"/>
                </a:cubicBezTo>
                <a:cubicBezTo>
                  <a:pt x="5270781" y="198640"/>
                  <a:pt x="5281289" y="194529"/>
                  <a:pt x="5287056" y="191651"/>
                </a:cubicBezTo>
                <a:cubicBezTo>
                  <a:pt x="5294572" y="188303"/>
                  <a:pt x="5301539" y="185599"/>
                  <a:pt x="5307957" y="183540"/>
                </a:cubicBezTo>
                <a:cubicBezTo>
                  <a:pt x="5311166" y="182511"/>
                  <a:pt x="5313286" y="182388"/>
                  <a:pt x="5314317" y="183173"/>
                </a:cubicBezTo>
                <a:close/>
                <a:moveTo>
                  <a:pt x="1332867" y="183173"/>
                </a:moveTo>
                <a:cubicBezTo>
                  <a:pt x="1333898" y="183957"/>
                  <a:pt x="1333840" y="185649"/>
                  <a:pt x="1332693" y="188247"/>
                </a:cubicBezTo>
                <a:cubicBezTo>
                  <a:pt x="1330398" y="193443"/>
                  <a:pt x="1325996" y="197874"/>
                  <a:pt x="1319484" y="201539"/>
                </a:cubicBezTo>
                <a:cubicBezTo>
                  <a:pt x="1312973" y="205204"/>
                  <a:pt x="1304320" y="210506"/>
                  <a:pt x="1293523" y="217445"/>
                </a:cubicBezTo>
                <a:cubicBezTo>
                  <a:pt x="1282727" y="224384"/>
                  <a:pt x="1273608" y="230483"/>
                  <a:pt x="1266167" y="235742"/>
                </a:cubicBezTo>
                <a:cubicBezTo>
                  <a:pt x="1258725" y="241000"/>
                  <a:pt x="1250602" y="238359"/>
                  <a:pt x="1241796" y="227817"/>
                </a:cubicBezTo>
                <a:cubicBezTo>
                  <a:pt x="1232990" y="217275"/>
                  <a:pt x="1232891" y="212004"/>
                  <a:pt x="1241499" y="212004"/>
                </a:cubicBezTo>
                <a:cubicBezTo>
                  <a:pt x="1247973" y="212004"/>
                  <a:pt x="1258834" y="209331"/>
                  <a:pt x="1274083" y="203985"/>
                </a:cubicBezTo>
                <a:cubicBezTo>
                  <a:pt x="1289331" y="198640"/>
                  <a:pt x="1299839" y="194529"/>
                  <a:pt x="1305606" y="191651"/>
                </a:cubicBezTo>
                <a:cubicBezTo>
                  <a:pt x="1313122" y="188303"/>
                  <a:pt x="1320089" y="185599"/>
                  <a:pt x="1326507" y="183540"/>
                </a:cubicBezTo>
                <a:cubicBezTo>
                  <a:pt x="1329717" y="182511"/>
                  <a:pt x="1331836" y="182388"/>
                  <a:pt x="1332867" y="183173"/>
                </a:cubicBezTo>
                <a:close/>
                <a:moveTo>
                  <a:pt x="5579434" y="177615"/>
                </a:moveTo>
                <a:cubicBezTo>
                  <a:pt x="5584209" y="177720"/>
                  <a:pt x="5589090" y="178821"/>
                  <a:pt x="5594079" y="180917"/>
                </a:cubicBezTo>
                <a:cubicBezTo>
                  <a:pt x="5604057" y="185109"/>
                  <a:pt x="5610683" y="191751"/>
                  <a:pt x="5613957" y="200841"/>
                </a:cubicBezTo>
                <a:cubicBezTo>
                  <a:pt x="5617231" y="209932"/>
                  <a:pt x="5617616" y="218924"/>
                  <a:pt x="5615110" y="227817"/>
                </a:cubicBezTo>
                <a:cubicBezTo>
                  <a:pt x="5612605" y="236709"/>
                  <a:pt x="5607917" y="243515"/>
                  <a:pt x="5601046" y="248234"/>
                </a:cubicBezTo>
                <a:cubicBezTo>
                  <a:pt x="5594176" y="252953"/>
                  <a:pt x="5586012" y="255313"/>
                  <a:pt x="5576555" y="255313"/>
                </a:cubicBezTo>
                <a:cubicBezTo>
                  <a:pt x="5567098" y="255313"/>
                  <a:pt x="5558534" y="251474"/>
                  <a:pt x="5550863" y="243797"/>
                </a:cubicBezTo>
                <a:cubicBezTo>
                  <a:pt x="5543193" y="236120"/>
                  <a:pt x="5539357" y="227866"/>
                  <a:pt x="5539357" y="219036"/>
                </a:cubicBezTo>
                <a:cubicBezTo>
                  <a:pt x="5539357" y="210205"/>
                  <a:pt x="5541422" y="202482"/>
                  <a:pt x="5545552" y="195865"/>
                </a:cubicBezTo>
                <a:cubicBezTo>
                  <a:pt x="5549682" y="189248"/>
                  <a:pt x="5556308" y="184055"/>
                  <a:pt x="5565430" y="180285"/>
                </a:cubicBezTo>
                <a:cubicBezTo>
                  <a:pt x="5569991" y="178399"/>
                  <a:pt x="5574659" y="177510"/>
                  <a:pt x="5579434" y="177615"/>
                </a:cubicBezTo>
                <a:close/>
                <a:moveTo>
                  <a:pt x="745791" y="173069"/>
                </a:moveTo>
                <a:cubicBezTo>
                  <a:pt x="748705" y="172770"/>
                  <a:pt x="753869" y="174288"/>
                  <a:pt x="761286" y="177624"/>
                </a:cubicBezTo>
                <a:cubicBezTo>
                  <a:pt x="776119" y="184297"/>
                  <a:pt x="782581" y="192492"/>
                  <a:pt x="780671" y="202209"/>
                </a:cubicBezTo>
                <a:cubicBezTo>
                  <a:pt x="778761" y="211926"/>
                  <a:pt x="774628" y="215281"/>
                  <a:pt x="768272" y="212273"/>
                </a:cubicBezTo>
                <a:cubicBezTo>
                  <a:pt x="761915" y="209266"/>
                  <a:pt x="757063" y="205244"/>
                  <a:pt x="753714" y="200209"/>
                </a:cubicBezTo>
                <a:cubicBezTo>
                  <a:pt x="750291" y="194219"/>
                  <a:pt x="746989" y="187289"/>
                  <a:pt x="743808" y="179420"/>
                </a:cubicBezTo>
                <a:cubicBezTo>
                  <a:pt x="742217" y="175485"/>
                  <a:pt x="742879" y="173368"/>
                  <a:pt x="745791" y="173069"/>
                </a:cubicBezTo>
                <a:close/>
                <a:moveTo>
                  <a:pt x="2409681" y="158525"/>
                </a:moveTo>
                <a:cubicBezTo>
                  <a:pt x="2410402" y="159417"/>
                  <a:pt x="2408317" y="162338"/>
                  <a:pt x="2403428" y="167290"/>
                </a:cubicBezTo>
                <a:cubicBezTo>
                  <a:pt x="2393648" y="177193"/>
                  <a:pt x="2381649" y="188110"/>
                  <a:pt x="2367430" y="200042"/>
                </a:cubicBezTo>
                <a:cubicBezTo>
                  <a:pt x="2353211" y="211973"/>
                  <a:pt x="2344622" y="220276"/>
                  <a:pt x="2341664" y="224952"/>
                </a:cubicBezTo>
                <a:cubicBezTo>
                  <a:pt x="2338706" y="229627"/>
                  <a:pt x="2331398" y="227351"/>
                  <a:pt x="2319740" y="218124"/>
                </a:cubicBezTo>
                <a:cubicBezTo>
                  <a:pt x="2310512" y="205747"/>
                  <a:pt x="2309967" y="199313"/>
                  <a:pt x="2318103" y="198823"/>
                </a:cubicBezTo>
                <a:cubicBezTo>
                  <a:pt x="2326238" y="198333"/>
                  <a:pt x="2338607" y="193648"/>
                  <a:pt x="2355207" y="184768"/>
                </a:cubicBezTo>
                <a:cubicBezTo>
                  <a:pt x="2371808" y="175888"/>
                  <a:pt x="2386439" y="168279"/>
                  <a:pt x="2399102" y="161942"/>
                </a:cubicBezTo>
                <a:cubicBezTo>
                  <a:pt x="2405434" y="158773"/>
                  <a:pt x="2408960" y="157634"/>
                  <a:pt x="2409681" y="158525"/>
                </a:cubicBezTo>
                <a:close/>
                <a:moveTo>
                  <a:pt x="172633" y="153756"/>
                </a:moveTo>
                <a:lnTo>
                  <a:pt x="129029" y="157176"/>
                </a:lnTo>
                <a:lnTo>
                  <a:pt x="132906" y="158202"/>
                </a:lnTo>
                <a:cubicBezTo>
                  <a:pt x="142995" y="162047"/>
                  <a:pt x="148464" y="166651"/>
                  <a:pt x="149314" y="172015"/>
                </a:cubicBezTo>
                <a:cubicBezTo>
                  <a:pt x="150164" y="177379"/>
                  <a:pt x="148805" y="182486"/>
                  <a:pt x="145240" y="187335"/>
                </a:cubicBezTo>
                <a:cubicBezTo>
                  <a:pt x="141674" y="192185"/>
                  <a:pt x="137640" y="191199"/>
                  <a:pt x="133138" y="184377"/>
                </a:cubicBezTo>
                <a:cubicBezTo>
                  <a:pt x="128636" y="177556"/>
                  <a:pt x="124791" y="171355"/>
                  <a:pt x="121604" y="165774"/>
                </a:cubicBezTo>
                <a:cubicBezTo>
                  <a:pt x="120965" y="163551"/>
                  <a:pt x="120722" y="161726"/>
                  <a:pt x="120873" y="160299"/>
                </a:cubicBezTo>
                <a:lnTo>
                  <a:pt x="122250" y="157707"/>
                </a:lnTo>
                <a:lnTo>
                  <a:pt x="100284" y="159430"/>
                </a:lnTo>
                <a:cubicBezTo>
                  <a:pt x="89879" y="180204"/>
                  <a:pt x="83299" y="191106"/>
                  <a:pt x="80546" y="192135"/>
                </a:cubicBezTo>
                <a:cubicBezTo>
                  <a:pt x="112445" y="192172"/>
                  <a:pt x="141702" y="192172"/>
                  <a:pt x="168317" y="192135"/>
                </a:cubicBezTo>
                <a:cubicBezTo>
                  <a:pt x="169670" y="184818"/>
                  <a:pt x="171108" y="172025"/>
                  <a:pt x="172633" y="153756"/>
                </a:cubicBezTo>
                <a:close/>
                <a:moveTo>
                  <a:pt x="2669449" y="136120"/>
                </a:moveTo>
                <a:cubicBezTo>
                  <a:pt x="2658423" y="137596"/>
                  <a:pt x="2650405" y="142978"/>
                  <a:pt x="2645394" y="152268"/>
                </a:cubicBezTo>
                <a:cubicBezTo>
                  <a:pt x="2640383" y="161557"/>
                  <a:pt x="2638254" y="171591"/>
                  <a:pt x="2639004" y="182368"/>
                </a:cubicBezTo>
                <a:cubicBezTo>
                  <a:pt x="2639754" y="193146"/>
                  <a:pt x="2643385" y="201970"/>
                  <a:pt x="2649896" y="208841"/>
                </a:cubicBezTo>
                <a:cubicBezTo>
                  <a:pt x="2656407" y="215712"/>
                  <a:pt x="2664850" y="219315"/>
                  <a:pt x="2675225" y="219650"/>
                </a:cubicBezTo>
                <a:cubicBezTo>
                  <a:pt x="2685599" y="219984"/>
                  <a:pt x="2694396" y="216363"/>
                  <a:pt x="2701614" y="208785"/>
                </a:cubicBezTo>
                <a:cubicBezTo>
                  <a:pt x="2708832" y="201207"/>
                  <a:pt x="2712441" y="189679"/>
                  <a:pt x="2712441" y="174201"/>
                </a:cubicBezTo>
                <a:cubicBezTo>
                  <a:pt x="2712441" y="158723"/>
                  <a:pt x="2708032" y="148138"/>
                  <a:pt x="2699214" y="142445"/>
                </a:cubicBezTo>
                <a:cubicBezTo>
                  <a:pt x="2690396" y="136752"/>
                  <a:pt x="2680474" y="134644"/>
                  <a:pt x="2669449" y="136120"/>
                </a:cubicBezTo>
                <a:close/>
                <a:moveTo>
                  <a:pt x="3516796" y="132384"/>
                </a:moveTo>
                <a:cubicBezTo>
                  <a:pt x="3518945" y="132668"/>
                  <a:pt x="3521583" y="133353"/>
                  <a:pt x="3524708" y="134436"/>
                </a:cubicBezTo>
                <a:cubicBezTo>
                  <a:pt x="3537210" y="138771"/>
                  <a:pt x="3542270" y="143633"/>
                  <a:pt x="3539888" y="149021"/>
                </a:cubicBezTo>
                <a:cubicBezTo>
                  <a:pt x="3537507" y="154410"/>
                  <a:pt x="3535585" y="164503"/>
                  <a:pt x="3534121" y="179299"/>
                </a:cubicBezTo>
                <a:cubicBezTo>
                  <a:pt x="3534940" y="178852"/>
                  <a:pt x="3540233" y="174874"/>
                  <a:pt x="3549999" y="167364"/>
                </a:cubicBezTo>
                <a:cubicBezTo>
                  <a:pt x="3559766" y="159855"/>
                  <a:pt x="3566188" y="152767"/>
                  <a:pt x="3569263" y="146101"/>
                </a:cubicBezTo>
                <a:cubicBezTo>
                  <a:pt x="3572339" y="139434"/>
                  <a:pt x="3577951" y="141568"/>
                  <a:pt x="3586100" y="152500"/>
                </a:cubicBezTo>
                <a:cubicBezTo>
                  <a:pt x="3594248" y="163433"/>
                  <a:pt x="3594620" y="169848"/>
                  <a:pt x="3587216" y="171746"/>
                </a:cubicBezTo>
                <a:cubicBezTo>
                  <a:pt x="3579812" y="173643"/>
                  <a:pt x="3571558" y="176871"/>
                  <a:pt x="3562454" y="181429"/>
                </a:cubicBezTo>
                <a:cubicBezTo>
                  <a:pt x="3553351" y="185987"/>
                  <a:pt x="3543851" y="190392"/>
                  <a:pt x="3533954" y="194646"/>
                </a:cubicBezTo>
                <a:cubicBezTo>
                  <a:pt x="3533259" y="207607"/>
                  <a:pt x="3534171" y="217141"/>
                  <a:pt x="3536689" y="223249"/>
                </a:cubicBezTo>
                <a:cubicBezTo>
                  <a:pt x="3539206" y="229358"/>
                  <a:pt x="3545240" y="233286"/>
                  <a:pt x="3554790" y="235035"/>
                </a:cubicBezTo>
                <a:cubicBezTo>
                  <a:pt x="3564340" y="236783"/>
                  <a:pt x="3575235" y="236762"/>
                  <a:pt x="3587476" y="234970"/>
                </a:cubicBezTo>
                <a:cubicBezTo>
                  <a:pt x="3599717" y="233177"/>
                  <a:pt x="3606904" y="229435"/>
                  <a:pt x="3609038" y="223742"/>
                </a:cubicBezTo>
                <a:cubicBezTo>
                  <a:pt x="3611171" y="218050"/>
                  <a:pt x="3614315" y="208633"/>
                  <a:pt x="3618470" y="195493"/>
                </a:cubicBezTo>
                <a:cubicBezTo>
                  <a:pt x="3622624" y="182353"/>
                  <a:pt x="3625353" y="183320"/>
                  <a:pt x="3626655" y="198395"/>
                </a:cubicBezTo>
                <a:cubicBezTo>
                  <a:pt x="3627957" y="213470"/>
                  <a:pt x="3630370" y="224679"/>
                  <a:pt x="3633892" y="232021"/>
                </a:cubicBezTo>
                <a:cubicBezTo>
                  <a:pt x="3637414" y="239363"/>
                  <a:pt x="3633269" y="245859"/>
                  <a:pt x="3621456" y="251508"/>
                </a:cubicBezTo>
                <a:cubicBezTo>
                  <a:pt x="3609642" y="257157"/>
                  <a:pt x="3593060" y="259784"/>
                  <a:pt x="3571710" y="259387"/>
                </a:cubicBezTo>
                <a:cubicBezTo>
                  <a:pt x="3550359" y="258990"/>
                  <a:pt x="3535638" y="255384"/>
                  <a:pt x="3527545" y="248569"/>
                </a:cubicBezTo>
                <a:cubicBezTo>
                  <a:pt x="3519452" y="241754"/>
                  <a:pt x="3515000" y="232616"/>
                  <a:pt x="3514188" y="221156"/>
                </a:cubicBezTo>
                <a:cubicBezTo>
                  <a:pt x="3513375" y="209697"/>
                  <a:pt x="3513357" y="195521"/>
                  <a:pt x="3514132" y="178629"/>
                </a:cubicBezTo>
                <a:cubicBezTo>
                  <a:pt x="3514907" y="161737"/>
                  <a:pt x="3513738" y="149065"/>
                  <a:pt x="3510625" y="140613"/>
                </a:cubicBezTo>
                <a:cubicBezTo>
                  <a:pt x="3508290" y="134273"/>
                  <a:pt x="3510347" y="131531"/>
                  <a:pt x="3516796" y="132384"/>
                </a:cubicBezTo>
                <a:close/>
                <a:moveTo>
                  <a:pt x="2363697" y="129330"/>
                </a:moveTo>
                <a:cubicBezTo>
                  <a:pt x="2367934" y="130111"/>
                  <a:pt x="2371557" y="131748"/>
                  <a:pt x="2374564" y="134241"/>
                </a:cubicBezTo>
                <a:cubicBezTo>
                  <a:pt x="2381026" y="138842"/>
                  <a:pt x="2384002" y="144606"/>
                  <a:pt x="2383494" y="151533"/>
                </a:cubicBezTo>
                <a:cubicBezTo>
                  <a:pt x="2382985" y="158460"/>
                  <a:pt x="2378610" y="161104"/>
                  <a:pt x="2370369" y="159467"/>
                </a:cubicBezTo>
                <a:cubicBezTo>
                  <a:pt x="2362128" y="157830"/>
                  <a:pt x="2353797" y="152900"/>
                  <a:pt x="2345375" y="144677"/>
                </a:cubicBezTo>
                <a:cubicBezTo>
                  <a:pt x="2336954" y="136455"/>
                  <a:pt x="2338210" y="131413"/>
                  <a:pt x="2349142" y="129553"/>
                </a:cubicBezTo>
                <a:cubicBezTo>
                  <a:pt x="2354609" y="128623"/>
                  <a:pt x="2359460" y="128548"/>
                  <a:pt x="2363697" y="129330"/>
                </a:cubicBezTo>
                <a:close/>
                <a:moveTo>
                  <a:pt x="5364130" y="129237"/>
                </a:moveTo>
                <a:cubicBezTo>
                  <a:pt x="5353551" y="130787"/>
                  <a:pt x="5343480" y="132170"/>
                  <a:pt x="5333918" y="133385"/>
                </a:cubicBezTo>
                <a:cubicBezTo>
                  <a:pt x="5335444" y="138210"/>
                  <a:pt x="5337670" y="155846"/>
                  <a:pt x="5340597" y="186294"/>
                </a:cubicBezTo>
                <a:cubicBezTo>
                  <a:pt x="5346116" y="185661"/>
                  <a:pt x="5353619" y="184322"/>
                  <a:pt x="5363107" y="182275"/>
                </a:cubicBezTo>
                <a:cubicBezTo>
                  <a:pt x="5363790" y="175541"/>
                  <a:pt x="5364130" y="169532"/>
                  <a:pt x="5364130" y="164248"/>
                </a:cubicBezTo>
                <a:cubicBezTo>
                  <a:pt x="5354060" y="164248"/>
                  <a:pt x="5346873" y="162400"/>
                  <a:pt x="5342569" y="158704"/>
                </a:cubicBezTo>
                <a:cubicBezTo>
                  <a:pt x="5338266" y="155009"/>
                  <a:pt x="5338703" y="152283"/>
                  <a:pt x="5343880" y="150528"/>
                </a:cubicBezTo>
                <a:cubicBezTo>
                  <a:pt x="5349059" y="148773"/>
                  <a:pt x="5355809" y="147251"/>
                  <a:pt x="5364130" y="145961"/>
                </a:cubicBezTo>
                <a:close/>
                <a:moveTo>
                  <a:pt x="1382681" y="129237"/>
                </a:moveTo>
                <a:cubicBezTo>
                  <a:pt x="1372101" y="130787"/>
                  <a:pt x="1362031" y="132170"/>
                  <a:pt x="1352469" y="133385"/>
                </a:cubicBezTo>
                <a:cubicBezTo>
                  <a:pt x="1353994" y="138210"/>
                  <a:pt x="1356220" y="155846"/>
                  <a:pt x="1359147" y="186294"/>
                </a:cubicBezTo>
                <a:cubicBezTo>
                  <a:pt x="1364666" y="185661"/>
                  <a:pt x="1372170" y="184322"/>
                  <a:pt x="1381658" y="182275"/>
                </a:cubicBezTo>
                <a:cubicBezTo>
                  <a:pt x="1382339" y="175541"/>
                  <a:pt x="1382681" y="169532"/>
                  <a:pt x="1382681" y="164248"/>
                </a:cubicBezTo>
                <a:cubicBezTo>
                  <a:pt x="1372610" y="164248"/>
                  <a:pt x="1365423" y="162400"/>
                  <a:pt x="1361119" y="158704"/>
                </a:cubicBezTo>
                <a:cubicBezTo>
                  <a:pt x="1356815" y="155009"/>
                  <a:pt x="1357253" y="152283"/>
                  <a:pt x="1362431" y="150528"/>
                </a:cubicBezTo>
                <a:cubicBezTo>
                  <a:pt x="1367609" y="148773"/>
                  <a:pt x="1374359" y="147251"/>
                  <a:pt x="1382681" y="145961"/>
                </a:cubicBezTo>
                <a:close/>
                <a:moveTo>
                  <a:pt x="5412241" y="122307"/>
                </a:moveTo>
                <a:cubicBezTo>
                  <a:pt x="5410836" y="122062"/>
                  <a:pt x="5408983" y="122229"/>
                  <a:pt x="5406686" y="122809"/>
                </a:cubicBezTo>
                <a:cubicBezTo>
                  <a:pt x="5402091" y="123969"/>
                  <a:pt x="5394181" y="125206"/>
                  <a:pt x="5382957" y="126520"/>
                </a:cubicBezTo>
                <a:lnTo>
                  <a:pt x="5382957" y="141943"/>
                </a:lnTo>
                <a:cubicBezTo>
                  <a:pt x="5384545" y="141248"/>
                  <a:pt x="5388572" y="140296"/>
                  <a:pt x="5395040" y="139087"/>
                </a:cubicBezTo>
                <a:cubicBezTo>
                  <a:pt x="5401508" y="137878"/>
                  <a:pt x="5405781" y="139375"/>
                  <a:pt x="5407858" y="143580"/>
                </a:cubicBezTo>
                <a:cubicBezTo>
                  <a:pt x="5409936" y="147784"/>
                  <a:pt x="5408304" y="150866"/>
                  <a:pt x="5402965" y="152826"/>
                </a:cubicBezTo>
                <a:cubicBezTo>
                  <a:pt x="5397626" y="154785"/>
                  <a:pt x="5390876" y="157464"/>
                  <a:pt x="5382715" y="160863"/>
                </a:cubicBezTo>
                <a:cubicBezTo>
                  <a:pt x="5382096" y="168378"/>
                  <a:pt x="5381785" y="174133"/>
                  <a:pt x="5381785" y="178127"/>
                </a:cubicBezTo>
                <a:cubicBezTo>
                  <a:pt x="5386672" y="177407"/>
                  <a:pt x="5391090" y="176449"/>
                  <a:pt x="5395040" y="175252"/>
                </a:cubicBezTo>
                <a:cubicBezTo>
                  <a:pt x="5398990" y="174056"/>
                  <a:pt x="5402016" y="174235"/>
                  <a:pt x="5404119" y="175792"/>
                </a:cubicBezTo>
                <a:cubicBezTo>
                  <a:pt x="5406221" y="177348"/>
                  <a:pt x="5407864" y="175962"/>
                  <a:pt x="5409049" y="171634"/>
                </a:cubicBezTo>
                <a:cubicBezTo>
                  <a:pt x="5410233" y="167306"/>
                  <a:pt x="5411799" y="158866"/>
                  <a:pt x="5413746" y="146315"/>
                </a:cubicBezTo>
                <a:cubicBezTo>
                  <a:pt x="5415694" y="133763"/>
                  <a:pt x="5416152" y="126418"/>
                  <a:pt x="5415123" y="124279"/>
                </a:cubicBezTo>
                <a:cubicBezTo>
                  <a:pt x="5414608" y="123209"/>
                  <a:pt x="5413648" y="122552"/>
                  <a:pt x="5412241" y="122307"/>
                </a:cubicBezTo>
                <a:close/>
                <a:moveTo>
                  <a:pt x="1430792" y="122307"/>
                </a:moveTo>
                <a:cubicBezTo>
                  <a:pt x="1429385" y="122062"/>
                  <a:pt x="1427534" y="122229"/>
                  <a:pt x="1425236" y="122809"/>
                </a:cubicBezTo>
                <a:cubicBezTo>
                  <a:pt x="1420641" y="123969"/>
                  <a:pt x="1412732" y="125206"/>
                  <a:pt x="1401507" y="126520"/>
                </a:cubicBezTo>
                <a:lnTo>
                  <a:pt x="1401507" y="141943"/>
                </a:lnTo>
                <a:cubicBezTo>
                  <a:pt x="1403095" y="141248"/>
                  <a:pt x="1407123" y="140296"/>
                  <a:pt x="1413590" y="139087"/>
                </a:cubicBezTo>
                <a:cubicBezTo>
                  <a:pt x="1420058" y="137878"/>
                  <a:pt x="1424331" y="139375"/>
                  <a:pt x="1426408" y="143580"/>
                </a:cubicBezTo>
                <a:cubicBezTo>
                  <a:pt x="1428486" y="147784"/>
                  <a:pt x="1426855" y="150866"/>
                  <a:pt x="1421515" y="152826"/>
                </a:cubicBezTo>
                <a:cubicBezTo>
                  <a:pt x="1416176" y="154785"/>
                  <a:pt x="1409426" y="157464"/>
                  <a:pt x="1401266" y="160863"/>
                </a:cubicBezTo>
                <a:cubicBezTo>
                  <a:pt x="1400645" y="168378"/>
                  <a:pt x="1400335" y="174133"/>
                  <a:pt x="1400335" y="178127"/>
                </a:cubicBezTo>
                <a:cubicBezTo>
                  <a:pt x="1405222" y="177407"/>
                  <a:pt x="1409640" y="176449"/>
                  <a:pt x="1413590" y="175252"/>
                </a:cubicBezTo>
                <a:cubicBezTo>
                  <a:pt x="1417541" y="174056"/>
                  <a:pt x="1420567" y="174235"/>
                  <a:pt x="1422669" y="175792"/>
                </a:cubicBezTo>
                <a:cubicBezTo>
                  <a:pt x="1424771" y="177348"/>
                  <a:pt x="1426415" y="175962"/>
                  <a:pt x="1427599" y="171634"/>
                </a:cubicBezTo>
                <a:cubicBezTo>
                  <a:pt x="1428783" y="167306"/>
                  <a:pt x="1430349" y="158866"/>
                  <a:pt x="1432296" y="146315"/>
                </a:cubicBezTo>
                <a:cubicBezTo>
                  <a:pt x="1434243" y="133763"/>
                  <a:pt x="1434702" y="126418"/>
                  <a:pt x="1433673" y="124279"/>
                </a:cubicBezTo>
                <a:cubicBezTo>
                  <a:pt x="1433158" y="123209"/>
                  <a:pt x="1432198" y="122552"/>
                  <a:pt x="1430792" y="122307"/>
                </a:cubicBezTo>
                <a:close/>
                <a:moveTo>
                  <a:pt x="3469011" y="117151"/>
                </a:moveTo>
                <a:cubicBezTo>
                  <a:pt x="3472169" y="117894"/>
                  <a:pt x="3475787" y="119712"/>
                  <a:pt x="3479864" y="122604"/>
                </a:cubicBezTo>
                <a:cubicBezTo>
                  <a:pt x="3488019" y="128390"/>
                  <a:pt x="3491107" y="132898"/>
                  <a:pt x="3489129" y="136129"/>
                </a:cubicBezTo>
                <a:cubicBezTo>
                  <a:pt x="3487151" y="139360"/>
                  <a:pt x="3485972" y="148125"/>
                  <a:pt x="3485594" y="162425"/>
                </a:cubicBezTo>
                <a:cubicBezTo>
                  <a:pt x="3485216" y="176725"/>
                  <a:pt x="3485427" y="189041"/>
                  <a:pt x="3486227" y="199372"/>
                </a:cubicBezTo>
                <a:cubicBezTo>
                  <a:pt x="3487027" y="209703"/>
                  <a:pt x="3487426" y="219767"/>
                  <a:pt x="3487426" y="229565"/>
                </a:cubicBezTo>
                <a:cubicBezTo>
                  <a:pt x="3487426" y="240405"/>
                  <a:pt x="3483944" y="250324"/>
                  <a:pt x="3476981" y="259322"/>
                </a:cubicBezTo>
                <a:cubicBezTo>
                  <a:pt x="3470017" y="268320"/>
                  <a:pt x="3464637" y="268326"/>
                  <a:pt x="3460842" y="259340"/>
                </a:cubicBezTo>
                <a:cubicBezTo>
                  <a:pt x="3457047" y="250355"/>
                  <a:pt x="3451751" y="242551"/>
                  <a:pt x="3444955" y="235928"/>
                </a:cubicBezTo>
                <a:cubicBezTo>
                  <a:pt x="3438158" y="229305"/>
                  <a:pt x="3438295" y="226579"/>
                  <a:pt x="3445364" y="227751"/>
                </a:cubicBezTo>
                <a:cubicBezTo>
                  <a:pt x="3452433" y="228923"/>
                  <a:pt x="3457872" y="229509"/>
                  <a:pt x="3461679" y="229509"/>
                </a:cubicBezTo>
                <a:cubicBezTo>
                  <a:pt x="3463961" y="229509"/>
                  <a:pt x="3465102" y="222911"/>
                  <a:pt x="3465102" y="209715"/>
                </a:cubicBezTo>
                <a:cubicBezTo>
                  <a:pt x="3465102" y="194225"/>
                  <a:pt x="3464916" y="178514"/>
                  <a:pt x="3464544" y="162583"/>
                </a:cubicBezTo>
                <a:cubicBezTo>
                  <a:pt x="3464172" y="146653"/>
                  <a:pt x="3462972" y="138278"/>
                  <a:pt x="3460944" y="137459"/>
                </a:cubicBezTo>
                <a:cubicBezTo>
                  <a:pt x="3458917" y="136641"/>
                  <a:pt x="3454821" y="136802"/>
                  <a:pt x="3448657" y="137943"/>
                </a:cubicBezTo>
                <a:cubicBezTo>
                  <a:pt x="3442493" y="139084"/>
                  <a:pt x="3437129" y="139940"/>
                  <a:pt x="3432565" y="140510"/>
                </a:cubicBezTo>
                <a:lnTo>
                  <a:pt x="3432565" y="157105"/>
                </a:lnTo>
                <a:cubicBezTo>
                  <a:pt x="3438295" y="157179"/>
                  <a:pt x="3443659" y="156615"/>
                  <a:pt x="3448657" y="155412"/>
                </a:cubicBezTo>
                <a:cubicBezTo>
                  <a:pt x="3453655" y="154209"/>
                  <a:pt x="3457670" y="155607"/>
                  <a:pt x="3460703" y="159607"/>
                </a:cubicBezTo>
                <a:cubicBezTo>
                  <a:pt x="3463735" y="163607"/>
                  <a:pt x="3462609" y="166937"/>
                  <a:pt x="3457326" y="169597"/>
                </a:cubicBezTo>
                <a:cubicBezTo>
                  <a:pt x="3452043" y="172257"/>
                  <a:pt x="3443231" y="172812"/>
                  <a:pt x="3430890" y="171262"/>
                </a:cubicBezTo>
                <a:cubicBezTo>
                  <a:pt x="3430394" y="175503"/>
                  <a:pt x="3429780" y="182071"/>
                  <a:pt x="3429049" y="190963"/>
                </a:cubicBezTo>
                <a:cubicBezTo>
                  <a:pt x="3434568" y="191050"/>
                  <a:pt x="3440071" y="190293"/>
                  <a:pt x="3445559" y="188693"/>
                </a:cubicBezTo>
                <a:cubicBezTo>
                  <a:pt x="3451047" y="187093"/>
                  <a:pt x="3455701" y="189053"/>
                  <a:pt x="3459521" y="194572"/>
                </a:cubicBezTo>
                <a:cubicBezTo>
                  <a:pt x="3463341" y="200091"/>
                  <a:pt x="3461549" y="203617"/>
                  <a:pt x="3454145" y="205148"/>
                </a:cubicBezTo>
                <a:cubicBezTo>
                  <a:pt x="3446741" y="206680"/>
                  <a:pt x="3437848" y="206671"/>
                  <a:pt x="3427467" y="205120"/>
                </a:cubicBezTo>
                <a:cubicBezTo>
                  <a:pt x="3425322" y="226055"/>
                  <a:pt x="3420978" y="241599"/>
                  <a:pt x="3414436" y="251750"/>
                </a:cubicBezTo>
                <a:cubicBezTo>
                  <a:pt x="3407893" y="261901"/>
                  <a:pt x="3402833" y="261703"/>
                  <a:pt x="3399255" y="251155"/>
                </a:cubicBezTo>
                <a:cubicBezTo>
                  <a:pt x="3395677" y="240606"/>
                  <a:pt x="3396226" y="230992"/>
                  <a:pt x="3400902" y="222310"/>
                </a:cubicBezTo>
                <a:cubicBezTo>
                  <a:pt x="3405577" y="213628"/>
                  <a:pt x="3409276" y="199514"/>
                  <a:pt x="3411999" y="179968"/>
                </a:cubicBezTo>
                <a:cubicBezTo>
                  <a:pt x="3414721" y="160422"/>
                  <a:pt x="3414525" y="146277"/>
                  <a:pt x="3411413" y="137534"/>
                </a:cubicBezTo>
                <a:cubicBezTo>
                  <a:pt x="3408300" y="128790"/>
                  <a:pt x="3409679" y="124809"/>
                  <a:pt x="3415552" y="125590"/>
                </a:cubicBezTo>
                <a:cubicBezTo>
                  <a:pt x="3421424" y="126372"/>
                  <a:pt x="3426937" y="126582"/>
                  <a:pt x="3432090" y="126223"/>
                </a:cubicBezTo>
                <a:cubicBezTo>
                  <a:pt x="3437244" y="125863"/>
                  <a:pt x="3442217" y="125131"/>
                  <a:pt x="3447010" y="124028"/>
                </a:cubicBezTo>
                <a:cubicBezTo>
                  <a:pt x="3451804" y="122924"/>
                  <a:pt x="3456439" y="120964"/>
                  <a:pt x="3460916" y="118149"/>
                </a:cubicBezTo>
                <a:cubicBezTo>
                  <a:pt x="3463155" y="116741"/>
                  <a:pt x="3465853" y="116409"/>
                  <a:pt x="3469011" y="117151"/>
                </a:cubicBezTo>
                <a:close/>
                <a:moveTo>
                  <a:pt x="3740707" y="107862"/>
                </a:moveTo>
                <a:cubicBezTo>
                  <a:pt x="3742744" y="107823"/>
                  <a:pt x="3745267" y="108160"/>
                  <a:pt x="3748276" y="108875"/>
                </a:cubicBezTo>
                <a:cubicBezTo>
                  <a:pt x="3760312" y="111734"/>
                  <a:pt x="3768894" y="115737"/>
                  <a:pt x="3774023" y="120884"/>
                </a:cubicBezTo>
                <a:cubicBezTo>
                  <a:pt x="3779151" y="126031"/>
                  <a:pt x="3781216" y="132601"/>
                  <a:pt x="3780218" y="140594"/>
                </a:cubicBezTo>
                <a:cubicBezTo>
                  <a:pt x="3779219" y="148587"/>
                  <a:pt x="3775344" y="151117"/>
                  <a:pt x="3768591" y="148184"/>
                </a:cubicBezTo>
                <a:cubicBezTo>
                  <a:pt x="3761838" y="145251"/>
                  <a:pt x="3755609" y="140724"/>
                  <a:pt x="3749903" y="134604"/>
                </a:cubicBezTo>
                <a:cubicBezTo>
                  <a:pt x="3744198" y="128483"/>
                  <a:pt x="3739399" y="123079"/>
                  <a:pt x="3735504" y="118391"/>
                </a:cubicBezTo>
                <a:cubicBezTo>
                  <a:pt x="3732863" y="111489"/>
                  <a:pt x="3734597" y="107979"/>
                  <a:pt x="3740707" y="107862"/>
                </a:cubicBezTo>
                <a:close/>
                <a:moveTo>
                  <a:pt x="807767" y="107638"/>
                </a:moveTo>
                <a:cubicBezTo>
                  <a:pt x="801274" y="108804"/>
                  <a:pt x="786971" y="111495"/>
                  <a:pt x="764858" y="115712"/>
                </a:cubicBezTo>
                <a:cubicBezTo>
                  <a:pt x="767165" y="127531"/>
                  <a:pt x="769335" y="138997"/>
                  <a:pt x="771369" y="150110"/>
                </a:cubicBezTo>
                <a:cubicBezTo>
                  <a:pt x="792850" y="147059"/>
                  <a:pt x="807435" y="144572"/>
                  <a:pt x="815125" y="142650"/>
                </a:cubicBezTo>
                <a:cubicBezTo>
                  <a:pt x="817320" y="128127"/>
                  <a:pt x="818265" y="118369"/>
                  <a:pt x="817961" y="113377"/>
                </a:cubicBezTo>
                <a:cubicBezTo>
                  <a:pt x="817658" y="108385"/>
                  <a:pt x="814260" y="106472"/>
                  <a:pt x="807767" y="107638"/>
                </a:cubicBezTo>
                <a:close/>
                <a:moveTo>
                  <a:pt x="5018180" y="103789"/>
                </a:moveTo>
                <a:cubicBezTo>
                  <a:pt x="5020653" y="104064"/>
                  <a:pt x="5023694" y="104677"/>
                  <a:pt x="5027304" y="105629"/>
                </a:cubicBezTo>
                <a:cubicBezTo>
                  <a:pt x="5041747" y="109436"/>
                  <a:pt x="5047982" y="116075"/>
                  <a:pt x="5046010" y="125544"/>
                </a:cubicBezTo>
                <a:cubicBezTo>
                  <a:pt x="5044038" y="135013"/>
                  <a:pt x="5038085" y="136821"/>
                  <a:pt x="5028151" y="130967"/>
                </a:cubicBezTo>
                <a:cubicBezTo>
                  <a:pt x="5020685" y="124331"/>
                  <a:pt x="5015067" y="117498"/>
                  <a:pt x="5011296" y="110466"/>
                </a:cubicBezTo>
                <a:cubicBezTo>
                  <a:pt x="5008468" y="105191"/>
                  <a:pt x="5010763" y="102966"/>
                  <a:pt x="5018180" y="103789"/>
                </a:cubicBezTo>
                <a:close/>
                <a:moveTo>
                  <a:pt x="1036730" y="103789"/>
                </a:moveTo>
                <a:cubicBezTo>
                  <a:pt x="1039203" y="104064"/>
                  <a:pt x="1042244" y="104677"/>
                  <a:pt x="1045855" y="105629"/>
                </a:cubicBezTo>
                <a:cubicBezTo>
                  <a:pt x="1060297" y="109436"/>
                  <a:pt x="1066532" y="116075"/>
                  <a:pt x="1064561" y="125544"/>
                </a:cubicBezTo>
                <a:cubicBezTo>
                  <a:pt x="1062588" y="135013"/>
                  <a:pt x="1056635" y="136821"/>
                  <a:pt x="1046701" y="130967"/>
                </a:cubicBezTo>
                <a:cubicBezTo>
                  <a:pt x="1039235" y="124331"/>
                  <a:pt x="1033617" y="117498"/>
                  <a:pt x="1029846" y="110466"/>
                </a:cubicBezTo>
                <a:cubicBezTo>
                  <a:pt x="1027019" y="105191"/>
                  <a:pt x="1029313" y="102966"/>
                  <a:pt x="1036730" y="103789"/>
                </a:cubicBezTo>
                <a:close/>
                <a:moveTo>
                  <a:pt x="128482" y="102903"/>
                </a:moveTo>
                <a:cubicBezTo>
                  <a:pt x="129864" y="102805"/>
                  <a:pt x="131586" y="103072"/>
                  <a:pt x="133650" y="103703"/>
                </a:cubicBezTo>
                <a:cubicBezTo>
                  <a:pt x="141904" y="106227"/>
                  <a:pt x="147569" y="109526"/>
                  <a:pt x="150644" y="113600"/>
                </a:cubicBezTo>
                <a:cubicBezTo>
                  <a:pt x="153720" y="117674"/>
                  <a:pt x="153894" y="123051"/>
                  <a:pt x="151165" y="129730"/>
                </a:cubicBezTo>
                <a:cubicBezTo>
                  <a:pt x="148437" y="136408"/>
                  <a:pt x="144006" y="136523"/>
                  <a:pt x="137873" y="130074"/>
                </a:cubicBezTo>
                <a:cubicBezTo>
                  <a:pt x="131740" y="123624"/>
                  <a:pt x="127532" y="118136"/>
                  <a:pt x="125250" y="113610"/>
                </a:cubicBezTo>
                <a:cubicBezTo>
                  <a:pt x="123260" y="106763"/>
                  <a:pt x="124337" y="103195"/>
                  <a:pt x="128482" y="102903"/>
                </a:cubicBezTo>
                <a:close/>
                <a:moveTo>
                  <a:pt x="4471875" y="98617"/>
                </a:moveTo>
                <a:cubicBezTo>
                  <a:pt x="4473520" y="98808"/>
                  <a:pt x="4475521" y="99310"/>
                  <a:pt x="4477878" y="100122"/>
                </a:cubicBezTo>
                <a:cubicBezTo>
                  <a:pt x="4484959" y="102776"/>
                  <a:pt x="4490817" y="106844"/>
                  <a:pt x="4495449" y="112326"/>
                </a:cubicBezTo>
                <a:cubicBezTo>
                  <a:pt x="4500081" y="117808"/>
                  <a:pt x="4500131" y="122567"/>
                  <a:pt x="4495598" y="126604"/>
                </a:cubicBezTo>
                <a:cubicBezTo>
                  <a:pt x="4491064" y="130641"/>
                  <a:pt x="4484141" y="141388"/>
                  <a:pt x="4474827" y="158844"/>
                </a:cubicBezTo>
                <a:cubicBezTo>
                  <a:pt x="4465513" y="176300"/>
                  <a:pt x="4454155" y="192324"/>
                  <a:pt x="4440754" y="206916"/>
                </a:cubicBezTo>
                <a:cubicBezTo>
                  <a:pt x="4427354" y="221507"/>
                  <a:pt x="4411333" y="234551"/>
                  <a:pt x="4392692" y="246048"/>
                </a:cubicBezTo>
                <a:cubicBezTo>
                  <a:pt x="4374052" y="257545"/>
                  <a:pt x="4353994" y="265659"/>
                  <a:pt x="4332519" y="270391"/>
                </a:cubicBezTo>
                <a:cubicBezTo>
                  <a:pt x="4311044" y="275122"/>
                  <a:pt x="4309656" y="272704"/>
                  <a:pt x="4328352" y="263135"/>
                </a:cubicBezTo>
                <a:cubicBezTo>
                  <a:pt x="4347049" y="253567"/>
                  <a:pt x="4365264" y="241847"/>
                  <a:pt x="4383000" y="227975"/>
                </a:cubicBezTo>
                <a:cubicBezTo>
                  <a:pt x="4400735" y="214103"/>
                  <a:pt x="4415940" y="200063"/>
                  <a:pt x="4428616" y="185856"/>
                </a:cubicBezTo>
                <a:cubicBezTo>
                  <a:pt x="4441291" y="171649"/>
                  <a:pt x="4451287" y="156345"/>
                  <a:pt x="4458605" y="139943"/>
                </a:cubicBezTo>
                <a:cubicBezTo>
                  <a:pt x="4465922" y="123541"/>
                  <a:pt x="4468607" y="111991"/>
                  <a:pt x="4466660" y="105294"/>
                </a:cubicBezTo>
                <a:cubicBezTo>
                  <a:pt x="4465199" y="100271"/>
                  <a:pt x="4466938" y="98045"/>
                  <a:pt x="4471875" y="98617"/>
                </a:cubicBezTo>
                <a:close/>
                <a:moveTo>
                  <a:pt x="165862" y="95301"/>
                </a:moveTo>
                <a:cubicBezTo>
                  <a:pt x="163319" y="95340"/>
                  <a:pt x="159964" y="95744"/>
                  <a:pt x="155797" y="96513"/>
                </a:cubicBezTo>
                <a:cubicBezTo>
                  <a:pt x="147463" y="98051"/>
                  <a:pt x="135333" y="99545"/>
                  <a:pt x="119409" y="100996"/>
                </a:cubicBezTo>
                <a:cubicBezTo>
                  <a:pt x="116073" y="111700"/>
                  <a:pt x="111682" y="124567"/>
                  <a:pt x="106238" y="139599"/>
                </a:cubicBezTo>
                <a:cubicBezTo>
                  <a:pt x="127756" y="138867"/>
                  <a:pt x="149906" y="137428"/>
                  <a:pt x="172689" y="135283"/>
                </a:cubicBezTo>
                <a:cubicBezTo>
                  <a:pt x="173433" y="110664"/>
                  <a:pt x="172888" y="97663"/>
                  <a:pt x="171052" y="96280"/>
                </a:cubicBezTo>
                <a:cubicBezTo>
                  <a:pt x="170134" y="95589"/>
                  <a:pt x="168404" y="95263"/>
                  <a:pt x="165862" y="95301"/>
                </a:cubicBezTo>
                <a:close/>
                <a:moveTo>
                  <a:pt x="822033" y="82504"/>
                </a:moveTo>
                <a:cubicBezTo>
                  <a:pt x="824810" y="82114"/>
                  <a:pt x="828017" y="82536"/>
                  <a:pt x="831654" y="83770"/>
                </a:cubicBezTo>
                <a:cubicBezTo>
                  <a:pt x="838928" y="86238"/>
                  <a:pt x="845764" y="89797"/>
                  <a:pt x="852164" y="94448"/>
                </a:cubicBezTo>
                <a:cubicBezTo>
                  <a:pt x="858564" y="99099"/>
                  <a:pt x="858753" y="104063"/>
                  <a:pt x="852731" y="109340"/>
                </a:cubicBezTo>
                <a:cubicBezTo>
                  <a:pt x="846710" y="114617"/>
                  <a:pt x="841157" y="124319"/>
                  <a:pt x="836072" y="138445"/>
                </a:cubicBezTo>
                <a:cubicBezTo>
                  <a:pt x="843079" y="150562"/>
                  <a:pt x="842754" y="157114"/>
                  <a:pt x="835095" y="158100"/>
                </a:cubicBezTo>
                <a:lnTo>
                  <a:pt x="823117" y="159657"/>
                </a:lnTo>
                <a:lnTo>
                  <a:pt x="825980" y="160323"/>
                </a:lnTo>
                <a:cubicBezTo>
                  <a:pt x="834134" y="163238"/>
                  <a:pt x="840773" y="166865"/>
                  <a:pt x="845895" y="171206"/>
                </a:cubicBezTo>
                <a:cubicBezTo>
                  <a:pt x="851017" y="175547"/>
                  <a:pt x="851271" y="179398"/>
                  <a:pt x="846657" y="182759"/>
                </a:cubicBezTo>
                <a:cubicBezTo>
                  <a:pt x="842044" y="186120"/>
                  <a:pt x="831514" y="197803"/>
                  <a:pt x="815069" y="217808"/>
                </a:cubicBezTo>
                <a:cubicBezTo>
                  <a:pt x="837145" y="216320"/>
                  <a:pt x="852821" y="214586"/>
                  <a:pt x="862098" y="212608"/>
                </a:cubicBezTo>
                <a:cubicBezTo>
                  <a:pt x="871375" y="210630"/>
                  <a:pt x="880057" y="214527"/>
                  <a:pt x="888143" y="224300"/>
                </a:cubicBezTo>
                <a:cubicBezTo>
                  <a:pt x="896230" y="234074"/>
                  <a:pt x="890736" y="238182"/>
                  <a:pt x="871661" y="236625"/>
                </a:cubicBezTo>
                <a:cubicBezTo>
                  <a:pt x="852586" y="235069"/>
                  <a:pt x="826783" y="235844"/>
                  <a:pt x="794251" y="238951"/>
                </a:cubicBezTo>
                <a:cubicBezTo>
                  <a:pt x="761720" y="242058"/>
                  <a:pt x="739585" y="244783"/>
                  <a:pt x="727846" y="247127"/>
                </a:cubicBezTo>
                <a:cubicBezTo>
                  <a:pt x="716107" y="249471"/>
                  <a:pt x="706089" y="246727"/>
                  <a:pt x="697792" y="238895"/>
                </a:cubicBezTo>
                <a:cubicBezTo>
                  <a:pt x="689495" y="231063"/>
                  <a:pt x="689994" y="227544"/>
                  <a:pt x="699290" y="228337"/>
                </a:cubicBezTo>
                <a:cubicBezTo>
                  <a:pt x="708585" y="229131"/>
                  <a:pt x="721660" y="228765"/>
                  <a:pt x="738515" y="227240"/>
                </a:cubicBezTo>
                <a:cubicBezTo>
                  <a:pt x="755370" y="225714"/>
                  <a:pt x="775673" y="223470"/>
                  <a:pt x="799423" y="220505"/>
                </a:cubicBezTo>
                <a:cubicBezTo>
                  <a:pt x="802846" y="213635"/>
                  <a:pt x="806675" y="204854"/>
                  <a:pt x="810911" y="194163"/>
                </a:cubicBezTo>
                <a:cubicBezTo>
                  <a:pt x="815146" y="183472"/>
                  <a:pt x="816678" y="174431"/>
                  <a:pt x="815506" y="167039"/>
                </a:cubicBezTo>
                <a:cubicBezTo>
                  <a:pt x="815213" y="165191"/>
                  <a:pt x="815211" y="163665"/>
                  <a:pt x="815501" y="162461"/>
                </a:cubicBezTo>
                <a:lnTo>
                  <a:pt x="816810" y="160476"/>
                </a:lnTo>
                <a:lnTo>
                  <a:pt x="813606" y="160893"/>
                </a:lnTo>
                <a:cubicBezTo>
                  <a:pt x="803109" y="162262"/>
                  <a:pt x="789278" y="164069"/>
                  <a:pt x="772113" y="166313"/>
                </a:cubicBezTo>
                <a:cubicBezTo>
                  <a:pt x="767524" y="175838"/>
                  <a:pt x="763221" y="177082"/>
                  <a:pt x="759202" y="170043"/>
                </a:cubicBezTo>
                <a:cubicBezTo>
                  <a:pt x="755184" y="163005"/>
                  <a:pt x="752393" y="155960"/>
                  <a:pt x="750831" y="148910"/>
                </a:cubicBezTo>
                <a:cubicBezTo>
                  <a:pt x="749268" y="141859"/>
                  <a:pt x="747349" y="134920"/>
                  <a:pt x="745073" y="128092"/>
                </a:cubicBezTo>
                <a:cubicBezTo>
                  <a:pt x="742797" y="121265"/>
                  <a:pt x="739861" y="114276"/>
                  <a:pt x="736264" y="107126"/>
                </a:cubicBezTo>
                <a:cubicBezTo>
                  <a:pt x="732667" y="99976"/>
                  <a:pt x="733777" y="96811"/>
                  <a:pt x="739594" y="97629"/>
                </a:cubicBezTo>
                <a:cubicBezTo>
                  <a:pt x="745411" y="98448"/>
                  <a:pt x="750332" y="99421"/>
                  <a:pt x="754356" y="100550"/>
                </a:cubicBezTo>
                <a:cubicBezTo>
                  <a:pt x="758381" y="101679"/>
                  <a:pt x="768535" y="100562"/>
                  <a:pt x="784819" y="97201"/>
                </a:cubicBezTo>
                <a:cubicBezTo>
                  <a:pt x="801104" y="93840"/>
                  <a:pt x="811162" y="90144"/>
                  <a:pt x="814994" y="86114"/>
                </a:cubicBezTo>
                <a:cubicBezTo>
                  <a:pt x="816911" y="84098"/>
                  <a:pt x="819257" y="82895"/>
                  <a:pt x="822033" y="82504"/>
                </a:cubicBezTo>
                <a:close/>
                <a:moveTo>
                  <a:pt x="3266603" y="81258"/>
                </a:moveTo>
                <a:cubicBezTo>
                  <a:pt x="3273895" y="81258"/>
                  <a:pt x="3280596" y="84424"/>
                  <a:pt x="3286704" y="90755"/>
                </a:cubicBezTo>
                <a:cubicBezTo>
                  <a:pt x="3292812" y="97087"/>
                  <a:pt x="3289829" y="101173"/>
                  <a:pt x="3277756" y="103015"/>
                </a:cubicBezTo>
                <a:cubicBezTo>
                  <a:pt x="3265682" y="104857"/>
                  <a:pt x="3244086" y="107979"/>
                  <a:pt x="3212969" y="112382"/>
                </a:cubicBezTo>
                <a:cubicBezTo>
                  <a:pt x="3225421" y="116152"/>
                  <a:pt x="3229681" y="120890"/>
                  <a:pt x="3225749" y="126595"/>
                </a:cubicBezTo>
                <a:cubicBezTo>
                  <a:pt x="3221818" y="132300"/>
                  <a:pt x="3219093" y="145784"/>
                  <a:pt x="3217573" y="167048"/>
                </a:cubicBezTo>
                <a:cubicBezTo>
                  <a:pt x="3216054" y="188312"/>
                  <a:pt x="3217474" y="203663"/>
                  <a:pt x="3221833" y="213101"/>
                </a:cubicBezTo>
                <a:cubicBezTo>
                  <a:pt x="3226193" y="222539"/>
                  <a:pt x="3239051" y="227441"/>
                  <a:pt x="3260408" y="227807"/>
                </a:cubicBezTo>
                <a:cubicBezTo>
                  <a:pt x="3281765" y="228173"/>
                  <a:pt x="3296533" y="226583"/>
                  <a:pt x="3304712" y="223035"/>
                </a:cubicBezTo>
                <a:cubicBezTo>
                  <a:pt x="3312892" y="219488"/>
                  <a:pt x="3319257" y="209756"/>
                  <a:pt x="3323809" y="193837"/>
                </a:cubicBezTo>
                <a:cubicBezTo>
                  <a:pt x="3328360" y="177919"/>
                  <a:pt x="3331442" y="171271"/>
                  <a:pt x="3333055" y="173894"/>
                </a:cubicBezTo>
                <a:cubicBezTo>
                  <a:pt x="3334667" y="176517"/>
                  <a:pt x="3335668" y="184433"/>
                  <a:pt x="3336059" y="197642"/>
                </a:cubicBezTo>
                <a:cubicBezTo>
                  <a:pt x="3336450" y="210850"/>
                  <a:pt x="3338018" y="220236"/>
                  <a:pt x="3340766" y="225798"/>
                </a:cubicBezTo>
                <a:cubicBezTo>
                  <a:pt x="3343513" y="231361"/>
                  <a:pt x="3341590" y="236880"/>
                  <a:pt x="3334999" y="242355"/>
                </a:cubicBezTo>
                <a:cubicBezTo>
                  <a:pt x="3328407" y="247831"/>
                  <a:pt x="3312144" y="251555"/>
                  <a:pt x="3286211" y="253527"/>
                </a:cubicBezTo>
                <a:cubicBezTo>
                  <a:pt x="3260278" y="255499"/>
                  <a:pt x="3240917" y="254020"/>
                  <a:pt x="3228131" y="249090"/>
                </a:cubicBezTo>
                <a:cubicBezTo>
                  <a:pt x="3215344" y="244160"/>
                  <a:pt x="3207068" y="236663"/>
                  <a:pt x="3203304" y="226598"/>
                </a:cubicBezTo>
                <a:cubicBezTo>
                  <a:pt x="3199540" y="216534"/>
                  <a:pt x="3197853" y="205939"/>
                  <a:pt x="3198244" y="194814"/>
                </a:cubicBezTo>
                <a:cubicBezTo>
                  <a:pt x="3198635" y="183689"/>
                  <a:pt x="3199218" y="169479"/>
                  <a:pt x="3199993" y="152184"/>
                </a:cubicBezTo>
                <a:cubicBezTo>
                  <a:pt x="3200768" y="134889"/>
                  <a:pt x="3200300" y="122570"/>
                  <a:pt x="3198588" y="115228"/>
                </a:cubicBezTo>
                <a:cubicBezTo>
                  <a:pt x="3195091" y="116642"/>
                  <a:pt x="3190161" y="117783"/>
                  <a:pt x="3183799" y="118651"/>
                </a:cubicBezTo>
                <a:lnTo>
                  <a:pt x="3189733" y="121646"/>
                </a:lnTo>
                <a:cubicBezTo>
                  <a:pt x="3193553" y="125925"/>
                  <a:pt x="3193258" y="131441"/>
                  <a:pt x="3188849" y="138194"/>
                </a:cubicBezTo>
                <a:cubicBezTo>
                  <a:pt x="3184440" y="144947"/>
                  <a:pt x="3177703" y="156013"/>
                  <a:pt x="3168637" y="171392"/>
                </a:cubicBezTo>
                <a:cubicBezTo>
                  <a:pt x="3159571" y="186771"/>
                  <a:pt x="3149041" y="199852"/>
                  <a:pt x="3137048" y="210636"/>
                </a:cubicBezTo>
                <a:cubicBezTo>
                  <a:pt x="3125055" y="221420"/>
                  <a:pt x="3112941" y="229423"/>
                  <a:pt x="3100706" y="234644"/>
                </a:cubicBezTo>
                <a:cubicBezTo>
                  <a:pt x="3088471" y="239865"/>
                  <a:pt x="3081920" y="241211"/>
                  <a:pt x="3081051" y="238681"/>
                </a:cubicBezTo>
                <a:cubicBezTo>
                  <a:pt x="3080183" y="236151"/>
                  <a:pt x="3084719" y="231060"/>
                  <a:pt x="3094660" y="223408"/>
                </a:cubicBezTo>
                <a:cubicBezTo>
                  <a:pt x="3104600" y="215755"/>
                  <a:pt x="3114187" y="206739"/>
                  <a:pt x="3123421" y="196358"/>
                </a:cubicBezTo>
                <a:cubicBezTo>
                  <a:pt x="3132654" y="185977"/>
                  <a:pt x="3141693" y="173091"/>
                  <a:pt x="3150535" y="157700"/>
                </a:cubicBezTo>
                <a:cubicBezTo>
                  <a:pt x="3159378" y="142309"/>
                  <a:pt x="3163800" y="130483"/>
                  <a:pt x="3163800" y="122223"/>
                </a:cubicBezTo>
                <a:cubicBezTo>
                  <a:pt x="3153481" y="125299"/>
                  <a:pt x="3143996" y="127820"/>
                  <a:pt x="3135346" y="129785"/>
                </a:cubicBezTo>
                <a:cubicBezTo>
                  <a:pt x="3126695" y="131751"/>
                  <a:pt x="3117992" y="129336"/>
                  <a:pt x="3109236" y="122539"/>
                </a:cubicBezTo>
                <a:cubicBezTo>
                  <a:pt x="3100479" y="115743"/>
                  <a:pt x="3101481" y="111839"/>
                  <a:pt x="3112240" y="110828"/>
                </a:cubicBezTo>
                <a:cubicBezTo>
                  <a:pt x="3122999" y="109818"/>
                  <a:pt x="3135569" y="107988"/>
                  <a:pt x="3149949" y="105340"/>
                </a:cubicBezTo>
                <a:cubicBezTo>
                  <a:pt x="3164330" y="102692"/>
                  <a:pt x="3179988" y="99446"/>
                  <a:pt x="3196923" y="95601"/>
                </a:cubicBezTo>
                <a:cubicBezTo>
                  <a:pt x="3213859" y="91757"/>
                  <a:pt x="3228242" y="88405"/>
                  <a:pt x="3240074" y="85546"/>
                </a:cubicBezTo>
                <a:cubicBezTo>
                  <a:pt x="3251906" y="82687"/>
                  <a:pt x="3260749" y="81258"/>
                  <a:pt x="3266603" y="81258"/>
                </a:cubicBezTo>
                <a:close/>
                <a:moveTo>
                  <a:pt x="1885478" y="81258"/>
                </a:moveTo>
                <a:cubicBezTo>
                  <a:pt x="1892770" y="81258"/>
                  <a:pt x="1899471" y="84424"/>
                  <a:pt x="1905579" y="90755"/>
                </a:cubicBezTo>
                <a:cubicBezTo>
                  <a:pt x="1911687" y="97087"/>
                  <a:pt x="1908704" y="101173"/>
                  <a:pt x="1896631" y="103015"/>
                </a:cubicBezTo>
                <a:cubicBezTo>
                  <a:pt x="1884557" y="104857"/>
                  <a:pt x="1862961" y="107979"/>
                  <a:pt x="1831844" y="112382"/>
                </a:cubicBezTo>
                <a:cubicBezTo>
                  <a:pt x="1844296" y="116152"/>
                  <a:pt x="1848556" y="120890"/>
                  <a:pt x="1844625" y="126595"/>
                </a:cubicBezTo>
                <a:cubicBezTo>
                  <a:pt x="1840693" y="132300"/>
                  <a:pt x="1837968" y="145784"/>
                  <a:pt x="1836448" y="167048"/>
                </a:cubicBezTo>
                <a:cubicBezTo>
                  <a:pt x="1834929" y="188312"/>
                  <a:pt x="1836349" y="203663"/>
                  <a:pt x="1840708" y="213101"/>
                </a:cubicBezTo>
                <a:cubicBezTo>
                  <a:pt x="1845068" y="222539"/>
                  <a:pt x="1857926" y="227441"/>
                  <a:pt x="1879283" y="227807"/>
                </a:cubicBezTo>
                <a:cubicBezTo>
                  <a:pt x="1900640" y="228173"/>
                  <a:pt x="1915408" y="226583"/>
                  <a:pt x="1923587" y="223035"/>
                </a:cubicBezTo>
                <a:cubicBezTo>
                  <a:pt x="1931767" y="219488"/>
                  <a:pt x="1938132" y="209756"/>
                  <a:pt x="1942684" y="193837"/>
                </a:cubicBezTo>
                <a:cubicBezTo>
                  <a:pt x="1947235" y="177919"/>
                  <a:pt x="1950317" y="171271"/>
                  <a:pt x="1951930" y="173894"/>
                </a:cubicBezTo>
                <a:cubicBezTo>
                  <a:pt x="1953542" y="176517"/>
                  <a:pt x="1954543" y="184433"/>
                  <a:pt x="1954934" y="197642"/>
                </a:cubicBezTo>
                <a:cubicBezTo>
                  <a:pt x="1955325" y="210850"/>
                  <a:pt x="1956894" y="220236"/>
                  <a:pt x="1959641" y="225798"/>
                </a:cubicBezTo>
                <a:cubicBezTo>
                  <a:pt x="1962388" y="231361"/>
                  <a:pt x="1960466" y="236880"/>
                  <a:pt x="1953874" y="242355"/>
                </a:cubicBezTo>
                <a:cubicBezTo>
                  <a:pt x="1947282" y="247831"/>
                  <a:pt x="1931019" y="251555"/>
                  <a:pt x="1905086" y="253527"/>
                </a:cubicBezTo>
                <a:cubicBezTo>
                  <a:pt x="1879153" y="255499"/>
                  <a:pt x="1859792" y="254020"/>
                  <a:pt x="1847006" y="249090"/>
                </a:cubicBezTo>
                <a:cubicBezTo>
                  <a:pt x="1834219" y="244160"/>
                  <a:pt x="1825944" y="236663"/>
                  <a:pt x="1822179" y="226598"/>
                </a:cubicBezTo>
                <a:cubicBezTo>
                  <a:pt x="1818415" y="216534"/>
                  <a:pt x="1816729" y="205939"/>
                  <a:pt x="1817119" y="194814"/>
                </a:cubicBezTo>
                <a:cubicBezTo>
                  <a:pt x="1817510" y="183689"/>
                  <a:pt x="1818093" y="169479"/>
                  <a:pt x="1818868" y="152184"/>
                </a:cubicBezTo>
                <a:cubicBezTo>
                  <a:pt x="1819643" y="134889"/>
                  <a:pt x="1819175" y="122570"/>
                  <a:pt x="1817463" y="115228"/>
                </a:cubicBezTo>
                <a:cubicBezTo>
                  <a:pt x="1813966" y="116642"/>
                  <a:pt x="1809036" y="117783"/>
                  <a:pt x="1802674" y="118651"/>
                </a:cubicBezTo>
                <a:lnTo>
                  <a:pt x="1808608" y="121646"/>
                </a:lnTo>
                <a:cubicBezTo>
                  <a:pt x="1812428" y="125925"/>
                  <a:pt x="1812133" y="131441"/>
                  <a:pt x="1807725" y="138194"/>
                </a:cubicBezTo>
                <a:cubicBezTo>
                  <a:pt x="1803315" y="144947"/>
                  <a:pt x="1796578" y="156013"/>
                  <a:pt x="1787512" y="171392"/>
                </a:cubicBezTo>
                <a:cubicBezTo>
                  <a:pt x="1778446" y="186771"/>
                  <a:pt x="1767916" y="199852"/>
                  <a:pt x="1755923" y="210636"/>
                </a:cubicBezTo>
                <a:cubicBezTo>
                  <a:pt x="1743930" y="221420"/>
                  <a:pt x="1731816" y="229423"/>
                  <a:pt x="1719581" y="234644"/>
                </a:cubicBezTo>
                <a:cubicBezTo>
                  <a:pt x="1707346" y="239865"/>
                  <a:pt x="1700794" y="241211"/>
                  <a:pt x="1699926" y="238681"/>
                </a:cubicBezTo>
                <a:cubicBezTo>
                  <a:pt x="1699058" y="236151"/>
                  <a:pt x="1703594" y="231060"/>
                  <a:pt x="1713535" y="223408"/>
                </a:cubicBezTo>
                <a:cubicBezTo>
                  <a:pt x="1723475" y="215755"/>
                  <a:pt x="1733062" y="206739"/>
                  <a:pt x="1742296" y="196358"/>
                </a:cubicBezTo>
                <a:cubicBezTo>
                  <a:pt x="1751529" y="185977"/>
                  <a:pt x="1760568" y="173091"/>
                  <a:pt x="1769411" y="157700"/>
                </a:cubicBezTo>
                <a:cubicBezTo>
                  <a:pt x="1778253" y="142309"/>
                  <a:pt x="1782675" y="130483"/>
                  <a:pt x="1782675" y="122223"/>
                </a:cubicBezTo>
                <a:cubicBezTo>
                  <a:pt x="1772356" y="125299"/>
                  <a:pt x="1762871" y="127820"/>
                  <a:pt x="1754221" y="129785"/>
                </a:cubicBezTo>
                <a:cubicBezTo>
                  <a:pt x="1745570" y="131751"/>
                  <a:pt x="1736867" y="129336"/>
                  <a:pt x="1728111" y="122539"/>
                </a:cubicBezTo>
                <a:cubicBezTo>
                  <a:pt x="1719355" y="115743"/>
                  <a:pt x="1720356" y="111839"/>
                  <a:pt x="1731115" y="110828"/>
                </a:cubicBezTo>
                <a:cubicBezTo>
                  <a:pt x="1741874" y="109818"/>
                  <a:pt x="1754444" y="107988"/>
                  <a:pt x="1768824" y="105340"/>
                </a:cubicBezTo>
                <a:cubicBezTo>
                  <a:pt x="1783205" y="102692"/>
                  <a:pt x="1798863" y="99446"/>
                  <a:pt x="1815798" y="95601"/>
                </a:cubicBezTo>
                <a:cubicBezTo>
                  <a:pt x="1832734" y="91757"/>
                  <a:pt x="1847117" y="88405"/>
                  <a:pt x="1858949" y="85546"/>
                </a:cubicBezTo>
                <a:cubicBezTo>
                  <a:pt x="1870781" y="82687"/>
                  <a:pt x="1879624" y="81258"/>
                  <a:pt x="1885478" y="81258"/>
                </a:cubicBezTo>
                <a:close/>
                <a:moveTo>
                  <a:pt x="4354609" y="73854"/>
                </a:moveTo>
                <a:cubicBezTo>
                  <a:pt x="4356272" y="73659"/>
                  <a:pt x="4358332" y="74896"/>
                  <a:pt x="4360787" y="77565"/>
                </a:cubicBezTo>
                <a:cubicBezTo>
                  <a:pt x="4365699" y="82904"/>
                  <a:pt x="4368154" y="90764"/>
                  <a:pt x="4368154" y="101145"/>
                </a:cubicBezTo>
                <a:cubicBezTo>
                  <a:pt x="4368154" y="111017"/>
                  <a:pt x="4364235" y="122837"/>
                  <a:pt x="4356397" y="136604"/>
                </a:cubicBezTo>
                <a:cubicBezTo>
                  <a:pt x="4348558" y="150370"/>
                  <a:pt x="4342115" y="152807"/>
                  <a:pt x="4337068" y="143915"/>
                </a:cubicBezTo>
                <a:cubicBezTo>
                  <a:pt x="4332020" y="135022"/>
                  <a:pt x="4331059" y="127739"/>
                  <a:pt x="4334184" y="122065"/>
                </a:cubicBezTo>
                <a:cubicBezTo>
                  <a:pt x="4337310" y="116391"/>
                  <a:pt x="4340472" y="109157"/>
                  <a:pt x="4343672" y="100364"/>
                </a:cubicBezTo>
                <a:cubicBezTo>
                  <a:pt x="4346686" y="92067"/>
                  <a:pt x="4349064" y="84858"/>
                  <a:pt x="4350806" y="78737"/>
                </a:cubicBezTo>
                <a:cubicBezTo>
                  <a:pt x="4351678" y="75677"/>
                  <a:pt x="4352945" y="74049"/>
                  <a:pt x="4354609" y="73854"/>
                </a:cubicBezTo>
                <a:close/>
                <a:moveTo>
                  <a:pt x="3754453" y="71334"/>
                </a:moveTo>
                <a:cubicBezTo>
                  <a:pt x="3756367" y="71219"/>
                  <a:pt x="3758779" y="71470"/>
                  <a:pt x="3761689" y="72087"/>
                </a:cubicBezTo>
                <a:cubicBezTo>
                  <a:pt x="3773329" y="74555"/>
                  <a:pt x="3781716" y="78365"/>
                  <a:pt x="3786850" y="83518"/>
                </a:cubicBezTo>
                <a:cubicBezTo>
                  <a:pt x="3791985" y="88672"/>
                  <a:pt x="3794053" y="95440"/>
                  <a:pt x="3793054" y="103824"/>
                </a:cubicBezTo>
                <a:cubicBezTo>
                  <a:pt x="3792056" y="112208"/>
                  <a:pt x="3788369" y="114924"/>
                  <a:pt x="3781995" y="111972"/>
                </a:cubicBezTo>
                <a:cubicBezTo>
                  <a:pt x="3775620" y="109021"/>
                  <a:pt x="3769769" y="104677"/>
                  <a:pt x="3764442" y="98941"/>
                </a:cubicBezTo>
                <a:cubicBezTo>
                  <a:pt x="3759115" y="93205"/>
                  <a:pt x="3754523" y="87645"/>
                  <a:pt x="3750666" y="82263"/>
                </a:cubicBezTo>
                <a:cubicBezTo>
                  <a:pt x="3747448" y="75324"/>
                  <a:pt x="3748710" y="71681"/>
                  <a:pt x="3754453" y="71334"/>
                </a:cubicBezTo>
                <a:close/>
                <a:moveTo>
                  <a:pt x="173578" y="71268"/>
                </a:moveTo>
                <a:cubicBezTo>
                  <a:pt x="176917" y="71017"/>
                  <a:pt x="180267" y="71727"/>
                  <a:pt x="183628" y="73398"/>
                </a:cubicBezTo>
                <a:cubicBezTo>
                  <a:pt x="190350" y="76741"/>
                  <a:pt x="196254" y="80647"/>
                  <a:pt x="201339" y="85118"/>
                </a:cubicBezTo>
                <a:cubicBezTo>
                  <a:pt x="206424" y="89589"/>
                  <a:pt x="207214" y="94358"/>
                  <a:pt x="203711" y="99424"/>
                </a:cubicBezTo>
                <a:cubicBezTo>
                  <a:pt x="200207" y="104491"/>
                  <a:pt x="198455" y="115551"/>
                  <a:pt x="198455" y="132604"/>
                </a:cubicBezTo>
                <a:cubicBezTo>
                  <a:pt x="215236" y="131860"/>
                  <a:pt x="230416" y="130505"/>
                  <a:pt x="243997" y="128539"/>
                </a:cubicBezTo>
                <a:cubicBezTo>
                  <a:pt x="257577" y="126573"/>
                  <a:pt x="267781" y="130477"/>
                  <a:pt x="274609" y="140250"/>
                </a:cubicBezTo>
                <a:cubicBezTo>
                  <a:pt x="281436" y="150023"/>
                  <a:pt x="280335" y="154717"/>
                  <a:pt x="271307" y="154333"/>
                </a:cubicBezTo>
                <a:cubicBezTo>
                  <a:pt x="262278" y="153948"/>
                  <a:pt x="252148" y="153561"/>
                  <a:pt x="240918" y="153170"/>
                </a:cubicBezTo>
                <a:cubicBezTo>
                  <a:pt x="229687" y="152779"/>
                  <a:pt x="215081" y="152584"/>
                  <a:pt x="197097" y="152584"/>
                </a:cubicBezTo>
                <a:cubicBezTo>
                  <a:pt x="196403" y="170890"/>
                  <a:pt x="195299" y="184861"/>
                  <a:pt x="193786" y="194498"/>
                </a:cubicBezTo>
                <a:cubicBezTo>
                  <a:pt x="198635" y="194498"/>
                  <a:pt x="207155" y="195546"/>
                  <a:pt x="219347" y="197642"/>
                </a:cubicBezTo>
                <a:cubicBezTo>
                  <a:pt x="231538" y="199738"/>
                  <a:pt x="238691" y="205399"/>
                  <a:pt x="240806" y="214627"/>
                </a:cubicBezTo>
                <a:cubicBezTo>
                  <a:pt x="242921" y="223854"/>
                  <a:pt x="238546" y="226893"/>
                  <a:pt x="227681" y="223742"/>
                </a:cubicBezTo>
                <a:cubicBezTo>
                  <a:pt x="216817" y="220592"/>
                  <a:pt x="204873" y="217498"/>
                  <a:pt x="191851" y="214459"/>
                </a:cubicBezTo>
                <a:cubicBezTo>
                  <a:pt x="187498" y="238867"/>
                  <a:pt x="179765" y="256835"/>
                  <a:pt x="168652" y="268363"/>
                </a:cubicBezTo>
                <a:cubicBezTo>
                  <a:pt x="157540" y="279891"/>
                  <a:pt x="149714" y="281575"/>
                  <a:pt x="145175" y="273414"/>
                </a:cubicBezTo>
                <a:cubicBezTo>
                  <a:pt x="140635" y="265253"/>
                  <a:pt x="133765" y="257254"/>
                  <a:pt x="124562" y="249415"/>
                </a:cubicBezTo>
                <a:cubicBezTo>
                  <a:pt x="115360" y="241577"/>
                  <a:pt x="117195" y="238827"/>
                  <a:pt x="130069" y="241165"/>
                </a:cubicBezTo>
                <a:cubicBezTo>
                  <a:pt x="142942" y="243502"/>
                  <a:pt x="151326" y="243360"/>
                  <a:pt x="155221" y="240737"/>
                </a:cubicBezTo>
                <a:cubicBezTo>
                  <a:pt x="159115" y="238114"/>
                  <a:pt x="162588" y="228505"/>
                  <a:pt x="165639" y="211911"/>
                </a:cubicBezTo>
                <a:cubicBezTo>
                  <a:pt x="124587" y="209715"/>
                  <a:pt x="97804" y="209759"/>
                  <a:pt x="85290" y="212041"/>
                </a:cubicBezTo>
                <a:cubicBezTo>
                  <a:pt x="72776" y="214323"/>
                  <a:pt x="63049" y="217240"/>
                  <a:pt x="56110" y="220794"/>
                </a:cubicBezTo>
                <a:cubicBezTo>
                  <a:pt x="49171" y="224347"/>
                  <a:pt x="44288" y="221653"/>
                  <a:pt x="41460" y="212711"/>
                </a:cubicBezTo>
                <a:cubicBezTo>
                  <a:pt x="38633" y="203768"/>
                  <a:pt x="41215" y="197663"/>
                  <a:pt x="49208" y="194395"/>
                </a:cubicBezTo>
                <a:cubicBezTo>
                  <a:pt x="57202" y="191127"/>
                  <a:pt x="66823" y="179913"/>
                  <a:pt x="78072" y="160751"/>
                </a:cubicBezTo>
                <a:cubicBezTo>
                  <a:pt x="52821" y="163070"/>
                  <a:pt x="36239" y="165011"/>
                  <a:pt x="28326" y="166574"/>
                </a:cubicBezTo>
                <a:cubicBezTo>
                  <a:pt x="20413" y="168136"/>
                  <a:pt x="12525" y="164810"/>
                  <a:pt x="4663" y="156593"/>
                </a:cubicBezTo>
                <a:cubicBezTo>
                  <a:pt x="-3201" y="148376"/>
                  <a:pt x="-1117" y="144665"/>
                  <a:pt x="10913" y="145459"/>
                </a:cubicBezTo>
                <a:cubicBezTo>
                  <a:pt x="22943" y="146253"/>
                  <a:pt x="47519" y="145167"/>
                  <a:pt x="84639" y="142203"/>
                </a:cubicBezTo>
                <a:cubicBezTo>
                  <a:pt x="94276" y="117361"/>
                  <a:pt x="97537" y="100404"/>
                  <a:pt x="94424" y="91332"/>
                </a:cubicBezTo>
                <a:cubicBezTo>
                  <a:pt x="91311" y="82260"/>
                  <a:pt x="92322" y="78142"/>
                  <a:pt x="97457" y="78979"/>
                </a:cubicBezTo>
                <a:cubicBezTo>
                  <a:pt x="102591" y="79816"/>
                  <a:pt x="107019" y="80985"/>
                  <a:pt x="110740" y="82486"/>
                </a:cubicBezTo>
                <a:cubicBezTo>
                  <a:pt x="114460" y="83987"/>
                  <a:pt x="122540" y="84185"/>
                  <a:pt x="134980" y="83081"/>
                </a:cubicBezTo>
                <a:cubicBezTo>
                  <a:pt x="147420" y="81977"/>
                  <a:pt x="156957" y="79252"/>
                  <a:pt x="163592" y="74905"/>
                </a:cubicBezTo>
                <a:cubicBezTo>
                  <a:pt x="166910" y="72731"/>
                  <a:pt x="170238" y="71519"/>
                  <a:pt x="173578" y="71268"/>
                </a:cubicBezTo>
                <a:close/>
                <a:moveTo>
                  <a:pt x="2979169" y="63241"/>
                </a:moveTo>
                <a:cubicBezTo>
                  <a:pt x="2970729" y="62875"/>
                  <a:pt x="2963093" y="67383"/>
                  <a:pt x="2956259" y="76765"/>
                </a:cubicBezTo>
                <a:cubicBezTo>
                  <a:pt x="2949425" y="86148"/>
                  <a:pt x="2944861" y="101300"/>
                  <a:pt x="2942567" y="122223"/>
                </a:cubicBezTo>
                <a:cubicBezTo>
                  <a:pt x="2940285" y="143133"/>
                  <a:pt x="2941060" y="161814"/>
                  <a:pt x="2944892" y="178266"/>
                </a:cubicBezTo>
                <a:cubicBezTo>
                  <a:pt x="2948724" y="194718"/>
                  <a:pt x="2954650" y="206007"/>
                  <a:pt x="2962668" y="212134"/>
                </a:cubicBezTo>
                <a:cubicBezTo>
                  <a:pt x="2970686" y="218261"/>
                  <a:pt x="2978735" y="219547"/>
                  <a:pt x="2986815" y="215994"/>
                </a:cubicBezTo>
                <a:cubicBezTo>
                  <a:pt x="2994895" y="212441"/>
                  <a:pt x="3001013" y="204438"/>
                  <a:pt x="3005168" y="191986"/>
                </a:cubicBezTo>
                <a:cubicBezTo>
                  <a:pt x="3009322" y="179534"/>
                  <a:pt x="3011400" y="165811"/>
                  <a:pt x="3011400" y="150817"/>
                </a:cubicBezTo>
                <a:cubicBezTo>
                  <a:pt x="3011400" y="135822"/>
                  <a:pt x="3010829" y="122232"/>
                  <a:pt x="3009688" y="110047"/>
                </a:cubicBezTo>
                <a:cubicBezTo>
                  <a:pt x="3008547" y="97862"/>
                  <a:pt x="3005285" y="87106"/>
                  <a:pt x="2999903" y="77779"/>
                </a:cubicBezTo>
                <a:cubicBezTo>
                  <a:pt x="2994520" y="68453"/>
                  <a:pt x="2987609" y="63606"/>
                  <a:pt x="2979169" y="63241"/>
                </a:cubicBezTo>
                <a:close/>
                <a:moveTo>
                  <a:pt x="4988302" y="60748"/>
                </a:moveTo>
                <a:cubicBezTo>
                  <a:pt x="4986083" y="60493"/>
                  <a:pt x="4976340" y="63126"/>
                  <a:pt x="4959076" y="68645"/>
                </a:cubicBezTo>
                <a:lnTo>
                  <a:pt x="4963299" y="98745"/>
                </a:lnTo>
                <a:cubicBezTo>
                  <a:pt x="4972961" y="96501"/>
                  <a:pt x="4980904" y="94442"/>
                  <a:pt x="4987130" y="92569"/>
                </a:cubicBezTo>
                <a:cubicBezTo>
                  <a:pt x="4990132" y="71609"/>
                  <a:pt x="4990522" y="61002"/>
                  <a:pt x="4988302" y="60748"/>
                </a:cubicBezTo>
                <a:close/>
                <a:moveTo>
                  <a:pt x="1006852" y="60748"/>
                </a:moveTo>
                <a:cubicBezTo>
                  <a:pt x="1004632" y="60493"/>
                  <a:pt x="994890" y="63126"/>
                  <a:pt x="977626" y="68645"/>
                </a:cubicBezTo>
                <a:lnTo>
                  <a:pt x="981849" y="98745"/>
                </a:lnTo>
                <a:cubicBezTo>
                  <a:pt x="991511" y="96501"/>
                  <a:pt x="999454" y="94442"/>
                  <a:pt x="1005680" y="92569"/>
                </a:cubicBezTo>
                <a:cubicBezTo>
                  <a:pt x="1008682" y="71609"/>
                  <a:pt x="1009072" y="61002"/>
                  <a:pt x="1006852" y="60748"/>
                </a:cubicBezTo>
                <a:close/>
                <a:moveTo>
                  <a:pt x="4502137" y="60264"/>
                </a:moveTo>
                <a:cubicBezTo>
                  <a:pt x="4505622" y="59452"/>
                  <a:pt x="4513063" y="61055"/>
                  <a:pt x="4524461" y="65073"/>
                </a:cubicBezTo>
                <a:cubicBezTo>
                  <a:pt x="4537682" y="67727"/>
                  <a:pt x="4544509" y="74803"/>
                  <a:pt x="4544943" y="86300"/>
                </a:cubicBezTo>
                <a:cubicBezTo>
                  <a:pt x="4545377" y="97797"/>
                  <a:pt x="4540432" y="101337"/>
                  <a:pt x="4530107" y="96922"/>
                </a:cubicBezTo>
                <a:cubicBezTo>
                  <a:pt x="4519782" y="92507"/>
                  <a:pt x="4508279" y="85791"/>
                  <a:pt x="4495598" y="76775"/>
                </a:cubicBezTo>
                <a:cubicBezTo>
                  <a:pt x="4482916" y="67758"/>
                  <a:pt x="4479964" y="62955"/>
                  <a:pt x="4486742" y="62366"/>
                </a:cubicBezTo>
                <a:cubicBezTo>
                  <a:pt x="4493520" y="61777"/>
                  <a:pt x="4498652" y="61076"/>
                  <a:pt x="4502137" y="60264"/>
                </a:cubicBezTo>
                <a:close/>
                <a:moveTo>
                  <a:pt x="3815043" y="57946"/>
                </a:moveTo>
                <a:cubicBezTo>
                  <a:pt x="3816546" y="58040"/>
                  <a:pt x="3818412" y="58500"/>
                  <a:pt x="3820643" y="59325"/>
                </a:cubicBezTo>
                <a:cubicBezTo>
                  <a:pt x="3829567" y="62624"/>
                  <a:pt x="3836983" y="66509"/>
                  <a:pt x="3842893" y="70980"/>
                </a:cubicBezTo>
                <a:cubicBezTo>
                  <a:pt x="3848803" y="75451"/>
                  <a:pt x="3850158" y="79906"/>
                  <a:pt x="3846958" y="84346"/>
                </a:cubicBezTo>
                <a:cubicBezTo>
                  <a:pt x="3843758" y="88786"/>
                  <a:pt x="3841182" y="96259"/>
                  <a:pt x="3839228" y="106763"/>
                </a:cubicBezTo>
                <a:cubicBezTo>
                  <a:pt x="3837275" y="117268"/>
                  <a:pt x="3834060" y="130551"/>
                  <a:pt x="3829582" y="146612"/>
                </a:cubicBezTo>
                <a:cubicBezTo>
                  <a:pt x="3861779" y="144343"/>
                  <a:pt x="3882063" y="142219"/>
                  <a:pt x="3890434" y="140240"/>
                </a:cubicBezTo>
                <a:cubicBezTo>
                  <a:pt x="3898806" y="138262"/>
                  <a:pt x="3906074" y="137903"/>
                  <a:pt x="3912238" y="139161"/>
                </a:cubicBezTo>
                <a:cubicBezTo>
                  <a:pt x="3918402" y="140420"/>
                  <a:pt x="3924454" y="144916"/>
                  <a:pt x="3930395" y="152649"/>
                </a:cubicBezTo>
                <a:cubicBezTo>
                  <a:pt x="3936335" y="160382"/>
                  <a:pt x="3929995" y="164056"/>
                  <a:pt x="3911373" y="163672"/>
                </a:cubicBezTo>
                <a:cubicBezTo>
                  <a:pt x="3892751" y="163287"/>
                  <a:pt x="3864055" y="164589"/>
                  <a:pt x="3825285" y="167578"/>
                </a:cubicBezTo>
                <a:cubicBezTo>
                  <a:pt x="3818489" y="193971"/>
                  <a:pt x="3805317" y="215343"/>
                  <a:pt x="3785771" y="231695"/>
                </a:cubicBezTo>
                <a:cubicBezTo>
                  <a:pt x="3766225" y="248048"/>
                  <a:pt x="3744881" y="258407"/>
                  <a:pt x="3721738" y="262773"/>
                </a:cubicBezTo>
                <a:cubicBezTo>
                  <a:pt x="3698595" y="267138"/>
                  <a:pt x="3696763" y="264146"/>
                  <a:pt x="3716240" y="253796"/>
                </a:cubicBezTo>
                <a:cubicBezTo>
                  <a:pt x="3735718" y="243447"/>
                  <a:pt x="3752495" y="232185"/>
                  <a:pt x="3766572" y="220012"/>
                </a:cubicBezTo>
                <a:cubicBezTo>
                  <a:pt x="3780649" y="207840"/>
                  <a:pt x="3792264" y="190808"/>
                  <a:pt x="3801417" y="168918"/>
                </a:cubicBezTo>
                <a:cubicBezTo>
                  <a:pt x="3761568" y="174338"/>
                  <a:pt x="3737914" y="178418"/>
                  <a:pt x="3730454" y="181159"/>
                </a:cubicBezTo>
                <a:cubicBezTo>
                  <a:pt x="3722994" y="183900"/>
                  <a:pt x="3714086" y="180771"/>
                  <a:pt x="3703730" y="171773"/>
                </a:cubicBezTo>
                <a:cubicBezTo>
                  <a:pt x="3693374" y="162776"/>
                  <a:pt x="3694195" y="158674"/>
                  <a:pt x="3706195" y="159467"/>
                </a:cubicBezTo>
                <a:cubicBezTo>
                  <a:pt x="3718194" y="160261"/>
                  <a:pt x="3731871" y="159892"/>
                  <a:pt x="3747225" y="158360"/>
                </a:cubicBezTo>
                <a:cubicBezTo>
                  <a:pt x="3762579" y="156829"/>
                  <a:pt x="3781945" y="154233"/>
                  <a:pt x="3805323" y="150575"/>
                </a:cubicBezTo>
                <a:cubicBezTo>
                  <a:pt x="3808188" y="139177"/>
                  <a:pt x="3810588" y="124486"/>
                  <a:pt x="3812523" y="106503"/>
                </a:cubicBezTo>
                <a:cubicBezTo>
                  <a:pt x="3814458" y="88520"/>
                  <a:pt x="3814064" y="75336"/>
                  <a:pt x="3811342" y="66952"/>
                </a:cubicBezTo>
                <a:cubicBezTo>
                  <a:pt x="3809300" y="60664"/>
                  <a:pt x="3810534" y="57662"/>
                  <a:pt x="3815043" y="57946"/>
                </a:cubicBezTo>
                <a:close/>
                <a:moveTo>
                  <a:pt x="5045006" y="52423"/>
                </a:moveTo>
                <a:cubicBezTo>
                  <a:pt x="5048689" y="51393"/>
                  <a:pt x="5054940" y="52857"/>
                  <a:pt x="5063758" y="56813"/>
                </a:cubicBezTo>
                <a:cubicBezTo>
                  <a:pt x="5072576" y="60769"/>
                  <a:pt x="5075807" y="66146"/>
                  <a:pt x="5073450" y="72942"/>
                </a:cubicBezTo>
                <a:cubicBezTo>
                  <a:pt x="5071094" y="79739"/>
                  <a:pt x="5070111" y="99548"/>
                  <a:pt x="5070502" y="132371"/>
                </a:cubicBezTo>
                <a:cubicBezTo>
                  <a:pt x="5070892" y="165194"/>
                  <a:pt x="5065643" y="190079"/>
                  <a:pt x="5054754" y="207027"/>
                </a:cubicBezTo>
                <a:cubicBezTo>
                  <a:pt x="5043865" y="223975"/>
                  <a:pt x="5030036" y="235869"/>
                  <a:pt x="5013268" y="242709"/>
                </a:cubicBezTo>
                <a:cubicBezTo>
                  <a:pt x="4996500" y="249549"/>
                  <a:pt x="4994789" y="246364"/>
                  <a:pt x="5008134" y="233156"/>
                </a:cubicBezTo>
                <a:cubicBezTo>
                  <a:pt x="5021479" y="219947"/>
                  <a:pt x="5031211" y="207226"/>
                  <a:pt x="5037332" y="194991"/>
                </a:cubicBezTo>
                <a:cubicBezTo>
                  <a:pt x="5043452" y="182756"/>
                  <a:pt x="5046897" y="169786"/>
                  <a:pt x="5047666" y="156081"/>
                </a:cubicBezTo>
                <a:cubicBezTo>
                  <a:pt x="5039382" y="165433"/>
                  <a:pt x="5033785" y="172053"/>
                  <a:pt x="5030876" y="175941"/>
                </a:cubicBezTo>
                <a:cubicBezTo>
                  <a:pt x="5027968" y="179829"/>
                  <a:pt x="5022257" y="178697"/>
                  <a:pt x="5013742" y="172546"/>
                </a:cubicBezTo>
                <a:cubicBezTo>
                  <a:pt x="5005228" y="166394"/>
                  <a:pt x="5005166" y="162335"/>
                  <a:pt x="5013556" y="160370"/>
                </a:cubicBezTo>
                <a:cubicBezTo>
                  <a:pt x="5021947" y="158404"/>
                  <a:pt x="5033329" y="152751"/>
                  <a:pt x="5047703" y="143412"/>
                </a:cubicBezTo>
                <a:cubicBezTo>
                  <a:pt x="5048447" y="126979"/>
                  <a:pt x="5048630" y="111306"/>
                  <a:pt x="5048252" y="96392"/>
                </a:cubicBezTo>
                <a:cubicBezTo>
                  <a:pt x="5047874" y="81478"/>
                  <a:pt x="5046317" y="70679"/>
                  <a:pt x="5043583" y="63994"/>
                </a:cubicBezTo>
                <a:cubicBezTo>
                  <a:pt x="5040848" y="57309"/>
                  <a:pt x="5041322" y="53452"/>
                  <a:pt x="5045006" y="52423"/>
                </a:cubicBezTo>
                <a:close/>
                <a:moveTo>
                  <a:pt x="1063556" y="52423"/>
                </a:moveTo>
                <a:cubicBezTo>
                  <a:pt x="1067239" y="51393"/>
                  <a:pt x="1073490" y="52857"/>
                  <a:pt x="1082308" y="56813"/>
                </a:cubicBezTo>
                <a:cubicBezTo>
                  <a:pt x="1091126" y="60769"/>
                  <a:pt x="1094357" y="66146"/>
                  <a:pt x="1092001" y="72942"/>
                </a:cubicBezTo>
                <a:cubicBezTo>
                  <a:pt x="1089644" y="79739"/>
                  <a:pt x="1088661" y="99548"/>
                  <a:pt x="1089052" y="132371"/>
                </a:cubicBezTo>
                <a:cubicBezTo>
                  <a:pt x="1089443" y="165194"/>
                  <a:pt x="1084193" y="190079"/>
                  <a:pt x="1073304" y="207027"/>
                </a:cubicBezTo>
                <a:cubicBezTo>
                  <a:pt x="1062415" y="223975"/>
                  <a:pt x="1048586" y="235869"/>
                  <a:pt x="1031818" y="242709"/>
                </a:cubicBezTo>
                <a:cubicBezTo>
                  <a:pt x="1015050" y="249549"/>
                  <a:pt x="1013339" y="246364"/>
                  <a:pt x="1026684" y="233156"/>
                </a:cubicBezTo>
                <a:cubicBezTo>
                  <a:pt x="1040029" y="219947"/>
                  <a:pt x="1049761" y="207226"/>
                  <a:pt x="1055882" y="194991"/>
                </a:cubicBezTo>
                <a:cubicBezTo>
                  <a:pt x="1062002" y="182756"/>
                  <a:pt x="1065447" y="169786"/>
                  <a:pt x="1066216" y="156081"/>
                </a:cubicBezTo>
                <a:cubicBezTo>
                  <a:pt x="1057931" y="165433"/>
                  <a:pt x="1052335" y="172053"/>
                  <a:pt x="1049427" y="175941"/>
                </a:cubicBezTo>
                <a:cubicBezTo>
                  <a:pt x="1046518" y="179829"/>
                  <a:pt x="1040807" y="178697"/>
                  <a:pt x="1032293" y="172546"/>
                </a:cubicBezTo>
                <a:cubicBezTo>
                  <a:pt x="1023778" y="166394"/>
                  <a:pt x="1023716" y="162335"/>
                  <a:pt x="1032107" y="160370"/>
                </a:cubicBezTo>
                <a:cubicBezTo>
                  <a:pt x="1040497" y="158404"/>
                  <a:pt x="1051879" y="152751"/>
                  <a:pt x="1066253" y="143412"/>
                </a:cubicBezTo>
                <a:cubicBezTo>
                  <a:pt x="1066998" y="126979"/>
                  <a:pt x="1067180" y="111306"/>
                  <a:pt x="1066802" y="96392"/>
                </a:cubicBezTo>
                <a:cubicBezTo>
                  <a:pt x="1066424" y="81478"/>
                  <a:pt x="1064867" y="70679"/>
                  <a:pt x="1062133" y="63994"/>
                </a:cubicBezTo>
                <a:cubicBezTo>
                  <a:pt x="1059398" y="57309"/>
                  <a:pt x="1059872" y="53452"/>
                  <a:pt x="1063556" y="52423"/>
                </a:cubicBezTo>
                <a:close/>
                <a:moveTo>
                  <a:pt x="4790933" y="49834"/>
                </a:moveTo>
                <a:cubicBezTo>
                  <a:pt x="4789286" y="49231"/>
                  <a:pt x="4787037" y="49403"/>
                  <a:pt x="4784184" y="50348"/>
                </a:cubicBezTo>
                <a:cubicBezTo>
                  <a:pt x="4778480" y="52240"/>
                  <a:pt x="4768644" y="55629"/>
                  <a:pt x="4754680" y="60515"/>
                </a:cubicBezTo>
                <a:lnTo>
                  <a:pt x="4754680" y="78895"/>
                </a:lnTo>
                <a:cubicBezTo>
                  <a:pt x="4760819" y="77457"/>
                  <a:pt x="4766387" y="75736"/>
                  <a:pt x="4771385" y="73733"/>
                </a:cubicBezTo>
                <a:cubicBezTo>
                  <a:pt x="4776384" y="71730"/>
                  <a:pt x="4780879" y="72902"/>
                  <a:pt x="4784873" y="77249"/>
                </a:cubicBezTo>
                <a:cubicBezTo>
                  <a:pt x="4788867" y="81596"/>
                  <a:pt x="4786891" y="85704"/>
                  <a:pt x="4778947" y="89574"/>
                </a:cubicBezTo>
                <a:cubicBezTo>
                  <a:pt x="4771004" y="93443"/>
                  <a:pt x="4762914" y="95378"/>
                  <a:pt x="4754680" y="95378"/>
                </a:cubicBezTo>
                <a:lnTo>
                  <a:pt x="4754680" y="117423"/>
                </a:lnTo>
                <a:cubicBezTo>
                  <a:pt x="4766908" y="113678"/>
                  <a:pt x="4777828" y="110776"/>
                  <a:pt x="4787440" y="108717"/>
                </a:cubicBezTo>
                <a:cubicBezTo>
                  <a:pt x="4792736" y="76520"/>
                  <a:pt x="4794944" y="58270"/>
                  <a:pt x="4794063" y="53967"/>
                </a:cubicBezTo>
                <a:cubicBezTo>
                  <a:pt x="4793623" y="51815"/>
                  <a:pt x="4792579" y="50437"/>
                  <a:pt x="4790933" y="49834"/>
                </a:cubicBezTo>
                <a:close/>
                <a:moveTo>
                  <a:pt x="495158" y="49834"/>
                </a:moveTo>
                <a:cubicBezTo>
                  <a:pt x="493512" y="49231"/>
                  <a:pt x="491262" y="49403"/>
                  <a:pt x="488410" y="50348"/>
                </a:cubicBezTo>
                <a:cubicBezTo>
                  <a:pt x="482704" y="52240"/>
                  <a:pt x="472869" y="55629"/>
                  <a:pt x="458904" y="60515"/>
                </a:cubicBezTo>
                <a:lnTo>
                  <a:pt x="458904" y="78895"/>
                </a:lnTo>
                <a:cubicBezTo>
                  <a:pt x="465044" y="77457"/>
                  <a:pt x="470612" y="75736"/>
                  <a:pt x="475610" y="73733"/>
                </a:cubicBezTo>
                <a:cubicBezTo>
                  <a:pt x="480608" y="71730"/>
                  <a:pt x="485104" y="72902"/>
                  <a:pt x="489098" y="77249"/>
                </a:cubicBezTo>
                <a:cubicBezTo>
                  <a:pt x="493091" y="81596"/>
                  <a:pt x="491116" y="85704"/>
                  <a:pt x="483173" y="89574"/>
                </a:cubicBezTo>
                <a:cubicBezTo>
                  <a:pt x="475229" y="93443"/>
                  <a:pt x="467140" y="95378"/>
                  <a:pt x="458904" y="95378"/>
                </a:cubicBezTo>
                <a:lnTo>
                  <a:pt x="458904" y="117423"/>
                </a:lnTo>
                <a:cubicBezTo>
                  <a:pt x="471133" y="113678"/>
                  <a:pt x="482053" y="110776"/>
                  <a:pt x="491665" y="108717"/>
                </a:cubicBezTo>
                <a:cubicBezTo>
                  <a:pt x="496961" y="76520"/>
                  <a:pt x="499169" y="58270"/>
                  <a:pt x="498288" y="53967"/>
                </a:cubicBezTo>
                <a:cubicBezTo>
                  <a:pt x="497848" y="51815"/>
                  <a:pt x="496804" y="50437"/>
                  <a:pt x="495158" y="49834"/>
                </a:cubicBezTo>
                <a:close/>
                <a:moveTo>
                  <a:pt x="5395170" y="46730"/>
                </a:moveTo>
                <a:cubicBezTo>
                  <a:pt x="5393291" y="46482"/>
                  <a:pt x="5387956" y="47325"/>
                  <a:pt x="5379162" y="49260"/>
                </a:cubicBezTo>
                <a:cubicBezTo>
                  <a:pt x="5370369" y="51195"/>
                  <a:pt x="5360739" y="52813"/>
                  <a:pt x="5350271" y="54116"/>
                </a:cubicBezTo>
                <a:cubicBezTo>
                  <a:pt x="5351003" y="64223"/>
                  <a:pt x="5352317" y="72874"/>
                  <a:pt x="5354215" y="80067"/>
                </a:cubicBezTo>
                <a:cubicBezTo>
                  <a:pt x="5371454" y="77140"/>
                  <a:pt x="5384954" y="74629"/>
                  <a:pt x="5394715" y="72533"/>
                </a:cubicBezTo>
                <a:cubicBezTo>
                  <a:pt x="5396141" y="64013"/>
                  <a:pt x="5397043" y="57644"/>
                  <a:pt x="5397421" y="53427"/>
                </a:cubicBezTo>
                <a:cubicBezTo>
                  <a:pt x="5397800" y="49210"/>
                  <a:pt x="5397049" y="46978"/>
                  <a:pt x="5395170" y="46730"/>
                </a:cubicBezTo>
                <a:close/>
                <a:moveTo>
                  <a:pt x="1413721" y="46730"/>
                </a:moveTo>
                <a:cubicBezTo>
                  <a:pt x="1411842" y="46482"/>
                  <a:pt x="1406505" y="47325"/>
                  <a:pt x="1397712" y="49260"/>
                </a:cubicBezTo>
                <a:cubicBezTo>
                  <a:pt x="1388919" y="51195"/>
                  <a:pt x="1379289" y="52813"/>
                  <a:pt x="1368821" y="54116"/>
                </a:cubicBezTo>
                <a:cubicBezTo>
                  <a:pt x="1369553" y="64223"/>
                  <a:pt x="1370867" y="72874"/>
                  <a:pt x="1372765" y="80067"/>
                </a:cubicBezTo>
                <a:cubicBezTo>
                  <a:pt x="1390004" y="77140"/>
                  <a:pt x="1403504" y="74629"/>
                  <a:pt x="1413265" y="72533"/>
                </a:cubicBezTo>
                <a:cubicBezTo>
                  <a:pt x="1414691" y="64013"/>
                  <a:pt x="1415593" y="57644"/>
                  <a:pt x="1415972" y="53427"/>
                </a:cubicBezTo>
                <a:cubicBezTo>
                  <a:pt x="1416350" y="49210"/>
                  <a:pt x="1415600" y="46978"/>
                  <a:pt x="1413721" y="46730"/>
                </a:cubicBezTo>
                <a:close/>
                <a:moveTo>
                  <a:pt x="4996204" y="41140"/>
                </a:moveTo>
                <a:cubicBezTo>
                  <a:pt x="4999714" y="41760"/>
                  <a:pt x="5004283" y="43412"/>
                  <a:pt x="5009910" y="46097"/>
                </a:cubicBezTo>
                <a:cubicBezTo>
                  <a:pt x="5021165" y="51468"/>
                  <a:pt x="5024220" y="56844"/>
                  <a:pt x="5019072" y="62227"/>
                </a:cubicBezTo>
                <a:cubicBezTo>
                  <a:pt x="5013926" y="67609"/>
                  <a:pt x="5010273" y="76880"/>
                  <a:pt x="5008115" y="90039"/>
                </a:cubicBezTo>
                <a:cubicBezTo>
                  <a:pt x="5014341" y="97505"/>
                  <a:pt x="5013594" y="102013"/>
                  <a:pt x="5005873" y="103564"/>
                </a:cubicBezTo>
                <a:cubicBezTo>
                  <a:pt x="4998153" y="105114"/>
                  <a:pt x="4988005" y="107123"/>
                  <a:pt x="4975429" y="109591"/>
                </a:cubicBezTo>
                <a:cubicBezTo>
                  <a:pt x="4986318" y="113486"/>
                  <a:pt x="4991180" y="117417"/>
                  <a:pt x="4990014" y="121386"/>
                </a:cubicBezTo>
                <a:cubicBezTo>
                  <a:pt x="4988848" y="125355"/>
                  <a:pt x="4988265" y="132591"/>
                  <a:pt x="4988265" y="143096"/>
                </a:cubicBezTo>
                <a:cubicBezTo>
                  <a:pt x="4990510" y="143220"/>
                  <a:pt x="4995148" y="142085"/>
                  <a:pt x="5002180" y="139692"/>
                </a:cubicBezTo>
                <a:cubicBezTo>
                  <a:pt x="5009213" y="137298"/>
                  <a:pt x="5014682" y="138588"/>
                  <a:pt x="5018589" y="143561"/>
                </a:cubicBezTo>
                <a:cubicBezTo>
                  <a:pt x="5022495" y="148535"/>
                  <a:pt x="5019655" y="152448"/>
                  <a:pt x="5010068" y="155300"/>
                </a:cubicBezTo>
                <a:cubicBezTo>
                  <a:pt x="5000482" y="158153"/>
                  <a:pt x="4993213" y="159579"/>
                  <a:pt x="4988265" y="159579"/>
                </a:cubicBezTo>
                <a:lnTo>
                  <a:pt x="4988265" y="190963"/>
                </a:lnTo>
                <a:cubicBezTo>
                  <a:pt x="5011607" y="183187"/>
                  <a:pt x="5022555" y="181912"/>
                  <a:pt x="5021109" y="187140"/>
                </a:cubicBezTo>
                <a:cubicBezTo>
                  <a:pt x="5019665" y="192368"/>
                  <a:pt x="5006524" y="200104"/>
                  <a:pt x="4981689" y="210348"/>
                </a:cubicBezTo>
                <a:cubicBezTo>
                  <a:pt x="4956853" y="220592"/>
                  <a:pt x="4941611" y="227922"/>
                  <a:pt x="4935961" y="232337"/>
                </a:cubicBezTo>
                <a:cubicBezTo>
                  <a:pt x="4930312" y="236752"/>
                  <a:pt x="4922613" y="234594"/>
                  <a:pt x="4912865" y="225863"/>
                </a:cubicBezTo>
                <a:cubicBezTo>
                  <a:pt x="4903117" y="217132"/>
                  <a:pt x="4902590" y="212261"/>
                  <a:pt x="4911284" y="211250"/>
                </a:cubicBezTo>
                <a:cubicBezTo>
                  <a:pt x="4919978" y="210239"/>
                  <a:pt x="4927692" y="208853"/>
                  <a:pt x="4934426" y="207092"/>
                </a:cubicBezTo>
                <a:cubicBezTo>
                  <a:pt x="4932095" y="196538"/>
                  <a:pt x="4930163" y="185965"/>
                  <a:pt x="4928631" y="175373"/>
                </a:cubicBezTo>
                <a:cubicBezTo>
                  <a:pt x="4927100" y="164782"/>
                  <a:pt x="4924765" y="156277"/>
                  <a:pt x="4921627" y="149859"/>
                </a:cubicBezTo>
                <a:cubicBezTo>
                  <a:pt x="4918490" y="143440"/>
                  <a:pt x="4919150" y="139738"/>
                  <a:pt x="4923608" y="138752"/>
                </a:cubicBezTo>
                <a:cubicBezTo>
                  <a:pt x="4928067" y="137766"/>
                  <a:pt x="4933928" y="138631"/>
                  <a:pt x="4941189" y="141347"/>
                </a:cubicBezTo>
                <a:cubicBezTo>
                  <a:pt x="4948451" y="144064"/>
                  <a:pt x="4951108" y="148060"/>
                  <a:pt x="4949160" y="153337"/>
                </a:cubicBezTo>
                <a:cubicBezTo>
                  <a:pt x="4947213" y="158615"/>
                  <a:pt x="4948032" y="174660"/>
                  <a:pt x="4951616" y="201474"/>
                </a:cubicBezTo>
                <a:lnTo>
                  <a:pt x="4969438" y="196507"/>
                </a:lnTo>
                <a:cubicBezTo>
                  <a:pt x="4969438" y="165774"/>
                  <a:pt x="4969082" y="144153"/>
                  <a:pt x="4968368" y="131646"/>
                </a:cubicBezTo>
                <a:cubicBezTo>
                  <a:pt x="4967656" y="119138"/>
                  <a:pt x="4966871" y="112884"/>
                  <a:pt x="4966015" y="112884"/>
                </a:cubicBezTo>
                <a:cubicBezTo>
                  <a:pt x="4964912" y="112884"/>
                  <a:pt x="4964208" y="113799"/>
                  <a:pt x="4963904" y="115628"/>
                </a:cubicBezTo>
                <a:cubicBezTo>
                  <a:pt x="4963600" y="117457"/>
                  <a:pt x="4961789" y="119209"/>
                  <a:pt x="4958471" y="120884"/>
                </a:cubicBezTo>
                <a:cubicBezTo>
                  <a:pt x="4955154" y="122558"/>
                  <a:pt x="4952342" y="119879"/>
                  <a:pt x="4950035" y="112847"/>
                </a:cubicBezTo>
                <a:cubicBezTo>
                  <a:pt x="4947728" y="105815"/>
                  <a:pt x="4945170" y="97291"/>
                  <a:pt x="4942361" y="87276"/>
                </a:cubicBezTo>
                <a:cubicBezTo>
                  <a:pt x="4939552" y="77261"/>
                  <a:pt x="4936554" y="68887"/>
                  <a:pt x="4933366" y="62152"/>
                </a:cubicBezTo>
                <a:cubicBezTo>
                  <a:pt x="4930179" y="55418"/>
                  <a:pt x="4932613" y="52438"/>
                  <a:pt x="4940668" y="53213"/>
                </a:cubicBezTo>
                <a:cubicBezTo>
                  <a:pt x="4948723" y="53988"/>
                  <a:pt x="4958071" y="53099"/>
                  <a:pt x="4968713" y="50544"/>
                </a:cubicBezTo>
                <a:cubicBezTo>
                  <a:pt x="4979354" y="47989"/>
                  <a:pt x="4986067" y="45266"/>
                  <a:pt x="4988851" y="42377"/>
                </a:cubicBezTo>
                <a:cubicBezTo>
                  <a:pt x="4990243" y="40932"/>
                  <a:pt x="4992694" y="40519"/>
                  <a:pt x="4996204" y="41140"/>
                </a:cubicBezTo>
                <a:close/>
                <a:moveTo>
                  <a:pt x="1014754" y="41140"/>
                </a:moveTo>
                <a:cubicBezTo>
                  <a:pt x="1018264" y="41760"/>
                  <a:pt x="1022833" y="43412"/>
                  <a:pt x="1028460" y="46097"/>
                </a:cubicBezTo>
                <a:cubicBezTo>
                  <a:pt x="1039715" y="51468"/>
                  <a:pt x="1042770" y="56844"/>
                  <a:pt x="1037623" y="62227"/>
                </a:cubicBezTo>
                <a:cubicBezTo>
                  <a:pt x="1032476" y="67609"/>
                  <a:pt x="1028823" y="76880"/>
                  <a:pt x="1026665" y="90039"/>
                </a:cubicBezTo>
                <a:cubicBezTo>
                  <a:pt x="1032891" y="97505"/>
                  <a:pt x="1032144" y="102013"/>
                  <a:pt x="1024423" y="103564"/>
                </a:cubicBezTo>
                <a:cubicBezTo>
                  <a:pt x="1016703" y="105114"/>
                  <a:pt x="1006555" y="107123"/>
                  <a:pt x="993979" y="109591"/>
                </a:cubicBezTo>
                <a:cubicBezTo>
                  <a:pt x="1004868" y="113486"/>
                  <a:pt x="1009730" y="117417"/>
                  <a:pt x="1008564" y="121386"/>
                </a:cubicBezTo>
                <a:cubicBezTo>
                  <a:pt x="1007398" y="125355"/>
                  <a:pt x="1006815" y="132591"/>
                  <a:pt x="1006815" y="143096"/>
                </a:cubicBezTo>
                <a:cubicBezTo>
                  <a:pt x="1009060" y="143220"/>
                  <a:pt x="1013699" y="142085"/>
                  <a:pt x="1020731" y="139692"/>
                </a:cubicBezTo>
                <a:cubicBezTo>
                  <a:pt x="1027763" y="137298"/>
                  <a:pt x="1033232" y="138588"/>
                  <a:pt x="1037139" y="143561"/>
                </a:cubicBezTo>
                <a:cubicBezTo>
                  <a:pt x="1041046" y="148535"/>
                  <a:pt x="1038205" y="152448"/>
                  <a:pt x="1028619" y="155300"/>
                </a:cubicBezTo>
                <a:cubicBezTo>
                  <a:pt x="1019031" y="158153"/>
                  <a:pt x="1011764" y="159579"/>
                  <a:pt x="1006815" y="159579"/>
                </a:cubicBezTo>
                <a:lnTo>
                  <a:pt x="1006815" y="190963"/>
                </a:lnTo>
                <a:cubicBezTo>
                  <a:pt x="1030156" y="183187"/>
                  <a:pt x="1041105" y="181912"/>
                  <a:pt x="1039660" y="187140"/>
                </a:cubicBezTo>
                <a:cubicBezTo>
                  <a:pt x="1038215" y="192368"/>
                  <a:pt x="1025074" y="200104"/>
                  <a:pt x="1000239" y="210348"/>
                </a:cubicBezTo>
                <a:cubicBezTo>
                  <a:pt x="975403" y="220592"/>
                  <a:pt x="960161" y="227922"/>
                  <a:pt x="954511" y="232337"/>
                </a:cubicBezTo>
                <a:cubicBezTo>
                  <a:pt x="948862" y="236752"/>
                  <a:pt x="941163" y="234594"/>
                  <a:pt x="931415" y="225863"/>
                </a:cubicBezTo>
                <a:cubicBezTo>
                  <a:pt x="921667" y="217132"/>
                  <a:pt x="921140" y="212261"/>
                  <a:pt x="929834" y="211250"/>
                </a:cubicBezTo>
                <a:cubicBezTo>
                  <a:pt x="938528" y="210239"/>
                  <a:pt x="946242" y="208853"/>
                  <a:pt x="952977" y="207092"/>
                </a:cubicBezTo>
                <a:cubicBezTo>
                  <a:pt x="950645" y="196538"/>
                  <a:pt x="948713" y="185965"/>
                  <a:pt x="947182" y="175373"/>
                </a:cubicBezTo>
                <a:cubicBezTo>
                  <a:pt x="945650" y="164782"/>
                  <a:pt x="943315" y="156277"/>
                  <a:pt x="940177" y="149859"/>
                </a:cubicBezTo>
                <a:cubicBezTo>
                  <a:pt x="937039" y="143440"/>
                  <a:pt x="937700" y="139738"/>
                  <a:pt x="942159" y="138752"/>
                </a:cubicBezTo>
                <a:cubicBezTo>
                  <a:pt x="946617" y="137766"/>
                  <a:pt x="952477" y="138631"/>
                  <a:pt x="959739" y="141347"/>
                </a:cubicBezTo>
                <a:cubicBezTo>
                  <a:pt x="967001" y="144064"/>
                  <a:pt x="969658" y="148060"/>
                  <a:pt x="967711" y="153337"/>
                </a:cubicBezTo>
                <a:cubicBezTo>
                  <a:pt x="965763" y="158615"/>
                  <a:pt x="966582" y="174660"/>
                  <a:pt x="970166" y="201474"/>
                </a:cubicBezTo>
                <a:lnTo>
                  <a:pt x="987988" y="196507"/>
                </a:lnTo>
                <a:cubicBezTo>
                  <a:pt x="987988" y="165774"/>
                  <a:pt x="987632" y="144153"/>
                  <a:pt x="986919" y="131646"/>
                </a:cubicBezTo>
                <a:cubicBezTo>
                  <a:pt x="986206" y="119138"/>
                  <a:pt x="985421" y="112884"/>
                  <a:pt x="984565" y="112884"/>
                </a:cubicBezTo>
                <a:cubicBezTo>
                  <a:pt x="983462" y="112884"/>
                  <a:pt x="982758" y="113799"/>
                  <a:pt x="982454" y="115628"/>
                </a:cubicBezTo>
                <a:cubicBezTo>
                  <a:pt x="982150" y="117457"/>
                  <a:pt x="980339" y="119209"/>
                  <a:pt x="977022" y="120884"/>
                </a:cubicBezTo>
                <a:cubicBezTo>
                  <a:pt x="973704" y="122558"/>
                  <a:pt x="970892" y="119879"/>
                  <a:pt x="968585" y="112847"/>
                </a:cubicBezTo>
                <a:cubicBezTo>
                  <a:pt x="966278" y="105815"/>
                  <a:pt x="963720" y="97291"/>
                  <a:pt x="960911" y="87276"/>
                </a:cubicBezTo>
                <a:cubicBezTo>
                  <a:pt x="958102" y="77261"/>
                  <a:pt x="955104" y="68887"/>
                  <a:pt x="951916" y="62152"/>
                </a:cubicBezTo>
                <a:cubicBezTo>
                  <a:pt x="948729" y="55418"/>
                  <a:pt x="951163" y="52438"/>
                  <a:pt x="959218" y="53213"/>
                </a:cubicBezTo>
                <a:cubicBezTo>
                  <a:pt x="967273" y="53988"/>
                  <a:pt x="976622" y="53099"/>
                  <a:pt x="987263" y="50544"/>
                </a:cubicBezTo>
                <a:cubicBezTo>
                  <a:pt x="997904" y="47989"/>
                  <a:pt x="1004617" y="45266"/>
                  <a:pt x="1007401" y="42377"/>
                </a:cubicBezTo>
                <a:cubicBezTo>
                  <a:pt x="1008793" y="40932"/>
                  <a:pt x="1011244" y="40519"/>
                  <a:pt x="1014754" y="41140"/>
                </a:cubicBezTo>
                <a:close/>
                <a:moveTo>
                  <a:pt x="4129080" y="40516"/>
                </a:moveTo>
                <a:cubicBezTo>
                  <a:pt x="4125713" y="43828"/>
                  <a:pt x="4121567" y="47538"/>
                  <a:pt x="4116642" y="51648"/>
                </a:cubicBezTo>
                <a:lnTo>
                  <a:pt x="4102301" y="62984"/>
                </a:lnTo>
                <a:lnTo>
                  <a:pt x="4110989" y="62701"/>
                </a:lnTo>
                <a:cubicBezTo>
                  <a:pt x="4120272" y="64357"/>
                  <a:pt x="4127105" y="67402"/>
                  <a:pt x="4131490" y="71835"/>
                </a:cubicBezTo>
                <a:cubicBezTo>
                  <a:pt x="4135874" y="76269"/>
                  <a:pt x="4137675" y="79788"/>
                  <a:pt x="4136894" y="82393"/>
                </a:cubicBezTo>
                <a:cubicBezTo>
                  <a:pt x="4138816" y="79205"/>
                  <a:pt x="4143588" y="73417"/>
                  <a:pt x="4151209" y="65026"/>
                </a:cubicBezTo>
                <a:cubicBezTo>
                  <a:pt x="4158831" y="56636"/>
                  <a:pt x="4163385" y="50841"/>
                  <a:pt x="4164874" y="47642"/>
                </a:cubicBezTo>
                <a:cubicBezTo>
                  <a:pt x="4166362" y="44442"/>
                  <a:pt x="4165184" y="42842"/>
                  <a:pt x="4161339" y="42842"/>
                </a:cubicBezTo>
                <a:cubicBezTo>
                  <a:pt x="4156229" y="42842"/>
                  <a:pt x="4150754" y="43232"/>
                  <a:pt x="4144912" y="44014"/>
                </a:cubicBezTo>
                <a:cubicBezTo>
                  <a:pt x="4139071" y="44795"/>
                  <a:pt x="4133793" y="43629"/>
                  <a:pt x="4129080" y="40516"/>
                </a:cubicBezTo>
                <a:close/>
                <a:moveTo>
                  <a:pt x="2781256" y="40405"/>
                </a:moveTo>
                <a:lnTo>
                  <a:pt x="2880152" y="40405"/>
                </a:lnTo>
                <a:lnTo>
                  <a:pt x="2880152" y="67361"/>
                </a:lnTo>
                <a:lnTo>
                  <a:pt x="2804789" y="67361"/>
                </a:lnTo>
                <a:cubicBezTo>
                  <a:pt x="2801205" y="86833"/>
                  <a:pt x="2797534" y="101182"/>
                  <a:pt x="2793776" y="110410"/>
                </a:cubicBezTo>
                <a:cubicBezTo>
                  <a:pt x="2802358" y="105759"/>
                  <a:pt x="2812075" y="103641"/>
                  <a:pt x="2822928" y="104057"/>
                </a:cubicBezTo>
                <a:cubicBezTo>
                  <a:pt x="2833779" y="104472"/>
                  <a:pt x="2844170" y="106956"/>
                  <a:pt x="2854098" y="111507"/>
                </a:cubicBezTo>
                <a:cubicBezTo>
                  <a:pt x="2864026" y="116059"/>
                  <a:pt x="2871210" y="122170"/>
                  <a:pt x="2875650" y="129841"/>
                </a:cubicBezTo>
                <a:cubicBezTo>
                  <a:pt x="2880090" y="137512"/>
                  <a:pt x="2883308" y="145133"/>
                  <a:pt x="2885305" y="152705"/>
                </a:cubicBezTo>
                <a:cubicBezTo>
                  <a:pt x="2887302" y="160276"/>
                  <a:pt x="2888096" y="168505"/>
                  <a:pt x="2887686" y="177392"/>
                </a:cubicBezTo>
                <a:cubicBezTo>
                  <a:pt x="2887277" y="186278"/>
                  <a:pt x="2885451" y="195381"/>
                  <a:pt x="2882208" y="204702"/>
                </a:cubicBezTo>
                <a:cubicBezTo>
                  <a:pt x="2878964" y="214022"/>
                  <a:pt x="2874025" y="221795"/>
                  <a:pt x="2867390" y="228021"/>
                </a:cubicBezTo>
                <a:cubicBezTo>
                  <a:pt x="2860755" y="234247"/>
                  <a:pt x="2852749" y="239183"/>
                  <a:pt x="2843373" y="242830"/>
                </a:cubicBezTo>
                <a:cubicBezTo>
                  <a:pt x="2833997" y="246476"/>
                  <a:pt x="2823144" y="247899"/>
                  <a:pt x="2810817" y="247099"/>
                </a:cubicBezTo>
                <a:cubicBezTo>
                  <a:pt x="2798489" y="246299"/>
                  <a:pt x="2786762" y="241778"/>
                  <a:pt x="2775637" y="233537"/>
                </a:cubicBezTo>
                <a:cubicBezTo>
                  <a:pt x="2764512" y="225296"/>
                  <a:pt x="2756891" y="210646"/>
                  <a:pt x="2752774" y="189586"/>
                </a:cubicBezTo>
                <a:lnTo>
                  <a:pt x="2780065" y="181624"/>
                </a:lnTo>
                <a:cubicBezTo>
                  <a:pt x="2785758" y="203737"/>
                  <a:pt x="2794554" y="215687"/>
                  <a:pt x="2806454" y="217473"/>
                </a:cubicBezTo>
                <a:cubicBezTo>
                  <a:pt x="2818354" y="219259"/>
                  <a:pt x="2828016" y="218013"/>
                  <a:pt x="2835438" y="213734"/>
                </a:cubicBezTo>
                <a:cubicBezTo>
                  <a:pt x="2842861" y="209455"/>
                  <a:pt x="2848256" y="203396"/>
                  <a:pt x="2851623" y="195558"/>
                </a:cubicBezTo>
                <a:cubicBezTo>
                  <a:pt x="2854991" y="187720"/>
                  <a:pt x="2856485" y="178989"/>
                  <a:pt x="2856107" y="169364"/>
                </a:cubicBezTo>
                <a:cubicBezTo>
                  <a:pt x="2855728" y="159740"/>
                  <a:pt x="2853236" y="151737"/>
                  <a:pt x="2848628" y="145356"/>
                </a:cubicBezTo>
                <a:cubicBezTo>
                  <a:pt x="2844021" y="138975"/>
                  <a:pt x="2838164" y="134694"/>
                  <a:pt x="2831057" y="132511"/>
                </a:cubicBezTo>
                <a:cubicBezTo>
                  <a:pt x="2823951" y="130328"/>
                  <a:pt x="2815905" y="130340"/>
                  <a:pt x="2806919" y="132548"/>
                </a:cubicBezTo>
                <a:cubicBezTo>
                  <a:pt x="2797934" y="134756"/>
                  <a:pt x="2790173" y="140268"/>
                  <a:pt x="2783637" y="149086"/>
                </a:cubicBezTo>
                <a:lnTo>
                  <a:pt x="2758615" y="146240"/>
                </a:lnTo>
                <a:cubicBezTo>
                  <a:pt x="2760178" y="139307"/>
                  <a:pt x="2767724" y="104029"/>
                  <a:pt x="2781256" y="40405"/>
                </a:cubicBezTo>
                <a:close/>
                <a:moveTo>
                  <a:pt x="1552531" y="40405"/>
                </a:moveTo>
                <a:lnTo>
                  <a:pt x="1651427" y="40405"/>
                </a:lnTo>
                <a:lnTo>
                  <a:pt x="1651427" y="67361"/>
                </a:lnTo>
                <a:lnTo>
                  <a:pt x="1576064" y="67361"/>
                </a:lnTo>
                <a:cubicBezTo>
                  <a:pt x="1572480" y="86833"/>
                  <a:pt x="1568809" y="101182"/>
                  <a:pt x="1565051" y="110410"/>
                </a:cubicBezTo>
                <a:cubicBezTo>
                  <a:pt x="1573633" y="105759"/>
                  <a:pt x="1583350" y="103641"/>
                  <a:pt x="1594203" y="104057"/>
                </a:cubicBezTo>
                <a:cubicBezTo>
                  <a:pt x="1605055" y="104472"/>
                  <a:pt x="1615445" y="106956"/>
                  <a:pt x="1625373" y="111507"/>
                </a:cubicBezTo>
                <a:cubicBezTo>
                  <a:pt x="1635301" y="116059"/>
                  <a:pt x="1642485" y="122170"/>
                  <a:pt x="1646925" y="129841"/>
                </a:cubicBezTo>
                <a:cubicBezTo>
                  <a:pt x="1651365" y="137512"/>
                  <a:pt x="1654583" y="145133"/>
                  <a:pt x="1656580" y="152705"/>
                </a:cubicBezTo>
                <a:cubicBezTo>
                  <a:pt x="1658577" y="160276"/>
                  <a:pt x="1659371" y="168505"/>
                  <a:pt x="1658961" y="177392"/>
                </a:cubicBezTo>
                <a:cubicBezTo>
                  <a:pt x="1658552" y="186278"/>
                  <a:pt x="1656726" y="195381"/>
                  <a:pt x="1653483" y="204702"/>
                </a:cubicBezTo>
                <a:cubicBezTo>
                  <a:pt x="1650239" y="214022"/>
                  <a:pt x="1645300" y="221795"/>
                  <a:pt x="1638665" y="228021"/>
                </a:cubicBezTo>
                <a:cubicBezTo>
                  <a:pt x="1632030" y="234247"/>
                  <a:pt x="1624024" y="239183"/>
                  <a:pt x="1614648" y="242830"/>
                </a:cubicBezTo>
                <a:cubicBezTo>
                  <a:pt x="1605272" y="246476"/>
                  <a:pt x="1594420" y="247899"/>
                  <a:pt x="1582092" y="247099"/>
                </a:cubicBezTo>
                <a:cubicBezTo>
                  <a:pt x="1569764" y="246299"/>
                  <a:pt x="1558037" y="241778"/>
                  <a:pt x="1546912" y="233537"/>
                </a:cubicBezTo>
                <a:cubicBezTo>
                  <a:pt x="1535788" y="225296"/>
                  <a:pt x="1528166" y="210646"/>
                  <a:pt x="1524049" y="189586"/>
                </a:cubicBezTo>
                <a:lnTo>
                  <a:pt x="1551340" y="181624"/>
                </a:lnTo>
                <a:cubicBezTo>
                  <a:pt x="1557033" y="203737"/>
                  <a:pt x="1565829" y="215687"/>
                  <a:pt x="1577729" y="217473"/>
                </a:cubicBezTo>
                <a:cubicBezTo>
                  <a:pt x="1589629" y="219259"/>
                  <a:pt x="1599291" y="218013"/>
                  <a:pt x="1606713" y="213734"/>
                </a:cubicBezTo>
                <a:cubicBezTo>
                  <a:pt x="1614136" y="209455"/>
                  <a:pt x="1619531" y="203396"/>
                  <a:pt x="1622899" y="195558"/>
                </a:cubicBezTo>
                <a:cubicBezTo>
                  <a:pt x="1626266" y="187720"/>
                  <a:pt x="1627760" y="178989"/>
                  <a:pt x="1627382" y="169364"/>
                </a:cubicBezTo>
                <a:cubicBezTo>
                  <a:pt x="1627004" y="159740"/>
                  <a:pt x="1624511" y="151737"/>
                  <a:pt x="1619903" y="145356"/>
                </a:cubicBezTo>
                <a:cubicBezTo>
                  <a:pt x="1615296" y="138975"/>
                  <a:pt x="1609439" y="134694"/>
                  <a:pt x="1602332" y="132511"/>
                </a:cubicBezTo>
                <a:cubicBezTo>
                  <a:pt x="1595226" y="130328"/>
                  <a:pt x="1587180" y="130340"/>
                  <a:pt x="1578194" y="132548"/>
                </a:cubicBezTo>
                <a:cubicBezTo>
                  <a:pt x="1569209" y="134756"/>
                  <a:pt x="1561448" y="140268"/>
                  <a:pt x="1554912" y="149086"/>
                </a:cubicBezTo>
                <a:lnTo>
                  <a:pt x="1529890" y="146240"/>
                </a:lnTo>
                <a:cubicBezTo>
                  <a:pt x="1531453" y="139307"/>
                  <a:pt x="1539000" y="104029"/>
                  <a:pt x="1552531" y="40405"/>
                </a:cubicBezTo>
                <a:close/>
                <a:moveTo>
                  <a:pt x="837195" y="36993"/>
                </a:moveTo>
                <a:cubicBezTo>
                  <a:pt x="841572" y="37355"/>
                  <a:pt x="845888" y="38923"/>
                  <a:pt x="850146" y="41698"/>
                </a:cubicBezTo>
                <a:cubicBezTo>
                  <a:pt x="858660" y="47248"/>
                  <a:pt x="856136" y="52134"/>
                  <a:pt x="842574" y="56357"/>
                </a:cubicBezTo>
                <a:cubicBezTo>
                  <a:pt x="829012" y="60580"/>
                  <a:pt x="812839" y="65026"/>
                  <a:pt x="794056" y="69696"/>
                </a:cubicBezTo>
                <a:cubicBezTo>
                  <a:pt x="775273" y="74365"/>
                  <a:pt x="760436" y="74561"/>
                  <a:pt x="749547" y="70282"/>
                </a:cubicBezTo>
                <a:cubicBezTo>
                  <a:pt x="738658" y="66003"/>
                  <a:pt x="738804" y="62329"/>
                  <a:pt x="749984" y="59259"/>
                </a:cubicBezTo>
                <a:cubicBezTo>
                  <a:pt x="761165" y="56190"/>
                  <a:pt x="774600" y="52692"/>
                  <a:pt x="790289" y="48767"/>
                </a:cubicBezTo>
                <a:cubicBezTo>
                  <a:pt x="805978" y="44842"/>
                  <a:pt x="817177" y="41763"/>
                  <a:pt x="823887" y="39530"/>
                </a:cubicBezTo>
                <a:cubicBezTo>
                  <a:pt x="828383" y="37478"/>
                  <a:pt x="832819" y="36632"/>
                  <a:pt x="837195" y="36993"/>
                </a:cubicBezTo>
                <a:close/>
                <a:moveTo>
                  <a:pt x="2678694" y="36889"/>
                </a:moveTo>
                <a:lnTo>
                  <a:pt x="2711418" y="36889"/>
                </a:lnTo>
                <a:lnTo>
                  <a:pt x="2662379" y="112754"/>
                </a:lnTo>
                <a:cubicBezTo>
                  <a:pt x="2681429" y="107309"/>
                  <a:pt x="2697583" y="108466"/>
                  <a:pt x="2710841" y="116223"/>
                </a:cubicBezTo>
                <a:cubicBezTo>
                  <a:pt x="2724099" y="123981"/>
                  <a:pt x="2732945" y="132495"/>
                  <a:pt x="2737379" y="141766"/>
                </a:cubicBezTo>
                <a:cubicBezTo>
                  <a:pt x="2741813" y="151037"/>
                  <a:pt x="2744231" y="161089"/>
                  <a:pt x="2744635" y="171922"/>
                </a:cubicBezTo>
                <a:cubicBezTo>
                  <a:pt x="2745038" y="182756"/>
                  <a:pt x="2743404" y="193474"/>
                  <a:pt x="2739733" y="204078"/>
                </a:cubicBezTo>
                <a:cubicBezTo>
                  <a:pt x="2736061" y="214682"/>
                  <a:pt x="2729497" y="224307"/>
                  <a:pt x="2720041" y="232951"/>
                </a:cubicBezTo>
                <a:cubicBezTo>
                  <a:pt x="2710584" y="241596"/>
                  <a:pt x="2697462" y="246315"/>
                  <a:pt x="2680676" y="247108"/>
                </a:cubicBezTo>
                <a:cubicBezTo>
                  <a:pt x="2663889" y="247902"/>
                  <a:pt x="2649524" y="244811"/>
                  <a:pt x="2637581" y="237835"/>
                </a:cubicBezTo>
                <a:cubicBezTo>
                  <a:pt x="2625637" y="230858"/>
                  <a:pt x="2617424" y="221023"/>
                  <a:pt x="2612940" y="208329"/>
                </a:cubicBezTo>
                <a:cubicBezTo>
                  <a:pt x="2608457" y="195636"/>
                  <a:pt x="2606606" y="183484"/>
                  <a:pt x="2607387" y="171876"/>
                </a:cubicBezTo>
                <a:cubicBezTo>
                  <a:pt x="2608169" y="160267"/>
                  <a:pt x="2610308" y="150584"/>
                  <a:pt x="2613805" y="142826"/>
                </a:cubicBezTo>
                <a:cubicBezTo>
                  <a:pt x="2617303" y="135069"/>
                  <a:pt x="2622642" y="125181"/>
                  <a:pt x="2629823" y="113163"/>
                </a:cubicBezTo>
                <a:close/>
                <a:moveTo>
                  <a:pt x="2979504" y="35735"/>
                </a:moveTo>
                <a:cubicBezTo>
                  <a:pt x="2994306" y="35735"/>
                  <a:pt x="3007015" y="41657"/>
                  <a:pt x="3017632" y="53502"/>
                </a:cubicBezTo>
                <a:cubicBezTo>
                  <a:pt x="3028248" y="65346"/>
                  <a:pt x="3035135" y="79940"/>
                  <a:pt x="3038291" y="97285"/>
                </a:cubicBezTo>
                <a:cubicBezTo>
                  <a:pt x="3041447" y="114630"/>
                  <a:pt x="3042433" y="134554"/>
                  <a:pt x="3041249" y="157058"/>
                </a:cubicBezTo>
                <a:cubicBezTo>
                  <a:pt x="3040065" y="179562"/>
                  <a:pt x="3036015" y="198132"/>
                  <a:pt x="3029101" y="212766"/>
                </a:cubicBezTo>
                <a:cubicBezTo>
                  <a:pt x="3022187" y="227401"/>
                  <a:pt x="3011660" y="237568"/>
                  <a:pt x="2997522" y="243267"/>
                </a:cubicBezTo>
                <a:cubicBezTo>
                  <a:pt x="2983383" y="248966"/>
                  <a:pt x="2969272" y="248358"/>
                  <a:pt x="2955189" y="241444"/>
                </a:cubicBezTo>
                <a:cubicBezTo>
                  <a:pt x="2941106" y="234529"/>
                  <a:pt x="2931225" y="225389"/>
                  <a:pt x="2925545" y="214022"/>
                </a:cubicBezTo>
                <a:cubicBezTo>
                  <a:pt x="2919864" y="202655"/>
                  <a:pt x="2915827" y="190786"/>
                  <a:pt x="2913434" y="178415"/>
                </a:cubicBezTo>
                <a:cubicBezTo>
                  <a:pt x="2911040" y="166044"/>
                  <a:pt x="2910234" y="149421"/>
                  <a:pt x="2911015" y="128548"/>
                </a:cubicBezTo>
                <a:cubicBezTo>
                  <a:pt x="2911809" y="107675"/>
                  <a:pt x="2914773" y="91115"/>
                  <a:pt x="2919908" y="78868"/>
                </a:cubicBezTo>
                <a:cubicBezTo>
                  <a:pt x="2925042" y="66620"/>
                  <a:pt x="2932558" y="56370"/>
                  <a:pt x="2942455" y="48116"/>
                </a:cubicBezTo>
                <a:cubicBezTo>
                  <a:pt x="2952352" y="39862"/>
                  <a:pt x="2964702" y="35735"/>
                  <a:pt x="2979504" y="35735"/>
                </a:cubicBezTo>
                <a:close/>
                <a:moveTo>
                  <a:pt x="3241983" y="26334"/>
                </a:moveTo>
                <a:cubicBezTo>
                  <a:pt x="3246986" y="27048"/>
                  <a:pt x="3251267" y="28920"/>
                  <a:pt x="3254827" y="31949"/>
                </a:cubicBezTo>
                <a:cubicBezTo>
                  <a:pt x="3261946" y="38008"/>
                  <a:pt x="3259719" y="42702"/>
                  <a:pt x="3248148" y="46032"/>
                </a:cubicBezTo>
                <a:cubicBezTo>
                  <a:pt x="3236577" y="49362"/>
                  <a:pt x="3226159" y="51995"/>
                  <a:pt x="3216894" y="53929"/>
                </a:cubicBezTo>
                <a:cubicBezTo>
                  <a:pt x="3207630" y="55864"/>
                  <a:pt x="3197701" y="57421"/>
                  <a:pt x="3187110" y="58599"/>
                </a:cubicBezTo>
                <a:cubicBezTo>
                  <a:pt x="3176518" y="59777"/>
                  <a:pt x="3167068" y="57452"/>
                  <a:pt x="3158758" y="51623"/>
                </a:cubicBezTo>
                <a:cubicBezTo>
                  <a:pt x="3150449" y="45794"/>
                  <a:pt x="3150687" y="42082"/>
                  <a:pt x="3159474" y="40488"/>
                </a:cubicBezTo>
                <a:cubicBezTo>
                  <a:pt x="3168261" y="38895"/>
                  <a:pt x="3178156" y="37317"/>
                  <a:pt x="3189156" y="35754"/>
                </a:cubicBezTo>
                <a:cubicBezTo>
                  <a:pt x="3200033" y="33559"/>
                  <a:pt x="3211918" y="30861"/>
                  <a:pt x="3224810" y="27661"/>
                </a:cubicBezTo>
                <a:cubicBezTo>
                  <a:pt x="3231256" y="26061"/>
                  <a:pt x="3236980" y="25619"/>
                  <a:pt x="3241983" y="26334"/>
                </a:cubicBezTo>
                <a:close/>
                <a:moveTo>
                  <a:pt x="1860858" y="26334"/>
                </a:moveTo>
                <a:cubicBezTo>
                  <a:pt x="1865861" y="27048"/>
                  <a:pt x="1870142" y="28920"/>
                  <a:pt x="1873702" y="31949"/>
                </a:cubicBezTo>
                <a:cubicBezTo>
                  <a:pt x="1880821" y="38008"/>
                  <a:pt x="1878595" y="42702"/>
                  <a:pt x="1867023" y="46032"/>
                </a:cubicBezTo>
                <a:cubicBezTo>
                  <a:pt x="1855452" y="49362"/>
                  <a:pt x="1845034" y="51995"/>
                  <a:pt x="1835769" y="53929"/>
                </a:cubicBezTo>
                <a:cubicBezTo>
                  <a:pt x="1826505" y="55864"/>
                  <a:pt x="1816577" y="57421"/>
                  <a:pt x="1805985" y="58599"/>
                </a:cubicBezTo>
                <a:cubicBezTo>
                  <a:pt x="1795393" y="59777"/>
                  <a:pt x="1785943" y="57452"/>
                  <a:pt x="1777633" y="51623"/>
                </a:cubicBezTo>
                <a:cubicBezTo>
                  <a:pt x="1769324" y="45794"/>
                  <a:pt x="1769562" y="42082"/>
                  <a:pt x="1778349" y="40488"/>
                </a:cubicBezTo>
                <a:cubicBezTo>
                  <a:pt x="1787137" y="38895"/>
                  <a:pt x="1797031" y="37317"/>
                  <a:pt x="1808031" y="35754"/>
                </a:cubicBezTo>
                <a:cubicBezTo>
                  <a:pt x="1818908" y="33559"/>
                  <a:pt x="1830793" y="30861"/>
                  <a:pt x="1843685" y="27661"/>
                </a:cubicBezTo>
                <a:cubicBezTo>
                  <a:pt x="1850131" y="26061"/>
                  <a:pt x="1855856" y="25619"/>
                  <a:pt x="1860858" y="26334"/>
                </a:cubicBezTo>
                <a:close/>
                <a:moveTo>
                  <a:pt x="5255297" y="25882"/>
                </a:moveTo>
                <a:cubicBezTo>
                  <a:pt x="5257643" y="25320"/>
                  <a:pt x="5261842" y="26539"/>
                  <a:pt x="5267894" y="29540"/>
                </a:cubicBezTo>
                <a:cubicBezTo>
                  <a:pt x="5279999" y="35543"/>
                  <a:pt x="5285013" y="41084"/>
                  <a:pt x="5282935" y="46163"/>
                </a:cubicBezTo>
                <a:cubicBezTo>
                  <a:pt x="5280858" y="51241"/>
                  <a:pt x="5277711" y="57225"/>
                  <a:pt x="5273494" y="64115"/>
                </a:cubicBezTo>
                <a:cubicBezTo>
                  <a:pt x="5269277" y="71004"/>
                  <a:pt x="5265396" y="77215"/>
                  <a:pt x="5261848" y="82746"/>
                </a:cubicBezTo>
                <a:cubicBezTo>
                  <a:pt x="5258301" y="88278"/>
                  <a:pt x="5255030" y="93105"/>
                  <a:pt x="5252035" y="97229"/>
                </a:cubicBezTo>
                <a:cubicBezTo>
                  <a:pt x="5249040" y="101353"/>
                  <a:pt x="5249133" y="103433"/>
                  <a:pt x="5252314" y="103471"/>
                </a:cubicBezTo>
                <a:cubicBezTo>
                  <a:pt x="5255495" y="103508"/>
                  <a:pt x="5258689" y="103325"/>
                  <a:pt x="5261895" y="102922"/>
                </a:cubicBezTo>
                <a:cubicBezTo>
                  <a:pt x="5265101" y="102519"/>
                  <a:pt x="5271547" y="101976"/>
                  <a:pt x="5281233" y="101294"/>
                </a:cubicBezTo>
                <a:cubicBezTo>
                  <a:pt x="5288253" y="90789"/>
                  <a:pt x="5291567" y="80734"/>
                  <a:pt x="5291177" y="71128"/>
                </a:cubicBezTo>
                <a:cubicBezTo>
                  <a:pt x="5290786" y="61523"/>
                  <a:pt x="5296451" y="60425"/>
                  <a:pt x="5308171" y="67836"/>
                </a:cubicBezTo>
                <a:cubicBezTo>
                  <a:pt x="5319891" y="75246"/>
                  <a:pt x="5322518" y="82619"/>
                  <a:pt x="5316050" y="89955"/>
                </a:cubicBezTo>
                <a:cubicBezTo>
                  <a:pt x="5309582" y="97291"/>
                  <a:pt x="5300491" y="108180"/>
                  <a:pt x="5288777" y="122623"/>
                </a:cubicBezTo>
                <a:cubicBezTo>
                  <a:pt x="5277063" y="137066"/>
                  <a:pt x="5266431" y="148559"/>
                  <a:pt x="5256881" y="157105"/>
                </a:cubicBezTo>
                <a:cubicBezTo>
                  <a:pt x="5261334" y="156497"/>
                  <a:pt x="5270359" y="154010"/>
                  <a:pt x="5283959" y="149645"/>
                </a:cubicBezTo>
                <a:cubicBezTo>
                  <a:pt x="5297558" y="145279"/>
                  <a:pt x="5305589" y="144433"/>
                  <a:pt x="5308050" y="147105"/>
                </a:cubicBezTo>
                <a:cubicBezTo>
                  <a:pt x="5310512" y="149778"/>
                  <a:pt x="5308912" y="152841"/>
                  <a:pt x="5303250" y="156295"/>
                </a:cubicBezTo>
                <a:cubicBezTo>
                  <a:pt x="5297589" y="159749"/>
                  <a:pt x="5288554" y="164189"/>
                  <a:pt x="5276145" y="169615"/>
                </a:cubicBezTo>
                <a:cubicBezTo>
                  <a:pt x="5263737" y="175041"/>
                  <a:pt x="5254987" y="179590"/>
                  <a:pt x="5249895" y="183261"/>
                </a:cubicBezTo>
                <a:cubicBezTo>
                  <a:pt x="5244805" y="186932"/>
                  <a:pt x="5239419" y="185249"/>
                  <a:pt x="5233738" y="178210"/>
                </a:cubicBezTo>
                <a:cubicBezTo>
                  <a:pt x="5228058" y="171172"/>
                  <a:pt x="5227885" y="165467"/>
                  <a:pt x="5233217" y="161095"/>
                </a:cubicBezTo>
                <a:cubicBezTo>
                  <a:pt x="5238551" y="156723"/>
                  <a:pt x="5243868" y="151697"/>
                  <a:pt x="5249170" y="146017"/>
                </a:cubicBezTo>
                <a:cubicBezTo>
                  <a:pt x="5254472" y="140337"/>
                  <a:pt x="5262828" y="130074"/>
                  <a:pt x="5274238" y="115228"/>
                </a:cubicBezTo>
                <a:cubicBezTo>
                  <a:pt x="5266226" y="116754"/>
                  <a:pt x="5259278" y="118620"/>
                  <a:pt x="5253393" y="120828"/>
                </a:cubicBezTo>
                <a:cubicBezTo>
                  <a:pt x="5247508" y="123035"/>
                  <a:pt x="5242361" y="125376"/>
                  <a:pt x="5237952" y="127851"/>
                </a:cubicBezTo>
                <a:cubicBezTo>
                  <a:pt x="5233543" y="130325"/>
                  <a:pt x="5228957" y="128195"/>
                  <a:pt x="5224195" y="121460"/>
                </a:cubicBezTo>
                <a:cubicBezTo>
                  <a:pt x="5219432" y="114726"/>
                  <a:pt x="5219662" y="109641"/>
                  <a:pt x="5224883" y="106205"/>
                </a:cubicBezTo>
                <a:cubicBezTo>
                  <a:pt x="5230105" y="102770"/>
                  <a:pt x="5234384" y="97908"/>
                  <a:pt x="5237719" y="91620"/>
                </a:cubicBezTo>
                <a:cubicBezTo>
                  <a:pt x="5241056" y="85332"/>
                  <a:pt x="5245254" y="76040"/>
                  <a:pt x="5250314" y="63743"/>
                </a:cubicBezTo>
                <a:cubicBezTo>
                  <a:pt x="5255374" y="51446"/>
                  <a:pt x="5256543" y="41171"/>
                  <a:pt x="5253821" y="32917"/>
                </a:cubicBezTo>
                <a:cubicBezTo>
                  <a:pt x="5252460" y="28790"/>
                  <a:pt x="5252952" y="26445"/>
                  <a:pt x="5255297" y="25882"/>
                </a:cubicBezTo>
                <a:close/>
                <a:moveTo>
                  <a:pt x="1273848" y="25882"/>
                </a:moveTo>
                <a:cubicBezTo>
                  <a:pt x="1276193" y="25320"/>
                  <a:pt x="1280392" y="26539"/>
                  <a:pt x="1286445" y="29540"/>
                </a:cubicBezTo>
                <a:cubicBezTo>
                  <a:pt x="1298549" y="35543"/>
                  <a:pt x="1303563" y="41084"/>
                  <a:pt x="1301486" y="46163"/>
                </a:cubicBezTo>
                <a:cubicBezTo>
                  <a:pt x="1299408" y="51241"/>
                  <a:pt x="1296261" y="57225"/>
                  <a:pt x="1292044" y="64115"/>
                </a:cubicBezTo>
                <a:cubicBezTo>
                  <a:pt x="1287828" y="71004"/>
                  <a:pt x="1283946" y="77215"/>
                  <a:pt x="1280398" y="82746"/>
                </a:cubicBezTo>
                <a:cubicBezTo>
                  <a:pt x="1276851" y="88278"/>
                  <a:pt x="1273580" y="93105"/>
                  <a:pt x="1270585" y="97229"/>
                </a:cubicBezTo>
                <a:cubicBezTo>
                  <a:pt x="1267590" y="101353"/>
                  <a:pt x="1267683" y="103433"/>
                  <a:pt x="1270864" y="103471"/>
                </a:cubicBezTo>
                <a:cubicBezTo>
                  <a:pt x="1274046" y="103508"/>
                  <a:pt x="1277239" y="103325"/>
                  <a:pt x="1280445" y="102922"/>
                </a:cubicBezTo>
                <a:cubicBezTo>
                  <a:pt x="1283651" y="102519"/>
                  <a:pt x="1290097" y="101976"/>
                  <a:pt x="1299783" y="101294"/>
                </a:cubicBezTo>
                <a:cubicBezTo>
                  <a:pt x="1306803" y="90789"/>
                  <a:pt x="1310118" y="80734"/>
                  <a:pt x="1309727" y="71128"/>
                </a:cubicBezTo>
                <a:cubicBezTo>
                  <a:pt x="1309336" y="61523"/>
                  <a:pt x="1315001" y="60425"/>
                  <a:pt x="1326721" y="67836"/>
                </a:cubicBezTo>
                <a:cubicBezTo>
                  <a:pt x="1338441" y="75246"/>
                  <a:pt x="1341068" y="82619"/>
                  <a:pt x="1334600" y="89955"/>
                </a:cubicBezTo>
                <a:cubicBezTo>
                  <a:pt x="1328132" y="97291"/>
                  <a:pt x="1319041" y="108180"/>
                  <a:pt x="1307327" y="122623"/>
                </a:cubicBezTo>
                <a:cubicBezTo>
                  <a:pt x="1295613" y="137066"/>
                  <a:pt x="1284981" y="148559"/>
                  <a:pt x="1275431" y="157105"/>
                </a:cubicBezTo>
                <a:cubicBezTo>
                  <a:pt x="1279884" y="156497"/>
                  <a:pt x="1288910" y="154010"/>
                  <a:pt x="1302509" y="149645"/>
                </a:cubicBezTo>
                <a:cubicBezTo>
                  <a:pt x="1316108" y="145279"/>
                  <a:pt x="1324138" y="144433"/>
                  <a:pt x="1326600" y="147105"/>
                </a:cubicBezTo>
                <a:cubicBezTo>
                  <a:pt x="1329062" y="149778"/>
                  <a:pt x="1327462" y="152841"/>
                  <a:pt x="1321801" y="156295"/>
                </a:cubicBezTo>
                <a:cubicBezTo>
                  <a:pt x="1316139" y="159749"/>
                  <a:pt x="1307104" y="164189"/>
                  <a:pt x="1294695" y="169615"/>
                </a:cubicBezTo>
                <a:cubicBezTo>
                  <a:pt x="1282287" y="175041"/>
                  <a:pt x="1273537" y="179590"/>
                  <a:pt x="1268446" y="183261"/>
                </a:cubicBezTo>
                <a:cubicBezTo>
                  <a:pt x="1263355" y="186932"/>
                  <a:pt x="1257969" y="185249"/>
                  <a:pt x="1252289" y="178210"/>
                </a:cubicBezTo>
                <a:cubicBezTo>
                  <a:pt x="1246608" y="171172"/>
                  <a:pt x="1246435" y="165467"/>
                  <a:pt x="1251768" y="161095"/>
                </a:cubicBezTo>
                <a:cubicBezTo>
                  <a:pt x="1257101" y="156723"/>
                  <a:pt x="1262418" y="151697"/>
                  <a:pt x="1267720" y="146017"/>
                </a:cubicBezTo>
                <a:cubicBezTo>
                  <a:pt x="1273022" y="140337"/>
                  <a:pt x="1281378" y="130074"/>
                  <a:pt x="1292788" y="115228"/>
                </a:cubicBezTo>
                <a:cubicBezTo>
                  <a:pt x="1284777" y="116754"/>
                  <a:pt x="1277828" y="118620"/>
                  <a:pt x="1271943" y="120828"/>
                </a:cubicBezTo>
                <a:cubicBezTo>
                  <a:pt x="1266058" y="123035"/>
                  <a:pt x="1260911" y="125376"/>
                  <a:pt x="1256502" y="127851"/>
                </a:cubicBezTo>
                <a:cubicBezTo>
                  <a:pt x="1252093" y="130325"/>
                  <a:pt x="1247507" y="128195"/>
                  <a:pt x="1242745" y="121460"/>
                </a:cubicBezTo>
                <a:cubicBezTo>
                  <a:pt x="1237982" y="114726"/>
                  <a:pt x="1238212" y="109641"/>
                  <a:pt x="1243433" y="106205"/>
                </a:cubicBezTo>
                <a:cubicBezTo>
                  <a:pt x="1248655" y="102770"/>
                  <a:pt x="1252933" y="97908"/>
                  <a:pt x="1256270" y="91620"/>
                </a:cubicBezTo>
                <a:cubicBezTo>
                  <a:pt x="1259606" y="85332"/>
                  <a:pt x="1263804" y="76040"/>
                  <a:pt x="1268864" y="63743"/>
                </a:cubicBezTo>
                <a:cubicBezTo>
                  <a:pt x="1273924" y="51446"/>
                  <a:pt x="1275093" y="41171"/>
                  <a:pt x="1272371" y="32917"/>
                </a:cubicBezTo>
                <a:cubicBezTo>
                  <a:pt x="1271010" y="28790"/>
                  <a:pt x="1271502" y="26445"/>
                  <a:pt x="1273848" y="25882"/>
                </a:cubicBezTo>
                <a:close/>
                <a:moveTo>
                  <a:pt x="2491069" y="25364"/>
                </a:moveTo>
                <a:cubicBezTo>
                  <a:pt x="2503229" y="24477"/>
                  <a:pt x="2512202" y="26471"/>
                  <a:pt x="2517988" y="31345"/>
                </a:cubicBezTo>
                <a:cubicBezTo>
                  <a:pt x="2523774" y="36219"/>
                  <a:pt x="2525913" y="42079"/>
                  <a:pt x="2524406" y="48925"/>
                </a:cubicBezTo>
                <a:cubicBezTo>
                  <a:pt x="2522899" y="55771"/>
                  <a:pt x="2517114" y="57368"/>
                  <a:pt x="2507049" y="53716"/>
                </a:cubicBezTo>
                <a:cubicBezTo>
                  <a:pt x="2496985" y="50063"/>
                  <a:pt x="2488684" y="45378"/>
                  <a:pt x="2482148" y="39661"/>
                </a:cubicBezTo>
                <a:cubicBezTo>
                  <a:pt x="2475935" y="31016"/>
                  <a:pt x="2478908" y="26251"/>
                  <a:pt x="2491069" y="25364"/>
                </a:cubicBezTo>
                <a:close/>
                <a:moveTo>
                  <a:pt x="5085859" y="25336"/>
                </a:moveTo>
                <a:cubicBezTo>
                  <a:pt x="5092643" y="26985"/>
                  <a:pt x="5099281" y="29627"/>
                  <a:pt x="5105774" y="33261"/>
                </a:cubicBezTo>
                <a:cubicBezTo>
                  <a:pt x="5112267" y="36895"/>
                  <a:pt x="5113941" y="41521"/>
                  <a:pt x="5110797" y="47139"/>
                </a:cubicBezTo>
                <a:cubicBezTo>
                  <a:pt x="5107653" y="52757"/>
                  <a:pt x="5105331" y="78908"/>
                  <a:pt x="5103830" y="125590"/>
                </a:cubicBezTo>
                <a:cubicBezTo>
                  <a:pt x="5106559" y="118471"/>
                  <a:pt x="5110946" y="110943"/>
                  <a:pt x="5116992" y="103006"/>
                </a:cubicBezTo>
                <a:cubicBezTo>
                  <a:pt x="5123038" y="95068"/>
                  <a:pt x="5127202" y="88433"/>
                  <a:pt x="5129484" y="83100"/>
                </a:cubicBezTo>
                <a:cubicBezTo>
                  <a:pt x="5131767" y="77767"/>
                  <a:pt x="5133487" y="72620"/>
                  <a:pt x="5134647" y="67659"/>
                </a:cubicBezTo>
                <a:cubicBezTo>
                  <a:pt x="5135807" y="62698"/>
                  <a:pt x="5141468" y="64679"/>
                  <a:pt x="5151632" y="73603"/>
                </a:cubicBezTo>
                <a:cubicBezTo>
                  <a:pt x="5161796" y="82526"/>
                  <a:pt x="5163929" y="88845"/>
                  <a:pt x="5158031" y="92560"/>
                </a:cubicBezTo>
                <a:cubicBezTo>
                  <a:pt x="5152134" y="96274"/>
                  <a:pt x="5136405" y="108915"/>
                  <a:pt x="5110844" y="130483"/>
                </a:cubicBezTo>
                <a:cubicBezTo>
                  <a:pt x="5123507" y="132864"/>
                  <a:pt x="5133869" y="136185"/>
                  <a:pt x="5141930" y="140445"/>
                </a:cubicBezTo>
                <a:cubicBezTo>
                  <a:pt x="5149992" y="144705"/>
                  <a:pt x="5153526" y="151489"/>
                  <a:pt x="5152534" y="160797"/>
                </a:cubicBezTo>
                <a:cubicBezTo>
                  <a:pt x="5151542" y="170105"/>
                  <a:pt x="5145198" y="171240"/>
                  <a:pt x="5133503" y="164202"/>
                </a:cubicBezTo>
                <a:cubicBezTo>
                  <a:pt x="5121807" y="157164"/>
                  <a:pt x="5111774" y="149397"/>
                  <a:pt x="5103402" y="140901"/>
                </a:cubicBezTo>
                <a:cubicBezTo>
                  <a:pt x="5102113" y="165693"/>
                  <a:pt x="5102211" y="185168"/>
                  <a:pt x="5103700" y="199325"/>
                </a:cubicBezTo>
                <a:cubicBezTo>
                  <a:pt x="5105188" y="213483"/>
                  <a:pt x="5111873" y="221076"/>
                  <a:pt x="5123754" y="222105"/>
                </a:cubicBezTo>
                <a:cubicBezTo>
                  <a:pt x="5135636" y="223135"/>
                  <a:pt x="5143865" y="222853"/>
                  <a:pt x="5148441" y="221259"/>
                </a:cubicBezTo>
                <a:cubicBezTo>
                  <a:pt x="5153018" y="219665"/>
                  <a:pt x="5157740" y="210717"/>
                  <a:pt x="5162608" y="194414"/>
                </a:cubicBezTo>
                <a:cubicBezTo>
                  <a:pt x="5167476" y="178111"/>
                  <a:pt x="5170558" y="177271"/>
                  <a:pt x="5171854" y="191893"/>
                </a:cubicBezTo>
                <a:cubicBezTo>
                  <a:pt x="5173150" y="206516"/>
                  <a:pt x="5175758" y="216878"/>
                  <a:pt x="5179677" y="222980"/>
                </a:cubicBezTo>
                <a:cubicBezTo>
                  <a:pt x="5183596" y="229082"/>
                  <a:pt x="5181224" y="234635"/>
                  <a:pt x="5172561" y="239639"/>
                </a:cubicBezTo>
                <a:cubicBezTo>
                  <a:pt x="5163898" y="244643"/>
                  <a:pt x="5149713" y="246944"/>
                  <a:pt x="5130005" y="246541"/>
                </a:cubicBezTo>
                <a:cubicBezTo>
                  <a:pt x="5110298" y="246138"/>
                  <a:pt x="5097288" y="240250"/>
                  <a:pt x="5090975" y="228877"/>
                </a:cubicBezTo>
                <a:cubicBezTo>
                  <a:pt x="5084663" y="217504"/>
                  <a:pt x="5082092" y="195319"/>
                  <a:pt x="5083264" y="162323"/>
                </a:cubicBezTo>
                <a:cubicBezTo>
                  <a:pt x="5084436" y="129326"/>
                  <a:pt x="5085022" y="101542"/>
                  <a:pt x="5085022" y="78970"/>
                </a:cubicBezTo>
                <a:cubicBezTo>
                  <a:pt x="5085022" y="57030"/>
                  <a:pt x="5083466" y="42194"/>
                  <a:pt x="5080352" y="34461"/>
                </a:cubicBezTo>
                <a:cubicBezTo>
                  <a:pt x="5077240" y="26728"/>
                  <a:pt x="5079075" y="23686"/>
                  <a:pt x="5085859" y="25336"/>
                </a:cubicBezTo>
                <a:close/>
                <a:moveTo>
                  <a:pt x="1104409" y="25336"/>
                </a:moveTo>
                <a:cubicBezTo>
                  <a:pt x="1111193" y="26985"/>
                  <a:pt x="1117832" y="29627"/>
                  <a:pt x="1124324" y="33261"/>
                </a:cubicBezTo>
                <a:cubicBezTo>
                  <a:pt x="1130817" y="36895"/>
                  <a:pt x="1132491" y="41521"/>
                  <a:pt x="1129347" y="47139"/>
                </a:cubicBezTo>
                <a:cubicBezTo>
                  <a:pt x="1126203" y="52757"/>
                  <a:pt x="1123881" y="78908"/>
                  <a:pt x="1122380" y="125590"/>
                </a:cubicBezTo>
                <a:cubicBezTo>
                  <a:pt x="1125109" y="118471"/>
                  <a:pt x="1129496" y="110943"/>
                  <a:pt x="1135542" y="103006"/>
                </a:cubicBezTo>
                <a:cubicBezTo>
                  <a:pt x="1141588" y="95068"/>
                  <a:pt x="1145752" y="88433"/>
                  <a:pt x="1148034" y="83100"/>
                </a:cubicBezTo>
                <a:cubicBezTo>
                  <a:pt x="1150316" y="77767"/>
                  <a:pt x="1152037" y="72620"/>
                  <a:pt x="1153197" y="67659"/>
                </a:cubicBezTo>
                <a:cubicBezTo>
                  <a:pt x="1154356" y="62698"/>
                  <a:pt x="1160018" y="64679"/>
                  <a:pt x="1170182" y="73603"/>
                </a:cubicBezTo>
                <a:cubicBezTo>
                  <a:pt x="1180346" y="82526"/>
                  <a:pt x="1182479" y="88845"/>
                  <a:pt x="1176582" y="92560"/>
                </a:cubicBezTo>
                <a:cubicBezTo>
                  <a:pt x="1170684" y="96274"/>
                  <a:pt x="1154955" y="108915"/>
                  <a:pt x="1129394" y="130483"/>
                </a:cubicBezTo>
                <a:cubicBezTo>
                  <a:pt x="1142056" y="132864"/>
                  <a:pt x="1152419" y="136185"/>
                  <a:pt x="1160480" y="140445"/>
                </a:cubicBezTo>
                <a:cubicBezTo>
                  <a:pt x="1168542" y="144705"/>
                  <a:pt x="1172076" y="151489"/>
                  <a:pt x="1171084" y="160797"/>
                </a:cubicBezTo>
                <a:cubicBezTo>
                  <a:pt x="1170092" y="170105"/>
                  <a:pt x="1163748" y="171240"/>
                  <a:pt x="1152053" y="164202"/>
                </a:cubicBezTo>
                <a:cubicBezTo>
                  <a:pt x="1140357" y="157164"/>
                  <a:pt x="1130324" y="149397"/>
                  <a:pt x="1121952" y="140901"/>
                </a:cubicBezTo>
                <a:cubicBezTo>
                  <a:pt x="1120663" y="165693"/>
                  <a:pt x="1120762" y="185168"/>
                  <a:pt x="1122250" y="199325"/>
                </a:cubicBezTo>
                <a:cubicBezTo>
                  <a:pt x="1123738" y="213483"/>
                  <a:pt x="1130423" y="221076"/>
                  <a:pt x="1142305" y="222105"/>
                </a:cubicBezTo>
                <a:cubicBezTo>
                  <a:pt x="1154186" y="223135"/>
                  <a:pt x="1162415" y="222853"/>
                  <a:pt x="1166991" y="221259"/>
                </a:cubicBezTo>
                <a:cubicBezTo>
                  <a:pt x="1171568" y="219665"/>
                  <a:pt x="1176290" y="210717"/>
                  <a:pt x="1181158" y="194414"/>
                </a:cubicBezTo>
                <a:cubicBezTo>
                  <a:pt x="1186026" y="178111"/>
                  <a:pt x="1189108" y="177271"/>
                  <a:pt x="1190404" y="191893"/>
                </a:cubicBezTo>
                <a:cubicBezTo>
                  <a:pt x="1191700" y="206516"/>
                  <a:pt x="1194308" y="216878"/>
                  <a:pt x="1198227" y="222980"/>
                </a:cubicBezTo>
                <a:cubicBezTo>
                  <a:pt x="1202146" y="229082"/>
                  <a:pt x="1199774" y="234635"/>
                  <a:pt x="1191111" y="239639"/>
                </a:cubicBezTo>
                <a:cubicBezTo>
                  <a:pt x="1182448" y="244643"/>
                  <a:pt x="1168263" y="246944"/>
                  <a:pt x="1148555" y="246541"/>
                </a:cubicBezTo>
                <a:cubicBezTo>
                  <a:pt x="1128848" y="246138"/>
                  <a:pt x="1115838" y="240250"/>
                  <a:pt x="1109525" y="228877"/>
                </a:cubicBezTo>
                <a:cubicBezTo>
                  <a:pt x="1103212" y="217504"/>
                  <a:pt x="1100642" y="195319"/>
                  <a:pt x="1101814" y="162323"/>
                </a:cubicBezTo>
                <a:cubicBezTo>
                  <a:pt x="1102986" y="129326"/>
                  <a:pt x="1103572" y="101542"/>
                  <a:pt x="1103572" y="78970"/>
                </a:cubicBezTo>
                <a:cubicBezTo>
                  <a:pt x="1103572" y="57030"/>
                  <a:pt x="1102016" y="42194"/>
                  <a:pt x="1098903" y="34461"/>
                </a:cubicBezTo>
                <a:cubicBezTo>
                  <a:pt x="1095790" y="26728"/>
                  <a:pt x="1097625" y="23686"/>
                  <a:pt x="1104409" y="25336"/>
                </a:cubicBezTo>
                <a:close/>
                <a:moveTo>
                  <a:pt x="4799288" y="24662"/>
                </a:moveTo>
                <a:cubicBezTo>
                  <a:pt x="4804148" y="23731"/>
                  <a:pt x="4811262" y="25996"/>
                  <a:pt x="4820629" y="31456"/>
                </a:cubicBezTo>
                <a:cubicBezTo>
                  <a:pt x="4834246" y="39059"/>
                  <a:pt x="4838057" y="45347"/>
                  <a:pt x="4832061" y="50320"/>
                </a:cubicBezTo>
                <a:cubicBezTo>
                  <a:pt x="4826064" y="55294"/>
                  <a:pt x="4820970" y="65203"/>
                  <a:pt x="4816778" y="80049"/>
                </a:cubicBezTo>
                <a:cubicBezTo>
                  <a:pt x="4812586" y="94894"/>
                  <a:pt x="4808605" y="107387"/>
                  <a:pt x="4804834" y="117526"/>
                </a:cubicBezTo>
                <a:cubicBezTo>
                  <a:pt x="4801064" y="127665"/>
                  <a:pt x="4795960" y="130012"/>
                  <a:pt x="4789524" y="124567"/>
                </a:cubicBezTo>
                <a:cubicBezTo>
                  <a:pt x="4778957" y="127680"/>
                  <a:pt x="4767342" y="130359"/>
                  <a:pt x="4754680" y="132604"/>
                </a:cubicBezTo>
                <a:cubicBezTo>
                  <a:pt x="4772080" y="147313"/>
                  <a:pt x="4783565" y="157036"/>
                  <a:pt x="4789133" y="161774"/>
                </a:cubicBezTo>
                <a:cubicBezTo>
                  <a:pt x="4794280" y="155784"/>
                  <a:pt x="4798751" y="149803"/>
                  <a:pt x="4802546" y="143831"/>
                </a:cubicBezTo>
                <a:cubicBezTo>
                  <a:pt x="4806341" y="137859"/>
                  <a:pt x="4807461" y="131382"/>
                  <a:pt x="4805904" y="124400"/>
                </a:cubicBezTo>
                <a:cubicBezTo>
                  <a:pt x="4804348" y="117417"/>
                  <a:pt x="4807761" y="115151"/>
                  <a:pt x="4816145" y="117600"/>
                </a:cubicBezTo>
                <a:cubicBezTo>
                  <a:pt x="4824530" y="120049"/>
                  <a:pt x="4831946" y="123308"/>
                  <a:pt x="4838395" y="127376"/>
                </a:cubicBezTo>
                <a:cubicBezTo>
                  <a:pt x="4844845" y="131444"/>
                  <a:pt x="4845068" y="135022"/>
                  <a:pt x="4839065" y="138110"/>
                </a:cubicBezTo>
                <a:cubicBezTo>
                  <a:pt x="4833062" y="141199"/>
                  <a:pt x="4819717" y="151939"/>
                  <a:pt x="4799030" y="170332"/>
                </a:cubicBezTo>
                <a:cubicBezTo>
                  <a:pt x="4810726" y="179137"/>
                  <a:pt x="4821693" y="186197"/>
                  <a:pt x="4831930" y="191512"/>
                </a:cubicBezTo>
                <a:cubicBezTo>
                  <a:pt x="4842169" y="196826"/>
                  <a:pt x="4854810" y="201942"/>
                  <a:pt x="4869854" y="206860"/>
                </a:cubicBezTo>
                <a:cubicBezTo>
                  <a:pt x="4884898" y="211777"/>
                  <a:pt x="4887037" y="215631"/>
                  <a:pt x="4876272" y="218422"/>
                </a:cubicBezTo>
                <a:cubicBezTo>
                  <a:pt x="4865507" y="221212"/>
                  <a:pt x="4855405" y="222806"/>
                  <a:pt x="4845967" y="223203"/>
                </a:cubicBezTo>
                <a:cubicBezTo>
                  <a:pt x="4836529" y="223600"/>
                  <a:pt x="4828281" y="221522"/>
                  <a:pt x="4821224" y="216971"/>
                </a:cubicBezTo>
                <a:cubicBezTo>
                  <a:pt x="4814167" y="212419"/>
                  <a:pt x="4803526" y="202451"/>
                  <a:pt x="4789300" y="187066"/>
                </a:cubicBezTo>
                <a:cubicBezTo>
                  <a:pt x="4775075" y="171680"/>
                  <a:pt x="4763535" y="157849"/>
                  <a:pt x="4754680" y="145570"/>
                </a:cubicBezTo>
                <a:lnTo>
                  <a:pt x="4754680" y="217882"/>
                </a:lnTo>
                <a:cubicBezTo>
                  <a:pt x="4754680" y="225621"/>
                  <a:pt x="4757619" y="227829"/>
                  <a:pt x="4763498" y="224505"/>
                </a:cubicBezTo>
                <a:cubicBezTo>
                  <a:pt x="4769376" y="221181"/>
                  <a:pt x="4777546" y="216899"/>
                  <a:pt x="4788007" y="211659"/>
                </a:cubicBezTo>
                <a:cubicBezTo>
                  <a:pt x="4798469" y="206419"/>
                  <a:pt x="4799818" y="208531"/>
                  <a:pt x="4792054" y="217994"/>
                </a:cubicBezTo>
                <a:cubicBezTo>
                  <a:pt x="4784290" y="227457"/>
                  <a:pt x="4775965" y="236436"/>
                  <a:pt x="4767079" y="244932"/>
                </a:cubicBezTo>
                <a:cubicBezTo>
                  <a:pt x="4758192" y="253427"/>
                  <a:pt x="4751511" y="260590"/>
                  <a:pt x="4747033" y="266419"/>
                </a:cubicBezTo>
                <a:cubicBezTo>
                  <a:pt x="4742556" y="272248"/>
                  <a:pt x="4737629" y="270732"/>
                  <a:pt x="4732253" y="261870"/>
                </a:cubicBezTo>
                <a:cubicBezTo>
                  <a:pt x="4726877" y="253009"/>
                  <a:pt x="4725745" y="245533"/>
                  <a:pt x="4728858" y="239444"/>
                </a:cubicBezTo>
                <a:cubicBezTo>
                  <a:pt x="4731971" y="233354"/>
                  <a:pt x="4733719" y="222595"/>
                  <a:pt x="4734104" y="207167"/>
                </a:cubicBezTo>
                <a:cubicBezTo>
                  <a:pt x="4734488" y="191738"/>
                  <a:pt x="4734876" y="165538"/>
                  <a:pt x="4735267" y="128567"/>
                </a:cubicBezTo>
                <a:cubicBezTo>
                  <a:pt x="4735657" y="91595"/>
                  <a:pt x="4733130" y="68239"/>
                  <a:pt x="4727686" y="58497"/>
                </a:cubicBezTo>
                <a:cubicBezTo>
                  <a:pt x="4722241" y="48755"/>
                  <a:pt x="4722489" y="44280"/>
                  <a:pt x="4728430" y="45074"/>
                </a:cubicBezTo>
                <a:cubicBezTo>
                  <a:pt x="4734371" y="45868"/>
                  <a:pt x="4739697" y="46256"/>
                  <a:pt x="4744410" y="46237"/>
                </a:cubicBezTo>
                <a:cubicBezTo>
                  <a:pt x="4749123" y="46218"/>
                  <a:pt x="4757644" y="43970"/>
                  <a:pt x="4769972" y="39493"/>
                </a:cubicBezTo>
                <a:cubicBezTo>
                  <a:pt x="4782300" y="35016"/>
                  <a:pt x="4790702" y="30737"/>
                  <a:pt x="4795179" y="26657"/>
                </a:cubicBezTo>
                <a:cubicBezTo>
                  <a:pt x="4796299" y="25637"/>
                  <a:pt x="4797668" y="24972"/>
                  <a:pt x="4799288" y="24662"/>
                </a:cubicBezTo>
                <a:close/>
                <a:moveTo>
                  <a:pt x="503513" y="24662"/>
                </a:moveTo>
                <a:cubicBezTo>
                  <a:pt x="508374" y="23731"/>
                  <a:pt x="515487" y="25996"/>
                  <a:pt x="524854" y="31456"/>
                </a:cubicBezTo>
                <a:cubicBezTo>
                  <a:pt x="538472" y="39059"/>
                  <a:pt x="542282" y="45347"/>
                  <a:pt x="536286" y="50320"/>
                </a:cubicBezTo>
                <a:cubicBezTo>
                  <a:pt x="530289" y="55294"/>
                  <a:pt x="525195" y="65203"/>
                  <a:pt x="521003" y="80049"/>
                </a:cubicBezTo>
                <a:cubicBezTo>
                  <a:pt x="516811" y="94894"/>
                  <a:pt x="512830" y="107387"/>
                  <a:pt x="509059" y="117526"/>
                </a:cubicBezTo>
                <a:cubicBezTo>
                  <a:pt x="505289" y="127665"/>
                  <a:pt x="500186" y="130012"/>
                  <a:pt x="493749" y="124567"/>
                </a:cubicBezTo>
                <a:cubicBezTo>
                  <a:pt x="483182" y="127680"/>
                  <a:pt x="471567" y="130359"/>
                  <a:pt x="458904" y="132604"/>
                </a:cubicBezTo>
                <a:cubicBezTo>
                  <a:pt x="476305" y="147313"/>
                  <a:pt x="487789" y="157036"/>
                  <a:pt x="493358" y="161774"/>
                </a:cubicBezTo>
                <a:cubicBezTo>
                  <a:pt x="498505" y="155784"/>
                  <a:pt x="502976" y="149803"/>
                  <a:pt x="506771" y="143831"/>
                </a:cubicBezTo>
                <a:cubicBezTo>
                  <a:pt x="510566" y="137859"/>
                  <a:pt x="511686" y="131382"/>
                  <a:pt x="510129" y="124400"/>
                </a:cubicBezTo>
                <a:cubicBezTo>
                  <a:pt x="508573" y="117417"/>
                  <a:pt x="511986" y="115151"/>
                  <a:pt x="520370" y="117600"/>
                </a:cubicBezTo>
                <a:cubicBezTo>
                  <a:pt x="528754" y="120049"/>
                  <a:pt x="536171" y="123308"/>
                  <a:pt x="542620" y="127376"/>
                </a:cubicBezTo>
                <a:cubicBezTo>
                  <a:pt x="549069" y="131444"/>
                  <a:pt x="549293" y="135022"/>
                  <a:pt x="543290" y="138110"/>
                </a:cubicBezTo>
                <a:cubicBezTo>
                  <a:pt x="537287" y="141199"/>
                  <a:pt x="523942" y="151939"/>
                  <a:pt x="503256" y="170332"/>
                </a:cubicBezTo>
                <a:cubicBezTo>
                  <a:pt x="514951" y="179137"/>
                  <a:pt x="525917" y="186197"/>
                  <a:pt x="536155" y="191512"/>
                </a:cubicBezTo>
                <a:cubicBezTo>
                  <a:pt x="546394" y="196826"/>
                  <a:pt x="559035" y="201942"/>
                  <a:pt x="574079" y="206860"/>
                </a:cubicBezTo>
                <a:cubicBezTo>
                  <a:pt x="589123" y="211777"/>
                  <a:pt x="591262" y="215631"/>
                  <a:pt x="580497" y="218422"/>
                </a:cubicBezTo>
                <a:cubicBezTo>
                  <a:pt x="569732" y="221212"/>
                  <a:pt x="559630" y="222806"/>
                  <a:pt x="550192" y="223203"/>
                </a:cubicBezTo>
                <a:cubicBezTo>
                  <a:pt x="540754" y="223600"/>
                  <a:pt x="532506" y="221522"/>
                  <a:pt x="525449" y="216971"/>
                </a:cubicBezTo>
                <a:cubicBezTo>
                  <a:pt x="518392" y="212419"/>
                  <a:pt x="507751" y="202451"/>
                  <a:pt x="493526" y="187066"/>
                </a:cubicBezTo>
                <a:cubicBezTo>
                  <a:pt x="479300" y="171680"/>
                  <a:pt x="467760" y="157849"/>
                  <a:pt x="458904" y="145570"/>
                </a:cubicBezTo>
                <a:lnTo>
                  <a:pt x="458904" y="217882"/>
                </a:lnTo>
                <a:cubicBezTo>
                  <a:pt x="458904" y="225621"/>
                  <a:pt x="461844" y="227829"/>
                  <a:pt x="467722" y="224505"/>
                </a:cubicBezTo>
                <a:cubicBezTo>
                  <a:pt x="473601" y="221181"/>
                  <a:pt x="481771" y="216899"/>
                  <a:pt x="492233" y="211659"/>
                </a:cubicBezTo>
                <a:cubicBezTo>
                  <a:pt x="502694" y="206419"/>
                  <a:pt x="504043" y="208531"/>
                  <a:pt x="496279" y="217994"/>
                </a:cubicBezTo>
                <a:cubicBezTo>
                  <a:pt x="488515" y="227457"/>
                  <a:pt x="480190" y="236436"/>
                  <a:pt x="471304" y="244932"/>
                </a:cubicBezTo>
                <a:cubicBezTo>
                  <a:pt x="462417" y="253427"/>
                  <a:pt x="455736" y="260590"/>
                  <a:pt x="451258" y="266419"/>
                </a:cubicBezTo>
                <a:cubicBezTo>
                  <a:pt x="446781" y="272248"/>
                  <a:pt x="441854" y="270732"/>
                  <a:pt x="436478" y="261870"/>
                </a:cubicBezTo>
                <a:cubicBezTo>
                  <a:pt x="431101" y="253009"/>
                  <a:pt x="429970" y="245533"/>
                  <a:pt x="433083" y="239444"/>
                </a:cubicBezTo>
                <a:cubicBezTo>
                  <a:pt x="436196" y="233354"/>
                  <a:pt x="437944" y="222595"/>
                  <a:pt x="438329" y="207167"/>
                </a:cubicBezTo>
                <a:cubicBezTo>
                  <a:pt x="438713" y="191738"/>
                  <a:pt x="439101" y="165538"/>
                  <a:pt x="439492" y="128567"/>
                </a:cubicBezTo>
                <a:cubicBezTo>
                  <a:pt x="439882" y="91595"/>
                  <a:pt x="437355" y="68239"/>
                  <a:pt x="431911" y="58497"/>
                </a:cubicBezTo>
                <a:cubicBezTo>
                  <a:pt x="426466" y="48755"/>
                  <a:pt x="426714" y="44280"/>
                  <a:pt x="432655" y="45074"/>
                </a:cubicBezTo>
                <a:cubicBezTo>
                  <a:pt x="438596" y="45868"/>
                  <a:pt x="443922" y="46256"/>
                  <a:pt x="448635" y="46237"/>
                </a:cubicBezTo>
                <a:cubicBezTo>
                  <a:pt x="453348" y="46218"/>
                  <a:pt x="461869" y="43970"/>
                  <a:pt x="474196" y="39493"/>
                </a:cubicBezTo>
                <a:cubicBezTo>
                  <a:pt x="486524" y="35016"/>
                  <a:pt x="494927" y="30737"/>
                  <a:pt x="499404" y="26657"/>
                </a:cubicBezTo>
                <a:cubicBezTo>
                  <a:pt x="500524" y="25637"/>
                  <a:pt x="501893" y="24972"/>
                  <a:pt x="503513" y="24662"/>
                </a:cubicBezTo>
                <a:close/>
                <a:moveTo>
                  <a:pt x="5404833" y="24141"/>
                </a:moveTo>
                <a:cubicBezTo>
                  <a:pt x="5407504" y="23970"/>
                  <a:pt x="5410218" y="24617"/>
                  <a:pt x="5412974" y="26080"/>
                </a:cubicBezTo>
                <a:cubicBezTo>
                  <a:pt x="5418487" y="29007"/>
                  <a:pt x="5424006" y="32402"/>
                  <a:pt x="5429531" y="36265"/>
                </a:cubicBezTo>
                <a:cubicBezTo>
                  <a:pt x="5435056" y="40129"/>
                  <a:pt x="5434784" y="44330"/>
                  <a:pt x="5428712" y="48869"/>
                </a:cubicBezTo>
                <a:cubicBezTo>
                  <a:pt x="5422642" y="53409"/>
                  <a:pt x="5417504" y="60931"/>
                  <a:pt x="5413299" y="71435"/>
                </a:cubicBezTo>
                <a:cubicBezTo>
                  <a:pt x="5421857" y="79919"/>
                  <a:pt x="5420968" y="84666"/>
                  <a:pt x="5410630" y="85676"/>
                </a:cubicBezTo>
                <a:cubicBezTo>
                  <a:pt x="5400293" y="86687"/>
                  <a:pt x="5388731" y="88228"/>
                  <a:pt x="5375944" y="90299"/>
                </a:cubicBezTo>
                <a:cubicBezTo>
                  <a:pt x="5377544" y="89444"/>
                  <a:pt x="5379891" y="90417"/>
                  <a:pt x="5382985" y="93220"/>
                </a:cubicBezTo>
                <a:cubicBezTo>
                  <a:pt x="5386080" y="96023"/>
                  <a:pt x="5386849" y="99155"/>
                  <a:pt x="5385292" y="102615"/>
                </a:cubicBezTo>
                <a:cubicBezTo>
                  <a:pt x="5383736" y="106075"/>
                  <a:pt x="5382957" y="109455"/>
                  <a:pt x="5382957" y="112754"/>
                </a:cubicBezTo>
                <a:cubicBezTo>
                  <a:pt x="5387249" y="112158"/>
                  <a:pt x="5392951" y="111073"/>
                  <a:pt x="5400063" y="109498"/>
                </a:cubicBezTo>
                <a:cubicBezTo>
                  <a:pt x="5407176" y="107923"/>
                  <a:pt x="5412723" y="106320"/>
                  <a:pt x="5416704" y="104689"/>
                </a:cubicBezTo>
                <a:cubicBezTo>
                  <a:pt x="5420685" y="103058"/>
                  <a:pt x="5424939" y="103300"/>
                  <a:pt x="5429466" y="105415"/>
                </a:cubicBezTo>
                <a:cubicBezTo>
                  <a:pt x="5433993" y="107529"/>
                  <a:pt x="5439047" y="110425"/>
                  <a:pt x="5444628" y="114103"/>
                </a:cubicBezTo>
                <a:cubicBezTo>
                  <a:pt x="5450209" y="117780"/>
                  <a:pt x="5451198" y="122062"/>
                  <a:pt x="5447595" y="126948"/>
                </a:cubicBezTo>
                <a:cubicBezTo>
                  <a:pt x="5443992" y="131835"/>
                  <a:pt x="5440237" y="143062"/>
                  <a:pt x="5436331" y="160630"/>
                </a:cubicBezTo>
                <a:cubicBezTo>
                  <a:pt x="5432424" y="178198"/>
                  <a:pt x="5427321" y="189810"/>
                  <a:pt x="5421020" y="195465"/>
                </a:cubicBezTo>
                <a:cubicBezTo>
                  <a:pt x="5414720" y="201121"/>
                  <a:pt x="5410069" y="200054"/>
                  <a:pt x="5407067" y="192265"/>
                </a:cubicBezTo>
                <a:cubicBezTo>
                  <a:pt x="5396588" y="193047"/>
                  <a:pt x="5388105" y="194033"/>
                  <a:pt x="5381618" y="195223"/>
                </a:cubicBezTo>
                <a:cubicBezTo>
                  <a:pt x="5380936" y="213690"/>
                  <a:pt x="5383152" y="224800"/>
                  <a:pt x="5388268" y="228551"/>
                </a:cubicBezTo>
                <a:cubicBezTo>
                  <a:pt x="5393384" y="232303"/>
                  <a:pt x="5402485" y="234179"/>
                  <a:pt x="5415569" y="234179"/>
                </a:cubicBezTo>
                <a:cubicBezTo>
                  <a:pt x="5428852" y="234179"/>
                  <a:pt x="5438092" y="232967"/>
                  <a:pt x="5443288" y="230542"/>
                </a:cubicBezTo>
                <a:cubicBezTo>
                  <a:pt x="5448485" y="228117"/>
                  <a:pt x="5452739" y="223408"/>
                  <a:pt x="5456050" y="216413"/>
                </a:cubicBezTo>
                <a:cubicBezTo>
                  <a:pt x="5459362" y="209418"/>
                  <a:pt x="5462921" y="201093"/>
                  <a:pt x="5466729" y="191437"/>
                </a:cubicBezTo>
                <a:cubicBezTo>
                  <a:pt x="5470537" y="181782"/>
                  <a:pt x="5473079" y="183878"/>
                  <a:pt x="5474356" y="197725"/>
                </a:cubicBezTo>
                <a:cubicBezTo>
                  <a:pt x="5475634" y="211573"/>
                  <a:pt x="5478425" y="221560"/>
                  <a:pt x="5482728" y="227686"/>
                </a:cubicBezTo>
                <a:cubicBezTo>
                  <a:pt x="5487032" y="233813"/>
                  <a:pt x="5481903" y="240532"/>
                  <a:pt x="5467343" y="247843"/>
                </a:cubicBezTo>
                <a:cubicBezTo>
                  <a:pt x="5452783" y="255154"/>
                  <a:pt x="5435370" y="258413"/>
                  <a:pt x="5415104" y="257619"/>
                </a:cubicBezTo>
                <a:cubicBezTo>
                  <a:pt x="5394839" y="256826"/>
                  <a:pt x="5380889" y="252178"/>
                  <a:pt x="5373255" y="243676"/>
                </a:cubicBezTo>
                <a:cubicBezTo>
                  <a:pt x="5365622" y="235174"/>
                  <a:pt x="5362190" y="219984"/>
                  <a:pt x="5362958" y="198107"/>
                </a:cubicBezTo>
                <a:cubicBezTo>
                  <a:pt x="5354252" y="199632"/>
                  <a:pt x="5346761" y="200705"/>
                  <a:pt x="5340485" y="201325"/>
                </a:cubicBezTo>
                <a:cubicBezTo>
                  <a:pt x="5339717" y="206683"/>
                  <a:pt x="5337168" y="209625"/>
                  <a:pt x="5332839" y="210153"/>
                </a:cubicBezTo>
                <a:cubicBezTo>
                  <a:pt x="5328511" y="210680"/>
                  <a:pt x="5325444" y="206488"/>
                  <a:pt x="5323640" y="197577"/>
                </a:cubicBezTo>
                <a:cubicBezTo>
                  <a:pt x="5321835" y="188665"/>
                  <a:pt x="5319783" y="176589"/>
                  <a:pt x="5317482" y="161346"/>
                </a:cubicBezTo>
                <a:cubicBezTo>
                  <a:pt x="5315182" y="146104"/>
                  <a:pt x="5312264" y="134582"/>
                  <a:pt x="5308729" y="126781"/>
                </a:cubicBezTo>
                <a:cubicBezTo>
                  <a:pt x="5305194" y="118980"/>
                  <a:pt x="5307362" y="115665"/>
                  <a:pt x="5315231" y="116837"/>
                </a:cubicBezTo>
                <a:cubicBezTo>
                  <a:pt x="5323100" y="118009"/>
                  <a:pt x="5330238" y="118409"/>
                  <a:pt x="5336644" y="118037"/>
                </a:cubicBezTo>
                <a:cubicBezTo>
                  <a:pt x="5343050" y="117665"/>
                  <a:pt x="5352212" y="116822"/>
                  <a:pt x="5364130" y="115507"/>
                </a:cubicBezTo>
                <a:cubicBezTo>
                  <a:pt x="5364130" y="106007"/>
                  <a:pt x="5362444" y="98907"/>
                  <a:pt x="5359070" y="94206"/>
                </a:cubicBezTo>
                <a:lnTo>
                  <a:pt x="5354475" y="95173"/>
                </a:lnTo>
                <a:cubicBezTo>
                  <a:pt x="5347394" y="101536"/>
                  <a:pt x="5342758" y="101127"/>
                  <a:pt x="5340569" y="93946"/>
                </a:cubicBezTo>
                <a:cubicBezTo>
                  <a:pt x="5338380" y="86765"/>
                  <a:pt x="5335959" y="78812"/>
                  <a:pt x="5333304" y="70087"/>
                </a:cubicBezTo>
                <a:cubicBezTo>
                  <a:pt x="5330650" y="61362"/>
                  <a:pt x="5327733" y="53449"/>
                  <a:pt x="5324551" y="46349"/>
                </a:cubicBezTo>
                <a:cubicBezTo>
                  <a:pt x="5321370" y="39248"/>
                  <a:pt x="5322421" y="36300"/>
                  <a:pt x="5327705" y="37503"/>
                </a:cubicBezTo>
                <a:cubicBezTo>
                  <a:pt x="5332988" y="38706"/>
                  <a:pt x="5337633" y="39292"/>
                  <a:pt x="5341639" y="39261"/>
                </a:cubicBezTo>
                <a:cubicBezTo>
                  <a:pt x="5345645" y="39230"/>
                  <a:pt x="5354572" y="38098"/>
                  <a:pt x="5368418" y="35865"/>
                </a:cubicBezTo>
                <a:cubicBezTo>
                  <a:pt x="5382266" y="33633"/>
                  <a:pt x="5391775" y="30712"/>
                  <a:pt x="5396947" y="27103"/>
                </a:cubicBezTo>
                <a:cubicBezTo>
                  <a:pt x="5399533" y="25299"/>
                  <a:pt x="5402162" y="24311"/>
                  <a:pt x="5404833" y="24141"/>
                </a:cubicBezTo>
                <a:close/>
                <a:moveTo>
                  <a:pt x="1423383" y="24141"/>
                </a:moveTo>
                <a:cubicBezTo>
                  <a:pt x="1426054" y="23970"/>
                  <a:pt x="1428768" y="24617"/>
                  <a:pt x="1431524" y="26080"/>
                </a:cubicBezTo>
                <a:cubicBezTo>
                  <a:pt x="1437037" y="29007"/>
                  <a:pt x="1442556" y="32402"/>
                  <a:pt x="1448081" y="36265"/>
                </a:cubicBezTo>
                <a:cubicBezTo>
                  <a:pt x="1453607" y="40129"/>
                  <a:pt x="1453334" y="44330"/>
                  <a:pt x="1447263" y="48869"/>
                </a:cubicBezTo>
                <a:cubicBezTo>
                  <a:pt x="1441192" y="53409"/>
                  <a:pt x="1436054" y="60931"/>
                  <a:pt x="1431850" y="71435"/>
                </a:cubicBezTo>
                <a:cubicBezTo>
                  <a:pt x="1440407" y="79919"/>
                  <a:pt x="1439517" y="84666"/>
                  <a:pt x="1429180" y="85676"/>
                </a:cubicBezTo>
                <a:cubicBezTo>
                  <a:pt x="1418843" y="86687"/>
                  <a:pt x="1407281" y="88228"/>
                  <a:pt x="1394494" y="90299"/>
                </a:cubicBezTo>
                <a:cubicBezTo>
                  <a:pt x="1396094" y="89444"/>
                  <a:pt x="1398441" y="90417"/>
                  <a:pt x="1401535" y="93220"/>
                </a:cubicBezTo>
                <a:cubicBezTo>
                  <a:pt x="1404630" y="96023"/>
                  <a:pt x="1405399" y="99155"/>
                  <a:pt x="1403842" y="102615"/>
                </a:cubicBezTo>
                <a:cubicBezTo>
                  <a:pt x="1402286" y="106075"/>
                  <a:pt x="1401507" y="109455"/>
                  <a:pt x="1401507" y="112754"/>
                </a:cubicBezTo>
                <a:cubicBezTo>
                  <a:pt x="1405799" y="112158"/>
                  <a:pt x="1411501" y="111073"/>
                  <a:pt x="1418613" y="109498"/>
                </a:cubicBezTo>
                <a:cubicBezTo>
                  <a:pt x="1425726" y="107923"/>
                  <a:pt x="1431273" y="106320"/>
                  <a:pt x="1435254" y="104689"/>
                </a:cubicBezTo>
                <a:cubicBezTo>
                  <a:pt x="1439235" y="103058"/>
                  <a:pt x="1443489" y="103300"/>
                  <a:pt x="1448016" y="105415"/>
                </a:cubicBezTo>
                <a:cubicBezTo>
                  <a:pt x="1452543" y="107529"/>
                  <a:pt x="1457597" y="110425"/>
                  <a:pt x="1463178" y="114103"/>
                </a:cubicBezTo>
                <a:cubicBezTo>
                  <a:pt x="1468759" y="117780"/>
                  <a:pt x="1469748" y="122062"/>
                  <a:pt x="1466145" y="126948"/>
                </a:cubicBezTo>
                <a:cubicBezTo>
                  <a:pt x="1462542" y="131835"/>
                  <a:pt x="1458788" y="143062"/>
                  <a:pt x="1454881" y="160630"/>
                </a:cubicBezTo>
                <a:cubicBezTo>
                  <a:pt x="1450974" y="178198"/>
                  <a:pt x="1445871" y="189810"/>
                  <a:pt x="1439570" y="195465"/>
                </a:cubicBezTo>
                <a:cubicBezTo>
                  <a:pt x="1433270" y="201121"/>
                  <a:pt x="1428619" y="200054"/>
                  <a:pt x="1425618" y="192265"/>
                </a:cubicBezTo>
                <a:cubicBezTo>
                  <a:pt x="1415137" y="193047"/>
                  <a:pt x="1406654" y="194033"/>
                  <a:pt x="1400168" y="195223"/>
                </a:cubicBezTo>
                <a:cubicBezTo>
                  <a:pt x="1399486" y="213690"/>
                  <a:pt x="1401703" y="224800"/>
                  <a:pt x="1406819" y="228551"/>
                </a:cubicBezTo>
                <a:cubicBezTo>
                  <a:pt x="1411935" y="232303"/>
                  <a:pt x="1421035" y="234179"/>
                  <a:pt x="1434119" y="234179"/>
                </a:cubicBezTo>
                <a:cubicBezTo>
                  <a:pt x="1447402" y="234179"/>
                  <a:pt x="1456642" y="232967"/>
                  <a:pt x="1461839" y="230542"/>
                </a:cubicBezTo>
                <a:cubicBezTo>
                  <a:pt x="1467035" y="228117"/>
                  <a:pt x="1471289" y="223408"/>
                  <a:pt x="1474601" y="216413"/>
                </a:cubicBezTo>
                <a:cubicBezTo>
                  <a:pt x="1477912" y="209418"/>
                  <a:pt x="1481472" y="201093"/>
                  <a:pt x="1485279" y="191437"/>
                </a:cubicBezTo>
                <a:cubicBezTo>
                  <a:pt x="1489086" y="181782"/>
                  <a:pt x="1491629" y="183878"/>
                  <a:pt x="1492906" y="197725"/>
                </a:cubicBezTo>
                <a:cubicBezTo>
                  <a:pt x="1494184" y="211573"/>
                  <a:pt x="1496974" y="221560"/>
                  <a:pt x="1501278" y="227686"/>
                </a:cubicBezTo>
                <a:cubicBezTo>
                  <a:pt x="1505582" y="233813"/>
                  <a:pt x="1500453" y="240532"/>
                  <a:pt x="1485893" y="247843"/>
                </a:cubicBezTo>
                <a:cubicBezTo>
                  <a:pt x="1471333" y="255154"/>
                  <a:pt x="1453920" y="258413"/>
                  <a:pt x="1433654" y="257619"/>
                </a:cubicBezTo>
                <a:cubicBezTo>
                  <a:pt x="1413389" y="256826"/>
                  <a:pt x="1399439" y="252178"/>
                  <a:pt x="1391806" y="243676"/>
                </a:cubicBezTo>
                <a:cubicBezTo>
                  <a:pt x="1384172" y="235174"/>
                  <a:pt x="1380740" y="219984"/>
                  <a:pt x="1381509" y="198107"/>
                </a:cubicBezTo>
                <a:cubicBezTo>
                  <a:pt x="1372802" y="199632"/>
                  <a:pt x="1365311" y="200705"/>
                  <a:pt x="1359036" y="201325"/>
                </a:cubicBezTo>
                <a:cubicBezTo>
                  <a:pt x="1358267" y="206683"/>
                  <a:pt x="1355718" y="209625"/>
                  <a:pt x="1351389" y="210153"/>
                </a:cubicBezTo>
                <a:cubicBezTo>
                  <a:pt x="1347061" y="210680"/>
                  <a:pt x="1343995" y="206488"/>
                  <a:pt x="1342190" y="197577"/>
                </a:cubicBezTo>
                <a:cubicBezTo>
                  <a:pt x="1340386" y="188665"/>
                  <a:pt x="1338333" y="176589"/>
                  <a:pt x="1336032" y="161346"/>
                </a:cubicBezTo>
                <a:cubicBezTo>
                  <a:pt x="1333732" y="146104"/>
                  <a:pt x="1330814" y="134582"/>
                  <a:pt x="1327279" y="126781"/>
                </a:cubicBezTo>
                <a:cubicBezTo>
                  <a:pt x="1323745" y="118980"/>
                  <a:pt x="1325912" y="115665"/>
                  <a:pt x="1333781" y="116837"/>
                </a:cubicBezTo>
                <a:cubicBezTo>
                  <a:pt x="1341651" y="118009"/>
                  <a:pt x="1348788" y="118409"/>
                  <a:pt x="1355194" y="118037"/>
                </a:cubicBezTo>
                <a:cubicBezTo>
                  <a:pt x="1361600" y="117665"/>
                  <a:pt x="1370762" y="116822"/>
                  <a:pt x="1382681" y="115507"/>
                </a:cubicBezTo>
                <a:cubicBezTo>
                  <a:pt x="1382681" y="106007"/>
                  <a:pt x="1380994" y="98907"/>
                  <a:pt x="1377620" y="94206"/>
                </a:cubicBezTo>
                <a:lnTo>
                  <a:pt x="1373025" y="95173"/>
                </a:lnTo>
                <a:cubicBezTo>
                  <a:pt x="1365944" y="101536"/>
                  <a:pt x="1361308" y="101127"/>
                  <a:pt x="1359119" y="93946"/>
                </a:cubicBezTo>
                <a:cubicBezTo>
                  <a:pt x="1356930" y="86765"/>
                  <a:pt x="1354509" y="78812"/>
                  <a:pt x="1351855" y="70087"/>
                </a:cubicBezTo>
                <a:cubicBezTo>
                  <a:pt x="1349201" y="61362"/>
                  <a:pt x="1346283" y="53449"/>
                  <a:pt x="1343102" y="46349"/>
                </a:cubicBezTo>
                <a:cubicBezTo>
                  <a:pt x="1339920" y="39248"/>
                  <a:pt x="1340972" y="36300"/>
                  <a:pt x="1346255" y="37503"/>
                </a:cubicBezTo>
                <a:cubicBezTo>
                  <a:pt x="1351538" y="38706"/>
                  <a:pt x="1356183" y="39292"/>
                  <a:pt x="1360189" y="39261"/>
                </a:cubicBezTo>
                <a:cubicBezTo>
                  <a:pt x="1364195" y="39230"/>
                  <a:pt x="1373122" y="38098"/>
                  <a:pt x="1386969" y="35865"/>
                </a:cubicBezTo>
                <a:cubicBezTo>
                  <a:pt x="1400816" y="33633"/>
                  <a:pt x="1410325" y="30712"/>
                  <a:pt x="1415497" y="27103"/>
                </a:cubicBezTo>
                <a:cubicBezTo>
                  <a:pt x="1418083" y="25299"/>
                  <a:pt x="1420712" y="24311"/>
                  <a:pt x="1423383" y="24141"/>
                </a:cubicBezTo>
                <a:close/>
                <a:moveTo>
                  <a:pt x="3882216" y="21983"/>
                </a:moveTo>
                <a:cubicBezTo>
                  <a:pt x="3885289" y="22513"/>
                  <a:pt x="3888785" y="23916"/>
                  <a:pt x="3892704" y="26192"/>
                </a:cubicBezTo>
                <a:cubicBezTo>
                  <a:pt x="3900542" y="30743"/>
                  <a:pt x="3907500" y="35679"/>
                  <a:pt x="3913577" y="41000"/>
                </a:cubicBezTo>
                <a:cubicBezTo>
                  <a:pt x="3920622" y="49248"/>
                  <a:pt x="3919295" y="54320"/>
                  <a:pt x="3909596" y="56218"/>
                </a:cubicBezTo>
                <a:cubicBezTo>
                  <a:pt x="3899898" y="58115"/>
                  <a:pt x="3888394" y="63365"/>
                  <a:pt x="3875087" y="71966"/>
                </a:cubicBezTo>
                <a:cubicBezTo>
                  <a:pt x="3861779" y="80567"/>
                  <a:pt x="3857295" y="80257"/>
                  <a:pt x="3861636" y="71035"/>
                </a:cubicBezTo>
                <a:cubicBezTo>
                  <a:pt x="3865977" y="61814"/>
                  <a:pt x="3869090" y="55396"/>
                  <a:pt x="3870975" y="51781"/>
                </a:cubicBezTo>
                <a:cubicBezTo>
                  <a:pt x="3872860" y="48166"/>
                  <a:pt x="3871490" y="46358"/>
                  <a:pt x="3866864" y="46358"/>
                </a:cubicBezTo>
                <a:cubicBezTo>
                  <a:pt x="3860191" y="46358"/>
                  <a:pt x="3841730" y="48686"/>
                  <a:pt x="3811481" y="53343"/>
                </a:cubicBezTo>
                <a:cubicBezTo>
                  <a:pt x="3781232" y="58001"/>
                  <a:pt x="3762374" y="61696"/>
                  <a:pt x="3754908" y="64431"/>
                </a:cubicBezTo>
                <a:cubicBezTo>
                  <a:pt x="3747442" y="67166"/>
                  <a:pt x="3739126" y="64428"/>
                  <a:pt x="3729961" y="56218"/>
                </a:cubicBezTo>
                <a:cubicBezTo>
                  <a:pt x="3720795" y="48007"/>
                  <a:pt x="3720125" y="43902"/>
                  <a:pt x="3727951" y="43902"/>
                </a:cubicBezTo>
                <a:cubicBezTo>
                  <a:pt x="3733830" y="43902"/>
                  <a:pt x="3740828" y="43719"/>
                  <a:pt x="3748945" y="43353"/>
                </a:cubicBezTo>
                <a:cubicBezTo>
                  <a:pt x="3757063" y="42988"/>
                  <a:pt x="3772203" y="41443"/>
                  <a:pt x="3794366" y="38721"/>
                </a:cubicBezTo>
                <a:cubicBezTo>
                  <a:pt x="3816529" y="35999"/>
                  <a:pt x="3834274" y="33308"/>
                  <a:pt x="3847600" y="30647"/>
                </a:cubicBezTo>
                <a:cubicBezTo>
                  <a:pt x="3860926" y="27987"/>
                  <a:pt x="3869816" y="25441"/>
                  <a:pt x="3874268" y="23010"/>
                </a:cubicBezTo>
                <a:cubicBezTo>
                  <a:pt x="3876494" y="21795"/>
                  <a:pt x="3879144" y="21452"/>
                  <a:pt x="3882216" y="21983"/>
                </a:cubicBezTo>
                <a:close/>
                <a:moveTo>
                  <a:pt x="677647" y="15660"/>
                </a:moveTo>
                <a:cubicBezTo>
                  <a:pt x="678985" y="15654"/>
                  <a:pt x="680578" y="16017"/>
                  <a:pt x="682426" y="16750"/>
                </a:cubicBezTo>
                <a:cubicBezTo>
                  <a:pt x="689817" y="19684"/>
                  <a:pt x="696065" y="23488"/>
                  <a:pt x="701169" y="28164"/>
                </a:cubicBezTo>
                <a:cubicBezTo>
                  <a:pt x="706272" y="32839"/>
                  <a:pt x="706930" y="36851"/>
                  <a:pt x="703141" y="40200"/>
                </a:cubicBezTo>
                <a:cubicBezTo>
                  <a:pt x="699352" y="43549"/>
                  <a:pt x="695535" y="48680"/>
                  <a:pt x="691690" y="55595"/>
                </a:cubicBezTo>
                <a:cubicBezTo>
                  <a:pt x="687845" y="62509"/>
                  <a:pt x="680330" y="71832"/>
                  <a:pt x="669143" y="83565"/>
                </a:cubicBezTo>
                <a:cubicBezTo>
                  <a:pt x="681433" y="81370"/>
                  <a:pt x="692822" y="78291"/>
                  <a:pt x="703308" y="74328"/>
                </a:cubicBezTo>
                <a:cubicBezTo>
                  <a:pt x="713794" y="70366"/>
                  <a:pt x="721226" y="70735"/>
                  <a:pt x="725604" y="75435"/>
                </a:cubicBezTo>
                <a:cubicBezTo>
                  <a:pt x="729982" y="80136"/>
                  <a:pt x="727502" y="84997"/>
                  <a:pt x="718163" y="90020"/>
                </a:cubicBezTo>
                <a:cubicBezTo>
                  <a:pt x="708824" y="95043"/>
                  <a:pt x="697153" y="98510"/>
                  <a:pt x="683151" y="100420"/>
                </a:cubicBezTo>
                <a:cubicBezTo>
                  <a:pt x="694040" y="103433"/>
                  <a:pt x="698688" y="106819"/>
                  <a:pt x="697094" y="110577"/>
                </a:cubicBezTo>
                <a:cubicBezTo>
                  <a:pt x="695501" y="114335"/>
                  <a:pt x="694357" y="120121"/>
                  <a:pt x="693662" y="127934"/>
                </a:cubicBezTo>
                <a:cubicBezTo>
                  <a:pt x="697569" y="128021"/>
                  <a:pt x="703733" y="126679"/>
                  <a:pt x="712154" y="123907"/>
                </a:cubicBezTo>
                <a:cubicBezTo>
                  <a:pt x="720575" y="121135"/>
                  <a:pt x="727573" y="122465"/>
                  <a:pt x="733148" y="127897"/>
                </a:cubicBezTo>
                <a:cubicBezTo>
                  <a:pt x="738723" y="133329"/>
                  <a:pt x="735768" y="137236"/>
                  <a:pt x="724283" y="139617"/>
                </a:cubicBezTo>
                <a:cubicBezTo>
                  <a:pt x="712799" y="141999"/>
                  <a:pt x="701996" y="144200"/>
                  <a:pt x="691876" y="146222"/>
                </a:cubicBezTo>
                <a:cubicBezTo>
                  <a:pt x="690649" y="151703"/>
                  <a:pt x="689296" y="157601"/>
                  <a:pt x="687821" y="163913"/>
                </a:cubicBezTo>
                <a:cubicBezTo>
                  <a:pt x="703472" y="168329"/>
                  <a:pt x="713029" y="172936"/>
                  <a:pt x="716489" y="177736"/>
                </a:cubicBezTo>
                <a:cubicBezTo>
                  <a:pt x="719949" y="182536"/>
                  <a:pt x="720625" y="189465"/>
                  <a:pt x="718516" y="198525"/>
                </a:cubicBezTo>
                <a:cubicBezTo>
                  <a:pt x="716408" y="207585"/>
                  <a:pt x="711528" y="207901"/>
                  <a:pt x="703875" y="199474"/>
                </a:cubicBezTo>
                <a:cubicBezTo>
                  <a:pt x="696223" y="191047"/>
                  <a:pt x="689817" y="182418"/>
                  <a:pt x="684658" y="173587"/>
                </a:cubicBezTo>
                <a:cubicBezTo>
                  <a:pt x="681855" y="186349"/>
                  <a:pt x="675232" y="199359"/>
                  <a:pt x="664789" y="212617"/>
                </a:cubicBezTo>
                <a:cubicBezTo>
                  <a:pt x="654347" y="225876"/>
                  <a:pt x="640375" y="236111"/>
                  <a:pt x="622876" y="243323"/>
                </a:cubicBezTo>
                <a:cubicBezTo>
                  <a:pt x="605376" y="250535"/>
                  <a:pt x="604461" y="247152"/>
                  <a:pt x="620132" y="233174"/>
                </a:cubicBezTo>
                <a:cubicBezTo>
                  <a:pt x="635802" y="219197"/>
                  <a:pt x="647280" y="204919"/>
                  <a:pt x="654567" y="190340"/>
                </a:cubicBezTo>
                <a:cubicBezTo>
                  <a:pt x="661853" y="175761"/>
                  <a:pt x="666662" y="162394"/>
                  <a:pt x="668994" y="150240"/>
                </a:cubicBezTo>
                <a:cubicBezTo>
                  <a:pt x="654880" y="154072"/>
                  <a:pt x="644062" y="157365"/>
                  <a:pt x="636540" y="160118"/>
                </a:cubicBezTo>
                <a:cubicBezTo>
                  <a:pt x="629018" y="162872"/>
                  <a:pt x="620873" y="160339"/>
                  <a:pt x="612104" y="152519"/>
                </a:cubicBezTo>
                <a:cubicBezTo>
                  <a:pt x="603336" y="144699"/>
                  <a:pt x="604812" y="140789"/>
                  <a:pt x="616532" y="140789"/>
                </a:cubicBezTo>
                <a:cubicBezTo>
                  <a:pt x="626466" y="140789"/>
                  <a:pt x="644772" y="138265"/>
                  <a:pt x="671450" y="133218"/>
                </a:cubicBezTo>
                <a:cubicBezTo>
                  <a:pt x="672156" y="122738"/>
                  <a:pt x="672181" y="112326"/>
                  <a:pt x="671524" y="101982"/>
                </a:cubicBezTo>
                <a:cubicBezTo>
                  <a:pt x="666873" y="101325"/>
                  <a:pt x="663890" y="99124"/>
                  <a:pt x="662576" y="95378"/>
                </a:cubicBezTo>
                <a:cubicBezTo>
                  <a:pt x="653534" y="106627"/>
                  <a:pt x="643591" y="114499"/>
                  <a:pt x="632745" y="118995"/>
                </a:cubicBezTo>
                <a:cubicBezTo>
                  <a:pt x="621899" y="123491"/>
                  <a:pt x="621595" y="119715"/>
                  <a:pt x="631833" y="107666"/>
                </a:cubicBezTo>
                <a:cubicBezTo>
                  <a:pt x="642071" y="95617"/>
                  <a:pt x="651603" y="81171"/>
                  <a:pt x="660427" y="64329"/>
                </a:cubicBezTo>
                <a:cubicBezTo>
                  <a:pt x="669251" y="47486"/>
                  <a:pt x="673276" y="34613"/>
                  <a:pt x="672501" y="25708"/>
                </a:cubicBezTo>
                <a:cubicBezTo>
                  <a:pt x="671919" y="19029"/>
                  <a:pt x="673635" y="15680"/>
                  <a:pt x="677647" y="15660"/>
                </a:cubicBezTo>
                <a:close/>
                <a:moveTo>
                  <a:pt x="3441050" y="11490"/>
                </a:moveTo>
                <a:cubicBezTo>
                  <a:pt x="3444078" y="11282"/>
                  <a:pt x="3449202" y="13120"/>
                  <a:pt x="3456424" y="17002"/>
                </a:cubicBezTo>
                <a:cubicBezTo>
                  <a:pt x="3470866" y="24765"/>
                  <a:pt x="3475148" y="31856"/>
                  <a:pt x="3469269" y="38275"/>
                </a:cubicBezTo>
                <a:cubicBezTo>
                  <a:pt x="3463391" y="44693"/>
                  <a:pt x="3456355" y="52897"/>
                  <a:pt x="3448164" y="62887"/>
                </a:cubicBezTo>
                <a:cubicBezTo>
                  <a:pt x="3439972" y="72877"/>
                  <a:pt x="3432794" y="80960"/>
                  <a:pt x="3426630" y="87137"/>
                </a:cubicBezTo>
                <a:cubicBezTo>
                  <a:pt x="3420466" y="93313"/>
                  <a:pt x="3419266" y="96014"/>
                  <a:pt x="3423030" y="95239"/>
                </a:cubicBezTo>
                <a:cubicBezTo>
                  <a:pt x="3426794" y="94463"/>
                  <a:pt x="3432351" y="93539"/>
                  <a:pt x="3439699" y="92467"/>
                </a:cubicBezTo>
                <a:cubicBezTo>
                  <a:pt x="3447048" y="91394"/>
                  <a:pt x="3458238" y="89146"/>
                  <a:pt x="3473269" y="85723"/>
                </a:cubicBezTo>
                <a:cubicBezTo>
                  <a:pt x="3469487" y="78939"/>
                  <a:pt x="3466401" y="71048"/>
                  <a:pt x="3464014" y="62050"/>
                </a:cubicBezTo>
                <a:cubicBezTo>
                  <a:pt x="3461627" y="53052"/>
                  <a:pt x="3466625" y="52863"/>
                  <a:pt x="3479008" y="61483"/>
                </a:cubicBezTo>
                <a:cubicBezTo>
                  <a:pt x="3491392" y="70102"/>
                  <a:pt x="3499004" y="77944"/>
                  <a:pt x="3501844" y="85007"/>
                </a:cubicBezTo>
                <a:cubicBezTo>
                  <a:pt x="3504684" y="92070"/>
                  <a:pt x="3504061" y="99455"/>
                  <a:pt x="3499975" y="107163"/>
                </a:cubicBezTo>
                <a:cubicBezTo>
                  <a:pt x="3495888" y="114872"/>
                  <a:pt x="3491470" y="116115"/>
                  <a:pt x="3486720" y="110893"/>
                </a:cubicBezTo>
                <a:cubicBezTo>
                  <a:pt x="3481970" y="105672"/>
                  <a:pt x="3478794" y="100891"/>
                  <a:pt x="3477195" y="96550"/>
                </a:cubicBezTo>
                <a:cubicBezTo>
                  <a:pt x="3463019" y="101995"/>
                  <a:pt x="3449540" y="107198"/>
                  <a:pt x="3436760" y="112158"/>
                </a:cubicBezTo>
                <a:cubicBezTo>
                  <a:pt x="3423979" y="117119"/>
                  <a:pt x="3415202" y="120815"/>
                  <a:pt x="3410427" y="123246"/>
                </a:cubicBezTo>
                <a:cubicBezTo>
                  <a:pt x="3405652" y="125677"/>
                  <a:pt x="3401928" y="124970"/>
                  <a:pt x="3399255" y="121125"/>
                </a:cubicBezTo>
                <a:cubicBezTo>
                  <a:pt x="3396582" y="117281"/>
                  <a:pt x="3394827" y="113064"/>
                  <a:pt x="3393990" y="108475"/>
                </a:cubicBezTo>
                <a:cubicBezTo>
                  <a:pt x="3393153" y="103886"/>
                  <a:pt x="3394220" y="100500"/>
                  <a:pt x="3397190" y="98317"/>
                </a:cubicBezTo>
                <a:cubicBezTo>
                  <a:pt x="3400161" y="96135"/>
                  <a:pt x="3404092" y="92225"/>
                  <a:pt x="3408985" y="86588"/>
                </a:cubicBezTo>
                <a:cubicBezTo>
                  <a:pt x="3413877" y="80951"/>
                  <a:pt x="3420562" y="70301"/>
                  <a:pt x="3429039" y="54636"/>
                </a:cubicBezTo>
                <a:cubicBezTo>
                  <a:pt x="3437516" y="38972"/>
                  <a:pt x="3440589" y="26843"/>
                  <a:pt x="3438257" y="18248"/>
                </a:cubicBezTo>
                <a:cubicBezTo>
                  <a:pt x="3437091" y="13951"/>
                  <a:pt x="3438023" y="11698"/>
                  <a:pt x="3441050" y="11490"/>
                </a:cubicBezTo>
                <a:close/>
                <a:moveTo>
                  <a:pt x="2408648" y="8704"/>
                </a:moveTo>
                <a:cubicBezTo>
                  <a:pt x="2411570" y="8013"/>
                  <a:pt x="2416837" y="8828"/>
                  <a:pt x="2424450" y="11151"/>
                </a:cubicBezTo>
                <a:cubicBezTo>
                  <a:pt x="2439673" y="15795"/>
                  <a:pt x="2446495" y="20989"/>
                  <a:pt x="2444913" y="26731"/>
                </a:cubicBezTo>
                <a:cubicBezTo>
                  <a:pt x="2443332" y="32473"/>
                  <a:pt x="2441775" y="39927"/>
                  <a:pt x="2440244" y="49093"/>
                </a:cubicBezTo>
                <a:cubicBezTo>
                  <a:pt x="2438712" y="58258"/>
                  <a:pt x="2437946" y="68583"/>
                  <a:pt x="2437946" y="80067"/>
                </a:cubicBezTo>
                <a:lnTo>
                  <a:pt x="2454224" y="74393"/>
                </a:lnTo>
                <a:cubicBezTo>
                  <a:pt x="2462534" y="71169"/>
                  <a:pt x="2470264" y="72787"/>
                  <a:pt x="2477414" y="79249"/>
                </a:cubicBezTo>
                <a:cubicBezTo>
                  <a:pt x="2484564" y="85710"/>
                  <a:pt x="2482524" y="90597"/>
                  <a:pt x="2471293" y="93908"/>
                </a:cubicBezTo>
                <a:cubicBezTo>
                  <a:pt x="2460063" y="97220"/>
                  <a:pt x="2448947" y="100196"/>
                  <a:pt x="2437946" y="102838"/>
                </a:cubicBezTo>
                <a:lnTo>
                  <a:pt x="2437946" y="147059"/>
                </a:lnTo>
                <a:lnTo>
                  <a:pt x="2441363" y="149438"/>
                </a:lnTo>
                <a:lnTo>
                  <a:pt x="2441606" y="148721"/>
                </a:lnTo>
                <a:cubicBezTo>
                  <a:pt x="2442534" y="147452"/>
                  <a:pt x="2444092" y="145787"/>
                  <a:pt x="2446281" y="143729"/>
                </a:cubicBezTo>
                <a:cubicBezTo>
                  <a:pt x="2455037" y="135494"/>
                  <a:pt x="2463402" y="127041"/>
                  <a:pt x="2471377" y="118372"/>
                </a:cubicBezTo>
                <a:cubicBezTo>
                  <a:pt x="2479352" y="109703"/>
                  <a:pt x="2482948" y="102317"/>
                  <a:pt x="2482167" y="96215"/>
                </a:cubicBezTo>
                <a:cubicBezTo>
                  <a:pt x="2481386" y="90113"/>
                  <a:pt x="2488387" y="91174"/>
                  <a:pt x="2503170" y="99396"/>
                </a:cubicBezTo>
                <a:cubicBezTo>
                  <a:pt x="2514940" y="107520"/>
                  <a:pt x="2517380" y="113101"/>
                  <a:pt x="2510491" y="116140"/>
                </a:cubicBezTo>
                <a:cubicBezTo>
                  <a:pt x="2503601" y="119178"/>
                  <a:pt x="2494702" y="124397"/>
                  <a:pt x="2483795" y="131795"/>
                </a:cubicBezTo>
                <a:cubicBezTo>
                  <a:pt x="2472887" y="139193"/>
                  <a:pt x="2461718" y="145090"/>
                  <a:pt x="2450290" y="149486"/>
                </a:cubicBezTo>
                <a:lnTo>
                  <a:pt x="2444199" y="151414"/>
                </a:lnTo>
                <a:lnTo>
                  <a:pt x="2480883" y="176964"/>
                </a:lnTo>
                <a:cubicBezTo>
                  <a:pt x="2496163" y="186507"/>
                  <a:pt x="2511647" y="193192"/>
                  <a:pt x="2527336" y="197018"/>
                </a:cubicBezTo>
                <a:cubicBezTo>
                  <a:pt x="2543025" y="200845"/>
                  <a:pt x="2555787" y="203678"/>
                  <a:pt x="2565622" y="205520"/>
                </a:cubicBezTo>
                <a:cubicBezTo>
                  <a:pt x="2575457" y="207362"/>
                  <a:pt x="2571148" y="211055"/>
                  <a:pt x="2552693" y="216599"/>
                </a:cubicBezTo>
                <a:cubicBezTo>
                  <a:pt x="2534238" y="222142"/>
                  <a:pt x="2520977" y="225116"/>
                  <a:pt x="2512909" y="225519"/>
                </a:cubicBezTo>
                <a:cubicBezTo>
                  <a:pt x="2504841" y="225922"/>
                  <a:pt x="2497651" y="223404"/>
                  <a:pt x="2491338" y="217966"/>
                </a:cubicBezTo>
                <a:cubicBezTo>
                  <a:pt x="2485026" y="212528"/>
                  <a:pt x="2475408" y="203347"/>
                  <a:pt x="2462484" y="190423"/>
                </a:cubicBezTo>
                <a:cubicBezTo>
                  <a:pt x="2449561" y="177500"/>
                  <a:pt x="2441382" y="168000"/>
                  <a:pt x="2437946" y="161923"/>
                </a:cubicBezTo>
                <a:cubicBezTo>
                  <a:pt x="2438691" y="185128"/>
                  <a:pt x="2439655" y="204488"/>
                  <a:pt x="2440839" y="220003"/>
                </a:cubicBezTo>
                <a:cubicBezTo>
                  <a:pt x="2442024" y="235518"/>
                  <a:pt x="2438867" y="249369"/>
                  <a:pt x="2431370" y="261554"/>
                </a:cubicBezTo>
                <a:cubicBezTo>
                  <a:pt x="2423873" y="273739"/>
                  <a:pt x="2417743" y="275547"/>
                  <a:pt x="2412980" y="266977"/>
                </a:cubicBezTo>
                <a:cubicBezTo>
                  <a:pt x="2408218" y="258407"/>
                  <a:pt x="2400854" y="249626"/>
                  <a:pt x="2390889" y="240634"/>
                </a:cubicBezTo>
                <a:cubicBezTo>
                  <a:pt x="2380923" y="231643"/>
                  <a:pt x="2381466" y="228316"/>
                  <a:pt x="2392517" y="230654"/>
                </a:cubicBezTo>
                <a:cubicBezTo>
                  <a:pt x="2403567" y="232991"/>
                  <a:pt x="2409991" y="232923"/>
                  <a:pt x="2411790" y="230449"/>
                </a:cubicBezTo>
                <a:cubicBezTo>
                  <a:pt x="2413588" y="227975"/>
                  <a:pt x="2414872" y="216896"/>
                  <a:pt x="2415641" y="197214"/>
                </a:cubicBezTo>
                <a:cubicBezTo>
                  <a:pt x="2416410" y="177531"/>
                  <a:pt x="2416794" y="147480"/>
                  <a:pt x="2416794" y="107061"/>
                </a:cubicBezTo>
                <a:cubicBezTo>
                  <a:pt x="2402122" y="110819"/>
                  <a:pt x="2391360" y="113315"/>
                  <a:pt x="2384508" y="114549"/>
                </a:cubicBezTo>
                <a:cubicBezTo>
                  <a:pt x="2377656" y="115783"/>
                  <a:pt x="2370040" y="113684"/>
                  <a:pt x="2361663" y="108252"/>
                </a:cubicBezTo>
                <a:cubicBezTo>
                  <a:pt x="2353285" y="102820"/>
                  <a:pt x="2355006" y="99114"/>
                  <a:pt x="2366825" y="97136"/>
                </a:cubicBezTo>
                <a:cubicBezTo>
                  <a:pt x="2378644" y="95158"/>
                  <a:pt x="2395301" y="91304"/>
                  <a:pt x="2416794" y="85574"/>
                </a:cubicBezTo>
                <a:cubicBezTo>
                  <a:pt x="2416794" y="64453"/>
                  <a:pt x="2416031" y="49313"/>
                  <a:pt x="2414506" y="40154"/>
                </a:cubicBezTo>
                <a:cubicBezTo>
                  <a:pt x="2412980" y="30994"/>
                  <a:pt x="2410450" y="22710"/>
                  <a:pt x="2406916" y="15299"/>
                </a:cubicBezTo>
                <a:cubicBezTo>
                  <a:pt x="2405148" y="11594"/>
                  <a:pt x="2405726" y="9396"/>
                  <a:pt x="2408648" y="8704"/>
                </a:cubicBezTo>
                <a:close/>
                <a:moveTo>
                  <a:pt x="3514685" y="8219"/>
                </a:moveTo>
                <a:cubicBezTo>
                  <a:pt x="3517077" y="8603"/>
                  <a:pt x="3520031" y="9438"/>
                  <a:pt x="3523545" y="10723"/>
                </a:cubicBezTo>
                <a:cubicBezTo>
                  <a:pt x="3537603" y="15864"/>
                  <a:pt x="3543060" y="21696"/>
                  <a:pt x="3539916" y="28219"/>
                </a:cubicBezTo>
                <a:cubicBezTo>
                  <a:pt x="3536772" y="34743"/>
                  <a:pt x="3534841" y="47747"/>
                  <a:pt x="3534121" y="67231"/>
                </a:cubicBezTo>
                <a:cubicBezTo>
                  <a:pt x="3539628" y="64478"/>
                  <a:pt x="3545497" y="60717"/>
                  <a:pt x="3551730" y="55948"/>
                </a:cubicBezTo>
                <a:cubicBezTo>
                  <a:pt x="3557962" y="51179"/>
                  <a:pt x="3562082" y="46225"/>
                  <a:pt x="3564092" y="41084"/>
                </a:cubicBezTo>
                <a:cubicBezTo>
                  <a:pt x="3566101" y="35943"/>
                  <a:pt x="3569837" y="35093"/>
                  <a:pt x="3575300" y="38535"/>
                </a:cubicBezTo>
                <a:cubicBezTo>
                  <a:pt x="3580764" y="41977"/>
                  <a:pt x="3585383" y="46156"/>
                  <a:pt x="3589160" y="51074"/>
                </a:cubicBezTo>
                <a:cubicBezTo>
                  <a:pt x="3592936" y="55991"/>
                  <a:pt x="3591442" y="59929"/>
                  <a:pt x="3584676" y="62887"/>
                </a:cubicBezTo>
                <a:cubicBezTo>
                  <a:pt x="3577911" y="65845"/>
                  <a:pt x="3561059" y="72062"/>
                  <a:pt x="3534121" y="81537"/>
                </a:cubicBezTo>
                <a:cubicBezTo>
                  <a:pt x="3534121" y="90665"/>
                  <a:pt x="3534813" y="97297"/>
                  <a:pt x="3536196" y="101434"/>
                </a:cubicBezTo>
                <a:cubicBezTo>
                  <a:pt x="3537578" y="105570"/>
                  <a:pt x="3539981" y="108106"/>
                  <a:pt x="3543404" y="109042"/>
                </a:cubicBezTo>
                <a:cubicBezTo>
                  <a:pt x="3546828" y="109979"/>
                  <a:pt x="3553047" y="110447"/>
                  <a:pt x="3562064" y="110447"/>
                </a:cubicBezTo>
                <a:cubicBezTo>
                  <a:pt x="3571328" y="110447"/>
                  <a:pt x="3578140" y="109108"/>
                  <a:pt x="3582500" y="106429"/>
                </a:cubicBezTo>
                <a:cubicBezTo>
                  <a:pt x="3586859" y="103750"/>
                  <a:pt x="3591408" y="95769"/>
                  <a:pt x="3596145" y="82486"/>
                </a:cubicBezTo>
                <a:cubicBezTo>
                  <a:pt x="3600883" y="69203"/>
                  <a:pt x="3603587" y="69699"/>
                  <a:pt x="3604257" y="83974"/>
                </a:cubicBezTo>
                <a:cubicBezTo>
                  <a:pt x="3604926" y="98249"/>
                  <a:pt x="3606439" y="107926"/>
                  <a:pt x="3608796" y="113005"/>
                </a:cubicBezTo>
                <a:cubicBezTo>
                  <a:pt x="3611152" y="118084"/>
                  <a:pt x="3606783" y="122837"/>
                  <a:pt x="3595690" y="127265"/>
                </a:cubicBezTo>
                <a:cubicBezTo>
                  <a:pt x="3584596" y="131692"/>
                  <a:pt x="3572221" y="133906"/>
                  <a:pt x="3558566" y="133906"/>
                </a:cubicBezTo>
                <a:cubicBezTo>
                  <a:pt x="3545321" y="133906"/>
                  <a:pt x="3535027" y="131317"/>
                  <a:pt x="3527685" y="126139"/>
                </a:cubicBezTo>
                <a:cubicBezTo>
                  <a:pt x="3520342" y="120961"/>
                  <a:pt x="3516054" y="113824"/>
                  <a:pt x="3514820" y="104726"/>
                </a:cubicBezTo>
                <a:cubicBezTo>
                  <a:pt x="3513586" y="95629"/>
                  <a:pt x="3513164" y="81041"/>
                  <a:pt x="3513555" y="60962"/>
                </a:cubicBezTo>
                <a:cubicBezTo>
                  <a:pt x="3513946" y="40882"/>
                  <a:pt x="3512194" y="26204"/>
                  <a:pt x="3508300" y="16927"/>
                </a:cubicBezTo>
                <a:cubicBezTo>
                  <a:pt x="3505379" y="9969"/>
                  <a:pt x="3507507" y="7067"/>
                  <a:pt x="3514685" y="8219"/>
                </a:cubicBezTo>
                <a:close/>
                <a:moveTo>
                  <a:pt x="4414828" y="6742"/>
                </a:moveTo>
                <a:cubicBezTo>
                  <a:pt x="4418439" y="7027"/>
                  <a:pt x="4423407" y="8165"/>
                  <a:pt x="4429732" y="10155"/>
                </a:cubicBezTo>
                <a:cubicBezTo>
                  <a:pt x="4442382" y="13938"/>
                  <a:pt x="4447151" y="19473"/>
                  <a:pt x="4444038" y="26759"/>
                </a:cubicBezTo>
                <a:cubicBezTo>
                  <a:pt x="4440925" y="34045"/>
                  <a:pt x="4439369" y="49111"/>
                  <a:pt x="4439369" y="71956"/>
                </a:cubicBezTo>
                <a:cubicBezTo>
                  <a:pt x="4439369" y="95186"/>
                  <a:pt x="4438748" y="113231"/>
                  <a:pt x="4437508" y="126093"/>
                </a:cubicBezTo>
                <a:cubicBezTo>
                  <a:pt x="4436268" y="138954"/>
                  <a:pt x="4433483" y="146389"/>
                  <a:pt x="4429155" y="148398"/>
                </a:cubicBezTo>
                <a:cubicBezTo>
                  <a:pt x="4424827" y="150407"/>
                  <a:pt x="4420365" y="147198"/>
                  <a:pt x="4415770" y="138771"/>
                </a:cubicBezTo>
                <a:cubicBezTo>
                  <a:pt x="4411175" y="130343"/>
                  <a:pt x="4410238" y="121928"/>
                  <a:pt x="4412961" y="113526"/>
                </a:cubicBezTo>
                <a:cubicBezTo>
                  <a:pt x="4415683" y="105123"/>
                  <a:pt x="4417044" y="89326"/>
                  <a:pt x="4417044" y="66133"/>
                </a:cubicBezTo>
                <a:cubicBezTo>
                  <a:pt x="4417044" y="42780"/>
                  <a:pt x="4415100" y="28037"/>
                  <a:pt x="4411212" y="21904"/>
                </a:cubicBezTo>
                <a:cubicBezTo>
                  <a:pt x="4407324" y="15771"/>
                  <a:pt x="4406276" y="11284"/>
                  <a:pt x="4408068" y="8444"/>
                </a:cubicBezTo>
                <a:cubicBezTo>
                  <a:pt x="4408964" y="7024"/>
                  <a:pt x="4411218" y="6456"/>
                  <a:pt x="4414828" y="6742"/>
                </a:cubicBezTo>
                <a:close/>
                <a:moveTo>
                  <a:pt x="4662647" y="4283"/>
                </a:moveTo>
                <a:cubicBezTo>
                  <a:pt x="4664114" y="4196"/>
                  <a:pt x="4666037" y="4408"/>
                  <a:pt x="4668415" y="4919"/>
                </a:cubicBezTo>
                <a:cubicBezTo>
                  <a:pt x="4677928" y="6959"/>
                  <a:pt x="4685927" y="9783"/>
                  <a:pt x="4692414" y="13392"/>
                </a:cubicBezTo>
                <a:cubicBezTo>
                  <a:pt x="4698900" y="17002"/>
                  <a:pt x="4700196" y="22558"/>
                  <a:pt x="4696302" y="30061"/>
                </a:cubicBezTo>
                <a:cubicBezTo>
                  <a:pt x="4692407" y="37565"/>
                  <a:pt x="4690460" y="55399"/>
                  <a:pt x="4690460" y="83565"/>
                </a:cubicBezTo>
                <a:cubicBezTo>
                  <a:pt x="4696711" y="81320"/>
                  <a:pt x="4703418" y="79593"/>
                  <a:pt x="4710580" y="78384"/>
                </a:cubicBezTo>
                <a:cubicBezTo>
                  <a:pt x="4717742" y="77175"/>
                  <a:pt x="4721822" y="78973"/>
                  <a:pt x="4722821" y="83779"/>
                </a:cubicBezTo>
                <a:cubicBezTo>
                  <a:pt x="4723819" y="88585"/>
                  <a:pt x="4721847" y="92836"/>
                  <a:pt x="4716905" y="96532"/>
                </a:cubicBezTo>
                <a:cubicBezTo>
                  <a:pt x="4711963" y="100227"/>
                  <a:pt x="4703148" y="104184"/>
                  <a:pt x="4690460" y="108401"/>
                </a:cubicBezTo>
                <a:lnTo>
                  <a:pt x="4690460" y="137813"/>
                </a:lnTo>
                <a:cubicBezTo>
                  <a:pt x="4704636" y="140045"/>
                  <a:pt x="4713045" y="143602"/>
                  <a:pt x="4715687" y="148482"/>
                </a:cubicBezTo>
                <a:cubicBezTo>
                  <a:pt x="4718328" y="153362"/>
                  <a:pt x="4719097" y="158574"/>
                  <a:pt x="4717993" y="164118"/>
                </a:cubicBezTo>
                <a:cubicBezTo>
                  <a:pt x="4716889" y="169662"/>
                  <a:pt x="4713392" y="171153"/>
                  <a:pt x="4707501" y="168592"/>
                </a:cubicBezTo>
                <a:cubicBezTo>
                  <a:pt x="4701610" y="166031"/>
                  <a:pt x="4695824" y="160304"/>
                  <a:pt x="4690144" y="151412"/>
                </a:cubicBezTo>
                <a:cubicBezTo>
                  <a:pt x="4689586" y="171987"/>
                  <a:pt x="4689307" y="191422"/>
                  <a:pt x="4689307" y="209715"/>
                </a:cubicBezTo>
                <a:cubicBezTo>
                  <a:pt x="4689307" y="226062"/>
                  <a:pt x="4688280" y="241056"/>
                  <a:pt x="4686228" y="254699"/>
                </a:cubicBezTo>
                <a:cubicBezTo>
                  <a:pt x="4684175" y="268341"/>
                  <a:pt x="4679286" y="269008"/>
                  <a:pt x="4671559" y="256699"/>
                </a:cubicBezTo>
                <a:cubicBezTo>
                  <a:pt x="4663832" y="244389"/>
                  <a:pt x="4661141" y="233404"/>
                  <a:pt x="4663485" y="223742"/>
                </a:cubicBezTo>
                <a:cubicBezTo>
                  <a:pt x="4665829" y="214081"/>
                  <a:pt x="4667581" y="203266"/>
                  <a:pt x="4668741" y="191298"/>
                </a:cubicBezTo>
                <a:cubicBezTo>
                  <a:pt x="4669900" y="179330"/>
                  <a:pt x="4670480" y="161755"/>
                  <a:pt x="4670480" y="138575"/>
                </a:cubicBezTo>
                <a:cubicBezTo>
                  <a:pt x="4661488" y="164236"/>
                  <a:pt x="4646010" y="184464"/>
                  <a:pt x="4624046" y="199260"/>
                </a:cubicBezTo>
                <a:cubicBezTo>
                  <a:pt x="4602081" y="214056"/>
                  <a:pt x="4596804" y="214267"/>
                  <a:pt x="4608214" y="199893"/>
                </a:cubicBezTo>
                <a:cubicBezTo>
                  <a:pt x="4619624" y="185518"/>
                  <a:pt x="4630566" y="170570"/>
                  <a:pt x="4641040" y="155049"/>
                </a:cubicBezTo>
                <a:cubicBezTo>
                  <a:pt x="4651514" y="139527"/>
                  <a:pt x="4659770" y="125863"/>
                  <a:pt x="4665811" y="114056"/>
                </a:cubicBezTo>
                <a:cubicBezTo>
                  <a:pt x="4661829" y="116313"/>
                  <a:pt x="4654115" y="118434"/>
                  <a:pt x="4642668" y="120418"/>
                </a:cubicBezTo>
                <a:cubicBezTo>
                  <a:pt x="4631220" y="122403"/>
                  <a:pt x="4621903" y="120815"/>
                  <a:pt x="4614716" y="115656"/>
                </a:cubicBezTo>
                <a:cubicBezTo>
                  <a:pt x="4607529" y="110497"/>
                  <a:pt x="4608242" y="107380"/>
                  <a:pt x="4616855" y="106308"/>
                </a:cubicBezTo>
                <a:cubicBezTo>
                  <a:pt x="4625469" y="105235"/>
                  <a:pt x="4643344" y="99930"/>
                  <a:pt x="4670480" y="90392"/>
                </a:cubicBezTo>
                <a:cubicBezTo>
                  <a:pt x="4670480" y="78176"/>
                  <a:pt x="4670291" y="64115"/>
                  <a:pt x="4669913" y="48209"/>
                </a:cubicBezTo>
                <a:cubicBezTo>
                  <a:pt x="4669534" y="32303"/>
                  <a:pt x="4666812" y="20601"/>
                  <a:pt x="4661746" y="13104"/>
                </a:cubicBezTo>
                <a:cubicBezTo>
                  <a:pt x="4657946" y="7481"/>
                  <a:pt x="4658246" y="4541"/>
                  <a:pt x="4662647" y="4283"/>
                </a:cubicBezTo>
                <a:close/>
                <a:moveTo>
                  <a:pt x="366872" y="4283"/>
                </a:moveTo>
                <a:cubicBezTo>
                  <a:pt x="368339" y="4196"/>
                  <a:pt x="370262" y="4408"/>
                  <a:pt x="372640" y="4919"/>
                </a:cubicBezTo>
                <a:cubicBezTo>
                  <a:pt x="382152" y="6959"/>
                  <a:pt x="390152" y="9783"/>
                  <a:pt x="396638" y="13392"/>
                </a:cubicBezTo>
                <a:cubicBezTo>
                  <a:pt x="403125" y="17002"/>
                  <a:pt x="404421" y="22558"/>
                  <a:pt x="400526" y="30061"/>
                </a:cubicBezTo>
                <a:cubicBezTo>
                  <a:pt x="396632" y="37565"/>
                  <a:pt x="394685" y="55399"/>
                  <a:pt x="394685" y="83565"/>
                </a:cubicBezTo>
                <a:cubicBezTo>
                  <a:pt x="400936" y="81320"/>
                  <a:pt x="407642" y="79593"/>
                  <a:pt x="414805" y="78384"/>
                </a:cubicBezTo>
                <a:cubicBezTo>
                  <a:pt x="421967" y="77175"/>
                  <a:pt x="426047" y="78973"/>
                  <a:pt x="427046" y="83779"/>
                </a:cubicBezTo>
                <a:cubicBezTo>
                  <a:pt x="428044" y="88585"/>
                  <a:pt x="426072" y="92836"/>
                  <a:pt x="421130" y="96532"/>
                </a:cubicBezTo>
                <a:cubicBezTo>
                  <a:pt x="416188" y="100227"/>
                  <a:pt x="407373" y="104184"/>
                  <a:pt x="394685" y="108401"/>
                </a:cubicBezTo>
                <a:lnTo>
                  <a:pt x="394685" y="137813"/>
                </a:lnTo>
                <a:cubicBezTo>
                  <a:pt x="408861" y="140045"/>
                  <a:pt x="417270" y="143602"/>
                  <a:pt x="419911" y="148482"/>
                </a:cubicBezTo>
                <a:cubicBezTo>
                  <a:pt x="422553" y="153362"/>
                  <a:pt x="423322" y="158574"/>
                  <a:pt x="422218" y="164118"/>
                </a:cubicBezTo>
                <a:cubicBezTo>
                  <a:pt x="421115" y="169662"/>
                  <a:pt x="417617" y="171153"/>
                  <a:pt x="411726" y="168592"/>
                </a:cubicBezTo>
                <a:cubicBezTo>
                  <a:pt x="405835" y="166031"/>
                  <a:pt x="400049" y="160304"/>
                  <a:pt x="394369" y="151412"/>
                </a:cubicBezTo>
                <a:cubicBezTo>
                  <a:pt x="393811" y="171987"/>
                  <a:pt x="393532" y="191422"/>
                  <a:pt x="393532" y="209715"/>
                </a:cubicBezTo>
                <a:cubicBezTo>
                  <a:pt x="393532" y="226062"/>
                  <a:pt x="392505" y="241056"/>
                  <a:pt x="390453" y="254699"/>
                </a:cubicBezTo>
                <a:cubicBezTo>
                  <a:pt x="388400" y="268341"/>
                  <a:pt x="383510" y="269008"/>
                  <a:pt x="375784" y="256699"/>
                </a:cubicBezTo>
                <a:cubicBezTo>
                  <a:pt x="368057" y="244389"/>
                  <a:pt x="365366" y="233404"/>
                  <a:pt x="367710" y="223742"/>
                </a:cubicBezTo>
                <a:cubicBezTo>
                  <a:pt x="370054" y="214081"/>
                  <a:pt x="371806" y="203266"/>
                  <a:pt x="372965" y="191298"/>
                </a:cubicBezTo>
                <a:cubicBezTo>
                  <a:pt x="374125" y="179330"/>
                  <a:pt x="374705" y="161755"/>
                  <a:pt x="374705" y="138575"/>
                </a:cubicBezTo>
                <a:cubicBezTo>
                  <a:pt x="365713" y="164236"/>
                  <a:pt x="350235" y="184464"/>
                  <a:pt x="328270" y="199260"/>
                </a:cubicBezTo>
                <a:cubicBezTo>
                  <a:pt x="306306" y="214056"/>
                  <a:pt x="301029" y="214267"/>
                  <a:pt x="312439" y="199893"/>
                </a:cubicBezTo>
                <a:cubicBezTo>
                  <a:pt x="323849" y="185518"/>
                  <a:pt x="334791" y="170570"/>
                  <a:pt x="345265" y="155049"/>
                </a:cubicBezTo>
                <a:cubicBezTo>
                  <a:pt x="355739" y="139527"/>
                  <a:pt x="363995" y="125863"/>
                  <a:pt x="370036" y="114056"/>
                </a:cubicBezTo>
                <a:cubicBezTo>
                  <a:pt x="366054" y="116313"/>
                  <a:pt x="358340" y="118434"/>
                  <a:pt x="346893" y="120418"/>
                </a:cubicBezTo>
                <a:cubicBezTo>
                  <a:pt x="335445" y="122403"/>
                  <a:pt x="326128" y="120815"/>
                  <a:pt x="318941" y="115656"/>
                </a:cubicBezTo>
                <a:cubicBezTo>
                  <a:pt x="311754" y="110497"/>
                  <a:pt x="312467" y="107380"/>
                  <a:pt x="321080" y="106308"/>
                </a:cubicBezTo>
                <a:cubicBezTo>
                  <a:pt x="329694" y="105235"/>
                  <a:pt x="347569" y="99930"/>
                  <a:pt x="374705" y="90392"/>
                </a:cubicBezTo>
                <a:cubicBezTo>
                  <a:pt x="374705" y="78176"/>
                  <a:pt x="374516" y="64115"/>
                  <a:pt x="374137" y="48209"/>
                </a:cubicBezTo>
                <a:cubicBezTo>
                  <a:pt x="373759" y="32303"/>
                  <a:pt x="371037" y="20601"/>
                  <a:pt x="365970" y="13104"/>
                </a:cubicBezTo>
                <a:cubicBezTo>
                  <a:pt x="362171" y="7481"/>
                  <a:pt x="362471" y="4541"/>
                  <a:pt x="366872" y="4283"/>
                </a:cubicBezTo>
                <a:close/>
                <a:moveTo>
                  <a:pt x="118580" y="2672"/>
                </a:moveTo>
                <a:cubicBezTo>
                  <a:pt x="119993" y="2767"/>
                  <a:pt x="121674" y="3181"/>
                  <a:pt x="123622" y="3914"/>
                </a:cubicBezTo>
                <a:cubicBezTo>
                  <a:pt x="131417" y="6847"/>
                  <a:pt x="137277" y="10304"/>
                  <a:pt x="141203" y="14285"/>
                </a:cubicBezTo>
                <a:cubicBezTo>
                  <a:pt x="145128" y="18267"/>
                  <a:pt x="145168" y="21724"/>
                  <a:pt x="141324" y="24657"/>
                </a:cubicBezTo>
                <a:cubicBezTo>
                  <a:pt x="137479" y="27590"/>
                  <a:pt x="132010" y="32442"/>
                  <a:pt x="124915" y="39214"/>
                </a:cubicBezTo>
                <a:cubicBezTo>
                  <a:pt x="149075" y="38495"/>
                  <a:pt x="168395" y="35394"/>
                  <a:pt x="182875" y="29912"/>
                </a:cubicBezTo>
                <a:cubicBezTo>
                  <a:pt x="197354" y="24431"/>
                  <a:pt x="208631" y="24396"/>
                  <a:pt x="216705" y="29810"/>
                </a:cubicBezTo>
                <a:cubicBezTo>
                  <a:pt x="224779" y="35224"/>
                  <a:pt x="224475" y="39909"/>
                  <a:pt x="215794" y="43865"/>
                </a:cubicBezTo>
                <a:cubicBezTo>
                  <a:pt x="207112" y="47821"/>
                  <a:pt x="195138" y="50972"/>
                  <a:pt x="179870" y="53316"/>
                </a:cubicBezTo>
                <a:cubicBezTo>
                  <a:pt x="164603" y="55660"/>
                  <a:pt x="152247" y="57030"/>
                  <a:pt x="142803" y="57427"/>
                </a:cubicBezTo>
                <a:cubicBezTo>
                  <a:pt x="133358" y="57824"/>
                  <a:pt x="125269" y="56075"/>
                  <a:pt x="118534" y="52181"/>
                </a:cubicBezTo>
                <a:cubicBezTo>
                  <a:pt x="97637" y="73624"/>
                  <a:pt x="80806" y="86576"/>
                  <a:pt x="68044" y="91034"/>
                </a:cubicBezTo>
                <a:cubicBezTo>
                  <a:pt x="55282" y="95493"/>
                  <a:pt x="53670" y="92826"/>
                  <a:pt x="63208" y="83035"/>
                </a:cubicBezTo>
                <a:cubicBezTo>
                  <a:pt x="72745" y="73243"/>
                  <a:pt x="83640" y="60518"/>
                  <a:pt x="95894" y="44860"/>
                </a:cubicBezTo>
                <a:cubicBezTo>
                  <a:pt x="108147" y="29202"/>
                  <a:pt x="113884" y="17730"/>
                  <a:pt x="113102" y="10444"/>
                </a:cubicBezTo>
                <a:cubicBezTo>
                  <a:pt x="112516" y="4979"/>
                  <a:pt x="114342" y="2388"/>
                  <a:pt x="118580" y="2672"/>
                </a:cubicBezTo>
                <a:close/>
                <a:moveTo>
                  <a:pt x="4125819" y="2"/>
                </a:moveTo>
                <a:cubicBezTo>
                  <a:pt x="4127001" y="29"/>
                  <a:pt x="4128361" y="359"/>
                  <a:pt x="4129899" y="993"/>
                </a:cubicBezTo>
                <a:cubicBezTo>
                  <a:pt x="4136051" y="3529"/>
                  <a:pt x="4141675" y="7170"/>
                  <a:pt x="4146772" y="11913"/>
                </a:cubicBezTo>
                <a:cubicBezTo>
                  <a:pt x="4151870" y="16657"/>
                  <a:pt x="4152989" y="20177"/>
                  <a:pt x="4150130" y="22471"/>
                </a:cubicBezTo>
                <a:cubicBezTo>
                  <a:pt x="4147272" y="24765"/>
                  <a:pt x="4142860" y="26849"/>
                  <a:pt x="4136894" y="28722"/>
                </a:cubicBezTo>
                <a:cubicBezTo>
                  <a:pt x="4154034" y="28722"/>
                  <a:pt x="4165689" y="27162"/>
                  <a:pt x="4171859" y="24043"/>
                </a:cubicBezTo>
                <a:cubicBezTo>
                  <a:pt x="4178030" y="20924"/>
                  <a:pt x="4184038" y="20828"/>
                  <a:pt x="4189886" y="23755"/>
                </a:cubicBezTo>
                <a:cubicBezTo>
                  <a:pt x="4195734" y="26682"/>
                  <a:pt x="4201011" y="30433"/>
                  <a:pt x="4205718" y="35010"/>
                </a:cubicBezTo>
                <a:cubicBezTo>
                  <a:pt x="4210424" y="39586"/>
                  <a:pt x="4210012" y="43108"/>
                  <a:pt x="4204481" y="45577"/>
                </a:cubicBezTo>
                <a:cubicBezTo>
                  <a:pt x="4198949" y="48045"/>
                  <a:pt x="4193706" y="52330"/>
                  <a:pt x="4188751" y="58432"/>
                </a:cubicBezTo>
                <a:cubicBezTo>
                  <a:pt x="4183797" y="64533"/>
                  <a:pt x="4176802" y="71900"/>
                  <a:pt x="4167766" y="80533"/>
                </a:cubicBezTo>
                <a:cubicBezTo>
                  <a:pt x="4158731" y="89165"/>
                  <a:pt x="4149482" y="96832"/>
                  <a:pt x="4140019" y="103536"/>
                </a:cubicBezTo>
                <a:lnTo>
                  <a:pt x="4136079" y="105711"/>
                </a:lnTo>
                <a:lnTo>
                  <a:pt x="4144475" y="106698"/>
                </a:lnTo>
                <a:cubicBezTo>
                  <a:pt x="4151947" y="109669"/>
                  <a:pt x="4157417" y="113365"/>
                  <a:pt x="4160883" y="117786"/>
                </a:cubicBezTo>
                <a:cubicBezTo>
                  <a:pt x="4164350" y="122207"/>
                  <a:pt x="4164316" y="125671"/>
                  <a:pt x="4160781" y="128176"/>
                </a:cubicBezTo>
                <a:cubicBezTo>
                  <a:pt x="4157246" y="130681"/>
                  <a:pt x="4153569" y="132554"/>
                  <a:pt x="4149749" y="133794"/>
                </a:cubicBezTo>
                <a:cubicBezTo>
                  <a:pt x="4157178" y="133794"/>
                  <a:pt x="4165165" y="132864"/>
                  <a:pt x="4173710" y="131004"/>
                </a:cubicBezTo>
                <a:cubicBezTo>
                  <a:pt x="4182255" y="129144"/>
                  <a:pt x="4188903" y="126803"/>
                  <a:pt x="4193653" y="123981"/>
                </a:cubicBezTo>
                <a:cubicBezTo>
                  <a:pt x="4198403" y="121160"/>
                  <a:pt x="4204322" y="121417"/>
                  <a:pt x="4211410" y="124753"/>
                </a:cubicBezTo>
                <a:cubicBezTo>
                  <a:pt x="4218498" y="128089"/>
                  <a:pt x="4224972" y="132576"/>
                  <a:pt x="4230832" y="138213"/>
                </a:cubicBezTo>
                <a:cubicBezTo>
                  <a:pt x="4236693" y="143850"/>
                  <a:pt x="4236671" y="148324"/>
                  <a:pt x="4230767" y="151635"/>
                </a:cubicBezTo>
                <a:cubicBezTo>
                  <a:pt x="4224864" y="154947"/>
                  <a:pt x="4217664" y="161619"/>
                  <a:pt x="4209169" y="171653"/>
                </a:cubicBezTo>
                <a:cubicBezTo>
                  <a:pt x="4200673" y="181686"/>
                  <a:pt x="4187232" y="195115"/>
                  <a:pt x="4168845" y="211938"/>
                </a:cubicBezTo>
                <a:cubicBezTo>
                  <a:pt x="4150459" y="228762"/>
                  <a:pt x="4129397" y="242907"/>
                  <a:pt x="4105659" y="254373"/>
                </a:cubicBezTo>
                <a:cubicBezTo>
                  <a:pt x="4081920" y="265839"/>
                  <a:pt x="4058601" y="272753"/>
                  <a:pt x="4035700" y="275116"/>
                </a:cubicBezTo>
                <a:cubicBezTo>
                  <a:pt x="4012799" y="277479"/>
                  <a:pt x="4011763" y="274611"/>
                  <a:pt x="4032593" y="266512"/>
                </a:cubicBezTo>
                <a:cubicBezTo>
                  <a:pt x="4053423" y="258413"/>
                  <a:pt x="4074191" y="248609"/>
                  <a:pt x="4094897" y="237100"/>
                </a:cubicBezTo>
                <a:cubicBezTo>
                  <a:pt x="4115602" y="225590"/>
                  <a:pt x="4130333" y="215941"/>
                  <a:pt x="4139089" y="208153"/>
                </a:cubicBezTo>
                <a:cubicBezTo>
                  <a:pt x="4133620" y="204779"/>
                  <a:pt x="4126417" y="197964"/>
                  <a:pt x="4117481" y="187707"/>
                </a:cubicBezTo>
                <a:cubicBezTo>
                  <a:pt x="4108545" y="177451"/>
                  <a:pt x="4106679" y="171538"/>
                  <a:pt x="4111882" y="169969"/>
                </a:cubicBezTo>
                <a:cubicBezTo>
                  <a:pt x="4117084" y="168400"/>
                  <a:pt x="4125062" y="169727"/>
                  <a:pt x="4135815" y="173950"/>
                </a:cubicBezTo>
                <a:cubicBezTo>
                  <a:pt x="4146568" y="178173"/>
                  <a:pt x="4152248" y="186566"/>
                  <a:pt x="4152856" y="199130"/>
                </a:cubicBezTo>
                <a:cubicBezTo>
                  <a:pt x="4161190" y="190572"/>
                  <a:pt x="4169931" y="180384"/>
                  <a:pt x="4179077" y="168564"/>
                </a:cubicBezTo>
                <a:cubicBezTo>
                  <a:pt x="4188224" y="156745"/>
                  <a:pt x="4192798" y="149062"/>
                  <a:pt x="4192798" y="145515"/>
                </a:cubicBezTo>
                <a:cubicBezTo>
                  <a:pt x="4192798" y="144002"/>
                  <a:pt x="4189201" y="144023"/>
                  <a:pt x="4182007" y="145580"/>
                </a:cubicBezTo>
                <a:cubicBezTo>
                  <a:pt x="4174814" y="147136"/>
                  <a:pt x="4167466" y="148497"/>
                  <a:pt x="4159962" y="149663"/>
                </a:cubicBezTo>
                <a:cubicBezTo>
                  <a:pt x="4152459" y="150829"/>
                  <a:pt x="4146022" y="149080"/>
                  <a:pt x="4140652" y="144417"/>
                </a:cubicBezTo>
                <a:cubicBezTo>
                  <a:pt x="4129465" y="156398"/>
                  <a:pt x="4115940" y="166549"/>
                  <a:pt x="4100078" y="174871"/>
                </a:cubicBezTo>
                <a:cubicBezTo>
                  <a:pt x="4084215" y="183193"/>
                  <a:pt x="4069437" y="188951"/>
                  <a:pt x="4055745" y="192144"/>
                </a:cubicBezTo>
                <a:cubicBezTo>
                  <a:pt x="4042053" y="195338"/>
                  <a:pt x="4042016" y="192557"/>
                  <a:pt x="4055634" y="183801"/>
                </a:cubicBezTo>
                <a:cubicBezTo>
                  <a:pt x="4069251" y="175045"/>
                  <a:pt x="4083145" y="165498"/>
                  <a:pt x="4097315" y="155161"/>
                </a:cubicBezTo>
                <a:cubicBezTo>
                  <a:pt x="4111485" y="144823"/>
                  <a:pt x="4121019" y="135695"/>
                  <a:pt x="4125918" y="127776"/>
                </a:cubicBezTo>
                <a:cubicBezTo>
                  <a:pt x="4130817" y="119857"/>
                  <a:pt x="4133266" y="114484"/>
                  <a:pt x="4133266" y="111656"/>
                </a:cubicBezTo>
                <a:lnTo>
                  <a:pt x="4136064" y="105720"/>
                </a:lnTo>
                <a:lnTo>
                  <a:pt x="4100282" y="125479"/>
                </a:lnTo>
                <a:cubicBezTo>
                  <a:pt x="4083254" y="133404"/>
                  <a:pt x="4067177" y="137763"/>
                  <a:pt x="4052052" y="138557"/>
                </a:cubicBezTo>
                <a:cubicBezTo>
                  <a:pt x="4036928" y="139351"/>
                  <a:pt x="4035536" y="136656"/>
                  <a:pt x="4047876" y="130474"/>
                </a:cubicBezTo>
                <a:cubicBezTo>
                  <a:pt x="4060216" y="124291"/>
                  <a:pt x="4072278" y="118353"/>
                  <a:pt x="4084060" y="112661"/>
                </a:cubicBezTo>
                <a:cubicBezTo>
                  <a:pt x="4095842" y="106968"/>
                  <a:pt x="4108350" y="100103"/>
                  <a:pt x="4121583" y="92067"/>
                </a:cubicBezTo>
                <a:cubicBezTo>
                  <a:pt x="4108722" y="82467"/>
                  <a:pt x="4101420" y="74759"/>
                  <a:pt x="4099678" y="68943"/>
                </a:cubicBezTo>
                <a:lnTo>
                  <a:pt x="4100929" y="64068"/>
                </a:lnTo>
                <a:lnTo>
                  <a:pt x="4099529" y="65175"/>
                </a:lnTo>
                <a:cubicBezTo>
                  <a:pt x="4086562" y="74992"/>
                  <a:pt x="4072014" y="82092"/>
                  <a:pt x="4055885" y="86476"/>
                </a:cubicBezTo>
                <a:cubicBezTo>
                  <a:pt x="4039756" y="90861"/>
                  <a:pt x="4038841" y="88113"/>
                  <a:pt x="4053141" y="78235"/>
                </a:cubicBezTo>
                <a:cubicBezTo>
                  <a:pt x="4067441" y="68357"/>
                  <a:pt x="4082041" y="55970"/>
                  <a:pt x="4096943" y="41074"/>
                </a:cubicBezTo>
                <a:cubicBezTo>
                  <a:pt x="4111844" y="26179"/>
                  <a:pt x="4119524" y="15141"/>
                  <a:pt x="4119983" y="7960"/>
                </a:cubicBezTo>
                <a:cubicBezTo>
                  <a:pt x="4120328" y="2574"/>
                  <a:pt x="4122273" y="-78"/>
                  <a:pt x="412581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41608" y="2094760"/>
            <a:ext cx="15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650÷5=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670351" y="2945389"/>
            <a:ext cx="100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6 5 0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670349" y="3015725"/>
            <a:ext cx="9678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 rot="3890092">
            <a:off x="4923592" y="2813936"/>
            <a:ext cx="948230" cy="635385"/>
          </a:xfrm>
          <a:prstGeom prst="arc">
            <a:avLst>
              <a:gd name="adj1" fmla="val 16200000"/>
              <a:gd name="adj2" fmla="val 2097842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51972" y="2942899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92558" y="2567421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92558" y="3291196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692556" y="3728835"/>
            <a:ext cx="7258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713626" y="3647541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950055" y="2567421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022113" y="3657967"/>
            <a:ext cx="3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32937" y="3979102"/>
            <a:ext cx="6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620548" y="4439627"/>
            <a:ext cx="9678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5669455" y="4367621"/>
            <a:ext cx="115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6962230" y="3859954"/>
            <a:ext cx="2192037" cy="2922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4203"/>
              <a:gd name="adj6" fmla="val -2159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末尾的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直接填上。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277180" y="2564906"/>
            <a:ext cx="4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59897" y="2115386"/>
            <a:ext cx="188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（根）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741608" y="4759599"/>
            <a:ext cx="401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650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元能买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根跳绳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6" grpId="0" animBg="1"/>
      <p:bldP spid="7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16" grpId="0" animBg="1"/>
      <p:bldP spid="53" grpId="0"/>
      <p:bldP spid="17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704354" y="1253370"/>
            <a:ext cx="1627624" cy="274617"/>
          </a:xfrm>
          <a:custGeom>
            <a:avLst/>
            <a:gdLst/>
            <a:ahLst/>
            <a:cxnLst/>
            <a:rect l="l" t="t" r="r" b="b"/>
            <a:pathLst>
              <a:path w="1627624" h="274617">
                <a:moveTo>
                  <a:pt x="1588172" y="195212"/>
                </a:moveTo>
                <a:cubicBezTo>
                  <a:pt x="1585256" y="195376"/>
                  <a:pt x="1582420" y="196483"/>
                  <a:pt x="1579664" y="198533"/>
                </a:cubicBezTo>
                <a:cubicBezTo>
                  <a:pt x="1574151" y="202632"/>
                  <a:pt x="1571394" y="208095"/>
                  <a:pt x="1571394" y="214922"/>
                </a:cubicBezTo>
                <a:cubicBezTo>
                  <a:pt x="1571394" y="221750"/>
                  <a:pt x="1574464" y="226875"/>
                  <a:pt x="1580603" y="230298"/>
                </a:cubicBezTo>
                <a:cubicBezTo>
                  <a:pt x="1586742" y="233721"/>
                  <a:pt x="1592751" y="233548"/>
                  <a:pt x="1598630" y="229777"/>
                </a:cubicBezTo>
                <a:cubicBezTo>
                  <a:pt x="1604509" y="225995"/>
                  <a:pt x="1607271" y="220538"/>
                  <a:pt x="1606918" y="213406"/>
                </a:cubicBezTo>
                <a:cubicBezTo>
                  <a:pt x="1606564" y="206275"/>
                  <a:pt x="1603312" y="200988"/>
                  <a:pt x="1597160" y="197547"/>
                </a:cubicBezTo>
                <a:cubicBezTo>
                  <a:pt x="1594084" y="195826"/>
                  <a:pt x="1591088" y="195048"/>
                  <a:pt x="1588172" y="195212"/>
                </a:cubicBezTo>
                <a:close/>
                <a:moveTo>
                  <a:pt x="386804" y="192024"/>
                </a:moveTo>
                <a:cubicBezTo>
                  <a:pt x="389605" y="191377"/>
                  <a:pt x="394325" y="192217"/>
                  <a:pt x="400964" y="194542"/>
                </a:cubicBezTo>
                <a:cubicBezTo>
                  <a:pt x="414240" y="199193"/>
                  <a:pt x="419899" y="207388"/>
                  <a:pt x="417939" y="219127"/>
                </a:cubicBezTo>
                <a:cubicBezTo>
                  <a:pt x="415979" y="230866"/>
                  <a:pt x="409505" y="232165"/>
                  <a:pt x="398517" y="223024"/>
                </a:cubicBezTo>
                <a:cubicBezTo>
                  <a:pt x="391014" y="213859"/>
                  <a:pt x="386226" y="205658"/>
                  <a:pt x="384155" y="198421"/>
                </a:cubicBezTo>
                <a:cubicBezTo>
                  <a:pt x="383119" y="194803"/>
                  <a:pt x="384002" y="192670"/>
                  <a:pt x="386804" y="192024"/>
                </a:cubicBezTo>
                <a:close/>
                <a:moveTo>
                  <a:pt x="1590319" y="175390"/>
                </a:moveTo>
                <a:cubicBezTo>
                  <a:pt x="1595094" y="175495"/>
                  <a:pt x="1599976" y="176596"/>
                  <a:pt x="1604964" y="178692"/>
                </a:cubicBezTo>
                <a:cubicBezTo>
                  <a:pt x="1614942" y="182884"/>
                  <a:pt x="1621568" y="189526"/>
                  <a:pt x="1624842" y="198616"/>
                </a:cubicBezTo>
                <a:cubicBezTo>
                  <a:pt x="1628116" y="207707"/>
                  <a:pt x="1628501" y="216699"/>
                  <a:pt x="1625996" y="225592"/>
                </a:cubicBezTo>
                <a:cubicBezTo>
                  <a:pt x="1623490" y="234484"/>
                  <a:pt x="1618802" y="241290"/>
                  <a:pt x="1611931" y="246009"/>
                </a:cubicBezTo>
                <a:cubicBezTo>
                  <a:pt x="1605060" y="250728"/>
                  <a:pt x="1596897" y="253088"/>
                  <a:pt x="1587440" y="253088"/>
                </a:cubicBezTo>
                <a:cubicBezTo>
                  <a:pt x="1577983" y="253088"/>
                  <a:pt x="1569419" y="249249"/>
                  <a:pt x="1561748" y="241572"/>
                </a:cubicBezTo>
                <a:cubicBezTo>
                  <a:pt x="1554078" y="233895"/>
                  <a:pt x="1550242" y="225641"/>
                  <a:pt x="1550242" y="216811"/>
                </a:cubicBezTo>
                <a:cubicBezTo>
                  <a:pt x="1550242" y="207980"/>
                  <a:pt x="1552307" y="200257"/>
                  <a:pt x="1556437" y="193640"/>
                </a:cubicBezTo>
                <a:cubicBezTo>
                  <a:pt x="1560567" y="187023"/>
                  <a:pt x="1567193" y="181830"/>
                  <a:pt x="1576315" y="178060"/>
                </a:cubicBezTo>
                <a:cubicBezTo>
                  <a:pt x="1580876" y="176174"/>
                  <a:pt x="1585544" y="175285"/>
                  <a:pt x="1590319" y="175390"/>
                </a:cubicBezTo>
                <a:close/>
                <a:moveTo>
                  <a:pt x="1375640" y="157244"/>
                </a:moveTo>
                <a:lnTo>
                  <a:pt x="1324954" y="162972"/>
                </a:lnTo>
                <a:cubicBezTo>
                  <a:pt x="1323800" y="164761"/>
                  <a:pt x="1322692" y="166180"/>
                  <a:pt x="1321630" y="167228"/>
                </a:cubicBezTo>
                <a:lnTo>
                  <a:pt x="1320393" y="168052"/>
                </a:lnTo>
                <a:lnTo>
                  <a:pt x="1326609" y="169641"/>
                </a:lnTo>
                <a:cubicBezTo>
                  <a:pt x="1331731" y="171620"/>
                  <a:pt x="1333883" y="173737"/>
                  <a:pt x="1333065" y="175995"/>
                </a:cubicBezTo>
                <a:cubicBezTo>
                  <a:pt x="1332246" y="178252"/>
                  <a:pt x="1331490" y="180552"/>
                  <a:pt x="1330795" y="182896"/>
                </a:cubicBezTo>
                <a:cubicBezTo>
                  <a:pt x="1342503" y="182214"/>
                  <a:pt x="1358409" y="180435"/>
                  <a:pt x="1378513" y="177557"/>
                </a:cubicBezTo>
                <a:cubicBezTo>
                  <a:pt x="1378513" y="171778"/>
                  <a:pt x="1377543" y="166553"/>
                  <a:pt x="1375602" y="161884"/>
                </a:cubicBezTo>
                <a:close/>
                <a:moveTo>
                  <a:pt x="1384875" y="156200"/>
                </a:moveTo>
                <a:lnTo>
                  <a:pt x="1378230" y="156951"/>
                </a:lnTo>
                <a:lnTo>
                  <a:pt x="1381583" y="156759"/>
                </a:lnTo>
                <a:lnTo>
                  <a:pt x="1387282" y="158471"/>
                </a:lnTo>
                <a:close/>
                <a:moveTo>
                  <a:pt x="481228" y="154898"/>
                </a:moveTo>
                <a:cubicBezTo>
                  <a:pt x="487504" y="153336"/>
                  <a:pt x="493996" y="155444"/>
                  <a:pt x="500706" y="161223"/>
                </a:cubicBezTo>
                <a:cubicBezTo>
                  <a:pt x="507416" y="167003"/>
                  <a:pt x="506151" y="170913"/>
                  <a:pt x="496911" y="172953"/>
                </a:cubicBezTo>
                <a:cubicBezTo>
                  <a:pt x="487671" y="174993"/>
                  <a:pt x="478283" y="176243"/>
                  <a:pt x="468745" y="176702"/>
                </a:cubicBezTo>
                <a:cubicBezTo>
                  <a:pt x="476522" y="182010"/>
                  <a:pt x="478742" y="186313"/>
                  <a:pt x="475405" y="189612"/>
                </a:cubicBezTo>
                <a:cubicBezTo>
                  <a:pt x="472069" y="192911"/>
                  <a:pt x="468696" y="198356"/>
                  <a:pt x="465285" y="205946"/>
                </a:cubicBezTo>
                <a:cubicBezTo>
                  <a:pt x="461874" y="213536"/>
                  <a:pt x="456802" y="220643"/>
                  <a:pt x="450067" y="227266"/>
                </a:cubicBezTo>
                <a:cubicBezTo>
                  <a:pt x="473992" y="226522"/>
                  <a:pt x="494024" y="225557"/>
                  <a:pt x="510166" y="224373"/>
                </a:cubicBezTo>
                <a:cubicBezTo>
                  <a:pt x="526308" y="223189"/>
                  <a:pt x="538422" y="226714"/>
                  <a:pt x="546508" y="234949"/>
                </a:cubicBezTo>
                <a:cubicBezTo>
                  <a:pt x="554594" y="243184"/>
                  <a:pt x="555711" y="247875"/>
                  <a:pt x="549857" y="249023"/>
                </a:cubicBezTo>
                <a:cubicBezTo>
                  <a:pt x="544003" y="250170"/>
                  <a:pt x="533436" y="249578"/>
                  <a:pt x="518156" y="247246"/>
                </a:cubicBezTo>
                <a:cubicBezTo>
                  <a:pt x="502877" y="244914"/>
                  <a:pt x="478481" y="244908"/>
                  <a:pt x="444970" y="247227"/>
                </a:cubicBezTo>
                <a:cubicBezTo>
                  <a:pt x="411459" y="249547"/>
                  <a:pt x="386574" y="252064"/>
                  <a:pt x="370314" y="254780"/>
                </a:cubicBezTo>
                <a:cubicBezTo>
                  <a:pt x="354055" y="257497"/>
                  <a:pt x="343860" y="259059"/>
                  <a:pt x="339730" y="259469"/>
                </a:cubicBezTo>
                <a:cubicBezTo>
                  <a:pt x="335600" y="259878"/>
                  <a:pt x="329197" y="256563"/>
                  <a:pt x="320522" y="249525"/>
                </a:cubicBezTo>
                <a:cubicBezTo>
                  <a:pt x="311846" y="242487"/>
                  <a:pt x="313369" y="238967"/>
                  <a:pt x="325089" y="238967"/>
                </a:cubicBezTo>
                <a:cubicBezTo>
                  <a:pt x="334428" y="238967"/>
                  <a:pt x="349236" y="238013"/>
                  <a:pt x="369514" y="236103"/>
                </a:cubicBezTo>
                <a:cubicBezTo>
                  <a:pt x="389792" y="234193"/>
                  <a:pt x="411409" y="231756"/>
                  <a:pt x="434366" y="228791"/>
                </a:cubicBezTo>
                <a:cubicBezTo>
                  <a:pt x="437764" y="221313"/>
                  <a:pt x="440818" y="211809"/>
                  <a:pt x="443528" y="200281"/>
                </a:cubicBezTo>
                <a:cubicBezTo>
                  <a:pt x="446238" y="188754"/>
                  <a:pt x="447376" y="181452"/>
                  <a:pt x="446942" y="178376"/>
                </a:cubicBezTo>
                <a:cubicBezTo>
                  <a:pt x="422398" y="182990"/>
                  <a:pt x="405555" y="185895"/>
                  <a:pt x="396415" y="187092"/>
                </a:cubicBezTo>
                <a:cubicBezTo>
                  <a:pt x="387274" y="188288"/>
                  <a:pt x="378149" y="185560"/>
                  <a:pt x="369040" y="178906"/>
                </a:cubicBezTo>
                <a:cubicBezTo>
                  <a:pt x="359930" y="172252"/>
                  <a:pt x="362401" y="168925"/>
                  <a:pt x="376453" y="168925"/>
                </a:cubicBezTo>
                <a:cubicBezTo>
                  <a:pt x="387913" y="168925"/>
                  <a:pt x="406672" y="166978"/>
                  <a:pt x="432729" y="163084"/>
                </a:cubicBezTo>
                <a:cubicBezTo>
                  <a:pt x="458786" y="159189"/>
                  <a:pt x="474953" y="156461"/>
                  <a:pt x="481228" y="154898"/>
                </a:cubicBezTo>
                <a:close/>
                <a:moveTo>
                  <a:pt x="719865" y="136211"/>
                </a:moveTo>
                <a:cubicBezTo>
                  <a:pt x="725700" y="134654"/>
                  <a:pt x="731824" y="136416"/>
                  <a:pt x="738236" y="141494"/>
                </a:cubicBezTo>
                <a:cubicBezTo>
                  <a:pt x="744648" y="146573"/>
                  <a:pt x="743138" y="151255"/>
                  <a:pt x="733706" y="155540"/>
                </a:cubicBezTo>
                <a:cubicBezTo>
                  <a:pt x="724274" y="159825"/>
                  <a:pt x="716929" y="162147"/>
                  <a:pt x="711670" y="162507"/>
                </a:cubicBezTo>
                <a:cubicBezTo>
                  <a:pt x="716346" y="166029"/>
                  <a:pt x="718082" y="169133"/>
                  <a:pt x="716879" y="171818"/>
                </a:cubicBezTo>
                <a:cubicBezTo>
                  <a:pt x="715676" y="174503"/>
                  <a:pt x="714721" y="181700"/>
                  <a:pt x="714014" y="193407"/>
                </a:cubicBezTo>
                <a:cubicBezTo>
                  <a:pt x="725833" y="190369"/>
                  <a:pt x="737737" y="187857"/>
                  <a:pt x="749723" y="185873"/>
                </a:cubicBezTo>
                <a:cubicBezTo>
                  <a:pt x="761710" y="183889"/>
                  <a:pt x="763673" y="186177"/>
                  <a:pt x="755611" y="192738"/>
                </a:cubicBezTo>
                <a:cubicBezTo>
                  <a:pt x="747550" y="199299"/>
                  <a:pt x="730677" y="206858"/>
                  <a:pt x="704991" y="215415"/>
                </a:cubicBezTo>
                <a:cubicBezTo>
                  <a:pt x="680819" y="225548"/>
                  <a:pt x="665139" y="232804"/>
                  <a:pt x="657952" y="237182"/>
                </a:cubicBezTo>
                <a:cubicBezTo>
                  <a:pt x="650765" y="241560"/>
                  <a:pt x="643823" y="241209"/>
                  <a:pt x="637126" y="236130"/>
                </a:cubicBezTo>
                <a:cubicBezTo>
                  <a:pt x="630428" y="231052"/>
                  <a:pt x="625979" y="226407"/>
                  <a:pt x="623778" y="222196"/>
                </a:cubicBezTo>
                <a:cubicBezTo>
                  <a:pt x="621576" y="217986"/>
                  <a:pt x="626156" y="215654"/>
                  <a:pt x="637516" y="215201"/>
                </a:cubicBezTo>
                <a:cubicBezTo>
                  <a:pt x="648877" y="214749"/>
                  <a:pt x="667710" y="209772"/>
                  <a:pt x="694015" y="200272"/>
                </a:cubicBezTo>
                <a:cubicBezTo>
                  <a:pt x="694015" y="186865"/>
                  <a:pt x="692787" y="176063"/>
                  <a:pt x="690332" y="167865"/>
                </a:cubicBezTo>
                <a:cubicBezTo>
                  <a:pt x="684527" y="168646"/>
                  <a:pt x="678779" y="169037"/>
                  <a:pt x="673086" y="169037"/>
                </a:cubicBezTo>
                <a:cubicBezTo>
                  <a:pt x="667877" y="169037"/>
                  <a:pt x="662088" y="167276"/>
                  <a:pt x="655720" y="163753"/>
                </a:cubicBezTo>
                <a:cubicBezTo>
                  <a:pt x="649351" y="160231"/>
                  <a:pt x="650697" y="156917"/>
                  <a:pt x="659757" y="153810"/>
                </a:cubicBezTo>
                <a:cubicBezTo>
                  <a:pt x="668817" y="150703"/>
                  <a:pt x="679641" y="147382"/>
                  <a:pt x="692229" y="143848"/>
                </a:cubicBezTo>
                <a:cubicBezTo>
                  <a:pt x="704818" y="140313"/>
                  <a:pt x="714029" y="137767"/>
                  <a:pt x="719865" y="136211"/>
                </a:cubicBezTo>
                <a:close/>
                <a:moveTo>
                  <a:pt x="987995" y="88932"/>
                </a:moveTo>
                <a:cubicBezTo>
                  <a:pt x="990936" y="88621"/>
                  <a:pt x="994685" y="89284"/>
                  <a:pt x="999243" y="90921"/>
                </a:cubicBezTo>
                <a:cubicBezTo>
                  <a:pt x="1011633" y="94951"/>
                  <a:pt x="1015614" y="99382"/>
                  <a:pt x="1011187" y="104213"/>
                </a:cubicBezTo>
                <a:cubicBezTo>
                  <a:pt x="1006759" y="109044"/>
                  <a:pt x="1003627" y="114575"/>
                  <a:pt x="1001792" y="120807"/>
                </a:cubicBezTo>
                <a:cubicBezTo>
                  <a:pt x="999956" y="127039"/>
                  <a:pt x="997129" y="147736"/>
                  <a:pt x="993309" y="182896"/>
                </a:cubicBezTo>
                <a:cubicBezTo>
                  <a:pt x="1003342" y="177142"/>
                  <a:pt x="1013438" y="172007"/>
                  <a:pt x="1023595" y="167493"/>
                </a:cubicBezTo>
                <a:cubicBezTo>
                  <a:pt x="1033753" y="162978"/>
                  <a:pt x="1036692" y="162882"/>
                  <a:pt x="1032413" y="167204"/>
                </a:cubicBezTo>
                <a:cubicBezTo>
                  <a:pt x="1028134" y="171527"/>
                  <a:pt x="1020023" y="179709"/>
                  <a:pt x="1008080" y="191752"/>
                </a:cubicBezTo>
                <a:cubicBezTo>
                  <a:pt x="996136" y="203794"/>
                  <a:pt x="987126" y="214110"/>
                  <a:pt x="981049" y="222699"/>
                </a:cubicBezTo>
                <a:cubicBezTo>
                  <a:pt x="974972" y="231287"/>
                  <a:pt x="969053" y="230475"/>
                  <a:pt x="963292" y="220262"/>
                </a:cubicBezTo>
                <a:cubicBezTo>
                  <a:pt x="957531" y="210048"/>
                  <a:pt x="956830" y="202870"/>
                  <a:pt x="961190" y="198728"/>
                </a:cubicBezTo>
                <a:cubicBezTo>
                  <a:pt x="965549" y="194586"/>
                  <a:pt x="969050" y="188363"/>
                  <a:pt x="971691" y="180059"/>
                </a:cubicBezTo>
                <a:cubicBezTo>
                  <a:pt x="974333" y="171756"/>
                  <a:pt x="976240" y="161192"/>
                  <a:pt x="977412" y="148368"/>
                </a:cubicBezTo>
                <a:cubicBezTo>
                  <a:pt x="978584" y="135544"/>
                  <a:pt x="979362" y="126832"/>
                  <a:pt x="979747" y="122230"/>
                </a:cubicBezTo>
                <a:cubicBezTo>
                  <a:pt x="980131" y="117629"/>
                  <a:pt x="977241" y="116466"/>
                  <a:pt x="971078" y="118742"/>
                </a:cubicBezTo>
                <a:cubicBezTo>
                  <a:pt x="964914" y="121018"/>
                  <a:pt x="958889" y="123548"/>
                  <a:pt x="953004" y="126332"/>
                </a:cubicBezTo>
                <a:cubicBezTo>
                  <a:pt x="947119" y="129117"/>
                  <a:pt x="939892" y="127790"/>
                  <a:pt x="931322" y="122351"/>
                </a:cubicBezTo>
                <a:cubicBezTo>
                  <a:pt x="922752" y="116913"/>
                  <a:pt x="923170" y="113409"/>
                  <a:pt x="932577" y="111840"/>
                </a:cubicBezTo>
                <a:cubicBezTo>
                  <a:pt x="941985" y="110271"/>
                  <a:pt x="951844" y="107834"/>
                  <a:pt x="962157" y="104529"/>
                </a:cubicBezTo>
                <a:cubicBezTo>
                  <a:pt x="972470" y="101224"/>
                  <a:pt x="978950" y="97311"/>
                  <a:pt x="981598" y="92790"/>
                </a:cubicBezTo>
                <a:cubicBezTo>
                  <a:pt x="982922" y="90530"/>
                  <a:pt x="985054" y="89244"/>
                  <a:pt x="987995" y="88932"/>
                </a:cubicBezTo>
                <a:close/>
                <a:moveTo>
                  <a:pt x="1376443" y="81472"/>
                </a:moveTo>
                <a:cubicBezTo>
                  <a:pt x="1372782" y="81676"/>
                  <a:pt x="1367828" y="82264"/>
                  <a:pt x="1361584" y="83237"/>
                </a:cubicBezTo>
                <a:cubicBezTo>
                  <a:pt x="1349095" y="85185"/>
                  <a:pt x="1335328" y="87181"/>
                  <a:pt x="1320284" y="89228"/>
                </a:cubicBezTo>
                <a:cubicBezTo>
                  <a:pt x="1320284" y="94834"/>
                  <a:pt x="1320445" y="98040"/>
                  <a:pt x="1320768" y="98846"/>
                </a:cubicBezTo>
                <a:cubicBezTo>
                  <a:pt x="1328991" y="98164"/>
                  <a:pt x="1337933" y="96049"/>
                  <a:pt x="1347594" y="92502"/>
                </a:cubicBezTo>
                <a:cubicBezTo>
                  <a:pt x="1357256" y="88955"/>
                  <a:pt x="1364654" y="90102"/>
                  <a:pt x="1369788" y="95944"/>
                </a:cubicBezTo>
                <a:cubicBezTo>
                  <a:pt x="1374923" y="101785"/>
                  <a:pt x="1371131" y="106086"/>
                  <a:pt x="1358412" y="108845"/>
                </a:cubicBezTo>
                <a:cubicBezTo>
                  <a:pt x="1345693" y="111605"/>
                  <a:pt x="1333765" y="113301"/>
                  <a:pt x="1322628" y="113933"/>
                </a:cubicBezTo>
                <a:cubicBezTo>
                  <a:pt x="1323409" y="117158"/>
                  <a:pt x="1323800" y="119911"/>
                  <a:pt x="1323800" y="122193"/>
                </a:cubicBezTo>
                <a:cubicBezTo>
                  <a:pt x="1333127" y="120147"/>
                  <a:pt x="1342233" y="117887"/>
                  <a:pt x="1351119" y="115412"/>
                </a:cubicBezTo>
                <a:cubicBezTo>
                  <a:pt x="1360006" y="112938"/>
                  <a:pt x="1367013" y="114392"/>
                  <a:pt x="1372141" y="119775"/>
                </a:cubicBezTo>
                <a:cubicBezTo>
                  <a:pt x="1377270" y="125157"/>
                  <a:pt x="1374290" y="129263"/>
                  <a:pt x="1363202" y="132090"/>
                </a:cubicBezTo>
                <a:cubicBezTo>
                  <a:pt x="1352115" y="134918"/>
                  <a:pt x="1339365" y="136667"/>
                  <a:pt x="1324954" y="137336"/>
                </a:cubicBezTo>
                <a:lnTo>
                  <a:pt x="1325828" y="149057"/>
                </a:lnTo>
                <a:cubicBezTo>
                  <a:pt x="1326709" y="148387"/>
                  <a:pt x="1334305" y="146861"/>
                  <a:pt x="1348617" y="144480"/>
                </a:cubicBezTo>
                <a:cubicBezTo>
                  <a:pt x="1362930" y="142099"/>
                  <a:pt x="1371754" y="140908"/>
                  <a:pt x="1375090" y="140908"/>
                </a:cubicBezTo>
                <a:cubicBezTo>
                  <a:pt x="1379208" y="140908"/>
                  <a:pt x="1382389" y="140896"/>
                  <a:pt x="1384634" y="140871"/>
                </a:cubicBezTo>
                <a:cubicBezTo>
                  <a:pt x="1386779" y="119849"/>
                  <a:pt x="1387675" y="105069"/>
                  <a:pt x="1387322" y="96530"/>
                </a:cubicBezTo>
                <a:cubicBezTo>
                  <a:pt x="1386968" y="87991"/>
                  <a:pt x="1385713" y="83154"/>
                  <a:pt x="1383555" y="82019"/>
                </a:cubicBezTo>
                <a:cubicBezTo>
                  <a:pt x="1382476" y="81452"/>
                  <a:pt x="1380105" y="81269"/>
                  <a:pt x="1376443" y="81472"/>
                </a:cubicBezTo>
                <a:close/>
                <a:moveTo>
                  <a:pt x="159118" y="65657"/>
                </a:moveTo>
                <a:cubicBezTo>
                  <a:pt x="166106" y="66873"/>
                  <a:pt x="172770" y="68671"/>
                  <a:pt x="179107" y="71052"/>
                </a:cubicBezTo>
                <a:cubicBezTo>
                  <a:pt x="186896" y="74190"/>
                  <a:pt x="189804" y="78038"/>
                  <a:pt x="187832" y="82596"/>
                </a:cubicBezTo>
                <a:cubicBezTo>
                  <a:pt x="185860" y="87153"/>
                  <a:pt x="184694" y="96117"/>
                  <a:pt x="184335" y="109487"/>
                </a:cubicBezTo>
                <a:cubicBezTo>
                  <a:pt x="183975" y="122857"/>
                  <a:pt x="183795" y="135290"/>
                  <a:pt x="183795" y="146787"/>
                </a:cubicBezTo>
                <a:cubicBezTo>
                  <a:pt x="183795" y="157304"/>
                  <a:pt x="181904" y="166950"/>
                  <a:pt x="178121" y="175725"/>
                </a:cubicBezTo>
                <a:cubicBezTo>
                  <a:pt x="174338" y="184499"/>
                  <a:pt x="169839" y="184103"/>
                  <a:pt x="164624" y="174534"/>
                </a:cubicBezTo>
                <a:cubicBezTo>
                  <a:pt x="159409" y="164966"/>
                  <a:pt x="157580" y="156365"/>
                  <a:pt x="159136" y="148731"/>
                </a:cubicBezTo>
                <a:cubicBezTo>
                  <a:pt x="160693" y="141097"/>
                  <a:pt x="161471" y="128773"/>
                  <a:pt x="161471" y="111757"/>
                </a:cubicBezTo>
                <a:cubicBezTo>
                  <a:pt x="161471" y="95423"/>
                  <a:pt x="159332" y="83352"/>
                  <a:pt x="155053" y="75545"/>
                </a:cubicBezTo>
                <a:cubicBezTo>
                  <a:pt x="150774" y="67738"/>
                  <a:pt x="152129" y="64442"/>
                  <a:pt x="159118" y="65657"/>
                </a:cubicBezTo>
                <a:close/>
                <a:moveTo>
                  <a:pt x="1319107" y="52014"/>
                </a:moveTo>
                <a:cubicBezTo>
                  <a:pt x="1322037" y="52108"/>
                  <a:pt x="1325611" y="52932"/>
                  <a:pt x="1329828" y="54486"/>
                </a:cubicBezTo>
                <a:cubicBezTo>
                  <a:pt x="1338261" y="57593"/>
                  <a:pt x="1341210" y="63257"/>
                  <a:pt x="1338674" y="71480"/>
                </a:cubicBezTo>
                <a:lnTo>
                  <a:pt x="1337593" y="73378"/>
                </a:lnTo>
                <a:lnTo>
                  <a:pt x="1346329" y="72122"/>
                </a:lnTo>
                <a:lnTo>
                  <a:pt x="1365173" y="67785"/>
                </a:lnTo>
                <a:lnTo>
                  <a:pt x="1365158" y="67834"/>
                </a:lnTo>
                <a:lnTo>
                  <a:pt x="1365466" y="67718"/>
                </a:lnTo>
                <a:lnTo>
                  <a:pt x="1381815" y="63955"/>
                </a:lnTo>
                <a:cubicBezTo>
                  <a:pt x="1386522" y="61543"/>
                  <a:pt x="1391790" y="61592"/>
                  <a:pt x="1397619" y="64104"/>
                </a:cubicBezTo>
                <a:cubicBezTo>
                  <a:pt x="1403448" y="66615"/>
                  <a:pt x="1409138" y="69679"/>
                  <a:pt x="1414688" y="73294"/>
                </a:cubicBezTo>
                <a:cubicBezTo>
                  <a:pt x="1420238" y="76909"/>
                  <a:pt x="1421428" y="81334"/>
                  <a:pt x="1418259" y="86567"/>
                </a:cubicBezTo>
                <a:cubicBezTo>
                  <a:pt x="1415091" y="91801"/>
                  <a:pt x="1412350" y="102322"/>
                  <a:pt x="1410037" y="118128"/>
                </a:cubicBezTo>
                <a:cubicBezTo>
                  <a:pt x="1407724" y="133935"/>
                  <a:pt x="1404540" y="146176"/>
                  <a:pt x="1400484" y="154852"/>
                </a:cubicBezTo>
                <a:cubicBezTo>
                  <a:pt x="1399470" y="157021"/>
                  <a:pt x="1398384" y="158675"/>
                  <a:pt x="1397227" y="159816"/>
                </a:cubicBezTo>
                <a:lnTo>
                  <a:pt x="1395200" y="160849"/>
                </a:lnTo>
                <a:lnTo>
                  <a:pt x="1397405" y="161512"/>
                </a:lnTo>
                <a:cubicBezTo>
                  <a:pt x="1402025" y="163428"/>
                  <a:pt x="1404115" y="165316"/>
                  <a:pt x="1403674" y="167177"/>
                </a:cubicBezTo>
                <a:cubicBezTo>
                  <a:pt x="1403234" y="169037"/>
                  <a:pt x="1402288" y="171164"/>
                  <a:pt x="1400837" y="173558"/>
                </a:cubicBezTo>
                <a:cubicBezTo>
                  <a:pt x="1424885" y="171325"/>
                  <a:pt x="1442720" y="169211"/>
                  <a:pt x="1454341" y="167214"/>
                </a:cubicBezTo>
                <a:cubicBezTo>
                  <a:pt x="1465962" y="165217"/>
                  <a:pt x="1475320" y="166662"/>
                  <a:pt x="1482414" y="171548"/>
                </a:cubicBezTo>
                <a:cubicBezTo>
                  <a:pt x="1489508" y="176435"/>
                  <a:pt x="1492258" y="180934"/>
                  <a:pt x="1490664" y="185045"/>
                </a:cubicBezTo>
                <a:cubicBezTo>
                  <a:pt x="1489071" y="189157"/>
                  <a:pt x="1483028" y="191017"/>
                  <a:pt x="1472535" y="190626"/>
                </a:cubicBezTo>
                <a:cubicBezTo>
                  <a:pt x="1462043" y="190236"/>
                  <a:pt x="1452909" y="190040"/>
                  <a:pt x="1445132" y="190040"/>
                </a:cubicBezTo>
                <a:cubicBezTo>
                  <a:pt x="1438274" y="190040"/>
                  <a:pt x="1423509" y="190753"/>
                  <a:pt x="1400837" y="192180"/>
                </a:cubicBezTo>
                <a:cubicBezTo>
                  <a:pt x="1400837" y="226509"/>
                  <a:pt x="1400626" y="245358"/>
                  <a:pt x="1400205" y="248725"/>
                </a:cubicBezTo>
                <a:cubicBezTo>
                  <a:pt x="1399783" y="252092"/>
                  <a:pt x="1398282" y="257748"/>
                  <a:pt x="1395703" y="265691"/>
                </a:cubicBezTo>
                <a:cubicBezTo>
                  <a:pt x="1393123" y="273635"/>
                  <a:pt x="1390221" y="276277"/>
                  <a:pt x="1386996" y="273617"/>
                </a:cubicBezTo>
                <a:cubicBezTo>
                  <a:pt x="1383772" y="270956"/>
                  <a:pt x="1381750" y="266966"/>
                  <a:pt x="1380932" y="261645"/>
                </a:cubicBezTo>
                <a:cubicBezTo>
                  <a:pt x="1380113" y="256325"/>
                  <a:pt x="1379505" y="248499"/>
                  <a:pt x="1379108" y="238168"/>
                </a:cubicBezTo>
                <a:cubicBezTo>
                  <a:pt x="1378712" y="227836"/>
                  <a:pt x="1378513" y="212966"/>
                  <a:pt x="1378513" y="193556"/>
                </a:cubicBezTo>
                <a:lnTo>
                  <a:pt x="1329009" y="200216"/>
                </a:lnTo>
                <a:cubicBezTo>
                  <a:pt x="1326095" y="214764"/>
                  <a:pt x="1319143" y="227942"/>
                  <a:pt x="1308155" y="239749"/>
                </a:cubicBezTo>
                <a:cubicBezTo>
                  <a:pt x="1297166" y="251556"/>
                  <a:pt x="1283576" y="259261"/>
                  <a:pt x="1267385" y="262864"/>
                </a:cubicBezTo>
                <a:cubicBezTo>
                  <a:pt x="1251194" y="266467"/>
                  <a:pt x="1248871" y="264312"/>
                  <a:pt x="1260418" y="256399"/>
                </a:cubicBezTo>
                <a:cubicBezTo>
                  <a:pt x="1271965" y="248486"/>
                  <a:pt x="1281713" y="239988"/>
                  <a:pt x="1289663" y="230903"/>
                </a:cubicBezTo>
                <a:cubicBezTo>
                  <a:pt x="1297613" y="221818"/>
                  <a:pt x="1303107" y="212092"/>
                  <a:pt x="1306145" y="201723"/>
                </a:cubicBezTo>
                <a:cubicBezTo>
                  <a:pt x="1279530" y="206387"/>
                  <a:pt x="1262222" y="209496"/>
                  <a:pt x="1254223" y="211053"/>
                </a:cubicBezTo>
                <a:cubicBezTo>
                  <a:pt x="1246223" y="212609"/>
                  <a:pt x="1238286" y="209475"/>
                  <a:pt x="1230410" y="201649"/>
                </a:cubicBezTo>
                <a:cubicBezTo>
                  <a:pt x="1222535" y="193823"/>
                  <a:pt x="1224991" y="190496"/>
                  <a:pt x="1237777" y="191668"/>
                </a:cubicBezTo>
                <a:cubicBezTo>
                  <a:pt x="1250564" y="192840"/>
                  <a:pt x="1273744" y="191237"/>
                  <a:pt x="1307317" y="186859"/>
                </a:cubicBezTo>
                <a:cubicBezTo>
                  <a:pt x="1307317" y="181104"/>
                  <a:pt x="1306344" y="175892"/>
                  <a:pt x="1304397" y="171223"/>
                </a:cubicBezTo>
                <a:cubicBezTo>
                  <a:pt x="1302450" y="166553"/>
                  <a:pt x="1304384" y="164628"/>
                  <a:pt x="1310201" y="165446"/>
                </a:cubicBezTo>
                <a:lnTo>
                  <a:pt x="1313064" y="166178"/>
                </a:lnTo>
                <a:lnTo>
                  <a:pt x="1309299" y="158514"/>
                </a:lnTo>
                <a:cubicBezTo>
                  <a:pt x="1308210" y="155437"/>
                  <a:pt x="1307367" y="151996"/>
                  <a:pt x="1306769" y="148192"/>
                </a:cubicBezTo>
                <a:cubicBezTo>
                  <a:pt x="1305572" y="140583"/>
                  <a:pt x="1304018" y="129718"/>
                  <a:pt x="1302108" y="115598"/>
                </a:cubicBezTo>
                <a:cubicBezTo>
                  <a:pt x="1300199" y="101478"/>
                  <a:pt x="1297476" y="91271"/>
                  <a:pt x="1293941" y="84977"/>
                </a:cubicBezTo>
                <a:cubicBezTo>
                  <a:pt x="1290407" y="78683"/>
                  <a:pt x="1292162" y="75536"/>
                  <a:pt x="1299206" y="75536"/>
                </a:cubicBezTo>
                <a:cubicBezTo>
                  <a:pt x="1304080" y="75536"/>
                  <a:pt x="1308415" y="75725"/>
                  <a:pt x="1312210" y="76103"/>
                </a:cubicBezTo>
                <a:cubicBezTo>
                  <a:pt x="1314108" y="76292"/>
                  <a:pt x="1317900" y="76055"/>
                  <a:pt x="1323586" y="75391"/>
                </a:cubicBezTo>
                <a:lnTo>
                  <a:pt x="1323995" y="75333"/>
                </a:lnTo>
                <a:lnTo>
                  <a:pt x="1318870" y="72317"/>
                </a:lnTo>
                <a:cubicBezTo>
                  <a:pt x="1311168" y="62780"/>
                  <a:pt x="1308961" y="56647"/>
                  <a:pt x="1312247" y="53918"/>
                </a:cubicBezTo>
                <a:cubicBezTo>
                  <a:pt x="1313891" y="52554"/>
                  <a:pt x="1316177" y="51919"/>
                  <a:pt x="1319107" y="52014"/>
                </a:cubicBezTo>
                <a:close/>
                <a:moveTo>
                  <a:pt x="343255" y="45277"/>
                </a:moveTo>
                <a:cubicBezTo>
                  <a:pt x="350740" y="46920"/>
                  <a:pt x="356399" y="48505"/>
                  <a:pt x="360231" y="50030"/>
                </a:cubicBezTo>
                <a:cubicBezTo>
                  <a:pt x="365638" y="52374"/>
                  <a:pt x="367564" y="55769"/>
                  <a:pt x="366007" y="60216"/>
                </a:cubicBezTo>
                <a:cubicBezTo>
                  <a:pt x="364451" y="64662"/>
                  <a:pt x="363673" y="70172"/>
                  <a:pt x="363673" y="76745"/>
                </a:cubicBezTo>
                <a:lnTo>
                  <a:pt x="363673" y="101264"/>
                </a:lnTo>
                <a:cubicBezTo>
                  <a:pt x="363673" y="111087"/>
                  <a:pt x="361781" y="119778"/>
                  <a:pt x="357999" y="127337"/>
                </a:cubicBezTo>
                <a:cubicBezTo>
                  <a:pt x="354216" y="134896"/>
                  <a:pt x="349912" y="134875"/>
                  <a:pt x="345088" y="127272"/>
                </a:cubicBezTo>
                <a:cubicBezTo>
                  <a:pt x="340263" y="119669"/>
                  <a:pt x="338437" y="113000"/>
                  <a:pt x="339609" y="107264"/>
                </a:cubicBezTo>
                <a:cubicBezTo>
                  <a:pt x="340781" y="101528"/>
                  <a:pt x="341367" y="93302"/>
                  <a:pt x="341367" y="82586"/>
                </a:cubicBezTo>
                <a:cubicBezTo>
                  <a:pt x="341367" y="71536"/>
                  <a:pt x="339811" y="62144"/>
                  <a:pt x="336698" y="54411"/>
                </a:cubicBezTo>
                <a:cubicBezTo>
                  <a:pt x="333584" y="46678"/>
                  <a:pt x="335770" y="43634"/>
                  <a:pt x="343255" y="45277"/>
                </a:cubicBezTo>
                <a:close/>
                <a:moveTo>
                  <a:pt x="1400405" y="41398"/>
                </a:moveTo>
                <a:cubicBezTo>
                  <a:pt x="1402764" y="40784"/>
                  <a:pt x="1407361" y="41640"/>
                  <a:pt x="1414195" y="43965"/>
                </a:cubicBezTo>
                <a:cubicBezTo>
                  <a:pt x="1427862" y="48616"/>
                  <a:pt x="1433673" y="55447"/>
                  <a:pt x="1431626" y="64457"/>
                </a:cubicBezTo>
                <a:cubicBezTo>
                  <a:pt x="1429580" y="73467"/>
                  <a:pt x="1423831" y="74469"/>
                  <a:pt x="1414381" y="67462"/>
                </a:cubicBezTo>
                <a:cubicBezTo>
                  <a:pt x="1409048" y="61360"/>
                  <a:pt x="1404267" y="54755"/>
                  <a:pt x="1400037" y="47649"/>
                </a:cubicBezTo>
                <a:cubicBezTo>
                  <a:pt x="1397923" y="44096"/>
                  <a:pt x="1398045" y="42012"/>
                  <a:pt x="1400405" y="41398"/>
                </a:cubicBezTo>
                <a:close/>
                <a:moveTo>
                  <a:pt x="139428" y="29690"/>
                </a:moveTo>
                <a:cubicBezTo>
                  <a:pt x="143358" y="30618"/>
                  <a:pt x="147004" y="32617"/>
                  <a:pt x="150365" y="35687"/>
                </a:cubicBezTo>
                <a:cubicBezTo>
                  <a:pt x="157087" y="41826"/>
                  <a:pt x="155679" y="46123"/>
                  <a:pt x="146142" y="48579"/>
                </a:cubicBezTo>
                <a:cubicBezTo>
                  <a:pt x="136604" y="51035"/>
                  <a:pt x="126357" y="52849"/>
                  <a:pt x="115399" y="54021"/>
                </a:cubicBezTo>
                <a:cubicBezTo>
                  <a:pt x="104442" y="55193"/>
                  <a:pt x="96111" y="56157"/>
                  <a:pt x="90406" y="56913"/>
                </a:cubicBezTo>
                <a:cubicBezTo>
                  <a:pt x="98182" y="63524"/>
                  <a:pt x="100591" y="68271"/>
                  <a:pt x="97633" y="71154"/>
                </a:cubicBezTo>
                <a:cubicBezTo>
                  <a:pt x="94675" y="74038"/>
                  <a:pt x="91277" y="79315"/>
                  <a:pt x="87438" y="86986"/>
                </a:cubicBezTo>
                <a:cubicBezTo>
                  <a:pt x="83600" y="94657"/>
                  <a:pt x="80304" y="99398"/>
                  <a:pt x="77551" y="101208"/>
                </a:cubicBezTo>
                <a:cubicBezTo>
                  <a:pt x="78828" y="101208"/>
                  <a:pt x="82229" y="100657"/>
                  <a:pt x="87755" y="99553"/>
                </a:cubicBezTo>
                <a:cubicBezTo>
                  <a:pt x="93280" y="98449"/>
                  <a:pt x="98802" y="96694"/>
                  <a:pt x="104321" y="94288"/>
                </a:cubicBezTo>
                <a:cubicBezTo>
                  <a:pt x="109840" y="91882"/>
                  <a:pt x="115728" y="92161"/>
                  <a:pt x="121985" y="95125"/>
                </a:cubicBezTo>
                <a:cubicBezTo>
                  <a:pt x="128242" y="98089"/>
                  <a:pt x="133296" y="101984"/>
                  <a:pt x="137147" y="106808"/>
                </a:cubicBezTo>
                <a:cubicBezTo>
                  <a:pt x="140998" y="111633"/>
                  <a:pt x="140864" y="115428"/>
                  <a:pt x="136747" y="118193"/>
                </a:cubicBezTo>
                <a:cubicBezTo>
                  <a:pt x="132629" y="120959"/>
                  <a:pt x="129271" y="125495"/>
                  <a:pt x="126673" y="131802"/>
                </a:cubicBezTo>
                <a:cubicBezTo>
                  <a:pt x="124075" y="138109"/>
                  <a:pt x="118010" y="148613"/>
                  <a:pt x="108479" y="163316"/>
                </a:cubicBezTo>
                <a:cubicBezTo>
                  <a:pt x="98948" y="178019"/>
                  <a:pt x="85683" y="193866"/>
                  <a:pt x="68686" y="210858"/>
                </a:cubicBezTo>
                <a:cubicBezTo>
                  <a:pt x="51689" y="227849"/>
                  <a:pt x="34304" y="238744"/>
                  <a:pt x="16531" y="243544"/>
                </a:cubicBezTo>
                <a:cubicBezTo>
                  <a:pt x="-1242" y="248344"/>
                  <a:pt x="-4683" y="246558"/>
                  <a:pt x="6206" y="238186"/>
                </a:cubicBezTo>
                <a:cubicBezTo>
                  <a:pt x="17095" y="229815"/>
                  <a:pt x="28071" y="220857"/>
                  <a:pt x="39134" y="211313"/>
                </a:cubicBezTo>
                <a:cubicBezTo>
                  <a:pt x="50197" y="201770"/>
                  <a:pt x="61012" y="190158"/>
                  <a:pt x="71579" y="176478"/>
                </a:cubicBezTo>
                <a:cubicBezTo>
                  <a:pt x="63803" y="173390"/>
                  <a:pt x="56801" y="166882"/>
                  <a:pt x="50576" y="156954"/>
                </a:cubicBezTo>
                <a:cubicBezTo>
                  <a:pt x="44349" y="147026"/>
                  <a:pt x="44759" y="142062"/>
                  <a:pt x="51803" y="142062"/>
                </a:cubicBezTo>
                <a:cubicBezTo>
                  <a:pt x="58004" y="142062"/>
                  <a:pt x="64159" y="143804"/>
                  <a:pt x="70267" y="147289"/>
                </a:cubicBezTo>
                <a:cubicBezTo>
                  <a:pt x="76375" y="150774"/>
                  <a:pt x="80565" y="156033"/>
                  <a:pt x="82834" y="163065"/>
                </a:cubicBezTo>
                <a:cubicBezTo>
                  <a:pt x="88713" y="152498"/>
                  <a:pt x="93754" y="142294"/>
                  <a:pt x="97959" y="132453"/>
                </a:cubicBezTo>
                <a:cubicBezTo>
                  <a:pt x="102163" y="122612"/>
                  <a:pt x="104030" y="116714"/>
                  <a:pt x="103558" y="114761"/>
                </a:cubicBezTo>
                <a:cubicBezTo>
                  <a:pt x="103087" y="112808"/>
                  <a:pt x="99614" y="112805"/>
                  <a:pt x="93140" y="114752"/>
                </a:cubicBezTo>
                <a:cubicBezTo>
                  <a:pt x="86666" y="116699"/>
                  <a:pt x="78803" y="116891"/>
                  <a:pt x="69551" y="115329"/>
                </a:cubicBezTo>
                <a:cubicBezTo>
                  <a:pt x="59183" y="127371"/>
                  <a:pt x="48368" y="135637"/>
                  <a:pt x="37106" y="140127"/>
                </a:cubicBezTo>
                <a:cubicBezTo>
                  <a:pt x="25845" y="144617"/>
                  <a:pt x="24354" y="141820"/>
                  <a:pt x="32632" y="131737"/>
                </a:cubicBezTo>
                <a:cubicBezTo>
                  <a:pt x="40911" y="121654"/>
                  <a:pt x="49084" y="109316"/>
                  <a:pt x="57152" y="94725"/>
                </a:cubicBezTo>
                <a:cubicBezTo>
                  <a:pt x="65220" y="80134"/>
                  <a:pt x="69253" y="68714"/>
                  <a:pt x="69253" y="60467"/>
                </a:cubicBezTo>
                <a:cubicBezTo>
                  <a:pt x="60348" y="63567"/>
                  <a:pt x="52504" y="65316"/>
                  <a:pt x="45720" y="65713"/>
                </a:cubicBezTo>
                <a:cubicBezTo>
                  <a:pt x="38936" y="66110"/>
                  <a:pt x="31628" y="62786"/>
                  <a:pt x="23796" y="55741"/>
                </a:cubicBezTo>
                <a:cubicBezTo>
                  <a:pt x="15964" y="48697"/>
                  <a:pt x="17517" y="45175"/>
                  <a:pt x="28456" y="45175"/>
                </a:cubicBezTo>
                <a:cubicBezTo>
                  <a:pt x="37646" y="45175"/>
                  <a:pt x="48064" y="44400"/>
                  <a:pt x="59710" y="42849"/>
                </a:cubicBezTo>
                <a:cubicBezTo>
                  <a:pt x="71356" y="41299"/>
                  <a:pt x="83197" y="39395"/>
                  <a:pt x="95233" y="37138"/>
                </a:cubicBezTo>
                <a:cubicBezTo>
                  <a:pt x="107270" y="34881"/>
                  <a:pt x="117787" y="32540"/>
                  <a:pt x="126785" y="30115"/>
                </a:cubicBezTo>
                <a:cubicBezTo>
                  <a:pt x="131284" y="28903"/>
                  <a:pt x="135498" y="28761"/>
                  <a:pt x="139428" y="29690"/>
                </a:cubicBezTo>
                <a:close/>
                <a:moveTo>
                  <a:pt x="490272" y="22060"/>
                </a:moveTo>
                <a:cubicBezTo>
                  <a:pt x="492850" y="22395"/>
                  <a:pt x="496043" y="23204"/>
                  <a:pt x="499850" y="24488"/>
                </a:cubicBezTo>
                <a:cubicBezTo>
                  <a:pt x="507465" y="27055"/>
                  <a:pt x="511967" y="30152"/>
                  <a:pt x="513357" y="33780"/>
                </a:cubicBezTo>
                <a:cubicBezTo>
                  <a:pt x="514746" y="37408"/>
                  <a:pt x="513592" y="41153"/>
                  <a:pt x="509896" y="45017"/>
                </a:cubicBezTo>
                <a:cubicBezTo>
                  <a:pt x="506200" y="48880"/>
                  <a:pt x="502229" y="56411"/>
                  <a:pt x="497981" y="67610"/>
                </a:cubicBezTo>
                <a:cubicBezTo>
                  <a:pt x="493733" y="78810"/>
                  <a:pt x="489432" y="87219"/>
                  <a:pt x="485079" y="92837"/>
                </a:cubicBezTo>
                <a:cubicBezTo>
                  <a:pt x="494083" y="98666"/>
                  <a:pt x="504629" y="103283"/>
                  <a:pt x="516714" y="106687"/>
                </a:cubicBezTo>
                <a:cubicBezTo>
                  <a:pt x="528801" y="110092"/>
                  <a:pt x="538242" y="112392"/>
                  <a:pt x="545038" y="113589"/>
                </a:cubicBezTo>
                <a:cubicBezTo>
                  <a:pt x="551835" y="114786"/>
                  <a:pt x="558135" y="116163"/>
                  <a:pt x="563940" y="117719"/>
                </a:cubicBezTo>
                <a:cubicBezTo>
                  <a:pt x="569744" y="119276"/>
                  <a:pt x="563090" y="122575"/>
                  <a:pt x="543978" y="127616"/>
                </a:cubicBezTo>
                <a:cubicBezTo>
                  <a:pt x="524866" y="132658"/>
                  <a:pt x="512110" y="134344"/>
                  <a:pt x="505710" y="132676"/>
                </a:cubicBezTo>
                <a:cubicBezTo>
                  <a:pt x="499311" y="131008"/>
                  <a:pt x="488043" y="122894"/>
                  <a:pt x="471908" y="108334"/>
                </a:cubicBezTo>
                <a:cubicBezTo>
                  <a:pt x="465657" y="113369"/>
                  <a:pt x="458290" y="118308"/>
                  <a:pt x="449807" y="123151"/>
                </a:cubicBezTo>
                <a:cubicBezTo>
                  <a:pt x="445565" y="125573"/>
                  <a:pt x="441022" y="127539"/>
                  <a:pt x="436178" y="129049"/>
                </a:cubicBezTo>
                <a:lnTo>
                  <a:pt x="424481" y="131445"/>
                </a:lnTo>
                <a:lnTo>
                  <a:pt x="431343" y="132546"/>
                </a:lnTo>
                <a:cubicBezTo>
                  <a:pt x="442263" y="135554"/>
                  <a:pt x="446988" y="142387"/>
                  <a:pt x="445519" y="153047"/>
                </a:cubicBezTo>
                <a:cubicBezTo>
                  <a:pt x="444049" y="163707"/>
                  <a:pt x="435972" y="163896"/>
                  <a:pt x="421288" y="153615"/>
                </a:cubicBezTo>
                <a:cubicBezTo>
                  <a:pt x="410808" y="143085"/>
                  <a:pt x="407134" y="136189"/>
                  <a:pt x="410265" y="132927"/>
                </a:cubicBezTo>
                <a:lnTo>
                  <a:pt x="413571" y="131825"/>
                </a:lnTo>
                <a:lnTo>
                  <a:pt x="411040" y="131688"/>
                </a:lnTo>
                <a:cubicBezTo>
                  <a:pt x="410021" y="130741"/>
                  <a:pt x="411217" y="129021"/>
                  <a:pt x="414628" y="126528"/>
                </a:cubicBezTo>
                <a:cubicBezTo>
                  <a:pt x="421449" y="121542"/>
                  <a:pt x="428196" y="117198"/>
                  <a:pt x="434868" y="113496"/>
                </a:cubicBezTo>
                <a:cubicBezTo>
                  <a:pt x="441541" y="109794"/>
                  <a:pt x="448895" y="103943"/>
                  <a:pt x="456932" y="95944"/>
                </a:cubicBezTo>
                <a:cubicBezTo>
                  <a:pt x="454650" y="94356"/>
                  <a:pt x="450979" y="91742"/>
                  <a:pt x="445919" y="88102"/>
                </a:cubicBezTo>
                <a:cubicBezTo>
                  <a:pt x="440859" y="84462"/>
                  <a:pt x="436276" y="81011"/>
                  <a:pt x="432171" y="77749"/>
                </a:cubicBezTo>
                <a:cubicBezTo>
                  <a:pt x="428066" y="74488"/>
                  <a:pt x="423188" y="70382"/>
                  <a:pt x="417539" y="65434"/>
                </a:cubicBezTo>
                <a:cubicBezTo>
                  <a:pt x="411890" y="60485"/>
                  <a:pt x="413759" y="58011"/>
                  <a:pt x="423148" y="58011"/>
                </a:cubicBezTo>
                <a:cubicBezTo>
                  <a:pt x="431569" y="58011"/>
                  <a:pt x="437070" y="59729"/>
                  <a:pt x="439649" y="63164"/>
                </a:cubicBezTo>
                <a:cubicBezTo>
                  <a:pt x="442229" y="66600"/>
                  <a:pt x="451091" y="72658"/>
                  <a:pt x="466234" y="81340"/>
                </a:cubicBezTo>
                <a:cubicBezTo>
                  <a:pt x="468690" y="77793"/>
                  <a:pt x="472032" y="70705"/>
                  <a:pt x="476261" y="60076"/>
                </a:cubicBezTo>
                <a:cubicBezTo>
                  <a:pt x="480490" y="49447"/>
                  <a:pt x="481079" y="44480"/>
                  <a:pt x="478028" y="45175"/>
                </a:cubicBezTo>
                <a:cubicBezTo>
                  <a:pt x="462141" y="47568"/>
                  <a:pt x="451689" y="49550"/>
                  <a:pt x="446672" y="51118"/>
                </a:cubicBezTo>
                <a:cubicBezTo>
                  <a:pt x="441655" y="52687"/>
                  <a:pt x="435302" y="50812"/>
                  <a:pt x="427613" y="45491"/>
                </a:cubicBezTo>
                <a:cubicBezTo>
                  <a:pt x="419923" y="40170"/>
                  <a:pt x="421189" y="37240"/>
                  <a:pt x="431408" y="36701"/>
                </a:cubicBezTo>
                <a:cubicBezTo>
                  <a:pt x="441627" y="36161"/>
                  <a:pt x="452337" y="33963"/>
                  <a:pt x="463536" y="30106"/>
                </a:cubicBezTo>
                <a:cubicBezTo>
                  <a:pt x="474736" y="26249"/>
                  <a:pt x="481684" y="23706"/>
                  <a:pt x="484382" y="22478"/>
                </a:cubicBezTo>
                <a:cubicBezTo>
                  <a:pt x="485730" y="21864"/>
                  <a:pt x="487694" y="21725"/>
                  <a:pt x="490272" y="22060"/>
                </a:cubicBezTo>
                <a:close/>
                <a:moveTo>
                  <a:pt x="780779" y="18970"/>
                </a:moveTo>
                <a:cubicBezTo>
                  <a:pt x="782859" y="18773"/>
                  <a:pt x="785712" y="18975"/>
                  <a:pt x="789340" y="19576"/>
                </a:cubicBezTo>
                <a:cubicBezTo>
                  <a:pt x="802412" y="20370"/>
                  <a:pt x="811996" y="22962"/>
                  <a:pt x="818091" y="27352"/>
                </a:cubicBezTo>
                <a:cubicBezTo>
                  <a:pt x="824187" y="31743"/>
                  <a:pt x="826739" y="37972"/>
                  <a:pt x="825747" y="46040"/>
                </a:cubicBezTo>
                <a:cubicBezTo>
                  <a:pt x="824755" y="54107"/>
                  <a:pt x="819942" y="56303"/>
                  <a:pt x="811310" y="52625"/>
                </a:cubicBezTo>
                <a:cubicBezTo>
                  <a:pt x="802678" y="48948"/>
                  <a:pt x="793231" y="41919"/>
                  <a:pt x="782968" y="31538"/>
                </a:cubicBezTo>
                <a:cubicBezTo>
                  <a:pt x="775271" y="23753"/>
                  <a:pt x="774541" y="19563"/>
                  <a:pt x="780779" y="18970"/>
                </a:cubicBezTo>
                <a:close/>
                <a:moveTo>
                  <a:pt x="983162" y="16497"/>
                </a:moveTo>
                <a:cubicBezTo>
                  <a:pt x="986509" y="16370"/>
                  <a:pt x="990741" y="16603"/>
                  <a:pt x="995857" y="17195"/>
                </a:cubicBezTo>
                <a:cubicBezTo>
                  <a:pt x="1006275" y="18076"/>
                  <a:pt x="1013903" y="20739"/>
                  <a:pt x="1018740" y="25185"/>
                </a:cubicBezTo>
                <a:cubicBezTo>
                  <a:pt x="1023577" y="29631"/>
                  <a:pt x="1025024" y="36040"/>
                  <a:pt x="1023084" y="44412"/>
                </a:cubicBezTo>
                <a:cubicBezTo>
                  <a:pt x="1021143" y="52783"/>
                  <a:pt x="1014917" y="54318"/>
                  <a:pt x="1004406" y="49016"/>
                </a:cubicBezTo>
                <a:cubicBezTo>
                  <a:pt x="993895" y="43714"/>
                  <a:pt x="984726" y="36493"/>
                  <a:pt x="976900" y="27352"/>
                </a:cubicBezTo>
                <a:cubicBezTo>
                  <a:pt x="971031" y="20497"/>
                  <a:pt x="973118" y="16879"/>
                  <a:pt x="983162" y="16497"/>
                </a:cubicBezTo>
                <a:close/>
                <a:moveTo>
                  <a:pt x="727362" y="11446"/>
                </a:moveTo>
                <a:cubicBezTo>
                  <a:pt x="740254" y="13096"/>
                  <a:pt x="747671" y="15412"/>
                  <a:pt x="749612" y="18395"/>
                </a:cubicBezTo>
                <a:cubicBezTo>
                  <a:pt x="751553" y="21378"/>
                  <a:pt x="752136" y="24534"/>
                  <a:pt x="751361" y="27864"/>
                </a:cubicBezTo>
                <a:cubicBezTo>
                  <a:pt x="750585" y="31194"/>
                  <a:pt x="750570" y="37764"/>
                  <a:pt x="751314" y="47575"/>
                </a:cubicBezTo>
                <a:cubicBezTo>
                  <a:pt x="752058" y="57385"/>
                  <a:pt x="753745" y="67474"/>
                  <a:pt x="756374" y="77842"/>
                </a:cubicBezTo>
                <a:cubicBezTo>
                  <a:pt x="764461" y="75684"/>
                  <a:pt x="770950" y="73588"/>
                  <a:pt x="775843" y="71554"/>
                </a:cubicBezTo>
                <a:cubicBezTo>
                  <a:pt x="780736" y="69520"/>
                  <a:pt x="786828" y="71018"/>
                  <a:pt x="794121" y="76047"/>
                </a:cubicBezTo>
                <a:cubicBezTo>
                  <a:pt x="801413" y="81076"/>
                  <a:pt x="799761" y="85947"/>
                  <a:pt x="789163" y="90660"/>
                </a:cubicBezTo>
                <a:cubicBezTo>
                  <a:pt x="778565" y="95373"/>
                  <a:pt x="769465" y="98610"/>
                  <a:pt x="761862" y="100371"/>
                </a:cubicBezTo>
                <a:cubicBezTo>
                  <a:pt x="771152" y="127942"/>
                  <a:pt x="779455" y="148272"/>
                  <a:pt x="786772" y="161363"/>
                </a:cubicBezTo>
                <a:cubicBezTo>
                  <a:pt x="794090" y="174454"/>
                  <a:pt x="801190" y="185780"/>
                  <a:pt x="808073" y="195342"/>
                </a:cubicBezTo>
                <a:cubicBezTo>
                  <a:pt x="814957" y="204904"/>
                  <a:pt x="822950" y="213670"/>
                  <a:pt x="832053" y="221638"/>
                </a:cubicBezTo>
                <a:cubicBezTo>
                  <a:pt x="841157" y="229607"/>
                  <a:pt x="846871" y="233898"/>
                  <a:pt x="849197" y="234512"/>
                </a:cubicBezTo>
                <a:cubicBezTo>
                  <a:pt x="851522" y="235126"/>
                  <a:pt x="853674" y="232689"/>
                  <a:pt x="855652" y="227201"/>
                </a:cubicBezTo>
                <a:cubicBezTo>
                  <a:pt x="857630" y="221713"/>
                  <a:pt x="860979" y="213735"/>
                  <a:pt x="865698" y="203267"/>
                </a:cubicBezTo>
                <a:cubicBezTo>
                  <a:pt x="870417" y="192800"/>
                  <a:pt x="872575" y="193395"/>
                  <a:pt x="872172" y="205053"/>
                </a:cubicBezTo>
                <a:cubicBezTo>
                  <a:pt x="871769" y="216712"/>
                  <a:pt x="872147" y="227765"/>
                  <a:pt x="873307" y="238214"/>
                </a:cubicBezTo>
                <a:cubicBezTo>
                  <a:pt x="874466" y="248663"/>
                  <a:pt x="875834" y="257063"/>
                  <a:pt x="877409" y="263413"/>
                </a:cubicBezTo>
                <a:cubicBezTo>
                  <a:pt x="878984" y="269763"/>
                  <a:pt x="873241" y="271328"/>
                  <a:pt x="860182" y="268110"/>
                </a:cubicBezTo>
                <a:cubicBezTo>
                  <a:pt x="847122" y="264891"/>
                  <a:pt x="834596" y="258083"/>
                  <a:pt x="822603" y="247683"/>
                </a:cubicBezTo>
                <a:cubicBezTo>
                  <a:pt x="810610" y="237284"/>
                  <a:pt x="799265" y="223762"/>
                  <a:pt x="788568" y="207118"/>
                </a:cubicBezTo>
                <a:cubicBezTo>
                  <a:pt x="777871" y="190474"/>
                  <a:pt x="769003" y="174528"/>
                  <a:pt x="761965" y="159279"/>
                </a:cubicBezTo>
                <a:cubicBezTo>
                  <a:pt x="754926" y="144031"/>
                  <a:pt x="748561" y="125883"/>
                  <a:pt x="742868" y="104836"/>
                </a:cubicBezTo>
                <a:cubicBezTo>
                  <a:pt x="726373" y="108681"/>
                  <a:pt x="712116" y="111781"/>
                  <a:pt x="700099" y="114138"/>
                </a:cubicBezTo>
                <a:cubicBezTo>
                  <a:pt x="688081" y="116494"/>
                  <a:pt x="677058" y="115422"/>
                  <a:pt x="667031" y="110919"/>
                </a:cubicBezTo>
                <a:cubicBezTo>
                  <a:pt x="657004" y="106417"/>
                  <a:pt x="659211" y="102914"/>
                  <a:pt x="673654" y="100409"/>
                </a:cubicBezTo>
                <a:cubicBezTo>
                  <a:pt x="688096" y="97903"/>
                  <a:pt x="709283" y="92285"/>
                  <a:pt x="737213" y="83554"/>
                </a:cubicBezTo>
                <a:cubicBezTo>
                  <a:pt x="735042" y="74674"/>
                  <a:pt x="732224" y="62904"/>
                  <a:pt x="728757" y="48244"/>
                </a:cubicBezTo>
                <a:cubicBezTo>
                  <a:pt x="725291" y="33585"/>
                  <a:pt x="720969" y="23374"/>
                  <a:pt x="715791" y="17614"/>
                </a:cubicBezTo>
                <a:cubicBezTo>
                  <a:pt x="710613" y="11853"/>
                  <a:pt x="714470" y="9797"/>
                  <a:pt x="727362" y="11446"/>
                </a:cubicBezTo>
                <a:close/>
                <a:moveTo>
                  <a:pt x="376835" y="11335"/>
                </a:moveTo>
                <a:cubicBezTo>
                  <a:pt x="378689" y="10554"/>
                  <a:pt x="381470" y="10560"/>
                  <a:pt x="385178" y="11353"/>
                </a:cubicBezTo>
                <a:cubicBezTo>
                  <a:pt x="390412" y="12222"/>
                  <a:pt x="395727" y="14039"/>
                  <a:pt x="401121" y="16804"/>
                </a:cubicBezTo>
                <a:cubicBezTo>
                  <a:pt x="406517" y="19570"/>
                  <a:pt x="408616" y="23356"/>
                  <a:pt x="407419" y="28162"/>
                </a:cubicBezTo>
                <a:cubicBezTo>
                  <a:pt x="406222" y="32968"/>
                  <a:pt x="405444" y="37898"/>
                  <a:pt x="405084" y="42952"/>
                </a:cubicBezTo>
                <a:cubicBezTo>
                  <a:pt x="404724" y="48005"/>
                  <a:pt x="404545" y="58879"/>
                  <a:pt x="404545" y="75573"/>
                </a:cubicBezTo>
                <a:lnTo>
                  <a:pt x="404545" y="117598"/>
                </a:lnTo>
                <a:cubicBezTo>
                  <a:pt x="404545" y="130286"/>
                  <a:pt x="403438" y="140474"/>
                  <a:pt x="401224" y="148164"/>
                </a:cubicBezTo>
                <a:cubicBezTo>
                  <a:pt x="399010" y="155853"/>
                  <a:pt x="394511" y="155528"/>
                  <a:pt x="387727" y="147187"/>
                </a:cubicBezTo>
                <a:cubicBezTo>
                  <a:pt x="380943" y="138846"/>
                  <a:pt x="378329" y="131976"/>
                  <a:pt x="379886" y="126574"/>
                </a:cubicBezTo>
                <a:cubicBezTo>
                  <a:pt x="381442" y="121173"/>
                  <a:pt x="382416" y="108458"/>
                  <a:pt x="382807" y="88428"/>
                </a:cubicBezTo>
                <a:cubicBezTo>
                  <a:pt x="383197" y="68398"/>
                  <a:pt x="382822" y="53478"/>
                  <a:pt x="381681" y="43668"/>
                </a:cubicBezTo>
                <a:cubicBezTo>
                  <a:pt x="380540" y="33858"/>
                  <a:pt x="378983" y="27371"/>
                  <a:pt x="377011" y="24209"/>
                </a:cubicBezTo>
                <a:cubicBezTo>
                  <a:pt x="375039" y="21046"/>
                  <a:pt x="374054" y="18324"/>
                  <a:pt x="374054" y="16042"/>
                </a:cubicBezTo>
                <a:cubicBezTo>
                  <a:pt x="374054" y="13685"/>
                  <a:pt x="374980" y="12116"/>
                  <a:pt x="376835" y="11335"/>
                </a:cubicBezTo>
                <a:close/>
                <a:moveTo>
                  <a:pt x="1302085" y="9533"/>
                </a:moveTo>
                <a:cubicBezTo>
                  <a:pt x="1303663" y="8988"/>
                  <a:pt x="1306226" y="9022"/>
                  <a:pt x="1309773" y="9633"/>
                </a:cubicBezTo>
                <a:cubicBezTo>
                  <a:pt x="1316867" y="10854"/>
                  <a:pt x="1322727" y="12743"/>
                  <a:pt x="1327353" y="15297"/>
                </a:cubicBezTo>
                <a:cubicBezTo>
                  <a:pt x="1331979" y="17852"/>
                  <a:pt x="1333229" y="20692"/>
                  <a:pt x="1331102" y="23818"/>
                </a:cubicBezTo>
                <a:cubicBezTo>
                  <a:pt x="1328975" y="26943"/>
                  <a:pt x="1326541" y="30174"/>
                  <a:pt x="1323800" y="33510"/>
                </a:cubicBezTo>
                <a:cubicBezTo>
                  <a:pt x="1326330" y="33510"/>
                  <a:pt x="1332392" y="31755"/>
                  <a:pt x="1341985" y="28245"/>
                </a:cubicBezTo>
                <a:cubicBezTo>
                  <a:pt x="1351578" y="24736"/>
                  <a:pt x="1358728" y="25846"/>
                  <a:pt x="1363435" y="31575"/>
                </a:cubicBezTo>
                <a:cubicBezTo>
                  <a:pt x="1368142" y="37305"/>
                  <a:pt x="1366728" y="41404"/>
                  <a:pt x="1359193" y="43872"/>
                </a:cubicBezTo>
                <a:cubicBezTo>
                  <a:pt x="1351659" y="46340"/>
                  <a:pt x="1343802" y="47971"/>
                  <a:pt x="1335623" y="48765"/>
                </a:cubicBezTo>
                <a:cubicBezTo>
                  <a:pt x="1327443" y="49559"/>
                  <a:pt x="1321258" y="49181"/>
                  <a:pt x="1317066" y="47630"/>
                </a:cubicBezTo>
                <a:cubicBezTo>
                  <a:pt x="1308434" y="60975"/>
                  <a:pt x="1296673" y="71899"/>
                  <a:pt x="1281784" y="80400"/>
                </a:cubicBezTo>
                <a:cubicBezTo>
                  <a:pt x="1266895" y="88902"/>
                  <a:pt x="1262821" y="88893"/>
                  <a:pt x="1269562" y="80373"/>
                </a:cubicBezTo>
                <a:cubicBezTo>
                  <a:pt x="1276302" y="71852"/>
                  <a:pt x="1281784" y="64519"/>
                  <a:pt x="1286007" y="58374"/>
                </a:cubicBezTo>
                <a:cubicBezTo>
                  <a:pt x="1290230" y="52228"/>
                  <a:pt x="1293864" y="45925"/>
                  <a:pt x="1296909" y="39463"/>
                </a:cubicBezTo>
                <a:cubicBezTo>
                  <a:pt x="1299953" y="33002"/>
                  <a:pt x="1301476" y="27917"/>
                  <a:pt x="1301476" y="24209"/>
                </a:cubicBezTo>
                <a:cubicBezTo>
                  <a:pt x="1301476" y="20066"/>
                  <a:pt x="1301085" y="16296"/>
                  <a:pt x="1300304" y="12898"/>
                </a:cubicBezTo>
                <a:cubicBezTo>
                  <a:pt x="1299913" y="11198"/>
                  <a:pt x="1300507" y="10077"/>
                  <a:pt x="1302085" y="9533"/>
                </a:cubicBezTo>
                <a:close/>
                <a:moveTo>
                  <a:pt x="1082686" y="6086"/>
                </a:moveTo>
                <a:cubicBezTo>
                  <a:pt x="1084094" y="5967"/>
                  <a:pt x="1085900" y="6216"/>
                  <a:pt x="1088103" y="6833"/>
                </a:cubicBezTo>
                <a:cubicBezTo>
                  <a:pt x="1096915" y="9301"/>
                  <a:pt x="1104914" y="12739"/>
                  <a:pt x="1112101" y="17148"/>
                </a:cubicBezTo>
                <a:cubicBezTo>
                  <a:pt x="1119288" y="21558"/>
                  <a:pt x="1120737" y="27321"/>
                  <a:pt x="1116445" y="34440"/>
                </a:cubicBezTo>
                <a:cubicBezTo>
                  <a:pt x="1112154" y="41559"/>
                  <a:pt x="1110374" y="64200"/>
                  <a:pt x="1111106" y="102362"/>
                </a:cubicBezTo>
                <a:cubicBezTo>
                  <a:pt x="1128507" y="100092"/>
                  <a:pt x="1140921" y="97968"/>
                  <a:pt x="1148351" y="95990"/>
                </a:cubicBezTo>
                <a:cubicBezTo>
                  <a:pt x="1155779" y="94012"/>
                  <a:pt x="1163900" y="95584"/>
                  <a:pt x="1172712" y="100706"/>
                </a:cubicBezTo>
                <a:cubicBezTo>
                  <a:pt x="1181523" y="105828"/>
                  <a:pt x="1181737" y="109735"/>
                  <a:pt x="1173354" y="112426"/>
                </a:cubicBezTo>
                <a:cubicBezTo>
                  <a:pt x="1164969" y="115118"/>
                  <a:pt x="1144258" y="117933"/>
                  <a:pt x="1111218" y="120872"/>
                </a:cubicBezTo>
                <a:cubicBezTo>
                  <a:pt x="1111218" y="165744"/>
                  <a:pt x="1110802" y="202455"/>
                  <a:pt x="1109971" y="231005"/>
                </a:cubicBezTo>
                <a:cubicBezTo>
                  <a:pt x="1109140" y="259555"/>
                  <a:pt x="1105224" y="274069"/>
                  <a:pt x="1098223" y="274547"/>
                </a:cubicBezTo>
                <a:cubicBezTo>
                  <a:pt x="1091222" y="275024"/>
                  <a:pt x="1087721" y="260845"/>
                  <a:pt x="1087721" y="232010"/>
                </a:cubicBezTo>
                <a:lnTo>
                  <a:pt x="1087721" y="123514"/>
                </a:lnTo>
                <a:cubicBezTo>
                  <a:pt x="1070668" y="127297"/>
                  <a:pt x="1057736" y="130187"/>
                  <a:pt x="1048924" y="132183"/>
                </a:cubicBezTo>
                <a:cubicBezTo>
                  <a:pt x="1040112" y="134180"/>
                  <a:pt x="1031536" y="131737"/>
                  <a:pt x="1023195" y="124854"/>
                </a:cubicBezTo>
                <a:cubicBezTo>
                  <a:pt x="1014855" y="117970"/>
                  <a:pt x="1015115" y="114262"/>
                  <a:pt x="1023977" y="113729"/>
                </a:cubicBezTo>
                <a:cubicBezTo>
                  <a:pt x="1032838" y="113195"/>
                  <a:pt x="1041461" y="112544"/>
                  <a:pt x="1049845" y="111775"/>
                </a:cubicBezTo>
                <a:cubicBezTo>
                  <a:pt x="1058229" y="111006"/>
                  <a:pt x="1070854" y="109214"/>
                  <a:pt x="1087721" y="106399"/>
                </a:cubicBezTo>
                <a:cubicBezTo>
                  <a:pt x="1087721" y="78952"/>
                  <a:pt x="1087535" y="59537"/>
                  <a:pt x="1087163" y="48151"/>
                </a:cubicBezTo>
                <a:cubicBezTo>
                  <a:pt x="1086791" y="36766"/>
                  <a:pt x="1084652" y="26416"/>
                  <a:pt x="1080745" y="17102"/>
                </a:cubicBezTo>
                <a:cubicBezTo>
                  <a:pt x="1077815" y="10116"/>
                  <a:pt x="1078462" y="6444"/>
                  <a:pt x="1082686" y="6086"/>
                </a:cubicBezTo>
                <a:close/>
                <a:moveTo>
                  <a:pt x="206481" y="5112"/>
                </a:moveTo>
                <a:cubicBezTo>
                  <a:pt x="208080" y="5154"/>
                  <a:pt x="210127" y="5532"/>
                  <a:pt x="212621" y="6247"/>
                </a:cubicBezTo>
                <a:cubicBezTo>
                  <a:pt x="222599" y="9106"/>
                  <a:pt x="230701" y="12476"/>
                  <a:pt x="236927" y="16358"/>
                </a:cubicBezTo>
                <a:cubicBezTo>
                  <a:pt x="244306" y="21257"/>
                  <a:pt x="246622" y="26677"/>
                  <a:pt x="243875" y="32617"/>
                </a:cubicBezTo>
                <a:cubicBezTo>
                  <a:pt x="241128" y="38558"/>
                  <a:pt x="239562" y="51860"/>
                  <a:pt x="239178" y="72522"/>
                </a:cubicBezTo>
                <a:cubicBezTo>
                  <a:pt x="238793" y="93184"/>
                  <a:pt x="238989" y="114209"/>
                  <a:pt x="239764" y="135597"/>
                </a:cubicBezTo>
                <a:cubicBezTo>
                  <a:pt x="240539" y="156985"/>
                  <a:pt x="241519" y="177877"/>
                  <a:pt x="242703" y="198272"/>
                </a:cubicBezTo>
                <a:cubicBezTo>
                  <a:pt x="243888" y="218668"/>
                  <a:pt x="243460" y="233554"/>
                  <a:pt x="241420" y="242930"/>
                </a:cubicBezTo>
                <a:cubicBezTo>
                  <a:pt x="239379" y="252306"/>
                  <a:pt x="235098" y="260430"/>
                  <a:pt x="228574" y="267301"/>
                </a:cubicBezTo>
                <a:cubicBezTo>
                  <a:pt x="222050" y="274172"/>
                  <a:pt x="216714" y="272885"/>
                  <a:pt x="212566" y="263440"/>
                </a:cubicBezTo>
                <a:cubicBezTo>
                  <a:pt x="208417" y="253996"/>
                  <a:pt x="201394" y="243659"/>
                  <a:pt x="191497" y="232428"/>
                </a:cubicBezTo>
                <a:cubicBezTo>
                  <a:pt x="181600" y="221198"/>
                  <a:pt x="182862" y="217725"/>
                  <a:pt x="195283" y="222010"/>
                </a:cubicBezTo>
                <a:cubicBezTo>
                  <a:pt x="207704" y="226295"/>
                  <a:pt x="214708" y="227579"/>
                  <a:pt x="216296" y="225861"/>
                </a:cubicBezTo>
                <a:cubicBezTo>
                  <a:pt x="217883" y="224144"/>
                  <a:pt x="218481" y="196586"/>
                  <a:pt x="218091" y="143187"/>
                </a:cubicBezTo>
                <a:cubicBezTo>
                  <a:pt x="217700" y="89789"/>
                  <a:pt x="216370" y="56855"/>
                  <a:pt x="214100" y="44384"/>
                </a:cubicBezTo>
                <a:cubicBezTo>
                  <a:pt x="211831" y="31913"/>
                  <a:pt x="208522" y="21725"/>
                  <a:pt x="204176" y="13818"/>
                </a:cubicBezTo>
                <a:cubicBezTo>
                  <a:pt x="200915" y="7889"/>
                  <a:pt x="201684" y="4986"/>
                  <a:pt x="206481" y="5112"/>
                </a:cubicBezTo>
                <a:close/>
                <a:moveTo>
                  <a:pt x="1387680" y="1"/>
                </a:moveTo>
                <a:cubicBezTo>
                  <a:pt x="1390610" y="-15"/>
                  <a:pt x="1394866" y="873"/>
                  <a:pt x="1400447" y="2666"/>
                </a:cubicBezTo>
                <a:cubicBezTo>
                  <a:pt x="1411609" y="6250"/>
                  <a:pt x="1415633" y="10845"/>
                  <a:pt x="1412520" y="16451"/>
                </a:cubicBezTo>
                <a:lnTo>
                  <a:pt x="1405507" y="21809"/>
                </a:lnTo>
                <a:cubicBezTo>
                  <a:pt x="1411162" y="21871"/>
                  <a:pt x="1419608" y="20525"/>
                  <a:pt x="1430845" y="17772"/>
                </a:cubicBezTo>
                <a:cubicBezTo>
                  <a:pt x="1442081" y="15018"/>
                  <a:pt x="1450202" y="16807"/>
                  <a:pt x="1455206" y="23139"/>
                </a:cubicBezTo>
                <a:cubicBezTo>
                  <a:pt x="1460211" y="29470"/>
                  <a:pt x="1454719" y="33966"/>
                  <a:pt x="1438733" y="36626"/>
                </a:cubicBezTo>
                <a:cubicBezTo>
                  <a:pt x="1422746" y="39287"/>
                  <a:pt x="1410269" y="39842"/>
                  <a:pt x="1401302" y="38291"/>
                </a:cubicBezTo>
                <a:cubicBezTo>
                  <a:pt x="1394866" y="48523"/>
                  <a:pt x="1386153" y="57112"/>
                  <a:pt x="1375164" y="64057"/>
                </a:cubicBezTo>
                <a:lnTo>
                  <a:pt x="1365466" y="67718"/>
                </a:lnTo>
                <a:lnTo>
                  <a:pt x="1365173" y="67785"/>
                </a:lnTo>
                <a:lnTo>
                  <a:pt x="1368104" y="58327"/>
                </a:lnTo>
                <a:cubicBezTo>
                  <a:pt x="1374386" y="47562"/>
                  <a:pt x="1378860" y="38068"/>
                  <a:pt x="1381527" y="29845"/>
                </a:cubicBezTo>
                <a:cubicBezTo>
                  <a:pt x="1384193" y="21623"/>
                  <a:pt x="1384944" y="15964"/>
                  <a:pt x="1383778" y="12870"/>
                </a:cubicBezTo>
                <a:cubicBezTo>
                  <a:pt x="1382612" y="9775"/>
                  <a:pt x="1382308" y="6405"/>
                  <a:pt x="1382866" y="2759"/>
                </a:cubicBezTo>
                <a:cubicBezTo>
                  <a:pt x="1383145" y="935"/>
                  <a:pt x="1384750" y="16"/>
                  <a:pt x="138768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41408" y="1898682"/>
            <a:ext cx="138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259÷2=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52319" y="1886886"/>
            <a:ext cx="188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129……1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67"/>
          <p:cNvGrpSpPr/>
          <p:nvPr/>
        </p:nvGrpSpPr>
        <p:grpSpPr bwMode="auto">
          <a:xfrm>
            <a:off x="4713414" y="2595303"/>
            <a:ext cx="1955800" cy="622363"/>
            <a:chOff x="3332163" y="4030166"/>
            <a:chExt cx="1955800" cy="623739"/>
          </a:xfrm>
        </p:grpSpPr>
        <p:pic>
          <p:nvPicPr>
            <p:cNvPr id="31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620" y="4098428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910013" y="4049258"/>
              <a:ext cx="1377950" cy="50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2  5  9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332163" y="4030166"/>
              <a:ext cx="584200" cy="50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300789" y="2968367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5143627" y="3379230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761964" y="3339197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295752" y="2272365"/>
            <a:ext cx="6318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 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751088" y="3669897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780888" y="4464258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6263038" y="4490134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5250122" y="4092381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241215" y="4101967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6211045" y="2283322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5780890" y="4088796"/>
            <a:ext cx="31934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5386257" y="4925921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6258276" y="4981703"/>
            <a:ext cx="5842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5737753" y="2279367"/>
            <a:ext cx="6683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3" name="线形标注 2 62"/>
          <p:cNvSpPr/>
          <p:nvPr/>
        </p:nvSpPr>
        <p:spPr>
          <a:xfrm>
            <a:off x="7064228" y="3317953"/>
            <a:ext cx="2140656" cy="5455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671"/>
              <a:gd name="adj6" fmla="val 34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有余数的除法。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/>
      <p:bldP spid="34" grpId="0"/>
      <p:bldP spid="36" grpId="0"/>
      <p:bldP spid="37" grpId="0"/>
      <p:bldP spid="41" grpId="0"/>
      <p:bldP spid="42" grpId="0"/>
      <p:bldP spid="55" grpId="0"/>
      <p:bldP spid="57" grpId="0"/>
      <p:bldP spid="58" grpId="0"/>
      <p:bldP spid="59" grpId="0"/>
      <p:bldP spid="61" grpId="0"/>
      <p:bldP spid="62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773786" y="1615794"/>
            <a:ext cx="2234834" cy="369017"/>
          </a:xfrm>
          <a:custGeom>
            <a:avLst/>
            <a:gdLst/>
            <a:ahLst/>
            <a:cxnLst/>
            <a:rect l="l" t="t" r="r" b="b"/>
            <a:pathLst>
              <a:path w="2234834" h="369017">
                <a:moveTo>
                  <a:pt x="2126369" y="280315"/>
                </a:moveTo>
                <a:lnTo>
                  <a:pt x="2179891" y="280315"/>
                </a:lnTo>
                <a:lnTo>
                  <a:pt x="2179891" y="333812"/>
                </a:lnTo>
                <a:lnTo>
                  <a:pt x="2126369" y="333812"/>
                </a:lnTo>
                <a:close/>
                <a:moveTo>
                  <a:pt x="931083" y="233918"/>
                </a:moveTo>
                <a:cubicBezTo>
                  <a:pt x="938568" y="233127"/>
                  <a:pt x="940408" y="234660"/>
                  <a:pt x="936604" y="238518"/>
                </a:cubicBezTo>
                <a:cubicBezTo>
                  <a:pt x="928997" y="246234"/>
                  <a:pt x="915593" y="254242"/>
                  <a:pt x="896394" y="262541"/>
                </a:cubicBezTo>
                <a:cubicBezTo>
                  <a:pt x="877196" y="270841"/>
                  <a:pt x="864792" y="277474"/>
                  <a:pt x="859184" y="282440"/>
                </a:cubicBezTo>
                <a:cubicBezTo>
                  <a:pt x="853576" y="287407"/>
                  <a:pt x="845252" y="284111"/>
                  <a:pt x="834211" y="272553"/>
                </a:cubicBezTo>
                <a:cubicBezTo>
                  <a:pt x="823170" y="260996"/>
                  <a:pt x="822907" y="255217"/>
                  <a:pt x="833423" y="255217"/>
                </a:cubicBezTo>
                <a:cubicBezTo>
                  <a:pt x="841373" y="255217"/>
                  <a:pt x="860797" y="251234"/>
                  <a:pt x="891695" y="243268"/>
                </a:cubicBezTo>
                <a:cubicBezTo>
                  <a:pt x="910469" y="237826"/>
                  <a:pt x="923598" y="234710"/>
                  <a:pt x="931083" y="233918"/>
                </a:cubicBezTo>
                <a:close/>
                <a:moveTo>
                  <a:pt x="996563" y="215994"/>
                </a:moveTo>
                <a:cubicBezTo>
                  <a:pt x="1001196" y="215994"/>
                  <a:pt x="1007858" y="220052"/>
                  <a:pt x="1016550" y="228169"/>
                </a:cubicBezTo>
                <a:cubicBezTo>
                  <a:pt x="1025241" y="236285"/>
                  <a:pt x="1029586" y="245842"/>
                  <a:pt x="1029586" y="256842"/>
                </a:cubicBezTo>
                <a:cubicBezTo>
                  <a:pt x="1029586" y="267674"/>
                  <a:pt x="1026057" y="275628"/>
                  <a:pt x="1018999" y="280703"/>
                </a:cubicBezTo>
                <a:cubicBezTo>
                  <a:pt x="1011942" y="285778"/>
                  <a:pt x="1005646" y="280628"/>
                  <a:pt x="1000113" y="265254"/>
                </a:cubicBezTo>
                <a:cubicBezTo>
                  <a:pt x="994580" y="249880"/>
                  <a:pt x="991272" y="238443"/>
                  <a:pt x="990189" y="230943"/>
                </a:cubicBezTo>
                <a:cubicBezTo>
                  <a:pt x="989139" y="220977"/>
                  <a:pt x="991264" y="215994"/>
                  <a:pt x="996563" y="215994"/>
                </a:cubicBezTo>
                <a:close/>
                <a:moveTo>
                  <a:pt x="1438251" y="211297"/>
                </a:moveTo>
                <a:lnTo>
                  <a:pt x="1370141" y="218994"/>
                </a:lnTo>
                <a:cubicBezTo>
                  <a:pt x="1368591" y="221398"/>
                  <a:pt x="1367102" y="223304"/>
                  <a:pt x="1365674" y="224712"/>
                </a:cubicBezTo>
                <a:lnTo>
                  <a:pt x="1364012" y="225820"/>
                </a:lnTo>
                <a:lnTo>
                  <a:pt x="1372365" y="227956"/>
                </a:lnTo>
                <a:cubicBezTo>
                  <a:pt x="1379248" y="230614"/>
                  <a:pt x="1382140" y="233460"/>
                  <a:pt x="1381040" y="236493"/>
                </a:cubicBezTo>
                <a:cubicBezTo>
                  <a:pt x="1379940" y="239526"/>
                  <a:pt x="1378923" y="242618"/>
                  <a:pt x="1377990" y="245767"/>
                </a:cubicBezTo>
                <a:cubicBezTo>
                  <a:pt x="1393722" y="244851"/>
                  <a:pt x="1415096" y="242459"/>
                  <a:pt x="1442111" y="238593"/>
                </a:cubicBezTo>
                <a:cubicBezTo>
                  <a:pt x="1442111" y="230827"/>
                  <a:pt x="1440807" y="223806"/>
                  <a:pt x="1438199" y="217532"/>
                </a:cubicBezTo>
                <a:close/>
                <a:moveTo>
                  <a:pt x="1450661" y="209895"/>
                </a:moveTo>
                <a:lnTo>
                  <a:pt x="1441731" y="210904"/>
                </a:lnTo>
                <a:lnTo>
                  <a:pt x="1446236" y="210645"/>
                </a:lnTo>
                <a:lnTo>
                  <a:pt x="1453894" y="212945"/>
                </a:lnTo>
                <a:close/>
                <a:moveTo>
                  <a:pt x="1037433" y="198805"/>
                </a:moveTo>
                <a:cubicBezTo>
                  <a:pt x="1040155" y="199336"/>
                  <a:pt x="1043802" y="201462"/>
                  <a:pt x="1048373" y="205182"/>
                </a:cubicBezTo>
                <a:cubicBezTo>
                  <a:pt x="1057514" y="212624"/>
                  <a:pt x="1063730" y="220044"/>
                  <a:pt x="1067022" y="227444"/>
                </a:cubicBezTo>
                <a:cubicBezTo>
                  <a:pt x="1070313" y="234843"/>
                  <a:pt x="1068755" y="243438"/>
                  <a:pt x="1062347" y="253229"/>
                </a:cubicBezTo>
                <a:cubicBezTo>
                  <a:pt x="1055939" y="263021"/>
                  <a:pt x="1050468" y="264300"/>
                  <a:pt x="1045935" y="257067"/>
                </a:cubicBezTo>
                <a:cubicBezTo>
                  <a:pt x="1041402" y="249834"/>
                  <a:pt x="1037511" y="240251"/>
                  <a:pt x="1034261" y="228319"/>
                </a:cubicBezTo>
                <a:cubicBezTo>
                  <a:pt x="1031028" y="216086"/>
                  <a:pt x="1030286" y="207311"/>
                  <a:pt x="1032036" y="201995"/>
                </a:cubicBezTo>
                <a:cubicBezTo>
                  <a:pt x="1032911" y="199337"/>
                  <a:pt x="1034710" y="198273"/>
                  <a:pt x="1037433" y="198805"/>
                </a:cubicBezTo>
                <a:close/>
                <a:moveTo>
                  <a:pt x="1098357" y="186584"/>
                </a:moveTo>
                <a:cubicBezTo>
                  <a:pt x="1103540" y="185259"/>
                  <a:pt x="1111415" y="188550"/>
                  <a:pt x="1121981" y="196458"/>
                </a:cubicBezTo>
                <a:cubicBezTo>
                  <a:pt x="1132547" y="204366"/>
                  <a:pt x="1135855" y="210615"/>
                  <a:pt x="1131905" y="215207"/>
                </a:cubicBezTo>
                <a:cubicBezTo>
                  <a:pt x="1127955" y="219798"/>
                  <a:pt x="1124956" y="224402"/>
                  <a:pt x="1122906" y="229018"/>
                </a:cubicBezTo>
                <a:cubicBezTo>
                  <a:pt x="1120856" y="233635"/>
                  <a:pt x="1115935" y="243738"/>
                  <a:pt x="1108144" y="259329"/>
                </a:cubicBezTo>
                <a:cubicBezTo>
                  <a:pt x="1100353" y="274920"/>
                  <a:pt x="1092474" y="288182"/>
                  <a:pt x="1084508" y="299114"/>
                </a:cubicBezTo>
                <a:cubicBezTo>
                  <a:pt x="1107040" y="297081"/>
                  <a:pt x="1123176" y="295264"/>
                  <a:pt x="1132918" y="293665"/>
                </a:cubicBezTo>
                <a:cubicBezTo>
                  <a:pt x="1142659" y="292065"/>
                  <a:pt x="1152187" y="296527"/>
                  <a:pt x="1161503" y="307051"/>
                </a:cubicBezTo>
                <a:cubicBezTo>
                  <a:pt x="1170819" y="317576"/>
                  <a:pt x="1168128" y="322838"/>
                  <a:pt x="1153429" y="322838"/>
                </a:cubicBezTo>
                <a:cubicBezTo>
                  <a:pt x="1141680" y="322838"/>
                  <a:pt x="1132443" y="322575"/>
                  <a:pt x="1125718" y="322050"/>
                </a:cubicBezTo>
                <a:cubicBezTo>
                  <a:pt x="1118993" y="321525"/>
                  <a:pt x="1106907" y="321521"/>
                  <a:pt x="1089458" y="322038"/>
                </a:cubicBezTo>
                <a:cubicBezTo>
                  <a:pt x="1072009" y="322554"/>
                  <a:pt x="1053660" y="324109"/>
                  <a:pt x="1034411" y="326700"/>
                </a:cubicBezTo>
                <a:cubicBezTo>
                  <a:pt x="1015162" y="329292"/>
                  <a:pt x="1000917" y="331646"/>
                  <a:pt x="991676" y="333762"/>
                </a:cubicBezTo>
                <a:cubicBezTo>
                  <a:pt x="982435" y="335879"/>
                  <a:pt x="973865" y="332333"/>
                  <a:pt x="965965" y="323125"/>
                </a:cubicBezTo>
                <a:cubicBezTo>
                  <a:pt x="958066" y="313917"/>
                  <a:pt x="958266" y="308934"/>
                  <a:pt x="966565" y="308176"/>
                </a:cubicBezTo>
                <a:cubicBezTo>
                  <a:pt x="974865" y="307418"/>
                  <a:pt x="983968" y="306776"/>
                  <a:pt x="993876" y="306251"/>
                </a:cubicBezTo>
                <a:cubicBezTo>
                  <a:pt x="1003784" y="305726"/>
                  <a:pt x="1027978" y="303989"/>
                  <a:pt x="1066459" y="301039"/>
                </a:cubicBezTo>
                <a:cubicBezTo>
                  <a:pt x="1074242" y="280607"/>
                  <a:pt x="1080733" y="260825"/>
                  <a:pt x="1085933" y="241693"/>
                </a:cubicBezTo>
                <a:cubicBezTo>
                  <a:pt x="1091133" y="222561"/>
                  <a:pt x="1093207" y="208924"/>
                  <a:pt x="1092157" y="200783"/>
                </a:cubicBezTo>
                <a:cubicBezTo>
                  <a:pt x="1091108" y="192642"/>
                  <a:pt x="1093174" y="187908"/>
                  <a:pt x="1098357" y="186584"/>
                </a:cubicBezTo>
                <a:close/>
                <a:moveTo>
                  <a:pt x="161639" y="170672"/>
                </a:moveTo>
                <a:cubicBezTo>
                  <a:pt x="144490" y="174822"/>
                  <a:pt x="131174" y="178180"/>
                  <a:pt x="121692" y="180746"/>
                </a:cubicBezTo>
                <a:cubicBezTo>
                  <a:pt x="116025" y="202445"/>
                  <a:pt x="113192" y="215261"/>
                  <a:pt x="113192" y="219194"/>
                </a:cubicBezTo>
                <a:cubicBezTo>
                  <a:pt x="113192" y="221544"/>
                  <a:pt x="115459" y="224227"/>
                  <a:pt x="119992" y="227244"/>
                </a:cubicBezTo>
                <a:cubicBezTo>
                  <a:pt x="124525" y="230260"/>
                  <a:pt x="130474" y="234343"/>
                  <a:pt x="137841" y="239493"/>
                </a:cubicBezTo>
                <a:cubicBezTo>
                  <a:pt x="147490" y="222344"/>
                  <a:pt x="155423" y="199404"/>
                  <a:pt x="161639" y="170672"/>
                </a:cubicBezTo>
                <a:close/>
                <a:moveTo>
                  <a:pt x="301171" y="170263"/>
                </a:moveTo>
                <a:cubicBezTo>
                  <a:pt x="298674" y="170252"/>
                  <a:pt x="295214" y="170630"/>
                  <a:pt x="290794" y="171397"/>
                </a:cubicBezTo>
                <a:cubicBezTo>
                  <a:pt x="281953" y="172930"/>
                  <a:pt x="266150" y="175122"/>
                  <a:pt x="243384" y="177972"/>
                </a:cubicBezTo>
                <a:cubicBezTo>
                  <a:pt x="244384" y="199120"/>
                  <a:pt x="245367" y="222769"/>
                  <a:pt x="246334" y="248917"/>
                </a:cubicBezTo>
                <a:cubicBezTo>
                  <a:pt x="259400" y="247951"/>
                  <a:pt x="278807" y="245092"/>
                  <a:pt x="304556" y="240343"/>
                </a:cubicBezTo>
                <a:cubicBezTo>
                  <a:pt x="306522" y="213478"/>
                  <a:pt x="307505" y="195454"/>
                  <a:pt x="307505" y="186271"/>
                </a:cubicBezTo>
                <a:cubicBezTo>
                  <a:pt x="307505" y="177972"/>
                  <a:pt x="306930" y="173034"/>
                  <a:pt x="305780" y="171459"/>
                </a:cubicBezTo>
                <a:cubicBezTo>
                  <a:pt x="305205" y="170672"/>
                  <a:pt x="303669" y="170273"/>
                  <a:pt x="301171" y="170263"/>
                </a:cubicBezTo>
                <a:close/>
                <a:moveTo>
                  <a:pt x="619924" y="159279"/>
                </a:moveTo>
                <a:cubicBezTo>
                  <a:pt x="618111" y="159254"/>
                  <a:pt x="615778" y="159614"/>
                  <a:pt x="612924" y="160360"/>
                </a:cubicBezTo>
                <a:cubicBezTo>
                  <a:pt x="607216" y="161852"/>
                  <a:pt x="597554" y="163931"/>
                  <a:pt x="583939" y="166597"/>
                </a:cubicBezTo>
                <a:cubicBezTo>
                  <a:pt x="584939" y="177513"/>
                  <a:pt x="585888" y="190313"/>
                  <a:pt x="586788" y="204995"/>
                </a:cubicBezTo>
                <a:cubicBezTo>
                  <a:pt x="596621" y="204028"/>
                  <a:pt x="607245" y="202228"/>
                  <a:pt x="618661" y="199595"/>
                </a:cubicBezTo>
                <a:cubicBezTo>
                  <a:pt x="623628" y="175130"/>
                  <a:pt x="625340" y="162102"/>
                  <a:pt x="623799" y="160510"/>
                </a:cubicBezTo>
                <a:cubicBezTo>
                  <a:pt x="623028" y="159714"/>
                  <a:pt x="621736" y="159304"/>
                  <a:pt x="619924" y="159279"/>
                </a:cubicBezTo>
                <a:close/>
                <a:moveTo>
                  <a:pt x="1837006" y="150767"/>
                </a:moveTo>
                <a:cubicBezTo>
                  <a:pt x="1841860" y="149963"/>
                  <a:pt x="1850186" y="151473"/>
                  <a:pt x="1861986" y="155298"/>
                </a:cubicBezTo>
                <a:cubicBezTo>
                  <a:pt x="1877218" y="162831"/>
                  <a:pt x="1882447" y="170422"/>
                  <a:pt x="1877672" y="178072"/>
                </a:cubicBezTo>
                <a:cubicBezTo>
                  <a:pt x="1872897" y="185721"/>
                  <a:pt x="1869010" y="204628"/>
                  <a:pt x="1866010" y="234793"/>
                </a:cubicBezTo>
                <a:cubicBezTo>
                  <a:pt x="1871577" y="227494"/>
                  <a:pt x="1880572" y="217894"/>
                  <a:pt x="1892996" y="205995"/>
                </a:cubicBezTo>
                <a:cubicBezTo>
                  <a:pt x="1905420" y="194096"/>
                  <a:pt x="1912891" y="185125"/>
                  <a:pt x="1915407" y="179084"/>
                </a:cubicBezTo>
                <a:cubicBezTo>
                  <a:pt x="1917924" y="173043"/>
                  <a:pt x="1919549" y="166176"/>
                  <a:pt x="1920282" y="158485"/>
                </a:cubicBezTo>
                <a:cubicBezTo>
                  <a:pt x="1921015" y="150794"/>
                  <a:pt x="1930331" y="153215"/>
                  <a:pt x="1948230" y="165747"/>
                </a:cubicBezTo>
                <a:cubicBezTo>
                  <a:pt x="1961379" y="182913"/>
                  <a:pt x="1963333" y="193687"/>
                  <a:pt x="1954092" y="198070"/>
                </a:cubicBezTo>
                <a:cubicBezTo>
                  <a:pt x="1944851" y="202453"/>
                  <a:pt x="1929527" y="211532"/>
                  <a:pt x="1908120" y="225306"/>
                </a:cubicBezTo>
                <a:cubicBezTo>
                  <a:pt x="1886713" y="239080"/>
                  <a:pt x="1872560" y="248426"/>
                  <a:pt x="1865660" y="253342"/>
                </a:cubicBezTo>
                <a:cubicBezTo>
                  <a:pt x="1863794" y="268108"/>
                  <a:pt x="1865023" y="280049"/>
                  <a:pt x="1869348" y="289165"/>
                </a:cubicBezTo>
                <a:cubicBezTo>
                  <a:pt x="1873672" y="298281"/>
                  <a:pt x="1883851" y="304256"/>
                  <a:pt x="1899883" y="307089"/>
                </a:cubicBezTo>
                <a:cubicBezTo>
                  <a:pt x="1918549" y="308072"/>
                  <a:pt x="1934927" y="306860"/>
                  <a:pt x="1949018" y="303451"/>
                </a:cubicBezTo>
                <a:cubicBezTo>
                  <a:pt x="1963108" y="300043"/>
                  <a:pt x="1971595" y="294489"/>
                  <a:pt x="1974479" y="286790"/>
                </a:cubicBezTo>
                <a:cubicBezTo>
                  <a:pt x="1977362" y="279090"/>
                  <a:pt x="1981507" y="266145"/>
                  <a:pt x="1986915" y="247955"/>
                </a:cubicBezTo>
                <a:cubicBezTo>
                  <a:pt x="1992323" y="229764"/>
                  <a:pt x="1996252" y="232089"/>
                  <a:pt x="1998702" y="254929"/>
                </a:cubicBezTo>
                <a:cubicBezTo>
                  <a:pt x="2001152" y="277770"/>
                  <a:pt x="2005006" y="293931"/>
                  <a:pt x="2010264" y="303414"/>
                </a:cubicBezTo>
                <a:cubicBezTo>
                  <a:pt x="2015522" y="312897"/>
                  <a:pt x="2006468" y="321954"/>
                  <a:pt x="1983103" y="330587"/>
                </a:cubicBezTo>
                <a:cubicBezTo>
                  <a:pt x="1957638" y="336920"/>
                  <a:pt x="1931556" y="339278"/>
                  <a:pt x="1904858" y="337662"/>
                </a:cubicBezTo>
                <a:cubicBezTo>
                  <a:pt x="1878160" y="336045"/>
                  <a:pt x="1859752" y="327929"/>
                  <a:pt x="1849636" y="313313"/>
                </a:cubicBezTo>
                <a:cubicBezTo>
                  <a:pt x="1839503" y="297448"/>
                  <a:pt x="1835221" y="278261"/>
                  <a:pt x="1836787" y="255754"/>
                </a:cubicBezTo>
                <a:cubicBezTo>
                  <a:pt x="1838354" y="233247"/>
                  <a:pt x="1839137" y="211128"/>
                  <a:pt x="1839137" y="189396"/>
                </a:cubicBezTo>
                <a:cubicBezTo>
                  <a:pt x="1839137" y="180746"/>
                  <a:pt x="1837045" y="170989"/>
                  <a:pt x="1832862" y="160123"/>
                </a:cubicBezTo>
                <a:cubicBezTo>
                  <a:pt x="1830771" y="154690"/>
                  <a:pt x="1832152" y="151571"/>
                  <a:pt x="1837006" y="150767"/>
                </a:cubicBezTo>
                <a:close/>
                <a:moveTo>
                  <a:pt x="1079839" y="145277"/>
                </a:moveTo>
                <a:cubicBezTo>
                  <a:pt x="1085583" y="145204"/>
                  <a:pt x="1091026" y="148086"/>
                  <a:pt x="1096170" y="153923"/>
                </a:cubicBezTo>
                <a:cubicBezTo>
                  <a:pt x="1103028" y="161706"/>
                  <a:pt x="1098615" y="167739"/>
                  <a:pt x="1082933" y="172022"/>
                </a:cubicBezTo>
                <a:lnTo>
                  <a:pt x="1041236" y="180071"/>
                </a:lnTo>
                <a:cubicBezTo>
                  <a:pt x="1028453" y="182171"/>
                  <a:pt x="1018579" y="180163"/>
                  <a:pt x="1011612" y="174047"/>
                </a:cubicBezTo>
                <a:cubicBezTo>
                  <a:pt x="1004646" y="167931"/>
                  <a:pt x="1003659" y="164043"/>
                  <a:pt x="1008650" y="162385"/>
                </a:cubicBezTo>
                <a:cubicBezTo>
                  <a:pt x="1013642" y="160727"/>
                  <a:pt x="1023912" y="158239"/>
                  <a:pt x="1039461" y="154923"/>
                </a:cubicBezTo>
                <a:cubicBezTo>
                  <a:pt x="1054560" y="151923"/>
                  <a:pt x="1066072" y="149061"/>
                  <a:pt x="1073996" y="146336"/>
                </a:cubicBezTo>
                <a:cubicBezTo>
                  <a:pt x="1075977" y="145655"/>
                  <a:pt x="1077925" y="145302"/>
                  <a:pt x="1079839" y="145277"/>
                </a:cubicBezTo>
                <a:close/>
                <a:moveTo>
                  <a:pt x="317902" y="137490"/>
                </a:moveTo>
                <a:cubicBezTo>
                  <a:pt x="322028" y="137388"/>
                  <a:pt x="326787" y="138316"/>
                  <a:pt x="332179" y="140274"/>
                </a:cubicBezTo>
                <a:cubicBezTo>
                  <a:pt x="342961" y="144190"/>
                  <a:pt x="352036" y="149794"/>
                  <a:pt x="359402" y="157085"/>
                </a:cubicBezTo>
                <a:cubicBezTo>
                  <a:pt x="366768" y="164377"/>
                  <a:pt x="366435" y="172018"/>
                  <a:pt x="358402" y="180009"/>
                </a:cubicBezTo>
                <a:cubicBezTo>
                  <a:pt x="350369" y="188000"/>
                  <a:pt x="341312" y="207753"/>
                  <a:pt x="331229" y="239268"/>
                </a:cubicBezTo>
                <a:cubicBezTo>
                  <a:pt x="344828" y="257333"/>
                  <a:pt x="345845" y="266104"/>
                  <a:pt x="334279" y="265579"/>
                </a:cubicBezTo>
                <a:cubicBezTo>
                  <a:pt x="322713" y="265054"/>
                  <a:pt x="311243" y="265054"/>
                  <a:pt x="299868" y="265579"/>
                </a:cubicBezTo>
                <a:cubicBezTo>
                  <a:pt x="288494" y="266104"/>
                  <a:pt x="270516" y="267308"/>
                  <a:pt x="245934" y="269191"/>
                </a:cubicBezTo>
                <a:cubicBezTo>
                  <a:pt x="243551" y="284040"/>
                  <a:pt x="239414" y="290406"/>
                  <a:pt x="233522" y="288290"/>
                </a:cubicBezTo>
                <a:cubicBezTo>
                  <a:pt x="227631" y="286173"/>
                  <a:pt x="223856" y="278240"/>
                  <a:pt x="222198" y="264491"/>
                </a:cubicBezTo>
                <a:cubicBezTo>
                  <a:pt x="220540" y="250742"/>
                  <a:pt x="218936" y="234510"/>
                  <a:pt x="217386" y="215794"/>
                </a:cubicBezTo>
                <a:cubicBezTo>
                  <a:pt x="215836" y="197079"/>
                  <a:pt x="212169" y="180926"/>
                  <a:pt x="206387" y="167335"/>
                </a:cubicBezTo>
                <a:cubicBezTo>
                  <a:pt x="200604" y="153744"/>
                  <a:pt x="202983" y="148303"/>
                  <a:pt x="213524" y="151011"/>
                </a:cubicBezTo>
                <a:cubicBezTo>
                  <a:pt x="224065" y="153719"/>
                  <a:pt x="231727" y="155810"/>
                  <a:pt x="236510" y="157285"/>
                </a:cubicBezTo>
                <a:cubicBezTo>
                  <a:pt x="241293" y="158760"/>
                  <a:pt x="252875" y="157477"/>
                  <a:pt x="271258" y="153436"/>
                </a:cubicBezTo>
                <a:cubicBezTo>
                  <a:pt x="289640" y="149394"/>
                  <a:pt x="301693" y="145211"/>
                  <a:pt x="307418" y="140886"/>
                </a:cubicBezTo>
                <a:cubicBezTo>
                  <a:pt x="310280" y="138724"/>
                  <a:pt x="313775" y="137592"/>
                  <a:pt x="317902" y="137490"/>
                </a:cubicBezTo>
                <a:close/>
                <a:moveTo>
                  <a:pt x="629848" y="131056"/>
                </a:moveTo>
                <a:cubicBezTo>
                  <a:pt x="633344" y="131072"/>
                  <a:pt x="637235" y="132066"/>
                  <a:pt x="641522" y="134037"/>
                </a:cubicBezTo>
                <a:cubicBezTo>
                  <a:pt x="650097" y="137978"/>
                  <a:pt x="657284" y="142520"/>
                  <a:pt x="663084" y="147661"/>
                </a:cubicBezTo>
                <a:cubicBezTo>
                  <a:pt x="668883" y="152802"/>
                  <a:pt x="668808" y="158360"/>
                  <a:pt x="662859" y="164335"/>
                </a:cubicBezTo>
                <a:cubicBezTo>
                  <a:pt x="656909" y="170310"/>
                  <a:pt x="651518" y="181580"/>
                  <a:pt x="646685" y="198145"/>
                </a:cubicBezTo>
                <a:cubicBezTo>
                  <a:pt x="657151" y="209411"/>
                  <a:pt x="654742" y="215998"/>
                  <a:pt x="639460" y="217907"/>
                </a:cubicBezTo>
                <a:cubicBezTo>
                  <a:pt x="624178" y="219815"/>
                  <a:pt x="606887" y="222219"/>
                  <a:pt x="587588" y="225119"/>
                </a:cubicBezTo>
                <a:cubicBezTo>
                  <a:pt x="581605" y="241101"/>
                  <a:pt x="575827" y="244330"/>
                  <a:pt x="570252" y="234806"/>
                </a:cubicBezTo>
                <a:cubicBezTo>
                  <a:pt x="564677" y="225281"/>
                  <a:pt x="560848" y="212228"/>
                  <a:pt x="558765" y="195646"/>
                </a:cubicBezTo>
                <a:cubicBezTo>
                  <a:pt x="556682" y="179063"/>
                  <a:pt x="553007" y="165756"/>
                  <a:pt x="547741" y="155723"/>
                </a:cubicBezTo>
                <a:cubicBezTo>
                  <a:pt x="542474" y="145690"/>
                  <a:pt x="544249" y="141490"/>
                  <a:pt x="553065" y="143124"/>
                </a:cubicBezTo>
                <a:cubicBezTo>
                  <a:pt x="561882" y="144757"/>
                  <a:pt x="567965" y="145803"/>
                  <a:pt x="571314" y="146261"/>
                </a:cubicBezTo>
                <a:cubicBezTo>
                  <a:pt x="574664" y="146719"/>
                  <a:pt x="579443" y="146719"/>
                  <a:pt x="585651" y="146261"/>
                </a:cubicBezTo>
                <a:cubicBezTo>
                  <a:pt x="591859" y="145803"/>
                  <a:pt x="597875" y="144603"/>
                  <a:pt x="603700" y="142661"/>
                </a:cubicBezTo>
                <a:cubicBezTo>
                  <a:pt x="609525" y="140720"/>
                  <a:pt x="615141" y="137812"/>
                  <a:pt x="620549" y="133937"/>
                </a:cubicBezTo>
                <a:cubicBezTo>
                  <a:pt x="623253" y="131999"/>
                  <a:pt x="626353" y="131039"/>
                  <a:pt x="629848" y="131056"/>
                </a:cubicBezTo>
                <a:close/>
                <a:moveTo>
                  <a:pt x="1439330" y="109479"/>
                </a:moveTo>
                <a:cubicBezTo>
                  <a:pt x="1434409" y="109752"/>
                  <a:pt x="1427754" y="110542"/>
                  <a:pt x="1419363" y="111851"/>
                </a:cubicBezTo>
                <a:cubicBezTo>
                  <a:pt x="1402580" y="114467"/>
                  <a:pt x="1384081" y="117150"/>
                  <a:pt x="1363866" y="119900"/>
                </a:cubicBezTo>
                <a:cubicBezTo>
                  <a:pt x="1363866" y="127433"/>
                  <a:pt x="1364083" y="131741"/>
                  <a:pt x="1364516" y="132824"/>
                </a:cubicBezTo>
                <a:cubicBezTo>
                  <a:pt x="1375565" y="131908"/>
                  <a:pt x="1387581" y="129066"/>
                  <a:pt x="1400564" y="124300"/>
                </a:cubicBezTo>
                <a:cubicBezTo>
                  <a:pt x="1413546" y="119533"/>
                  <a:pt x="1423487" y="121075"/>
                  <a:pt x="1430387" y="128925"/>
                </a:cubicBezTo>
                <a:cubicBezTo>
                  <a:pt x="1437286" y="136774"/>
                  <a:pt x="1432191" y="142553"/>
                  <a:pt x="1415100" y="146261"/>
                </a:cubicBezTo>
                <a:cubicBezTo>
                  <a:pt x="1398010" y="149969"/>
                  <a:pt x="1381982" y="152248"/>
                  <a:pt x="1367016" y="153098"/>
                </a:cubicBezTo>
                <a:cubicBezTo>
                  <a:pt x="1368066" y="157431"/>
                  <a:pt x="1368591" y="161131"/>
                  <a:pt x="1368591" y="164197"/>
                </a:cubicBezTo>
                <a:cubicBezTo>
                  <a:pt x="1381123" y="161448"/>
                  <a:pt x="1393360" y="158410"/>
                  <a:pt x="1405301" y="155085"/>
                </a:cubicBezTo>
                <a:cubicBezTo>
                  <a:pt x="1417242" y="151761"/>
                  <a:pt x="1426658" y="153715"/>
                  <a:pt x="1433549" y="160948"/>
                </a:cubicBezTo>
                <a:cubicBezTo>
                  <a:pt x="1440440" y="168181"/>
                  <a:pt x="1436437" y="173697"/>
                  <a:pt x="1421537" y="177497"/>
                </a:cubicBezTo>
                <a:cubicBezTo>
                  <a:pt x="1406638" y="181296"/>
                  <a:pt x="1389506" y="183646"/>
                  <a:pt x="1370141" y="184546"/>
                </a:cubicBezTo>
                <a:lnTo>
                  <a:pt x="1371315" y="200295"/>
                </a:lnTo>
                <a:cubicBezTo>
                  <a:pt x="1372499" y="199395"/>
                  <a:pt x="1382707" y="197345"/>
                  <a:pt x="1401939" y="194146"/>
                </a:cubicBezTo>
                <a:cubicBezTo>
                  <a:pt x="1421171" y="190946"/>
                  <a:pt x="1433028" y="189346"/>
                  <a:pt x="1437511" y="189346"/>
                </a:cubicBezTo>
                <a:cubicBezTo>
                  <a:pt x="1443044" y="189346"/>
                  <a:pt x="1447319" y="189329"/>
                  <a:pt x="1450336" y="189296"/>
                </a:cubicBezTo>
                <a:cubicBezTo>
                  <a:pt x="1453219" y="161048"/>
                  <a:pt x="1454423" y="141186"/>
                  <a:pt x="1453948" y="129712"/>
                </a:cubicBezTo>
                <a:cubicBezTo>
                  <a:pt x="1453473" y="118238"/>
                  <a:pt x="1451786" y="111738"/>
                  <a:pt x="1448886" y="110213"/>
                </a:cubicBezTo>
                <a:cubicBezTo>
                  <a:pt x="1447436" y="109451"/>
                  <a:pt x="1444251" y="109206"/>
                  <a:pt x="1439330" y="109479"/>
                </a:cubicBezTo>
                <a:close/>
                <a:moveTo>
                  <a:pt x="1733568" y="109063"/>
                </a:moveTo>
                <a:cubicBezTo>
                  <a:pt x="1730802" y="108305"/>
                  <a:pt x="1718478" y="110717"/>
                  <a:pt x="1696596" y="116300"/>
                </a:cubicBezTo>
                <a:lnTo>
                  <a:pt x="1699445" y="173622"/>
                </a:lnTo>
                <a:cubicBezTo>
                  <a:pt x="1704995" y="172689"/>
                  <a:pt x="1716619" y="169897"/>
                  <a:pt x="1734318" y="165247"/>
                </a:cubicBezTo>
                <a:cubicBezTo>
                  <a:pt x="1736252" y="153781"/>
                  <a:pt x="1737472" y="142753"/>
                  <a:pt x="1737981" y="132162"/>
                </a:cubicBezTo>
                <a:cubicBezTo>
                  <a:pt x="1738489" y="121571"/>
                  <a:pt x="1738572" y="115263"/>
                  <a:pt x="1738231" y="113238"/>
                </a:cubicBezTo>
                <a:cubicBezTo>
                  <a:pt x="1737889" y="111213"/>
                  <a:pt x="1736335" y="109822"/>
                  <a:pt x="1733568" y="109063"/>
                </a:cubicBezTo>
                <a:close/>
                <a:moveTo>
                  <a:pt x="1744690" y="75715"/>
                </a:moveTo>
                <a:cubicBezTo>
                  <a:pt x="1748129" y="75178"/>
                  <a:pt x="1751859" y="75469"/>
                  <a:pt x="1755880" y="76590"/>
                </a:cubicBezTo>
                <a:cubicBezTo>
                  <a:pt x="1763921" y="78832"/>
                  <a:pt x="1772783" y="83594"/>
                  <a:pt x="1782465" y="90877"/>
                </a:cubicBezTo>
                <a:cubicBezTo>
                  <a:pt x="1792148" y="98160"/>
                  <a:pt x="1792727" y="106097"/>
                  <a:pt x="1784203" y="114688"/>
                </a:cubicBezTo>
                <a:cubicBezTo>
                  <a:pt x="1775678" y="123279"/>
                  <a:pt x="1768433" y="139082"/>
                  <a:pt x="1762467" y="162098"/>
                </a:cubicBezTo>
                <a:cubicBezTo>
                  <a:pt x="1773966" y="175213"/>
                  <a:pt x="1773766" y="182796"/>
                  <a:pt x="1761867" y="184846"/>
                </a:cubicBezTo>
                <a:cubicBezTo>
                  <a:pt x="1749967" y="186896"/>
                  <a:pt x="1729660" y="190812"/>
                  <a:pt x="1700945" y="196595"/>
                </a:cubicBezTo>
                <a:cubicBezTo>
                  <a:pt x="1699912" y="209861"/>
                  <a:pt x="1696571" y="217223"/>
                  <a:pt x="1690921" y="218682"/>
                </a:cubicBezTo>
                <a:cubicBezTo>
                  <a:pt x="1685271" y="220140"/>
                  <a:pt x="1680859" y="216328"/>
                  <a:pt x="1677684" y="207245"/>
                </a:cubicBezTo>
                <a:cubicBezTo>
                  <a:pt x="1674509" y="198162"/>
                  <a:pt x="1671622" y="181401"/>
                  <a:pt x="1669022" y="156960"/>
                </a:cubicBezTo>
                <a:cubicBezTo>
                  <a:pt x="1666422" y="132520"/>
                  <a:pt x="1662494" y="114546"/>
                  <a:pt x="1657236" y="103039"/>
                </a:cubicBezTo>
                <a:cubicBezTo>
                  <a:pt x="1651977" y="91531"/>
                  <a:pt x="1653819" y="86869"/>
                  <a:pt x="1662760" y="89052"/>
                </a:cubicBezTo>
                <a:cubicBezTo>
                  <a:pt x="1671701" y="91235"/>
                  <a:pt x="1678076" y="92802"/>
                  <a:pt x="1681884" y="93752"/>
                </a:cubicBezTo>
                <a:cubicBezTo>
                  <a:pt x="1685692" y="94702"/>
                  <a:pt x="1691371" y="94710"/>
                  <a:pt x="1698920" y="93777"/>
                </a:cubicBezTo>
                <a:cubicBezTo>
                  <a:pt x="1706470" y="92843"/>
                  <a:pt x="1712982" y="91381"/>
                  <a:pt x="1718457" y="89389"/>
                </a:cubicBezTo>
                <a:cubicBezTo>
                  <a:pt x="1723931" y="87398"/>
                  <a:pt x="1729527" y="84206"/>
                  <a:pt x="1735243" y="79815"/>
                </a:cubicBezTo>
                <a:cubicBezTo>
                  <a:pt x="1738101" y="77619"/>
                  <a:pt x="1741250" y="76253"/>
                  <a:pt x="1744690" y="75715"/>
                </a:cubicBezTo>
                <a:close/>
                <a:moveTo>
                  <a:pt x="1362285" y="69894"/>
                </a:moveTo>
                <a:cubicBezTo>
                  <a:pt x="1366222" y="70021"/>
                  <a:pt x="1371024" y="71128"/>
                  <a:pt x="1376690" y="73215"/>
                </a:cubicBezTo>
                <a:cubicBezTo>
                  <a:pt x="1388023" y="77390"/>
                  <a:pt x="1391985" y="85002"/>
                  <a:pt x="1388577" y="96052"/>
                </a:cubicBezTo>
                <a:lnTo>
                  <a:pt x="1387124" y="98602"/>
                </a:lnTo>
                <a:lnTo>
                  <a:pt x="1398864" y="96914"/>
                </a:lnTo>
                <a:lnTo>
                  <a:pt x="1424186" y="91086"/>
                </a:lnTo>
                <a:lnTo>
                  <a:pt x="1424165" y="91152"/>
                </a:lnTo>
                <a:lnTo>
                  <a:pt x="1424579" y="90996"/>
                </a:lnTo>
                <a:lnTo>
                  <a:pt x="1446548" y="85940"/>
                </a:lnTo>
                <a:cubicBezTo>
                  <a:pt x="1452873" y="82698"/>
                  <a:pt x="1459952" y="82765"/>
                  <a:pt x="1467785" y="86140"/>
                </a:cubicBezTo>
                <a:cubicBezTo>
                  <a:pt x="1475617" y="89514"/>
                  <a:pt x="1483263" y="93631"/>
                  <a:pt x="1490721" y="98489"/>
                </a:cubicBezTo>
                <a:cubicBezTo>
                  <a:pt x="1498179" y="103347"/>
                  <a:pt x="1499778" y="109292"/>
                  <a:pt x="1495520" y="116325"/>
                </a:cubicBezTo>
                <a:cubicBezTo>
                  <a:pt x="1491262" y="123358"/>
                  <a:pt x="1487579" y="137495"/>
                  <a:pt x="1484471" y="158735"/>
                </a:cubicBezTo>
                <a:cubicBezTo>
                  <a:pt x="1481363" y="179976"/>
                  <a:pt x="1477084" y="196425"/>
                  <a:pt x="1471634" y="208082"/>
                </a:cubicBezTo>
                <a:cubicBezTo>
                  <a:pt x="1470272" y="210997"/>
                  <a:pt x="1468813" y="213220"/>
                  <a:pt x="1467258" y="214753"/>
                </a:cubicBezTo>
                <a:lnTo>
                  <a:pt x="1464534" y="216142"/>
                </a:lnTo>
                <a:lnTo>
                  <a:pt x="1467497" y="217032"/>
                </a:lnTo>
                <a:cubicBezTo>
                  <a:pt x="1473705" y="219607"/>
                  <a:pt x="1476513" y="222144"/>
                  <a:pt x="1475922" y="224644"/>
                </a:cubicBezTo>
                <a:cubicBezTo>
                  <a:pt x="1475330" y="227144"/>
                  <a:pt x="1474059" y="230002"/>
                  <a:pt x="1472109" y="233218"/>
                </a:cubicBezTo>
                <a:cubicBezTo>
                  <a:pt x="1504424" y="230218"/>
                  <a:pt x="1528389" y="227377"/>
                  <a:pt x="1544005" y="224694"/>
                </a:cubicBezTo>
                <a:cubicBezTo>
                  <a:pt x="1559621" y="222011"/>
                  <a:pt x="1572195" y="223952"/>
                  <a:pt x="1581728" y="230518"/>
                </a:cubicBezTo>
                <a:cubicBezTo>
                  <a:pt x="1591260" y="237085"/>
                  <a:pt x="1594956" y="243130"/>
                  <a:pt x="1592814" y="248655"/>
                </a:cubicBezTo>
                <a:cubicBezTo>
                  <a:pt x="1590673" y="254179"/>
                  <a:pt x="1582553" y="256679"/>
                  <a:pt x="1568453" y="256154"/>
                </a:cubicBezTo>
                <a:cubicBezTo>
                  <a:pt x="1554354" y="255629"/>
                  <a:pt x="1542080" y="255367"/>
                  <a:pt x="1531631" y="255367"/>
                </a:cubicBezTo>
                <a:cubicBezTo>
                  <a:pt x="1522415" y="255367"/>
                  <a:pt x="1502574" y="256325"/>
                  <a:pt x="1472109" y="258242"/>
                </a:cubicBezTo>
                <a:cubicBezTo>
                  <a:pt x="1472109" y="304372"/>
                  <a:pt x="1471826" y="329700"/>
                  <a:pt x="1471259" y="334225"/>
                </a:cubicBezTo>
                <a:cubicBezTo>
                  <a:pt x="1470693" y="338749"/>
                  <a:pt x="1468676" y="346349"/>
                  <a:pt x="1465210" y="357023"/>
                </a:cubicBezTo>
                <a:cubicBezTo>
                  <a:pt x="1461743" y="367698"/>
                  <a:pt x="1457843" y="371247"/>
                  <a:pt x="1453510" y="367673"/>
                </a:cubicBezTo>
                <a:cubicBezTo>
                  <a:pt x="1449177" y="364098"/>
                  <a:pt x="1446461" y="358736"/>
                  <a:pt x="1445361" y="351586"/>
                </a:cubicBezTo>
                <a:cubicBezTo>
                  <a:pt x="1444261" y="344436"/>
                  <a:pt x="1443444" y="333920"/>
                  <a:pt x="1442911" y="320038"/>
                </a:cubicBezTo>
                <a:cubicBezTo>
                  <a:pt x="1442378" y="306155"/>
                  <a:pt x="1442111" y="286173"/>
                  <a:pt x="1442111" y="260092"/>
                </a:cubicBezTo>
                <a:lnTo>
                  <a:pt x="1375590" y="269041"/>
                </a:lnTo>
                <a:cubicBezTo>
                  <a:pt x="1371674" y="288590"/>
                  <a:pt x="1362333" y="306297"/>
                  <a:pt x="1347567" y="322163"/>
                </a:cubicBezTo>
                <a:cubicBezTo>
                  <a:pt x="1332801" y="338028"/>
                  <a:pt x="1314540" y="348382"/>
                  <a:pt x="1292783" y="353223"/>
                </a:cubicBezTo>
                <a:cubicBezTo>
                  <a:pt x="1271026" y="358065"/>
                  <a:pt x="1267905" y="355169"/>
                  <a:pt x="1283421" y="344536"/>
                </a:cubicBezTo>
                <a:cubicBezTo>
                  <a:pt x="1298937" y="333904"/>
                  <a:pt x="1312036" y="322484"/>
                  <a:pt x="1322718" y="310276"/>
                </a:cubicBezTo>
                <a:cubicBezTo>
                  <a:pt x="1333401" y="298068"/>
                  <a:pt x="1340784" y="284998"/>
                  <a:pt x="1344867" y="271066"/>
                </a:cubicBezTo>
                <a:cubicBezTo>
                  <a:pt x="1309103" y="277332"/>
                  <a:pt x="1285846" y="281511"/>
                  <a:pt x="1275096" y="283603"/>
                </a:cubicBezTo>
                <a:cubicBezTo>
                  <a:pt x="1264347" y="285694"/>
                  <a:pt x="1253681" y="281482"/>
                  <a:pt x="1243098" y="270966"/>
                </a:cubicBezTo>
                <a:cubicBezTo>
                  <a:pt x="1232516" y="260450"/>
                  <a:pt x="1235815" y="255979"/>
                  <a:pt x="1252998" y="257554"/>
                </a:cubicBezTo>
                <a:cubicBezTo>
                  <a:pt x="1270180" y="259129"/>
                  <a:pt x="1301328" y="256975"/>
                  <a:pt x="1346442" y="251092"/>
                </a:cubicBezTo>
                <a:cubicBezTo>
                  <a:pt x="1346442" y="243359"/>
                  <a:pt x="1345134" y="236356"/>
                  <a:pt x="1342517" y="230081"/>
                </a:cubicBezTo>
                <a:cubicBezTo>
                  <a:pt x="1339901" y="223806"/>
                  <a:pt x="1342501" y="221219"/>
                  <a:pt x="1350317" y="222319"/>
                </a:cubicBezTo>
                <a:lnTo>
                  <a:pt x="1354164" y="223303"/>
                </a:lnTo>
                <a:lnTo>
                  <a:pt x="1349104" y="213004"/>
                </a:lnTo>
                <a:cubicBezTo>
                  <a:pt x="1347642" y="208869"/>
                  <a:pt x="1346509" y="204245"/>
                  <a:pt x="1345705" y="199133"/>
                </a:cubicBezTo>
                <a:cubicBezTo>
                  <a:pt x="1344096" y="188908"/>
                  <a:pt x="1342009" y="174309"/>
                  <a:pt x="1339442" y="155335"/>
                </a:cubicBezTo>
                <a:cubicBezTo>
                  <a:pt x="1336876" y="136362"/>
                  <a:pt x="1333218" y="122646"/>
                  <a:pt x="1328468" y="114188"/>
                </a:cubicBezTo>
                <a:cubicBezTo>
                  <a:pt x="1323718" y="105730"/>
                  <a:pt x="1326077" y="101501"/>
                  <a:pt x="1335543" y="101501"/>
                </a:cubicBezTo>
                <a:cubicBezTo>
                  <a:pt x="1342092" y="101501"/>
                  <a:pt x="1347917" y="101755"/>
                  <a:pt x="1353017" y="102264"/>
                </a:cubicBezTo>
                <a:cubicBezTo>
                  <a:pt x="1355566" y="102518"/>
                  <a:pt x="1360662" y="102199"/>
                  <a:pt x="1368303" y="101308"/>
                </a:cubicBezTo>
                <a:lnTo>
                  <a:pt x="1368852" y="101229"/>
                </a:lnTo>
                <a:lnTo>
                  <a:pt x="1361966" y="97177"/>
                </a:lnTo>
                <a:cubicBezTo>
                  <a:pt x="1351617" y="84361"/>
                  <a:pt x="1348650" y="76119"/>
                  <a:pt x="1353067" y="72453"/>
                </a:cubicBezTo>
                <a:cubicBezTo>
                  <a:pt x="1355275" y="70620"/>
                  <a:pt x="1358348" y="69767"/>
                  <a:pt x="1362285" y="69894"/>
                </a:cubicBezTo>
                <a:close/>
                <a:moveTo>
                  <a:pt x="1889546" y="66510"/>
                </a:moveTo>
                <a:cubicBezTo>
                  <a:pt x="1887038" y="66380"/>
                  <a:pt x="1883359" y="67087"/>
                  <a:pt x="1878510" y="68628"/>
                </a:cubicBezTo>
                <a:cubicBezTo>
                  <a:pt x="1868810" y="71711"/>
                  <a:pt x="1857161" y="75061"/>
                  <a:pt x="1843562" y="78678"/>
                </a:cubicBezTo>
                <a:cubicBezTo>
                  <a:pt x="1841795" y="92960"/>
                  <a:pt x="1839337" y="106826"/>
                  <a:pt x="1836187" y="120275"/>
                </a:cubicBezTo>
                <a:cubicBezTo>
                  <a:pt x="1847603" y="118359"/>
                  <a:pt x="1864935" y="114009"/>
                  <a:pt x="1888184" y="107226"/>
                </a:cubicBezTo>
                <a:cubicBezTo>
                  <a:pt x="1890000" y="99210"/>
                  <a:pt x="1891434" y="91802"/>
                  <a:pt x="1892484" y="85002"/>
                </a:cubicBezTo>
                <a:cubicBezTo>
                  <a:pt x="1893534" y="78203"/>
                  <a:pt x="1893892" y="73003"/>
                  <a:pt x="1893559" y="69403"/>
                </a:cubicBezTo>
                <a:cubicBezTo>
                  <a:pt x="1893392" y="67603"/>
                  <a:pt x="1892054" y="66639"/>
                  <a:pt x="1889546" y="66510"/>
                </a:cubicBezTo>
                <a:close/>
                <a:moveTo>
                  <a:pt x="751109" y="60170"/>
                </a:moveTo>
                <a:cubicBezTo>
                  <a:pt x="759300" y="60190"/>
                  <a:pt x="767565" y="64422"/>
                  <a:pt x="775902" y="72865"/>
                </a:cubicBezTo>
                <a:cubicBezTo>
                  <a:pt x="787018" y="84123"/>
                  <a:pt x="786072" y="90427"/>
                  <a:pt x="773065" y="91777"/>
                </a:cubicBezTo>
                <a:cubicBezTo>
                  <a:pt x="760057" y="93127"/>
                  <a:pt x="749395" y="94064"/>
                  <a:pt x="741079" y="94589"/>
                </a:cubicBezTo>
                <a:cubicBezTo>
                  <a:pt x="732763" y="95114"/>
                  <a:pt x="719080" y="96018"/>
                  <a:pt x="700031" y="97301"/>
                </a:cubicBezTo>
                <a:cubicBezTo>
                  <a:pt x="712581" y="101551"/>
                  <a:pt x="717276" y="108697"/>
                  <a:pt x="714118" y="118738"/>
                </a:cubicBezTo>
                <a:cubicBezTo>
                  <a:pt x="710960" y="128779"/>
                  <a:pt x="709639" y="149036"/>
                  <a:pt x="710156" y="179509"/>
                </a:cubicBezTo>
                <a:cubicBezTo>
                  <a:pt x="710673" y="209982"/>
                  <a:pt x="711985" y="237114"/>
                  <a:pt x="714093" y="260904"/>
                </a:cubicBezTo>
                <a:cubicBezTo>
                  <a:pt x="716201" y="284694"/>
                  <a:pt x="715614" y="302614"/>
                  <a:pt x="712331" y="314663"/>
                </a:cubicBezTo>
                <a:cubicBezTo>
                  <a:pt x="709048" y="326713"/>
                  <a:pt x="702773" y="338145"/>
                  <a:pt x="693507" y="348961"/>
                </a:cubicBezTo>
                <a:cubicBezTo>
                  <a:pt x="684241" y="359777"/>
                  <a:pt x="677341" y="359915"/>
                  <a:pt x="672808" y="349374"/>
                </a:cubicBezTo>
                <a:cubicBezTo>
                  <a:pt x="668275" y="338833"/>
                  <a:pt x="659096" y="327037"/>
                  <a:pt x="645272" y="313988"/>
                </a:cubicBezTo>
                <a:cubicBezTo>
                  <a:pt x="631448" y="300939"/>
                  <a:pt x="631652" y="295981"/>
                  <a:pt x="645885" y="299114"/>
                </a:cubicBezTo>
                <a:cubicBezTo>
                  <a:pt x="660117" y="302247"/>
                  <a:pt x="669304" y="303685"/>
                  <a:pt x="673446" y="303426"/>
                </a:cubicBezTo>
                <a:cubicBezTo>
                  <a:pt x="677587" y="303168"/>
                  <a:pt x="680145" y="298439"/>
                  <a:pt x="681120" y="289240"/>
                </a:cubicBezTo>
                <a:cubicBezTo>
                  <a:pt x="682095" y="280040"/>
                  <a:pt x="682582" y="264541"/>
                  <a:pt x="682582" y="242743"/>
                </a:cubicBezTo>
                <a:cubicBezTo>
                  <a:pt x="682582" y="220877"/>
                  <a:pt x="682066" y="193242"/>
                  <a:pt x="681033" y="159835"/>
                </a:cubicBezTo>
                <a:cubicBezTo>
                  <a:pt x="679999" y="126429"/>
                  <a:pt x="677250" y="107034"/>
                  <a:pt x="672783" y="101651"/>
                </a:cubicBezTo>
                <a:cubicBezTo>
                  <a:pt x="628886" y="105784"/>
                  <a:pt x="599271" y="109692"/>
                  <a:pt x="583939" y="113376"/>
                </a:cubicBezTo>
                <a:cubicBezTo>
                  <a:pt x="568606" y="117059"/>
                  <a:pt x="555069" y="113909"/>
                  <a:pt x="543329" y="103926"/>
                </a:cubicBezTo>
                <a:cubicBezTo>
                  <a:pt x="531588" y="93943"/>
                  <a:pt x="534633" y="88952"/>
                  <a:pt x="552466" y="88952"/>
                </a:cubicBezTo>
                <a:cubicBezTo>
                  <a:pt x="568031" y="88952"/>
                  <a:pt x="588422" y="87406"/>
                  <a:pt x="613637" y="84315"/>
                </a:cubicBezTo>
                <a:cubicBezTo>
                  <a:pt x="638852" y="81223"/>
                  <a:pt x="663992" y="77586"/>
                  <a:pt x="689057" y="73403"/>
                </a:cubicBezTo>
                <a:cubicBezTo>
                  <a:pt x="714122" y="69220"/>
                  <a:pt x="732084" y="65270"/>
                  <a:pt x="742941" y="61554"/>
                </a:cubicBezTo>
                <a:cubicBezTo>
                  <a:pt x="745656" y="60625"/>
                  <a:pt x="748378" y="60163"/>
                  <a:pt x="751109" y="60170"/>
                </a:cubicBezTo>
                <a:close/>
                <a:moveTo>
                  <a:pt x="1471528" y="55629"/>
                </a:moveTo>
                <a:cubicBezTo>
                  <a:pt x="1474699" y="54804"/>
                  <a:pt x="1480875" y="55954"/>
                  <a:pt x="1490058" y="59079"/>
                </a:cubicBezTo>
                <a:cubicBezTo>
                  <a:pt x="1508424" y="65328"/>
                  <a:pt x="1516232" y="74507"/>
                  <a:pt x="1513482" y="86615"/>
                </a:cubicBezTo>
                <a:cubicBezTo>
                  <a:pt x="1510732" y="98722"/>
                  <a:pt x="1503007" y="100068"/>
                  <a:pt x="1490308" y="90652"/>
                </a:cubicBezTo>
                <a:cubicBezTo>
                  <a:pt x="1483142" y="82452"/>
                  <a:pt x="1476717" y="73578"/>
                  <a:pt x="1471034" y="64029"/>
                </a:cubicBezTo>
                <a:cubicBezTo>
                  <a:pt x="1468193" y="59254"/>
                  <a:pt x="1468358" y="56454"/>
                  <a:pt x="1471528" y="55629"/>
                </a:cubicBezTo>
                <a:close/>
                <a:moveTo>
                  <a:pt x="948138" y="41867"/>
                </a:moveTo>
                <a:cubicBezTo>
                  <a:pt x="952536" y="42596"/>
                  <a:pt x="957649" y="44896"/>
                  <a:pt x="963478" y="48767"/>
                </a:cubicBezTo>
                <a:cubicBezTo>
                  <a:pt x="975135" y="56508"/>
                  <a:pt x="979448" y="62837"/>
                  <a:pt x="976415" y="67753"/>
                </a:cubicBezTo>
                <a:cubicBezTo>
                  <a:pt x="973381" y="72670"/>
                  <a:pt x="970736" y="76936"/>
                  <a:pt x="968478" y="80553"/>
                </a:cubicBezTo>
                <a:cubicBezTo>
                  <a:pt x="966219" y="84169"/>
                  <a:pt x="964574" y="90869"/>
                  <a:pt x="963540" y="100651"/>
                </a:cubicBezTo>
                <a:cubicBezTo>
                  <a:pt x="962507" y="110434"/>
                  <a:pt x="960703" y="123046"/>
                  <a:pt x="958128" y="138486"/>
                </a:cubicBezTo>
                <a:cubicBezTo>
                  <a:pt x="956841" y="146207"/>
                  <a:pt x="955521" y="153419"/>
                  <a:pt x="954169" y="160123"/>
                </a:cubicBezTo>
                <a:lnTo>
                  <a:pt x="950035" y="178625"/>
                </a:lnTo>
                <a:lnTo>
                  <a:pt x="954153" y="177681"/>
                </a:lnTo>
                <a:cubicBezTo>
                  <a:pt x="957432" y="177737"/>
                  <a:pt x="960624" y="178622"/>
                  <a:pt x="963728" y="180334"/>
                </a:cubicBezTo>
                <a:cubicBezTo>
                  <a:pt x="969936" y="183759"/>
                  <a:pt x="975144" y="187400"/>
                  <a:pt x="979352" y="191258"/>
                </a:cubicBezTo>
                <a:cubicBezTo>
                  <a:pt x="983560" y="195116"/>
                  <a:pt x="984064" y="199949"/>
                  <a:pt x="980864" y="205757"/>
                </a:cubicBezTo>
                <a:cubicBezTo>
                  <a:pt x="977664" y="211565"/>
                  <a:pt x="973981" y="227769"/>
                  <a:pt x="969815" y="254367"/>
                </a:cubicBezTo>
                <a:cubicBezTo>
                  <a:pt x="965648" y="280965"/>
                  <a:pt x="960295" y="301072"/>
                  <a:pt x="953753" y="314688"/>
                </a:cubicBezTo>
                <a:cubicBezTo>
                  <a:pt x="947212" y="328304"/>
                  <a:pt x="940438" y="338033"/>
                  <a:pt x="933430" y="343874"/>
                </a:cubicBezTo>
                <a:cubicBezTo>
                  <a:pt x="926422" y="349715"/>
                  <a:pt x="920656" y="348365"/>
                  <a:pt x="916131" y="339824"/>
                </a:cubicBezTo>
                <a:cubicBezTo>
                  <a:pt x="911606" y="331283"/>
                  <a:pt x="905823" y="322100"/>
                  <a:pt x="898782" y="312276"/>
                </a:cubicBezTo>
                <a:cubicBezTo>
                  <a:pt x="891741" y="302451"/>
                  <a:pt x="892816" y="298852"/>
                  <a:pt x="902007" y="301477"/>
                </a:cubicBezTo>
                <a:cubicBezTo>
                  <a:pt x="911198" y="304101"/>
                  <a:pt x="918243" y="305414"/>
                  <a:pt x="923143" y="305414"/>
                </a:cubicBezTo>
                <a:cubicBezTo>
                  <a:pt x="928326" y="303197"/>
                  <a:pt x="933213" y="290881"/>
                  <a:pt x="937804" y="268466"/>
                </a:cubicBezTo>
                <a:cubicBezTo>
                  <a:pt x="942396" y="246051"/>
                  <a:pt x="945216" y="230564"/>
                  <a:pt x="946266" y="222006"/>
                </a:cubicBezTo>
                <a:cubicBezTo>
                  <a:pt x="947316" y="213449"/>
                  <a:pt x="946766" y="207128"/>
                  <a:pt x="944616" y="203045"/>
                </a:cubicBezTo>
                <a:cubicBezTo>
                  <a:pt x="937350" y="201329"/>
                  <a:pt x="927501" y="201733"/>
                  <a:pt x="915068" y="204257"/>
                </a:cubicBezTo>
                <a:cubicBezTo>
                  <a:pt x="902636" y="206782"/>
                  <a:pt x="892586" y="210182"/>
                  <a:pt x="884920" y="214457"/>
                </a:cubicBezTo>
                <a:cubicBezTo>
                  <a:pt x="877254" y="218732"/>
                  <a:pt x="871621" y="219286"/>
                  <a:pt x="868021" y="216119"/>
                </a:cubicBezTo>
                <a:cubicBezTo>
                  <a:pt x="864421" y="212953"/>
                  <a:pt x="861401" y="209261"/>
                  <a:pt x="858959" y="205045"/>
                </a:cubicBezTo>
                <a:cubicBezTo>
                  <a:pt x="856518" y="200829"/>
                  <a:pt x="858184" y="196200"/>
                  <a:pt x="863959" y="191158"/>
                </a:cubicBezTo>
                <a:cubicBezTo>
                  <a:pt x="869734" y="186117"/>
                  <a:pt x="873392" y="174393"/>
                  <a:pt x="874933" y="155985"/>
                </a:cubicBezTo>
                <a:cubicBezTo>
                  <a:pt x="876475" y="137578"/>
                  <a:pt x="876991" y="125650"/>
                  <a:pt x="876483" y="120200"/>
                </a:cubicBezTo>
                <a:cubicBezTo>
                  <a:pt x="875975" y="114750"/>
                  <a:pt x="874667" y="108359"/>
                  <a:pt x="872558" y="101026"/>
                </a:cubicBezTo>
                <a:cubicBezTo>
                  <a:pt x="870450" y="93693"/>
                  <a:pt x="871692" y="89319"/>
                  <a:pt x="876283" y="87902"/>
                </a:cubicBezTo>
                <a:cubicBezTo>
                  <a:pt x="880875" y="86485"/>
                  <a:pt x="887183" y="88498"/>
                  <a:pt x="895207" y="93939"/>
                </a:cubicBezTo>
                <a:cubicBezTo>
                  <a:pt x="903232" y="99381"/>
                  <a:pt x="905915" y="107930"/>
                  <a:pt x="903257" y="119588"/>
                </a:cubicBezTo>
                <a:cubicBezTo>
                  <a:pt x="900598" y="131245"/>
                  <a:pt x="898236" y="146107"/>
                  <a:pt x="896170" y="164172"/>
                </a:cubicBezTo>
                <a:cubicBezTo>
                  <a:pt x="894103" y="182238"/>
                  <a:pt x="893086" y="191696"/>
                  <a:pt x="893120" y="192546"/>
                </a:cubicBezTo>
                <a:cubicBezTo>
                  <a:pt x="893120" y="190379"/>
                  <a:pt x="899882" y="188546"/>
                  <a:pt x="913406" y="187046"/>
                </a:cubicBezTo>
                <a:lnTo>
                  <a:pt x="933331" y="182463"/>
                </a:lnTo>
                <a:lnTo>
                  <a:pt x="925880" y="155323"/>
                </a:lnTo>
                <a:cubicBezTo>
                  <a:pt x="929022" y="145440"/>
                  <a:pt x="932159" y="129058"/>
                  <a:pt x="935292" y="106176"/>
                </a:cubicBezTo>
                <a:cubicBezTo>
                  <a:pt x="938425" y="83294"/>
                  <a:pt x="938975" y="71853"/>
                  <a:pt x="936942" y="71853"/>
                </a:cubicBezTo>
                <a:cubicBezTo>
                  <a:pt x="933309" y="71853"/>
                  <a:pt x="925293" y="73403"/>
                  <a:pt x="912893" y="76503"/>
                </a:cubicBezTo>
                <a:cubicBezTo>
                  <a:pt x="899294" y="78619"/>
                  <a:pt x="889753" y="80203"/>
                  <a:pt x="884270" y="81252"/>
                </a:cubicBezTo>
                <a:cubicBezTo>
                  <a:pt x="878787" y="82302"/>
                  <a:pt x="871800" y="78353"/>
                  <a:pt x="863309" y="69403"/>
                </a:cubicBezTo>
                <a:cubicBezTo>
                  <a:pt x="854818" y="60454"/>
                  <a:pt x="856489" y="56504"/>
                  <a:pt x="868321" y="57554"/>
                </a:cubicBezTo>
                <a:cubicBezTo>
                  <a:pt x="880154" y="58604"/>
                  <a:pt x="893090" y="57879"/>
                  <a:pt x="907131" y="55379"/>
                </a:cubicBezTo>
                <a:cubicBezTo>
                  <a:pt x="921172" y="52879"/>
                  <a:pt x="931159" y="49217"/>
                  <a:pt x="937092" y="44392"/>
                </a:cubicBezTo>
                <a:cubicBezTo>
                  <a:pt x="940058" y="41980"/>
                  <a:pt x="943741" y="41138"/>
                  <a:pt x="948138" y="41867"/>
                </a:cubicBezTo>
                <a:close/>
                <a:moveTo>
                  <a:pt x="2170600" y="36618"/>
                </a:moveTo>
                <a:cubicBezTo>
                  <a:pt x="2195662" y="37055"/>
                  <a:pt x="2215958" y="52192"/>
                  <a:pt x="2231488" y="82027"/>
                </a:cubicBezTo>
                <a:cubicBezTo>
                  <a:pt x="2242054" y="119175"/>
                  <a:pt x="2227597" y="156040"/>
                  <a:pt x="2188116" y="192621"/>
                </a:cubicBezTo>
                <a:cubicBezTo>
                  <a:pt x="2176350" y="210286"/>
                  <a:pt x="2170467" y="231202"/>
                  <a:pt x="2170467" y="255367"/>
                </a:cubicBezTo>
                <a:lnTo>
                  <a:pt x="2132769" y="255367"/>
                </a:lnTo>
                <a:cubicBezTo>
                  <a:pt x="2131636" y="212936"/>
                  <a:pt x="2149010" y="174297"/>
                  <a:pt x="2184891" y="139449"/>
                </a:cubicBezTo>
                <a:cubicBezTo>
                  <a:pt x="2192940" y="127416"/>
                  <a:pt x="2196457" y="114625"/>
                  <a:pt x="2195440" y="101076"/>
                </a:cubicBezTo>
                <a:cubicBezTo>
                  <a:pt x="2189957" y="82627"/>
                  <a:pt x="2179550" y="73928"/>
                  <a:pt x="2164217" y="74978"/>
                </a:cubicBezTo>
                <a:lnTo>
                  <a:pt x="2158067" y="74978"/>
                </a:lnTo>
                <a:cubicBezTo>
                  <a:pt x="2139152" y="75878"/>
                  <a:pt x="2130219" y="92085"/>
                  <a:pt x="2131269" y="123600"/>
                </a:cubicBezTo>
                <a:lnTo>
                  <a:pt x="2091971" y="123600"/>
                </a:lnTo>
                <a:cubicBezTo>
                  <a:pt x="2090855" y="80469"/>
                  <a:pt x="2104496" y="53987"/>
                  <a:pt x="2132894" y="44155"/>
                </a:cubicBezTo>
                <a:cubicBezTo>
                  <a:pt x="2137510" y="40688"/>
                  <a:pt x="2146402" y="38413"/>
                  <a:pt x="2159567" y="37330"/>
                </a:cubicBezTo>
                <a:cubicBezTo>
                  <a:pt x="2163342" y="36793"/>
                  <a:pt x="2167020" y="36555"/>
                  <a:pt x="2170600" y="36618"/>
                </a:cubicBezTo>
                <a:close/>
                <a:moveTo>
                  <a:pt x="1905905" y="29743"/>
                </a:moveTo>
                <a:cubicBezTo>
                  <a:pt x="1911490" y="30118"/>
                  <a:pt x="1918232" y="32205"/>
                  <a:pt x="1926132" y="36005"/>
                </a:cubicBezTo>
                <a:cubicBezTo>
                  <a:pt x="1949830" y="49838"/>
                  <a:pt x="1955780" y="60337"/>
                  <a:pt x="1943981" y="67503"/>
                </a:cubicBezTo>
                <a:cubicBezTo>
                  <a:pt x="1932181" y="74670"/>
                  <a:pt x="1922923" y="87902"/>
                  <a:pt x="1916207" y="107201"/>
                </a:cubicBezTo>
                <a:cubicBezTo>
                  <a:pt x="1927707" y="119333"/>
                  <a:pt x="1925461" y="126671"/>
                  <a:pt x="1909470" y="129212"/>
                </a:cubicBezTo>
                <a:cubicBezTo>
                  <a:pt x="1893480" y="131754"/>
                  <a:pt x="1868202" y="136974"/>
                  <a:pt x="1833637" y="144874"/>
                </a:cubicBezTo>
                <a:cubicBezTo>
                  <a:pt x="1824671" y="177755"/>
                  <a:pt x="1815938" y="203766"/>
                  <a:pt x="1807439" y="222906"/>
                </a:cubicBezTo>
                <a:cubicBezTo>
                  <a:pt x="1798939" y="242047"/>
                  <a:pt x="1786953" y="261217"/>
                  <a:pt x="1771479" y="280415"/>
                </a:cubicBezTo>
                <a:cubicBezTo>
                  <a:pt x="1756005" y="299614"/>
                  <a:pt x="1736747" y="315142"/>
                  <a:pt x="1713707" y="327000"/>
                </a:cubicBezTo>
                <a:cubicBezTo>
                  <a:pt x="1690667" y="338858"/>
                  <a:pt x="1688909" y="334854"/>
                  <a:pt x="1708432" y="314988"/>
                </a:cubicBezTo>
                <a:cubicBezTo>
                  <a:pt x="1727956" y="295123"/>
                  <a:pt x="1744705" y="274057"/>
                  <a:pt x="1758679" y="251792"/>
                </a:cubicBezTo>
                <a:cubicBezTo>
                  <a:pt x="1772653" y="229527"/>
                  <a:pt x="1784074" y="204316"/>
                  <a:pt x="1792940" y="176159"/>
                </a:cubicBezTo>
                <a:cubicBezTo>
                  <a:pt x="1801806" y="148003"/>
                  <a:pt x="1807018" y="125079"/>
                  <a:pt x="1808576" y="107388"/>
                </a:cubicBezTo>
                <a:cubicBezTo>
                  <a:pt x="1810135" y="89698"/>
                  <a:pt x="1808560" y="76582"/>
                  <a:pt x="1803852" y="68041"/>
                </a:cubicBezTo>
                <a:cubicBezTo>
                  <a:pt x="1799143" y="59500"/>
                  <a:pt x="1800064" y="54567"/>
                  <a:pt x="1806614" y="53242"/>
                </a:cubicBezTo>
                <a:cubicBezTo>
                  <a:pt x="1813164" y="51917"/>
                  <a:pt x="1820013" y="52563"/>
                  <a:pt x="1827163" y="55179"/>
                </a:cubicBezTo>
                <a:cubicBezTo>
                  <a:pt x="1834312" y="57796"/>
                  <a:pt x="1842153" y="58137"/>
                  <a:pt x="1850686" y="56204"/>
                </a:cubicBezTo>
                <a:cubicBezTo>
                  <a:pt x="1859219" y="54271"/>
                  <a:pt x="1866706" y="51571"/>
                  <a:pt x="1873147" y="48105"/>
                </a:cubicBezTo>
                <a:cubicBezTo>
                  <a:pt x="1879589" y="44638"/>
                  <a:pt x="1886080" y="39855"/>
                  <a:pt x="1892621" y="33755"/>
                </a:cubicBezTo>
                <a:cubicBezTo>
                  <a:pt x="1895892" y="30706"/>
                  <a:pt x="1900320" y="29368"/>
                  <a:pt x="1905905" y="29743"/>
                </a:cubicBezTo>
                <a:close/>
                <a:moveTo>
                  <a:pt x="114510" y="26400"/>
                </a:moveTo>
                <a:cubicBezTo>
                  <a:pt x="116675" y="26435"/>
                  <a:pt x="119331" y="27008"/>
                  <a:pt x="122479" y="28118"/>
                </a:cubicBezTo>
                <a:cubicBezTo>
                  <a:pt x="135070" y="32560"/>
                  <a:pt x="144253" y="37826"/>
                  <a:pt x="150027" y="43917"/>
                </a:cubicBezTo>
                <a:cubicBezTo>
                  <a:pt x="155802" y="50009"/>
                  <a:pt x="156798" y="55975"/>
                  <a:pt x="153015" y="61816"/>
                </a:cubicBezTo>
                <a:cubicBezTo>
                  <a:pt x="149232" y="67657"/>
                  <a:pt x="144969" y="80857"/>
                  <a:pt x="140228" y="101414"/>
                </a:cubicBezTo>
                <a:cubicBezTo>
                  <a:pt x="135487" y="121971"/>
                  <a:pt x="130658" y="140291"/>
                  <a:pt x="125741" y="156373"/>
                </a:cubicBezTo>
                <a:cubicBezTo>
                  <a:pt x="137524" y="155406"/>
                  <a:pt x="149690" y="153581"/>
                  <a:pt x="162239" y="150898"/>
                </a:cubicBezTo>
                <a:cubicBezTo>
                  <a:pt x="164972" y="142182"/>
                  <a:pt x="165293" y="133333"/>
                  <a:pt x="163202" y="124350"/>
                </a:cubicBezTo>
                <a:cubicBezTo>
                  <a:pt x="161110" y="115367"/>
                  <a:pt x="167414" y="114930"/>
                  <a:pt x="182113" y="123037"/>
                </a:cubicBezTo>
                <a:cubicBezTo>
                  <a:pt x="196812" y="131145"/>
                  <a:pt x="202816" y="138736"/>
                  <a:pt x="200124" y="145811"/>
                </a:cubicBezTo>
                <a:cubicBezTo>
                  <a:pt x="197433" y="152886"/>
                  <a:pt x="194783" y="162177"/>
                  <a:pt x="192175" y="173684"/>
                </a:cubicBezTo>
                <a:cubicBezTo>
                  <a:pt x="189567" y="185192"/>
                  <a:pt x="185363" y="198849"/>
                  <a:pt x="179563" y="214657"/>
                </a:cubicBezTo>
                <a:cubicBezTo>
                  <a:pt x="173764" y="230464"/>
                  <a:pt x="167322" y="244384"/>
                  <a:pt x="160239" y="256417"/>
                </a:cubicBezTo>
                <a:cubicBezTo>
                  <a:pt x="176705" y="268333"/>
                  <a:pt x="186838" y="279553"/>
                  <a:pt x="190637" y="290077"/>
                </a:cubicBezTo>
                <a:cubicBezTo>
                  <a:pt x="194437" y="300602"/>
                  <a:pt x="193821" y="311043"/>
                  <a:pt x="188788" y="321400"/>
                </a:cubicBezTo>
                <a:cubicBezTo>
                  <a:pt x="183755" y="331758"/>
                  <a:pt x="176551" y="329829"/>
                  <a:pt x="167176" y="315613"/>
                </a:cubicBezTo>
                <a:cubicBezTo>
                  <a:pt x="157802" y="301397"/>
                  <a:pt x="149448" y="288640"/>
                  <a:pt x="142115" y="277341"/>
                </a:cubicBezTo>
                <a:cubicBezTo>
                  <a:pt x="124383" y="294756"/>
                  <a:pt x="107743" y="306680"/>
                  <a:pt x="92193" y="313113"/>
                </a:cubicBezTo>
                <a:cubicBezTo>
                  <a:pt x="76644" y="319546"/>
                  <a:pt x="61583" y="323296"/>
                  <a:pt x="47009" y="324363"/>
                </a:cubicBezTo>
                <a:cubicBezTo>
                  <a:pt x="32435" y="325429"/>
                  <a:pt x="30743" y="322634"/>
                  <a:pt x="41934" y="315976"/>
                </a:cubicBezTo>
                <a:cubicBezTo>
                  <a:pt x="53125" y="309318"/>
                  <a:pt x="66374" y="301397"/>
                  <a:pt x="81682" y="292215"/>
                </a:cubicBezTo>
                <a:cubicBezTo>
                  <a:pt x="96989" y="283032"/>
                  <a:pt x="111609" y="271966"/>
                  <a:pt x="125541" y="259017"/>
                </a:cubicBezTo>
                <a:cubicBezTo>
                  <a:pt x="109909" y="244384"/>
                  <a:pt x="99468" y="235239"/>
                  <a:pt x="94218" y="231581"/>
                </a:cubicBezTo>
                <a:cubicBezTo>
                  <a:pt x="88969" y="227923"/>
                  <a:pt x="87390" y="222019"/>
                  <a:pt x="89481" y="213869"/>
                </a:cubicBezTo>
                <a:cubicBezTo>
                  <a:pt x="91573" y="205720"/>
                  <a:pt x="94185" y="196029"/>
                  <a:pt x="97318" y="184796"/>
                </a:cubicBezTo>
                <a:cubicBezTo>
                  <a:pt x="67120" y="191962"/>
                  <a:pt x="47409" y="197675"/>
                  <a:pt x="38184" y="201933"/>
                </a:cubicBezTo>
                <a:cubicBezTo>
                  <a:pt x="28960" y="206191"/>
                  <a:pt x="18731" y="202012"/>
                  <a:pt x="7499" y="189396"/>
                </a:cubicBezTo>
                <a:cubicBezTo>
                  <a:pt x="-3734" y="176780"/>
                  <a:pt x="-2347" y="170997"/>
                  <a:pt x="11661" y="172047"/>
                </a:cubicBezTo>
                <a:cubicBezTo>
                  <a:pt x="25668" y="173097"/>
                  <a:pt x="55354" y="170205"/>
                  <a:pt x="100718" y="163372"/>
                </a:cubicBezTo>
                <a:cubicBezTo>
                  <a:pt x="104801" y="131641"/>
                  <a:pt x="107868" y="106434"/>
                  <a:pt x="109917" y="87752"/>
                </a:cubicBezTo>
                <a:cubicBezTo>
                  <a:pt x="111967" y="69070"/>
                  <a:pt x="111426" y="53350"/>
                  <a:pt x="108293" y="40592"/>
                </a:cubicBezTo>
                <a:cubicBezTo>
                  <a:pt x="105943" y="31024"/>
                  <a:pt x="108015" y="26293"/>
                  <a:pt x="114510" y="26400"/>
                </a:cubicBezTo>
                <a:close/>
                <a:moveTo>
                  <a:pt x="1042760" y="16856"/>
                </a:moveTo>
                <a:cubicBezTo>
                  <a:pt x="1048527" y="17973"/>
                  <a:pt x="1054306" y="19690"/>
                  <a:pt x="1060097" y="22006"/>
                </a:cubicBezTo>
                <a:cubicBezTo>
                  <a:pt x="1065888" y="24323"/>
                  <a:pt x="1070617" y="27131"/>
                  <a:pt x="1074284" y="30431"/>
                </a:cubicBezTo>
                <a:cubicBezTo>
                  <a:pt x="1077950" y="33730"/>
                  <a:pt x="1075600" y="42896"/>
                  <a:pt x="1067234" y="57929"/>
                </a:cubicBezTo>
                <a:cubicBezTo>
                  <a:pt x="1075150" y="69262"/>
                  <a:pt x="1089449" y="84756"/>
                  <a:pt x="1110131" y="104414"/>
                </a:cubicBezTo>
                <a:cubicBezTo>
                  <a:pt x="1130813" y="124071"/>
                  <a:pt x="1149750" y="138066"/>
                  <a:pt x="1166940" y="146399"/>
                </a:cubicBezTo>
                <a:cubicBezTo>
                  <a:pt x="1184131" y="154731"/>
                  <a:pt x="1194560" y="161218"/>
                  <a:pt x="1198226" y="165860"/>
                </a:cubicBezTo>
                <a:cubicBezTo>
                  <a:pt x="1201893" y="170501"/>
                  <a:pt x="1191851" y="174030"/>
                  <a:pt x="1168103" y="176447"/>
                </a:cubicBezTo>
                <a:cubicBezTo>
                  <a:pt x="1144354" y="178863"/>
                  <a:pt x="1127939" y="174434"/>
                  <a:pt x="1118856" y="163160"/>
                </a:cubicBezTo>
                <a:cubicBezTo>
                  <a:pt x="1109773" y="151886"/>
                  <a:pt x="1101361" y="140570"/>
                  <a:pt x="1093620" y="129212"/>
                </a:cubicBezTo>
                <a:cubicBezTo>
                  <a:pt x="1085879" y="117854"/>
                  <a:pt x="1073709" y="98735"/>
                  <a:pt x="1057110" y="71853"/>
                </a:cubicBezTo>
                <a:cubicBezTo>
                  <a:pt x="1048743" y="94418"/>
                  <a:pt x="1037373" y="114755"/>
                  <a:pt x="1022999" y="132862"/>
                </a:cubicBezTo>
                <a:cubicBezTo>
                  <a:pt x="1008625" y="150969"/>
                  <a:pt x="994334" y="163889"/>
                  <a:pt x="980127" y="171622"/>
                </a:cubicBezTo>
                <a:cubicBezTo>
                  <a:pt x="965919" y="179355"/>
                  <a:pt x="959861" y="181363"/>
                  <a:pt x="961953" y="177647"/>
                </a:cubicBezTo>
                <a:cubicBezTo>
                  <a:pt x="964044" y="173930"/>
                  <a:pt x="972448" y="162248"/>
                  <a:pt x="987164" y="142599"/>
                </a:cubicBezTo>
                <a:cubicBezTo>
                  <a:pt x="1001880" y="122950"/>
                  <a:pt x="1014429" y="102039"/>
                  <a:pt x="1024812" y="79865"/>
                </a:cubicBezTo>
                <a:cubicBezTo>
                  <a:pt x="1035194" y="57691"/>
                  <a:pt x="1039340" y="41367"/>
                  <a:pt x="1037248" y="30893"/>
                </a:cubicBezTo>
                <a:cubicBezTo>
                  <a:pt x="1035157" y="20419"/>
                  <a:pt x="1036994" y="15740"/>
                  <a:pt x="1042760" y="16856"/>
                </a:cubicBezTo>
                <a:close/>
                <a:moveTo>
                  <a:pt x="1339411" y="12810"/>
                </a:moveTo>
                <a:cubicBezTo>
                  <a:pt x="1341532" y="12079"/>
                  <a:pt x="1344976" y="12123"/>
                  <a:pt x="1349742" y="12944"/>
                </a:cubicBezTo>
                <a:cubicBezTo>
                  <a:pt x="1359275" y="14586"/>
                  <a:pt x="1367149" y="17123"/>
                  <a:pt x="1373365" y="20556"/>
                </a:cubicBezTo>
                <a:cubicBezTo>
                  <a:pt x="1379582" y="23989"/>
                  <a:pt x="1381261" y="27806"/>
                  <a:pt x="1378403" y="32005"/>
                </a:cubicBezTo>
                <a:cubicBezTo>
                  <a:pt x="1375544" y="36205"/>
                  <a:pt x="1372274" y="40547"/>
                  <a:pt x="1368591" y="45030"/>
                </a:cubicBezTo>
                <a:cubicBezTo>
                  <a:pt x="1371990" y="45030"/>
                  <a:pt x="1380136" y="42672"/>
                  <a:pt x="1393027" y="37955"/>
                </a:cubicBezTo>
                <a:cubicBezTo>
                  <a:pt x="1405918" y="33239"/>
                  <a:pt x="1415525" y="34730"/>
                  <a:pt x="1421850" y="42430"/>
                </a:cubicBezTo>
                <a:cubicBezTo>
                  <a:pt x="1428175" y="50129"/>
                  <a:pt x="1426275" y="55637"/>
                  <a:pt x="1416150" y="58954"/>
                </a:cubicBezTo>
                <a:cubicBezTo>
                  <a:pt x="1406026" y="62270"/>
                  <a:pt x="1395468" y="64462"/>
                  <a:pt x="1384477" y="65528"/>
                </a:cubicBezTo>
                <a:cubicBezTo>
                  <a:pt x="1373486" y="66595"/>
                  <a:pt x="1365174" y="66087"/>
                  <a:pt x="1359541" y="64004"/>
                </a:cubicBezTo>
                <a:cubicBezTo>
                  <a:pt x="1347942" y="81936"/>
                  <a:pt x="1332139" y="96614"/>
                  <a:pt x="1312132" y="108038"/>
                </a:cubicBezTo>
                <a:cubicBezTo>
                  <a:pt x="1292125" y="119463"/>
                  <a:pt x="1286650" y="119450"/>
                  <a:pt x="1295708" y="108001"/>
                </a:cubicBezTo>
                <a:cubicBezTo>
                  <a:pt x="1304765" y="96552"/>
                  <a:pt x="1312132" y="86698"/>
                  <a:pt x="1317806" y="78440"/>
                </a:cubicBezTo>
                <a:cubicBezTo>
                  <a:pt x="1323481" y="70182"/>
                  <a:pt x="1328364" y="61712"/>
                  <a:pt x="1332455" y="53029"/>
                </a:cubicBezTo>
                <a:cubicBezTo>
                  <a:pt x="1336547" y="44346"/>
                  <a:pt x="1338592" y="37513"/>
                  <a:pt x="1338592" y="32530"/>
                </a:cubicBezTo>
                <a:cubicBezTo>
                  <a:pt x="1338592" y="26964"/>
                  <a:pt x="1338068" y="21898"/>
                  <a:pt x="1337018" y="17331"/>
                </a:cubicBezTo>
                <a:cubicBezTo>
                  <a:pt x="1336493" y="15048"/>
                  <a:pt x="1337291" y="13541"/>
                  <a:pt x="1339411" y="12810"/>
                </a:cubicBezTo>
                <a:close/>
                <a:moveTo>
                  <a:pt x="516040" y="5902"/>
                </a:moveTo>
                <a:cubicBezTo>
                  <a:pt x="517854" y="6060"/>
                  <a:pt x="520080" y="6703"/>
                  <a:pt x="522717" y="7832"/>
                </a:cubicBezTo>
                <a:cubicBezTo>
                  <a:pt x="533267" y="12348"/>
                  <a:pt x="542187" y="18236"/>
                  <a:pt x="549478" y="25493"/>
                </a:cubicBezTo>
                <a:cubicBezTo>
                  <a:pt x="556769" y="32751"/>
                  <a:pt x="558119" y="38647"/>
                  <a:pt x="553528" y="43180"/>
                </a:cubicBezTo>
                <a:cubicBezTo>
                  <a:pt x="548937" y="47713"/>
                  <a:pt x="541516" y="58179"/>
                  <a:pt x="531267" y="74578"/>
                </a:cubicBezTo>
                <a:cubicBezTo>
                  <a:pt x="521017" y="90977"/>
                  <a:pt x="511910" y="106093"/>
                  <a:pt x="503943" y="119925"/>
                </a:cubicBezTo>
                <a:cubicBezTo>
                  <a:pt x="515443" y="127908"/>
                  <a:pt x="520409" y="141382"/>
                  <a:pt x="518843" y="160348"/>
                </a:cubicBezTo>
                <a:cubicBezTo>
                  <a:pt x="517276" y="179313"/>
                  <a:pt x="516493" y="206253"/>
                  <a:pt x="516493" y="241168"/>
                </a:cubicBezTo>
                <a:cubicBezTo>
                  <a:pt x="516493" y="275916"/>
                  <a:pt x="514434" y="301352"/>
                  <a:pt x="510318" y="317476"/>
                </a:cubicBezTo>
                <a:cubicBezTo>
                  <a:pt x="506202" y="333600"/>
                  <a:pt x="499894" y="334979"/>
                  <a:pt x="491394" y="321613"/>
                </a:cubicBezTo>
                <a:cubicBezTo>
                  <a:pt x="482895" y="308247"/>
                  <a:pt x="479953" y="295102"/>
                  <a:pt x="482570" y="282178"/>
                </a:cubicBezTo>
                <a:cubicBezTo>
                  <a:pt x="485186" y="269254"/>
                  <a:pt x="487019" y="253925"/>
                  <a:pt x="488069" y="236193"/>
                </a:cubicBezTo>
                <a:cubicBezTo>
                  <a:pt x="489119" y="218461"/>
                  <a:pt x="490428" y="199354"/>
                  <a:pt x="491994" y="178872"/>
                </a:cubicBezTo>
                <a:cubicBezTo>
                  <a:pt x="493561" y="158389"/>
                  <a:pt x="493052" y="144149"/>
                  <a:pt x="490469" y="136149"/>
                </a:cubicBezTo>
                <a:cubicBezTo>
                  <a:pt x="473320" y="162581"/>
                  <a:pt x="454255" y="182001"/>
                  <a:pt x="433273" y="194408"/>
                </a:cubicBezTo>
                <a:cubicBezTo>
                  <a:pt x="412291" y="206816"/>
                  <a:pt x="407845" y="205262"/>
                  <a:pt x="419936" y="189746"/>
                </a:cubicBezTo>
                <a:cubicBezTo>
                  <a:pt x="432027" y="174230"/>
                  <a:pt x="444376" y="158073"/>
                  <a:pt x="456984" y="141274"/>
                </a:cubicBezTo>
                <a:cubicBezTo>
                  <a:pt x="469591" y="124475"/>
                  <a:pt x="482370" y="102422"/>
                  <a:pt x="495319" y="75115"/>
                </a:cubicBezTo>
                <a:cubicBezTo>
                  <a:pt x="508268" y="47809"/>
                  <a:pt x="513435" y="28639"/>
                  <a:pt x="510818" y="17606"/>
                </a:cubicBezTo>
                <a:cubicBezTo>
                  <a:pt x="508856" y="9332"/>
                  <a:pt x="510596" y="5431"/>
                  <a:pt x="516040" y="5902"/>
                </a:cubicBezTo>
                <a:close/>
                <a:moveTo>
                  <a:pt x="1454429" y="1"/>
                </a:moveTo>
                <a:cubicBezTo>
                  <a:pt x="1458366" y="-20"/>
                  <a:pt x="1464085" y="1174"/>
                  <a:pt x="1471584" y="3582"/>
                </a:cubicBezTo>
                <a:cubicBezTo>
                  <a:pt x="1486583" y="8399"/>
                  <a:pt x="1491991" y="14573"/>
                  <a:pt x="1487808" y="22106"/>
                </a:cubicBezTo>
                <a:lnTo>
                  <a:pt x="1478384" y="29306"/>
                </a:lnTo>
                <a:cubicBezTo>
                  <a:pt x="1485983" y="29389"/>
                  <a:pt x="1497333" y="27581"/>
                  <a:pt x="1512432" y="23881"/>
                </a:cubicBezTo>
                <a:cubicBezTo>
                  <a:pt x="1527531" y="20181"/>
                  <a:pt x="1538443" y="22585"/>
                  <a:pt x="1545167" y="31093"/>
                </a:cubicBezTo>
                <a:cubicBezTo>
                  <a:pt x="1551892" y="39601"/>
                  <a:pt x="1544513" y="45642"/>
                  <a:pt x="1523031" y="49217"/>
                </a:cubicBezTo>
                <a:cubicBezTo>
                  <a:pt x="1501549" y="52792"/>
                  <a:pt x="1484784" y="53537"/>
                  <a:pt x="1472734" y="51454"/>
                </a:cubicBezTo>
                <a:cubicBezTo>
                  <a:pt x="1464085" y="65203"/>
                  <a:pt x="1452377" y="76744"/>
                  <a:pt x="1437611" y="86077"/>
                </a:cubicBezTo>
                <a:lnTo>
                  <a:pt x="1424579" y="90996"/>
                </a:lnTo>
                <a:lnTo>
                  <a:pt x="1424186" y="91086"/>
                </a:lnTo>
                <a:lnTo>
                  <a:pt x="1428125" y="78378"/>
                </a:lnTo>
                <a:cubicBezTo>
                  <a:pt x="1436566" y="63912"/>
                  <a:pt x="1442578" y="51154"/>
                  <a:pt x="1446161" y="40105"/>
                </a:cubicBezTo>
                <a:cubicBezTo>
                  <a:pt x="1449744" y="29056"/>
                  <a:pt x="1450752" y="21452"/>
                  <a:pt x="1449186" y="17294"/>
                </a:cubicBezTo>
                <a:cubicBezTo>
                  <a:pt x="1447619" y="13136"/>
                  <a:pt x="1447211" y="8607"/>
                  <a:pt x="1447961" y="3707"/>
                </a:cubicBezTo>
                <a:cubicBezTo>
                  <a:pt x="1448336" y="1257"/>
                  <a:pt x="1450492" y="22"/>
                  <a:pt x="145442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4448433" y="2154479"/>
            <a:ext cx="1984735" cy="19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1 2 9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    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48432" y="3414485"/>
            <a:ext cx="1415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5366494" y="3123595"/>
            <a:ext cx="303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4"/>
          <p:cNvSpPr txBox="1">
            <a:spLocks noChangeArrowheads="1"/>
          </p:cNvSpPr>
          <p:nvPr/>
        </p:nvSpPr>
        <p:spPr bwMode="auto">
          <a:xfrm>
            <a:off x="5546538" y="334086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5191444" y="3343187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4"/>
          <p:cNvSpPr txBox="1">
            <a:spLocks noChangeArrowheads="1"/>
          </p:cNvSpPr>
          <p:nvPr/>
        </p:nvSpPr>
        <p:spPr bwMode="auto">
          <a:xfrm>
            <a:off x="4841398" y="3341621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4439446" y="3786344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5569370" y="3841884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272403" y="4346606"/>
            <a:ext cx="1591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"/>
          <p:cNvSpPr txBox="1">
            <a:spLocks noChangeArrowheads="1"/>
          </p:cNvSpPr>
          <p:nvPr/>
        </p:nvSpPr>
        <p:spPr bwMode="auto">
          <a:xfrm>
            <a:off x="5586178" y="4302026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5225328" y="4298728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4"/>
          <p:cNvSpPr txBox="1">
            <a:spLocks noChangeArrowheads="1"/>
          </p:cNvSpPr>
          <p:nvPr/>
        </p:nvSpPr>
        <p:spPr bwMode="auto">
          <a:xfrm>
            <a:off x="4874432" y="4309280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云形标注 30"/>
          <p:cNvSpPr/>
          <p:nvPr/>
        </p:nvSpPr>
        <p:spPr>
          <a:xfrm>
            <a:off x="6920075" y="2011551"/>
            <a:ext cx="2637879" cy="1844394"/>
          </a:xfrm>
          <a:prstGeom prst="cloudCallout">
            <a:avLst>
              <a:gd name="adj1" fmla="val -89861"/>
              <a:gd name="adj2" fmla="val 584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养成验算好习惯。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476800" y="2615282"/>
            <a:ext cx="72122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从被除数的高位除起，除到被除数的哪一位，就把商写在哪一位上面；每一位与除数相除后，若无余数，直接用被除数下一位上的数除以除数；若有余数，要把余数和下一位上的数合起来继续除。每次除得的余数要比除数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36089" y="215242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三位数除以一位数的笔算除法：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6509" y="998907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4" name="矩形: 圆角 1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8368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411127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Text_1"/>
          <p:cNvSpPr/>
          <p:nvPr>
            <p:custDataLst>
              <p:tags r:id="rId4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5"/>
            </p:custDataLst>
          </p:nvPr>
        </p:nvSpPr>
        <p:spPr>
          <a:xfrm>
            <a:off x="8905656" y="294078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6"/>
            </p:custDataLst>
          </p:nvPr>
        </p:nvSpPr>
        <p:spPr>
          <a:xfrm>
            <a:off x="8905656" y="4216050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7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8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30569" y="1525904"/>
            <a:ext cx="6884307" cy="291588"/>
          </a:xfrm>
          <a:custGeom>
            <a:avLst/>
            <a:gdLst/>
            <a:ahLst/>
            <a:cxnLst/>
            <a:rect l="l" t="t" r="r" b="b"/>
            <a:pathLst>
              <a:path w="6884307" h="291588">
                <a:moveTo>
                  <a:pt x="6803589" y="210832"/>
                </a:moveTo>
                <a:lnTo>
                  <a:pt x="6843419" y="210832"/>
                </a:lnTo>
                <a:lnTo>
                  <a:pt x="6843419" y="250643"/>
                </a:lnTo>
                <a:lnTo>
                  <a:pt x="6803589" y="250643"/>
                </a:lnTo>
                <a:close/>
                <a:moveTo>
                  <a:pt x="5010016" y="209687"/>
                </a:moveTo>
                <a:cubicBezTo>
                  <a:pt x="5009501" y="208974"/>
                  <a:pt x="5005693" y="209201"/>
                  <a:pt x="4998592" y="210366"/>
                </a:cubicBezTo>
                <a:cubicBezTo>
                  <a:pt x="4991492" y="211532"/>
                  <a:pt x="4983539" y="213058"/>
                  <a:pt x="4974734" y="214943"/>
                </a:cubicBezTo>
                <a:cubicBezTo>
                  <a:pt x="4974734" y="225745"/>
                  <a:pt x="4975019" y="234098"/>
                  <a:pt x="4975589" y="240002"/>
                </a:cubicBezTo>
                <a:cubicBezTo>
                  <a:pt x="4986206" y="238489"/>
                  <a:pt x="4996835" y="236740"/>
                  <a:pt x="5007476" y="234756"/>
                </a:cubicBezTo>
                <a:cubicBezTo>
                  <a:pt x="5008133" y="229547"/>
                  <a:pt x="5008849" y="224245"/>
                  <a:pt x="5009624" y="218850"/>
                </a:cubicBezTo>
                <a:cubicBezTo>
                  <a:pt x="5010400" y="213455"/>
                  <a:pt x="5010530" y="210401"/>
                  <a:pt x="5010016" y="209687"/>
                </a:cubicBezTo>
                <a:close/>
                <a:moveTo>
                  <a:pt x="3476490" y="209687"/>
                </a:moveTo>
                <a:cubicBezTo>
                  <a:pt x="3475975" y="208974"/>
                  <a:pt x="3472168" y="209201"/>
                  <a:pt x="3465068" y="210366"/>
                </a:cubicBezTo>
                <a:cubicBezTo>
                  <a:pt x="3457967" y="211532"/>
                  <a:pt x="3450014" y="213058"/>
                  <a:pt x="3441209" y="214943"/>
                </a:cubicBezTo>
                <a:cubicBezTo>
                  <a:pt x="3441209" y="225745"/>
                  <a:pt x="3441494" y="234098"/>
                  <a:pt x="3442064" y="240002"/>
                </a:cubicBezTo>
                <a:cubicBezTo>
                  <a:pt x="3452681" y="238489"/>
                  <a:pt x="3463310" y="236740"/>
                  <a:pt x="3473951" y="234756"/>
                </a:cubicBezTo>
                <a:cubicBezTo>
                  <a:pt x="3474608" y="229547"/>
                  <a:pt x="3475324" y="224245"/>
                  <a:pt x="3476100" y="218850"/>
                </a:cubicBezTo>
                <a:cubicBezTo>
                  <a:pt x="3476875" y="213455"/>
                  <a:pt x="3477005" y="210401"/>
                  <a:pt x="3476490" y="209687"/>
                </a:cubicBezTo>
                <a:close/>
                <a:moveTo>
                  <a:pt x="3726094" y="206243"/>
                </a:moveTo>
                <a:cubicBezTo>
                  <a:pt x="3729538" y="205687"/>
                  <a:pt x="3733346" y="205945"/>
                  <a:pt x="3737516" y="207018"/>
                </a:cubicBezTo>
                <a:cubicBezTo>
                  <a:pt x="3745857" y="209163"/>
                  <a:pt x="3751304" y="213675"/>
                  <a:pt x="3753859" y="220552"/>
                </a:cubicBezTo>
                <a:cubicBezTo>
                  <a:pt x="3756414" y="227429"/>
                  <a:pt x="3756055" y="236033"/>
                  <a:pt x="3752780" y="246364"/>
                </a:cubicBezTo>
                <a:cubicBezTo>
                  <a:pt x="3749506" y="256695"/>
                  <a:pt x="3743559" y="266577"/>
                  <a:pt x="3734940" y="276009"/>
                </a:cubicBezTo>
                <a:cubicBezTo>
                  <a:pt x="3726320" y="285441"/>
                  <a:pt x="3718010" y="290576"/>
                  <a:pt x="3710011" y="291413"/>
                </a:cubicBezTo>
                <a:cubicBezTo>
                  <a:pt x="3702011" y="292250"/>
                  <a:pt x="3700449" y="290101"/>
                  <a:pt x="3705323" y="284967"/>
                </a:cubicBezTo>
                <a:cubicBezTo>
                  <a:pt x="3710197" y="279832"/>
                  <a:pt x="3714690" y="274651"/>
                  <a:pt x="3718801" y="269423"/>
                </a:cubicBezTo>
                <a:cubicBezTo>
                  <a:pt x="3722912" y="264196"/>
                  <a:pt x="3726487" y="257936"/>
                  <a:pt x="3729526" y="250643"/>
                </a:cubicBezTo>
                <a:cubicBezTo>
                  <a:pt x="3724056" y="250643"/>
                  <a:pt x="3719458" y="249245"/>
                  <a:pt x="3715731" y="246448"/>
                </a:cubicBezTo>
                <a:cubicBezTo>
                  <a:pt x="3712004" y="243651"/>
                  <a:pt x="3709481" y="239993"/>
                  <a:pt x="3708160" y="235472"/>
                </a:cubicBezTo>
                <a:cubicBezTo>
                  <a:pt x="3706839" y="230951"/>
                  <a:pt x="3706597" y="226728"/>
                  <a:pt x="3707434" y="222803"/>
                </a:cubicBezTo>
                <a:cubicBezTo>
                  <a:pt x="3708271" y="218878"/>
                  <a:pt x="3711409" y="214729"/>
                  <a:pt x="3716848" y="210357"/>
                </a:cubicBezTo>
                <a:cubicBezTo>
                  <a:pt x="3719567" y="208171"/>
                  <a:pt x="3722649" y="206800"/>
                  <a:pt x="3726094" y="206243"/>
                </a:cubicBezTo>
                <a:close/>
                <a:moveTo>
                  <a:pt x="5104001" y="205678"/>
                </a:moveTo>
                <a:cubicBezTo>
                  <a:pt x="5099988" y="206050"/>
                  <a:pt x="5089586" y="207632"/>
                  <a:pt x="5072793" y="210422"/>
                </a:cubicBezTo>
                <a:cubicBezTo>
                  <a:pt x="5073537" y="219972"/>
                  <a:pt x="5074238" y="229051"/>
                  <a:pt x="5074895" y="237658"/>
                </a:cubicBezTo>
                <a:cubicBezTo>
                  <a:pt x="5090832" y="236170"/>
                  <a:pt x="5101517" y="234818"/>
                  <a:pt x="5106949" y="233602"/>
                </a:cubicBezTo>
                <a:cubicBezTo>
                  <a:pt x="5108996" y="226099"/>
                  <a:pt x="5110019" y="218912"/>
                  <a:pt x="5110019" y="212041"/>
                </a:cubicBezTo>
                <a:cubicBezTo>
                  <a:pt x="5110019" y="207427"/>
                  <a:pt x="5108013" y="205306"/>
                  <a:pt x="5104001" y="205678"/>
                </a:cubicBezTo>
                <a:close/>
                <a:moveTo>
                  <a:pt x="3570475" y="205678"/>
                </a:moveTo>
                <a:cubicBezTo>
                  <a:pt x="3566463" y="206050"/>
                  <a:pt x="3556061" y="207632"/>
                  <a:pt x="3539268" y="210422"/>
                </a:cubicBezTo>
                <a:cubicBezTo>
                  <a:pt x="3540012" y="219972"/>
                  <a:pt x="3540713" y="229051"/>
                  <a:pt x="3541370" y="237658"/>
                </a:cubicBezTo>
                <a:cubicBezTo>
                  <a:pt x="3557307" y="236170"/>
                  <a:pt x="3567992" y="234818"/>
                  <a:pt x="3573424" y="233602"/>
                </a:cubicBezTo>
                <a:cubicBezTo>
                  <a:pt x="3575470" y="226099"/>
                  <a:pt x="3576493" y="218912"/>
                  <a:pt x="3576493" y="212041"/>
                </a:cubicBezTo>
                <a:cubicBezTo>
                  <a:pt x="3576493" y="207427"/>
                  <a:pt x="3574487" y="205306"/>
                  <a:pt x="3570475" y="205678"/>
                </a:cubicBezTo>
                <a:close/>
                <a:moveTo>
                  <a:pt x="2144488" y="195173"/>
                </a:moveTo>
                <a:cubicBezTo>
                  <a:pt x="2146198" y="194761"/>
                  <a:pt x="2148818" y="194955"/>
                  <a:pt x="2152348" y="195753"/>
                </a:cubicBezTo>
                <a:cubicBezTo>
                  <a:pt x="2166468" y="198947"/>
                  <a:pt x="2179775" y="203570"/>
                  <a:pt x="2192271" y="209622"/>
                </a:cubicBezTo>
                <a:cubicBezTo>
                  <a:pt x="2204766" y="215675"/>
                  <a:pt x="2214654" y="223823"/>
                  <a:pt x="2221934" y="234067"/>
                </a:cubicBezTo>
                <a:cubicBezTo>
                  <a:pt x="2229214" y="244312"/>
                  <a:pt x="2231112" y="253136"/>
                  <a:pt x="2227627" y="260540"/>
                </a:cubicBezTo>
                <a:cubicBezTo>
                  <a:pt x="2224142" y="267944"/>
                  <a:pt x="2214933" y="265427"/>
                  <a:pt x="2200001" y="252987"/>
                </a:cubicBezTo>
                <a:cubicBezTo>
                  <a:pt x="2185068" y="240548"/>
                  <a:pt x="2169627" y="227953"/>
                  <a:pt x="2153678" y="215203"/>
                </a:cubicBezTo>
                <a:cubicBezTo>
                  <a:pt x="2142423" y="203083"/>
                  <a:pt x="2139360" y="196406"/>
                  <a:pt x="2144488" y="195173"/>
                </a:cubicBezTo>
                <a:close/>
                <a:moveTo>
                  <a:pt x="5013529" y="188596"/>
                </a:moveTo>
                <a:cubicBezTo>
                  <a:pt x="5016120" y="188515"/>
                  <a:pt x="5019128" y="189202"/>
                  <a:pt x="5022554" y="190656"/>
                </a:cubicBezTo>
                <a:cubicBezTo>
                  <a:pt x="5029406" y="193564"/>
                  <a:pt x="5035214" y="196944"/>
                  <a:pt x="5039977" y="200795"/>
                </a:cubicBezTo>
                <a:cubicBezTo>
                  <a:pt x="5044739" y="204646"/>
                  <a:pt x="5044695" y="208810"/>
                  <a:pt x="5039846" y="213287"/>
                </a:cubicBezTo>
                <a:cubicBezTo>
                  <a:pt x="5034997" y="217764"/>
                  <a:pt x="5030804" y="224635"/>
                  <a:pt x="5027270" y="233900"/>
                </a:cubicBezTo>
                <a:cubicBezTo>
                  <a:pt x="5035059" y="243164"/>
                  <a:pt x="5035561" y="248070"/>
                  <a:pt x="5028777" y="248615"/>
                </a:cubicBezTo>
                <a:cubicBezTo>
                  <a:pt x="5021993" y="249161"/>
                  <a:pt x="5004233" y="251276"/>
                  <a:pt x="4975497" y="254959"/>
                </a:cubicBezTo>
                <a:cubicBezTo>
                  <a:pt x="4973066" y="266865"/>
                  <a:pt x="4969593" y="269265"/>
                  <a:pt x="4965079" y="262159"/>
                </a:cubicBezTo>
                <a:cubicBezTo>
                  <a:pt x="4960564" y="255052"/>
                  <a:pt x="4957541" y="246122"/>
                  <a:pt x="4956009" y="235370"/>
                </a:cubicBezTo>
                <a:cubicBezTo>
                  <a:pt x="4954478" y="224617"/>
                  <a:pt x="4951941" y="215889"/>
                  <a:pt x="4948401" y="209185"/>
                </a:cubicBezTo>
                <a:cubicBezTo>
                  <a:pt x="4944860" y="202482"/>
                  <a:pt x="4946364" y="199524"/>
                  <a:pt x="4952912" y="200311"/>
                </a:cubicBezTo>
                <a:cubicBezTo>
                  <a:pt x="4959460" y="201099"/>
                  <a:pt x="4964378" y="201493"/>
                  <a:pt x="4967664" y="201493"/>
                </a:cubicBezTo>
                <a:cubicBezTo>
                  <a:pt x="4970604" y="201493"/>
                  <a:pt x="4977019" y="200575"/>
                  <a:pt x="4986910" y="198739"/>
                </a:cubicBezTo>
                <a:cubicBezTo>
                  <a:pt x="4996801" y="196904"/>
                  <a:pt x="5003501" y="194371"/>
                  <a:pt x="5007011" y="191140"/>
                </a:cubicBezTo>
                <a:cubicBezTo>
                  <a:pt x="5008766" y="189524"/>
                  <a:pt x="5010939" y="188676"/>
                  <a:pt x="5013529" y="188596"/>
                </a:cubicBezTo>
                <a:close/>
                <a:moveTo>
                  <a:pt x="3480004" y="188596"/>
                </a:moveTo>
                <a:cubicBezTo>
                  <a:pt x="3482594" y="188515"/>
                  <a:pt x="3485603" y="189202"/>
                  <a:pt x="3489029" y="190656"/>
                </a:cubicBezTo>
                <a:cubicBezTo>
                  <a:pt x="3495881" y="193564"/>
                  <a:pt x="3501689" y="196944"/>
                  <a:pt x="3506451" y="200795"/>
                </a:cubicBezTo>
                <a:cubicBezTo>
                  <a:pt x="3511214" y="204646"/>
                  <a:pt x="3511170" y="208810"/>
                  <a:pt x="3506321" y="213287"/>
                </a:cubicBezTo>
                <a:cubicBezTo>
                  <a:pt x="3501472" y="217764"/>
                  <a:pt x="3497280" y="224635"/>
                  <a:pt x="3493745" y="233900"/>
                </a:cubicBezTo>
                <a:cubicBezTo>
                  <a:pt x="3501534" y="243164"/>
                  <a:pt x="3502036" y="248070"/>
                  <a:pt x="3495252" y="248615"/>
                </a:cubicBezTo>
                <a:cubicBezTo>
                  <a:pt x="3488468" y="249161"/>
                  <a:pt x="3470708" y="251276"/>
                  <a:pt x="3441971" y="254959"/>
                </a:cubicBezTo>
                <a:cubicBezTo>
                  <a:pt x="3439540" y="266865"/>
                  <a:pt x="3436068" y="269265"/>
                  <a:pt x="3431553" y="262159"/>
                </a:cubicBezTo>
                <a:cubicBezTo>
                  <a:pt x="3427039" y="255052"/>
                  <a:pt x="3424016" y="246122"/>
                  <a:pt x="3422484" y="235370"/>
                </a:cubicBezTo>
                <a:cubicBezTo>
                  <a:pt x="3420953" y="224617"/>
                  <a:pt x="3418416" y="215889"/>
                  <a:pt x="3414875" y="209185"/>
                </a:cubicBezTo>
                <a:cubicBezTo>
                  <a:pt x="3411335" y="202482"/>
                  <a:pt x="3412838" y="199524"/>
                  <a:pt x="3419387" y="200311"/>
                </a:cubicBezTo>
                <a:cubicBezTo>
                  <a:pt x="3425935" y="201099"/>
                  <a:pt x="3430853" y="201493"/>
                  <a:pt x="3434139" y="201493"/>
                </a:cubicBezTo>
                <a:cubicBezTo>
                  <a:pt x="3437079" y="201493"/>
                  <a:pt x="3443494" y="200575"/>
                  <a:pt x="3453385" y="198739"/>
                </a:cubicBezTo>
                <a:cubicBezTo>
                  <a:pt x="3463276" y="196904"/>
                  <a:pt x="3469976" y="194371"/>
                  <a:pt x="3473486" y="191140"/>
                </a:cubicBezTo>
                <a:cubicBezTo>
                  <a:pt x="3475241" y="189524"/>
                  <a:pt x="3477413" y="188676"/>
                  <a:pt x="3480004" y="188596"/>
                </a:cubicBezTo>
                <a:close/>
                <a:moveTo>
                  <a:pt x="509906" y="170622"/>
                </a:moveTo>
                <a:cubicBezTo>
                  <a:pt x="515808" y="170399"/>
                  <a:pt x="520950" y="172959"/>
                  <a:pt x="525331" y="178303"/>
                </a:cubicBezTo>
                <a:cubicBezTo>
                  <a:pt x="531172" y="185428"/>
                  <a:pt x="529728" y="189726"/>
                  <a:pt x="520996" y="191196"/>
                </a:cubicBezTo>
                <a:cubicBezTo>
                  <a:pt x="512265" y="192665"/>
                  <a:pt x="502200" y="193989"/>
                  <a:pt x="490803" y="195167"/>
                </a:cubicBezTo>
                <a:cubicBezTo>
                  <a:pt x="479405" y="196346"/>
                  <a:pt x="469102" y="197511"/>
                  <a:pt x="459893" y="198665"/>
                </a:cubicBezTo>
                <a:cubicBezTo>
                  <a:pt x="450685" y="199818"/>
                  <a:pt x="443249" y="200987"/>
                  <a:pt x="437587" y="202172"/>
                </a:cubicBezTo>
                <a:cubicBezTo>
                  <a:pt x="431926" y="203356"/>
                  <a:pt x="425560" y="200032"/>
                  <a:pt x="418491" y="192200"/>
                </a:cubicBezTo>
                <a:cubicBezTo>
                  <a:pt x="411422" y="184368"/>
                  <a:pt x="412494" y="180849"/>
                  <a:pt x="421709" y="181643"/>
                </a:cubicBezTo>
                <a:cubicBezTo>
                  <a:pt x="430924" y="182436"/>
                  <a:pt x="437399" y="182455"/>
                  <a:pt x="441131" y="181698"/>
                </a:cubicBezTo>
                <a:cubicBezTo>
                  <a:pt x="445559" y="180967"/>
                  <a:pt x="454966" y="179823"/>
                  <a:pt x="469353" y="178266"/>
                </a:cubicBezTo>
                <a:cubicBezTo>
                  <a:pt x="483740" y="176710"/>
                  <a:pt x="495206" y="174545"/>
                  <a:pt x="503751" y="171773"/>
                </a:cubicBezTo>
                <a:cubicBezTo>
                  <a:pt x="505887" y="171080"/>
                  <a:pt x="507939" y="170697"/>
                  <a:pt x="509906" y="170622"/>
                </a:cubicBezTo>
                <a:close/>
                <a:moveTo>
                  <a:pt x="205106" y="170622"/>
                </a:moveTo>
                <a:cubicBezTo>
                  <a:pt x="211008" y="170399"/>
                  <a:pt x="216150" y="172959"/>
                  <a:pt x="220531" y="178303"/>
                </a:cubicBezTo>
                <a:cubicBezTo>
                  <a:pt x="226373" y="185428"/>
                  <a:pt x="224928" y="189726"/>
                  <a:pt x="216196" y="191196"/>
                </a:cubicBezTo>
                <a:cubicBezTo>
                  <a:pt x="207465" y="192665"/>
                  <a:pt x="197400" y="193989"/>
                  <a:pt x="186003" y="195167"/>
                </a:cubicBezTo>
                <a:cubicBezTo>
                  <a:pt x="174605" y="196346"/>
                  <a:pt x="164302" y="197511"/>
                  <a:pt x="155093" y="198665"/>
                </a:cubicBezTo>
                <a:cubicBezTo>
                  <a:pt x="145885" y="199818"/>
                  <a:pt x="138449" y="200987"/>
                  <a:pt x="132787" y="202172"/>
                </a:cubicBezTo>
                <a:cubicBezTo>
                  <a:pt x="127126" y="203356"/>
                  <a:pt x="120760" y="200032"/>
                  <a:pt x="113691" y="192200"/>
                </a:cubicBezTo>
                <a:cubicBezTo>
                  <a:pt x="106622" y="184368"/>
                  <a:pt x="107694" y="180849"/>
                  <a:pt x="116909" y="181643"/>
                </a:cubicBezTo>
                <a:cubicBezTo>
                  <a:pt x="126124" y="182436"/>
                  <a:pt x="132598" y="182455"/>
                  <a:pt x="136332" y="181698"/>
                </a:cubicBezTo>
                <a:cubicBezTo>
                  <a:pt x="140759" y="180967"/>
                  <a:pt x="150166" y="179823"/>
                  <a:pt x="164553" y="178266"/>
                </a:cubicBezTo>
                <a:cubicBezTo>
                  <a:pt x="178940" y="176710"/>
                  <a:pt x="190405" y="174545"/>
                  <a:pt x="198951" y="171773"/>
                </a:cubicBezTo>
                <a:cubicBezTo>
                  <a:pt x="201087" y="171080"/>
                  <a:pt x="203139" y="170697"/>
                  <a:pt x="205106" y="170622"/>
                </a:cubicBezTo>
                <a:close/>
                <a:moveTo>
                  <a:pt x="4166430" y="153756"/>
                </a:moveTo>
                <a:lnTo>
                  <a:pt x="4122824" y="157176"/>
                </a:lnTo>
                <a:lnTo>
                  <a:pt x="4126702" y="158202"/>
                </a:lnTo>
                <a:cubicBezTo>
                  <a:pt x="4136791" y="162047"/>
                  <a:pt x="4142260" y="166651"/>
                  <a:pt x="4143110" y="172015"/>
                </a:cubicBezTo>
                <a:cubicBezTo>
                  <a:pt x="4143960" y="177379"/>
                  <a:pt x="4142602" y="182486"/>
                  <a:pt x="4139036" y="187335"/>
                </a:cubicBezTo>
                <a:cubicBezTo>
                  <a:pt x="4135470" y="192185"/>
                  <a:pt x="4131436" y="191199"/>
                  <a:pt x="4126934" y="184377"/>
                </a:cubicBezTo>
                <a:cubicBezTo>
                  <a:pt x="4122432" y="177556"/>
                  <a:pt x="4118587" y="171355"/>
                  <a:pt x="4115400" y="165774"/>
                </a:cubicBezTo>
                <a:cubicBezTo>
                  <a:pt x="4114762" y="163551"/>
                  <a:pt x="4114518" y="161726"/>
                  <a:pt x="4114669" y="160299"/>
                </a:cubicBezTo>
                <a:lnTo>
                  <a:pt x="4116046" y="157707"/>
                </a:lnTo>
                <a:lnTo>
                  <a:pt x="4094081" y="159430"/>
                </a:lnTo>
                <a:cubicBezTo>
                  <a:pt x="4083675" y="180204"/>
                  <a:pt x="4077095" y="191106"/>
                  <a:pt x="4074342" y="192135"/>
                </a:cubicBezTo>
                <a:cubicBezTo>
                  <a:pt x="4106241" y="192172"/>
                  <a:pt x="4135498" y="192172"/>
                  <a:pt x="4162114" y="192135"/>
                </a:cubicBezTo>
                <a:cubicBezTo>
                  <a:pt x="4163466" y="184818"/>
                  <a:pt x="4164904" y="172025"/>
                  <a:pt x="4166430" y="153756"/>
                </a:cubicBezTo>
                <a:close/>
                <a:moveTo>
                  <a:pt x="1138745" y="136120"/>
                </a:moveTo>
                <a:cubicBezTo>
                  <a:pt x="1127719" y="137596"/>
                  <a:pt x="1119701" y="142978"/>
                  <a:pt x="1114690" y="152268"/>
                </a:cubicBezTo>
                <a:cubicBezTo>
                  <a:pt x="1109680" y="161557"/>
                  <a:pt x="1107550" y="171591"/>
                  <a:pt x="1108300" y="182368"/>
                </a:cubicBezTo>
                <a:cubicBezTo>
                  <a:pt x="1109051" y="193146"/>
                  <a:pt x="1112681" y="201970"/>
                  <a:pt x="1119193" y="208841"/>
                </a:cubicBezTo>
                <a:cubicBezTo>
                  <a:pt x="1125704" y="215712"/>
                  <a:pt x="1134146" y="219315"/>
                  <a:pt x="1144522" y="219650"/>
                </a:cubicBezTo>
                <a:cubicBezTo>
                  <a:pt x="1154896" y="219984"/>
                  <a:pt x="1163692" y="216363"/>
                  <a:pt x="1170910" y="208785"/>
                </a:cubicBezTo>
                <a:cubicBezTo>
                  <a:pt x="1178128" y="201207"/>
                  <a:pt x="1181738" y="189679"/>
                  <a:pt x="1181738" y="174201"/>
                </a:cubicBezTo>
                <a:cubicBezTo>
                  <a:pt x="1181738" y="158723"/>
                  <a:pt x="1177328" y="148138"/>
                  <a:pt x="1168510" y="142445"/>
                </a:cubicBezTo>
                <a:cubicBezTo>
                  <a:pt x="1159692" y="136752"/>
                  <a:pt x="1149770" y="134644"/>
                  <a:pt x="1138745" y="136120"/>
                </a:cubicBezTo>
                <a:close/>
                <a:moveTo>
                  <a:pt x="404371" y="116400"/>
                </a:moveTo>
                <a:lnTo>
                  <a:pt x="386325" y="122725"/>
                </a:lnTo>
                <a:lnTo>
                  <a:pt x="375331" y="163672"/>
                </a:lnTo>
                <a:cubicBezTo>
                  <a:pt x="379200" y="166747"/>
                  <a:pt x="383045" y="170009"/>
                  <a:pt x="386865" y="173457"/>
                </a:cubicBezTo>
                <a:cubicBezTo>
                  <a:pt x="391603" y="164577"/>
                  <a:pt x="395317" y="154971"/>
                  <a:pt x="398008" y="144640"/>
                </a:cubicBezTo>
                <a:cubicBezTo>
                  <a:pt x="400700" y="134309"/>
                  <a:pt x="402820" y="124896"/>
                  <a:pt x="404371" y="116400"/>
                </a:cubicBezTo>
                <a:close/>
                <a:moveTo>
                  <a:pt x="99571" y="116400"/>
                </a:moveTo>
                <a:lnTo>
                  <a:pt x="81526" y="122725"/>
                </a:lnTo>
                <a:lnTo>
                  <a:pt x="70531" y="163672"/>
                </a:lnTo>
                <a:cubicBezTo>
                  <a:pt x="74400" y="166747"/>
                  <a:pt x="78245" y="170009"/>
                  <a:pt x="82065" y="173457"/>
                </a:cubicBezTo>
                <a:cubicBezTo>
                  <a:pt x="86802" y="164577"/>
                  <a:pt x="90517" y="154971"/>
                  <a:pt x="93209" y="144640"/>
                </a:cubicBezTo>
                <a:cubicBezTo>
                  <a:pt x="95900" y="134309"/>
                  <a:pt x="98021" y="124896"/>
                  <a:pt x="99571" y="116400"/>
                </a:cubicBezTo>
                <a:close/>
                <a:moveTo>
                  <a:pt x="1788779" y="114968"/>
                </a:moveTo>
                <a:cubicBezTo>
                  <a:pt x="1791626" y="115433"/>
                  <a:pt x="1794041" y="116636"/>
                  <a:pt x="1796025" y="118577"/>
                </a:cubicBezTo>
                <a:cubicBezTo>
                  <a:pt x="1799994" y="122459"/>
                  <a:pt x="1798289" y="126334"/>
                  <a:pt x="1790909" y="130204"/>
                </a:cubicBezTo>
                <a:cubicBezTo>
                  <a:pt x="1783530" y="134073"/>
                  <a:pt x="1776324" y="136591"/>
                  <a:pt x="1769292" y="137757"/>
                </a:cubicBezTo>
                <a:cubicBezTo>
                  <a:pt x="1773186" y="138402"/>
                  <a:pt x="1775134" y="140597"/>
                  <a:pt x="1775134" y="144343"/>
                </a:cubicBezTo>
                <a:cubicBezTo>
                  <a:pt x="1775134" y="146674"/>
                  <a:pt x="1774743" y="149762"/>
                  <a:pt x="1773962" y="153607"/>
                </a:cubicBezTo>
                <a:cubicBezTo>
                  <a:pt x="1780894" y="150618"/>
                  <a:pt x="1787524" y="148314"/>
                  <a:pt x="1793849" y="146696"/>
                </a:cubicBezTo>
                <a:cubicBezTo>
                  <a:pt x="1800174" y="145077"/>
                  <a:pt x="1805253" y="146687"/>
                  <a:pt x="1809085" y="151524"/>
                </a:cubicBezTo>
                <a:cubicBezTo>
                  <a:pt x="1812917" y="156360"/>
                  <a:pt x="1810921" y="160441"/>
                  <a:pt x="1803095" y="163765"/>
                </a:cubicBezTo>
                <a:cubicBezTo>
                  <a:pt x="1795269" y="167088"/>
                  <a:pt x="1785099" y="170499"/>
                  <a:pt x="1772585" y="173997"/>
                </a:cubicBezTo>
                <a:cubicBezTo>
                  <a:pt x="1771134" y="194907"/>
                  <a:pt x="1770036" y="208736"/>
                  <a:pt x="1769292" y="215482"/>
                </a:cubicBezTo>
                <a:cubicBezTo>
                  <a:pt x="1778135" y="209517"/>
                  <a:pt x="1787350" y="204913"/>
                  <a:pt x="1796937" y="201669"/>
                </a:cubicBezTo>
                <a:cubicBezTo>
                  <a:pt x="1806524" y="198426"/>
                  <a:pt x="1807336" y="200863"/>
                  <a:pt x="1799374" y="208980"/>
                </a:cubicBezTo>
                <a:cubicBezTo>
                  <a:pt x="1791412" y="217098"/>
                  <a:pt x="1783477" y="224518"/>
                  <a:pt x="1775571" y="231240"/>
                </a:cubicBezTo>
                <a:cubicBezTo>
                  <a:pt x="1767664" y="237962"/>
                  <a:pt x="1760570" y="245211"/>
                  <a:pt x="1754288" y="252987"/>
                </a:cubicBezTo>
                <a:cubicBezTo>
                  <a:pt x="1748007" y="260763"/>
                  <a:pt x="1742884" y="259728"/>
                  <a:pt x="1738922" y="249880"/>
                </a:cubicBezTo>
                <a:cubicBezTo>
                  <a:pt x="1734959" y="240033"/>
                  <a:pt x="1734417" y="233605"/>
                  <a:pt x="1737294" y="230598"/>
                </a:cubicBezTo>
                <a:cubicBezTo>
                  <a:pt x="1740171" y="227590"/>
                  <a:pt x="1743287" y="223293"/>
                  <a:pt x="1746642" y="217706"/>
                </a:cubicBezTo>
                <a:cubicBezTo>
                  <a:pt x="1749997" y="212118"/>
                  <a:pt x="1752444" y="198584"/>
                  <a:pt x="1753981" y="177103"/>
                </a:cubicBezTo>
                <a:cubicBezTo>
                  <a:pt x="1748053" y="178641"/>
                  <a:pt x="1741836" y="179609"/>
                  <a:pt x="1735331" y="180006"/>
                </a:cubicBezTo>
                <a:cubicBezTo>
                  <a:pt x="1728826" y="180402"/>
                  <a:pt x="1722331" y="179224"/>
                  <a:pt x="1715844" y="176471"/>
                </a:cubicBezTo>
                <a:cubicBezTo>
                  <a:pt x="1709358" y="173718"/>
                  <a:pt x="1710759" y="171203"/>
                  <a:pt x="1720049" y="168927"/>
                </a:cubicBezTo>
                <a:cubicBezTo>
                  <a:pt x="1729338" y="166651"/>
                  <a:pt x="1740649" y="163405"/>
                  <a:pt x="1753981" y="159188"/>
                </a:cubicBezTo>
                <a:cubicBezTo>
                  <a:pt x="1753981" y="151288"/>
                  <a:pt x="1753448" y="145192"/>
                  <a:pt x="1752382" y="140901"/>
                </a:cubicBezTo>
                <a:cubicBezTo>
                  <a:pt x="1746751" y="140901"/>
                  <a:pt x="1741523" y="139506"/>
                  <a:pt x="1736699" y="136715"/>
                </a:cubicBezTo>
                <a:cubicBezTo>
                  <a:pt x="1731874" y="133925"/>
                  <a:pt x="1733124" y="131413"/>
                  <a:pt x="1740447" y="129181"/>
                </a:cubicBezTo>
                <a:cubicBezTo>
                  <a:pt x="1747771" y="126948"/>
                  <a:pt x="1754164" y="124663"/>
                  <a:pt x="1759628" y="122325"/>
                </a:cubicBezTo>
                <a:cubicBezTo>
                  <a:pt x="1765091" y="119987"/>
                  <a:pt x="1771531" y="117808"/>
                  <a:pt x="1778947" y="115786"/>
                </a:cubicBezTo>
                <a:cubicBezTo>
                  <a:pt x="1782656" y="114775"/>
                  <a:pt x="1785933" y="114503"/>
                  <a:pt x="1788779" y="114968"/>
                </a:cubicBezTo>
                <a:close/>
                <a:moveTo>
                  <a:pt x="2057603" y="107862"/>
                </a:moveTo>
                <a:cubicBezTo>
                  <a:pt x="2059640" y="107823"/>
                  <a:pt x="2062163" y="108160"/>
                  <a:pt x="2065172" y="108875"/>
                </a:cubicBezTo>
                <a:cubicBezTo>
                  <a:pt x="2077208" y="111734"/>
                  <a:pt x="2085790" y="115737"/>
                  <a:pt x="2090919" y="120884"/>
                </a:cubicBezTo>
                <a:cubicBezTo>
                  <a:pt x="2096047" y="126031"/>
                  <a:pt x="2098112" y="132601"/>
                  <a:pt x="2097114" y="140594"/>
                </a:cubicBezTo>
                <a:cubicBezTo>
                  <a:pt x="2096115" y="148587"/>
                  <a:pt x="2092240" y="151117"/>
                  <a:pt x="2085487" y="148184"/>
                </a:cubicBezTo>
                <a:cubicBezTo>
                  <a:pt x="2078734" y="145251"/>
                  <a:pt x="2072505" y="140724"/>
                  <a:pt x="2066799" y="134604"/>
                </a:cubicBezTo>
                <a:cubicBezTo>
                  <a:pt x="2061094" y="128483"/>
                  <a:pt x="2056295" y="123079"/>
                  <a:pt x="2052400" y="118391"/>
                </a:cubicBezTo>
                <a:cubicBezTo>
                  <a:pt x="2049759" y="111489"/>
                  <a:pt x="2051493" y="107979"/>
                  <a:pt x="2057603" y="107862"/>
                </a:cubicBezTo>
                <a:close/>
                <a:moveTo>
                  <a:pt x="2949387" y="104717"/>
                </a:moveTo>
                <a:lnTo>
                  <a:pt x="2918003" y="107880"/>
                </a:lnTo>
                <a:cubicBezTo>
                  <a:pt x="2920298" y="128914"/>
                  <a:pt x="2921730" y="141434"/>
                  <a:pt x="2922301" y="145440"/>
                </a:cubicBezTo>
                <a:lnTo>
                  <a:pt x="2949387" y="142426"/>
                </a:lnTo>
                <a:close/>
                <a:moveTo>
                  <a:pt x="4122278" y="102903"/>
                </a:moveTo>
                <a:cubicBezTo>
                  <a:pt x="4123660" y="102805"/>
                  <a:pt x="4125382" y="103072"/>
                  <a:pt x="4127446" y="103703"/>
                </a:cubicBezTo>
                <a:cubicBezTo>
                  <a:pt x="4135700" y="106227"/>
                  <a:pt x="4141365" y="109526"/>
                  <a:pt x="4144440" y="113600"/>
                </a:cubicBezTo>
                <a:cubicBezTo>
                  <a:pt x="4147516" y="117674"/>
                  <a:pt x="4147690" y="123051"/>
                  <a:pt x="4144961" y="129730"/>
                </a:cubicBezTo>
                <a:cubicBezTo>
                  <a:pt x="4142233" y="136408"/>
                  <a:pt x="4137802" y="136523"/>
                  <a:pt x="4131669" y="130074"/>
                </a:cubicBezTo>
                <a:cubicBezTo>
                  <a:pt x="4125536" y="123624"/>
                  <a:pt x="4121329" y="118136"/>
                  <a:pt x="4119046" y="113610"/>
                </a:cubicBezTo>
                <a:cubicBezTo>
                  <a:pt x="4117056" y="106763"/>
                  <a:pt x="4118133" y="103195"/>
                  <a:pt x="4122278" y="102903"/>
                </a:cubicBezTo>
                <a:close/>
                <a:moveTo>
                  <a:pt x="5658977" y="100187"/>
                </a:moveTo>
                <a:lnTo>
                  <a:pt x="5657780" y="104066"/>
                </a:lnTo>
                <a:cubicBezTo>
                  <a:pt x="5652261" y="107613"/>
                  <a:pt x="5645223" y="109387"/>
                  <a:pt x="5636665" y="109387"/>
                </a:cubicBezTo>
                <a:lnTo>
                  <a:pt x="5635698" y="129088"/>
                </a:lnTo>
                <a:lnTo>
                  <a:pt x="5655641" y="119656"/>
                </a:lnTo>
                <a:close/>
                <a:moveTo>
                  <a:pt x="6313020" y="98617"/>
                </a:moveTo>
                <a:cubicBezTo>
                  <a:pt x="6314666" y="98808"/>
                  <a:pt x="6316667" y="99310"/>
                  <a:pt x="6319023" y="100122"/>
                </a:cubicBezTo>
                <a:cubicBezTo>
                  <a:pt x="6326105" y="102776"/>
                  <a:pt x="6331962" y="106844"/>
                  <a:pt x="6336595" y="112326"/>
                </a:cubicBezTo>
                <a:cubicBezTo>
                  <a:pt x="6341227" y="117808"/>
                  <a:pt x="6341277" y="122567"/>
                  <a:pt x="6336743" y="126604"/>
                </a:cubicBezTo>
                <a:cubicBezTo>
                  <a:pt x="6332210" y="130641"/>
                  <a:pt x="6325287" y="141388"/>
                  <a:pt x="6315973" y="158844"/>
                </a:cubicBezTo>
                <a:cubicBezTo>
                  <a:pt x="6306659" y="176300"/>
                  <a:pt x="6295301" y="192324"/>
                  <a:pt x="6281900" y="206916"/>
                </a:cubicBezTo>
                <a:cubicBezTo>
                  <a:pt x="6268499" y="221507"/>
                  <a:pt x="6252479" y="234551"/>
                  <a:pt x="6233838" y="246048"/>
                </a:cubicBezTo>
                <a:cubicBezTo>
                  <a:pt x="6215197" y="257545"/>
                  <a:pt x="6195139" y="265659"/>
                  <a:pt x="6173665" y="270391"/>
                </a:cubicBezTo>
                <a:cubicBezTo>
                  <a:pt x="6152191" y="275122"/>
                  <a:pt x="6150801" y="272704"/>
                  <a:pt x="6169497" y="263135"/>
                </a:cubicBezTo>
                <a:cubicBezTo>
                  <a:pt x="6188194" y="253567"/>
                  <a:pt x="6206411" y="241847"/>
                  <a:pt x="6224145" y="227975"/>
                </a:cubicBezTo>
                <a:cubicBezTo>
                  <a:pt x="6241881" y="214103"/>
                  <a:pt x="6257087" y="200063"/>
                  <a:pt x="6269761" y="185856"/>
                </a:cubicBezTo>
                <a:cubicBezTo>
                  <a:pt x="6282437" y="171649"/>
                  <a:pt x="6292433" y="156345"/>
                  <a:pt x="6299750" y="139943"/>
                </a:cubicBezTo>
                <a:cubicBezTo>
                  <a:pt x="6307067" y="123541"/>
                  <a:pt x="6309753" y="111991"/>
                  <a:pt x="6307805" y="105294"/>
                </a:cubicBezTo>
                <a:cubicBezTo>
                  <a:pt x="6306345" y="100271"/>
                  <a:pt x="6308083" y="98045"/>
                  <a:pt x="6313020" y="98617"/>
                </a:cubicBezTo>
                <a:close/>
                <a:moveTo>
                  <a:pt x="2991115" y="96550"/>
                </a:moveTo>
                <a:cubicBezTo>
                  <a:pt x="2987134" y="97331"/>
                  <a:pt x="2980660" y="98677"/>
                  <a:pt x="2971693" y="100587"/>
                </a:cubicBezTo>
                <a:lnTo>
                  <a:pt x="2971693" y="138427"/>
                </a:lnTo>
                <a:cubicBezTo>
                  <a:pt x="2979655" y="137720"/>
                  <a:pt x="2987841" y="136399"/>
                  <a:pt x="2996250" y="134464"/>
                </a:cubicBezTo>
                <a:cubicBezTo>
                  <a:pt x="2998470" y="114124"/>
                  <a:pt x="2999164" y="102525"/>
                  <a:pt x="2998333" y="99666"/>
                </a:cubicBezTo>
                <a:cubicBezTo>
                  <a:pt x="2997502" y="96807"/>
                  <a:pt x="2995096" y="95769"/>
                  <a:pt x="2991115" y="96550"/>
                </a:cubicBezTo>
                <a:close/>
                <a:moveTo>
                  <a:pt x="696403" y="96498"/>
                </a:moveTo>
                <a:cubicBezTo>
                  <a:pt x="697875" y="96618"/>
                  <a:pt x="699641" y="97097"/>
                  <a:pt x="701702" y="97936"/>
                </a:cubicBezTo>
                <a:cubicBezTo>
                  <a:pt x="709943" y="101291"/>
                  <a:pt x="716386" y="105334"/>
                  <a:pt x="721031" y="110066"/>
                </a:cubicBezTo>
                <a:cubicBezTo>
                  <a:pt x="725676" y="114797"/>
                  <a:pt x="726069" y="118629"/>
                  <a:pt x="722212" y="121563"/>
                </a:cubicBezTo>
                <a:cubicBezTo>
                  <a:pt x="718355" y="124496"/>
                  <a:pt x="713655" y="130216"/>
                  <a:pt x="708110" y="138724"/>
                </a:cubicBezTo>
                <a:cubicBezTo>
                  <a:pt x="702566" y="147232"/>
                  <a:pt x="697135" y="155635"/>
                  <a:pt x="691814" y="163932"/>
                </a:cubicBezTo>
                <a:cubicBezTo>
                  <a:pt x="698040" y="168323"/>
                  <a:pt x="700374" y="174369"/>
                  <a:pt x="698818" y="182071"/>
                </a:cubicBezTo>
                <a:cubicBezTo>
                  <a:pt x="697261" y="189772"/>
                  <a:pt x="696484" y="204047"/>
                  <a:pt x="696484" y="224896"/>
                </a:cubicBezTo>
                <a:cubicBezTo>
                  <a:pt x="696484" y="246463"/>
                  <a:pt x="694024" y="261011"/>
                  <a:pt x="689107" y="268540"/>
                </a:cubicBezTo>
                <a:cubicBezTo>
                  <a:pt x="684189" y="276068"/>
                  <a:pt x="679495" y="274394"/>
                  <a:pt x="675024" y="263517"/>
                </a:cubicBezTo>
                <a:cubicBezTo>
                  <a:pt x="670553" y="252640"/>
                  <a:pt x="669292" y="244981"/>
                  <a:pt x="671239" y="240541"/>
                </a:cubicBezTo>
                <a:cubicBezTo>
                  <a:pt x="673186" y="236101"/>
                  <a:pt x="674937" y="227903"/>
                  <a:pt x="676494" y="215948"/>
                </a:cubicBezTo>
                <a:cubicBezTo>
                  <a:pt x="678050" y="203992"/>
                  <a:pt x="678314" y="191428"/>
                  <a:pt x="677285" y="178257"/>
                </a:cubicBezTo>
                <a:cubicBezTo>
                  <a:pt x="673105" y="186083"/>
                  <a:pt x="666810" y="193595"/>
                  <a:pt x="658402" y="200795"/>
                </a:cubicBezTo>
                <a:cubicBezTo>
                  <a:pt x="649993" y="207995"/>
                  <a:pt x="640205" y="214211"/>
                  <a:pt x="629037" y="219445"/>
                </a:cubicBezTo>
                <a:cubicBezTo>
                  <a:pt x="617868" y="224679"/>
                  <a:pt x="616324" y="222549"/>
                  <a:pt x="624404" y="213055"/>
                </a:cubicBezTo>
                <a:cubicBezTo>
                  <a:pt x="632484" y="203561"/>
                  <a:pt x="641671" y="193093"/>
                  <a:pt x="651965" y="181652"/>
                </a:cubicBezTo>
                <a:cubicBezTo>
                  <a:pt x="662259" y="170211"/>
                  <a:pt x="671644" y="156633"/>
                  <a:pt x="680121" y="140920"/>
                </a:cubicBezTo>
                <a:cubicBezTo>
                  <a:pt x="688598" y="125206"/>
                  <a:pt x="692254" y="113275"/>
                  <a:pt x="691088" y="105126"/>
                </a:cubicBezTo>
                <a:cubicBezTo>
                  <a:pt x="690214" y="99015"/>
                  <a:pt x="691985" y="96139"/>
                  <a:pt x="696403" y="96498"/>
                </a:cubicBezTo>
                <a:close/>
                <a:moveTo>
                  <a:pt x="750982" y="95992"/>
                </a:moveTo>
                <a:cubicBezTo>
                  <a:pt x="759397" y="98051"/>
                  <a:pt x="766231" y="100925"/>
                  <a:pt x="771483" y="104615"/>
                </a:cubicBezTo>
                <a:cubicBezTo>
                  <a:pt x="776736" y="108304"/>
                  <a:pt x="777979" y="112543"/>
                  <a:pt x="775213" y="117330"/>
                </a:cubicBezTo>
                <a:cubicBezTo>
                  <a:pt x="772448" y="122118"/>
                  <a:pt x="769936" y="135766"/>
                  <a:pt x="767679" y="158277"/>
                </a:cubicBezTo>
                <a:cubicBezTo>
                  <a:pt x="774959" y="150538"/>
                  <a:pt x="782990" y="141512"/>
                  <a:pt x="791770" y="131199"/>
                </a:cubicBezTo>
                <a:cubicBezTo>
                  <a:pt x="800551" y="120887"/>
                  <a:pt x="805428" y="112121"/>
                  <a:pt x="806402" y="104903"/>
                </a:cubicBezTo>
                <a:cubicBezTo>
                  <a:pt x="807376" y="97685"/>
                  <a:pt x="811351" y="96194"/>
                  <a:pt x="818327" y="100429"/>
                </a:cubicBezTo>
                <a:cubicBezTo>
                  <a:pt x="825303" y="104664"/>
                  <a:pt x="830866" y="109154"/>
                  <a:pt x="835015" y="113898"/>
                </a:cubicBezTo>
                <a:cubicBezTo>
                  <a:pt x="839163" y="118642"/>
                  <a:pt x="838441" y="122679"/>
                  <a:pt x="832847" y="126009"/>
                </a:cubicBezTo>
                <a:cubicBezTo>
                  <a:pt x="827254" y="129339"/>
                  <a:pt x="818473" y="136607"/>
                  <a:pt x="806504" y="147812"/>
                </a:cubicBezTo>
                <a:cubicBezTo>
                  <a:pt x="794536" y="159018"/>
                  <a:pt x="781557" y="169774"/>
                  <a:pt x="767567" y="180080"/>
                </a:cubicBezTo>
                <a:cubicBezTo>
                  <a:pt x="766848" y="203496"/>
                  <a:pt x="768622" y="218750"/>
                  <a:pt x="772888" y="225845"/>
                </a:cubicBezTo>
                <a:cubicBezTo>
                  <a:pt x="777154" y="232939"/>
                  <a:pt x="789972" y="236309"/>
                  <a:pt x="811342" y="235956"/>
                </a:cubicBezTo>
                <a:cubicBezTo>
                  <a:pt x="832711" y="235602"/>
                  <a:pt x="845773" y="234238"/>
                  <a:pt x="850530" y="231863"/>
                </a:cubicBezTo>
                <a:cubicBezTo>
                  <a:pt x="855286" y="229488"/>
                  <a:pt x="858415" y="224924"/>
                  <a:pt x="859915" y="218171"/>
                </a:cubicBezTo>
                <a:cubicBezTo>
                  <a:pt x="861416" y="211418"/>
                  <a:pt x="864299" y="202472"/>
                  <a:pt x="868566" y="191335"/>
                </a:cubicBezTo>
                <a:cubicBezTo>
                  <a:pt x="872832" y="180198"/>
                  <a:pt x="875555" y="183283"/>
                  <a:pt x="876733" y="200590"/>
                </a:cubicBezTo>
                <a:cubicBezTo>
                  <a:pt x="877911" y="217898"/>
                  <a:pt x="880850" y="229475"/>
                  <a:pt x="885551" y="235323"/>
                </a:cubicBezTo>
                <a:cubicBezTo>
                  <a:pt x="890252" y="241171"/>
                  <a:pt x="885901" y="246736"/>
                  <a:pt x="872500" y="252020"/>
                </a:cubicBezTo>
                <a:cubicBezTo>
                  <a:pt x="859100" y="257303"/>
                  <a:pt x="843848" y="260339"/>
                  <a:pt x="826745" y="261126"/>
                </a:cubicBezTo>
                <a:cubicBezTo>
                  <a:pt x="809642" y="261914"/>
                  <a:pt x="794536" y="261290"/>
                  <a:pt x="781427" y="259256"/>
                </a:cubicBezTo>
                <a:cubicBezTo>
                  <a:pt x="768318" y="257223"/>
                  <a:pt x="759031" y="250928"/>
                  <a:pt x="753569" y="240374"/>
                </a:cubicBezTo>
                <a:cubicBezTo>
                  <a:pt x="748105" y="229820"/>
                  <a:pt x="746148" y="212617"/>
                  <a:pt x="747699" y="188768"/>
                </a:cubicBezTo>
                <a:cubicBezTo>
                  <a:pt x="735272" y="197263"/>
                  <a:pt x="724578" y="202113"/>
                  <a:pt x="715617" y="203316"/>
                </a:cubicBezTo>
                <a:cubicBezTo>
                  <a:pt x="706657" y="204519"/>
                  <a:pt x="707118" y="201207"/>
                  <a:pt x="717003" y="193381"/>
                </a:cubicBezTo>
                <a:cubicBezTo>
                  <a:pt x="726888" y="185556"/>
                  <a:pt x="737132" y="177854"/>
                  <a:pt x="747736" y="170276"/>
                </a:cubicBezTo>
                <a:cubicBezTo>
                  <a:pt x="748493" y="152950"/>
                  <a:pt x="748682" y="139220"/>
                  <a:pt x="748303" y="129088"/>
                </a:cubicBezTo>
                <a:cubicBezTo>
                  <a:pt x="747925" y="118955"/>
                  <a:pt x="746174" y="110391"/>
                  <a:pt x="743048" y="103396"/>
                </a:cubicBezTo>
                <a:cubicBezTo>
                  <a:pt x="739922" y="96401"/>
                  <a:pt x="742567" y="93933"/>
                  <a:pt x="750982" y="95992"/>
                </a:cubicBezTo>
                <a:close/>
                <a:moveTo>
                  <a:pt x="4159658" y="95301"/>
                </a:moveTo>
                <a:cubicBezTo>
                  <a:pt x="4157115" y="95340"/>
                  <a:pt x="4153761" y="95744"/>
                  <a:pt x="4149593" y="96513"/>
                </a:cubicBezTo>
                <a:cubicBezTo>
                  <a:pt x="4141259" y="98051"/>
                  <a:pt x="4129130" y="99545"/>
                  <a:pt x="4113205" y="100996"/>
                </a:cubicBezTo>
                <a:cubicBezTo>
                  <a:pt x="4109869" y="111700"/>
                  <a:pt x="4105478" y="124567"/>
                  <a:pt x="4100034" y="139599"/>
                </a:cubicBezTo>
                <a:cubicBezTo>
                  <a:pt x="4121552" y="138867"/>
                  <a:pt x="4143702" y="137428"/>
                  <a:pt x="4166485" y="135283"/>
                </a:cubicBezTo>
                <a:cubicBezTo>
                  <a:pt x="4167230" y="110664"/>
                  <a:pt x="4166684" y="97663"/>
                  <a:pt x="4164848" y="96280"/>
                </a:cubicBezTo>
                <a:cubicBezTo>
                  <a:pt x="4163931" y="95589"/>
                  <a:pt x="4162201" y="95263"/>
                  <a:pt x="4159658" y="95301"/>
                </a:cubicBezTo>
                <a:close/>
                <a:moveTo>
                  <a:pt x="4708331" y="90709"/>
                </a:moveTo>
                <a:cubicBezTo>
                  <a:pt x="4694788" y="92259"/>
                  <a:pt x="4680432" y="94721"/>
                  <a:pt x="4665264" y="98094"/>
                </a:cubicBezTo>
                <a:cubicBezTo>
                  <a:pt x="4669903" y="125578"/>
                  <a:pt x="4673636" y="147976"/>
                  <a:pt x="4676464" y="165290"/>
                </a:cubicBezTo>
                <a:cubicBezTo>
                  <a:pt x="4682900" y="163727"/>
                  <a:pt x="4693163" y="162326"/>
                  <a:pt x="4707252" y="161086"/>
                </a:cubicBezTo>
                <a:cubicBezTo>
                  <a:pt x="4707972" y="147592"/>
                  <a:pt x="4708331" y="138923"/>
                  <a:pt x="4708331" y="135078"/>
                </a:cubicBezTo>
                <a:cubicBezTo>
                  <a:pt x="4695619" y="136628"/>
                  <a:pt x="4685824" y="135943"/>
                  <a:pt x="4678947" y="133022"/>
                </a:cubicBezTo>
                <a:cubicBezTo>
                  <a:pt x="4672070" y="130102"/>
                  <a:pt x="4672337" y="126992"/>
                  <a:pt x="4679747" y="123693"/>
                </a:cubicBezTo>
                <a:cubicBezTo>
                  <a:pt x="4687157" y="120394"/>
                  <a:pt x="4696686" y="117715"/>
                  <a:pt x="4708331" y="115656"/>
                </a:cubicBezTo>
                <a:close/>
                <a:moveTo>
                  <a:pt x="3174806" y="90709"/>
                </a:moveTo>
                <a:cubicBezTo>
                  <a:pt x="3161263" y="92259"/>
                  <a:pt x="3146907" y="94721"/>
                  <a:pt x="3131739" y="98094"/>
                </a:cubicBezTo>
                <a:cubicBezTo>
                  <a:pt x="3136378" y="125578"/>
                  <a:pt x="3140111" y="147976"/>
                  <a:pt x="3142938" y="165290"/>
                </a:cubicBezTo>
                <a:cubicBezTo>
                  <a:pt x="3149375" y="163727"/>
                  <a:pt x="3159638" y="162326"/>
                  <a:pt x="3173727" y="161086"/>
                </a:cubicBezTo>
                <a:cubicBezTo>
                  <a:pt x="3174446" y="147592"/>
                  <a:pt x="3174806" y="138923"/>
                  <a:pt x="3174806" y="135078"/>
                </a:cubicBezTo>
                <a:cubicBezTo>
                  <a:pt x="3162094" y="136628"/>
                  <a:pt x="3152299" y="135943"/>
                  <a:pt x="3145422" y="133022"/>
                </a:cubicBezTo>
                <a:cubicBezTo>
                  <a:pt x="3138545" y="130102"/>
                  <a:pt x="3138811" y="126992"/>
                  <a:pt x="3146222" y="123693"/>
                </a:cubicBezTo>
                <a:cubicBezTo>
                  <a:pt x="3153632" y="120394"/>
                  <a:pt x="3163160" y="117715"/>
                  <a:pt x="3174806" y="115656"/>
                </a:cubicBezTo>
                <a:close/>
                <a:moveTo>
                  <a:pt x="5113237" y="83630"/>
                </a:moveTo>
                <a:cubicBezTo>
                  <a:pt x="5124721" y="84455"/>
                  <a:pt x="5133112" y="87093"/>
                  <a:pt x="5138407" y="91546"/>
                </a:cubicBezTo>
                <a:cubicBezTo>
                  <a:pt x="5143703" y="95998"/>
                  <a:pt x="5145836" y="101446"/>
                  <a:pt x="5144807" y="107889"/>
                </a:cubicBezTo>
                <a:cubicBezTo>
                  <a:pt x="5143778" y="114332"/>
                  <a:pt x="5138978" y="116121"/>
                  <a:pt x="5130408" y="113256"/>
                </a:cubicBezTo>
                <a:cubicBezTo>
                  <a:pt x="5121838" y="110391"/>
                  <a:pt x="5113833" y="105653"/>
                  <a:pt x="5106391" y="99043"/>
                </a:cubicBezTo>
                <a:cubicBezTo>
                  <a:pt x="5099470" y="87943"/>
                  <a:pt x="5101752" y="82805"/>
                  <a:pt x="5113237" y="83630"/>
                </a:cubicBezTo>
                <a:close/>
                <a:moveTo>
                  <a:pt x="3579712" y="83630"/>
                </a:moveTo>
                <a:cubicBezTo>
                  <a:pt x="3591196" y="84455"/>
                  <a:pt x="3599586" y="87093"/>
                  <a:pt x="3604882" y="91546"/>
                </a:cubicBezTo>
                <a:cubicBezTo>
                  <a:pt x="3610178" y="95998"/>
                  <a:pt x="3612311" y="101446"/>
                  <a:pt x="3611282" y="107889"/>
                </a:cubicBezTo>
                <a:cubicBezTo>
                  <a:pt x="3610253" y="114332"/>
                  <a:pt x="3605453" y="116121"/>
                  <a:pt x="3596883" y="113256"/>
                </a:cubicBezTo>
                <a:cubicBezTo>
                  <a:pt x="3588313" y="110391"/>
                  <a:pt x="3580307" y="105653"/>
                  <a:pt x="3572866" y="99043"/>
                </a:cubicBezTo>
                <a:cubicBezTo>
                  <a:pt x="3565945" y="87943"/>
                  <a:pt x="3568227" y="82805"/>
                  <a:pt x="3579712" y="83630"/>
                </a:cubicBezTo>
                <a:close/>
                <a:moveTo>
                  <a:pt x="4780662" y="83463"/>
                </a:moveTo>
                <a:cubicBezTo>
                  <a:pt x="4775961" y="82849"/>
                  <a:pt x="4769689" y="82923"/>
                  <a:pt x="4761844" y="83686"/>
                </a:cubicBezTo>
                <a:cubicBezTo>
                  <a:pt x="4754000" y="84449"/>
                  <a:pt x="4743852" y="85866"/>
                  <a:pt x="4731400" y="87937"/>
                </a:cubicBezTo>
                <a:cubicBezTo>
                  <a:pt x="4730122" y="97623"/>
                  <a:pt x="4729484" y="105505"/>
                  <a:pt x="4729484" y="111582"/>
                </a:cubicBezTo>
                <a:cubicBezTo>
                  <a:pt x="4739455" y="110825"/>
                  <a:pt x="4747213" y="110447"/>
                  <a:pt x="4752757" y="110447"/>
                </a:cubicBezTo>
                <a:cubicBezTo>
                  <a:pt x="4759156" y="110447"/>
                  <a:pt x="4764074" y="111972"/>
                  <a:pt x="4767509" y="115023"/>
                </a:cubicBezTo>
                <a:cubicBezTo>
                  <a:pt x="4770945" y="118074"/>
                  <a:pt x="4769518" y="121389"/>
                  <a:pt x="4763230" y="124967"/>
                </a:cubicBezTo>
                <a:cubicBezTo>
                  <a:pt x="4756942" y="128545"/>
                  <a:pt x="4745607" y="131401"/>
                  <a:pt x="4729223" y="133534"/>
                </a:cubicBezTo>
                <a:cubicBezTo>
                  <a:pt x="4728615" y="141943"/>
                  <a:pt x="4728312" y="149800"/>
                  <a:pt x="4728312" y="157105"/>
                </a:cubicBezTo>
                <a:cubicBezTo>
                  <a:pt x="4740156" y="156398"/>
                  <a:pt x="4749002" y="155638"/>
                  <a:pt x="4754850" y="154826"/>
                </a:cubicBezTo>
                <a:cubicBezTo>
                  <a:pt x="4760697" y="154013"/>
                  <a:pt x="4766095" y="154388"/>
                  <a:pt x="4771044" y="155951"/>
                </a:cubicBezTo>
                <a:cubicBezTo>
                  <a:pt x="4776699" y="137931"/>
                  <a:pt x="4780891" y="121497"/>
                  <a:pt x="4783620" y="106652"/>
                </a:cubicBezTo>
                <a:cubicBezTo>
                  <a:pt x="4786348" y="91806"/>
                  <a:pt x="4785362" y="84076"/>
                  <a:pt x="4780662" y="83463"/>
                </a:cubicBezTo>
                <a:close/>
                <a:moveTo>
                  <a:pt x="3247137" y="83463"/>
                </a:moveTo>
                <a:cubicBezTo>
                  <a:pt x="3242436" y="82849"/>
                  <a:pt x="3236164" y="82923"/>
                  <a:pt x="3228319" y="83686"/>
                </a:cubicBezTo>
                <a:cubicBezTo>
                  <a:pt x="3220475" y="84449"/>
                  <a:pt x="3210327" y="85866"/>
                  <a:pt x="3197875" y="87937"/>
                </a:cubicBezTo>
                <a:cubicBezTo>
                  <a:pt x="3196597" y="97623"/>
                  <a:pt x="3195958" y="105505"/>
                  <a:pt x="3195958" y="111582"/>
                </a:cubicBezTo>
                <a:cubicBezTo>
                  <a:pt x="3205930" y="110825"/>
                  <a:pt x="3213688" y="110447"/>
                  <a:pt x="3219231" y="110447"/>
                </a:cubicBezTo>
                <a:cubicBezTo>
                  <a:pt x="3225631" y="110447"/>
                  <a:pt x="3230549" y="111972"/>
                  <a:pt x="3233984" y="115023"/>
                </a:cubicBezTo>
                <a:cubicBezTo>
                  <a:pt x="3237420" y="118074"/>
                  <a:pt x="3235993" y="121389"/>
                  <a:pt x="3229705" y="124967"/>
                </a:cubicBezTo>
                <a:cubicBezTo>
                  <a:pt x="3223417" y="128545"/>
                  <a:pt x="3212082" y="131401"/>
                  <a:pt x="3195698" y="133534"/>
                </a:cubicBezTo>
                <a:cubicBezTo>
                  <a:pt x="3195090" y="141943"/>
                  <a:pt x="3194786" y="149800"/>
                  <a:pt x="3194786" y="157105"/>
                </a:cubicBezTo>
                <a:cubicBezTo>
                  <a:pt x="3206631" y="156398"/>
                  <a:pt x="3215477" y="155638"/>
                  <a:pt x="3221324" y="154826"/>
                </a:cubicBezTo>
                <a:cubicBezTo>
                  <a:pt x="3227172" y="154013"/>
                  <a:pt x="3232570" y="154388"/>
                  <a:pt x="3237519" y="155951"/>
                </a:cubicBezTo>
                <a:cubicBezTo>
                  <a:pt x="3243174" y="137931"/>
                  <a:pt x="3247366" y="121497"/>
                  <a:pt x="3250095" y="106652"/>
                </a:cubicBezTo>
                <a:cubicBezTo>
                  <a:pt x="3252823" y="91806"/>
                  <a:pt x="3251837" y="84076"/>
                  <a:pt x="3247137" y="83463"/>
                </a:cubicBezTo>
                <a:close/>
                <a:moveTo>
                  <a:pt x="6641273" y="81258"/>
                </a:moveTo>
                <a:cubicBezTo>
                  <a:pt x="6648566" y="81258"/>
                  <a:pt x="6655267" y="84424"/>
                  <a:pt x="6661375" y="90755"/>
                </a:cubicBezTo>
                <a:cubicBezTo>
                  <a:pt x="6667483" y="97087"/>
                  <a:pt x="6664500" y="101173"/>
                  <a:pt x="6652426" y="103015"/>
                </a:cubicBezTo>
                <a:cubicBezTo>
                  <a:pt x="6640353" y="104857"/>
                  <a:pt x="6618757" y="107979"/>
                  <a:pt x="6587639" y="112382"/>
                </a:cubicBezTo>
                <a:cubicBezTo>
                  <a:pt x="6600091" y="116152"/>
                  <a:pt x="6604352" y="120890"/>
                  <a:pt x="6600420" y="126595"/>
                </a:cubicBezTo>
                <a:cubicBezTo>
                  <a:pt x="6596489" y="132300"/>
                  <a:pt x="6593763" y="145784"/>
                  <a:pt x="6592244" y="167048"/>
                </a:cubicBezTo>
                <a:cubicBezTo>
                  <a:pt x="6590725" y="188312"/>
                  <a:pt x="6592145" y="203663"/>
                  <a:pt x="6596504" y="213101"/>
                </a:cubicBezTo>
                <a:cubicBezTo>
                  <a:pt x="6600863" y="222539"/>
                  <a:pt x="6613721" y="227441"/>
                  <a:pt x="6635079" y="227807"/>
                </a:cubicBezTo>
                <a:cubicBezTo>
                  <a:pt x="6656435" y="228173"/>
                  <a:pt x="6671203" y="226583"/>
                  <a:pt x="6679383" y="223035"/>
                </a:cubicBezTo>
                <a:cubicBezTo>
                  <a:pt x="6687563" y="219488"/>
                  <a:pt x="6693927" y="209756"/>
                  <a:pt x="6698479" y="193837"/>
                </a:cubicBezTo>
                <a:cubicBezTo>
                  <a:pt x="6703031" y="177919"/>
                  <a:pt x="6706113" y="171271"/>
                  <a:pt x="6707725" y="173894"/>
                </a:cubicBezTo>
                <a:cubicBezTo>
                  <a:pt x="6709338" y="176517"/>
                  <a:pt x="6710339" y="184433"/>
                  <a:pt x="6710729" y="197642"/>
                </a:cubicBezTo>
                <a:cubicBezTo>
                  <a:pt x="6711121" y="210850"/>
                  <a:pt x="6712689" y="220236"/>
                  <a:pt x="6715437" y="225798"/>
                </a:cubicBezTo>
                <a:cubicBezTo>
                  <a:pt x="6718184" y="231361"/>
                  <a:pt x="6716261" y="236880"/>
                  <a:pt x="6709669" y="242355"/>
                </a:cubicBezTo>
                <a:cubicBezTo>
                  <a:pt x="6703077" y="247831"/>
                  <a:pt x="6686815" y="251555"/>
                  <a:pt x="6660881" y="253527"/>
                </a:cubicBezTo>
                <a:cubicBezTo>
                  <a:pt x="6634948" y="255499"/>
                  <a:pt x="6615589" y="254020"/>
                  <a:pt x="6602801" y="249090"/>
                </a:cubicBezTo>
                <a:cubicBezTo>
                  <a:pt x="6590015" y="244160"/>
                  <a:pt x="6581739" y="236663"/>
                  <a:pt x="6577975" y="226598"/>
                </a:cubicBezTo>
                <a:cubicBezTo>
                  <a:pt x="6574211" y="216534"/>
                  <a:pt x="6572524" y="205939"/>
                  <a:pt x="6572915" y="194814"/>
                </a:cubicBezTo>
                <a:cubicBezTo>
                  <a:pt x="6573305" y="183689"/>
                  <a:pt x="6573889" y="169479"/>
                  <a:pt x="6574663" y="152184"/>
                </a:cubicBezTo>
                <a:cubicBezTo>
                  <a:pt x="6575439" y="134889"/>
                  <a:pt x="6574971" y="122570"/>
                  <a:pt x="6573259" y="115228"/>
                </a:cubicBezTo>
                <a:cubicBezTo>
                  <a:pt x="6569761" y="116642"/>
                  <a:pt x="6564831" y="117783"/>
                  <a:pt x="6558469" y="118651"/>
                </a:cubicBezTo>
                <a:lnTo>
                  <a:pt x="6564403" y="121646"/>
                </a:lnTo>
                <a:cubicBezTo>
                  <a:pt x="6568223" y="125925"/>
                  <a:pt x="6567929" y="131441"/>
                  <a:pt x="6563520" y="138194"/>
                </a:cubicBezTo>
                <a:cubicBezTo>
                  <a:pt x="6559111" y="144947"/>
                  <a:pt x="6552373" y="156013"/>
                  <a:pt x="6543307" y="171392"/>
                </a:cubicBezTo>
                <a:cubicBezTo>
                  <a:pt x="6534241" y="186771"/>
                  <a:pt x="6523712" y="199852"/>
                  <a:pt x="6511719" y="210636"/>
                </a:cubicBezTo>
                <a:cubicBezTo>
                  <a:pt x="6499725" y="221420"/>
                  <a:pt x="6487612" y="229423"/>
                  <a:pt x="6475377" y="234644"/>
                </a:cubicBezTo>
                <a:cubicBezTo>
                  <a:pt x="6463142" y="239865"/>
                  <a:pt x="6456591" y="241211"/>
                  <a:pt x="6455722" y="238681"/>
                </a:cubicBezTo>
                <a:cubicBezTo>
                  <a:pt x="6454854" y="236151"/>
                  <a:pt x="6459391" y="231060"/>
                  <a:pt x="6469331" y="223408"/>
                </a:cubicBezTo>
                <a:cubicBezTo>
                  <a:pt x="6479271" y="215755"/>
                  <a:pt x="6488858" y="206739"/>
                  <a:pt x="6498091" y="196358"/>
                </a:cubicBezTo>
                <a:cubicBezTo>
                  <a:pt x="6507325" y="185977"/>
                  <a:pt x="6516363" y="173091"/>
                  <a:pt x="6525206" y="157700"/>
                </a:cubicBezTo>
                <a:cubicBezTo>
                  <a:pt x="6534049" y="142309"/>
                  <a:pt x="6538471" y="130483"/>
                  <a:pt x="6538471" y="122223"/>
                </a:cubicBezTo>
                <a:cubicBezTo>
                  <a:pt x="6528152" y="125299"/>
                  <a:pt x="6518667" y="127820"/>
                  <a:pt x="6510016" y="129785"/>
                </a:cubicBezTo>
                <a:cubicBezTo>
                  <a:pt x="6501365" y="131751"/>
                  <a:pt x="6492663" y="129336"/>
                  <a:pt x="6483906" y="122539"/>
                </a:cubicBezTo>
                <a:cubicBezTo>
                  <a:pt x="6475151" y="115743"/>
                  <a:pt x="6476152" y="111839"/>
                  <a:pt x="6486911" y="110828"/>
                </a:cubicBezTo>
                <a:cubicBezTo>
                  <a:pt x="6497670" y="109818"/>
                  <a:pt x="6510239" y="107988"/>
                  <a:pt x="6524620" y="105340"/>
                </a:cubicBezTo>
                <a:cubicBezTo>
                  <a:pt x="6539001" y="102692"/>
                  <a:pt x="6554659" y="99446"/>
                  <a:pt x="6571594" y="95601"/>
                </a:cubicBezTo>
                <a:cubicBezTo>
                  <a:pt x="6588529" y="91757"/>
                  <a:pt x="6602913" y="88405"/>
                  <a:pt x="6614745" y="85546"/>
                </a:cubicBezTo>
                <a:cubicBezTo>
                  <a:pt x="6626577" y="82687"/>
                  <a:pt x="6635419" y="81258"/>
                  <a:pt x="6641273" y="81258"/>
                </a:cubicBezTo>
                <a:close/>
                <a:moveTo>
                  <a:pt x="1583499" y="81258"/>
                </a:moveTo>
                <a:cubicBezTo>
                  <a:pt x="1590791" y="81258"/>
                  <a:pt x="1597492" y="84424"/>
                  <a:pt x="1603600" y="90755"/>
                </a:cubicBezTo>
                <a:cubicBezTo>
                  <a:pt x="1609708" y="97087"/>
                  <a:pt x="1606725" y="101173"/>
                  <a:pt x="1594652" y="103015"/>
                </a:cubicBezTo>
                <a:cubicBezTo>
                  <a:pt x="1582578" y="104857"/>
                  <a:pt x="1560982" y="107979"/>
                  <a:pt x="1529865" y="112382"/>
                </a:cubicBezTo>
                <a:cubicBezTo>
                  <a:pt x="1542317" y="116152"/>
                  <a:pt x="1546577" y="120890"/>
                  <a:pt x="1542646" y="126595"/>
                </a:cubicBezTo>
                <a:cubicBezTo>
                  <a:pt x="1538714" y="132300"/>
                  <a:pt x="1535989" y="145784"/>
                  <a:pt x="1534469" y="167048"/>
                </a:cubicBezTo>
                <a:cubicBezTo>
                  <a:pt x="1532950" y="188312"/>
                  <a:pt x="1534370" y="203663"/>
                  <a:pt x="1538729" y="213101"/>
                </a:cubicBezTo>
                <a:cubicBezTo>
                  <a:pt x="1543089" y="222539"/>
                  <a:pt x="1555947" y="227441"/>
                  <a:pt x="1577304" y="227807"/>
                </a:cubicBezTo>
                <a:cubicBezTo>
                  <a:pt x="1598661" y="228173"/>
                  <a:pt x="1613429" y="226583"/>
                  <a:pt x="1621608" y="223035"/>
                </a:cubicBezTo>
                <a:cubicBezTo>
                  <a:pt x="1629788" y="219488"/>
                  <a:pt x="1636153" y="209756"/>
                  <a:pt x="1640705" y="193837"/>
                </a:cubicBezTo>
                <a:cubicBezTo>
                  <a:pt x="1645256" y="177919"/>
                  <a:pt x="1648338" y="171271"/>
                  <a:pt x="1649951" y="173894"/>
                </a:cubicBezTo>
                <a:cubicBezTo>
                  <a:pt x="1651563" y="176517"/>
                  <a:pt x="1652565" y="184433"/>
                  <a:pt x="1652955" y="197642"/>
                </a:cubicBezTo>
                <a:cubicBezTo>
                  <a:pt x="1653346" y="210850"/>
                  <a:pt x="1654915" y="220236"/>
                  <a:pt x="1657662" y="225798"/>
                </a:cubicBezTo>
                <a:cubicBezTo>
                  <a:pt x="1660409" y="231361"/>
                  <a:pt x="1658486" y="236880"/>
                  <a:pt x="1651895" y="242355"/>
                </a:cubicBezTo>
                <a:cubicBezTo>
                  <a:pt x="1645303" y="247831"/>
                  <a:pt x="1629040" y="251555"/>
                  <a:pt x="1603107" y="253527"/>
                </a:cubicBezTo>
                <a:cubicBezTo>
                  <a:pt x="1577174" y="255499"/>
                  <a:pt x="1557814" y="254020"/>
                  <a:pt x="1545027" y="249090"/>
                </a:cubicBezTo>
                <a:cubicBezTo>
                  <a:pt x="1532240" y="244160"/>
                  <a:pt x="1523965" y="236663"/>
                  <a:pt x="1520200" y="226598"/>
                </a:cubicBezTo>
                <a:cubicBezTo>
                  <a:pt x="1516436" y="216534"/>
                  <a:pt x="1514750" y="205939"/>
                  <a:pt x="1515141" y="194814"/>
                </a:cubicBezTo>
                <a:cubicBezTo>
                  <a:pt x="1515531" y="183689"/>
                  <a:pt x="1516114" y="169479"/>
                  <a:pt x="1516889" y="152184"/>
                </a:cubicBezTo>
                <a:cubicBezTo>
                  <a:pt x="1517664" y="134889"/>
                  <a:pt x="1517196" y="122570"/>
                  <a:pt x="1515485" y="115228"/>
                </a:cubicBezTo>
                <a:cubicBezTo>
                  <a:pt x="1511987" y="116642"/>
                  <a:pt x="1507057" y="117783"/>
                  <a:pt x="1500695" y="118651"/>
                </a:cubicBezTo>
                <a:lnTo>
                  <a:pt x="1506630" y="121646"/>
                </a:lnTo>
                <a:cubicBezTo>
                  <a:pt x="1510449" y="125925"/>
                  <a:pt x="1510155" y="131441"/>
                  <a:pt x="1505746" y="138194"/>
                </a:cubicBezTo>
                <a:cubicBezTo>
                  <a:pt x="1501337" y="144947"/>
                  <a:pt x="1494599" y="156013"/>
                  <a:pt x="1485533" y="171392"/>
                </a:cubicBezTo>
                <a:cubicBezTo>
                  <a:pt x="1476467" y="186771"/>
                  <a:pt x="1465937" y="199852"/>
                  <a:pt x="1453944" y="210636"/>
                </a:cubicBezTo>
                <a:cubicBezTo>
                  <a:pt x="1441951" y="221420"/>
                  <a:pt x="1429837" y="229423"/>
                  <a:pt x="1417602" y="234644"/>
                </a:cubicBezTo>
                <a:cubicBezTo>
                  <a:pt x="1405367" y="239865"/>
                  <a:pt x="1398816" y="241211"/>
                  <a:pt x="1397947" y="238681"/>
                </a:cubicBezTo>
                <a:cubicBezTo>
                  <a:pt x="1397079" y="236151"/>
                  <a:pt x="1401615" y="231060"/>
                  <a:pt x="1411556" y="223408"/>
                </a:cubicBezTo>
                <a:cubicBezTo>
                  <a:pt x="1421496" y="215755"/>
                  <a:pt x="1431083" y="206739"/>
                  <a:pt x="1440317" y="196358"/>
                </a:cubicBezTo>
                <a:cubicBezTo>
                  <a:pt x="1449550" y="185977"/>
                  <a:pt x="1458589" y="173091"/>
                  <a:pt x="1467432" y="157700"/>
                </a:cubicBezTo>
                <a:cubicBezTo>
                  <a:pt x="1476274" y="142309"/>
                  <a:pt x="1480696" y="130483"/>
                  <a:pt x="1480696" y="122223"/>
                </a:cubicBezTo>
                <a:cubicBezTo>
                  <a:pt x="1470377" y="125299"/>
                  <a:pt x="1460892" y="127820"/>
                  <a:pt x="1452242" y="129785"/>
                </a:cubicBezTo>
                <a:cubicBezTo>
                  <a:pt x="1443592" y="131751"/>
                  <a:pt x="1434888" y="129336"/>
                  <a:pt x="1426132" y="122539"/>
                </a:cubicBezTo>
                <a:cubicBezTo>
                  <a:pt x="1417376" y="115743"/>
                  <a:pt x="1418377" y="111839"/>
                  <a:pt x="1429136" y="110828"/>
                </a:cubicBezTo>
                <a:cubicBezTo>
                  <a:pt x="1439895" y="109818"/>
                  <a:pt x="1452465" y="107988"/>
                  <a:pt x="1466846" y="105340"/>
                </a:cubicBezTo>
                <a:cubicBezTo>
                  <a:pt x="1481227" y="102692"/>
                  <a:pt x="1496884" y="99446"/>
                  <a:pt x="1513820" y="95601"/>
                </a:cubicBezTo>
                <a:cubicBezTo>
                  <a:pt x="1530755" y="91757"/>
                  <a:pt x="1545139" y="88405"/>
                  <a:pt x="1556970" y="85546"/>
                </a:cubicBezTo>
                <a:cubicBezTo>
                  <a:pt x="1568802" y="82687"/>
                  <a:pt x="1577645" y="81258"/>
                  <a:pt x="1583499" y="81258"/>
                </a:cubicBezTo>
                <a:close/>
                <a:moveTo>
                  <a:pt x="5658915" y="74291"/>
                </a:moveTo>
                <a:cubicBezTo>
                  <a:pt x="5656584" y="75798"/>
                  <a:pt x="5649235" y="78269"/>
                  <a:pt x="5636870" y="81705"/>
                </a:cubicBezTo>
                <a:lnTo>
                  <a:pt x="5636870" y="95248"/>
                </a:lnTo>
                <a:cubicBezTo>
                  <a:pt x="5638246" y="95372"/>
                  <a:pt x="5641843" y="94039"/>
                  <a:pt x="5647660" y="91248"/>
                </a:cubicBezTo>
                <a:cubicBezTo>
                  <a:pt x="5650568" y="89853"/>
                  <a:pt x="5653153" y="89293"/>
                  <a:pt x="5655413" y="89569"/>
                </a:cubicBezTo>
                <a:lnTo>
                  <a:pt x="5660101" y="92260"/>
                </a:lnTo>
                <a:lnTo>
                  <a:pt x="5661250" y="83677"/>
                </a:lnTo>
                <a:cubicBezTo>
                  <a:pt x="5662025" y="75913"/>
                  <a:pt x="5661247" y="72784"/>
                  <a:pt x="5658915" y="74291"/>
                </a:cubicBezTo>
                <a:close/>
                <a:moveTo>
                  <a:pt x="6195754" y="73854"/>
                </a:moveTo>
                <a:cubicBezTo>
                  <a:pt x="6197418" y="73659"/>
                  <a:pt x="6199477" y="74896"/>
                  <a:pt x="6201933" y="77565"/>
                </a:cubicBezTo>
                <a:cubicBezTo>
                  <a:pt x="6206844" y="82904"/>
                  <a:pt x="6209299" y="90764"/>
                  <a:pt x="6209299" y="101145"/>
                </a:cubicBezTo>
                <a:cubicBezTo>
                  <a:pt x="6209299" y="111017"/>
                  <a:pt x="6205381" y="122837"/>
                  <a:pt x="6197543" y="136604"/>
                </a:cubicBezTo>
                <a:cubicBezTo>
                  <a:pt x="6189705" y="150370"/>
                  <a:pt x="6183261" y="152807"/>
                  <a:pt x="6178213" y="143915"/>
                </a:cubicBezTo>
                <a:cubicBezTo>
                  <a:pt x="6173166" y="135022"/>
                  <a:pt x="6172205" y="127739"/>
                  <a:pt x="6175329" y="122065"/>
                </a:cubicBezTo>
                <a:cubicBezTo>
                  <a:pt x="6178455" y="116391"/>
                  <a:pt x="6181617" y="109157"/>
                  <a:pt x="6184817" y="100364"/>
                </a:cubicBezTo>
                <a:cubicBezTo>
                  <a:pt x="6187831" y="92067"/>
                  <a:pt x="6190209" y="84858"/>
                  <a:pt x="6191952" y="78737"/>
                </a:cubicBezTo>
                <a:cubicBezTo>
                  <a:pt x="6192823" y="75677"/>
                  <a:pt x="6194091" y="74049"/>
                  <a:pt x="6195754" y="73854"/>
                </a:cubicBezTo>
                <a:close/>
                <a:moveTo>
                  <a:pt x="2071349" y="71334"/>
                </a:moveTo>
                <a:cubicBezTo>
                  <a:pt x="2073263" y="71219"/>
                  <a:pt x="2075675" y="71469"/>
                  <a:pt x="2078585" y="72087"/>
                </a:cubicBezTo>
                <a:cubicBezTo>
                  <a:pt x="2090224" y="74555"/>
                  <a:pt x="2098612" y="78365"/>
                  <a:pt x="2103746" y="83518"/>
                </a:cubicBezTo>
                <a:cubicBezTo>
                  <a:pt x="2108881" y="88672"/>
                  <a:pt x="2110949" y="95440"/>
                  <a:pt x="2109950" y="103824"/>
                </a:cubicBezTo>
                <a:cubicBezTo>
                  <a:pt x="2108952" y="112208"/>
                  <a:pt x="2105265" y="114924"/>
                  <a:pt x="2098891" y="111972"/>
                </a:cubicBezTo>
                <a:cubicBezTo>
                  <a:pt x="2092516" y="109021"/>
                  <a:pt x="2086665" y="104677"/>
                  <a:pt x="2081338" y="98941"/>
                </a:cubicBezTo>
                <a:cubicBezTo>
                  <a:pt x="2076011" y="93205"/>
                  <a:pt x="2071419" y="87645"/>
                  <a:pt x="2067562" y="82263"/>
                </a:cubicBezTo>
                <a:cubicBezTo>
                  <a:pt x="2064344" y="75324"/>
                  <a:pt x="2065606" y="71681"/>
                  <a:pt x="2071349" y="71334"/>
                </a:cubicBezTo>
                <a:close/>
                <a:moveTo>
                  <a:pt x="4167374" y="71268"/>
                </a:moveTo>
                <a:cubicBezTo>
                  <a:pt x="4170713" y="71017"/>
                  <a:pt x="4174063" y="71727"/>
                  <a:pt x="4177424" y="73398"/>
                </a:cubicBezTo>
                <a:cubicBezTo>
                  <a:pt x="4184146" y="76741"/>
                  <a:pt x="4190050" y="80647"/>
                  <a:pt x="4195135" y="85118"/>
                </a:cubicBezTo>
                <a:cubicBezTo>
                  <a:pt x="4200220" y="89589"/>
                  <a:pt x="4201010" y="94358"/>
                  <a:pt x="4197507" y="99424"/>
                </a:cubicBezTo>
                <a:cubicBezTo>
                  <a:pt x="4194003" y="104491"/>
                  <a:pt x="4192251" y="115551"/>
                  <a:pt x="4192251" y="132604"/>
                </a:cubicBezTo>
                <a:cubicBezTo>
                  <a:pt x="4209032" y="131860"/>
                  <a:pt x="4224212" y="130505"/>
                  <a:pt x="4237793" y="128539"/>
                </a:cubicBezTo>
                <a:cubicBezTo>
                  <a:pt x="4251373" y="126573"/>
                  <a:pt x="4261577" y="130477"/>
                  <a:pt x="4268405" y="140250"/>
                </a:cubicBezTo>
                <a:cubicBezTo>
                  <a:pt x="4275232" y="150023"/>
                  <a:pt x="4274131" y="154717"/>
                  <a:pt x="4265103" y="154333"/>
                </a:cubicBezTo>
                <a:cubicBezTo>
                  <a:pt x="4256074" y="153948"/>
                  <a:pt x="4245944" y="153561"/>
                  <a:pt x="4234714" y="153170"/>
                </a:cubicBezTo>
                <a:cubicBezTo>
                  <a:pt x="4223483" y="152779"/>
                  <a:pt x="4208877" y="152584"/>
                  <a:pt x="4190893" y="152584"/>
                </a:cubicBezTo>
                <a:cubicBezTo>
                  <a:pt x="4190199" y="170890"/>
                  <a:pt x="4189095" y="184861"/>
                  <a:pt x="4187582" y="194498"/>
                </a:cubicBezTo>
                <a:cubicBezTo>
                  <a:pt x="4192431" y="194498"/>
                  <a:pt x="4200952" y="195546"/>
                  <a:pt x="4213143" y="197642"/>
                </a:cubicBezTo>
                <a:cubicBezTo>
                  <a:pt x="4225334" y="199738"/>
                  <a:pt x="4232487" y="205399"/>
                  <a:pt x="4234602" y="214627"/>
                </a:cubicBezTo>
                <a:cubicBezTo>
                  <a:pt x="4236717" y="223854"/>
                  <a:pt x="4232342" y="226893"/>
                  <a:pt x="4221477" y="223742"/>
                </a:cubicBezTo>
                <a:cubicBezTo>
                  <a:pt x="4210613" y="220592"/>
                  <a:pt x="4198669" y="217498"/>
                  <a:pt x="4185647" y="214459"/>
                </a:cubicBezTo>
                <a:cubicBezTo>
                  <a:pt x="4181294" y="238867"/>
                  <a:pt x="4173561" y="256835"/>
                  <a:pt x="4162448" y="268363"/>
                </a:cubicBezTo>
                <a:cubicBezTo>
                  <a:pt x="4151336" y="279891"/>
                  <a:pt x="4143510" y="281575"/>
                  <a:pt x="4138971" y="273414"/>
                </a:cubicBezTo>
                <a:cubicBezTo>
                  <a:pt x="4134432" y="265253"/>
                  <a:pt x="4127561" y="257254"/>
                  <a:pt x="4118358" y="249415"/>
                </a:cubicBezTo>
                <a:cubicBezTo>
                  <a:pt x="4109155" y="241577"/>
                  <a:pt x="4110991" y="238827"/>
                  <a:pt x="4123865" y="241165"/>
                </a:cubicBezTo>
                <a:cubicBezTo>
                  <a:pt x="4136738" y="243502"/>
                  <a:pt x="4145122" y="243360"/>
                  <a:pt x="4149017" y="240737"/>
                </a:cubicBezTo>
                <a:cubicBezTo>
                  <a:pt x="4152911" y="238114"/>
                  <a:pt x="4156384" y="228505"/>
                  <a:pt x="4159435" y="211911"/>
                </a:cubicBezTo>
                <a:cubicBezTo>
                  <a:pt x="4118383" y="209715"/>
                  <a:pt x="4091600" y="209759"/>
                  <a:pt x="4079086" y="212041"/>
                </a:cubicBezTo>
                <a:cubicBezTo>
                  <a:pt x="4066572" y="214323"/>
                  <a:pt x="4056845" y="217240"/>
                  <a:pt x="4049906" y="220794"/>
                </a:cubicBezTo>
                <a:cubicBezTo>
                  <a:pt x="4042967" y="224347"/>
                  <a:pt x="4038084" y="221653"/>
                  <a:pt x="4035256" y="212711"/>
                </a:cubicBezTo>
                <a:cubicBezTo>
                  <a:pt x="4032428" y="203768"/>
                  <a:pt x="4035011" y="197663"/>
                  <a:pt x="4043004" y="194395"/>
                </a:cubicBezTo>
                <a:cubicBezTo>
                  <a:pt x="4050998" y="191127"/>
                  <a:pt x="4060619" y="179913"/>
                  <a:pt x="4071868" y="160751"/>
                </a:cubicBezTo>
                <a:cubicBezTo>
                  <a:pt x="4046617" y="163070"/>
                  <a:pt x="4030035" y="165011"/>
                  <a:pt x="4022122" y="166574"/>
                </a:cubicBezTo>
                <a:cubicBezTo>
                  <a:pt x="4014209" y="168136"/>
                  <a:pt x="4006322" y="164810"/>
                  <a:pt x="3998458" y="156593"/>
                </a:cubicBezTo>
                <a:cubicBezTo>
                  <a:pt x="3990595" y="148376"/>
                  <a:pt x="3992679" y="144665"/>
                  <a:pt x="4004709" y="145459"/>
                </a:cubicBezTo>
                <a:cubicBezTo>
                  <a:pt x="4016739" y="146253"/>
                  <a:pt x="4041315" y="145167"/>
                  <a:pt x="4078435" y="142203"/>
                </a:cubicBezTo>
                <a:cubicBezTo>
                  <a:pt x="4088071" y="117361"/>
                  <a:pt x="4091333" y="100404"/>
                  <a:pt x="4088220" y="91332"/>
                </a:cubicBezTo>
                <a:cubicBezTo>
                  <a:pt x="4085107" y="82260"/>
                  <a:pt x="4086118" y="78142"/>
                  <a:pt x="4091253" y="78979"/>
                </a:cubicBezTo>
                <a:cubicBezTo>
                  <a:pt x="4096387" y="79816"/>
                  <a:pt x="4100815" y="80985"/>
                  <a:pt x="4104536" y="82486"/>
                </a:cubicBezTo>
                <a:cubicBezTo>
                  <a:pt x="4108256" y="83987"/>
                  <a:pt x="4116336" y="84185"/>
                  <a:pt x="4128776" y="83081"/>
                </a:cubicBezTo>
                <a:cubicBezTo>
                  <a:pt x="4141216" y="81977"/>
                  <a:pt x="4150753" y="79252"/>
                  <a:pt x="4157388" y="74905"/>
                </a:cubicBezTo>
                <a:cubicBezTo>
                  <a:pt x="4160706" y="72731"/>
                  <a:pt x="4164034" y="71519"/>
                  <a:pt x="4167374" y="71268"/>
                </a:cubicBezTo>
                <a:close/>
                <a:moveTo>
                  <a:pt x="6343282" y="60264"/>
                </a:moveTo>
                <a:cubicBezTo>
                  <a:pt x="6346767" y="59452"/>
                  <a:pt x="6354209" y="61055"/>
                  <a:pt x="6365607" y="65073"/>
                </a:cubicBezTo>
                <a:cubicBezTo>
                  <a:pt x="6378827" y="67727"/>
                  <a:pt x="6385655" y="74803"/>
                  <a:pt x="6386089" y="86300"/>
                </a:cubicBezTo>
                <a:cubicBezTo>
                  <a:pt x="6386523" y="97797"/>
                  <a:pt x="6381577" y="101337"/>
                  <a:pt x="6371253" y="96922"/>
                </a:cubicBezTo>
                <a:cubicBezTo>
                  <a:pt x="6360927" y="92507"/>
                  <a:pt x="6349425" y="85791"/>
                  <a:pt x="6336743" y="76775"/>
                </a:cubicBezTo>
                <a:cubicBezTo>
                  <a:pt x="6324062" y="67758"/>
                  <a:pt x="6321111" y="62955"/>
                  <a:pt x="6327888" y="62366"/>
                </a:cubicBezTo>
                <a:cubicBezTo>
                  <a:pt x="6334666" y="61777"/>
                  <a:pt x="6339797" y="61076"/>
                  <a:pt x="6343282" y="60264"/>
                </a:cubicBezTo>
                <a:close/>
                <a:moveTo>
                  <a:pt x="2131939" y="57946"/>
                </a:moveTo>
                <a:cubicBezTo>
                  <a:pt x="2133442" y="58040"/>
                  <a:pt x="2135308" y="58500"/>
                  <a:pt x="2137539" y="59325"/>
                </a:cubicBezTo>
                <a:cubicBezTo>
                  <a:pt x="2146463" y="62624"/>
                  <a:pt x="2153879" y="66509"/>
                  <a:pt x="2159789" y="70980"/>
                </a:cubicBezTo>
                <a:cubicBezTo>
                  <a:pt x="2165699" y="75451"/>
                  <a:pt x="2167054" y="79906"/>
                  <a:pt x="2163854" y="84346"/>
                </a:cubicBezTo>
                <a:cubicBezTo>
                  <a:pt x="2160654" y="88786"/>
                  <a:pt x="2158078" y="96259"/>
                  <a:pt x="2156124" y="106763"/>
                </a:cubicBezTo>
                <a:cubicBezTo>
                  <a:pt x="2154171" y="117268"/>
                  <a:pt x="2150956" y="130551"/>
                  <a:pt x="2146478" y="146612"/>
                </a:cubicBezTo>
                <a:cubicBezTo>
                  <a:pt x="2178675" y="144343"/>
                  <a:pt x="2198959" y="142219"/>
                  <a:pt x="2207330" y="140240"/>
                </a:cubicBezTo>
                <a:cubicBezTo>
                  <a:pt x="2215702" y="138262"/>
                  <a:pt x="2222970" y="137903"/>
                  <a:pt x="2229134" y="139161"/>
                </a:cubicBezTo>
                <a:cubicBezTo>
                  <a:pt x="2235298" y="140420"/>
                  <a:pt x="2241350" y="144916"/>
                  <a:pt x="2247291" y="152649"/>
                </a:cubicBezTo>
                <a:cubicBezTo>
                  <a:pt x="2253231" y="160382"/>
                  <a:pt x="2246891" y="164056"/>
                  <a:pt x="2228269" y="163672"/>
                </a:cubicBezTo>
                <a:cubicBezTo>
                  <a:pt x="2209647" y="163287"/>
                  <a:pt x="2180951" y="164589"/>
                  <a:pt x="2142181" y="167578"/>
                </a:cubicBezTo>
                <a:cubicBezTo>
                  <a:pt x="2135384" y="193971"/>
                  <a:pt x="2122213" y="215343"/>
                  <a:pt x="2102667" y="231695"/>
                </a:cubicBezTo>
                <a:cubicBezTo>
                  <a:pt x="2083121" y="248048"/>
                  <a:pt x="2061777" y="258407"/>
                  <a:pt x="2038634" y="262773"/>
                </a:cubicBezTo>
                <a:cubicBezTo>
                  <a:pt x="2015491" y="267138"/>
                  <a:pt x="2013659" y="264146"/>
                  <a:pt x="2033136" y="253796"/>
                </a:cubicBezTo>
                <a:cubicBezTo>
                  <a:pt x="2052614" y="243447"/>
                  <a:pt x="2069391" y="232185"/>
                  <a:pt x="2083468" y="220012"/>
                </a:cubicBezTo>
                <a:cubicBezTo>
                  <a:pt x="2097545" y="207840"/>
                  <a:pt x="2109160" y="190808"/>
                  <a:pt x="2118313" y="168918"/>
                </a:cubicBezTo>
                <a:cubicBezTo>
                  <a:pt x="2078464" y="174338"/>
                  <a:pt x="2054810" y="178418"/>
                  <a:pt x="2047350" y="181159"/>
                </a:cubicBezTo>
                <a:cubicBezTo>
                  <a:pt x="2039890" y="183900"/>
                  <a:pt x="2030981" y="180771"/>
                  <a:pt x="2020626" y="171773"/>
                </a:cubicBezTo>
                <a:cubicBezTo>
                  <a:pt x="2010270" y="162776"/>
                  <a:pt x="2011091" y="158674"/>
                  <a:pt x="2023091" y="159467"/>
                </a:cubicBezTo>
                <a:cubicBezTo>
                  <a:pt x="2035090" y="160261"/>
                  <a:pt x="2048766" y="159892"/>
                  <a:pt x="2064121" y="158360"/>
                </a:cubicBezTo>
                <a:cubicBezTo>
                  <a:pt x="2079475" y="156829"/>
                  <a:pt x="2098841" y="154233"/>
                  <a:pt x="2122219" y="150575"/>
                </a:cubicBezTo>
                <a:cubicBezTo>
                  <a:pt x="2125084" y="139177"/>
                  <a:pt x="2127484" y="124486"/>
                  <a:pt x="2129419" y="106503"/>
                </a:cubicBezTo>
                <a:cubicBezTo>
                  <a:pt x="2131354" y="88520"/>
                  <a:pt x="2130960" y="75336"/>
                  <a:pt x="2128238" y="66952"/>
                </a:cubicBezTo>
                <a:cubicBezTo>
                  <a:pt x="2126196" y="60664"/>
                  <a:pt x="2127430" y="57662"/>
                  <a:pt x="2131939" y="57946"/>
                </a:cubicBezTo>
                <a:close/>
                <a:moveTo>
                  <a:pt x="5668561" y="50174"/>
                </a:moveTo>
                <a:cubicBezTo>
                  <a:pt x="5671187" y="50200"/>
                  <a:pt x="5674002" y="51158"/>
                  <a:pt x="5677007" y="53046"/>
                </a:cubicBezTo>
                <a:cubicBezTo>
                  <a:pt x="5683016" y="56822"/>
                  <a:pt x="5687559" y="60152"/>
                  <a:pt x="5690634" y="63036"/>
                </a:cubicBezTo>
                <a:cubicBezTo>
                  <a:pt x="5693710" y="65919"/>
                  <a:pt x="5693633" y="69566"/>
                  <a:pt x="5690401" y="73975"/>
                </a:cubicBezTo>
                <a:cubicBezTo>
                  <a:pt x="5687171" y="78384"/>
                  <a:pt x="5684417" y="84762"/>
                  <a:pt x="5682141" y="93108"/>
                </a:cubicBezTo>
                <a:cubicBezTo>
                  <a:pt x="5679866" y="101455"/>
                  <a:pt x="5677956" y="108332"/>
                  <a:pt x="5676412" y="113740"/>
                </a:cubicBezTo>
                <a:cubicBezTo>
                  <a:pt x="5674867" y="119147"/>
                  <a:pt x="5672483" y="125417"/>
                  <a:pt x="5669259" y="132548"/>
                </a:cubicBezTo>
                <a:cubicBezTo>
                  <a:pt x="5666034" y="139679"/>
                  <a:pt x="5661799" y="140132"/>
                  <a:pt x="5656552" y="133906"/>
                </a:cubicBezTo>
                <a:cubicBezTo>
                  <a:pt x="5649694" y="138445"/>
                  <a:pt x="5642699" y="141372"/>
                  <a:pt x="5635568" y="142687"/>
                </a:cubicBezTo>
                <a:lnTo>
                  <a:pt x="5634544" y="176955"/>
                </a:lnTo>
                <a:cubicBezTo>
                  <a:pt x="5635276" y="174226"/>
                  <a:pt x="5639506" y="169879"/>
                  <a:pt x="5647232" y="163913"/>
                </a:cubicBezTo>
                <a:cubicBezTo>
                  <a:pt x="5645818" y="161892"/>
                  <a:pt x="5644299" y="157529"/>
                  <a:pt x="5642674" y="150826"/>
                </a:cubicBezTo>
                <a:cubicBezTo>
                  <a:pt x="5641050" y="144122"/>
                  <a:pt x="5643626" y="142684"/>
                  <a:pt x="5650404" y="146510"/>
                </a:cubicBezTo>
                <a:cubicBezTo>
                  <a:pt x="5657182" y="150336"/>
                  <a:pt x="5662847" y="154937"/>
                  <a:pt x="5667398" y="160314"/>
                </a:cubicBezTo>
                <a:cubicBezTo>
                  <a:pt x="5671950" y="165690"/>
                  <a:pt x="5674002" y="171677"/>
                  <a:pt x="5673556" y="178275"/>
                </a:cubicBezTo>
                <a:cubicBezTo>
                  <a:pt x="5673109" y="184873"/>
                  <a:pt x="5670446" y="189828"/>
                  <a:pt x="5665566" y="193140"/>
                </a:cubicBezTo>
                <a:cubicBezTo>
                  <a:pt x="5660686" y="196451"/>
                  <a:pt x="5656019" y="189934"/>
                  <a:pt x="5651567" y="173587"/>
                </a:cubicBezTo>
                <a:cubicBezTo>
                  <a:pt x="5637428" y="193617"/>
                  <a:pt x="5628120" y="206993"/>
                  <a:pt x="5623643" y="213715"/>
                </a:cubicBezTo>
                <a:cubicBezTo>
                  <a:pt x="5619166" y="220437"/>
                  <a:pt x="5614391" y="219709"/>
                  <a:pt x="5609318" y="211529"/>
                </a:cubicBezTo>
                <a:cubicBezTo>
                  <a:pt x="5604246" y="203350"/>
                  <a:pt x="5604050" y="196426"/>
                  <a:pt x="5608732" y="190758"/>
                </a:cubicBezTo>
                <a:cubicBezTo>
                  <a:pt x="5613414" y="185090"/>
                  <a:pt x="5616332" y="178030"/>
                  <a:pt x="5617485" y="169578"/>
                </a:cubicBezTo>
                <a:cubicBezTo>
                  <a:pt x="5618638" y="161126"/>
                  <a:pt x="5619215" y="145322"/>
                  <a:pt x="5619215" y="122167"/>
                </a:cubicBezTo>
                <a:cubicBezTo>
                  <a:pt x="5619215" y="98615"/>
                  <a:pt x="5617659" y="82796"/>
                  <a:pt x="5614546" y="74710"/>
                </a:cubicBezTo>
                <a:cubicBezTo>
                  <a:pt x="5611433" y="66623"/>
                  <a:pt x="5612239" y="62580"/>
                  <a:pt x="5616964" y="62580"/>
                </a:cubicBezTo>
                <a:cubicBezTo>
                  <a:pt x="5620859" y="62580"/>
                  <a:pt x="5623705" y="62965"/>
                  <a:pt x="5625503" y="63734"/>
                </a:cubicBezTo>
                <a:cubicBezTo>
                  <a:pt x="5627302" y="64502"/>
                  <a:pt x="5630576" y="64533"/>
                  <a:pt x="5635326" y="63827"/>
                </a:cubicBezTo>
                <a:cubicBezTo>
                  <a:pt x="5640076" y="63120"/>
                  <a:pt x="5644460" y="62038"/>
                  <a:pt x="5648478" y="60580"/>
                </a:cubicBezTo>
                <a:cubicBezTo>
                  <a:pt x="5652497" y="59123"/>
                  <a:pt x="5656754" y="56559"/>
                  <a:pt x="5661250" y="52888"/>
                </a:cubicBezTo>
                <a:cubicBezTo>
                  <a:pt x="5663498" y="51052"/>
                  <a:pt x="5665935" y="50148"/>
                  <a:pt x="5668561" y="50174"/>
                </a:cubicBezTo>
                <a:close/>
                <a:moveTo>
                  <a:pt x="5752814" y="48532"/>
                </a:moveTo>
                <a:cubicBezTo>
                  <a:pt x="5757283" y="48431"/>
                  <a:pt x="5760937" y="49496"/>
                  <a:pt x="5763774" y="51725"/>
                </a:cubicBezTo>
                <a:cubicBezTo>
                  <a:pt x="5769448" y="56184"/>
                  <a:pt x="5769411" y="60639"/>
                  <a:pt x="5763662" y="65092"/>
                </a:cubicBezTo>
                <a:cubicBezTo>
                  <a:pt x="5757914" y="69544"/>
                  <a:pt x="5747561" y="73445"/>
                  <a:pt x="5732603" y="76793"/>
                </a:cubicBezTo>
                <a:cubicBezTo>
                  <a:pt x="5740380" y="79336"/>
                  <a:pt x="5743062" y="83087"/>
                  <a:pt x="5740650" y="88048"/>
                </a:cubicBezTo>
                <a:cubicBezTo>
                  <a:pt x="5738237" y="93009"/>
                  <a:pt x="5734774" y="104748"/>
                  <a:pt x="5730259" y="123265"/>
                </a:cubicBezTo>
                <a:cubicBezTo>
                  <a:pt x="5743530" y="119470"/>
                  <a:pt x="5753297" y="116769"/>
                  <a:pt x="5759560" y="115163"/>
                </a:cubicBezTo>
                <a:cubicBezTo>
                  <a:pt x="5765824" y="113557"/>
                  <a:pt x="5771649" y="116124"/>
                  <a:pt x="5777038" y="122865"/>
                </a:cubicBezTo>
                <a:cubicBezTo>
                  <a:pt x="5782427" y="129606"/>
                  <a:pt x="5779351" y="133909"/>
                  <a:pt x="5767811" y="135776"/>
                </a:cubicBezTo>
                <a:cubicBezTo>
                  <a:pt x="5756271" y="137642"/>
                  <a:pt x="5742668" y="139642"/>
                  <a:pt x="5727004" y="141775"/>
                </a:cubicBezTo>
                <a:cubicBezTo>
                  <a:pt x="5725838" y="145273"/>
                  <a:pt x="5724592" y="147983"/>
                  <a:pt x="5723265" y="149905"/>
                </a:cubicBezTo>
                <a:cubicBezTo>
                  <a:pt x="5731822" y="156838"/>
                  <a:pt x="5734917" y="163244"/>
                  <a:pt x="5732548" y="169122"/>
                </a:cubicBezTo>
                <a:cubicBezTo>
                  <a:pt x="5730179" y="175001"/>
                  <a:pt x="5728427" y="185611"/>
                  <a:pt x="5727292" y="200953"/>
                </a:cubicBezTo>
                <a:cubicBezTo>
                  <a:pt x="5726157" y="216295"/>
                  <a:pt x="5727770" y="225302"/>
                  <a:pt x="5732129" y="227975"/>
                </a:cubicBezTo>
                <a:cubicBezTo>
                  <a:pt x="5736489" y="230647"/>
                  <a:pt x="5743230" y="232151"/>
                  <a:pt x="5752351" y="232486"/>
                </a:cubicBezTo>
                <a:cubicBezTo>
                  <a:pt x="5761473" y="232821"/>
                  <a:pt x="5767857" y="231683"/>
                  <a:pt x="5771503" y="229072"/>
                </a:cubicBezTo>
                <a:cubicBezTo>
                  <a:pt x="5775150" y="226462"/>
                  <a:pt x="5779320" y="217706"/>
                  <a:pt x="5784014" y="202804"/>
                </a:cubicBezTo>
                <a:cubicBezTo>
                  <a:pt x="5788709" y="187903"/>
                  <a:pt x="5791418" y="187019"/>
                  <a:pt x="5792144" y="200153"/>
                </a:cubicBezTo>
                <a:cubicBezTo>
                  <a:pt x="5792870" y="213287"/>
                  <a:pt x="5794994" y="223414"/>
                  <a:pt x="5798516" y="230533"/>
                </a:cubicBezTo>
                <a:cubicBezTo>
                  <a:pt x="5802038" y="237652"/>
                  <a:pt x="5800687" y="243757"/>
                  <a:pt x="5794460" y="248848"/>
                </a:cubicBezTo>
                <a:cubicBezTo>
                  <a:pt x="5788234" y="253939"/>
                  <a:pt x="5775451" y="256283"/>
                  <a:pt x="5756109" y="255880"/>
                </a:cubicBezTo>
                <a:cubicBezTo>
                  <a:pt x="5736768" y="255477"/>
                  <a:pt x="5724099" y="250972"/>
                  <a:pt x="5718102" y="242365"/>
                </a:cubicBezTo>
                <a:cubicBezTo>
                  <a:pt x="5712106" y="233757"/>
                  <a:pt x="5709690" y="220670"/>
                  <a:pt x="5710856" y="203102"/>
                </a:cubicBezTo>
                <a:cubicBezTo>
                  <a:pt x="5712022" y="185534"/>
                  <a:pt x="5712605" y="172583"/>
                  <a:pt x="5712605" y="164248"/>
                </a:cubicBezTo>
                <a:cubicBezTo>
                  <a:pt x="5705300" y="191335"/>
                  <a:pt x="5693434" y="211687"/>
                  <a:pt x="5677007" y="225305"/>
                </a:cubicBezTo>
                <a:cubicBezTo>
                  <a:pt x="5660580" y="238923"/>
                  <a:pt x="5645093" y="247329"/>
                  <a:pt x="5630545" y="250522"/>
                </a:cubicBezTo>
                <a:cubicBezTo>
                  <a:pt x="5615997" y="253716"/>
                  <a:pt x="5616043" y="250389"/>
                  <a:pt x="5630684" y="240541"/>
                </a:cubicBezTo>
                <a:cubicBezTo>
                  <a:pt x="5645325" y="230694"/>
                  <a:pt x="5659170" y="218288"/>
                  <a:pt x="5672216" y="203325"/>
                </a:cubicBezTo>
                <a:cubicBezTo>
                  <a:pt x="5685264" y="188362"/>
                  <a:pt x="5696395" y="169110"/>
                  <a:pt x="5705610" y="145570"/>
                </a:cubicBezTo>
                <a:cubicBezTo>
                  <a:pt x="5698826" y="146290"/>
                  <a:pt x="5691949" y="149000"/>
                  <a:pt x="5684978" y="153700"/>
                </a:cubicBezTo>
                <a:cubicBezTo>
                  <a:pt x="5678009" y="158401"/>
                  <a:pt x="5674257" y="156745"/>
                  <a:pt x="5673723" y="148733"/>
                </a:cubicBezTo>
                <a:cubicBezTo>
                  <a:pt x="5673190" y="140721"/>
                  <a:pt x="5674681" y="134951"/>
                  <a:pt x="5678198" y="131422"/>
                </a:cubicBezTo>
                <a:cubicBezTo>
                  <a:pt x="5681714" y="127894"/>
                  <a:pt x="5683658" y="123228"/>
                  <a:pt x="5684030" y="117423"/>
                </a:cubicBezTo>
                <a:cubicBezTo>
                  <a:pt x="5684402" y="111619"/>
                  <a:pt x="5683810" y="105694"/>
                  <a:pt x="5682253" y="99648"/>
                </a:cubicBezTo>
                <a:cubicBezTo>
                  <a:pt x="5680697" y="93601"/>
                  <a:pt x="5685001" y="93242"/>
                  <a:pt x="5695164" y="98569"/>
                </a:cubicBezTo>
                <a:cubicBezTo>
                  <a:pt x="5705328" y="103895"/>
                  <a:pt x="5709355" y="108308"/>
                  <a:pt x="5707247" y="111805"/>
                </a:cubicBezTo>
                <a:cubicBezTo>
                  <a:pt x="5705139" y="115302"/>
                  <a:pt x="5703560" y="118440"/>
                  <a:pt x="5702512" y="121218"/>
                </a:cubicBezTo>
                <a:cubicBezTo>
                  <a:pt x="5701465" y="123997"/>
                  <a:pt x="5700575" y="126393"/>
                  <a:pt x="5699843" y="128409"/>
                </a:cubicBezTo>
                <a:cubicBezTo>
                  <a:pt x="5699111" y="130424"/>
                  <a:pt x="5698885" y="131472"/>
                  <a:pt x="5699164" y="131553"/>
                </a:cubicBezTo>
                <a:cubicBezTo>
                  <a:pt x="5699443" y="131633"/>
                  <a:pt x="5702888" y="130688"/>
                  <a:pt x="5709498" y="128716"/>
                </a:cubicBezTo>
                <a:cubicBezTo>
                  <a:pt x="5712351" y="118000"/>
                  <a:pt x="5714167" y="108264"/>
                  <a:pt x="5714949" y="99508"/>
                </a:cubicBezTo>
                <a:cubicBezTo>
                  <a:pt x="5715730" y="90752"/>
                  <a:pt x="5715662" y="84706"/>
                  <a:pt x="5714744" y="81370"/>
                </a:cubicBezTo>
                <a:cubicBezTo>
                  <a:pt x="5710267" y="82151"/>
                  <a:pt x="5705852" y="82331"/>
                  <a:pt x="5701498" y="81909"/>
                </a:cubicBezTo>
                <a:cubicBezTo>
                  <a:pt x="5697145" y="81487"/>
                  <a:pt x="5693629" y="79819"/>
                  <a:pt x="5690950" y="76905"/>
                </a:cubicBezTo>
                <a:cubicBezTo>
                  <a:pt x="5688271" y="73990"/>
                  <a:pt x="5689785" y="71504"/>
                  <a:pt x="5695489" y="69445"/>
                </a:cubicBezTo>
                <a:cubicBezTo>
                  <a:pt x="5701195" y="67386"/>
                  <a:pt x="5706481" y="65234"/>
                  <a:pt x="5711349" y="62989"/>
                </a:cubicBezTo>
                <a:cubicBezTo>
                  <a:pt x="5716217" y="60745"/>
                  <a:pt x="5724753" y="57191"/>
                  <a:pt x="5736957" y="52330"/>
                </a:cubicBezTo>
                <a:cubicBezTo>
                  <a:pt x="5743059" y="49899"/>
                  <a:pt x="5748344" y="48633"/>
                  <a:pt x="5752814" y="48532"/>
                </a:cubicBezTo>
                <a:close/>
                <a:moveTo>
                  <a:pt x="5003365" y="46135"/>
                </a:moveTo>
                <a:cubicBezTo>
                  <a:pt x="5003079" y="45502"/>
                  <a:pt x="5000357" y="45573"/>
                  <a:pt x="4995198" y="46349"/>
                </a:cubicBezTo>
                <a:cubicBezTo>
                  <a:pt x="4990038" y="47124"/>
                  <a:pt x="4982442" y="48472"/>
                  <a:pt x="4972409" y="50395"/>
                </a:cubicBezTo>
                <a:cubicBezTo>
                  <a:pt x="4973128" y="59734"/>
                  <a:pt x="4974126" y="68068"/>
                  <a:pt x="4975403" y="75398"/>
                </a:cubicBezTo>
                <a:cubicBezTo>
                  <a:pt x="4983415" y="73984"/>
                  <a:pt x="4992159" y="71919"/>
                  <a:pt x="5001634" y="69203"/>
                </a:cubicBezTo>
                <a:cubicBezTo>
                  <a:pt x="5002304" y="64540"/>
                  <a:pt x="5002831" y="59687"/>
                  <a:pt x="5003216" y="54646"/>
                </a:cubicBezTo>
                <a:cubicBezTo>
                  <a:pt x="5003600" y="49604"/>
                  <a:pt x="5003650" y="46767"/>
                  <a:pt x="5003365" y="46135"/>
                </a:cubicBezTo>
                <a:close/>
                <a:moveTo>
                  <a:pt x="3469839" y="46135"/>
                </a:moveTo>
                <a:cubicBezTo>
                  <a:pt x="3469554" y="45502"/>
                  <a:pt x="3466832" y="45573"/>
                  <a:pt x="3461672" y="46349"/>
                </a:cubicBezTo>
                <a:cubicBezTo>
                  <a:pt x="3456513" y="47124"/>
                  <a:pt x="3448917" y="48472"/>
                  <a:pt x="3438883" y="50395"/>
                </a:cubicBezTo>
                <a:cubicBezTo>
                  <a:pt x="3439603" y="59734"/>
                  <a:pt x="3440601" y="68068"/>
                  <a:pt x="3441878" y="75398"/>
                </a:cubicBezTo>
                <a:cubicBezTo>
                  <a:pt x="3449890" y="73984"/>
                  <a:pt x="3458634" y="71919"/>
                  <a:pt x="3468109" y="69203"/>
                </a:cubicBezTo>
                <a:cubicBezTo>
                  <a:pt x="3468779" y="64540"/>
                  <a:pt x="3469306" y="59687"/>
                  <a:pt x="3469691" y="54646"/>
                </a:cubicBezTo>
                <a:cubicBezTo>
                  <a:pt x="3470075" y="49604"/>
                  <a:pt x="3470125" y="46767"/>
                  <a:pt x="3469839" y="46135"/>
                </a:cubicBezTo>
                <a:close/>
                <a:moveTo>
                  <a:pt x="5970226" y="40516"/>
                </a:moveTo>
                <a:cubicBezTo>
                  <a:pt x="5966859" y="43828"/>
                  <a:pt x="5962713" y="47538"/>
                  <a:pt x="5957787" y="51648"/>
                </a:cubicBezTo>
                <a:lnTo>
                  <a:pt x="5943447" y="62984"/>
                </a:lnTo>
                <a:lnTo>
                  <a:pt x="5952134" y="62701"/>
                </a:lnTo>
                <a:cubicBezTo>
                  <a:pt x="5961417" y="64357"/>
                  <a:pt x="5968251" y="67402"/>
                  <a:pt x="5972635" y="71835"/>
                </a:cubicBezTo>
                <a:cubicBezTo>
                  <a:pt x="5977019" y="76269"/>
                  <a:pt x="5978821" y="79788"/>
                  <a:pt x="5978039" y="82393"/>
                </a:cubicBezTo>
                <a:cubicBezTo>
                  <a:pt x="5979962" y="79205"/>
                  <a:pt x="5984734" y="73417"/>
                  <a:pt x="5992355" y="65026"/>
                </a:cubicBezTo>
                <a:cubicBezTo>
                  <a:pt x="5999977" y="56636"/>
                  <a:pt x="6004531" y="50841"/>
                  <a:pt x="6006019" y="47642"/>
                </a:cubicBezTo>
                <a:cubicBezTo>
                  <a:pt x="6007507" y="44442"/>
                  <a:pt x="6006329" y="42842"/>
                  <a:pt x="6002485" y="42842"/>
                </a:cubicBezTo>
                <a:cubicBezTo>
                  <a:pt x="5997375" y="42842"/>
                  <a:pt x="5991899" y="43232"/>
                  <a:pt x="5986057" y="44014"/>
                </a:cubicBezTo>
                <a:cubicBezTo>
                  <a:pt x="5980216" y="44795"/>
                  <a:pt x="5974939" y="43629"/>
                  <a:pt x="5970226" y="40516"/>
                </a:cubicBezTo>
                <a:close/>
                <a:moveTo>
                  <a:pt x="1230237" y="40405"/>
                </a:moveTo>
                <a:lnTo>
                  <a:pt x="1362303" y="40405"/>
                </a:lnTo>
                <a:lnTo>
                  <a:pt x="1362303" y="63622"/>
                </a:lnTo>
                <a:cubicBezTo>
                  <a:pt x="1325555" y="123029"/>
                  <a:pt x="1301203" y="183032"/>
                  <a:pt x="1289248" y="243630"/>
                </a:cubicBezTo>
                <a:lnTo>
                  <a:pt x="1257100" y="243630"/>
                </a:lnTo>
                <a:cubicBezTo>
                  <a:pt x="1271127" y="181816"/>
                  <a:pt x="1295640" y="123060"/>
                  <a:pt x="1330640" y="67361"/>
                </a:cubicBezTo>
                <a:lnTo>
                  <a:pt x="1230237" y="67361"/>
                </a:lnTo>
                <a:close/>
                <a:moveTo>
                  <a:pt x="5097907" y="37596"/>
                </a:moveTo>
                <a:cubicBezTo>
                  <a:pt x="5094509" y="37980"/>
                  <a:pt x="5085363" y="39524"/>
                  <a:pt x="5070468" y="42228"/>
                </a:cubicBezTo>
                <a:cubicBezTo>
                  <a:pt x="5071211" y="50277"/>
                  <a:pt x="5071906" y="58611"/>
                  <a:pt x="5072551" y="67231"/>
                </a:cubicBezTo>
                <a:cubicBezTo>
                  <a:pt x="5080377" y="65668"/>
                  <a:pt x="5089443" y="64310"/>
                  <a:pt x="5099750" y="63157"/>
                </a:cubicBezTo>
                <a:cubicBezTo>
                  <a:pt x="5101164" y="54674"/>
                  <a:pt x="5102059" y="48196"/>
                  <a:pt x="5102438" y="43725"/>
                </a:cubicBezTo>
                <a:cubicBezTo>
                  <a:pt x="5102816" y="39254"/>
                  <a:pt x="5101306" y="37211"/>
                  <a:pt x="5097907" y="37596"/>
                </a:cubicBezTo>
                <a:close/>
                <a:moveTo>
                  <a:pt x="3564383" y="37596"/>
                </a:moveTo>
                <a:cubicBezTo>
                  <a:pt x="3560984" y="37980"/>
                  <a:pt x="3551838" y="39524"/>
                  <a:pt x="3536942" y="42228"/>
                </a:cubicBezTo>
                <a:cubicBezTo>
                  <a:pt x="3537686" y="50277"/>
                  <a:pt x="3538381" y="58611"/>
                  <a:pt x="3539026" y="67231"/>
                </a:cubicBezTo>
                <a:cubicBezTo>
                  <a:pt x="3546852" y="65668"/>
                  <a:pt x="3555918" y="64310"/>
                  <a:pt x="3566224" y="63157"/>
                </a:cubicBezTo>
                <a:cubicBezTo>
                  <a:pt x="3567638" y="54674"/>
                  <a:pt x="3568534" y="48196"/>
                  <a:pt x="3568912" y="43725"/>
                </a:cubicBezTo>
                <a:cubicBezTo>
                  <a:pt x="3569291" y="39254"/>
                  <a:pt x="3567781" y="37211"/>
                  <a:pt x="3564383" y="37596"/>
                </a:cubicBezTo>
                <a:close/>
                <a:moveTo>
                  <a:pt x="1147991" y="36889"/>
                </a:moveTo>
                <a:lnTo>
                  <a:pt x="1180714" y="36889"/>
                </a:lnTo>
                <a:lnTo>
                  <a:pt x="1131676" y="112754"/>
                </a:lnTo>
                <a:cubicBezTo>
                  <a:pt x="1150725" y="107309"/>
                  <a:pt x="1166879" y="108466"/>
                  <a:pt x="1180137" y="116223"/>
                </a:cubicBezTo>
                <a:cubicBezTo>
                  <a:pt x="1193396" y="123981"/>
                  <a:pt x="1202242" y="132495"/>
                  <a:pt x="1206676" y="141766"/>
                </a:cubicBezTo>
                <a:cubicBezTo>
                  <a:pt x="1211109" y="151037"/>
                  <a:pt x="1213528" y="161089"/>
                  <a:pt x="1213931" y="171922"/>
                </a:cubicBezTo>
                <a:cubicBezTo>
                  <a:pt x="1214334" y="182756"/>
                  <a:pt x="1212700" y="193474"/>
                  <a:pt x="1209029" y="204078"/>
                </a:cubicBezTo>
                <a:cubicBezTo>
                  <a:pt x="1205358" y="214682"/>
                  <a:pt x="1198794" y="224307"/>
                  <a:pt x="1189337" y="232951"/>
                </a:cubicBezTo>
                <a:cubicBezTo>
                  <a:pt x="1179880" y="241596"/>
                  <a:pt x="1166758" y="246315"/>
                  <a:pt x="1149972" y="247108"/>
                </a:cubicBezTo>
                <a:cubicBezTo>
                  <a:pt x="1133185" y="247902"/>
                  <a:pt x="1118820" y="244811"/>
                  <a:pt x="1106877" y="237835"/>
                </a:cubicBezTo>
                <a:cubicBezTo>
                  <a:pt x="1094934" y="230858"/>
                  <a:pt x="1086720" y="221023"/>
                  <a:pt x="1082237" y="208329"/>
                </a:cubicBezTo>
                <a:cubicBezTo>
                  <a:pt x="1077753" y="195636"/>
                  <a:pt x="1075902" y="183484"/>
                  <a:pt x="1076683" y="171876"/>
                </a:cubicBezTo>
                <a:cubicBezTo>
                  <a:pt x="1077465" y="160267"/>
                  <a:pt x="1079604" y="150584"/>
                  <a:pt x="1083102" y="142826"/>
                </a:cubicBezTo>
                <a:cubicBezTo>
                  <a:pt x="1086599" y="135069"/>
                  <a:pt x="1091938" y="125181"/>
                  <a:pt x="1099119" y="113163"/>
                </a:cubicBezTo>
                <a:close/>
                <a:moveTo>
                  <a:pt x="2689003" y="36310"/>
                </a:moveTo>
                <a:cubicBezTo>
                  <a:pt x="2695577" y="37251"/>
                  <a:pt x="2701688" y="39171"/>
                  <a:pt x="2707337" y="42070"/>
                </a:cubicBezTo>
                <a:cubicBezTo>
                  <a:pt x="2718636" y="47868"/>
                  <a:pt x="2726502" y="56252"/>
                  <a:pt x="2730936" y="67222"/>
                </a:cubicBezTo>
                <a:cubicBezTo>
                  <a:pt x="2735369" y="78192"/>
                  <a:pt x="2735952" y="90281"/>
                  <a:pt x="2732684" y="103489"/>
                </a:cubicBezTo>
                <a:cubicBezTo>
                  <a:pt x="2729416" y="116698"/>
                  <a:pt x="2720546" y="127227"/>
                  <a:pt x="2706072" y="135078"/>
                </a:cubicBezTo>
                <a:cubicBezTo>
                  <a:pt x="2716453" y="138650"/>
                  <a:pt x="2724688" y="145322"/>
                  <a:pt x="2730778" y="155095"/>
                </a:cubicBezTo>
                <a:cubicBezTo>
                  <a:pt x="2736867" y="164868"/>
                  <a:pt x="2738901" y="177699"/>
                  <a:pt x="2736880" y="193586"/>
                </a:cubicBezTo>
                <a:cubicBezTo>
                  <a:pt x="2734858" y="209473"/>
                  <a:pt x="2727646" y="222372"/>
                  <a:pt x="2715244" y="232281"/>
                </a:cubicBezTo>
                <a:cubicBezTo>
                  <a:pt x="2702841" y="242191"/>
                  <a:pt x="2688827" y="246944"/>
                  <a:pt x="2673200" y="246541"/>
                </a:cubicBezTo>
                <a:cubicBezTo>
                  <a:pt x="2657573" y="246138"/>
                  <a:pt x="2643995" y="241205"/>
                  <a:pt x="2632467" y="231742"/>
                </a:cubicBezTo>
                <a:cubicBezTo>
                  <a:pt x="2620939" y="222279"/>
                  <a:pt x="2613520" y="207725"/>
                  <a:pt x="2610208" y="188079"/>
                </a:cubicBezTo>
                <a:lnTo>
                  <a:pt x="2637500" y="182796"/>
                </a:lnTo>
                <a:cubicBezTo>
                  <a:pt x="2641046" y="194764"/>
                  <a:pt x="2646039" y="203592"/>
                  <a:pt x="2652475" y="209278"/>
                </a:cubicBezTo>
                <a:cubicBezTo>
                  <a:pt x="2658912" y="214965"/>
                  <a:pt x="2666741" y="217833"/>
                  <a:pt x="2675962" y="217882"/>
                </a:cubicBezTo>
                <a:cubicBezTo>
                  <a:pt x="2685183" y="217932"/>
                  <a:pt x="2692678" y="214183"/>
                  <a:pt x="2698445" y="206636"/>
                </a:cubicBezTo>
                <a:cubicBezTo>
                  <a:pt x="2704212" y="199090"/>
                  <a:pt x="2706723" y="190442"/>
                  <a:pt x="2705979" y="180694"/>
                </a:cubicBezTo>
                <a:cubicBezTo>
                  <a:pt x="2705235" y="170946"/>
                  <a:pt x="2701499" y="163411"/>
                  <a:pt x="2694770" y="158091"/>
                </a:cubicBezTo>
                <a:cubicBezTo>
                  <a:pt x="2688042" y="152770"/>
                  <a:pt x="2675804" y="148845"/>
                  <a:pt x="2658056" y="146315"/>
                </a:cubicBezTo>
                <a:lnTo>
                  <a:pt x="2658056" y="125944"/>
                </a:lnTo>
                <a:cubicBezTo>
                  <a:pt x="2675444" y="124294"/>
                  <a:pt x="2687574" y="120223"/>
                  <a:pt x="2694445" y="113730"/>
                </a:cubicBezTo>
                <a:cubicBezTo>
                  <a:pt x="2701316" y="107238"/>
                  <a:pt x="2704388" y="98835"/>
                  <a:pt x="2703663" y="88523"/>
                </a:cubicBezTo>
                <a:cubicBezTo>
                  <a:pt x="2702937" y="78210"/>
                  <a:pt x="2698429" y="70744"/>
                  <a:pt x="2690138" y="66124"/>
                </a:cubicBezTo>
                <a:cubicBezTo>
                  <a:pt x="2681847" y="61504"/>
                  <a:pt x="2672961" y="61014"/>
                  <a:pt x="2663479" y="64654"/>
                </a:cubicBezTo>
                <a:cubicBezTo>
                  <a:pt x="2653998" y="68295"/>
                  <a:pt x="2646001" y="79317"/>
                  <a:pt x="2639490" y="97722"/>
                </a:cubicBezTo>
                <a:lnTo>
                  <a:pt x="2612534" y="93536"/>
                </a:lnTo>
                <a:cubicBezTo>
                  <a:pt x="2617346" y="77041"/>
                  <a:pt x="2624027" y="63907"/>
                  <a:pt x="2632579" y="54134"/>
                </a:cubicBezTo>
                <a:cubicBezTo>
                  <a:pt x="2641130" y="44361"/>
                  <a:pt x="2652903" y="38458"/>
                  <a:pt x="2667898" y="36424"/>
                </a:cubicBezTo>
                <a:cubicBezTo>
                  <a:pt x="2675395" y="35407"/>
                  <a:pt x="2682430" y="35369"/>
                  <a:pt x="2689003" y="36310"/>
                </a:cubicBezTo>
                <a:close/>
                <a:moveTo>
                  <a:pt x="995084" y="34603"/>
                </a:moveTo>
                <a:cubicBezTo>
                  <a:pt x="998876" y="34611"/>
                  <a:pt x="1002455" y="35028"/>
                  <a:pt x="1005823" y="35856"/>
                </a:cubicBezTo>
                <a:cubicBezTo>
                  <a:pt x="1012557" y="37512"/>
                  <a:pt x="1019468" y="40634"/>
                  <a:pt x="1026556" y="45223"/>
                </a:cubicBezTo>
                <a:cubicBezTo>
                  <a:pt x="1033644" y="49812"/>
                  <a:pt x="1039405" y="56543"/>
                  <a:pt x="1043839" y="65417"/>
                </a:cubicBezTo>
                <a:cubicBezTo>
                  <a:pt x="1048273" y="74291"/>
                  <a:pt x="1049885" y="85000"/>
                  <a:pt x="1048676" y="97545"/>
                </a:cubicBezTo>
                <a:cubicBezTo>
                  <a:pt x="1047466" y="110090"/>
                  <a:pt x="1041299" y="124902"/>
                  <a:pt x="1030175" y="141980"/>
                </a:cubicBezTo>
                <a:cubicBezTo>
                  <a:pt x="1019049" y="159058"/>
                  <a:pt x="998195" y="183956"/>
                  <a:pt x="967611" y="216673"/>
                </a:cubicBezTo>
                <a:lnTo>
                  <a:pt x="1051661" y="216673"/>
                </a:lnTo>
                <a:lnTo>
                  <a:pt x="1051661" y="243630"/>
                </a:lnTo>
                <a:lnTo>
                  <a:pt x="926609" y="243630"/>
                </a:lnTo>
                <a:lnTo>
                  <a:pt x="926609" y="235239"/>
                </a:lnTo>
                <a:cubicBezTo>
                  <a:pt x="927415" y="223160"/>
                  <a:pt x="932962" y="212369"/>
                  <a:pt x="943249" y="202869"/>
                </a:cubicBezTo>
                <a:cubicBezTo>
                  <a:pt x="953538" y="193369"/>
                  <a:pt x="966411" y="178768"/>
                  <a:pt x="981870" y="159067"/>
                </a:cubicBezTo>
                <a:cubicBezTo>
                  <a:pt x="997330" y="139366"/>
                  <a:pt x="1007354" y="124195"/>
                  <a:pt x="1011943" y="113554"/>
                </a:cubicBezTo>
                <a:cubicBezTo>
                  <a:pt x="1016532" y="102913"/>
                  <a:pt x="1018277" y="94029"/>
                  <a:pt x="1017180" y="86904"/>
                </a:cubicBezTo>
                <a:cubicBezTo>
                  <a:pt x="1016082" y="79779"/>
                  <a:pt x="1012789" y="73962"/>
                  <a:pt x="1007301" y="69454"/>
                </a:cubicBezTo>
                <a:cubicBezTo>
                  <a:pt x="1001813" y="64946"/>
                  <a:pt x="995389" y="63067"/>
                  <a:pt x="988028" y="63817"/>
                </a:cubicBezTo>
                <a:cubicBezTo>
                  <a:pt x="980667" y="64568"/>
                  <a:pt x="973576" y="67454"/>
                  <a:pt x="966755" y="72477"/>
                </a:cubicBezTo>
                <a:cubicBezTo>
                  <a:pt x="959934" y="77500"/>
                  <a:pt x="954359" y="85915"/>
                  <a:pt x="950030" y="97722"/>
                </a:cubicBezTo>
                <a:lnTo>
                  <a:pt x="921939" y="93555"/>
                </a:lnTo>
                <a:cubicBezTo>
                  <a:pt x="928314" y="73054"/>
                  <a:pt x="936617" y="58506"/>
                  <a:pt x="946849" y="49911"/>
                </a:cubicBezTo>
                <a:cubicBezTo>
                  <a:pt x="957081" y="41316"/>
                  <a:pt x="969155" y="36616"/>
                  <a:pt x="983070" y="35810"/>
                </a:cubicBezTo>
                <a:cubicBezTo>
                  <a:pt x="987287" y="34997"/>
                  <a:pt x="991292" y="34595"/>
                  <a:pt x="995084" y="34603"/>
                </a:cubicBezTo>
                <a:close/>
                <a:moveTo>
                  <a:pt x="6828295" y="30005"/>
                </a:moveTo>
                <a:cubicBezTo>
                  <a:pt x="6850767" y="26806"/>
                  <a:pt x="6868609" y="37893"/>
                  <a:pt x="6881817" y="63268"/>
                </a:cubicBezTo>
                <a:cubicBezTo>
                  <a:pt x="6889681" y="90913"/>
                  <a:pt x="6878921" y="118347"/>
                  <a:pt x="6849539" y="145570"/>
                </a:cubicBezTo>
                <a:cubicBezTo>
                  <a:pt x="6840784" y="158717"/>
                  <a:pt x="6836405" y="174282"/>
                  <a:pt x="6836405" y="192265"/>
                </a:cubicBezTo>
                <a:lnTo>
                  <a:pt x="6808351" y="192265"/>
                </a:lnTo>
                <a:cubicBezTo>
                  <a:pt x="6807509" y="160689"/>
                  <a:pt x="6820438" y="131934"/>
                  <a:pt x="6847140" y="106001"/>
                </a:cubicBezTo>
                <a:cubicBezTo>
                  <a:pt x="6853130" y="97046"/>
                  <a:pt x="6855747" y="87527"/>
                  <a:pt x="6854991" y="77444"/>
                </a:cubicBezTo>
                <a:cubicBezTo>
                  <a:pt x="6850911" y="63715"/>
                  <a:pt x="6843165" y="57241"/>
                  <a:pt x="6831755" y="58022"/>
                </a:cubicBezTo>
                <a:lnTo>
                  <a:pt x="6827179" y="58022"/>
                </a:lnTo>
                <a:cubicBezTo>
                  <a:pt x="6813102" y="58692"/>
                  <a:pt x="6806454" y="70753"/>
                  <a:pt x="6807235" y="94206"/>
                </a:cubicBezTo>
                <a:lnTo>
                  <a:pt x="6777991" y="94206"/>
                </a:lnTo>
                <a:cubicBezTo>
                  <a:pt x="6777160" y="62109"/>
                  <a:pt x="6787311" y="42402"/>
                  <a:pt x="6808445" y="35084"/>
                </a:cubicBezTo>
                <a:cubicBezTo>
                  <a:pt x="6811881" y="32504"/>
                  <a:pt x="6818497" y="30812"/>
                  <a:pt x="6828295" y="30005"/>
                </a:cubicBezTo>
                <a:close/>
                <a:moveTo>
                  <a:pt x="2507219" y="26399"/>
                </a:moveTo>
                <a:cubicBezTo>
                  <a:pt x="2510713" y="26968"/>
                  <a:pt x="2514443" y="28716"/>
                  <a:pt x="2518409" y="31642"/>
                </a:cubicBezTo>
                <a:cubicBezTo>
                  <a:pt x="2526340" y="37496"/>
                  <a:pt x="2531953" y="43360"/>
                  <a:pt x="2535245" y="49232"/>
                </a:cubicBezTo>
                <a:cubicBezTo>
                  <a:pt x="2538538" y="55105"/>
                  <a:pt x="2536520" y="58977"/>
                  <a:pt x="2529190" y="60850"/>
                </a:cubicBezTo>
                <a:cubicBezTo>
                  <a:pt x="2521860" y="62723"/>
                  <a:pt x="2511461" y="67891"/>
                  <a:pt x="2497992" y="76356"/>
                </a:cubicBezTo>
                <a:cubicBezTo>
                  <a:pt x="2484523" y="84821"/>
                  <a:pt x="2471345" y="93809"/>
                  <a:pt x="2458459" y="103322"/>
                </a:cubicBezTo>
                <a:cubicBezTo>
                  <a:pt x="2468580" y="107663"/>
                  <a:pt x="2472452" y="111907"/>
                  <a:pt x="2470077" y="116056"/>
                </a:cubicBezTo>
                <a:cubicBezTo>
                  <a:pt x="2467702" y="120205"/>
                  <a:pt x="2466139" y="127541"/>
                  <a:pt x="2465389" y="138064"/>
                </a:cubicBezTo>
                <a:cubicBezTo>
                  <a:pt x="2464639" y="148587"/>
                  <a:pt x="2464844" y="163935"/>
                  <a:pt x="2466003" y="184108"/>
                </a:cubicBezTo>
                <a:cubicBezTo>
                  <a:pt x="2467163" y="204280"/>
                  <a:pt x="2467544" y="219454"/>
                  <a:pt x="2467147" y="229630"/>
                </a:cubicBezTo>
                <a:cubicBezTo>
                  <a:pt x="2466750" y="239807"/>
                  <a:pt x="2462003" y="250717"/>
                  <a:pt x="2452906" y="262363"/>
                </a:cubicBezTo>
                <a:cubicBezTo>
                  <a:pt x="2443809" y="274009"/>
                  <a:pt x="2436721" y="275538"/>
                  <a:pt x="2431642" y="266949"/>
                </a:cubicBezTo>
                <a:cubicBezTo>
                  <a:pt x="2426564" y="258360"/>
                  <a:pt x="2419234" y="249192"/>
                  <a:pt x="2409653" y="239444"/>
                </a:cubicBezTo>
                <a:cubicBezTo>
                  <a:pt x="2400072" y="229696"/>
                  <a:pt x="2400410" y="226183"/>
                  <a:pt x="2410667" y="228905"/>
                </a:cubicBezTo>
                <a:cubicBezTo>
                  <a:pt x="2420924" y="231627"/>
                  <a:pt x="2427987" y="232874"/>
                  <a:pt x="2431856" y="232644"/>
                </a:cubicBezTo>
                <a:cubicBezTo>
                  <a:pt x="2435726" y="232415"/>
                  <a:pt x="2438188" y="229485"/>
                  <a:pt x="2439242" y="223854"/>
                </a:cubicBezTo>
                <a:cubicBezTo>
                  <a:pt x="2440296" y="218223"/>
                  <a:pt x="2441015" y="204416"/>
                  <a:pt x="2441400" y="182433"/>
                </a:cubicBezTo>
                <a:cubicBezTo>
                  <a:pt x="2441784" y="160450"/>
                  <a:pt x="2441220" y="143412"/>
                  <a:pt x="2439707" y="131320"/>
                </a:cubicBezTo>
                <a:cubicBezTo>
                  <a:pt x="2438194" y="119228"/>
                  <a:pt x="2435276" y="109802"/>
                  <a:pt x="2430954" y="103043"/>
                </a:cubicBezTo>
                <a:cubicBezTo>
                  <a:pt x="2426632" y="96283"/>
                  <a:pt x="2427174" y="93316"/>
                  <a:pt x="2432582" y="94141"/>
                </a:cubicBezTo>
                <a:cubicBezTo>
                  <a:pt x="2437989" y="94966"/>
                  <a:pt x="2443043" y="95719"/>
                  <a:pt x="2447744" y="96401"/>
                </a:cubicBezTo>
                <a:cubicBezTo>
                  <a:pt x="2466831" y="78530"/>
                  <a:pt x="2479980" y="65721"/>
                  <a:pt x="2487192" y="57976"/>
                </a:cubicBezTo>
                <a:cubicBezTo>
                  <a:pt x="2494405" y="50230"/>
                  <a:pt x="2490529" y="47719"/>
                  <a:pt x="2475565" y="50441"/>
                </a:cubicBezTo>
                <a:cubicBezTo>
                  <a:pt x="2460602" y="53164"/>
                  <a:pt x="2443673" y="56444"/>
                  <a:pt x="2424778" y="60283"/>
                </a:cubicBezTo>
                <a:cubicBezTo>
                  <a:pt x="2405883" y="64121"/>
                  <a:pt x="2393533" y="67234"/>
                  <a:pt x="2387729" y="69622"/>
                </a:cubicBezTo>
                <a:cubicBezTo>
                  <a:pt x="2381924" y="72009"/>
                  <a:pt x="2375757" y="71950"/>
                  <a:pt x="2369228" y="69445"/>
                </a:cubicBezTo>
                <a:cubicBezTo>
                  <a:pt x="2362698" y="66940"/>
                  <a:pt x="2357042" y="62441"/>
                  <a:pt x="2352261" y="55948"/>
                </a:cubicBezTo>
                <a:cubicBezTo>
                  <a:pt x="2347480" y="49455"/>
                  <a:pt x="2350116" y="46606"/>
                  <a:pt x="2360168" y="47400"/>
                </a:cubicBezTo>
                <a:cubicBezTo>
                  <a:pt x="2370220" y="48193"/>
                  <a:pt x="2385264" y="47626"/>
                  <a:pt x="2405300" y="45697"/>
                </a:cubicBezTo>
                <a:cubicBezTo>
                  <a:pt x="2425336" y="43769"/>
                  <a:pt x="2444190" y="41270"/>
                  <a:pt x="2461864" y="38200"/>
                </a:cubicBezTo>
                <a:cubicBezTo>
                  <a:pt x="2479537" y="35131"/>
                  <a:pt x="2491397" y="31807"/>
                  <a:pt x="2497443" y="28229"/>
                </a:cubicBezTo>
                <a:cubicBezTo>
                  <a:pt x="2500466" y="26440"/>
                  <a:pt x="2503725" y="25830"/>
                  <a:pt x="2507219" y="26399"/>
                </a:cubicBezTo>
                <a:close/>
                <a:moveTo>
                  <a:pt x="6616654" y="26334"/>
                </a:moveTo>
                <a:cubicBezTo>
                  <a:pt x="6621657" y="27048"/>
                  <a:pt x="6625937" y="28920"/>
                  <a:pt x="6629497" y="31949"/>
                </a:cubicBezTo>
                <a:cubicBezTo>
                  <a:pt x="6636617" y="38008"/>
                  <a:pt x="6634390" y="42702"/>
                  <a:pt x="6622819" y="46032"/>
                </a:cubicBezTo>
                <a:cubicBezTo>
                  <a:pt x="6611247" y="49362"/>
                  <a:pt x="6600829" y="51995"/>
                  <a:pt x="6591565" y="53929"/>
                </a:cubicBezTo>
                <a:cubicBezTo>
                  <a:pt x="6582300" y="55864"/>
                  <a:pt x="6572373" y="57421"/>
                  <a:pt x="6561781" y="58599"/>
                </a:cubicBezTo>
                <a:cubicBezTo>
                  <a:pt x="6551189" y="59777"/>
                  <a:pt x="6541739" y="57452"/>
                  <a:pt x="6533429" y="51623"/>
                </a:cubicBezTo>
                <a:cubicBezTo>
                  <a:pt x="6525119" y="45794"/>
                  <a:pt x="6525359" y="42082"/>
                  <a:pt x="6534145" y="40488"/>
                </a:cubicBezTo>
                <a:cubicBezTo>
                  <a:pt x="6542933" y="38895"/>
                  <a:pt x="6552827" y="37317"/>
                  <a:pt x="6563827" y="35754"/>
                </a:cubicBezTo>
                <a:cubicBezTo>
                  <a:pt x="6574704" y="33559"/>
                  <a:pt x="6586589" y="30861"/>
                  <a:pt x="6599481" y="27661"/>
                </a:cubicBezTo>
                <a:cubicBezTo>
                  <a:pt x="6605927" y="26061"/>
                  <a:pt x="6611651" y="25619"/>
                  <a:pt x="6616654" y="26334"/>
                </a:cubicBezTo>
                <a:close/>
                <a:moveTo>
                  <a:pt x="1558879" y="26334"/>
                </a:moveTo>
                <a:cubicBezTo>
                  <a:pt x="1563883" y="27048"/>
                  <a:pt x="1568163" y="28920"/>
                  <a:pt x="1571723" y="31949"/>
                </a:cubicBezTo>
                <a:cubicBezTo>
                  <a:pt x="1578842" y="38008"/>
                  <a:pt x="1576616" y="42702"/>
                  <a:pt x="1565045" y="46032"/>
                </a:cubicBezTo>
                <a:cubicBezTo>
                  <a:pt x="1553473" y="49362"/>
                  <a:pt x="1543055" y="51995"/>
                  <a:pt x="1533790" y="53929"/>
                </a:cubicBezTo>
                <a:cubicBezTo>
                  <a:pt x="1524526" y="55864"/>
                  <a:pt x="1514598" y="57421"/>
                  <a:pt x="1504007" y="58599"/>
                </a:cubicBezTo>
                <a:cubicBezTo>
                  <a:pt x="1493414" y="59777"/>
                  <a:pt x="1483964" y="57452"/>
                  <a:pt x="1475654" y="51623"/>
                </a:cubicBezTo>
                <a:cubicBezTo>
                  <a:pt x="1467345" y="45794"/>
                  <a:pt x="1467583" y="42082"/>
                  <a:pt x="1476370" y="40488"/>
                </a:cubicBezTo>
                <a:cubicBezTo>
                  <a:pt x="1485157" y="38895"/>
                  <a:pt x="1495051" y="37317"/>
                  <a:pt x="1506053" y="35754"/>
                </a:cubicBezTo>
                <a:cubicBezTo>
                  <a:pt x="1516929" y="33559"/>
                  <a:pt x="1528814" y="30861"/>
                  <a:pt x="1541706" y="27661"/>
                </a:cubicBezTo>
                <a:cubicBezTo>
                  <a:pt x="1548152" y="26061"/>
                  <a:pt x="1553877" y="25619"/>
                  <a:pt x="1558879" y="26334"/>
                </a:cubicBezTo>
                <a:close/>
                <a:moveTo>
                  <a:pt x="515874" y="23878"/>
                </a:moveTo>
                <a:cubicBezTo>
                  <a:pt x="518368" y="24121"/>
                  <a:pt x="520990" y="25094"/>
                  <a:pt x="523740" y="26796"/>
                </a:cubicBezTo>
                <a:cubicBezTo>
                  <a:pt x="529241" y="30201"/>
                  <a:pt x="533510" y="33571"/>
                  <a:pt x="536549" y="36907"/>
                </a:cubicBezTo>
                <a:cubicBezTo>
                  <a:pt x="539587" y="40244"/>
                  <a:pt x="539513" y="43877"/>
                  <a:pt x="536325" y="47809"/>
                </a:cubicBezTo>
                <a:cubicBezTo>
                  <a:pt x="533139" y="51740"/>
                  <a:pt x="530608" y="58487"/>
                  <a:pt x="528736" y="68050"/>
                </a:cubicBezTo>
                <a:cubicBezTo>
                  <a:pt x="526863" y="77612"/>
                  <a:pt x="524726" y="89583"/>
                  <a:pt x="522326" y="103964"/>
                </a:cubicBezTo>
                <a:cubicBezTo>
                  <a:pt x="519926" y="118344"/>
                  <a:pt x="517623" y="127500"/>
                  <a:pt x="515415" y="131432"/>
                </a:cubicBezTo>
                <a:cubicBezTo>
                  <a:pt x="526900" y="130005"/>
                  <a:pt x="535067" y="128092"/>
                  <a:pt x="539916" y="125693"/>
                </a:cubicBezTo>
                <a:cubicBezTo>
                  <a:pt x="544766" y="123293"/>
                  <a:pt x="549748" y="123820"/>
                  <a:pt x="554864" y="127274"/>
                </a:cubicBezTo>
                <a:cubicBezTo>
                  <a:pt x="559980" y="130728"/>
                  <a:pt x="564606" y="134849"/>
                  <a:pt x="568743" y="139636"/>
                </a:cubicBezTo>
                <a:cubicBezTo>
                  <a:pt x="572878" y="144423"/>
                  <a:pt x="573365" y="149347"/>
                  <a:pt x="570202" y="154407"/>
                </a:cubicBezTo>
                <a:cubicBezTo>
                  <a:pt x="567040" y="159467"/>
                  <a:pt x="564693" y="168701"/>
                  <a:pt x="563161" y="182108"/>
                </a:cubicBezTo>
                <a:cubicBezTo>
                  <a:pt x="561630" y="195515"/>
                  <a:pt x="559071" y="210001"/>
                  <a:pt x="555487" y="225566"/>
                </a:cubicBezTo>
                <a:cubicBezTo>
                  <a:pt x="551903" y="241130"/>
                  <a:pt x="544806" y="253675"/>
                  <a:pt x="534196" y="263200"/>
                </a:cubicBezTo>
                <a:cubicBezTo>
                  <a:pt x="523585" y="272725"/>
                  <a:pt x="516863" y="273308"/>
                  <a:pt x="514029" y="264949"/>
                </a:cubicBezTo>
                <a:cubicBezTo>
                  <a:pt x="511196" y="256590"/>
                  <a:pt x="505831" y="247229"/>
                  <a:pt x="497937" y="236867"/>
                </a:cubicBezTo>
                <a:cubicBezTo>
                  <a:pt x="490043" y="226505"/>
                  <a:pt x="491374" y="223299"/>
                  <a:pt x="501928" y="227249"/>
                </a:cubicBezTo>
                <a:cubicBezTo>
                  <a:pt x="512482" y="231199"/>
                  <a:pt x="518764" y="233339"/>
                  <a:pt x="520773" y="233667"/>
                </a:cubicBezTo>
                <a:cubicBezTo>
                  <a:pt x="522782" y="233996"/>
                  <a:pt x="525105" y="231947"/>
                  <a:pt x="527740" y="227519"/>
                </a:cubicBezTo>
                <a:cubicBezTo>
                  <a:pt x="530375" y="223091"/>
                  <a:pt x="532850" y="214518"/>
                  <a:pt x="535163" y="201800"/>
                </a:cubicBezTo>
                <a:cubicBezTo>
                  <a:pt x="537476" y="189081"/>
                  <a:pt x="539020" y="177730"/>
                  <a:pt x="539795" y="167746"/>
                </a:cubicBezTo>
                <a:cubicBezTo>
                  <a:pt x="540571" y="157762"/>
                  <a:pt x="539755" y="151570"/>
                  <a:pt x="537349" y="149170"/>
                </a:cubicBezTo>
                <a:cubicBezTo>
                  <a:pt x="534943" y="146770"/>
                  <a:pt x="528388" y="145961"/>
                  <a:pt x="517685" y="146742"/>
                </a:cubicBezTo>
                <a:cubicBezTo>
                  <a:pt x="506982" y="147524"/>
                  <a:pt x="495609" y="149043"/>
                  <a:pt x="483566" y="151300"/>
                </a:cubicBezTo>
                <a:cubicBezTo>
                  <a:pt x="471523" y="153558"/>
                  <a:pt x="462606" y="156475"/>
                  <a:pt x="456814" y="160053"/>
                </a:cubicBezTo>
                <a:cubicBezTo>
                  <a:pt x="451022" y="163631"/>
                  <a:pt x="446867" y="161907"/>
                  <a:pt x="444350" y="154881"/>
                </a:cubicBezTo>
                <a:cubicBezTo>
                  <a:pt x="441832" y="147856"/>
                  <a:pt x="441742" y="142333"/>
                  <a:pt x="444080" y="138315"/>
                </a:cubicBezTo>
                <a:cubicBezTo>
                  <a:pt x="446418" y="134297"/>
                  <a:pt x="448557" y="124102"/>
                  <a:pt x="450498" y="107731"/>
                </a:cubicBezTo>
                <a:cubicBezTo>
                  <a:pt x="452440" y="91360"/>
                  <a:pt x="451854" y="79348"/>
                  <a:pt x="448740" y="71696"/>
                </a:cubicBezTo>
                <a:cubicBezTo>
                  <a:pt x="445627" y="64044"/>
                  <a:pt x="448096" y="61452"/>
                  <a:pt x="456144" y="63920"/>
                </a:cubicBezTo>
                <a:cubicBezTo>
                  <a:pt x="464194" y="66388"/>
                  <a:pt x="470249" y="69045"/>
                  <a:pt x="474311" y="71891"/>
                </a:cubicBezTo>
                <a:cubicBezTo>
                  <a:pt x="478373" y="74738"/>
                  <a:pt x="479405" y="78368"/>
                  <a:pt x="477408" y="82784"/>
                </a:cubicBezTo>
                <a:cubicBezTo>
                  <a:pt x="475412" y="87199"/>
                  <a:pt x="473269" y="96656"/>
                  <a:pt x="470981" y="111154"/>
                </a:cubicBezTo>
                <a:cubicBezTo>
                  <a:pt x="468693" y="125652"/>
                  <a:pt x="467548" y="133993"/>
                  <a:pt x="467548" y="136176"/>
                </a:cubicBezTo>
                <a:cubicBezTo>
                  <a:pt x="467548" y="136126"/>
                  <a:pt x="469533" y="135924"/>
                  <a:pt x="473501" y="135571"/>
                </a:cubicBezTo>
                <a:cubicBezTo>
                  <a:pt x="477471" y="135218"/>
                  <a:pt x="485947" y="134408"/>
                  <a:pt x="498933" y="133143"/>
                </a:cubicBezTo>
                <a:cubicBezTo>
                  <a:pt x="495819" y="128517"/>
                  <a:pt x="495627" y="120412"/>
                  <a:pt x="498356" y="108828"/>
                </a:cubicBezTo>
                <a:cubicBezTo>
                  <a:pt x="501084" y="97245"/>
                  <a:pt x="503224" y="84191"/>
                  <a:pt x="504774" y="69668"/>
                </a:cubicBezTo>
                <a:cubicBezTo>
                  <a:pt x="506324" y="55145"/>
                  <a:pt x="506114" y="47629"/>
                  <a:pt x="504142" y="47121"/>
                </a:cubicBezTo>
                <a:cubicBezTo>
                  <a:pt x="502169" y="46612"/>
                  <a:pt x="495649" y="47328"/>
                  <a:pt x="484580" y="49269"/>
                </a:cubicBezTo>
                <a:cubicBezTo>
                  <a:pt x="473511" y="51210"/>
                  <a:pt x="464410" y="52959"/>
                  <a:pt x="457279" y="54515"/>
                </a:cubicBezTo>
                <a:cubicBezTo>
                  <a:pt x="450148" y="56072"/>
                  <a:pt x="443829" y="53719"/>
                  <a:pt x="438323" y="47455"/>
                </a:cubicBezTo>
                <a:cubicBezTo>
                  <a:pt x="432815" y="41192"/>
                  <a:pt x="433584" y="38061"/>
                  <a:pt x="440629" y="38061"/>
                </a:cubicBezTo>
                <a:cubicBezTo>
                  <a:pt x="445379" y="38061"/>
                  <a:pt x="452256" y="37686"/>
                  <a:pt x="461260" y="36935"/>
                </a:cubicBezTo>
                <a:cubicBezTo>
                  <a:pt x="470265" y="36185"/>
                  <a:pt x="479315" y="34672"/>
                  <a:pt x="488412" y="32396"/>
                </a:cubicBezTo>
                <a:cubicBezTo>
                  <a:pt x="497509" y="30120"/>
                  <a:pt x="504296" y="27767"/>
                  <a:pt x="508774" y="25336"/>
                </a:cubicBezTo>
                <a:cubicBezTo>
                  <a:pt x="511012" y="24120"/>
                  <a:pt x="513379" y="23634"/>
                  <a:pt x="515874" y="23878"/>
                </a:cubicBezTo>
                <a:close/>
                <a:moveTo>
                  <a:pt x="211073" y="23878"/>
                </a:moveTo>
                <a:cubicBezTo>
                  <a:pt x="213568" y="24121"/>
                  <a:pt x="216190" y="25094"/>
                  <a:pt x="218940" y="26796"/>
                </a:cubicBezTo>
                <a:cubicBezTo>
                  <a:pt x="224441" y="30201"/>
                  <a:pt x="228710" y="33571"/>
                  <a:pt x="231749" y="36907"/>
                </a:cubicBezTo>
                <a:cubicBezTo>
                  <a:pt x="234787" y="40244"/>
                  <a:pt x="234713" y="43877"/>
                  <a:pt x="231526" y="47809"/>
                </a:cubicBezTo>
                <a:cubicBezTo>
                  <a:pt x="228338" y="51740"/>
                  <a:pt x="225808" y="58487"/>
                  <a:pt x="223935" y="68050"/>
                </a:cubicBezTo>
                <a:cubicBezTo>
                  <a:pt x="222063" y="77612"/>
                  <a:pt x="219926" y="89583"/>
                  <a:pt x="217526" y="103964"/>
                </a:cubicBezTo>
                <a:cubicBezTo>
                  <a:pt x="215127" y="118344"/>
                  <a:pt x="212823" y="127500"/>
                  <a:pt x="210615" y="131432"/>
                </a:cubicBezTo>
                <a:cubicBezTo>
                  <a:pt x="222100" y="130005"/>
                  <a:pt x="230267" y="128092"/>
                  <a:pt x="235116" y="125693"/>
                </a:cubicBezTo>
                <a:cubicBezTo>
                  <a:pt x="239965" y="123293"/>
                  <a:pt x="244948" y="123820"/>
                  <a:pt x="250064" y="127274"/>
                </a:cubicBezTo>
                <a:cubicBezTo>
                  <a:pt x="255180" y="130728"/>
                  <a:pt x="259806" y="134849"/>
                  <a:pt x="263942" y="139636"/>
                </a:cubicBezTo>
                <a:cubicBezTo>
                  <a:pt x="268078" y="144423"/>
                  <a:pt x="268565" y="149347"/>
                  <a:pt x="265403" y="154407"/>
                </a:cubicBezTo>
                <a:cubicBezTo>
                  <a:pt x="262240" y="159467"/>
                  <a:pt x="259893" y="168701"/>
                  <a:pt x="258361" y="182108"/>
                </a:cubicBezTo>
                <a:cubicBezTo>
                  <a:pt x="256830" y="195515"/>
                  <a:pt x="254272" y="210001"/>
                  <a:pt x="250687" y="225566"/>
                </a:cubicBezTo>
                <a:cubicBezTo>
                  <a:pt x="247103" y="241130"/>
                  <a:pt x="240006" y="253675"/>
                  <a:pt x="229396" y="263200"/>
                </a:cubicBezTo>
                <a:cubicBezTo>
                  <a:pt x="218785" y="272725"/>
                  <a:pt x="212064" y="273308"/>
                  <a:pt x="209229" y="264949"/>
                </a:cubicBezTo>
                <a:cubicBezTo>
                  <a:pt x="206395" y="256590"/>
                  <a:pt x="201031" y="247229"/>
                  <a:pt x="193137" y="236867"/>
                </a:cubicBezTo>
                <a:cubicBezTo>
                  <a:pt x="185243" y="226505"/>
                  <a:pt x="186573" y="223299"/>
                  <a:pt x="197128" y="227249"/>
                </a:cubicBezTo>
                <a:cubicBezTo>
                  <a:pt x="207682" y="231199"/>
                  <a:pt x="213964" y="233339"/>
                  <a:pt x="215973" y="233667"/>
                </a:cubicBezTo>
                <a:cubicBezTo>
                  <a:pt x="217982" y="233996"/>
                  <a:pt x="220305" y="231947"/>
                  <a:pt x="222940" y="227519"/>
                </a:cubicBezTo>
                <a:cubicBezTo>
                  <a:pt x="225576" y="223091"/>
                  <a:pt x="228050" y="214518"/>
                  <a:pt x="230363" y="201800"/>
                </a:cubicBezTo>
                <a:cubicBezTo>
                  <a:pt x="232676" y="189081"/>
                  <a:pt x="234220" y="177730"/>
                  <a:pt x="234995" y="167746"/>
                </a:cubicBezTo>
                <a:cubicBezTo>
                  <a:pt x="235770" y="157762"/>
                  <a:pt x="234955" y="151570"/>
                  <a:pt x="232549" y="149170"/>
                </a:cubicBezTo>
                <a:cubicBezTo>
                  <a:pt x="230143" y="146770"/>
                  <a:pt x="223588" y="145961"/>
                  <a:pt x="212885" y="146742"/>
                </a:cubicBezTo>
                <a:cubicBezTo>
                  <a:pt x="202182" y="147524"/>
                  <a:pt x="190809" y="149043"/>
                  <a:pt x="178766" y="151300"/>
                </a:cubicBezTo>
                <a:cubicBezTo>
                  <a:pt x="166723" y="153558"/>
                  <a:pt x="157806" y="156475"/>
                  <a:pt x="152014" y="160053"/>
                </a:cubicBezTo>
                <a:cubicBezTo>
                  <a:pt x="146222" y="163631"/>
                  <a:pt x="142068" y="161907"/>
                  <a:pt x="139550" y="154881"/>
                </a:cubicBezTo>
                <a:cubicBezTo>
                  <a:pt x="137032" y="147856"/>
                  <a:pt x="136942" y="142333"/>
                  <a:pt x="139280" y="138315"/>
                </a:cubicBezTo>
                <a:cubicBezTo>
                  <a:pt x="141618" y="134297"/>
                  <a:pt x="143757" y="124102"/>
                  <a:pt x="145698" y="107731"/>
                </a:cubicBezTo>
                <a:cubicBezTo>
                  <a:pt x="147639" y="91360"/>
                  <a:pt x="147054" y="79348"/>
                  <a:pt x="143940" y="71696"/>
                </a:cubicBezTo>
                <a:cubicBezTo>
                  <a:pt x="140827" y="64044"/>
                  <a:pt x="143295" y="61452"/>
                  <a:pt x="151345" y="63920"/>
                </a:cubicBezTo>
                <a:cubicBezTo>
                  <a:pt x="159393" y="66388"/>
                  <a:pt x="165449" y="69045"/>
                  <a:pt x="169511" y="71891"/>
                </a:cubicBezTo>
                <a:cubicBezTo>
                  <a:pt x="173573" y="74738"/>
                  <a:pt x="174605" y="78368"/>
                  <a:pt x="172608" y="82784"/>
                </a:cubicBezTo>
                <a:cubicBezTo>
                  <a:pt x="170611" y="87199"/>
                  <a:pt x="168469" y="96656"/>
                  <a:pt x="166181" y="111154"/>
                </a:cubicBezTo>
                <a:cubicBezTo>
                  <a:pt x="163893" y="125652"/>
                  <a:pt x="162748" y="133993"/>
                  <a:pt x="162748" y="136176"/>
                </a:cubicBezTo>
                <a:cubicBezTo>
                  <a:pt x="162748" y="136126"/>
                  <a:pt x="164733" y="135924"/>
                  <a:pt x="168701" y="135571"/>
                </a:cubicBezTo>
                <a:cubicBezTo>
                  <a:pt x="172670" y="135218"/>
                  <a:pt x="181147" y="134408"/>
                  <a:pt x="194132" y="133143"/>
                </a:cubicBezTo>
                <a:cubicBezTo>
                  <a:pt x="191020" y="128517"/>
                  <a:pt x="190827" y="120412"/>
                  <a:pt x="193556" y="108828"/>
                </a:cubicBezTo>
                <a:cubicBezTo>
                  <a:pt x="196284" y="97245"/>
                  <a:pt x="198424" y="84191"/>
                  <a:pt x="199974" y="69668"/>
                </a:cubicBezTo>
                <a:cubicBezTo>
                  <a:pt x="201524" y="55145"/>
                  <a:pt x="201314" y="47629"/>
                  <a:pt x="199341" y="47121"/>
                </a:cubicBezTo>
                <a:cubicBezTo>
                  <a:pt x="197370" y="46612"/>
                  <a:pt x="190849" y="47328"/>
                  <a:pt x="179780" y="49269"/>
                </a:cubicBezTo>
                <a:cubicBezTo>
                  <a:pt x="168711" y="51210"/>
                  <a:pt x="159611" y="52959"/>
                  <a:pt x="152479" y="54515"/>
                </a:cubicBezTo>
                <a:cubicBezTo>
                  <a:pt x="145348" y="56072"/>
                  <a:pt x="139029" y="53719"/>
                  <a:pt x="133522" y="47455"/>
                </a:cubicBezTo>
                <a:cubicBezTo>
                  <a:pt x="128015" y="41192"/>
                  <a:pt x="128785" y="38061"/>
                  <a:pt x="135829" y="38061"/>
                </a:cubicBezTo>
                <a:cubicBezTo>
                  <a:pt x="140579" y="38061"/>
                  <a:pt x="147456" y="37686"/>
                  <a:pt x="156460" y="36935"/>
                </a:cubicBezTo>
                <a:cubicBezTo>
                  <a:pt x="165465" y="36185"/>
                  <a:pt x="174515" y="34672"/>
                  <a:pt x="183612" y="32396"/>
                </a:cubicBezTo>
                <a:cubicBezTo>
                  <a:pt x="192709" y="30120"/>
                  <a:pt x="199496" y="27767"/>
                  <a:pt x="203974" y="25336"/>
                </a:cubicBezTo>
                <a:cubicBezTo>
                  <a:pt x="206212" y="24120"/>
                  <a:pt x="208579" y="23634"/>
                  <a:pt x="211073" y="23878"/>
                </a:cubicBezTo>
                <a:close/>
                <a:moveTo>
                  <a:pt x="5007990" y="22980"/>
                </a:moveTo>
                <a:cubicBezTo>
                  <a:pt x="5010760" y="22607"/>
                  <a:pt x="5013541" y="23048"/>
                  <a:pt x="5016332" y="24303"/>
                </a:cubicBezTo>
                <a:cubicBezTo>
                  <a:pt x="5021912" y="26815"/>
                  <a:pt x="5027270" y="30229"/>
                  <a:pt x="5032404" y="34545"/>
                </a:cubicBezTo>
                <a:cubicBezTo>
                  <a:pt x="5037540" y="38861"/>
                  <a:pt x="5037294" y="43248"/>
                  <a:pt x="5031670" y="47707"/>
                </a:cubicBezTo>
                <a:cubicBezTo>
                  <a:pt x="5026045" y="52165"/>
                  <a:pt x="5021857" y="58562"/>
                  <a:pt x="5019103" y="66896"/>
                </a:cubicBezTo>
                <a:cubicBezTo>
                  <a:pt x="5022607" y="70865"/>
                  <a:pt x="5024046" y="74153"/>
                  <a:pt x="5023419" y="76761"/>
                </a:cubicBezTo>
                <a:lnTo>
                  <a:pt x="5019711" y="79416"/>
                </a:lnTo>
                <a:lnTo>
                  <a:pt x="5026600" y="78393"/>
                </a:lnTo>
                <a:cubicBezTo>
                  <a:pt x="5034029" y="79609"/>
                  <a:pt x="5040472" y="81410"/>
                  <a:pt x="5045930" y="83797"/>
                </a:cubicBezTo>
                <a:cubicBezTo>
                  <a:pt x="5051386" y="86185"/>
                  <a:pt x="5053104" y="89890"/>
                  <a:pt x="5051082" y="94913"/>
                </a:cubicBezTo>
                <a:cubicBezTo>
                  <a:pt x="5049061" y="99936"/>
                  <a:pt x="5046959" y="104717"/>
                  <a:pt x="5044776" y="109256"/>
                </a:cubicBezTo>
                <a:cubicBezTo>
                  <a:pt x="5064806" y="106937"/>
                  <a:pt x="5079298" y="104801"/>
                  <a:pt x="5088253" y="102847"/>
                </a:cubicBezTo>
                <a:cubicBezTo>
                  <a:pt x="5097207" y="100894"/>
                  <a:pt x="5104846" y="102305"/>
                  <a:pt x="5111172" y="107080"/>
                </a:cubicBezTo>
                <a:cubicBezTo>
                  <a:pt x="5117497" y="111855"/>
                  <a:pt x="5119301" y="115563"/>
                  <a:pt x="5116585" y="118205"/>
                </a:cubicBezTo>
                <a:cubicBezTo>
                  <a:pt x="5113870" y="120846"/>
                  <a:pt x="5108059" y="122372"/>
                  <a:pt x="5099154" y="122781"/>
                </a:cubicBezTo>
                <a:cubicBezTo>
                  <a:pt x="5090249" y="123190"/>
                  <a:pt x="5080824" y="123779"/>
                  <a:pt x="5070876" y="124548"/>
                </a:cubicBezTo>
                <a:cubicBezTo>
                  <a:pt x="5060930" y="125317"/>
                  <a:pt x="5051845" y="126099"/>
                  <a:pt x="5043623" y="126892"/>
                </a:cubicBezTo>
                <a:cubicBezTo>
                  <a:pt x="5055901" y="133416"/>
                  <a:pt x="5069547" y="140330"/>
                  <a:pt x="5084560" y="147635"/>
                </a:cubicBezTo>
                <a:cubicBezTo>
                  <a:pt x="5099572" y="154940"/>
                  <a:pt x="5112589" y="160115"/>
                  <a:pt x="5123609" y="163160"/>
                </a:cubicBezTo>
                <a:cubicBezTo>
                  <a:pt x="5134628" y="166205"/>
                  <a:pt x="5147008" y="168822"/>
                  <a:pt x="5160750" y="171011"/>
                </a:cubicBezTo>
                <a:cubicBezTo>
                  <a:pt x="5174492" y="173200"/>
                  <a:pt x="5175457" y="176310"/>
                  <a:pt x="5163643" y="180340"/>
                </a:cubicBezTo>
                <a:cubicBezTo>
                  <a:pt x="5151830" y="184371"/>
                  <a:pt x="5139592" y="186979"/>
                  <a:pt x="5126929" y="188163"/>
                </a:cubicBezTo>
                <a:lnTo>
                  <a:pt x="5124644" y="188060"/>
                </a:lnTo>
                <a:lnTo>
                  <a:pt x="5140370" y="197986"/>
                </a:lnTo>
                <a:cubicBezTo>
                  <a:pt x="5146689" y="203077"/>
                  <a:pt x="5147201" y="207672"/>
                  <a:pt x="5141905" y="211771"/>
                </a:cubicBezTo>
                <a:cubicBezTo>
                  <a:pt x="5136609" y="215870"/>
                  <a:pt x="5131474" y="222893"/>
                  <a:pt x="5126501" y="232840"/>
                </a:cubicBezTo>
                <a:cubicBezTo>
                  <a:pt x="5135059" y="242786"/>
                  <a:pt x="5136048" y="248045"/>
                  <a:pt x="5129469" y="248615"/>
                </a:cubicBezTo>
                <a:cubicBezTo>
                  <a:pt x="5122889" y="249186"/>
                  <a:pt x="5116182" y="249660"/>
                  <a:pt x="5109349" y="250038"/>
                </a:cubicBezTo>
                <a:cubicBezTo>
                  <a:pt x="5102515" y="250417"/>
                  <a:pt x="5090888" y="251679"/>
                  <a:pt x="5074467" y="253824"/>
                </a:cubicBezTo>
                <a:cubicBezTo>
                  <a:pt x="5071156" y="264155"/>
                  <a:pt x="5067317" y="266599"/>
                  <a:pt x="5062952" y="261154"/>
                </a:cubicBezTo>
                <a:cubicBezTo>
                  <a:pt x="5058586" y="255709"/>
                  <a:pt x="5056009" y="249635"/>
                  <a:pt x="5055222" y="242932"/>
                </a:cubicBezTo>
                <a:cubicBezTo>
                  <a:pt x="5054434" y="236228"/>
                  <a:pt x="5053470" y="229447"/>
                  <a:pt x="5052329" y="222589"/>
                </a:cubicBezTo>
                <a:cubicBezTo>
                  <a:pt x="5051188" y="215730"/>
                  <a:pt x="5049039" y="209830"/>
                  <a:pt x="5045883" y="204888"/>
                </a:cubicBezTo>
                <a:cubicBezTo>
                  <a:pt x="5042726" y="199945"/>
                  <a:pt x="5043502" y="196972"/>
                  <a:pt x="5048208" y="195967"/>
                </a:cubicBezTo>
                <a:cubicBezTo>
                  <a:pt x="5052915" y="194963"/>
                  <a:pt x="5057960" y="194851"/>
                  <a:pt x="5063343" y="195632"/>
                </a:cubicBezTo>
                <a:cubicBezTo>
                  <a:pt x="5068725" y="196414"/>
                  <a:pt x="5075798" y="196079"/>
                  <a:pt x="5084560" y="194628"/>
                </a:cubicBezTo>
                <a:cubicBezTo>
                  <a:pt x="5093322" y="193177"/>
                  <a:pt x="5100056" y="190647"/>
                  <a:pt x="5104763" y="187038"/>
                </a:cubicBezTo>
                <a:lnTo>
                  <a:pt x="5106770" y="186261"/>
                </a:lnTo>
                <a:lnTo>
                  <a:pt x="5095145" y="181475"/>
                </a:lnTo>
                <a:cubicBezTo>
                  <a:pt x="5086618" y="175832"/>
                  <a:pt x="5076867" y="168502"/>
                  <a:pt x="5065891" y="159486"/>
                </a:cubicBezTo>
                <a:cubicBezTo>
                  <a:pt x="5054915" y="150469"/>
                  <a:pt x="5045917" y="142333"/>
                  <a:pt x="5038898" y="135078"/>
                </a:cubicBezTo>
                <a:cubicBezTo>
                  <a:pt x="5029757" y="155467"/>
                  <a:pt x="5015175" y="170868"/>
                  <a:pt x="4995151" y="181280"/>
                </a:cubicBezTo>
                <a:cubicBezTo>
                  <a:pt x="4975128" y="191692"/>
                  <a:pt x="4956189" y="197294"/>
                  <a:pt x="4938336" y="198088"/>
                </a:cubicBezTo>
                <a:cubicBezTo>
                  <a:pt x="4920483" y="198882"/>
                  <a:pt x="4920204" y="195819"/>
                  <a:pt x="4937499" y="188898"/>
                </a:cubicBezTo>
                <a:cubicBezTo>
                  <a:pt x="4954794" y="181977"/>
                  <a:pt x="4970815" y="173789"/>
                  <a:pt x="4985561" y="164332"/>
                </a:cubicBezTo>
                <a:cubicBezTo>
                  <a:pt x="5000307" y="154875"/>
                  <a:pt x="5011054" y="143567"/>
                  <a:pt x="5017801" y="130409"/>
                </a:cubicBezTo>
                <a:cubicBezTo>
                  <a:pt x="5000971" y="133522"/>
                  <a:pt x="4989462" y="135856"/>
                  <a:pt x="4983273" y="137413"/>
                </a:cubicBezTo>
                <a:cubicBezTo>
                  <a:pt x="4977084" y="138969"/>
                  <a:pt x="4970005" y="136421"/>
                  <a:pt x="4962037" y="129767"/>
                </a:cubicBezTo>
                <a:cubicBezTo>
                  <a:pt x="4954068" y="123113"/>
                  <a:pt x="4955169" y="119786"/>
                  <a:pt x="4965339" y="119786"/>
                </a:cubicBezTo>
                <a:cubicBezTo>
                  <a:pt x="4973686" y="119786"/>
                  <a:pt x="4992426" y="117597"/>
                  <a:pt x="5021559" y="113219"/>
                </a:cubicBezTo>
                <a:cubicBezTo>
                  <a:pt x="5023717" y="101772"/>
                  <a:pt x="5023239" y="92802"/>
                  <a:pt x="5020126" y="86309"/>
                </a:cubicBezTo>
                <a:lnTo>
                  <a:pt x="5019427" y="79619"/>
                </a:lnTo>
                <a:lnTo>
                  <a:pt x="5015346" y="82542"/>
                </a:lnTo>
                <a:lnTo>
                  <a:pt x="4996816" y="85946"/>
                </a:lnTo>
                <a:cubicBezTo>
                  <a:pt x="4990020" y="86789"/>
                  <a:pt x="4983353" y="87806"/>
                  <a:pt x="4976818" y="88997"/>
                </a:cubicBezTo>
                <a:cubicBezTo>
                  <a:pt x="4975614" y="100258"/>
                  <a:pt x="4972439" y="102776"/>
                  <a:pt x="4967293" y="96550"/>
                </a:cubicBezTo>
                <a:cubicBezTo>
                  <a:pt x="4962145" y="90324"/>
                  <a:pt x="4958031" y="81057"/>
                  <a:pt x="4954949" y="68747"/>
                </a:cubicBezTo>
                <a:cubicBezTo>
                  <a:pt x="4951867" y="56438"/>
                  <a:pt x="4948729" y="47859"/>
                  <a:pt x="4945536" y="43009"/>
                </a:cubicBezTo>
                <a:cubicBezTo>
                  <a:pt x="4942342" y="38160"/>
                  <a:pt x="4944274" y="35735"/>
                  <a:pt x="4951330" y="35735"/>
                </a:cubicBezTo>
                <a:cubicBezTo>
                  <a:pt x="4956192" y="35735"/>
                  <a:pt x="4960490" y="35924"/>
                  <a:pt x="4964222" y="36303"/>
                </a:cubicBezTo>
                <a:cubicBezTo>
                  <a:pt x="4967956" y="36681"/>
                  <a:pt x="4973428" y="36151"/>
                  <a:pt x="4980640" y="34712"/>
                </a:cubicBezTo>
                <a:cubicBezTo>
                  <a:pt x="4987852" y="33273"/>
                  <a:pt x="4994208" y="30551"/>
                  <a:pt x="4999709" y="26545"/>
                </a:cubicBezTo>
                <a:cubicBezTo>
                  <a:pt x="5002459" y="24542"/>
                  <a:pt x="5005219" y="23354"/>
                  <a:pt x="5007990" y="22980"/>
                </a:cubicBezTo>
                <a:close/>
                <a:moveTo>
                  <a:pt x="3474465" y="22980"/>
                </a:moveTo>
                <a:cubicBezTo>
                  <a:pt x="3477235" y="22607"/>
                  <a:pt x="3480016" y="23048"/>
                  <a:pt x="3482806" y="24303"/>
                </a:cubicBezTo>
                <a:cubicBezTo>
                  <a:pt x="3488387" y="26815"/>
                  <a:pt x="3493745" y="30229"/>
                  <a:pt x="3498880" y="34545"/>
                </a:cubicBezTo>
                <a:cubicBezTo>
                  <a:pt x="3504014" y="38861"/>
                  <a:pt x="3503769" y="43248"/>
                  <a:pt x="3498145" y="47707"/>
                </a:cubicBezTo>
                <a:cubicBezTo>
                  <a:pt x="3492520" y="52165"/>
                  <a:pt x="3488331" y="58562"/>
                  <a:pt x="3485578" y="66896"/>
                </a:cubicBezTo>
                <a:cubicBezTo>
                  <a:pt x="3489082" y="70865"/>
                  <a:pt x="3490520" y="74153"/>
                  <a:pt x="3489894" y="76761"/>
                </a:cubicBezTo>
                <a:lnTo>
                  <a:pt x="3486186" y="79416"/>
                </a:lnTo>
                <a:lnTo>
                  <a:pt x="3493075" y="78393"/>
                </a:lnTo>
                <a:cubicBezTo>
                  <a:pt x="3500504" y="79609"/>
                  <a:pt x="3506947" y="81410"/>
                  <a:pt x="3512404" y="83797"/>
                </a:cubicBezTo>
                <a:cubicBezTo>
                  <a:pt x="3517861" y="86185"/>
                  <a:pt x="3519579" y="89890"/>
                  <a:pt x="3517557" y="94913"/>
                </a:cubicBezTo>
                <a:cubicBezTo>
                  <a:pt x="3515536" y="99936"/>
                  <a:pt x="3513434" y="104717"/>
                  <a:pt x="3511251" y="109256"/>
                </a:cubicBezTo>
                <a:cubicBezTo>
                  <a:pt x="3531281" y="106937"/>
                  <a:pt x="3545773" y="104801"/>
                  <a:pt x="3554727" y="102847"/>
                </a:cubicBezTo>
                <a:cubicBezTo>
                  <a:pt x="3563682" y="100894"/>
                  <a:pt x="3571322" y="102305"/>
                  <a:pt x="3577647" y="107080"/>
                </a:cubicBezTo>
                <a:cubicBezTo>
                  <a:pt x="3583972" y="111855"/>
                  <a:pt x="3585777" y="115563"/>
                  <a:pt x="3583060" y="118205"/>
                </a:cubicBezTo>
                <a:cubicBezTo>
                  <a:pt x="3580344" y="120846"/>
                  <a:pt x="3574534" y="122372"/>
                  <a:pt x="3565629" y="122781"/>
                </a:cubicBezTo>
                <a:cubicBezTo>
                  <a:pt x="3556724" y="123190"/>
                  <a:pt x="3547298" y="123779"/>
                  <a:pt x="3537352" y="124548"/>
                </a:cubicBezTo>
                <a:cubicBezTo>
                  <a:pt x="3527405" y="125317"/>
                  <a:pt x="3518320" y="126099"/>
                  <a:pt x="3510097" y="126892"/>
                </a:cubicBezTo>
                <a:cubicBezTo>
                  <a:pt x="3522376" y="133416"/>
                  <a:pt x="3536021" y="140330"/>
                  <a:pt x="3551034" y="147635"/>
                </a:cubicBezTo>
                <a:cubicBezTo>
                  <a:pt x="3566048" y="154940"/>
                  <a:pt x="3579064" y="160115"/>
                  <a:pt x="3590083" y="163160"/>
                </a:cubicBezTo>
                <a:cubicBezTo>
                  <a:pt x="3601103" y="166205"/>
                  <a:pt x="3613483" y="168822"/>
                  <a:pt x="3627225" y="171011"/>
                </a:cubicBezTo>
                <a:cubicBezTo>
                  <a:pt x="3640967" y="173200"/>
                  <a:pt x="3641931" y="176310"/>
                  <a:pt x="3630118" y="180340"/>
                </a:cubicBezTo>
                <a:cubicBezTo>
                  <a:pt x="3618305" y="184371"/>
                  <a:pt x="3606067" y="186979"/>
                  <a:pt x="3593404" y="188163"/>
                </a:cubicBezTo>
                <a:lnTo>
                  <a:pt x="3591118" y="188060"/>
                </a:lnTo>
                <a:lnTo>
                  <a:pt x="3606845" y="197986"/>
                </a:lnTo>
                <a:cubicBezTo>
                  <a:pt x="3613164" y="203077"/>
                  <a:pt x="3613676" y="207672"/>
                  <a:pt x="3608380" y="211771"/>
                </a:cubicBezTo>
                <a:cubicBezTo>
                  <a:pt x="3603084" y="215870"/>
                  <a:pt x="3597949" y="222893"/>
                  <a:pt x="3592976" y="232840"/>
                </a:cubicBezTo>
                <a:cubicBezTo>
                  <a:pt x="3601534" y="242786"/>
                  <a:pt x="3602523" y="248045"/>
                  <a:pt x="3595943" y="248615"/>
                </a:cubicBezTo>
                <a:cubicBezTo>
                  <a:pt x="3589364" y="249186"/>
                  <a:pt x="3582657" y="249660"/>
                  <a:pt x="3575824" y="250038"/>
                </a:cubicBezTo>
                <a:cubicBezTo>
                  <a:pt x="3568990" y="250417"/>
                  <a:pt x="3557363" y="251679"/>
                  <a:pt x="3540942" y="253824"/>
                </a:cubicBezTo>
                <a:cubicBezTo>
                  <a:pt x="3537631" y="264155"/>
                  <a:pt x="3533792" y="266599"/>
                  <a:pt x="3529427" y="261154"/>
                </a:cubicBezTo>
                <a:cubicBezTo>
                  <a:pt x="3525061" y="255709"/>
                  <a:pt x="3522484" y="249635"/>
                  <a:pt x="3521697" y="242932"/>
                </a:cubicBezTo>
                <a:cubicBezTo>
                  <a:pt x="3520909" y="236228"/>
                  <a:pt x="3519945" y="229447"/>
                  <a:pt x="3518804" y="222589"/>
                </a:cubicBezTo>
                <a:cubicBezTo>
                  <a:pt x="3517663" y="215730"/>
                  <a:pt x="3515514" y="209830"/>
                  <a:pt x="3512358" y="204888"/>
                </a:cubicBezTo>
                <a:cubicBezTo>
                  <a:pt x="3509201" y="199945"/>
                  <a:pt x="3509977" y="196972"/>
                  <a:pt x="3514683" y="195967"/>
                </a:cubicBezTo>
                <a:cubicBezTo>
                  <a:pt x="3519390" y="194963"/>
                  <a:pt x="3524435" y="194851"/>
                  <a:pt x="3529817" y="195632"/>
                </a:cubicBezTo>
                <a:cubicBezTo>
                  <a:pt x="3535200" y="196414"/>
                  <a:pt x="3542272" y="196079"/>
                  <a:pt x="3551034" y="194628"/>
                </a:cubicBezTo>
                <a:cubicBezTo>
                  <a:pt x="3559797" y="193177"/>
                  <a:pt x="3566531" y="190647"/>
                  <a:pt x="3571238" y="187038"/>
                </a:cubicBezTo>
                <a:lnTo>
                  <a:pt x="3573245" y="186261"/>
                </a:lnTo>
                <a:lnTo>
                  <a:pt x="3561620" y="181475"/>
                </a:lnTo>
                <a:cubicBezTo>
                  <a:pt x="3553093" y="175832"/>
                  <a:pt x="3543342" y="168502"/>
                  <a:pt x="3532366" y="159486"/>
                </a:cubicBezTo>
                <a:cubicBezTo>
                  <a:pt x="3521390" y="150469"/>
                  <a:pt x="3512392" y="142333"/>
                  <a:pt x="3505372" y="135078"/>
                </a:cubicBezTo>
                <a:cubicBezTo>
                  <a:pt x="3496232" y="155467"/>
                  <a:pt x="3481649" y="170868"/>
                  <a:pt x="3461626" y="181280"/>
                </a:cubicBezTo>
                <a:cubicBezTo>
                  <a:pt x="3441603" y="191692"/>
                  <a:pt x="3422664" y="197294"/>
                  <a:pt x="3404811" y="198088"/>
                </a:cubicBezTo>
                <a:cubicBezTo>
                  <a:pt x="3386958" y="198882"/>
                  <a:pt x="3386679" y="195819"/>
                  <a:pt x="3403974" y="188898"/>
                </a:cubicBezTo>
                <a:cubicBezTo>
                  <a:pt x="3421269" y="181977"/>
                  <a:pt x="3437289" y="173789"/>
                  <a:pt x="3452036" y="164332"/>
                </a:cubicBezTo>
                <a:cubicBezTo>
                  <a:pt x="3466782" y="154875"/>
                  <a:pt x="3477529" y="143567"/>
                  <a:pt x="3484276" y="130409"/>
                </a:cubicBezTo>
                <a:cubicBezTo>
                  <a:pt x="3467446" y="133522"/>
                  <a:pt x="3455937" y="135856"/>
                  <a:pt x="3449748" y="137413"/>
                </a:cubicBezTo>
                <a:cubicBezTo>
                  <a:pt x="3443559" y="138969"/>
                  <a:pt x="3436480" y="136421"/>
                  <a:pt x="3428512" y="129767"/>
                </a:cubicBezTo>
                <a:cubicBezTo>
                  <a:pt x="3420543" y="123113"/>
                  <a:pt x="3421644" y="119786"/>
                  <a:pt x="3431814" y="119786"/>
                </a:cubicBezTo>
                <a:cubicBezTo>
                  <a:pt x="3440161" y="119786"/>
                  <a:pt x="3458901" y="117597"/>
                  <a:pt x="3488034" y="113219"/>
                </a:cubicBezTo>
                <a:cubicBezTo>
                  <a:pt x="3490192" y="101772"/>
                  <a:pt x="3489714" y="92802"/>
                  <a:pt x="3486601" y="86309"/>
                </a:cubicBezTo>
                <a:lnTo>
                  <a:pt x="3485902" y="79619"/>
                </a:lnTo>
                <a:lnTo>
                  <a:pt x="3481820" y="82542"/>
                </a:lnTo>
                <a:lnTo>
                  <a:pt x="3463291" y="85946"/>
                </a:lnTo>
                <a:cubicBezTo>
                  <a:pt x="3456495" y="86789"/>
                  <a:pt x="3449828" y="87806"/>
                  <a:pt x="3443292" y="88997"/>
                </a:cubicBezTo>
                <a:cubicBezTo>
                  <a:pt x="3442089" y="100258"/>
                  <a:pt x="3438914" y="102776"/>
                  <a:pt x="3433767" y="96550"/>
                </a:cubicBezTo>
                <a:cubicBezTo>
                  <a:pt x="3428620" y="90324"/>
                  <a:pt x="3424506" y="81057"/>
                  <a:pt x="3421424" y="68747"/>
                </a:cubicBezTo>
                <a:cubicBezTo>
                  <a:pt x="3418342" y="56438"/>
                  <a:pt x="3415204" y="47859"/>
                  <a:pt x="3412010" y="43009"/>
                </a:cubicBezTo>
                <a:cubicBezTo>
                  <a:pt x="3408817" y="38160"/>
                  <a:pt x="3410749" y="35735"/>
                  <a:pt x="3417805" y="35735"/>
                </a:cubicBezTo>
                <a:cubicBezTo>
                  <a:pt x="3422667" y="35735"/>
                  <a:pt x="3426964" y="35924"/>
                  <a:pt x="3430698" y="36303"/>
                </a:cubicBezTo>
                <a:cubicBezTo>
                  <a:pt x="3434431" y="36681"/>
                  <a:pt x="3439903" y="36151"/>
                  <a:pt x="3447115" y="34712"/>
                </a:cubicBezTo>
                <a:cubicBezTo>
                  <a:pt x="3454327" y="33273"/>
                  <a:pt x="3460683" y="30551"/>
                  <a:pt x="3466184" y="26545"/>
                </a:cubicBezTo>
                <a:cubicBezTo>
                  <a:pt x="3468934" y="24542"/>
                  <a:pt x="3471694" y="23354"/>
                  <a:pt x="3474465" y="22980"/>
                </a:cubicBezTo>
                <a:close/>
                <a:moveTo>
                  <a:pt x="2199112" y="21983"/>
                </a:moveTo>
                <a:cubicBezTo>
                  <a:pt x="2202185" y="22513"/>
                  <a:pt x="2205681" y="23916"/>
                  <a:pt x="2209600" y="26192"/>
                </a:cubicBezTo>
                <a:cubicBezTo>
                  <a:pt x="2217438" y="30743"/>
                  <a:pt x="2224396" y="35679"/>
                  <a:pt x="2230473" y="41000"/>
                </a:cubicBezTo>
                <a:cubicBezTo>
                  <a:pt x="2237518" y="49248"/>
                  <a:pt x="2236191" y="54320"/>
                  <a:pt x="2226492" y="56218"/>
                </a:cubicBezTo>
                <a:cubicBezTo>
                  <a:pt x="2216793" y="58115"/>
                  <a:pt x="2205290" y="63365"/>
                  <a:pt x="2191983" y="71966"/>
                </a:cubicBezTo>
                <a:cubicBezTo>
                  <a:pt x="2178675" y="80567"/>
                  <a:pt x="2174191" y="80257"/>
                  <a:pt x="2178532" y="71035"/>
                </a:cubicBezTo>
                <a:cubicBezTo>
                  <a:pt x="2182873" y="61814"/>
                  <a:pt x="2185986" y="55396"/>
                  <a:pt x="2187871" y="51781"/>
                </a:cubicBezTo>
                <a:cubicBezTo>
                  <a:pt x="2189756" y="48166"/>
                  <a:pt x="2188386" y="46358"/>
                  <a:pt x="2183760" y="46358"/>
                </a:cubicBezTo>
                <a:cubicBezTo>
                  <a:pt x="2177087" y="46358"/>
                  <a:pt x="2158626" y="48686"/>
                  <a:pt x="2128377" y="53343"/>
                </a:cubicBezTo>
                <a:cubicBezTo>
                  <a:pt x="2098128" y="58001"/>
                  <a:pt x="2079270" y="61696"/>
                  <a:pt x="2071804" y="64431"/>
                </a:cubicBezTo>
                <a:cubicBezTo>
                  <a:pt x="2064338" y="67166"/>
                  <a:pt x="2056022" y="64428"/>
                  <a:pt x="2046857" y="56218"/>
                </a:cubicBezTo>
                <a:cubicBezTo>
                  <a:pt x="2037691" y="48007"/>
                  <a:pt x="2037021" y="43902"/>
                  <a:pt x="2044847" y="43902"/>
                </a:cubicBezTo>
                <a:cubicBezTo>
                  <a:pt x="2050726" y="43902"/>
                  <a:pt x="2057724" y="43719"/>
                  <a:pt x="2065841" y="43353"/>
                </a:cubicBezTo>
                <a:cubicBezTo>
                  <a:pt x="2073959" y="42988"/>
                  <a:pt x="2089099" y="41443"/>
                  <a:pt x="2111262" y="38721"/>
                </a:cubicBezTo>
                <a:cubicBezTo>
                  <a:pt x="2133425" y="35999"/>
                  <a:pt x="2151169" y="33308"/>
                  <a:pt x="2164496" y="30647"/>
                </a:cubicBezTo>
                <a:cubicBezTo>
                  <a:pt x="2177822" y="27987"/>
                  <a:pt x="2186712" y="25441"/>
                  <a:pt x="2191164" y="23010"/>
                </a:cubicBezTo>
                <a:cubicBezTo>
                  <a:pt x="2193390" y="21795"/>
                  <a:pt x="2196040" y="21452"/>
                  <a:pt x="2199112" y="21983"/>
                </a:cubicBezTo>
                <a:close/>
                <a:moveTo>
                  <a:pt x="1746412" y="20373"/>
                </a:moveTo>
                <a:cubicBezTo>
                  <a:pt x="1749148" y="19831"/>
                  <a:pt x="1754031" y="21181"/>
                  <a:pt x="1761060" y="24424"/>
                </a:cubicBezTo>
                <a:cubicBezTo>
                  <a:pt x="1775118" y="30911"/>
                  <a:pt x="1780674" y="36138"/>
                  <a:pt x="1777729" y="40107"/>
                </a:cubicBezTo>
                <a:cubicBezTo>
                  <a:pt x="1774783" y="44076"/>
                  <a:pt x="1771400" y="50072"/>
                  <a:pt x="1767581" y="58097"/>
                </a:cubicBezTo>
                <a:cubicBezTo>
                  <a:pt x="1763761" y="66121"/>
                  <a:pt x="1758496" y="75001"/>
                  <a:pt x="1751786" y="84737"/>
                </a:cubicBezTo>
                <a:cubicBezTo>
                  <a:pt x="1763221" y="81798"/>
                  <a:pt x="1773952" y="78337"/>
                  <a:pt x="1783980" y="74356"/>
                </a:cubicBezTo>
                <a:cubicBezTo>
                  <a:pt x="1794007" y="70375"/>
                  <a:pt x="1802044" y="71001"/>
                  <a:pt x="1808090" y="76235"/>
                </a:cubicBezTo>
                <a:cubicBezTo>
                  <a:pt x="1814136" y="81469"/>
                  <a:pt x="1808282" y="86941"/>
                  <a:pt x="1790528" y="92653"/>
                </a:cubicBezTo>
                <a:cubicBezTo>
                  <a:pt x="1772774" y="98364"/>
                  <a:pt x="1757777" y="100829"/>
                  <a:pt x="1745535" y="100048"/>
                </a:cubicBezTo>
                <a:cubicBezTo>
                  <a:pt x="1738392" y="112276"/>
                  <a:pt x="1731834" y="122369"/>
                  <a:pt x="1725862" y="130325"/>
                </a:cubicBezTo>
                <a:cubicBezTo>
                  <a:pt x="1719891" y="138281"/>
                  <a:pt x="1711215" y="145924"/>
                  <a:pt x="1699836" y="153254"/>
                </a:cubicBezTo>
                <a:cubicBezTo>
                  <a:pt x="1688457" y="160583"/>
                  <a:pt x="1687666" y="157297"/>
                  <a:pt x="1697464" y="143394"/>
                </a:cubicBezTo>
                <a:cubicBezTo>
                  <a:pt x="1707262" y="129491"/>
                  <a:pt x="1715847" y="115163"/>
                  <a:pt x="1723221" y="100410"/>
                </a:cubicBezTo>
                <a:cubicBezTo>
                  <a:pt x="1730594" y="85658"/>
                  <a:pt x="1736786" y="72012"/>
                  <a:pt x="1741796" y="59473"/>
                </a:cubicBezTo>
                <a:cubicBezTo>
                  <a:pt x="1746807" y="46935"/>
                  <a:pt x="1747756" y="36337"/>
                  <a:pt x="1744642" y="27680"/>
                </a:cubicBezTo>
                <a:cubicBezTo>
                  <a:pt x="1743086" y="23352"/>
                  <a:pt x="1743676" y="20916"/>
                  <a:pt x="1746412" y="20373"/>
                </a:cubicBezTo>
                <a:close/>
                <a:moveTo>
                  <a:pt x="4379171" y="19462"/>
                </a:moveTo>
                <a:cubicBezTo>
                  <a:pt x="4380408" y="19549"/>
                  <a:pt x="4381899" y="20006"/>
                  <a:pt x="4383644" y="20834"/>
                </a:cubicBezTo>
                <a:cubicBezTo>
                  <a:pt x="4390627" y="24145"/>
                  <a:pt x="4396877" y="28083"/>
                  <a:pt x="4402397" y="32647"/>
                </a:cubicBezTo>
                <a:cubicBezTo>
                  <a:pt x="4407916" y="37211"/>
                  <a:pt x="4408985" y="41397"/>
                  <a:pt x="4405606" y="45204"/>
                </a:cubicBezTo>
                <a:cubicBezTo>
                  <a:pt x="4402226" y="49012"/>
                  <a:pt x="4396499" y="58028"/>
                  <a:pt x="4388425" y="72254"/>
                </a:cubicBezTo>
                <a:cubicBezTo>
                  <a:pt x="4380351" y="86479"/>
                  <a:pt x="4373369" y="98429"/>
                  <a:pt x="4367478" y="108103"/>
                </a:cubicBezTo>
                <a:cubicBezTo>
                  <a:pt x="4369450" y="109703"/>
                  <a:pt x="4372274" y="113362"/>
                  <a:pt x="4375952" y="119079"/>
                </a:cubicBezTo>
                <a:cubicBezTo>
                  <a:pt x="4379629" y="124796"/>
                  <a:pt x="4380888" y="137915"/>
                  <a:pt x="4379728" y="158435"/>
                </a:cubicBezTo>
                <a:cubicBezTo>
                  <a:pt x="4378569" y="178954"/>
                  <a:pt x="4377989" y="197214"/>
                  <a:pt x="4377989" y="213213"/>
                </a:cubicBezTo>
                <a:cubicBezTo>
                  <a:pt x="4377989" y="229175"/>
                  <a:pt x="4375815" y="241348"/>
                  <a:pt x="4371468" y="249731"/>
                </a:cubicBezTo>
                <a:cubicBezTo>
                  <a:pt x="4367121" y="258115"/>
                  <a:pt x="4362427" y="256897"/>
                  <a:pt x="4357385" y="246076"/>
                </a:cubicBezTo>
                <a:cubicBezTo>
                  <a:pt x="4352344" y="235255"/>
                  <a:pt x="4350995" y="226031"/>
                  <a:pt x="4353339" y="218403"/>
                </a:cubicBezTo>
                <a:cubicBezTo>
                  <a:pt x="4355683" y="210776"/>
                  <a:pt x="4357630" y="194501"/>
                  <a:pt x="4359181" y="169578"/>
                </a:cubicBezTo>
                <a:cubicBezTo>
                  <a:pt x="4360731" y="144656"/>
                  <a:pt x="4360080" y="127705"/>
                  <a:pt x="4357227" y="118726"/>
                </a:cubicBezTo>
                <a:cubicBezTo>
                  <a:pt x="4353283" y="126564"/>
                  <a:pt x="4347386" y="134408"/>
                  <a:pt x="4339535" y="142259"/>
                </a:cubicBezTo>
                <a:cubicBezTo>
                  <a:pt x="4331685" y="150110"/>
                  <a:pt x="4322293" y="157102"/>
                  <a:pt x="4311360" y="163234"/>
                </a:cubicBezTo>
                <a:cubicBezTo>
                  <a:pt x="4300428" y="169367"/>
                  <a:pt x="4300276" y="165839"/>
                  <a:pt x="4310905" y="152649"/>
                </a:cubicBezTo>
                <a:cubicBezTo>
                  <a:pt x="4321533" y="139459"/>
                  <a:pt x="4330705" y="126883"/>
                  <a:pt x="4338419" y="114921"/>
                </a:cubicBezTo>
                <a:cubicBezTo>
                  <a:pt x="4346133" y="102959"/>
                  <a:pt x="4354437" y="87735"/>
                  <a:pt x="4363329" y="69249"/>
                </a:cubicBezTo>
                <a:cubicBezTo>
                  <a:pt x="4372222" y="50764"/>
                  <a:pt x="4376085" y="37245"/>
                  <a:pt x="4374919" y="28694"/>
                </a:cubicBezTo>
                <a:cubicBezTo>
                  <a:pt x="4374045" y="22280"/>
                  <a:pt x="4375462" y="19203"/>
                  <a:pt x="4379171" y="19462"/>
                </a:cubicBezTo>
                <a:close/>
                <a:moveTo>
                  <a:pt x="1900852" y="19269"/>
                </a:moveTo>
                <a:cubicBezTo>
                  <a:pt x="1905220" y="19797"/>
                  <a:pt x="1909284" y="21076"/>
                  <a:pt x="1913042" y="23103"/>
                </a:cubicBezTo>
                <a:cubicBezTo>
                  <a:pt x="1922194" y="25869"/>
                  <a:pt x="1926985" y="32185"/>
                  <a:pt x="1927413" y="42051"/>
                </a:cubicBezTo>
                <a:cubicBezTo>
                  <a:pt x="1927841" y="51917"/>
                  <a:pt x="1923041" y="54618"/>
                  <a:pt x="1913014" y="50153"/>
                </a:cubicBezTo>
                <a:cubicBezTo>
                  <a:pt x="1902986" y="45688"/>
                  <a:pt x="1893626" y="40020"/>
                  <a:pt x="1884932" y="33149"/>
                </a:cubicBezTo>
                <a:cubicBezTo>
                  <a:pt x="1876238" y="26278"/>
                  <a:pt x="1876870" y="21873"/>
                  <a:pt x="1886829" y="19932"/>
                </a:cubicBezTo>
                <a:cubicBezTo>
                  <a:pt x="1891809" y="18961"/>
                  <a:pt x="1896483" y="18740"/>
                  <a:pt x="1900852" y="19269"/>
                </a:cubicBezTo>
                <a:close/>
                <a:moveTo>
                  <a:pt x="376793" y="18306"/>
                </a:moveTo>
                <a:cubicBezTo>
                  <a:pt x="378251" y="18377"/>
                  <a:pt x="380049" y="18826"/>
                  <a:pt x="382186" y="19653"/>
                </a:cubicBezTo>
                <a:cubicBezTo>
                  <a:pt x="390738" y="22958"/>
                  <a:pt x="397376" y="26644"/>
                  <a:pt x="402101" y="30712"/>
                </a:cubicBezTo>
                <a:cubicBezTo>
                  <a:pt x="406827" y="34780"/>
                  <a:pt x="407791" y="39196"/>
                  <a:pt x="404994" y="43958"/>
                </a:cubicBezTo>
                <a:cubicBezTo>
                  <a:pt x="402197" y="48721"/>
                  <a:pt x="399621" y="55805"/>
                  <a:pt x="397264" y="65213"/>
                </a:cubicBezTo>
                <a:cubicBezTo>
                  <a:pt x="394908" y="74620"/>
                  <a:pt x="391876" y="88129"/>
                  <a:pt x="388167" y="105740"/>
                </a:cubicBezTo>
                <a:lnTo>
                  <a:pt x="405915" y="102820"/>
                </a:lnTo>
                <a:cubicBezTo>
                  <a:pt x="406449" y="100810"/>
                  <a:pt x="406519" y="96904"/>
                  <a:pt x="406129" y="91099"/>
                </a:cubicBezTo>
                <a:cubicBezTo>
                  <a:pt x="405739" y="85295"/>
                  <a:pt x="410820" y="85236"/>
                  <a:pt x="421375" y="90923"/>
                </a:cubicBezTo>
                <a:cubicBezTo>
                  <a:pt x="431929" y="96609"/>
                  <a:pt x="435997" y="101703"/>
                  <a:pt x="433578" y="106205"/>
                </a:cubicBezTo>
                <a:cubicBezTo>
                  <a:pt x="431160" y="110707"/>
                  <a:pt x="427238" y="122074"/>
                  <a:pt x="421811" y="140306"/>
                </a:cubicBezTo>
                <a:cubicBezTo>
                  <a:pt x="416386" y="158537"/>
                  <a:pt x="410231" y="174586"/>
                  <a:pt x="403348" y="188452"/>
                </a:cubicBezTo>
                <a:cubicBezTo>
                  <a:pt x="412414" y="196488"/>
                  <a:pt x="418572" y="204082"/>
                  <a:pt x="421821" y="211232"/>
                </a:cubicBezTo>
                <a:cubicBezTo>
                  <a:pt x="425071" y="218381"/>
                  <a:pt x="424094" y="225376"/>
                  <a:pt x="418891" y="232216"/>
                </a:cubicBezTo>
                <a:cubicBezTo>
                  <a:pt x="413688" y="239056"/>
                  <a:pt x="408486" y="238092"/>
                  <a:pt x="403283" y="229323"/>
                </a:cubicBezTo>
                <a:cubicBezTo>
                  <a:pt x="398080" y="220555"/>
                  <a:pt x="393717" y="212487"/>
                  <a:pt x="390195" y="205120"/>
                </a:cubicBezTo>
                <a:cubicBezTo>
                  <a:pt x="387367" y="210726"/>
                  <a:pt x="380341" y="217538"/>
                  <a:pt x="369117" y="225556"/>
                </a:cubicBezTo>
                <a:cubicBezTo>
                  <a:pt x="357893" y="233574"/>
                  <a:pt x="346762" y="238786"/>
                  <a:pt x="335724" y="241192"/>
                </a:cubicBezTo>
                <a:cubicBezTo>
                  <a:pt x="324686" y="243599"/>
                  <a:pt x="326068" y="239515"/>
                  <a:pt x="339872" y="228942"/>
                </a:cubicBezTo>
                <a:cubicBezTo>
                  <a:pt x="353676" y="218369"/>
                  <a:pt x="366228" y="205480"/>
                  <a:pt x="377526" y="190275"/>
                </a:cubicBezTo>
                <a:cubicBezTo>
                  <a:pt x="373421" y="185376"/>
                  <a:pt x="370017" y="181385"/>
                  <a:pt x="367313" y="178303"/>
                </a:cubicBezTo>
                <a:cubicBezTo>
                  <a:pt x="364609" y="175221"/>
                  <a:pt x="362134" y="172725"/>
                  <a:pt x="359890" y="170815"/>
                </a:cubicBezTo>
                <a:cubicBezTo>
                  <a:pt x="357645" y="168905"/>
                  <a:pt x="357115" y="165101"/>
                  <a:pt x="358300" y="159402"/>
                </a:cubicBezTo>
                <a:cubicBezTo>
                  <a:pt x="359484" y="153703"/>
                  <a:pt x="362004" y="142867"/>
                  <a:pt x="365861" y="126892"/>
                </a:cubicBezTo>
                <a:cubicBezTo>
                  <a:pt x="346501" y="132994"/>
                  <a:pt x="334323" y="137050"/>
                  <a:pt x="329324" y="139059"/>
                </a:cubicBezTo>
                <a:cubicBezTo>
                  <a:pt x="324326" y="141068"/>
                  <a:pt x="317880" y="136991"/>
                  <a:pt x="309986" y="126827"/>
                </a:cubicBezTo>
                <a:cubicBezTo>
                  <a:pt x="302092" y="116664"/>
                  <a:pt x="303211" y="112360"/>
                  <a:pt x="313344" y="113917"/>
                </a:cubicBezTo>
                <a:cubicBezTo>
                  <a:pt x="323476" y="115473"/>
                  <a:pt x="341479" y="114112"/>
                  <a:pt x="367350" y="109833"/>
                </a:cubicBezTo>
                <a:cubicBezTo>
                  <a:pt x="371021" y="91465"/>
                  <a:pt x="373439" y="75401"/>
                  <a:pt x="374605" y="61641"/>
                </a:cubicBezTo>
                <a:cubicBezTo>
                  <a:pt x="375771" y="47880"/>
                  <a:pt x="375188" y="36616"/>
                  <a:pt x="372856" y="27847"/>
                </a:cubicBezTo>
                <a:cubicBezTo>
                  <a:pt x="371108" y="21271"/>
                  <a:pt x="372420" y="18090"/>
                  <a:pt x="376793" y="18306"/>
                </a:cubicBezTo>
                <a:close/>
                <a:moveTo>
                  <a:pt x="71993" y="18306"/>
                </a:moveTo>
                <a:cubicBezTo>
                  <a:pt x="73450" y="18377"/>
                  <a:pt x="75248" y="18826"/>
                  <a:pt x="77386" y="19653"/>
                </a:cubicBezTo>
                <a:cubicBezTo>
                  <a:pt x="85937" y="22958"/>
                  <a:pt x="92576" y="26644"/>
                  <a:pt x="97301" y="30712"/>
                </a:cubicBezTo>
                <a:cubicBezTo>
                  <a:pt x="102026" y="34780"/>
                  <a:pt x="102991" y="39196"/>
                  <a:pt x="100194" y="43958"/>
                </a:cubicBezTo>
                <a:cubicBezTo>
                  <a:pt x="97398" y="48721"/>
                  <a:pt x="94821" y="55805"/>
                  <a:pt x="92465" y="65213"/>
                </a:cubicBezTo>
                <a:cubicBezTo>
                  <a:pt x="90108" y="74620"/>
                  <a:pt x="87076" y="88129"/>
                  <a:pt x="83367" y="105740"/>
                </a:cubicBezTo>
                <a:lnTo>
                  <a:pt x="101115" y="102820"/>
                </a:lnTo>
                <a:cubicBezTo>
                  <a:pt x="101648" y="100810"/>
                  <a:pt x="101720" y="96904"/>
                  <a:pt x="101329" y="91099"/>
                </a:cubicBezTo>
                <a:cubicBezTo>
                  <a:pt x="100938" y="85295"/>
                  <a:pt x="106020" y="85236"/>
                  <a:pt x="116575" y="90923"/>
                </a:cubicBezTo>
                <a:cubicBezTo>
                  <a:pt x="127129" y="96609"/>
                  <a:pt x="131197" y="101703"/>
                  <a:pt x="128778" y="106205"/>
                </a:cubicBezTo>
                <a:cubicBezTo>
                  <a:pt x="126360" y="110707"/>
                  <a:pt x="122438" y="122074"/>
                  <a:pt x="117012" y="140306"/>
                </a:cubicBezTo>
                <a:cubicBezTo>
                  <a:pt x="111585" y="158537"/>
                  <a:pt x="105431" y="174586"/>
                  <a:pt x="98548" y="188452"/>
                </a:cubicBezTo>
                <a:cubicBezTo>
                  <a:pt x="107614" y="196488"/>
                  <a:pt x="113772" y="204082"/>
                  <a:pt x="117021" y="211232"/>
                </a:cubicBezTo>
                <a:cubicBezTo>
                  <a:pt x="120270" y="218381"/>
                  <a:pt x="119294" y="225376"/>
                  <a:pt x="114091" y="232216"/>
                </a:cubicBezTo>
                <a:cubicBezTo>
                  <a:pt x="108888" y="239056"/>
                  <a:pt x="103686" y="238092"/>
                  <a:pt x="98483" y="229323"/>
                </a:cubicBezTo>
                <a:cubicBezTo>
                  <a:pt x="93280" y="220555"/>
                  <a:pt x="88917" y="212487"/>
                  <a:pt x="85395" y="205120"/>
                </a:cubicBezTo>
                <a:cubicBezTo>
                  <a:pt x="82567" y="210726"/>
                  <a:pt x="75542" y="217538"/>
                  <a:pt x="64317" y="225556"/>
                </a:cubicBezTo>
                <a:cubicBezTo>
                  <a:pt x="53093" y="233574"/>
                  <a:pt x="41962" y="238786"/>
                  <a:pt x="30924" y="241192"/>
                </a:cubicBezTo>
                <a:cubicBezTo>
                  <a:pt x="19886" y="243599"/>
                  <a:pt x="21269" y="239515"/>
                  <a:pt x="35073" y="228942"/>
                </a:cubicBezTo>
                <a:cubicBezTo>
                  <a:pt x="48876" y="218369"/>
                  <a:pt x="61428" y="205480"/>
                  <a:pt x="72726" y="190275"/>
                </a:cubicBezTo>
                <a:cubicBezTo>
                  <a:pt x="68621" y="185376"/>
                  <a:pt x="65216" y="181385"/>
                  <a:pt x="62513" y="178303"/>
                </a:cubicBezTo>
                <a:cubicBezTo>
                  <a:pt x="59809" y="175221"/>
                  <a:pt x="57335" y="172725"/>
                  <a:pt x="55090" y="170815"/>
                </a:cubicBezTo>
                <a:cubicBezTo>
                  <a:pt x="52845" y="168905"/>
                  <a:pt x="52315" y="165101"/>
                  <a:pt x="53499" y="159402"/>
                </a:cubicBezTo>
                <a:cubicBezTo>
                  <a:pt x="54684" y="153703"/>
                  <a:pt x="57204" y="142867"/>
                  <a:pt x="61062" y="126892"/>
                </a:cubicBezTo>
                <a:cubicBezTo>
                  <a:pt x="41702" y="132994"/>
                  <a:pt x="29522" y="137050"/>
                  <a:pt x="24525" y="139059"/>
                </a:cubicBezTo>
                <a:cubicBezTo>
                  <a:pt x="19526" y="141068"/>
                  <a:pt x="13080" y="136991"/>
                  <a:pt x="5186" y="126827"/>
                </a:cubicBezTo>
                <a:cubicBezTo>
                  <a:pt x="-2708" y="116664"/>
                  <a:pt x="-1589" y="112360"/>
                  <a:pt x="8544" y="113917"/>
                </a:cubicBezTo>
                <a:cubicBezTo>
                  <a:pt x="18677" y="115473"/>
                  <a:pt x="36678" y="114112"/>
                  <a:pt x="62550" y="109833"/>
                </a:cubicBezTo>
                <a:cubicBezTo>
                  <a:pt x="66221" y="91465"/>
                  <a:pt x="68639" y="75401"/>
                  <a:pt x="69805" y="61641"/>
                </a:cubicBezTo>
                <a:cubicBezTo>
                  <a:pt x="70971" y="47880"/>
                  <a:pt x="70388" y="36616"/>
                  <a:pt x="68057" y="27847"/>
                </a:cubicBezTo>
                <a:cubicBezTo>
                  <a:pt x="66308" y="21271"/>
                  <a:pt x="67620" y="18090"/>
                  <a:pt x="71993" y="18306"/>
                </a:cubicBezTo>
                <a:close/>
                <a:moveTo>
                  <a:pt x="2947797" y="15978"/>
                </a:moveTo>
                <a:cubicBezTo>
                  <a:pt x="2955306" y="17615"/>
                  <a:pt x="2962336" y="20028"/>
                  <a:pt x="2968884" y="23215"/>
                </a:cubicBezTo>
                <a:cubicBezTo>
                  <a:pt x="2975432" y="26402"/>
                  <a:pt x="2977538" y="30604"/>
                  <a:pt x="2975200" y="35819"/>
                </a:cubicBezTo>
                <a:cubicBezTo>
                  <a:pt x="2972862" y="41034"/>
                  <a:pt x="2971693" y="57340"/>
                  <a:pt x="2971693" y="84737"/>
                </a:cubicBezTo>
                <a:cubicBezTo>
                  <a:pt x="2982954" y="82604"/>
                  <a:pt x="2990929" y="79931"/>
                  <a:pt x="2995617" y="76719"/>
                </a:cubicBezTo>
                <a:cubicBezTo>
                  <a:pt x="3000305" y="73507"/>
                  <a:pt x="3006023" y="73358"/>
                  <a:pt x="3012770" y="76272"/>
                </a:cubicBezTo>
                <a:cubicBezTo>
                  <a:pt x="3019517" y="79187"/>
                  <a:pt x="3025448" y="82743"/>
                  <a:pt x="3030564" y="86941"/>
                </a:cubicBezTo>
                <a:cubicBezTo>
                  <a:pt x="3035680" y="91140"/>
                  <a:pt x="3035630" y="95865"/>
                  <a:pt x="3030415" y="101117"/>
                </a:cubicBezTo>
                <a:cubicBezTo>
                  <a:pt x="3025200" y="106370"/>
                  <a:pt x="3020025" y="117157"/>
                  <a:pt x="3014890" y="133478"/>
                </a:cubicBezTo>
                <a:cubicBezTo>
                  <a:pt x="3022679" y="143586"/>
                  <a:pt x="3022986" y="148900"/>
                  <a:pt x="3015811" y="149421"/>
                </a:cubicBezTo>
                <a:cubicBezTo>
                  <a:pt x="3008636" y="149942"/>
                  <a:pt x="2993930" y="151635"/>
                  <a:pt x="2971693" y="154500"/>
                </a:cubicBezTo>
                <a:cubicBezTo>
                  <a:pt x="2971693" y="201207"/>
                  <a:pt x="2971290" y="229426"/>
                  <a:pt x="2970484" y="239155"/>
                </a:cubicBezTo>
                <a:cubicBezTo>
                  <a:pt x="2969678" y="248885"/>
                  <a:pt x="2968639" y="257564"/>
                  <a:pt x="2967368" y="265191"/>
                </a:cubicBezTo>
                <a:cubicBezTo>
                  <a:pt x="2966096" y="272818"/>
                  <a:pt x="2963229" y="277166"/>
                  <a:pt x="2958764" y="278232"/>
                </a:cubicBezTo>
                <a:cubicBezTo>
                  <a:pt x="2954299" y="279299"/>
                  <a:pt x="2951620" y="274412"/>
                  <a:pt x="2950727" y="263573"/>
                </a:cubicBezTo>
                <a:cubicBezTo>
                  <a:pt x="2949834" y="252733"/>
                  <a:pt x="2949387" y="241397"/>
                  <a:pt x="2949387" y="229565"/>
                </a:cubicBezTo>
                <a:lnTo>
                  <a:pt x="2949387" y="157253"/>
                </a:lnTo>
                <a:lnTo>
                  <a:pt x="2921705" y="161625"/>
                </a:lnTo>
                <a:cubicBezTo>
                  <a:pt x="2917278" y="170381"/>
                  <a:pt x="2913210" y="172220"/>
                  <a:pt x="2909502" y="167141"/>
                </a:cubicBezTo>
                <a:cubicBezTo>
                  <a:pt x="2905793" y="162062"/>
                  <a:pt x="2903555" y="156621"/>
                  <a:pt x="2902786" y="150817"/>
                </a:cubicBezTo>
                <a:cubicBezTo>
                  <a:pt x="2902017" y="145012"/>
                  <a:pt x="2900659" y="136089"/>
                  <a:pt x="2898712" y="124046"/>
                </a:cubicBezTo>
                <a:cubicBezTo>
                  <a:pt x="2896764" y="112003"/>
                  <a:pt x="2894216" y="102829"/>
                  <a:pt x="2891065" y="96522"/>
                </a:cubicBezTo>
                <a:lnTo>
                  <a:pt x="2890563" y="93436"/>
                </a:lnTo>
                <a:lnTo>
                  <a:pt x="2887001" y="96522"/>
                </a:lnTo>
                <a:cubicBezTo>
                  <a:pt x="2880347" y="99555"/>
                  <a:pt x="2872394" y="102392"/>
                  <a:pt x="2863142" y="105033"/>
                </a:cubicBezTo>
                <a:lnTo>
                  <a:pt x="2863142" y="128269"/>
                </a:lnTo>
                <a:cubicBezTo>
                  <a:pt x="2870918" y="128926"/>
                  <a:pt x="2878502" y="131004"/>
                  <a:pt x="2885894" y="134501"/>
                </a:cubicBezTo>
                <a:cubicBezTo>
                  <a:pt x="2893285" y="137999"/>
                  <a:pt x="2896476" y="144026"/>
                  <a:pt x="2895465" y="152584"/>
                </a:cubicBezTo>
                <a:cubicBezTo>
                  <a:pt x="2894454" y="161142"/>
                  <a:pt x="2890002" y="163169"/>
                  <a:pt x="2882108" y="158667"/>
                </a:cubicBezTo>
                <a:cubicBezTo>
                  <a:pt x="2874214" y="154165"/>
                  <a:pt x="2867892" y="148634"/>
                  <a:pt x="2863142" y="142073"/>
                </a:cubicBezTo>
                <a:lnTo>
                  <a:pt x="2863142" y="219054"/>
                </a:lnTo>
                <a:cubicBezTo>
                  <a:pt x="2863142" y="226434"/>
                  <a:pt x="2860971" y="234709"/>
                  <a:pt x="2856630" y="243881"/>
                </a:cubicBezTo>
                <a:cubicBezTo>
                  <a:pt x="2852290" y="253052"/>
                  <a:pt x="2847595" y="251859"/>
                  <a:pt x="2842547" y="240300"/>
                </a:cubicBezTo>
                <a:cubicBezTo>
                  <a:pt x="2837500" y="228741"/>
                  <a:pt x="2835949" y="219163"/>
                  <a:pt x="2837897" y="211566"/>
                </a:cubicBezTo>
                <a:cubicBezTo>
                  <a:pt x="2839844" y="203970"/>
                  <a:pt x="2841013" y="193580"/>
                  <a:pt x="2841403" y="180396"/>
                </a:cubicBezTo>
                <a:cubicBezTo>
                  <a:pt x="2841794" y="167213"/>
                  <a:pt x="2842374" y="152106"/>
                  <a:pt x="2843143" y="135078"/>
                </a:cubicBezTo>
                <a:cubicBezTo>
                  <a:pt x="2831038" y="165389"/>
                  <a:pt x="2814004" y="188337"/>
                  <a:pt x="2792039" y="203920"/>
                </a:cubicBezTo>
                <a:cubicBezTo>
                  <a:pt x="2770074" y="219504"/>
                  <a:pt x="2765761" y="219340"/>
                  <a:pt x="2779100" y="203427"/>
                </a:cubicBezTo>
                <a:cubicBezTo>
                  <a:pt x="2792439" y="187515"/>
                  <a:pt x="2804714" y="170087"/>
                  <a:pt x="2815926" y="151142"/>
                </a:cubicBezTo>
                <a:cubicBezTo>
                  <a:pt x="2827137" y="132198"/>
                  <a:pt x="2834269" y="119060"/>
                  <a:pt x="2837320" y="111731"/>
                </a:cubicBezTo>
                <a:cubicBezTo>
                  <a:pt x="2817848" y="119507"/>
                  <a:pt x="2805536" y="124369"/>
                  <a:pt x="2800383" y="126316"/>
                </a:cubicBezTo>
                <a:cubicBezTo>
                  <a:pt x="2795229" y="128263"/>
                  <a:pt x="2788228" y="126071"/>
                  <a:pt x="2779379" y="119739"/>
                </a:cubicBezTo>
                <a:cubicBezTo>
                  <a:pt x="2770530" y="113408"/>
                  <a:pt x="2772177" y="109514"/>
                  <a:pt x="2784318" y="108056"/>
                </a:cubicBezTo>
                <a:cubicBezTo>
                  <a:pt x="2796460" y="106599"/>
                  <a:pt x="2815715" y="101474"/>
                  <a:pt x="2842082" y="92681"/>
                </a:cubicBezTo>
                <a:cubicBezTo>
                  <a:pt x="2842789" y="83900"/>
                  <a:pt x="2842020" y="75851"/>
                  <a:pt x="2839776" y="68533"/>
                </a:cubicBezTo>
                <a:cubicBezTo>
                  <a:pt x="2826257" y="73953"/>
                  <a:pt x="2815269" y="76865"/>
                  <a:pt x="2806810" y="77268"/>
                </a:cubicBezTo>
                <a:cubicBezTo>
                  <a:pt x="2798352" y="77671"/>
                  <a:pt x="2797657" y="75420"/>
                  <a:pt x="2804727" y="70515"/>
                </a:cubicBezTo>
                <a:cubicBezTo>
                  <a:pt x="2811796" y="65609"/>
                  <a:pt x="2818788" y="61231"/>
                  <a:pt x="2825702" y="57380"/>
                </a:cubicBezTo>
                <a:cubicBezTo>
                  <a:pt x="2832616" y="53530"/>
                  <a:pt x="2840380" y="48234"/>
                  <a:pt x="2848994" y="41493"/>
                </a:cubicBezTo>
                <a:cubicBezTo>
                  <a:pt x="2857607" y="34752"/>
                  <a:pt x="2862428" y="28405"/>
                  <a:pt x="2863458" y="22452"/>
                </a:cubicBezTo>
                <a:cubicBezTo>
                  <a:pt x="2864487" y="16499"/>
                  <a:pt x="2871305" y="18515"/>
                  <a:pt x="2883912" y="28498"/>
                </a:cubicBezTo>
                <a:cubicBezTo>
                  <a:pt x="2896519" y="38482"/>
                  <a:pt x="2898758" y="44693"/>
                  <a:pt x="2890628" y="47130"/>
                </a:cubicBezTo>
                <a:cubicBezTo>
                  <a:pt x="2882499" y="49567"/>
                  <a:pt x="2875956" y="51927"/>
                  <a:pt x="2871002" y="54209"/>
                </a:cubicBezTo>
                <a:cubicBezTo>
                  <a:pt x="2866047" y="56491"/>
                  <a:pt x="2859923" y="59083"/>
                  <a:pt x="2852631" y="61985"/>
                </a:cubicBezTo>
                <a:cubicBezTo>
                  <a:pt x="2862751" y="66747"/>
                  <a:pt x="2867033" y="70558"/>
                  <a:pt x="2865476" y="73417"/>
                </a:cubicBezTo>
                <a:cubicBezTo>
                  <a:pt x="2863920" y="76275"/>
                  <a:pt x="2863142" y="80824"/>
                  <a:pt x="2863142" y="87062"/>
                </a:cubicBezTo>
                <a:cubicBezTo>
                  <a:pt x="2866527" y="85773"/>
                  <a:pt x="2870800" y="84089"/>
                  <a:pt x="2875959" y="82011"/>
                </a:cubicBezTo>
                <a:cubicBezTo>
                  <a:pt x="2881119" y="79934"/>
                  <a:pt x="2885912" y="81075"/>
                  <a:pt x="2890340" y="85435"/>
                </a:cubicBezTo>
                <a:lnTo>
                  <a:pt x="2892035" y="89554"/>
                </a:lnTo>
                <a:lnTo>
                  <a:pt x="2896191" y="88885"/>
                </a:lnTo>
                <a:cubicBezTo>
                  <a:pt x="2902758" y="90101"/>
                  <a:pt x="2907334" y="91078"/>
                  <a:pt x="2909920" y="91816"/>
                </a:cubicBezTo>
                <a:cubicBezTo>
                  <a:pt x="2912506" y="92553"/>
                  <a:pt x="2917123" y="92740"/>
                  <a:pt x="2923770" y="92374"/>
                </a:cubicBezTo>
                <a:cubicBezTo>
                  <a:pt x="2930418" y="92008"/>
                  <a:pt x="2938957" y="90839"/>
                  <a:pt x="2949387" y="88867"/>
                </a:cubicBezTo>
                <a:cubicBezTo>
                  <a:pt x="2949387" y="71665"/>
                  <a:pt x="2948817" y="58323"/>
                  <a:pt x="2947676" y="48841"/>
                </a:cubicBezTo>
                <a:cubicBezTo>
                  <a:pt x="2946535" y="39360"/>
                  <a:pt x="2944392" y="31103"/>
                  <a:pt x="2941248" y="24071"/>
                </a:cubicBezTo>
                <a:cubicBezTo>
                  <a:pt x="2938104" y="17039"/>
                  <a:pt x="2940287" y="14341"/>
                  <a:pt x="2947797" y="15978"/>
                </a:cubicBezTo>
                <a:close/>
                <a:moveTo>
                  <a:pt x="5108046" y="15841"/>
                </a:moveTo>
                <a:cubicBezTo>
                  <a:pt x="5111129" y="15771"/>
                  <a:pt x="5114471" y="16474"/>
                  <a:pt x="5118074" y="17950"/>
                </a:cubicBezTo>
                <a:cubicBezTo>
                  <a:pt x="5125280" y="20902"/>
                  <a:pt x="5131208" y="24958"/>
                  <a:pt x="5135859" y="30117"/>
                </a:cubicBezTo>
                <a:cubicBezTo>
                  <a:pt x="5140510" y="35276"/>
                  <a:pt x="5139766" y="40073"/>
                  <a:pt x="5133627" y="44507"/>
                </a:cubicBezTo>
                <a:cubicBezTo>
                  <a:pt x="5127488" y="48941"/>
                  <a:pt x="5121999" y="54922"/>
                  <a:pt x="5117162" y="62450"/>
                </a:cubicBezTo>
                <a:cubicBezTo>
                  <a:pt x="5125720" y="71615"/>
                  <a:pt x="5126321" y="76477"/>
                  <a:pt x="5118967" y="77035"/>
                </a:cubicBezTo>
                <a:cubicBezTo>
                  <a:pt x="5111612" y="77593"/>
                  <a:pt x="5104713" y="78061"/>
                  <a:pt x="5098270" y="78440"/>
                </a:cubicBezTo>
                <a:cubicBezTo>
                  <a:pt x="5091827" y="78818"/>
                  <a:pt x="5083459" y="79695"/>
                  <a:pt x="5073165" y="81072"/>
                </a:cubicBezTo>
                <a:cubicBezTo>
                  <a:pt x="5069568" y="89828"/>
                  <a:pt x="5065494" y="90495"/>
                  <a:pt x="5060943" y="83072"/>
                </a:cubicBezTo>
                <a:cubicBezTo>
                  <a:pt x="5056391" y="75649"/>
                  <a:pt x="5053151" y="67312"/>
                  <a:pt x="5051222" y="58059"/>
                </a:cubicBezTo>
                <a:cubicBezTo>
                  <a:pt x="5049293" y="48807"/>
                  <a:pt x="5046742" y="40823"/>
                  <a:pt x="5043566" y="34107"/>
                </a:cubicBezTo>
                <a:cubicBezTo>
                  <a:pt x="5040392" y="27392"/>
                  <a:pt x="5041865" y="24440"/>
                  <a:pt x="5047985" y="25252"/>
                </a:cubicBezTo>
                <a:cubicBezTo>
                  <a:pt x="5054106" y="26065"/>
                  <a:pt x="5059522" y="26843"/>
                  <a:pt x="5064235" y="27587"/>
                </a:cubicBezTo>
                <a:cubicBezTo>
                  <a:pt x="5068948" y="28331"/>
                  <a:pt x="5074737" y="27788"/>
                  <a:pt x="5081601" y="25959"/>
                </a:cubicBezTo>
                <a:cubicBezTo>
                  <a:pt x="5088466" y="24130"/>
                  <a:pt x="5094460" y="21600"/>
                  <a:pt x="5099582" y="18369"/>
                </a:cubicBezTo>
                <a:cubicBezTo>
                  <a:pt x="5102143" y="16753"/>
                  <a:pt x="5104964" y="15911"/>
                  <a:pt x="5108046" y="15841"/>
                </a:cubicBezTo>
                <a:close/>
                <a:moveTo>
                  <a:pt x="3574521" y="15841"/>
                </a:moveTo>
                <a:cubicBezTo>
                  <a:pt x="3577604" y="15771"/>
                  <a:pt x="3580946" y="16474"/>
                  <a:pt x="3584549" y="17950"/>
                </a:cubicBezTo>
                <a:cubicBezTo>
                  <a:pt x="3591754" y="20902"/>
                  <a:pt x="3597683" y="24958"/>
                  <a:pt x="3602334" y="30117"/>
                </a:cubicBezTo>
                <a:cubicBezTo>
                  <a:pt x="3606985" y="35276"/>
                  <a:pt x="3606240" y="40073"/>
                  <a:pt x="3600101" y="44507"/>
                </a:cubicBezTo>
                <a:cubicBezTo>
                  <a:pt x="3593962" y="48941"/>
                  <a:pt x="3588474" y="54922"/>
                  <a:pt x="3583637" y="62450"/>
                </a:cubicBezTo>
                <a:cubicBezTo>
                  <a:pt x="3592195" y="71615"/>
                  <a:pt x="3592796" y="76477"/>
                  <a:pt x="3585442" y="77035"/>
                </a:cubicBezTo>
                <a:cubicBezTo>
                  <a:pt x="3578087" y="77593"/>
                  <a:pt x="3571188" y="78061"/>
                  <a:pt x="3564745" y="78440"/>
                </a:cubicBezTo>
                <a:cubicBezTo>
                  <a:pt x="3558302" y="78818"/>
                  <a:pt x="3549934" y="79695"/>
                  <a:pt x="3539640" y="81072"/>
                </a:cubicBezTo>
                <a:cubicBezTo>
                  <a:pt x="3536043" y="89828"/>
                  <a:pt x="3531969" y="90495"/>
                  <a:pt x="3527417" y="83072"/>
                </a:cubicBezTo>
                <a:cubicBezTo>
                  <a:pt x="3522866" y="75649"/>
                  <a:pt x="3519626" y="67312"/>
                  <a:pt x="3517697" y="58059"/>
                </a:cubicBezTo>
                <a:cubicBezTo>
                  <a:pt x="3515768" y="48807"/>
                  <a:pt x="3513217" y="40823"/>
                  <a:pt x="3510042" y="34107"/>
                </a:cubicBezTo>
                <a:cubicBezTo>
                  <a:pt x="3506867" y="27392"/>
                  <a:pt x="3508339" y="24440"/>
                  <a:pt x="3514460" y="25252"/>
                </a:cubicBezTo>
                <a:cubicBezTo>
                  <a:pt x="3520581" y="26065"/>
                  <a:pt x="3525997" y="26843"/>
                  <a:pt x="3530710" y="27587"/>
                </a:cubicBezTo>
                <a:cubicBezTo>
                  <a:pt x="3535423" y="28331"/>
                  <a:pt x="3541212" y="27788"/>
                  <a:pt x="3548077" y="25959"/>
                </a:cubicBezTo>
                <a:cubicBezTo>
                  <a:pt x="3554941" y="24130"/>
                  <a:pt x="3560935" y="21600"/>
                  <a:pt x="3566057" y="18369"/>
                </a:cubicBezTo>
                <a:cubicBezTo>
                  <a:pt x="3568618" y="16753"/>
                  <a:pt x="3571439" y="15911"/>
                  <a:pt x="3574521" y="15841"/>
                </a:cubicBezTo>
                <a:close/>
                <a:moveTo>
                  <a:pt x="1829697" y="14399"/>
                </a:moveTo>
                <a:cubicBezTo>
                  <a:pt x="1832083" y="14478"/>
                  <a:pt x="1835082" y="14887"/>
                  <a:pt x="1838693" y="15625"/>
                </a:cubicBezTo>
                <a:cubicBezTo>
                  <a:pt x="1853135" y="18577"/>
                  <a:pt x="1860161" y="22090"/>
                  <a:pt x="1859770" y="26164"/>
                </a:cubicBezTo>
                <a:cubicBezTo>
                  <a:pt x="1859380" y="30238"/>
                  <a:pt x="1859184" y="36554"/>
                  <a:pt x="1859184" y="45111"/>
                </a:cubicBezTo>
                <a:cubicBezTo>
                  <a:pt x="1859184" y="52912"/>
                  <a:pt x="1860170" y="63008"/>
                  <a:pt x="1862142" y="75398"/>
                </a:cubicBezTo>
                <a:cubicBezTo>
                  <a:pt x="1872312" y="72471"/>
                  <a:pt x="1880960" y="69209"/>
                  <a:pt x="1888085" y="65612"/>
                </a:cubicBezTo>
                <a:cubicBezTo>
                  <a:pt x="1895210" y="62016"/>
                  <a:pt x="1902682" y="62531"/>
                  <a:pt x="1910502" y="67157"/>
                </a:cubicBezTo>
                <a:cubicBezTo>
                  <a:pt x="1918322" y="71783"/>
                  <a:pt x="1915820" y="76632"/>
                  <a:pt x="1902996" y="81705"/>
                </a:cubicBezTo>
                <a:cubicBezTo>
                  <a:pt x="1890172" y="86777"/>
                  <a:pt x="1877124" y="91044"/>
                  <a:pt x="1863854" y="94504"/>
                </a:cubicBezTo>
                <a:cubicBezTo>
                  <a:pt x="1864573" y="101648"/>
                  <a:pt x="1865547" y="108897"/>
                  <a:pt x="1866775" y="116251"/>
                </a:cubicBezTo>
                <a:cubicBezTo>
                  <a:pt x="1876175" y="113324"/>
                  <a:pt x="1885195" y="109480"/>
                  <a:pt x="1893833" y="104717"/>
                </a:cubicBezTo>
                <a:cubicBezTo>
                  <a:pt x="1902472" y="99955"/>
                  <a:pt x="1910530" y="99595"/>
                  <a:pt x="1918009" y="103638"/>
                </a:cubicBezTo>
                <a:cubicBezTo>
                  <a:pt x="1925487" y="107681"/>
                  <a:pt x="1926572" y="111340"/>
                  <a:pt x="1921264" y="114614"/>
                </a:cubicBezTo>
                <a:cubicBezTo>
                  <a:pt x="1915956" y="117888"/>
                  <a:pt x="1908347" y="121504"/>
                  <a:pt x="1898438" y="125460"/>
                </a:cubicBezTo>
                <a:cubicBezTo>
                  <a:pt x="1888528" y="129416"/>
                  <a:pt x="1878947" y="132666"/>
                  <a:pt x="1869695" y="135208"/>
                </a:cubicBezTo>
                <a:cubicBezTo>
                  <a:pt x="1873503" y="151071"/>
                  <a:pt x="1876554" y="161873"/>
                  <a:pt x="1878848" y="167616"/>
                </a:cubicBezTo>
                <a:cubicBezTo>
                  <a:pt x="1881589" y="163734"/>
                  <a:pt x="1885589" y="158236"/>
                  <a:pt x="1890848" y="151124"/>
                </a:cubicBezTo>
                <a:cubicBezTo>
                  <a:pt x="1896106" y="144011"/>
                  <a:pt x="1898540" y="137589"/>
                  <a:pt x="1898149" y="131860"/>
                </a:cubicBezTo>
                <a:cubicBezTo>
                  <a:pt x="1897759" y="126130"/>
                  <a:pt x="1903619" y="126927"/>
                  <a:pt x="1915730" y="134250"/>
                </a:cubicBezTo>
                <a:cubicBezTo>
                  <a:pt x="1927841" y="141574"/>
                  <a:pt x="1931112" y="146755"/>
                  <a:pt x="1925543" y="149793"/>
                </a:cubicBezTo>
                <a:cubicBezTo>
                  <a:pt x="1919974" y="152832"/>
                  <a:pt x="1914409" y="157334"/>
                  <a:pt x="1908846" y="163300"/>
                </a:cubicBezTo>
                <a:cubicBezTo>
                  <a:pt x="1903284" y="169265"/>
                  <a:pt x="1896069" y="176489"/>
                  <a:pt x="1887201" y="184973"/>
                </a:cubicBezTo>
                <a:cubicBezTo>
                  <a:pt x="1896280" y="203117"/>
                  <a:pt x="1905029" y="216434"/>
                  <a:pt x="1913451" y="224924"/>
                </a:cubicBezTo>
                <a:cubicBezTo>
                  <a:pt x="1921872" y="233413"/>
                  <a:pt x="1927366" y="235463"/>
                  <a:pt x="1929933" y="231072"/>
                </a:cubicBezTo>
                <a:cubicBezTo>
                  <a:pt x="1932501" y="226682"/>
                  <a:pt x="1937111" y="218121"/>
                  <a:pt x="1943765" y="205390"/>
                </a:cubicBezTo>
                <a:cubicBezTo>
                  <a:pt x="1950419" y="192659"/>
                  <a:pt x="1952577" y="195642"/>
                  <a:pt x="1950239" y="214338"/>
                </a:cubicBezTo>
                <a:cubicBezTo>
                  <a:pt x="1947901" y="233035"/>
                  <a:pt x="1948289" y="247651"/>
                  <a:pt x="1951402" y="258187"/>
                </a:cubicBezTo>
                <a:cubicBezTo>
                  <a:pt x="1954515" y="268723"/>
                  <a:pt x="1950714" y="272974"/>
                  <a:pt x="1939998" y="270940"/>
                </a:cubicBezTo>
                <a:cubicBezTo>
                  <a:pt x="1929282" y="268906"/>
                  <a:pt x="1917894" y="262258"/>
                  <a:pt x="1905833" y="250997"/>
                </a:cubicBezTo>
                <a:cubicBezTo>
                  <a:pt x="1893771" y="239735"/>
                  <a:pt x="1882067" y="222496"/>
                  <a:pt x="1870719" y="199279"/>
                </a:cubicBezTo>
                <a:cubicBezTo>
                  <a:pt x="1863624" y="205840"/>
                  <a:pt x="1855039" y="211938"/>
                  <a:pt x="1844962" y="217575"/>
                </a:cubicBezTo>
                <a:cubicBezTo>
                  <a:pt x="1834885" y="223212"/>
                  <a:pt x="1823428" y="227020"/>
                  <a:pt x="1810592" y="228998"/>
                </a:cubicBezTo>
                <a:cubicBezTo>
                  <a:pt x="1797756" y="230976"/>
                  <a:pt x="1796230" y="228731"/>
                  <a:pt x="1806015" y="222263"/>
                </a:cubicBezTo>
                <a:cubicBezTo>
                  <a:pt x="1815801" y="215796"/>
                  <a:pt x="1825853" y="209120"/>
                  <a:pt x="1836172" y="202237"/>
                </a:cubicBezTo>
                <a:cubicBezTo>
                  <a:pt x="1846490" y="195353"/>
                  <a:pt x="1855674" y="188030"/>
                  <a:pt x="1863724" y="180266"/>
                </a:cubicBezTo>
                <a:cubicBezTo>
                  <a:pt x="1858304" y="166313"/>
                  <a:pt x="1854620" y="153192"/>
                  <a:pt x="1852673" y="140901"/>
                </a:cubicBezTo>
                <a:cubicBezTo>
                  <a:pt x="1846460" y="143059"/>
                  <a:pt x="1840345" y="144767"/>
                  <a:pt x="1834330" y="146026"/>
                </a:cubicBezTo>
                <a:cubicBezTo>
                  <a:pt x="1828315" y="147285"/>
                  <a:pt x="1820815" y="146659"/>
                  <a:pt x="1811829" y="144147"/>
                </a:cubicBezTo>
                <a:cubicBezTo>
                  <a:pt x="1802844" y="141636"/>
                  <a:pt x="1803197" y="138926"/>
                  <a:pt x="1812889" y="136018"/>
                </a:cubicBezTo>
                <a:cubicBezTo>
                  <a:pt x="1822582" y="133109"/>
                  <a:pt x="1834857" y="129218"/>
                  <a:pt x="1849715" y="124344"/>
                </a:cubicBezTo>
                <a:cubicBezTo>
                  <a:pt x="1848152" y="117585"/>
                  <a:pt x="1846763" y="109486"/>
                  <a:pt x="1845548" y="100048"/>
                </a:cubicBezTo>
                <a:cubicBezTo>
                  <a:pt x="1834411" y="102379"/>
                  <a:pt x="1825317" y="102661"/>
                  <a:pt x="1818266" y="100894"/>
                </a:cubicBezTo>
                <a:cubicBezTo>
                  <a:pt x="1811215" y="99127"/>
                  <a:pt x="1810338" y="96435"/>
                  <a:pt x="1815633" y="92820"/>
                </a:cubicBezTo>
                <a:cubicBezTo>
                  <a:pt x="1820929" y="89205"/>
                  <a:pt x="1829561" y="85655"/>
                  <a:pt x="1841530" y="82170"/>
                </a:cubicBezTo>
                <a:cubicBezTo>
                  <a:pt x="1840773" y="75733"/>
                  <a:pt x="1839071" y="66087"/>
                  <a:pt x="1836423" y="53232"/>
                </a:cubicBezTo>
                <a:cubicBezTo>
                  <a:pt x="1833775" y="40377"/>
                  <a:pt x="1829881" y="30157"/>
                  <a:pt x="1824740" y="22573"/>
                </a:cubicBezTo>
                <a:cubicBezTo>
                  <a:pt x="1820884" y="16885"/>
                  <a:pt x="1822537" y="14160"/>
                  <a:pt x="1829697" y="14399"/>
                </a:cubicBezTo>
                <a:close/>
                <a:moveTo>
                  <a:pt x="5327461" y="14043"/>
                </a:moveTo>
                <a:cubicBezTo>
                  <a:pt x="5328997" y="13964"/>
                  <a:pt x="5330952" y="14228"/>
                  <a:pt x="5333326" y="14834"/>
                </a:cubicBezTo>
                <a:cubicBezTo>
                  <a:pt x="5342820" y="17259"/>
                  <a:pt x="5350627" y="20071"/>
                  <a:pt x="5356747" y="23271"/>
                </a:cubicBezTo>
                <a:cubicBezTo>
                  <a:pt x="5362868" y="26471"/>
                  <a:pt x="5364164" y="31658"/>
                  <a:pt x="5360635" y="38833"/>
                </a:cubicBezTo>
                <a:cubicBezTo>
                  <a:pt x="5357107" y="46007"/>
                  <a:pt x="5354977" y="68310"/>
                  <a:pt x="5354245" y="105740"/>
                </a:cubicBezTo>
                <a:cubicBezTo>
                  <a:pt x="5376991" y="102702"/>
                  <a:pt x="5395288" y="99415"/>
                  <a:pt x="5409135" y="95880"/>
                </a:cubicBezTo>
                <a:cubicBezTo>
                  <a:pt x="5422982" y="92346"/>
                  <a:pt x="5433447" y="93645"/>
                  <a:pt x="5440528" y="99778"/>
                </a:cubicBezTo>
                <a:cubicBezTo>
                  <a:pt x="5447610" y="105911"/>
                  <a:pt x="5449365" y="110205"/>
                  <a:pt x="5445793" y="112661"/>
                </a:cubicBezTo>
                <a:cubicBezTo>
                  <a:pt x="5442221" y="115116"/>
                  <a:pt x="5428724" y="117318"/>
                  <a:pt x="5405303" y="119265"/>
                </a:cubicBezTo>
                <a:cubicBezTo>
                  <a:pt x="5381881" y="121212"/>
                  <a:pt x="5364360" y="123215"/>
                  <a:pt x="5352738" y="125274"/>
                </a:cubicBezTo>
                <a:lnTo>
                  <a:pt x="5350748" y="142836"/>
                </a:lnTo>
                <a:cubicBezTo>
                  <a:pt x="5368372" y="168099"/>
                  <a:pt x="5383490" y="187227"/>
                  <a:pt x="5396103" y="200218"/>
                </a:cubicBezTo>
                <a:cubicBezTo>
                  <a:pt x="5408716" y="213210"/>
                  <a:pt x="5422486" y="223346"/>
                  <a:pt x="5437412" y="230626"/>
                </a:cubicBezTo>
                <a:cubicBezTo>
                  <a:pt x="5452339" y="237906"/>
                  <a:pt x="5466142" y="244619"/>
                  <a:pt x="5478824" y="250764"/>
                </a:cubicBezTo>
                <a:cubicBezTo>
                  <a:pt x="5491505" y="256909"/>
                  <a:pt x="5486925" y="259982"/>
                  <a:pt x="5465085" y="259982"/>
                </a:cubicBezTo>
                <a:cubicBezTo>
                  <a:pt x="5446295" y="259982"/>
                  <a:pt x="5431543" y="259774"/>
                  <a:pt x="5420827" y="259359"/>
                </a:cubicBezTo>
                <a:cubicBezTo>
                  <a:pt x="5410112" y="258943"/>
                  <a:pt x="5400872" y="253217"/>
                  <a:pt x="5393108" y="242178"/>
                </a:cubicBezTo>
                <a:cubicBezTo>
                  <a:pt x="5385344" y="231140"/>
                  <a:pt x="5378113" y="220105"/>
                  <a:pt x="5371416" y="209074"/>
                </a:cubicBezTo>
                <a:cubicBezTo>
                  <a:pt x="5364719" y="198042"/>
                  <a:pt x="5356645" y="181543"/>
                  <a:pt x="5347194" y="159579"/>
                </a:cubicBezTo>
                <a:cubicBezTo>
                  <a:pt x="5340783" y="189506"/>
                  <a:pt x="5330544" y="211703"/>
                  <a:pt x="5316480" y="226170"/>
                </a:cubicBezTo>
                <a:cubicBezTo>
                  <a:pt x="5302416" y="240637"/>
                  <a:pt x="5285326" y="250863"/>
                  <a:pt x="5265209" y="256847"/>
                </a:cubicBezTo>
                <a:cubicBezTo>
                  <a:pt x="5245093" y="262831"/>
                  <a:pt x="5241992" y="261083"/>
                  <a:pt x="5255907" y="251601"/>
                </a:cubicBezTo>
                <a:cubicBezTo>
                  <a:pt x="5269822" y="242120"/>
                  <a:pt x="5281719" y="232061"/>
                  <a:pt x="5291598" y="221426"/>
                </a:cubicBezTo>
                <a:cubicBezTo>
                  <a:pt x="5301476" y="210791"/>
                  <a:pt x="5309894" y="197158"/>
                  <a:pt x="5316852" y="180526"/>
                </a:cubicBezTo>
                <a:cubicBezTo>
                  <a:pt x="5323810" y="163895"/>
                  <a:pt x="5328058" y="146798"/>
                  <a:pt x="5329596" y="129237"/>
                </a:cubicBezTo>
                <a:cubicBezTo>
                  <a:pt x="5305113" y="133131"/>
                  <a:pt x="5289961" y="135856"/>
                  <a:pt x="5284138" y="137413"/>
                </a:cubicBezTo>
                <a:cubicBezTo>
                  <a:pt x="5278315" y="138969"/>
                  <a:pt x="5270040" y="135444"/>
                  <a:pt x="5259311" y="126837"/>
                </a:cubicBezTo>
                <a:cubicBezTo>
                  <a:pt x="5248584" y="118229"/>
                  <a:pt x="5250354" y="114320"/>
                  <a:pt x="5264623" y="115107"/>
                </a:cubicBezTo>
                <a:cubicBezTo>
                  <a:pt x="5278892" y="115895"/>
                  <a:pt x="5300965" y="114106"/>
                  <a:pt x="5330842" y="109740"/>
                </a:cubicBezTo>
                <a:cubicBezTo>
                  <a:pt x="5331574" y="90851"/>
                  <a:pt x="5331748" y="73972"/>
                  <a:pt x="5331363" y="59101"/>
                </a:cubicBezTo>
                <a:cubicBezTo>
                  <a:pt x="5330979" y="44231"/>
                  <a:pt x="5328836" y="32529"/>
                  <a:pt x="5324935" y="23996"/>
                </a:cubicBezTo>
                <a:cubicBezTo>
                  <a:pt x="5322011" y="17597"/>
                  <a:pt x="5322852" y="14279"/>
                  <a:pt x="5327461" y="14043"/>
                </a:cubicBezTo>
                <a:close/>
                <a:moveTo>
                  <a:pt x="4465053" y="13671"/>
                </a:moveTo>
                <a:cubicBezTo>
                  <a:pt x="4472606" y="15321"/>
                  <a:pt x="4479632" y="17739"/>
                  <a:pt x="4486131" y="20927"/>
                </a:cubicBezTo>
                <a:cubicBezTo>
                  <a:pt x="4492630" y="24114"/>
                  <a:pt x="4494518" y="28328"/>
                  <a:pt x="4491796" y="33568"/>
                </a:cubicBezTo>
                <a:cubicBezTo>
                  <a:pt x="4489074" y="38808"/>
                  <a:pt x="4487712" y="56255"/>
                  <a:pt x="4487712" y="85909"/>
                </a:cubicBezTo>
                <a:cubicBezTo>
                  <a:pt x="4494955" y="83838"/>
                  <a:pt x="4501987" y="81763"/>
                  <a:pt x="4508809" y="79686"/>
                </a:cubicBezTo>
                <a:cubicBezTo>
                  <a:pt x="4515630" y="77609"/>
                  <a:pt x="4521797" y="79392"/>
                  <a:pt x="4527310" y="85035"/>
                </a:cubicBezTo>
                <a:cubicBezTo>
                  <a:pt x="4532823" y="90678"/>
                  <a:pt x="4530823" y="95164"/>
                  <a:pt x="4521310" y="98494"/>
                </a:cubicBezTo>
                <a:cubicBezTo>
                  <a:pt x="4511798" y="101824"/>
                  <a:pt x="4500598" y="104847"/>
                  <a:pt x="4487712" y="107563"/>
                </a:cubicBezTo>
                <a:lnTo>
                  <a:pt x="4487712" y="137273"/>
                </a:lnTo>
                <a:cubicBezTo>
                  <a:pt x="4512046" y="134222"/>
                  <a:pt x="4529973" y="131317"/>
                  <a:pt x="4541495" y="128558"/>
                </a:cubicBezTo>
                <a:cubicBezTo>
                  <a:pt x="4553017" y="125798"/>
                  <a:pt x="4561916" y="127085"/>
                  <a:pt x="4568191" y="132418"/>
                </a:cubicBezTo>
                <a:cubicBezTo>
                  <a:pt x="4574467" y="137751"/>
                  <a:pt x="4577018" y="142054"/>
                  <a:pt x="4575846" y="145329"/>
                </a:cubicBezTo>
                <a:cubicBezTo>
                  <a:pt x="4574674" y="148603"/>
                  <a:pt x="4569010" y="150240"/>
                  <a:pt x="4558852" y="150240"/>
                </a:cubicBezTo>
                <a:cubicBezTo>
                  <a:pt x="4550481" y="150240"/>
                  <a:pt x="4539762" y="150820"/>
                  <a:pt x="4526696" y="151979"/>
                </a:cubicBezTo>
                <a:cubicBezTo>
                  <a:pt x="4513630" y="153139"/>
                  <a:pt x="4500636" y="154736"/>
                  <a:pt x="4487712" y="156770"/>
                </a:cubicBezTo>
                <a:cubicBezTo>
                  <a:pt x="4487712" y="193902"/>
                  <a:pt x="4487098" y="223135"/>
                  <a:pt x="4485871" y="244467"/>
                </a:cubicBezTo>
                <a:cubicBezTo>
                  <a:pt x="4484643" y="265799"/>
                  <a:pt x="4481350" y="277218"/>
                  <a:pt x="4475992" y="278725"/>
                </a:cubicBezTo>
                <a:cubicBezTo>
                  <a:pt x="4470634" y="280232"/>
                  <a:pt x="4467528" y="271829"/>
                  <a:pt x="4466672" y="253517"/>
                </a:cubicBezTo>
                <a:cubicBezTo>
                  <a:pt x="4465816" y="235205"/>
                  <a:pt x="4465388" y="203892"/>
                  <a:pt x="4465388" y="159579"/>
                </a:cubicBezTo>
                <a:cubicBezTo>
                  <a:pt x="4438301" y="164912"/>
                  <a:pt x="4420721" y="168388"/>
                  <a:pt x="4412647" y="170006"/>
                </a:cubicBezTo>
                <a:cubicBezTo>
                  <a:pt x="4404573" y="171625"/>
                  <a:pt x="4396171" y="168974"/>
                  <a:pt x="4387439" y="162053"/>
                </a:cubicBezTo>
                <a:cubicBezTo>
                  <a:pt x="4378708" y="155133"/>
                  <a:pt x="4380454" y="151424"/>
                  <a:pt x="4392676" y="150928"/>
                </a:cubicBezTo>
                <a:cubicBezTo>
                  <a:pt x="4404899" y="150432"/>
                  <a:pt x="4429136" y="147226"/>
                  <a:pt x="4465388" y="141310"/>
                </a:cubicBezTo>
                <a:lnTo>
                  <a:pt x="4465388" y="110559"/>
                </a:lnTo>
                <a:lnTo>
                  <a:pt x="4448850" y="114000"/>
                </a:lnTo>
                <a:cubicBezTo>
                  <a:pt x="4439870" y="114819"/>
                  <a:pt x="4432857" y="113281"/>
                  <a:pt x="4427809" y="109387"/>
                </a:cubicBezTo>
                <a:cubicBezTo>
                  <a:pt x="4419512" y="121280"/>
                  <a:pt x="4410666" y="129702"/>
                  <a:pt x="4401271" y="134650"/>
                </a:cubicBezTo>
                <a:cubicBezTo>
                  <a:pt x="4391876" y="139599"/>
                  <a:pt x="4389926" y="137862"/>
                  <a:pt x="4395420" y="129441"/>
                </a:cubicBezTo>
                <a:cubicBezTo>
                  <a:pt x="4400914" y="121020"/>
                  <a:pt x="4406167" y="110875"/>
                  <a:pt x="4411177" y="99006"/>
                </a:cubicBezTo>
                <a:cubicBezTo>
                  <a:pt x="4416188" y="87137"/>
                  <a:pt x="4418110" y="77705"/>
                  <a:pt x="4416945" y="70710"/>
                </a:cubicBezTo>
                <a:cubicBezTo>
                  <a:pt x="4415779" y="63715"/>
                  <a:pt x="4418696" y="61275"/>
                  <a:pt x="4425698" y="63389"/>
                </a:cubicBezTo>
                <a:cubicBezTo>
                  <a:pt x="4432699" y="65504"/>
                  <a:pt x="4438559" y="68884"/>
                  <a:pt x="4443278" y="73528"/>
                </a:cubicBezTo>
                <a:cubicBezTo>
                  <a:pt x="4447997" y="78173"/>
                  <a:pt x="4448307" y="82737"/>
                  <a:pt x="4444208" y="87220"/>
                </a:cubicBezTo>
                <a:cubicBezTo>
                  <a:pt x="4440109" y="91704"/>
                  <a:pt x="4437098" y="95161"/>
                  <a:pt x="4435176" y="97592"/>
                </a:cubicBezTo>
                <a:cubicBezTo>
                  <a:pt x="4437905" y="97592"/>
                  <a:pt x="4447975" y="95502"/>
                  <a:pt x="4465388" y="91323"/>
                </a:cubicBezTo>
                <a:cubicBezTo>
                  <a:pt x="4465388" y="80867"/>
                  <a:pt x="4465199" y="70282"/>
                  <a:pt x="4464821" y="59566"/>
                </a:cubicBezTo>
                <a:cubicBezTo>
                  <a:pt x="4464443" y="48851"/>
                  <a:pt x="4463506" y="40876"/>
                  <a:pt x="4462012" y="35642"/>
                </a:cubicBezTo>
                <a:cubicBezTo>
                  <a:pt x="4460517" y="30408"/>
                  <a:pt x="4458762" y="25026"/>
                  <a:pt x="4456747" y="19494"/>
                </a:cubicBezTo>
                <a:cubicBezTo>
                  <a:pt x="4454731" y="13963"/>
                  <a:pt x="4457500" y="12022"/>
                  <a:pt x="4465053" y="13671"/>
                </a:cubicBezTo>
                <a:close/>
                <a:moveTo>
                  <a:pt x="4710266" y="13634"/>
                </a:moveTo>
                <a:cubicBezTo>
                  <a:pt x="4718563" y="15259"/>
                  <a:pt x="4725589" y="17681"/>
                  <a:pt x="4731344" y="20899"/>
                </a:cubicBezTo>
                <a:cubicBezTo>
                  <a:pt x="4737099" y="24117"/>
                  <a:pt x="4738990" y="28151"/>
                  <a:pt x="4737018" y="33001"/>
                </a:cubicBezTo>
                <a:cubicBezTo>
                  <a:pt x="4735046" y="37850"/>
                  <a:pt x="4733310" y="50817"/>
                  <a:pt x="4731809" y="71900"/>
                </a:cubicBezTo>
                <a:cubicBezTo>
                  <a:pt x="4757370" y="68899"/>
                  <a:pt x="4774113" y="65814"/>
                  <a:pt x="4782038" y="62645"/>
                </a:cubicBezTo>
                <a:cubicBezTo>
                  <a:pt x="4789964" y="59476"/>
                  <a:pt x="4797793" y="60162"/>
                  <a:pt x="4805526" y="64701"/>
                </a:cubicBezTo>
                <a:cubicBezTo>
                  <a:pt x="4813258" y="69240"/>
                  <a:pt x="4819639" y="73572"/>
                  <a:pt x="4824669" y="77695"/>
                </a:cubicBezTo>
                <a:cubicBezTo>
                  <a:pt x="4829698" y="81819"/>
                  <a:pt x="4829403" y="86706"/>
                  <a:pt x="4823785" y="92355"/>
                </a:cubicBezTo>
                <a:cubicBezTo>
                  <a:pt x="4818167" y="98004"/>
                  <a:pt x="4813633" y="105998"/>
                  <a:pt x="4810185" y="116335"/>
                </a:cubicBezTo>
                <a:cubicBezTo>
                  <a:pt x="4806738" y="126672"/>
                  <a:pt x="4799724" y="141912"/>
                  <a:pt x="4789145" y="162053"/>
                </a:cubicBezTo>
                <a:cubicBezTo>
                  <a:pt x="4778566" y="182195"/>
                  <a:pt x="4771639" y="185264"/>
                  <a:pt x="4768365" y="171262"/>
                </a:cubicBezTo>
                <a:cubicBezTo>
                  <a:pt x="4753730" y="172018"/>
                  <a:pt x="4740311" y="173073"/>
                  <a:pt x="4728107" y="174424"/>
                </a:cubicBezTo>
                <a:cubicBezTo>
                  <a:pt x="4726681" y="202677"/>
                  <a:pt x="4731772" y="219696"/>
                  <a:pt x="4743380" y="225482"/>
                </a:cubicBezTo>
                <a:cubicBezTo>
                  <a:pt x="4754989" y="231268"/>
                  <a:pt x="4770424" y="233798"/>
                  <a:pt x="4789685" y="233072"/>
                </a:cubicBezTo>
                <a:cubicBezTo>
                  <a:pt x="4808945" y="232347"/>
                  <a:pt x="4821419" y="229497"/>
                  <a:pt x="4827106" y="224524"/>
                </a:cubicBezTo>
                <a:cubicBezTo>
                  <a:pt x="4832792" y="219550"/>
                  <a:pt x="4837341" y="209796"/>
                  <a:pt x="4840752" y="195260"/>
                </a:cubicBezTo>
                <a:cubicBezTo>
                  <a:pt x="4844162" y="180725"/>
                  <a:pt x="4846881" y="180957"/>
                  <a:pt x="4848909" y="195958"/>
                </a:cubicBezTo>
                <a:cubicBezTo>
                  <a:pt x="4850937" y="210959"/>
                  <a:pt x="4854496" y="221761"/>
                  <a:pt x="4859588" y="228365"/>
                </a:cubicBezTo>
                <a:cubicBezTo>
                  <a:pt x="4864679" y="234970"/>
                  <a:pt x="4859147" y="241499"/>
                  <a:pt x="4842993" y="247955"/>
                </a:cubicBezTo>
                <a:cubicBezTo>
                  <a:pt x="4826839" y="254410"/>
                  <a:pt x="4806099" y="257638"/>
                  <a:pt x="4780774" y="257638"/>
                </a:cubicBezTo>
                <a:cubicBezTo>
                  <a:pt x="4755770" y="257638"/>
                  <a:pt x="4736860" y="252463"/>
                  <a:pt x="4724042" y="242113"/>
                </a:cubicBezTo>
                <a:cubicBezTo>
                  <a:pt x="4711224" y="231764"/>
                  <a:pt x="4705597" y="209703"/>
                  <a:pt x="4707159" y="175931"/>
                </a:cubicBezTo>
                <a:cubicBezTo>
                  <a:pt x="4697374" y="177482"/>
                  <a:pt x="4687334" y="179286"/>
                  <a:pt x="4677040" y="181345"/>
                </a:cubicBezTo>
                <a:cubicBezTo>
                  <a:pt x="4671645" y="190188"/>
                  <a:pt x="4666966" y="191679"/>
                  <a:pt x="4663004" y="185819"/>
                </a:cubicBezTo>
                <a:cubicBezTo>
                  <a:pt x="4659041" y="179959"/>
                  <a:pt x="4656071" y="171088"/>
                  <a:pt x="4654093" y="159207"/>
                </a:cubicBezTo>
                <a:cubicBezTo>
                  <a:pt x="4652115" y="147325"/>
                  <a:pt x="4649600" y="134712"/>
                  <a:pt x="4646549" y="121367"/>
                </a:cubicBezTo>
                <a:cubicBezTo>
                  <a:pt x="4643498" y="108022"/>
                  <a:pt x="4639802" y="97220"/>
                  <a:pt x="4635461" y="88960"/>
                </a:cubicBezTo>
                <a:cubicBezTo>
                  <a:pt x="4631121" y="80700"/>
                  <a:pt x="4632193" y="76973"/>
                  <a:pt x="4638680" y="77779"/>
                </a:cubicBezTo>
                <a:cubicBezTo>
                  <a:pt x="4645166" y="78585"/>
                  <a:pt x="4651801" y="79745"/>
                  <a:pt x="4658586" y="81258"/>
                </a:cubicBezTo>
                <a:cubicBezTo>
                  <a:pt x="4672600" y="80526"/>
                  <a:pt x="4689182" y="78740"/>
                  <a:pt x="4708331" y="75900"/>
                </a:cubicBezTo>
                <a:cubicBezTo>
                  <a:pt x="4708331" y="64155"/>
                  <a:pt x="4707950" y="53743"/>
                  <a:pt x="4707187" y="44665"/>
                </a:cubicBezTo>
                <a:cubicBezTo>
                  <a:pt x="4706425" y="35586"/>
                  <a:pt x="4704673" y="27739"/>
                  <a:pt x="4701932" y="21122"/>
                </a:cubicBezTo>
                <a:cubicBezTo>
                  <a:pt x="4699191" y="14506"/>
                  <a:pt x="4701969" y="12010"/>
                  <a:pt x="4710266" y="13634"/>
                </a:cubicBezTo>
                <a:close/>
                <a:moveTo>
                  <a:pt x="3176741" y="13634"/>
                </a:moveTo>
                <a:cubicBezTo>
                  <a:pt x="3185038" y="15259"/>
                  <a:pt x="3192064" y="17681"/>
                  <a:pt x="3197819" y="20899"/>
                </a:cubicBezTo>
                <a:cubicBezTo>
                  <a:pt x="3203573" y="24117"/>
                  <a:pt x="3205465" y="28151"/>
                  <a:pt x="3203493" y="33001"/>
                </a:cubicBezTo>
                <a:cubicBezTo>
                  <a:pt x="3201521" y="37850"/>
                  <a:pt x="3199784" y="50817"/>
                  <a:pt x="3198284" y="71900"/>
                </a:cubicBezTo>
                <a:cubicBezTo>
                  <a:pt x="3223845" y="68899"/>
                  <a:pt x="3240588" y="65814"/>
                  <a:pt x="3248513" y="62645"/>
                </a:cubicBezTo>
                <a:cubicBezTo>
                  <a:pt x="3256439" y="59476"/>
                  <a:pt x="3264267" y="60162"/>
                  <a:pt x="3272000" y="64701"/>
                </a:cubicBezTo>
                <a:cubicBezTo>
                  <a:pt x="3279733" y="69240"/>
                  <a:pt x="3286114" y="73572"/>
                  <a:pt x="3291143" y="77695"/>
                </a:cubicBezTo>
                <a:cubicBezTo>
                  <a:pt x="3296172" y="81819"/>
                  <a:pt x="3295878" y="86706"/>
                  <a:pt x="3290260" y="92355"/>
                </a:cubicBezTo>
                <a:cubicBezTo>
                  <a:pt x="3284641" y="98004"/>
                  <a:pt x="3280108" y="105998"/>
                  <a:pt x="3276661" y="116335"/>
                </a:cubicBezTo>
                <a:cubicBezTo>
                  <a:pt x="3273213" y="126672"/>
                  <a:pt x="3266199" y="141912"/>
                  <a:pt x="3255620" y="162053"/>
                </a:cubicBezTo>
                <a:cubicBezTo>
                  <a:pt x="3245041" y="182195"/>
                  <a:pt x="3238114" y="185264"/>
                  <a:pt x="3234840" y="171262"/>
                </a:cubicBezTo>
                <a:cubicBezTo>
                  <a:pt x="3220205" y="172018"/>
                  <a:pt x="3206786" y="173073"/>
                  <a:pt x="3194582" y="174424"/>
                </a:cubicBezTo>
                <a:cubicBezTo>
                  <a:pt x="3193155" y="202677"/>
                  <a:pt x="3198247" y="219696"/>
                  <a:pt x="3209855" y="225482"/>
                </a:cubicBezTo>
                <a:cubicBezTo>
                  <a:pt x="3221464" y="231268"/>
                  <a:pt x="3236899" y="233798"/>
                  <a:pt x="3256159" y="233072"/>
                </a:cubicBezTo>
                <a:cubicBezTo>
                  <a:pt x="3275420" y="232347"/>
                  <a:pt x="3287894" y="229497"/>
                  <a:pt x="3293580" y="224524"/>
                </a:cubicBezTo>
                <a:cubicBezTo>
                  <a:pt x="3299267" y="219550"/>
                  <a:pt x="3303816" y="209796"/>
                  <a:pt x="3307226" y="195260"/>
                </a:cubicBezTo>
                <a:cubicBezTo>
                  <a:pt x="3310637" y="180725"/>
                  <a:pt x="3313356" y="180957"/>
                  <a:pt x="3315384" y="195958"/>
                </a:cubicBezTo>
                <a:cubicBezTo>
                  <a:pt x="3317412" y="210959"/>
                  <a:pt x="3320971" y="221761"/>
                  <a:pt x="3326062" y="228365"/>
                </a:cubicBezTo>
                <a:cubicBezTo>
                  <a:pt x="3331153" y="234970"/>
                  <a:pt x="3325622" y="241499"/>
                  <a:pt x="3309468" y="247955"/>
                </a:cubicBezTo>
                <a:cubicBezTo>
                  <a:pt x="3293314" y="254410"/>
                  <a:pt x="3272574" y="257638"/>
                  <a:pt x="3247248" y="257638"/>
                </a:cubicBezTo>
                <a:cubicBezTo>
                  <a:pt x="3222245" y="257638"/>
                  <a:pt x="3203335" y="252463"/>
                  <a:pt x="3190517" y="242113"/>
                </a:cubicBezTo>
                <a:cubicBezTo>
                  <a:pt x="3177699" y="231764"/>
                  <a:pt x="3172072" y="209703"/>
                  <a:pt x="3173634" y="175931"/>
                </a:cubicBezTo>
                <a:cubicBezTo>
                  <a:pt x="3163849" y="177482"/>
                  <a:pt x="3153809" y="179286"/>
                  <a:pt x="3143515" y="181345"/>
                </a:cubicBezTo>
                <a:cubicBezTo>
                  <a:pt x="3138120" y="190188"/>
                  <a:pt x="3133441" y="191679"/>
                  <a:pt x="3129479" y="185819"/>
                </a:cubicBezTo>
                <a:cubicBezTo>
                  <a:pt x="3125516" y="179959"/>
                  <a:pt x="3122546" y="171088"/>
                  <a:pt x="3120568" y="159207"/>
                </a:cubicBezTo>
                <a:cubicBezTo>
                  <a:pt x="3118590" y="147325"/>
                  <a:pt x="3116075" y="134712"/>
                  <a:pt x="3113024" y="121367"/>
                </a:cubicBezTo>
                <a:cubicBezTo>
                  <a:pt x="3109973" y="108022"/>
                  <a:pt x="3106277" y="97220"/>
                  <a:pt x="3101936" y="88960"/>
                </a:cubicBezTo>
                <a:cubicBezTo>
                  <a:pt x="3097595" y="80700"/>
                  <a:pt x="3098668" y="76973"/>
                  <a:pt x="3105155" y="77779"/>
                </a:cubicBezTo>
                <a:cubicBezTo>
                  <a:pt x="3111641" y="78585"/>
                  <a:pt x="3118276" y="79745"/>
                  <a:pt x="3125060" y="81258"/>
                </a:cubicBezTo>
                <a:cubicBezTo>
                  <a:pt x="3139075" y="80526"/>
                  <a:pt x="3155657" y="78740"/>
                  <a:pt x="3174806" y="75900"/>
                </a:cubicBezTo>
                <a:cubicBezTo>
                  <a:pt x="3174806" y="64155"/>
                  <a:pt x="3174425" y="53743"/>
                  <a:pt x="3173662" y="44665"/>
                </a:cubicBezTo>
                <a:cubicBezTo>
                  <a:pt x="3172899" y="35586"/>
                  <a:pt x="3171147" y="27739"/>
                  <a:pt x="3168407" y="21122"/>
                </a:cubicBezTo>
                <a:cubicBezTo>
                  <a:pt x="3165666" y="14506"/>
                  <a:pt x="3168444" y="12010"/>
                  <a:pt x="3176741" y="13634"/>
                </a:cubicBezTo>
                <a:close/>
                <a:moveTo>
                  <a:pt x="5567350" y="11304"/>
                </a:moveTo>
                <a:cubicBezTo>
                  <a:pt x="5568793" y="11200"/>
                  <a:pt x="5570606" y="11403"/>
                  <a:pt x="5572790" y="11913"/>
                </a:cubicBezTo>
                <a:cubicBezTo>
                  <a:pt x="5581528" y="13954"/>
                  <a:pt x="5588361" y="16388"/>
                  <a:pt x="5593291" y="19215"/>
                </a:cubicBezTo>
                <a:cubicBezTo>
                  <a:pt x="5598221" y="22043"/>
                  <a:pt x="5599313" y="26449"/>
                  <a:pt x="5596565" y="32433"/>
                </a:cubicBezTo>
                <a:cubicBezTo>
                  <a:pt x="5593818" y="38417"/>
                  <a:pt x="5592079" y="55461"/>
                  <a:pt x="5591347" y="83565"/>
                </a:cubicBezTo>
                <a:cubicBezTo>
                  <a:pt x="5600215" y="78902"/>
                  <a:pt x="5607297" y="78827"/>
                  <a:pt x="5612592" y="83342"/>
                </a:cubicBezTo>
                <a:cubicBezTo>
                  <a:pt x="5617888" y="87856"/>
                  <a:pt x="5617898" y="92088"/>
                  <a:pt x="5612620" y="96039"/>
                </a:cubicBezTo>
                <a:cubicBezTo>
                  <a:pt x="5607343" y="99989"/>
                  <a:pt x="5600252" y="103675"/>
                  <a:pt x="5591347" y="107098"/>
                </a:cubicBezTo>
                <a:lnTo>
                  <a:pt x="5591347" y="126372"/>
                </a:lnTo>
                <a:cubicBezTo>
                  <a:pt x="5599892" y="128517"/>
                  <a:pt x="5606308" y="132247"/>
                  <a:pt x="5610592" y="137562"/>
                </a:cubicBezTo>
                <a:cubicBezTo>
                  <a:pt x="5614878" y="142876"/>
                  <a:pt x="5615386" y="148460"/>
                  <a:pt x="5612118" y="154314"/>
                </a:cubicBezTo>
                <a:cubicBezTo>
                  <a:pt x="5608850" y="160168"/>
                  <a:pt x="5604487" y="160357"/>
                  <a:pt x="5599030" y="154881"/>
                </a:cubicBezTo>
                <a:cubicBezTo>
                  <a:pt x="5593574" y="149406"/>
                  <a:pt x="5591012" y="144746"/>
                  <a:pt x="5591347" y="140901"/>
                </a:cubicBezTo>
                <a:cubicBezTo>
                  <a:pt x="5591347" y="171212"/>
                  <a:pt x="5591139" y="195437"/>
                  <a:pt x="5590724" y="213576"/>
                </a:cubicBezTo>
                <a:cubicBezTo>
                  <a:pt x="5590309" y="231714"/>
                  <a:pt x="5588058" y="246318"/>
                  <a:pt x="5583971" y="257387"/>
                </a:cubicBezTo>
                <a:cubicBezTo>
                  <a:pt x="5579884" y="268456"/>
                  <a:pt x="5575010" y="268592"/>
                  <a:pt x="5569348" y="257796"/>
                </a:cubicBezTo>
                <a:cubicBezTo>
                  <a:pt x="5563687" y="247000"/>
                  <a:pt x="5562413" y="236238"/>
                  <a:pt x="5565525" y="225510"/>
                </a:cubicBezTo>
                <a:cubicBezTo>
                  <a:pt x="5568638" y="214782"/>
                  <a:pt x="5570585" y="187360"/>
                  <a:pt x="5571367" y="143245"/>
                </a:cubicBezTo>
                <a:cubicBezTo>
                  <a:pt x="5560751" y="168174"/>
                  <a:pt x="5547006" y="186662"/>
                  <a:pt x="5530132" y="198711"/>
                </a:cubicBezTo>
                <a:cubicBezTo>
                  <a:pt x="5513259" y="210760"/>
                  <a:pt x="5510286" y="209284"/>
                  <a:pt x="5521212" y="194284"/>
                </a:cubicBezTo>
                <a:cubicBezTo>
                  <a:pt x="5532138" y="179283"/>
                  <a:pt x="5541496" y="165160"/>
                  <a:pt x="5549284" y="151914"/>
                </a:cubicBezTo>
                <a:cubicBezTo>
                  <a:pt x="5557074" y="138669"/>
                  <a:pt x="5564043" y="124883"/>
                  <a:pt x="5570195" y="110559"/>
                </a:cubicBezTo>
                <a:cubicBezTo>
                  <a:pt x="5553786" y="115222"/>
                  <a:pt x="5541707" y="115789"/>
                  <a:pt x="5533955" y="112261"/>
                </a:cubicBezTo>
                <a:cubicBezTo>
                  <a:pt x="5526204" y="108732"/>
                  <a:pt x="5526976" y="105635"/>
                  <a:pt x="5536271" y="102968"/>
                </a:cubicBezTo>
                <a:cubicBezTo>
                  <a:pt x="5545567" y="100302"/>
                  <a:pt x="5557265" y="96501"/>
                  <a:pt x="5571367" y="91564"/>
                </a:cubicBezTo>
                <a:cubicBezTo>
                  <a:pt x="5571367" y="66301"/>
                  <a:pt x="5570989" y="50091"/>
                  <a:pt x="5570232" y="42935"/>
                </a:cubicBezTo>
                <a:cubicBezTo>
                  <a:pt x="5569476" y="35779"/>
                  <a:pt x="5567529" y="28309"/>
                  <a:pt x="5564390" y="20527"/>
                </a:cubicBezTo>
                <a:cubicBezTo>
                  <a:pt x="5562037" y="14690"/>
                  <a:pt x="5563024" y="11616"/>
                  <a:pt x="5567350" y="11304"/>
                </a:cubicBezTo>
                <a:close/>
                <a:moveTo>
                  <a:pt x="6255973" y="6742"/>
                </a:moveTo>
                <a:cubicBezTo>
                  <a:pt x="6259585" y="7027"/>
                  <a:pt x="6264552" y="8165"/>
                  <a:pt x="6270877" y="10155"/>
                </a:cubicBezTo>
                <a:cubicBezTo>
                  <a:pt x="6283527" y="13938"/>
                  <a:pt x="6288297" y="19473"/>
                  <a:pt x="6285183" y="26759"/>
                </a:cubicBezTo>
                <a:cubicBezTo>
                  <a:pt x="6282071" y="34045"/>
                  <a:pt x="6280514" y="49111"/>
                  <a:pt x="6280514" y="71956"/>
                </a:cubicBezTo>
                <a:cubicBezTo>
                  <a:pt x="6280514" y="95186"/>
                  <a:pt x="6279894" y="113231"/>
                  <a:pt x="6278653" y="126093"/>
                </a:cubicBezTo>
                <a:cubicBezTo>
                  <a:pt x="6277413" y="138954"/>
                  <a:pt x="6274629" y="146389"/>
                  <a:pt x="6270301" y="148398"/>
                </a:cubicBezTo>
                <a:cubicBezTo>
                  <a:pt x="6265973" y="150407"/>
                  <a:pt x="6261511" y="147198"/>
                  <a:pt x="6256915" y="138771"/>
                </a:cubicBezTo>
                <a:cubicBezTo>
                  <a:pt x="6252321" y="130343"/>
                  <a:pt x="6251385" y="121928"/>
                  <a:pt x="6254107" y="113526"/>
                </a:cubicBezTo>
                <a:cubicBezTo>
                  <a:pt x="6256829" y="105123"/>
                  <a:pt x="6258190" y="89326"/>
                  <a:pt x="6258190" y="66133"/>
                </a:cubicBezTo>
                <a:cubicBezTo>
                  <a:pt x="6258190" y="42780"/>
                  <a:pt x="6256245" y="28037"/>
                  <a:pt x="6252357" y="21904"/>
                </a:cubicBezTo>
                <a:cubicBezTo>
                  <a:pt x="6248469" y="15771"/>
                  <a:pt x="6247422" y="11284"/>
                  <a:pt x="6249213" y="8444"/>
                </a:cubicBezTo>
                <a:cubicBezTo>
                  <a:pt x="6250110" y="7024"/>
                  <a:pt x="6252363" y="6456"/>
                  <a:pt x="6255973" y="6742"/>
                </a:cubicBezTo>
                <a:close/>
                <a:moveTo>
                  <a:pt x="773088" y="3177"/>
                </a:moveTo>
                <a:cubicBezTo>
                  <a:pt x="774321" y="3065"/>
                  <a:pt x="775888" y="3267"/>
                  <a:pt x="777790" y="3784"/>
                </a:cubicBezTo>
                <a:cubicBezTo>
                  <a:pt x="785399" y="5849"/>
                  <a:pt x="792428" y="8711"/>
                  <a:pt x="798877" y="12369"/>
                </a:cubicBezTo>
                <a:cubicBezTo>
                  <a:pt x="805326" y="16028"/>
                  <a:pt x="806941" y="20133"/>
                  <a:pt x="803723" y="24685"/>
                </a:cubicBezTo>
                <a:cubicBezTo>
                  <a:pt x="800505" y="29236"/>
                  <a:pt x="797054" y="36411"/>
                  <a:pt x="793370" y="46209"/>
                </a:cubicBezTo>
                <a:cubicBezTo>
                  <a:pt x="806777" y="45502"/>
                  <a:pt x="818128" y="43964"/>
                  <a:pt x="827424" y="41595"/>
                </a:cubicBezTo>
                <a:cubicBezTo>
                  <a:pt x="836720" y="39227"/>
                  <a:pt x="844846" y="42346"/>
                  <a:pt x="851804" y="50953"/>
                </a:cubicBezTo>
                <a:cubicBezTo>
                  <a:pt x="858762" y="59560"/>
                  <a:pt x="856049" y="63668"/>
                  <a:pt x="843665" y="63278"/>
                </a:cubicBezTo>
                <a:cubicBezTo>
                  <a:pt x="831282" y="62887"/>
                  <a:pt x="813028" y="64161"/>
                  <a:pt x="788906" y="67101"/>
                </a:cubicBezTo>
                <a:cubicBezTo>
                  <a:pt x="783783" y="80991"/>
                  <a:pt x="777970" y="90346"/>
                  <a:pt x="771465" y="95164"/>
                </a:cubicBezTo>
                <a:cubicBezTo>
                  <a:pt x="764960" y="99982"/>
                  <a:pt x="762495" y="98593"/>
                  <a:pt x="764070" y="90997"/>
                </a:cubicBezTo>
                <a:cubicBezTo>
                  <a:pt x="765645" y="83401"/>
                  <a:pt x="767580" y="75913"/>
                  <a:pt x="769874" y="68533"/>
                </a:cubicBezTo>
                <a:cubicBezTo>
                  <a:pt x="756380" y="69302"/>
                  <a:pt x="742756" y="70716"/>
                  <a:pt x="729002" y="72775"/>
                </a:cubicBezTo>
                <a:cubicBezTo>
                  <a:pt x="728097" y="92519"/>
                  <a:pt x="725185" y="100937"/>
                  <a:pt x="720268" y="98029"/>
                </a:cubicBezTo>
                <a:cubicBezTo>
                  <a:pt x="715350" y="95121"/>
                  <a:pt x="711850" y="87236"/>
                  <a:pt x="709766" y="74375"/>
                </a:cubicBezTo>
                <a:cubicBezTo>
                  <a:pt x="688818" y="78257"/>
                  <a:pt x="675015" y="80976"/>
                  <a:pt x="668355" y="82532"/>
                </a:cubicBezTo>
                <a:cubicBezTo>
                  <a:pt x="661695" y="84089"/>
                  <a:pt x="653602" y="80759"/>
                  <a:pt x="644077" y="72542"/>
                </a:cubicBezTo>
                <a:cubicBezTo>
                  <a:pt x="634552" y="64326"/>
                  <a:pt x="636158" y="60614"/>
                  <a:pt x="648895" y="61408"/>
                </a:cubicBezTo>
                <a:cubicBezTo>
                  <a:pt x="661633" y="62202"/>
                  <a:pt x="680949" y="60831"/>
                  <a:pt x="706845" y="57297"/>
                </a:cubicBezTo>
                <a:cubicBezTo>
                  <a:pt x="703931" y="46519"/>
                  <a:pt x="699506" y="37506"/>
                  <a:pt x="693572" y="30257"/>
                </a:cubicBezTo>
                <a:cubicBezTo>
                  <a:pt x="687637" y="23007"/>
                  <a:pt x="689358" y="19383"/>
                  <a:pt x="698734" y="19383"/>
                </a:cubicBezTo>
                <a:cubicBezTo>
                  <a:pt x="706250" y="19383"/>
                  <a:pt x="713202" y="20536"/>
                  <a:pt x="719589" y="22843"/>
                </a:cubicBezTo>
                <a:cubicBezTo>
                  <a:pt x="725976" y="25150"/>
                  <a:pt x="728776" y="29097"/>
                  <a:pt x="727989" y="34684"/>
                </a:cubicBezTo>
                <a:cubicBezTo>
                  <a:pt x="727201" y="40271"/>
                  <a:pt x="727111" y="46451"/>
                  <a:pt x="727718" y="53223"/>
                </a:cubicBezTo>
                <a:cubicBezTo>
                  <a:pt x="742391" y="52478"/>
                  <a:pt x="756926" y="51424"/>
                  <a:pt x="771325" y="50060"/>
                </a:cubicBezTo>
                <a:cubicBezTo>
                  <a:pt x="774252" y="33118"/>
                  <a:pt x="774159" y="20654"/>
                  <a:pt x="771046" y="12667"/>
                </a:cubicBezTo>
                <a:cubicBezTo>
                  <a:pt x="768711" y="6677"/>
                  <a:pt x="769392" y="3513"/>
                  <a:pt x="773088" y="3177"/>
                </a:cubicBezTo>
                <a:close/>
                <a:moveTo>
                  <a:pt x="4112377" y="2672"/>
                </a:moveTo>
                <a:cubicBezTo>
                  <a:pt x="4113789" y="2767"/>
                  <a:pt x="4115470" y="3181"/>
                  <a:pt x="4117419" y="3914"/>
                </a:cubicBezTo>
                <a:cubicBezTo>
                  <a:pt x="4125214" y="6847"/>
                  <a:pt x="4131074" y="10304"/>
                  <a:pt x="4134999" y="14285"/>
                </a:cubicBezTo>
                <a:cubicBezTo>
                  <a:pt x="4138924" y="18267"/>
                  <a:pt x="4138965" y="21724"/>
                  <a:pt x="4135120" y="24657"/>
                </a:cubicBezTo>
                <a:cubicBezTo>
                  <a:pt x="4131275" y="27590"/>
                  <a:pt x="4125806" y="32442"/>
                  <a:pt x="4118712" y="39214"/>
                </a:cubicBezTo>
                <a:cubicBezTo>
                  <a:pt x="4142871" y="38495"/>
                  <a:pt x="4162191" y="35394"/>
                  <a:pt x="4176671" y="29912"/>
                </a:cubicBezTo>
                <a:cubicBezTo>
                  <a:pt x="4191150" y="24431"/>
                  <a:pt x="4202427" y="24396"/>
                  <a:pt x="4210501" y="29810"/>
                </a:cubicBezTo>
                <a:cubicBezTo>
                  <a:pt x="4218575" y="35224"/>
                  <a:pt x="4218271" y="39909"/>
                  <a:pt x="4209590" y="43865"/>
                </a:cubicBezTo>
                <a:cubicBezTo>
                  <a:pt x="4200908" y="47821"/>
                  <a:pt x="4188934" y="50972"/>
                  <a:pt x="4173666" y="53316"/>
                </a:cubicBezTo>
                <a:cubicBezTo>
                  <a:pt x="4158399" y="55660"/>
                  <a:pt x="4146043" y="57030"/>
                  <a:pt x="4136599" y="57427"/>
                </a:cubicBezTo>
                <a:cubicBezTo>
                  <a:pt x="4127154" y="57824"/>
                  <a:pt x="4119065" y="56075"/>
                  <a:pt x="4112331" y="52181"/>
                </a:cubicBezTo>
                <a:cubicBezTo>
                  <a:pt x="4091433" y="73624"/>
                  <a:pt x="4074603" y="86576"/>
                  <a:pt x="4061841" y="91034"/>
                </a:cubicBezTo>
                <a:cubicBezTo>
                  <a:pt x="4049079" y="95493"/>
                  <a:pt x="4047466" y="92826"/>
                  <a:pt x="4057004" y="83035"/>
                </a:cubicBezTo>
                <a:cubicBezTo>
                  <a:pt x="4066541" y="73243"/>
                  <a:pt x="4077436" y="60518"/>
                  <a:pt x="4089690" y="44860"/>
                </a:cubicBezTo>
                <a:cubicBezTo>
                  <a:pt x="4101944" y="29202"/>
                  <a:pt x="4107680" y="17730"/>
                  <a:pt x="4106898" y="10444"/>
                </a:cubicBezTo>
                <a:cubicBezTo>
                  <a:pt x="4106312" y="4979"/>
                  <a:pt x="4108138" y="2388"/>
                  <a:pt x="4112377" y="2672"/>
                </a:cubicBezTo>
                <a:close/>
                <a:moveTo>
                  <a:pt x="5966965" y="2"/>
                </a:moveTo>
                <a:cubicBezTo>
                  <a:pt x="5968147" y="29"/>
                  <a:pt x="5969507" y="359"/>
                  <a:pt x="5971045" y="993"/>
                </a:cubicBezTo>
                <a:cubicBezTo>
                  <a:pt x="5977197" y="3529"/>
                  <a:pt x="5982821" y="7170"/>
                  <a:pt x="5987918" y="11913"/>
                </a:cubicBezTo>
                <a:cubicBezTo>
                  <a:pt x="5993015" y="16657"/>
                  <a:pt x="5994135" y="20177"/>
                  <a:pt x="5991276" y="22471"/>
                </a:cubicBezTo>
                <a:cubicBezTo>
                  <a:pt x="5988417" y="24765"/>
                  <a:pt x="5984005" y="26849"/>
                  <a:pt x="5978039" y="28722"/>
                </a:cubicBezTo>
                <a:cubicBezTo>
                  <a:pt x="5995179" y="28722"/>
                  <a:pt x="6006835" y="27162"/>
                  <a:pt x="6013005" y="24043"/>
                </a:cubicBezTo>
                <a:cubicBezTo>
                  <a:pt x="6019175" y="20924"/>
                  <a:pt x="6025184" y="20828"/>
                  <a:pt x="6031031" y="23755"/>
                </a:cubicBezTo>
                <a:cubicBezTo>
                  <a:pt x="6036879" y="26682"/>
                  <a:pt x="6042157" y="30433"/>
                  <a:pt x="6046863" y="35010"/>
                </a:cubicBezTo>
                <a:cubicBezTo>
                  <a:pt x="6051570" y="39586"/>
                  <a:pt x="6051157" y="43108"/>
                  <a:pt x="6045626" y="45577"/>
                </a:cubicBezTo>
                <a:cubicBezTo>
                  <a:pt x="6040095" y="48045"/>
                  <a:pt x="6034851" y="52330"/>
                  <a:pt x="6029897" y="58432"/>
                </a:cubicBezTo>
                <a:cubicBezTo>
                  <a:pt x="6024943" y="64533"/>
                  <a:pt x="6017947" y="71900"/>
                  <a:pt x="6008912" y="80533"/>
                </a:cubicBezTo>
                <a:cubicBezTo>
                  <a:pt x="5999877" y="89165"/>
                  <a:pt x="5990628" y="96832"/>
                  <a:pt x="5981165" y="103536"/>
                </a:cubicBezTo>
                <a:lnTo>
                  <a:pt x="5977225" y="105711"/>
                </a:lnTo>
                <a:lnTo>
                  <a:pt x="5985621" y="106698"/>
                </a:lnTo>
                <a:cubicBezTo>
                  <a:pt x="5993093" y="109669"/>
                  <a:pt x="5998563" y="113365"/>
                  <a:pt x="6002029" y="117786"/>
                </a:cubicBezTo>
                <a:cubicBezTo>
                  <a:pt x="6005495" y="122207"/>
                  <a:pt x="6005461" y="125671"/>
                  <a:pt x="6001927" y="128176"/>
                </a:cubicBezTo>
                <a:cubicBezTo>
                  <a:pt x="5998391" y="130681"/>
                  <a:pt x="5994715" y="132554"/>
                  <a:pt x="5990895" y="133794"/>
                </a:cubicBezTo>
                <a:cubicBezTo>
                  <a:pt x="5998323" y="133794"/>
                  <a:pt x="6006311" y="132864"/>
                  <a:pt x="6014856" y="131004"/>
                </a:cubicBezTo>
                <a:cubicBezTo>
                  <a:pt x="6023401" y="129144"/>
                  <a:pt x="6030049" y="126803"/>
                  <a:pt x="6034799" y="123981"/>
                </a:cubicBezTo>
                <a:cubicBezTo>
                  <a:pt x="6039549" y="121160"/>
                  <a:pt x="6045468" y="121417"/>
                  <a:pt x="6052556" y="124753"/>
                </a:cubicBezTo>
                <a:cubicBezTo>
                  <a:pt x="6059643" y="128089"/>
                  <a:pt x="6066118" y="132576"/>
                  <a:pt x="6071978" y="138213"/>
                </a:cubicBezTo>
                <a:cubicBezTo>
                  <a:pt x="6077838" y="143850"/>
                  <a:pt x="6077817" y="148324"/>
                  <a:pt x="6071913" y="151635"/>
                </a:cubicBezTo>
                <a:cubicBezTo>
                  <a:pt x="6066009" y="154947"/>
                  <a:pt x="6058810" y="161619"/>
                  <a:pt x="6050314" y="171653"/>
                </a:cubicBezTo>
                <a:cubicBezTo>
                  <a:pt x="6041819" y="181686"/>
                  <a:pt x="6028377" y="195115"/>
                  <a:pt x="6009991" y="211938"/>
                </a:cubicBezTo>
                <a:cubicBezTo>
                  <a:pt x="5991605" y="228762"/>
                  <a:pt x="5970542" y="242907"/>
                  <a:pt x="5946804" y="254373"/>
                </a:cubicBezTo>
                <a:cubicBezTo>
                  <a:pt x="5923066" y="265839"/>
                  <a:pt x="5899747" y="272753"/>
                  <a:pt x="5876845" y="275116"/>
                </a:cubicBezTo>
                <a:cubicBezTo>
                  <a:pt x="5853945" y="277479"/>
                  <a:pt x="5852910" y="274611"/>
                  <a:pt x="5873739" y="266512"/>
                </a:cubicBezTo>
                <a:cubicBezTo>
                  <a:pt x="5894569" y="258413"/>
                  <a:pt x="5915337" y="248609"/>
                  <a:pt x="5936042" y="237100"/>
                </a:cubicBezTo>
                <a:cubicBezTo>
                  <a:pt x="5956747" y="225590"/>
                  <a:pt x="5971479" y="215941"/>
                  <a:pt x="5980235" y="208153"/>
                </a:cubicBezTo>
                <a:cubicBezTo>
                  <a:pt x="5974765" y="204779"/>
                  <a:pt x="5967563" y="197964"/>
                  <a:pt x="5958627" y="187707"/>
                </a:cubicBezTo>
                <a:cubicBezTo>
                  <a:pt x="5949691" y="177451"/>
                  <a:pt x="5947825" y="171538"/>
                  <a:pt x="5953027" y="169969"/>
                </a:cubicBezTo>
                <a:cubicBezTo>
                  <a:pt x="5958230" y="168400"/>
                  <a:pt x="5966207" y="169727"/>
                  <a:pt x="5976961" y="173950"/>
                </a:cubicBezTo>
                <a:cubicBezTo>
                  <a:pt x="5987713" y="178173"/>
                  <a:pt x="5993393" y="186566"/>
                  <a:pt x="5994001" y="199130"/>
                </a:cubicBezTo>
                <a:cubicBezTo>
                  <a:pt x="6002335" y="190572"/>
                  <a:pt x="6011077" y="180384"/>
                  <a:pt x="6020223" y="168564"/>
                </a:cubicBezTo>
                <a:cubicBezTo>
                  <a:pt x="6029370" y="156745"/>
                  <a:pt x="6033943" y="149062"/>
                  <a:pt x="6033943" y="145515"/>
                </a:cubicBezTo>
                <a:cubicBezTo>
                  <a:pt x="6033943" y="144002"/>
                  <a:pt x="6030347" y="144023"/>
                  <a:pt x="6023153" y="145580"/>
                </a:cubicBezTo>
                <a:cubicBezTo>
                  <a:pt x="6015960" y="147136"/>
                  <a:pt x="6008611" y="148497"/>
                  <a:pt x="6001108" y="149663"/>
                </a:cubicBezTo>
                <a:cubicBezTo>
                  <a:pt x="5993605" y="150829"/>
                  <a:pt x="5987168" y="149080"/>
                  <a:pt x="5981797" y="144417"/>
                </a:cubicBezTo>
                <a:cubicBezTo>
                  <a:pt x="5970611" y="156398"/>
                  <a:pt x="5957086" y="166549"/>
                  <a:pt x="5941223" y="174871"/>
                </a:cubicBezTo>
                <a:cubicBezTo>
                  <a:pt x="5925361" y="183193"/>
                  <a:pt x="5910583" y="188951"/>
                  <a:pt x="5896891" y="192144"/>
                </a:cubicBezTo>
                <a:cubicBezTo>
                  <a:pt x="5883199" y="195338"/>
                  <a:pt x="5883161" y="192557"/>
                  <a:pt x="5896779" y="183801"/>
                </a:cubicBezTo>
                <a:cubicBezTo>
                  <a:pt x="5910397" y="175045"/>
                  <a:pt x="5924291" y="165498"/>
                  <a:pt x="5938461" y="155161"/>
                </a:cubicBezTo>
                <a:cubicBezTo>
                  <a:pt x="5952631" y="144823"/>
                  <a:pt x="5962165" y="135695"/>
                  <a:pt x="5967063" y="127776"/>
                </a:cubicBezTo>
                <a:cubicBezTo>
                  <a:pt x="5971963" y="119857"/>
                  <a:pt x="5974411" y="114484"/>
                  <a:pt x="5974411" y="111656"/>
                </a:cubicBezTo>
                <a:lnTo>
                  <a:pt x="5977209" y="105720"/>
                </a:lnTo>
                <a:lnTo>
                  <a:pt x="5941427" y="125479"/>
                </a:lnTo>
                <a:cubicBezTo>
                  <a:pt x="5924399" y="133404"/>
                  <a:pt x="5908323" y="137763"/>
                  <a:pt x="5893198" y="138557"/>
                </a:cubicBezTo>
                <a:cubicBezTo>
                  <a:pt x="5878073" y="139351"/>
                  <a:pt x="5876681" y="136656"/>
                  <a:pt x="5889021" y="130474"/>
                </a:cubicBezTo>
                <a:cubicBezTo>
                  <a:pt x="5901362" y="124291"/>
                  <a:pt x="5913423" y="118353"/>
                  <a:pt x="5925205" y="112661"/>
                </a:cubicBezTo>
                <a:cubicBezTo>
                  <a:pt x="5936988" y="106968"/>
                  <a:pt x="5949496" y="100103"/>
                  <a:pt x="5962729" y="92067"/>
                </a:cubicBezTo>
                <a:cubicBezTo>
                  <a:pt x="5949868" y="82467"/>
                  <a:pt x="5942566" y="74759"/>
                  <a:pt x="5940823" y="68943"/>
                </a:cubicBezTo>
                <a:lnTo>
                  <a:pt x="5942075" y="64068"/>
                </a:lnTo>
                <a:lnTo>
                  <a:pt x="5940675" y="65175"/>
                </a:lnTo>
                <a:cubicBezTo>
                  <a:pt x="5927707" y="74992"/>
                  <a:pt x="5913159" y="82092"/>
                  <a:pt x="5897031" y="86476"/>
                </a:cubicBezTo>
                <a:cubicBezTo>
                  <a:pt x="5880901" y="90861"/>
                  <a:pt x="5879987" y="88113"/>
                  <a:pt x="5894287" y="78235"/>
                </a:cubicBezTo>
                <a:cubicBezTo>
                  <a:pt x="5908587" y="68357"/>
                  <a:pt x="5923187" y="55970"/>
                  <a:pt x="5938089" y="41074"/>
                </a:cubicBezTo>
                <a:cubicBezTo>
                  <a:pt x="5952990" y="26179"/>
                  <a:pt x="5960670" y="15141"/>
                  <a:pt x="5961129" y="7960"/>
                </a:cubicBezTo>
                <a:cubicBezTo>
                  <a:pt x="5961473" y="2574"/>
                  <a:pt x="5963418" y="-78"/>
                  <a:pt x="5966965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476788" y="2673950"/>
            <a:ext cx="6435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方法一：把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267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看作与它接近的整百数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267÷3≈100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答：每件电器大概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方法二：把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267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看作与它接近的几百几十数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267÷3≈90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答：每件电器大概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51702" y="1836826"/>
            <a:ext cx="753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提示：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估算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267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时，把被除数看作与它接近的整百数或几百几十数，然后应用乘法口诀，估出商是多少。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1739900" y="2580807"/>
            <a:ext cx="6714139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利用估算的知识解决实际问题：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解决估算问题要读懂题意，可根据具体问题选择适合的解决方法。估算策略不唯一。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8108" y="1027936"/>
            <a:ext cx="11047494" cy="5876501"/>
            <a:chOff x="1516344" y="1196751"/>
            <a:chExt cx="11047494" cy="5876501"/>
          </a:xfrm>
        </p:grpSpPr>
        <p:grpSp>
          <p:nvGrpSpPr>
            <p:cNvPr id="8" name="组合 7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1" name="矩形: 圆角 1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992662" y="1838150"/>
            <a:ext cx="1895054" cy="274617"/>
          </a:xfrm>
          <a:custGeom>
            <a:avLst/>
            <a:gdLst/>
            <a:ahLst/>
            <a:cxnLst/>
            <a:rect l="l" t="t" r="r" b="b"/>
            <a:pathLst>
              <a:path w="1895054" h="274617">
                <a:moveTo>
                  <a:pt x="1855602" y="195212"/>
                </a:moveTo>
                <a:cubicBezTo>
                  <a:pt x="1852686" y="195376"/>
                  <a:pt x="1849850" y="196483"/>
                  <a:pt x="1847093" y="198533"/>
                </a:cubicBezTo>
                <a:cubicBezTo>
                  <a:pt x="1841581" y="202632"/>
                  <a:pt x="1838824" y="208095"/>
                  <a:pt x="1838824" y="214922"/>
                </a:cubicBezTo>
                <a:cubicBezTo>
                  <a:pt x="1838824" y="221750"/>
                  <a:pt x="1841894" y="226875"/>
                  <a:pt x="1848033" y="230298"/>
                </a:cubicBezTo>
                <a:cubicBezTo>
                  <a:pt x="1854172" y="233721"/>
                  <a:pt x="1860181" y="233548"/>
                  <a:pt x="1866060" y="229777"/>
                </a:cubicBezTo>
                <a:cubicBezTo>
                  <a:pt x="1871938" y="225995"/>
                  <a:pt x="1874701" y="220538"/>
                  <a:pt x="1874348" y="213406"/>
                </a:cubicBezTo>
                <a:cubicBezTo>
                  <a:pt x="1873994" y="206275"/>
                  <a:pt x="1870742" y="200988"/>
                  <a:pt x="1864590" y="197547"/>
                </a:cubicBezTo>
                <a:cubicBezTo>
                  <a:pt x="1861514" y="195826"/>
                  <a:pt x="1858518" y="195048"/>
                  <a:pt x="1855602" y="195212"/>
                </a:cubicBezTo>
                <a:close/>
                <a:moveTo>
                  <a:pt x="1341636" y="194328"/>
                </a:moveTo>
                <a:cubicBezTo>
                  <a:pt x="1339621" y="193814"/>
                  <a:pt x="1333029" y="194316"/>
                  <a:pt x="1321860" y="195835"/>
                </a:cubicBezTo>
                <a:cubicBezTo>
                  <a:pt x="1310692" y="197355"/>
                  <a:pt x="1296153" y="199522"/>
                  <a:pt x="1278245" y="202337"/>
                </a:cubicBezTo>
                <a:cubicBezTo>
                  <a:pt x="1280589" y="213003"/>
                  <a:pt x="1282809" y="225982"/>
                  <a:pt x="1284905" y="241274"/>
                </a:cubicBezTo>
                <a:cubicBezTo>
                  <a:pt x="1298622" y="240555"/>
                  <a:pt x="1316717" y="238025"/>
                  <a:pt x="1339190" y="233684"/>
                </a:cubicBezTo>
                <a:cubicBezTo>
                  <a:pt x="1341286" y="225288"/>
                  <a:pt x="1342721" y="216758"/>
                  <a:pt x="1343496" y="208095"/>
                </a:cubicBezTo>
                <a:cubicBezTo>
                  <a:pt x="1344271" y="199432"/>
                  <a:pt x="1343651" y="194843"/>
                  <a:pt x="1341636" y="194328"/>
                </a:cubicBezTo>
                <a:close/>
                <a:moveTo>
                  <a:pt x="1857749" y="175390"/>
                </a:moveTo>
                <a:cubicBezTo>
                  <a:pt x="1862524" y="175495"/>
                  <a:pt x="1867405" y="176596"/>
                  <a:pt x="1872394" y="178692"/>
                </a:cubicBezTo>
                <a:cubicBezTo>
                  <a:pt x="1882372" y="182884"/>
                  <a:pt x="1888998" y="189526"/>
                  <a:pt x="1892272" y="198617"/>
                </a:cubicBezTo>
                <a:cubicBezTo>
                  <a:pt x="1895546" y="207707"/>
                  <a:pt x="1895931" y="216699"/>
                  <a:pt x="1893426" y="225592"/>
                </a:cubicBezTo>
                <a:cubicBezTo>
                  <a:pt x="1890920" y="234484"/>
                  <a:pt x="1886232" y="241290"/>
                  <a:pt x="1879361" y="246009"/>
                </a:cubicBezTo>
                <a:cubicBezTo>
                  <a:pt x="1872490" y="250728"/>
                  <a:pt x="1864327" y="253088"/>
                  <a:pt x="1854870" y="253088"/>
                </a:cubicBezTo>
                <a:cubicBezTo>
                  <a:pt x="1845413" y="253088"/>
                  <a:pt x="1836849" y="249249"/>
                  <a:pt x="1829178" y="241572"/>
                </a:cubicBezTo>
                <a:cubicBezTo>
                  <a:pt x="1821507" y="233895"/>
                  <a:pt x="1817672" y="225641"/>
                  <a:pt x="1817672" y="216811"/>
                </a:cubicBezTo>
                <a:cubicBezTo>
                  <a:pt x="1817672" y="207980"/>
                  <a:pt x="1819737" y="200257"/>
                  <a:pt x="1823867" y="193640"/>
                </a:cubicBezTo>
                <a:cubicBezTo>
                  <a:pt x="1827997" y="187023"/>
                  <a:pt x="1834623" y="181830"/>
                  <a:pt x="1843745" y="178060"/>
                </a:cubicBezTo>
                <a:cubicBezTo>
                  <a:pt x="1848306" y="176174"/>
                  <a:pt x="1852974" y="175285"/>
                  <a:pt x="1857749" y="175390"/>
                </a:cubicBezTo>
                <a:close/>
                <a:moveTo>
                  <a:pt x="1687625" y="170937"/>
                </a:moveTo>
                <a:cubicBezTo>
                  <a:pt x="1689538" y="170886"/>
                  <a:pt x="1692201" y="171468"/>
                  <a:pt x="1695614" y="172683"/>
                </a:cubicBezTo>
                <a:cubicBezTo>
                  <a:pt x="1709269" y="177545"/>
                  <a:pt x="1718825" y="182729"/>
                  <a:pt x="1724282" y="188236"/>
                </a:cubicBezTo>
                <a:cubicBezTo>
                  <a:pt x="1729739" y="193742"/>
                  <a:pt x="1731693" y="200675"/>
                  <a:pt x="1730142" y="209034"/>
                </a:cubicBezTo>
                <a:cubicBezTo>
                  <a:pt x="1728592" y="217394"/>
                  <a:pt x="1723811" y="218420"/>
                  <a:pt x="1715799" y="212113"/>
                </a:cubicBezTo>
                <a:cubicBezTo>
                  <a:pt x="1707787" y="205807"/>
                  <a:pt x="1699416" y="197934"/>
                  <a:pt x="1690684" y="188496"/>
                </a:cubicBezTo>
                <a:cubicBezTo>
                  <a:pt x="1682908" y="176943"/>
                  <a:pt x="1681888" y="171090"/>
                  <a:pt x="1687625" y="170937"/>
                </a:cubicBezTo>
                <a:close/>
                <a:moveTo>
                  <a:pt x="1350287" y="168581"/>
                </a:moveTo>
                <a:cubicBezTo>
                  <a:pt x="1353945" y="168711"/>
                  <a:pt x="1358054" y="169905"/>
                  <a:pt x="1362611" y="172162"/>
                </a:cubicBezTo>
                <a:cubicBezTo>
                  <a:pt x="1371727" y="176677"/>
                  <a:pt x="1379401" y="181849"/>
                  <a:pt x="1385633" y="187678"/>
                </a:cubicBezTo>
                <a:cubicBezTo>
                  <a:pt x="1391865" y="193507"/>
                  <a:pt x="1391342" y="199444"/>
                  <a:pt x="1384061" y="205491"/>
                </a:cubicBezTo>
                <a:cubicBezTo>
                  <a:pt x="1376781" y="211537"/>
                  <a:pt x="1369916" y="220339"/>
                  <a:pt x="1363467" y="231898"/>
                </a:cubicBezTo>
                <a:cubicBezTo>
                  <a:pt x="1375138" y="245838"/>
                  <a:pt x="1375163" y="253050"/>
                  <a:pt x="1363542" y="253534"/>
                </a:cubicBezTo>
                <a:cubicBezTo>
                  <a:pt x="1351921" y="254018"/>
                  <a:pt x="1326000" y="255748"/>
                  <a:pt x="1285779" y="258724"/>
                </a:cubicBezTo>
                <a:cubicBezTo>
                  <a:pt x="1282616" y="270532"/>
                  <a:pt x="1278245" y="272956"/>
                  <a:pt x="1272663" y="265998"/>
                </a:cubicBezTo>
                <a:cubicBezTo>
                  <a:pt x="1267082" y="259041"/>
                  <a:pt x="1262354" y="246852"/>
                  <a:pt x="1258478" y="229433"/>
                </a:cubicBezTo>
                <a:cubicBezTo>
                  <a:pt x="1254602" y="212014"/>
                  <a:pt x="1250680" y="200393"/>
                  <a:pt x="1246712" y="194570"/>
                </a:cubicBezTo>
                <a:cubicBezTo>
                  <a:pt x="1242743" y="188747"/>
                  <a:pt x="1243555" y="185346"/>
                  <a:pt x="1249149" y="184366"/>
                </a:cubicBezTo>
                <a:cubicBezTo>
                  <a:pt x="1254742" y="183386"/>
                  <a:pt x="1260041" y="183483"/>
                  <a:pt x="1265045" y="184655"/>
                </a:cubicBezTo>
                <a:cubicBezTo>
                  <a:pt x="1270050" y="185827"/>
                  <a:pt x="1278031" y="185845"/>
                  <a:pt x="1288988" y="184710"/>
                </a:cubicBezTo>
                <a:cubicBezTo>
                  <a:pt x="1299946" y="183576"/>
                  <a:pt x="1309917" y="182069"/>
                  <a:pt x="1318902" y="180190"/>
                </a:cubicBezTo>
                <a:cubicBezTo>
                  <a:pt x="1327888" y="178311"/>
                  <a:pt x="1335140" y="175375"/>
                  <a:pt x="1340659" y="171381"/>
                </a:cubicBezTo>
                <a:cubicBezTo>
                  <a:pt x="1343419" y="169384"/>
                  <a:pt x="1346628" y="168451"/>
                  <a:pt x="1350287" y="168581"/>
                </a:cubicBezTo>
                <a:close/>
                <a:moveTo>
                  <a:pt x="414345" y="157244"/>
                </a:moveTo>
                <a:lnTo>
                  <a:pt x="363658" y="162972"/>
                </a:lnTo>
                <a:cubicBezTo>
                  <a:pt x="362505" y="164761"/>
                  <a:pt x="361397" y="166180"/>
                  <a:pt x="360335" y="167228"/>
                </a:cubicBezTo>
                <a:lnTo>
                  <a:pt x="359098" y="168052"/>
                </a:lnTo>
                <a:lnTo>
                  <a:pt x="365314" y="169642"/>
                </a:lnTo>
                <a:cubicBezTo>
                  <a:pt x="370436" y="171620"/>
                  <a:pt x="372588" y="173737"/>
                  <a:pt x="371770" y="175995"/>
                </a:cubicBezTo>
                <a:cubicBezTo>
                  <a:pt x="370951" y="178252"/>
                  <a:pt x="370195" y="180553"/>
                  <a:pt x="369500" y="182897"/>
                </a:cubicBezTo>
                <a:cubicBezTo>
                  <a:pt x="381208" y="182214"/>
                  <a:pt x="397114" y="180435"/>
                  <a:pt x="417218" y="177557"/>
                </a:cubicBezTo>
                <a:cubicBezTo>
                  <a:pt x="417218" y="171778"/>
                  <a:pt x="416248" y="166553"/>
                  <a:pt x="414307" y="161884"/>
                </a:cubicBezTo>
                <a:close/>
                <a:moveTo>
                  <a:pt x="423580" y="156201"/>
                </a:moveTo>
                <a:lnTo>
                  <a:pt x="416935" y="156952"/>
                </a:lnTo>
                <a:lnTo>
                  <a:pt x="420288" y="156759"/>
                </a:lnTo>
                <a:lnTo>
                  <a:pt x="425987" y="158471"/>
                </a:lnTo>
                <a:close/>
                <a:moveTo>
                  <a:pt x="969073" y="125840"/>
                </a:moveTo>
                <a:cubicBezTo>
                  <a:pt x="963244" y="126584"/>
                  <a:pt x="953030" y="127979"/>
                  <a:pt x="938433" y="130025"/>
                </a:cubicBezTo>
                <a:cubicBezTo>
                  <a:pt x="940715" y="150179"/>
                  <a:pt x="942250" y="166938"/>
                  <a:pt x="943037" y="180301"/>
                </a:cubicBezTo>
                <a:cubicBezTo>
                  <a:pt x="943825" y="193665"/>
                  <a:pt x="944553" y="205047"/>
                  <a:pt x="945223" y="214448"/>
                </a:cubicBezTo>
                <a:cubicBezTo>
                  <a:pt x="950829" y="214448"/>
                  <a:pt x="961358" y="213772"/>
                  <a:pt x="976812" y="212420"/>
                </a:cubicBezTo>
                <a:cubicBezTo>
                  <a:pt x="976812" y="176081"/>
                  <a:pt x="976049" y="153528"/>
                  <a:pt x="974524" y="144759"/>
                </a:cubicBezTo>
                <a:cubicBezTo>
                  <a:pt x="972998" y="135991"/>
                  <a:pt x="971181" y="129684"/>
                  <a:pt x="969073" y="125840"/>
                </a:cubicBezTo>
                <a:close/>
                <a:moveTo>
                  <a:pt x="1026781" y="119998"/>
                </a:moveTo>
                <a:cubicBezTo>
                  <a:pt x="1012010" y="121523"/>
                  <a:pt x="999682" y="122832"/>
                  <a:pt x="989797" y="123923"/>
                </a:cubicBezTo>
                <a:cubicBezTo>
                  <a:pt x="992042" y="124754"/>
                  <a:pt x="993381" y="126022"/>
                  <a:pt x="993815" y="127728"/>
                </a:cubicBezTo>
                <a:cubicBezTo>
                  <a:pt x="994249" y="129433"/>
                  <a:pt x="994466" y="133039"/>
                  <a:pt x="994466" y="138546"/>
                </a:cubicBezTo>
                <a:cubicBezTo>
                  <a:pt x="999192" y="138620"/>
                  <a:pt x="1004878" y="137470"/>
                  <a:pt x="1011526" y="135095"/>
                </a:cubicBezTo>
                <a:cubicBezTo>
                  <a:pt x="1018174" y="132720"/>
                  <a:pt x="1023414" y="134487"/>
                  <a:pt x="1027246" y="140397"/>
                </a:cubicBezTo>
                <a:cubicBezTo>
                  <a:pt x="1031078" y="146307"/>
                  <a:pt x="1028570" y="150223"/>
                  <a:pt x="1019721" y="152145"/>
                </a:cubicBezTo>
                <a:cubicBezTo>
                  <a:pt x="1010872" y="154067"/>
                  <a:pt x="1002454" y="155028"/>
                  <a:pt x="994466" y="155028"/>
                </a:cubicBezTo>
                <a:lnTo>
                  <a:pt x="994466" y="171232"/>
                </a:lnTo>
                <a:cubicBezTo>
                  <a:pt x="999155" y="171319"/>
                  <a:pt x="1004429" y="170367"/>
                  <a:pt x="1010289" y="168377"/>
                </a:cubicBezTo>
                <a:cubicBezTo>
                  <a:pt x="1016149" y="166386"/>
                  <a:pt x="1021008" y="168079"/>
                  <a:pt x="1024865" y="173455"/>
                </a:cubicBezTo>
                <a:cubicBezTo>
                  <a:pt x="1028722" y="178832"/>
                  <a:pt x="1026852" y="182748"/>
                  <a:pt x="1019256" y="185203"/>
                </a:cubicBezTo>
                <a:cubicBezTo>
                  <a:pt x="1011659" y="187659"/>
                  <a:pt x="1003396" y="188887"/>
                  <a:pt x="994466" y="188887"/>
                </a:cubicBezTo>
                <a:lnTo>
                  <a:pt x="994466" y="209760"/>
                </a:lnTo>
                <a:lnTo>
                  <a:pt x="1026018" y="206672"/>
                </a:lnTo>
                <a:cubicBezTo>
                  <a:pt x="1027457" y="191454"/>
                  <a:pt x="1028371" y="174665"/>
                  <a:pt x="1028762" y="156303"/>
                </a:cubicBezTo>
                <a:cubicBezTo>
                  <a:pt x="1029153" y="137941"/>
                  <a:pt x="1028492" y="125840"/>
                  <a:pt x="1026781" y="119998"/>
                </a:cubicBezTo>
                <a:close/>
                <a:moveTo>
                  <a:pt x="1088210" y="113217"/>
                </a:moveTo>
                <a:cubicBezTo>
                  <a:pt x="1084650" y="112293"/>
                  <a:pt x="1071299" y="113462"/>
                  <a:pt x="1048156" y="116724"/>
                </a:cubicBezTo>
                <a:cubicBezTo>
                  <a:pt x="1055945" y="122727"/>
                  <a:pt x="1058645" y="127874"/>
                  <a:pt x="1056258" y="132165"/>
                </a:cubicBezTo>
                <a:cubicBezTo>
                  <a:pt x="1053871" y="136456"/>
                  <a:pt x="1051908" y="144183"/>
                  <a:pt x="1050370" y="155345"/>
                </a:cubicBezTo>
                <a:cubicBezTo>
                  <a:pt x="1048832" y="166507"/>
                  <a:pt x="1047319" y="182698"/>
                  <a:pt x="1045831" y="203919"/>
                </a:cubicBezTo>
                <a:cubicBezTo>
                  <a:pt x="1057663" y="202356"/>
                  <a:pt x="1066112" y="202458"/>
                  <a:pt x="1071178" y="204225"/>
                </a:cubicBezTo>
                <a:cubicBezTo>
                  <a:pt x="1076244" y="205993"/>
                  <a:pt x="1079264" y="208523"/>
                  <a:pt x="1080238" y="211816"/>
                </a:cubicBezTo>
                <a:cubicBezTo>
                  <a:pt x="1081212" y="215109"/>
                  <a:pt x="1083090" y="210529"/>
                  <a:pt x="1085875" y="198077"/>
                </a:cubicBezTo>
                <a:cubicBezTo>
                  <a:pt x="1088659" y="185625"/>
                  <a:pt x="1090634" y="172761"/>
                  <a:pt x="1091800" y="159484"/>
                </a:cubicBezTo>
                <a:cubicBezTo>
                  <a:pt x="1092966" y="146207"/>
                  <a:pt x="1093549" y="134968"/>
                  <a:pt x="1093549" y="125765"/>
                </a:cubicBezTo>
                <a:cubicBezTo>
                  <a:pt x="1093549" y="118324"/>
                  <a:pt x="1091769" y="114141"/>
                  <a:pt x="1088210" y="113217"/>
                </a:cubicBezTo>
                <a:close/>
                <a:moveTo>
                  <a:pt x="1619714" y="113164"/>
                </a:moveTo>
                <a:cubicBezTo>
                  <a:pt x="1622863" y="113711"/>
                  <a:pt x="1625417" y="115136"/>
                  <a:pt x="1627377" y="117440"/>
                </a:cubicBezTo>
                <a:cubicBezTo>
                  <a:pt x="1631296" y="122047"/>
                  <a:pt x="1628784" y="125545"/>
                  <a:pt x="1619842" y="127932"/>
                </a:cubicBezTo>
                <a:cubicBezTo>
                  <a:pt x="1610900" y="130320"/>
                  <a:pt x="1598634" y="132667"/>
                  <a:pt x="1583045" y="134974"/>
                </a:cubicBezTo>
                <a:cubicBezTo>
                  <a:pt x="1588502" y="136834"/>
                  <a:pt x="1591230" y="139991"/>
                  <a:pt x="1591230" y="144443"/>
                </a:cubicBezTo>
                <a:lnTo>
                  <a:pt x="1591230" y="154880"/>
                </a:lnTo>
                <a:cubicBezTo>
                  <a:pt x="1593400" y="155004"/>
                  <a:pt x="1597704" y="153478"/>
                  <a:pt x="1604141" y="150303"/>
                </a:cubicBezTo>
                <a:cubicBezTo>
                  <a:pt x="1610578" y="147128"/>
                  <a:pt x="1616453" y="147984"/>
                  <a:pt x="1621768" y="152870"/>
                </a:cubicBezTo>
                <a:cubicBezTo>
                  <a:pt x="1627082" y="157757"/>
                  <a:pt x="1625733" y="161478"/>
                  <a:pt x="1617721" y="164033"/>
                </a:cubicBezTo>
                <a:cubicBezTo>
                  <a:pt x="1609710" y="166587"/>
                  <a:pt x="1600774" y="167865"/>
                  <a:pt x="1590914" y="167865"/>
                </a:cubicBezTo>
                <a:lnTo>
                  <a:pt x="1588886" y="192291"/>
                </a:lnTo>
                <a:lnTo>
                  <a:pt x="1626752" y="207580"/>
                </a:lnTo>
                <a:lnTo>
                  <a:pt x="1626698" y="207637"/>
                </a:lnTo>
                <a:lnTo>
                  <a:pt x="1626858" y="207623"/>
                </a:lnTo>
                <a:lnTo>
                  <a:pt x="1654084" y="218615"/>
                </a:lnTo>
                <a:cubicBezTo>
                  <a:pt x="1671499" y="224847"/>
                  <a:pt x="1684595" y="228537"/>
                  <a:pt x="1693373" y="229684"/>
                </a:cubicBezTo>
                <a:cubicBezTo>
                  <a:pt x="1710928" y="231979"/>
                  <a:pt x="1727439" y="233126"/>
                  <a:pt x="1742905" y="233126"/>
                </a:cubicBezTo>
                <a:cubicBezTo>
                  <a:pt x="1760851" y="233126"/>
                  <a:pt x="1768360" y="235033"/>
                  <a:pt x="1765433" y="238847"/>
                </a:cubicBezTo>
                <a:cubicBezTo>
                  <a:pt x="1762506" y="242660"/>
                  <a:pt x="1752684" y="247153"/>
                  <a:pt x="1735965" y="252325"/>
                </a:cubicBezTo>
                <a:cubicBezTo>
                  <a:pt x="1719247" y="257497"/>
                  <a:pt x="1705995" y="260083"/>
                  <a:pt x="1696210" y="260083"/>
                </a:cubicBezTo>
                <a:cubicBezTo>
                  <a:pt x="1686251" y="260083"/>
                  <a:pt x="1672754" y="255925"/>
                  <a:pt x="1655719" y="247609"/>
                </a:cubicBezTo>
                <a:cubicBezTo>
                  <a:pt x="1638685" y="239293"/>
                  <a:pt x="1619532" y="228946"/>
                  <a:pt x="1598262" y="216569"/>
                </a:cubicBezTo>
                <a:cubicBezTo>
                  <a:pt x="1576992" y="204191"/>
                  <a:pt x="1559976" y="195349"/>
                  <a:pt x="1547214" y="190040"/>
                </a:cubicBezTo>
                <a:cubicBezTo>
                  <a:pt x="1544126" y="196179"/>
                  <a:pt x="1538430" y="204194"/>
                  <a:pt x="1530127" y="214085"/>
                </a:cubicBezTo>
                <a:cubicBezTo>
                  <a:pt x="1521823" y="223976"/>
                  <a:pt x="1511424" y="231976"/>
                  <a:pt x="1498929" y="238084"/>
                </a:cubicBezTo>
                <a:cubicBezTo>
                  <a:pt x="1486433" y="244192"/>
                  <a:pt x="1486449" y="240276"/>
                  <a:pt x="1498975" y="226336"/>
                </a:cubicBezTo>
                <a:cubicBezTo>
                  <a:pt x="1511502" y="212396"/>
                  <a:pt x="1520645" y="198381"/>
                  <a:pt x="1526406" y="184292"/>
                </a:cubicBezTo>
                <a:cubicBezTo>
                  <a:pt x="1532167" y="170203"/>
                  <a:pt x="1534660" y="161000"/>
                  <a:pt x="1533885" y="156684"/>
                </a:cubicBezTo>
                <a:cubicBezTo>
                  <a:pt x="1533110" y="152368"/>
                  <a:pt x="1537608" y="151978"/>
                  <a:pt x="1547382" y="155512"/>
                </a:cubicBezTo>
                <a:cubicBezTo>
                  <a:pt x="1557155" y="159047"/>
                  <a:pt x="1561579" y="162467"/>
                  <a:pt x="1560655" y="165772"/>
                </a:cubicBezTo>
                <a:cubicBezTo>
                  <a:pt x="1559731" y="169077"/>
                  <a:pt x="1556690" y="173446"/>
                  <a:pt x="1551530" y="178878"/>
                </a:cubicBezTo>
                <a:cubicBezTo>
                  <a:pt x="1562705" y="183355"/>
                  <a:pt x="1568887" y="185867"/>
                  <a:pt x="1570078" y="186413"/>
                </a:cubicBezTo>
                <a:cubicBezTo>
                  <a:pt x="1570078" y="167375"/>
                  <a:pt x="1569706" y="155277"/>
                  <a:pt x="1568962" y="150117"/>
                </a:cubicBezTo>
                <a:cubicBezTo>
                  <a:pt x="1568217" y="144958"/>
                  <a:pt x="1567343" y="141535"/>
                  <a:pt x="1566339" y="139848"/>
                </a:cubicBezTo>
                <a:cubicBezTo>
                  <a:pt x="1541447" y="146781"/>
                  <a:pt x="1525829" y="151044"/>
                  <a:pt x="1519486" y="152638"/>
                </a:cubicBezTo>
                <a:cubicBezTo>
                  <a:pt x="1513142" y="154232"/>
                  <a:pt x="1506172" y="151971"/>
                  <a:pt x="1498575" y="145857"/>
                </a:cubicBezTo>
                <a:cubicBezTo>
                  <a:pt x="1490979" y="139743"/>
                  <a:pt x="1492141" y="136425"/>
                  <a:pt x="1502063" y="135904"/>
                </a:cubicBezTo>
                <a:cubicBezTo>
                  <a:pt x="1511985" y="135383"/>
                  <a:pt x="1530034" y="132233"/>
                  <a:pt x="1556209" y="126453"/>
                </a:cubicBezTo>
                <a:cubicBezTo>
                  <a:pt x="1582384" y="120674"/>
                  <a:pt x="1599809" y="116575"/>
                  <a:pt x="1608485" y="114157"/>
                </a:cubicBezTo>
                <a:cubicBezTo>
                  <a:pt x="1612822" y="112947"/>
                  <a:pt x="1616566" y="112616"/>
                  <a:pt x="1619714" y="113164"/>
                </a:cubicBezTo>
                <a:close/>
                <a:moveTo>
                  <a:pt x="1676936" y="103590"/>
                </a:moveTo>
                <a:cubicBezTo>
                  <a:pt x="1682021" y="104421"/>
                  <a:pt x="1686713" y="105862"/>
                  <a:pt x="1691010" y="107915"/>
                </a:cubicBezTo>
                <a:cubicBezTo>
                  <a:pt x="1695307" y="109968"/>
                  <a:pt x="1696653" y="112678"/>
                  <a:pt x="1695047" y="116045"/>
                </a:cubicBezTo>
                <a:cubicBezTo>
                  <a:pt x="1693441" y="119412"/>
                  <a:pt x="1692064" y="125895"/>
                  <a:pt x="1690917" y="135495"/>
                </a:cubicBezTo>
                <a:cubicBezTo>
                  <a:pt x="1689770" y="145094"/>
                  <a:pt x="1687361" y="154790"/>
                  <a:pt x="1683690" y="164581"/>
                </a:cubicBezTo>
                <a:cubicBezTo>
                  <a:pt x="1680018" y="174373"/>
                  <a:pt x="1674307" y="182940"/>
                  <a:pt x="1666556" y="190282"/>
                </a:cubicBezTo>
                <a:cubicBezTo>
                  <a:pt x="1658804" y="197624"/>
                  <a:pt x="1648761" y="203119"/>
                  <a:pt x="1636427" y="206765"/>
                </a:cubicBezTo>
                <a:lnTo>
                  <a:pt x="1626858" y="207623"/>
                </a:lnTo>
                <a:lnTo>
                  <a:pt x="1626752" y="207580"/>
                </a:lnTo>
                <a:lnTo>
                  <a:pt x="1634511" y="199314"/>
                </a:lnTo>
                <a:cubicBezTo>
                  <a:pt x="1645568" y="190701"/>
                  <a:pt x="1653741" y="181294"/>
                  <a:pt x="1659031" y="171093"/>
                </a:cubicBezTo>
                <a:cubicBezTo>
                  <a:pt x="1664320" y="160892"/>
                  <a:pt x="1667939" y="149730"/>
                  <a:pt x="1669886" y="137606"/>
                </a:cubicBezTo>
                <a:cubicBezTo>
                  <a:pt x="1671833" y="125483"/>
                  <a:pt x="1671637" y="116383"/>
                  <a:pt x="1669300" y="110306"/>
                </a:cubicBezTo>
                <a:cubicBezTo>
                  <a:pt x="1666962" y="104228"/>
                  <a:pt x="1669507" y="101990"/>
                  <a:pt x="1676936" y="103590"/>
                </a:cubicBezTo>
                <a:close/>
                <a:moveTo>
                  <a:pt x="128068" y="86549"/>
                </a:moveTo>
                <a:cubicBezTo>
                  <a:pt x="123637" y="86481"/>
                  <a:pt x="118018" y="86933"/>
                  <a:pt x="111209" y="87907"/>
                </a:cubicBezTo>
                <a:cubicBezTo>
                  <a:pt x="97591" y="89854"/>
                  <a:pt x="72749" y="93401"/>
                  <a:pt x="36683" y="98548"/>
                </a:cubicBezTo>
                <a:cubicBezTo>
                  <a:pt x="38209" y="123601"/>
                  <a:pt x="40075" y="152108"/>
                  <a:pt x="42283" y="184069"/>
                </a:cubicBezTo>
                <a:cubicBezTo>
                  <a:pt x="61940" y="181824"/>
                  <a:pt x="92444" y="178444"/>
                  <a:pt x="133793" y="173930"/>
                </a:cubicBezTo>
                <a:cubicBezTo>
                  <a:pt x="136671" y="158166"/>
                  <a:pt x="139083" y="140512"/>
                  <a:pt x="141030" y="120965"/>
                </a:cubicBezTo>
                <a:cubicBezTo>
                  <a:pt x="142977" y="101419"/>
                  <a:pt x="141898" y="90536"/>
                  <a:pt x="137793" y="88316"/>
                </a:cubicBezTo>
                <a:cubicBezTo>
                  <a:pt x="135741" y="87206"/>
                  <a:pt x="132499" y="86617"/>
                  <a:pt x="128068" y="86549"/>
                </a:cubicBezTo>
                <a:close/>
                <a:moveTo>
                  <a:pt x="415148" y="81472"/>
                </a:moveTo>
                <a:cubicBezTo>
                  <a:pt x="411487" y="81676"/>
                  <a:pt x="406533" y="82264"/>
                  <a:pt x="400289" y="83237"/>
                </a:cubicBezTo>
                <a:cubicBezTo>
                  <a:pt x="387800" y="85185"/>
                  <a:pt x="374033" y="87181"/>
                  <a:pt x="358989" y="89228"/>
                </a:cubicBezTo>
                <a:cubicBezTo>
                  <a:pt x="358989" y="94834"/>
                  <a:pt x="359150" y="98040"/>
                  <a:pt x="359473" y="98846"/>
                </a:cubicBezTo>
                <a:cubicBezTo>
                  <a:pt x="367695" y="98164"/>
                  <a:pt x="376638" y="96049"/>
                  <a:pt x="386299" y="92502"/>
                </a:cubicBezTo>
                <a:cubicBezTo>
                  <a:pt x="395960" y="88955"/>
                  <a:pt x="403358" y="90102"/>
                  <a:pt x="408493" y="95944"/>
                </a:cubicBezTo>
                <a:cubicBezTo>
                  <a:pt x="413628" y="101785"/>
                  <a:pt x="409836" y="106086"/>
                  <a:pt x="397117" y="108845"/>
                </a:cubicBezTo>
                <a:cubicBezTo>
                  <a:pt x="384398" y="111605"/>
                  <a:pt x="372470" y="113301"/>
                  <a:pt x="361333" y="113933"/>
                </a:cubicBezTo>
                <a:cubicBezTo>
                  <a:pt x="362114" y="117158"/>
                  <a:pt x="362505" y="119911"/>
                  <a:pt x="362505" y="122193"/>
                </a:cubicBezTo>
                <a:cubicBezTo>
                  <a:pt x="371832" y="120147"/>
                  <a:pt x="380938" y="117887"/>
                  <a:pt x="389824" y="115412"/>
                </a:cubicBezTo>
                <a:cubicBezTo>
                  <a:pt x="398711" y="112938"/>
                  <a:pt x="405718" y="114392"/>
                  <a:pt x="410846" y="119775"/>
                </a:cubicBezTo>
                <a:cubicBezTo>
                  <a:pt x="415975" y="125157"/>
                  <a:pt x="412995" y="129263"/>
                  <a:pt x="401907" y="132090"/>
                </a:cubicBezTo>
                <a:cubicBezTo>
                  <a:pt x="390820" y="134918"/>
                  <a:pt x="378070" y="136667"/>
                  <a:pt x="363658" y="137337"/>
                </a:cubicBezTo>
                <a:lnTo>
                  <a:pt x="364533" y="149057"/>
                </a:lnTo>
                <a:cubicBezTo>
                  <a:pt x="365413" y="148387"/>
                  <a:pt x="373010" y="146862"/>
                  <a:pt x="387322" y="144480"/>
                </a:cubicBezTo>
                <a:cubicBezTo>
                  <a:pt x="401634" y="142099"/>
                  <a:pt x="410459" y="140908"/>
                  <a:pt x="413795" y="140908"/>
                </a:cubicBezTo>
                <a:cubicBezTo>
                  <a:pt x="417912" y="140908"/>
                  <a:pt x="421094" y="140896"/>
                  <a:pt x="423339" y="140871"/>
                </a:cubicBezTo>
                <a:cubicBezTo>
                  <a:pt x="425484" y="119849"/>
                  <a:pt x="426380" y="105069"/>
                  <a:pt x="426027" y="96530"/>
                </a:cubicBezTo>
                <a:cubicBezTo>
                  <a:pt x="425673" y="87991"/>
                  <a:pt x="424418" y="83154"/>
                  <a:pt x="422260" y="82019"/>
                </a:cubicBezTo>
                <a:cubicBezTo>
                  <a:pt x="421181" y="81452"/>
                  <a:pt x="418810" y="81269"/>
                  <a:pt x="415148" y="81472"/>
                </a:cubicBezTo>
                <a:close/>
                <a:moveTo>
                  <a:pt x="1294206" y="61639"/>
                </a:moveTo>
                <a:cubicBezTo>
                  <a:pt x="1290808" y="67803"/>
                  <a:pt x="1285488" y="73954"/>
                  <a:pt x="1278245" y="80093"/>
                </a:cubicBezTo>
                <a:cubicBezTo>
                  <a:pt x="1285773" y="81160"/>
                  <a:pt x="1291562" y="83520"/>
                  <a:pt x="1295611" y="87172"/>
                </a:cubicBezTo>
                <a:cubicBezTo>
                  <a:pt x="1299660" y="90825"/>
                  <a:pt x="1306051" y="96272"/>
                  <a:pt x="1314782" y="103515"/>
                </a:cubicBezTo>
                <a:cubicBezTo>
                  <a:pt x="1320822" y="95280"/>
                  <a:pt x="1325755" y="87336"/>
                  <a:pt x="1329581" y="79684"/>
                </a:cubicBezTo>
                <a:cubicBezTo>
                  <a:pt x="1333407" y="72032"/>
                  <a:pt x="1335320" y="66773"/>
                  <a:pt x="1335320" y="63908"/>
                </a:cubicBezTo>
                <a:cubicBezTo>
                  <a:pt x="1335320" y="62395"/>
                  <a:pt x="1332492" y="62222"/>
                  <a:pt x="1326837" y="63388"/>
                </a:cubicBezTo>
                <a:cubicBezTo>
                  <a:pt x="1321181" y="64553"/>
                  <a:pt x="1315600" y="65719"/>
                  <a:pt x="1310094" y="66885"/>
                </a:cubicBezTo>
                <a:cubicBezTo>
                  <a:pt x="1304587" y="68051"/>
                  <a:pt x="1299291" y="66302"/>
                  <a:pt x="1294206" y="61639"/>
                </a:cubicBezTo>
                <a:close/>
                <a:moveTo>
                  <a:pt x="145223" y="60434"/>
                </a:moveTo>
                <a:cubicBezTo>
                  <a:pt x="148462" y="60459"/>
                  <a:pt x="151727" y="61298"/>
                  <a:pt x="155020" y="62950"/>
                </a:cubicBezTo>
                <a:cubicBezTo>
                  <a:pt x="161606" y="66256"/>
                  <a:pt x="169794" y="71558"/>
                  <a:pt x="179586" y="78856"/>
                </a:cubicBezTo>
                <a:cubicBezTo>
                  <a:pt x="189378" y="86155"/>
                  <a:pt x="190519" y="93392"/>
                  <a:pt x="183009" y="100567"/>
                </a:cubicBezTo>
                <a:cubicBezTo>
                  <a:pt x="175499" y="107741"/>
                  <a:pt x="166418" y="132704"/>
                  <a:pt x="155764" y="175455"/>
                </a:cubicBezTo>
                <a:cubicBezTo>
                  <a:pt x="168985" y="189073"/>
                  <a:pt x="167794" y="195882"/>
                  <a:pt x="152192" y="195882"/>
                </a:cubicBezTo>
                <a:cubicBezTo>
                  <a:pt x="139108" y="195882"/>
                  <a:pt x="121679" y="196660"/>
                  <a:pt x="99907" y="198217"/>
                </a:cubicBezTo>
                <a:cubicBezTo>
                  <a:pt x="78135" y="199773"/>
                  <a:pt x="58722" y="201264"/>
                  <a:pt x="41669" y="202691"/>
                </a:cubicBezTo>
                <a:cubicBezTo>
                  <a:pt x="36299" y="216048"/>
                  <a:pt x="31778" y="219366"/>
                  <a:pt x="28107" y="212644"/>
                </a:cubicBezTo>
                <a:cubicBezTo>
                  <a:pt x="24436" y="205922"/>
                  <a:pt x="21437" y="192868"/>
                  <a:pt x="19112" y="173483"/>
                </a:cubicBezTo>
                <a:cubicBezTo>
                  <a:pt x="16787" y="154098"/>
                  <a:pt x="14461" y="136831"/>
                  <a:pt x="12136" y="121682"/>
                </a:cubicBezTo>
                <a:cubicBezTo>
                  <a:pt x="9810" y="106532"/>
                  <a:pt x="6487" y="94269"/>
                  <a:pt x="2164" y="84893"/>
                </a:cubicBezTo>
                <a:cubicBezTo>
                  <a:pt x="-2158" y="75517"/>
                  <a:pt x="-3" y="71840"/>
                  <a:pt x="8629" y="73861"/>
                </a:cubicBezTo>
                <a:cubicBezTo>
                  <a:pt x="17261" y="75883"/>
                  <a:pt x="23592" y="77439"/>
                  <a:pt x="27623" y="78531"/>
                </a:cubicBezTo>
                <a:cubicBezTo>
                  <a:pt x="31654" y="79622"/>
                  <a:pt x="43573" y="79213"/>
                  <a:pt x="63379" y="77303"/>
                </a:cubicBezTo>
                <a:cubicBezTo>
                  <a:pt x="83186" y="75393"/>
                  <a:pt x="98580" y="73300"/>
                  <a:pt x="109563" y="71024"/>
                </a:cubicBezTo>
                <a:cubicBezTo>
                  <a:pt x="120545" y="68748"/>
                  <a:pt x="129220" y="66007"/>
                  <a:pt x="135589" y="62801"/>
                </a:cubicBezTo>
                <a:cubicBezTo>
                  <a:pt x="138773" y="61199"/>
                  <a:pt x="141984" y="60409"/>
                  <a:pt x="145223" y="60434"/>
                </a:cubicBezTo>
                <a:close/>
                <a:moveTo>
                  <a:pt x="439110" y="41398"/>
                </a:moveTo>
                <a:cubicBezTo>
                  <a:pt x="441469" y="40784"/>
                  <a:pt x="446066" y="41640"/>
                  <a:pt x="452900" y="43965"/>
                </a:cubicBezTo>
                <a:cubicBezTo>
                  <a:pt x="466567" y="48616"/>
                  <a:pt x="472377" y="55447"/>
                  <a:pt x="470331" y="64457"/>
                </a:cubicBezTo>
                <a:cubicBezTo>
                  <a:pt x="468285" y="73468"/>
                  <a:pt x="462536" y="74469"/>
                  <a:pt x="453086" y="67462"/>
                </a:cubicBezTo>
                <a:cubicBezTo>
                  <a:pt x="447753" y="61360"/>
                  <a:pt x="442972" y="54755"/>
                  <a:pt x="438742" y="47649"/>
                </a:cubicBezTo>
                <a:cubicBezTo>
                  <a:pt x="436628" y="44096"/>
                  <a:pt x="436750" y="42012"/>
                  <a:pt x="439110" y="41398"/>
                </a:cubicBezTo>
                <a:close/>
                <a:moveTo>
                  <a:pt x="1595965" y="40914"/>
                </a:moveTo>
                <a:cubicBezTo>
                  <a:pt x="1594545" y="39947"/>
                  <a:pt x="1590551" y="40046"/>
                  <a:pt x="1583984" y="41212"/>
                </a:cubicBezTo>
                <a:cubicBezTo>
                  <a:pt x="1577417" y="42378"/>
                  <a:pt x="1569712" y="44164"/>
                  <a:pt x="1560869" y="46570"/>
                </a:cubicBezTo>
                <a:cubicBezTo>
                  <a:pt x="1561601" y="47736"/>
                  <a:pt x="1562636" y="53490"/>
                  <a:pt x="1563976" y="63834"/>
                </a:cubicBezTo>
                <a:cubicBezTo>
                  <a:pt x="1566419" y="63946"/>
                  <a:pt x="1570512" y="62612"/>
                  <a:pt x="1576254" y="59834"/>
                </a:cubicBezTo>
                <a:cubicBezTo>
                  <a:pt x="1581996" y="57056"/>
                  <a:pt x="1587094" y="58148"/>
                  <a:pt x="1591546" y="63108"/>
                </a:cubicBezTo>
                <a:cubicBezTo>
                  <a:pt x="1595999" y="68069"/>
                  <a:pt x="1594018" y="71787"/>
                  <a:pt x="1585602" y="74261"/>
                </a:cubicBezTo>
                <a:cubicBezTo>
                  <a:pt x="1577187" y="76736"/>
                  <a:pt x="1570499" y="77973"/>
                  <a:pt x="1565539" y="77973"/>
                </a:cubicBezTo>
                <a:lnTo>
                  <a:pt x="1567566" y="96520"/>
                </a:lnTo>
                <a:cubicBezTo>
                  <a:pt x="1582362" y="94449"/>
                  <a:pt x="1590179" y="92713"/>
                  <a:pt x="1591016" y="91311"/>
                </a:cubicBezTo>
                <a:cubicBezTo>
                  <a:pt x="1591853" y="89910"/>
                  <a:pt x="1593242" y="81402"/>
                  <a:pt x="1595183" y="65787"/>
                </a:cubicBezTo>
                <a:cubicBezTo>
                  <a:pt x="1597124" y="50173"/>
                  <a:pt x="1597385" y="41882"/>
                  <a:pt x="1595965" y="40914"/>
                </a:cubicBezTo>
                <a:close/>
                <a:moveTo>
                  <a:pt x="789773" y="28140"/>
                </a:moveTo>
                <a:cubicBezTo>
                  <a:pt x="804405" y="27347"/>
                  <a:pt x="814938" y="29766"/>
                  <a:pt x="821370" y="35399"/>
                </a:cubicBezTo>
                <a:cubicBezTo>
                  <a:pt x="829946" y="42908"/>
                  <a:pt x="832706" y="48381"/>
                  <a:pt x="829649" y="51816"/>
                </a:cubicBezTo>
                <a:cubicBezTo>
                  <a:pt x="826591" y="55252"/>
                  <a:pt x="818031" y="56579"/>
                  <a:pt x="803966" y="55797"/>
                </a:cubicBezTo>
                <a:cubicBezTo>
                  <a:pt x="789902" y="55016"/>
                  <a:pt x="776678" y="55016"/>
                  <a:pt x="764294" y="55797"/>
                </a:cubicBezTo>
                <a:cubicBezTo>
                  <a:pt x="751911" y="56579"/>
                  <a:pt x="733589" y="57961"/>
                  <a:pt x="709331" y="59946"/>
                </a:cubicBezTo>
                <a:cubicBezTo>
                  <a:pt x="716325" y="67486"/>
                  <a:pt x="718852" y="72754"/>
                  <a:pt x="716911" y="75750"/>
                </a:cubicBezTo>
                <a:cubicBezTo>
                  <a:pt x="714970" y="78745"/>
                  <a:pt x="714000" y="91125"/>
                  <a:pt x="714000" y="112891"/>
                </a:cubicBezTo>
                <a:cubicBezTo>
                  <a:pt x="731462" y="112891"/>
                  <a:pt x="746683" y="114984"/>
                  <a:pt x="759662" y="119170"/>
                </a:cubicBezTo>
                <a:cubicBezTo>
                  <a:pt x="772641" y="123356"/>
                  <a:pt x="780142" y="131740"/>
                  <a:pt x="782163" y="144322"/>
                </a:cubicBezTo>
                <a:cubicBezTo>
                  <a:pt x="784185" y="156904"/>
                  <a:pt x="775236" y="158300"/>
                  <a:pt x="755318" y="148508"/>
                </a:cubicBezTo>
                <a:cubicBezTo>
                  <a:pt x="735400" y="138716"/>
                  <a:pt x="721627" y="130770"/>
                  <a:pt x="714000" y="124667"/>
                </a:cubicBezTo>
                <a:cubicBezTo>
                  <a:pt x="714732" y="183293"/>
                  <a:pt x="713866" y="222662"/>
                  <a:pt x="711405" y="242772"/>
                </a:cubicBezTo>
                <a:cubicBezTo>
                  <a:pt x="708943" y="262882"/>
                  <a:pt x="705114" y="272938"/>
                  <a:pt x="699917" y="272938"/>
                </a:cubicBezTo>
                <a:cubicBezTo>
                  <a:pt x="696060" y="272938"/>
                  <a:pt x="691970" y="268330"/>
                  <a:pt x="687648" y="259115"/>
                </a:cubicBezTo>
                <a:cubicBezTo>
                  <a:pt x="683326" y="249900"/>
                  <a:pt x="681965" y="241969"/>
                  <a:pt x="683565" y="235321"/>
                </a:cubicBezTo>
                <a:cubicBezTo>
                  <a:pt x="685164" y="228674"/>
                  <a:pt x="686721" y="221573"/>
                  <a:pt x="688234" y="214020"/>
                </a:cubicBezTo>
                <a:cubicBezTo>
                  <a:pt x="689747" y="206467"/>
                  <a:pt x="690894" y="180788"/>
                  <a:pt x="691676" y="136983"/>
                </a:cubicBezTo>
                <a:cubicBezTo>
                  <a:pt x="692457" y="93178"/>
                  <a:pt x="690107" y="68454"/>
                  <a:pt x="684625" y="62811"/>
                </a:cubicBezTo>
                <a:cubicBezTo>
                  <a:pt x="646029" y="69037"/>
                  <a:pt x="621835" y="73120"/>
                  <a:pt x="612043" y="75061"/>
                </a:cubicBezTo>
                <a:cubicBezTo>
                  <a:pt x="602252" y="77002"/>
                  <a:pt x="593037" y="73477"/>
                  <a:pt x="584398" y="64485"/>
                </a:cubicBezTo>
                <a:cubicBezTo>
                  <a:pt x="575760" y="55493"/>
                  <a:pt x="576077" y="51391"/>
                  <a:pt x="585347" y="52179"/>
                </a:cubicBezTo>
                <a:cubicBezTo>
                  <a:pt x="594618" y="52966"/>
                  <a:pt x="610617" y="52207"/>
                  <a:pt x="633344" y="49900"/>
                </a:cubicBezTo>
                <a:cubicBezTo>
                  <a:pt x="656072" y="47593"/>
                  <a:pt x="679369" y="44679"/>
                  <a:pt x="703238" y="41156"/>
                </a:cubicBezTo>
                <a:cubicBezTo>
                  <a:pt x="727106" y="37634"/>
                  <a:pt x="750618" y="33916"/>
                  <a:pt x="773773" y="30003"/>
                </a:cubicBezTo>
                <a:cubicBezTo>
                  <a:pt x="779562" y="29025"/>
                  <a:pt x="784895" y="28404"/>
                  <a:pt x="789773" y="28140"/>
                </a:cubicBezTo>
                <a:close/>
                <a:moveTo>
                  <a:pt x="1070294" y="25957"/>
                </a:moveTo>
                <a:cubicBezTo>
                  <a:pt x="1076483" y="24742"/>
                  <a:pt x="1082901" y="27151"/>
                  <a:pt x="1089549" y="33185"/>
                </a:cubicBezTo>
                <a:cubicBezTo>
                  <a:pt x="1096197" y="39218"/>
                  <a:pt x="1095158" y="43711"/>
                  <a:pt x="1086433" y="46663"/>
                </a:cubicBezTo>
                <a:cubicBezTo>
                  <a:pt x="1077708" y="49615"/>
                  <a:pt x="1055226" y="53528"/>
                  <a:pt x="1018986" y="58402"/>
                </a:cubicBezTo>
                <a:cubicBezTo>
                  <a:pt x="1026762" y="65062"/>
                  <a:pt x="1027336" y="70627"/>
                  <a:pt x="1020707" y="75098"/>
                </a:cubicBezTo>
                <a:cubicBezTo>
                  <a:pt x="1014078" y="79569"/>
                  <a:pt x="1002609" y="90989"/>
                  <a:pt x="986300" y="109357"/>
                </a:cubicBezTo>
                <a:cubicBezTo>
                  <a:pt x="1010782" y="106281"/>
                  <a:pt x="1032080" y="103394"/>
                  <a:pt x="1050193" y="100697"/>
                </a:cubicBezTo>
                <a:cubicBezTo>
                  <a:pt x="1068307" y="97999"/>
                  <a:pt x="1080471" y="95460"/>
                  <a:pt x="1086684" y="93079"/>
                </a:cubicBezTo>
                <a:cubicBezTo>
                  <a:pt x="1092898" y="90697"/>
                  <a:pt x="1098907" y="90778"/>
                  <a:pt x="1104711" y="93321"/>
                </a:cubicBezTo>
                <a:cubicBezTo>
                  <a:pt x="1110515" y="95863"/>
                  <a:pt x="1117523" y="100793"/>
                  <a:pt x="1125733" y="108110"/>
                </a:cubicBezTo>
                <a:cubicBezTo>
                  <a:pt x="1133943" y="115428"/>
                  <a:pt x="1135850" y="121483"/>
                  <a:pt x="1131453" y="126277"/>
                </a:cubicBezTo>
                <a:cubicBezTo>
                  <a:pt x="1127057" y="131070"/>
                  <a:pt x="1123736" y="138893"/>
                  <a:pt x="1121491" y="149745"/>
                </a:cubicBezTo>
                <a:cubicBezTo>
                  <a:pt x="1119247" y="160597"/>
                  <a:pt x="1117337" y="174274"/>
                  <a:pt x="1115762" y="190775"/>
                </a:cubicBezTo>
                <a:cubicBezTo>
                  <a:pt x="1114186" y="207276"/>
                  <a:pt x="1110959" y="220817"/>
                  <a:pt x="1106078" y="231396"/>
                </a:cubicBezTo>
                <a:cubicBezTo>
                  <a:pt x="1101198" y="241975"/>
                  <a:pt x="1095158" y="249401"/>
                  <a:pt x="1087958" y="253674"/>
                </a:cubicBezTo>
                <a:cubicBezTo>
                  <a:pt x="1080759" y="257946"/>
                  <a:pt x="1076018" y="254591"/>
                  <a:pt x="1073736" y="243609"/>
                </a:cubicBezTo>
                <a:cubicBezTo>
                  <a:pt x="1071454" y="232627"/>
                  <a:pt x="1069451" y="224835"/>
                  <a:pt x="1067727" y="220234"/>
                </a:cubicBezTo>
                <a:cubicBezTo>
                  <a:pt x="1058549" y="219564"/>
                  <a:pt x="1040377" y="220398"/>
                  <a:pt x="1013210" y="222736"/>
                </a:cubicBezTo>
                <a:cubicBezTo>
                  <a:pt x="986042" y="225074"/>
                  <a:pt x="963163" y="226956"/>
                  <a:pt x="944572" y="228382"/>
                </a:cubicBezTo>
                <a:cubicBezTo>
                  <a:pt x="938358" y="244071"/>
                  <a:pt x="933038" y="247364"/>
                  <a:pt x="928610" y="238261"/>
                </a:cubicBezTo>
                <a:cubicBezTo>
                  <a:pt x="924182" y="229157"/>
                  <a:pt x="921575" y="216374"/>
                  <a:pt x="920787" y="199909"/>
                </a:cubicBezTo>
                <a:cubicBezTo>
                  <a:pt x="920000" y="183445"/>
                  <a:pt x="918471" y="169139"/>
                  <a:pt x="916201" y="156991"/>
                </a:cubicBezTo>
                <a:cubicBezTo>
                  <a:pt x="913932" y="144843"/>
                  <a:pt x="910627" y="133672"/>
                  <a:pt x="906286" y="123477"/>
                </a:cubicBezTo>
                <a:cubicBezTo>
                  <a:pt x="901945" y="113282"/>
                  <a:pt x="903471" y="108792"/>
                  <a:pt x="910862" y="110008"/>
                </a:cubicBezTo>
                <a:cubicBezTo>
                  <a:pt x="918254" y="111223"/>
                  <a:pt x="923999" y="112392"/>
                  <a:pt x="928098" y="113515"/>
                </a:cubicBezTo>
                <a:cubicBezTo>
                  <a:pt x="932198" y="114637"/>
                  <a:pt x="946079" y="114132"/>
                  <a:pt x="969742" y="111998"/>
                </a:cubicBezTo>
                <a:cubicBezTo>
                  <a:pt x="980731" y="95156"/>
                  <a:pt x="987186" y="83461"/>
                  <a:pt x="989109" y="76912"/>
                </a:cubicBezTo>
                <a:cubicBezTo>
                  <a:pt x="991031" y="70364"/>
                  <a:pt x="991992" y="65273"/>
                  <a:pt x="991992" y="61639"/>
                </a:cubicBezTo>
                <a:cubicBezTo>
                  <a:pt x="987999" y="62371"/>
                  <a:pt x="983332" y="63136"/>
                  <a:pt x="977993" y="63936"/>
                </a:cubicBezTo>
                <a:cubicBezTo>
                  <a:pt x="972654" y="64736"/>
                  <a:pt x="967994" y="64925"/>
                  <a:pt x="964013" y="64504"/>
                </a:cubicBezTo>
                <a:cubicBezTo>
                  <a:pt x="960031" y="64082"/>
                  <a:pt x="954748" y="60755"/>
                  <a:pt x="948162" y="54523"/>
                </a:cubicBezTo>
                <a:cubicBezTo>
                  <a:pt x="941577" y="48291"/>
                  <a:pt x="945700" y="45175"/>
                  <a:pt x="960534" y="45175"/>
                </a:cubicBezTo>
                <a:cubicBezTo>
                  <a:pt x="972725" y="45175"/>
                  <a:pt x="988796" y="43448"/>
                  <a:pt x="1008745" y="39994"/>
                </a:cubicBezTo>
                <a:cubicBezTo>
                  <a:pt x="1028694" y="36540"/>
                  <a:pt x="1042392" y="33640"/>
                  <a:pt x="1049840" y="31296"/>
                </a:cubicBezTo>
                <a:cubicBezTo>
                  <a:pt x="1057287" y="28952"/>
                  <a:pt x="1064106" y="27173"/>
                  <a:pt x="1070294" y="25957"/>
                </a:cubicBezTo>
                <a:close/>
                <a:moveTo>
                  <a:pt x="1717539" y="23018"/>
                </a:moveTo>
                <a:cubicBezTo>
                  <a:pt x="1725333" y="21430"/>
                  <a:pt x="1731327" y="23362"/>
                  <a:pt x="1735519" y="28813"/>
                </a:cubicBezTo>
                <a:cubicBezTo>
                  <a:pt x="1739711" y="34264"/>
                  <a:pt x="1737131" y="38112"/>
                  <a:pt x="1727780" y="40356"/>
                </a:cubicBezTo>
                <a:cubicBezTo>
                  <a:pt x="1718429" y="42601"/>
                  <a:pt x="1702870" y="45646"/>
                  <a:pt x="1681104" y="49491"/>
                </a:cubicBezTo>
                <a:cubicBezTo>
                  <a:pt x="1688892" y="52703"/>
                  <a:pt x="1691311" y="56455"/>
                  <a:pt x="1688359" y="60746"/>
                </a:cubicBezTo>
                <a:cubicBezTo>
                  <a:pt x="1685407" y="65037"/>
                  <a:pt x="1679876" y="72292"/>
                  <a:pt x="1671765" y="82512"/>
                </a:cubicBezTo>
                <a:cubicBezTo>
                  <a:pt x="1684651" y="79585"/>
                  <a:pt x="1693695" y="76714"/>
                  <a:pt x="1698898" y="73898"/>
                </a:cubicBezTo>
                <a:cubicBezTo>
                  <a:pt x="1704101" y="71083"/>
                  <a:pt x="1711192" y="72085"/>
                  <a:pt x="1720171" y="76903"/>
                </a:cubicBezTo>
                <a:cubicBezTo>
                  <a:pt x="1729150" y="81721"/>
                  <a:pt x="1732815" y="86236"/>
                  <a:pt x="1731166" y="90446"/>
                </a:cubicBezTo>
                <a:cubicBezTo>
                  <a:pt x="1729516" y="94657"/>
                  <a:pt x="1728152" y="98384"/>
                  <a:pt x="1727073" y="101627"/>
                </a:cubicBezTo>
                <a:cubicBezTo>
                  <a:pt x="1725994" y="104870"/>
                  <a:pt x="1725839" y="112482"/>
                  <a:pt x="1726608" y="124463"/>
                </a:cubicBezTo>
                <a:cubicBezTo>
                  <a:pt x="1727377" y="136444"/>
                  <a:pt x="1726794" y="148812"/>
                  <a:pt x="1724859" y="161568"/>
                </a:cubicBezTo>
                <a:cubicBezTo>
                  <a:pt x="1722924" y="174323"/>
                  <a:pt x="1718822" y="177545"/>
                  <a:pt x="1712553" y="171232"/>
                </a:cubicBezTo>
                <a:cubicBezTo>
                  <a:pt x="1706283" y="164919"/>
                  <a:pt x="1703539" y="159813"/>
                  <a:pt x="1704321" y="155912"/>
                </a:cubicBezTo>
                <a:cubicBezTo>
                  <a:pt x="1705102" y="152012"/>
                  <a:pt x="1705685" y="142400"/>
                  <a:pt x="1706070" y="127077"/>
                </a:cubicBezTo>
                <a:cubicBezTo>
                  <a:pt x="1706454" y="111754"/>
                  <a:pt x="1706035" y="101686"/>
                  <a:pt x="1704814" y="96874"/>
                </a:cubicBezTo>
                <a:cubicBezTo>
                  <a:pt x="1703592" y="92062"/>
                  <a:pt x="1699279" y="90747"/>
                  <a:pt x="1691875" y="92930"/>
                </a:cubicBezTo>
                <a:lnTo>
                  <a:pt x="1656603" y="99553"/>
                </a:lnTo>
                <a:cubicBezTo>
                  <a:pt x="1656603" y="110839"/>
                  <a:pt x="1656144" y="126215"/>
                  <a:pt x="1655226" y="145680"/>
                </a:cubicBezTo>
                <a:cubicBezTo>
                  <a:pt x="1654308" y="165146"/>
                  <a:pt x="1650392" y="172169"/>
                  <a:pt x="1643478" y="166749"/>
                </a:cubicBezTo>
                <a:cubicBezTo>
                  <a:pt x="1636564" y="161329"/>
                  <a:pt x="1633500" y="155580"/>
                  <a:pt x="1634288" y="149503"/>
                </a:cubicBezTo>
                <a:cubicBezTo>
                  <a:pt x="1635075" y="143426"/>
                  <a:pt x="1635854" y="134236"/>
                  <a:pt x="1636623" y="121933"/>
                </a:cubicBezTo>
                <a:cubicBezTo>
                  <a:pt x="1637392" y="109630"/>
                  <a:pt x="1636220" y="100570"/>
                  <a:pt x="1633107" y="94753"/>
                </a:cubicBezTo>
                <a:cubicBezTo>
                  <a:pt x="1629994" y="88936"/>
                  <a:pt x="1631575" y="86028"/>
                  <a:pt x="1637850" y="86028"/>
                </a:cubicBezTo>
                <a:cubicBezTo>
                  <a:pt x="1642117" y="86028"/>
                  <a:pt x="1645481" y="86220"/>
                  <a:pt x="1647943" y="86605"/>
                </a:cubicBezTo>
                <a:cubicBezTo>
                  <a:pt x="1650405" y="86989"/>
                  <a:pt x="1653744" y="86716"/>
                  <a:pt x="1657961" y="85786"/>
                </a:cubicBezTo>
                <a:cubicBezTo>
                  <a:pt x="1663182" y="67431"/>
                  <a:pt x="1665359" y="56659"/>
                  <a:pt x="1664491" y="53472"/>
                </a:cubicBezTo>
                <a:cubicBezTo>
                  <a:pt x="1659617" y="54997"/>
                  <a:pt x="1654994" y="55962"/>
                  <a:pt x="1650622" y="56365"/>
                </a:cubicBezTo>
                <a:cubicBezTo>
                  <a:pt x="1646250" y="56768"/>
                  <a:pt x="1640681" y="54622"/>
                  <a:pt x="1633916" y="49928"/>
                </a:cubicBezTo>
                <a:cubicBezTo>
                  <a:pt x="1627150" y="45234"/>
                  <a:pt x="1628896" y="42114"/>
                  <a:pt x="1639153" y="40570"/>
                </a:cubicBezTo>
                <a:cubicBezTo>
                  <a:pt x="1649409" y="39026"/>
                  <a:pt x="1659009" y="37085"/>
                  <a:pt x="1667951" y="34747"/>
                </a:cubicBezTo>
                <a:cubicBezTo>
                  <a:pt x="1676893" y="32410"/>
                  <a:pt x="1685444" y="30267"/>
                  <a:pt x="1693605" y="28320"/>
                </a:cubicBezTo>
                <a:cubicBezTo>
                  <a:pt x="1701766" y="26373"/>
                  <a:pt x="1709744" y="24605"/>
                  <a:pt x="1717539" y="23018"/>
                </a:cubicBezTo>
                <a:close/>
                <a:moveTo>
                  <a:pt x="1598592" y="20860"/>
                </a:moveTo>
                <a:cubicBezTo>
                  <a:pt x="1600812" y="20562"/>
                  <a:pt x="1602975" y="20730"/>
                  <a:pt x="1605080" y="21362"/>
                </a:cubicBezTo>
                <a:cubicBezTo>
                  <a:pt x="1609291" y="22627"/>
                  <a:pt x="1614844" y="25129"/>
                  <a:pt x="1621740" y="28869"/>
                </a:cubicBezTo>
                <a:cubicBezTo>
                  <a:pt x="1628635" y="32608"/>
                  <a:pt x="1630651" y="36202"/>
                  <a:pt x="1627786" y="39649"/>
                </a:cubicBezTo>
                <a:cubicBezTo>
                  <a:pt x="1624921" y="43097"/>
                  <a:pt x="1622586" y="48061"/>
                  <a:pt x="1620782" y="54542"/>
                </a:cubicBezTo>
                <a:cubicBezTo>
                  <a:pt x="1618977" y="61022"/>
                  <a:pt x="1616677" y="70262"/>
                  <a:pt x="1613880" y="82261"/>
                </a:cubicBezTo>
                <a:cubicBezTo>
                  <a:pt x="1611083" y="94260"/>
                  <a:pt x="1607660" y="102771"/>
                  <a:pt x="1603611" y="107794"/>
                </a:cubicBezTo>
                <a:cubicBezTo>
                  <a:pt x="1599561" y="112817"/>
                  <a:pt x="1595465" y="111831"/>
                  <a:pt x="1591323" y="104836"/>
                </a:cubicBezTo>
                <a:lnTo>
                  <a:pt x="1567418" y="110101"/>
                </a:lnTo>
                <a:cubicBezTo>
                  <a:pt x="1566574" y="115149"/>
                  <a:pt x="1563982" y="117673"/>
                  <a:pt x="1559641" y="117673"/>
                </a:cubicBezTo>
                <a:cubicBezTo>
                  <a:pt x="1556032" y="117673"/>
                  <a:pt x="1553366" y="112519"/>
                  <a:pt x="1551642" y="102213"/>
                </a:cubicBezTo>
                <a:cubicBezTo>
                  <a:pt x="1549918" y="91907"/>
                  <a:pt x="1547533" y="80664"/>
                  <a:pt x="1544489" y="68485"/>
                </a:cubicBezTo>
                <a:cubicBezTo>
                  <a:pt x="1541444" y="56306"/>
                  <a:pt x="1538526" y="47624"/>
                  <a:pt x="1535736" y="42440"/>
                </a:cubicBezTo>
                <a:cubicBezTo>
                  <a:pt x="1532945" y="37256"/>
                  <a:pt x="1535072" y="34664"/>
                  <a:pt x="1542117" y="34664"/>
                </a:cubicBezTo>
                <a:lnTo>
                  <a:pt x="1553800" y="34664"/>
                </a:lnTo>
                <a:cubicBezTo>
                  <a:pt x="1556504" y="34664"/>
                  <a:pt x="1562339" y="33358"/>
                  <a:pt x="1571306" y="30748"/>
                </a:cubicBezTo>
                <a:cubicBezTo>
                  <a:pt x="1580273" y="28137"/>
                  <a:pt x="1587091" y="25604"/>
                  <a:pt x="1591760" y="23148"/>
                </a:cubicBezTo>
                <a:cubicBezTo>
                  <a:pt x="1594095" y="21920"/>
                  <a:pt x="1596372" y="21158"/>
                  <a:pt x="1598592" y="20860"/>
                </a:cubicBezTo>
                <a:close/>
                <a:moveTo>
                  <a:pt x="340790" y="9533"/>
                </a:moveTo>
                <a:cubicBezTo>
                  <a:pt x="342368" y="8988"/>
                  <a:pt x="344931" y="9022"/>
                  <a:pt x="348478" y="9633"/>
                </a:cubicBezTo>
                <a:cubicBezTo>
                  <a:pt x="355572" y="10854"/>
                  <a:pt x="361432" y="12743"/>
                  <a:pt x="366059" y="15297"/>
                </a:cubicBezTo>
                <a:cubicBezTo>
                  <a:pt x="370684" y="17852"/>
                  <a:pt x="371934" y="20692"/>
                  <a:pt x="369807" y="23818"/>
                </a:cubicBezTo>
                <a:cubicBezTo>
                  <a:pt x="367680" y="26943"/>
                  <a:pt x="365246" y="30174"/>
                  <a:pt x="362505" y="33510"/>
                </a:cubicBezTo>
                <a:cubicBezTo>
                  <a:pt x="365035" y="33510"/>
                  <a:pt x="371097" y="31755"/>
                  <a:pt x="380690" y="28245"/>
                </a:cubicBezTo>
                <a:cubicBezTo>
                  <a:pt x="390283" y="24736"/>
                  <a:pt x="397433" y="25846"/>
                  <a:pt x="402140" y="31575"/>
                </a:cubicBezTo>
                <a:cubicBezTo>
                  <a:pt x="406847" y="37305"/>
                  <a:pt x="405433" y="41404"/>
                  <a:pt x="397898" y="43872"/>
                </a:cubicBezTo>
                <a:cubicBezTo>
                  <a:pt x="390364" y="46340"/>
                  <a:pt x="382507" y="47971"/>
                  <a:pt x="374328" y="48765"/>
                </a:cubicBezTo>
                <a:cubicBezTo>
                  <a:pt x="366148" y="49559"/>
                  <a:pt x="359963" y="49181"/>
                  <a:pt x="355771" y="47630"/>
                </a:cubicBezTo>
                <a:cubicBezTo>
                  <a:pt x="347139" y="60975"/>
                  <a:pt x="335378" y="71899"/>
                  <a:pt x="320489" y="80400"/>
                </a:cubicBezTo>
                <a:cubicBezTo>
                  <a:pt x="305600" y="88902"/>
                  <a:pt x="301526" y="88893"/>
                  <a:pt x="308267" y="80373"/>
                </a:cubicBezTo>
                <a:cubicBezTo>
                  <a:pt x="315007" y="71852"/>
                  <a:pt x="320489" y="64519"/>
                  <a:pt x="324712" y="58374"/>
                </a:cubicBezTo>
                <a:cubicBezTo>
                  <a:pt x="328935" y="52229"/>
                  <a:pt x="332569" y="45925"/>
                  <a:pt x="335614" y="39463"/>
                </a:cubicBezTo>
                <a:cubicBezTo>
                  <a:pt x="338658" y="33002"/>
                  <a:pt x="340181" y="27917"/>
                  <a:pt x="340181" y="24209"/>
                </a:cubicBezTo>
                <a:cubicBezTo>
                  <a:pt x="340181" y="20066"/>
                  <a:pt x="339790" y="16296"/>
                  <a:pt x="339009" y="12898"/>
                </a:cubicBezTo>
                <a:cubicBezTo>
                  <a:pt x="338618" y="11198"/>
                  <a:pt x="339212" y="10077"/>
                  <a:pt x="340790" y="9533"/>
                </a:cubicBezTo>
                <a:close/>
                <a:moveTo>
                  <a:pt x="1291338" y="4441"/>
                </a:moveTo>
                <a:cubicBezTo>
                  <a:pt x="1292881" y="4512"/>
                  <a:pt x="1294730" y="4965"/>
                  <a:pt x="1296885" y="5800"/>
                </a:cubicBezTo>
                <a:cubicBezTo>
                  <a:pt x="1305505" y="9143"/>
                  <a:pt x="1311948" y="13139"/>
                  <a:pt x="1316214" y="17790"/>
                </a:cubicBezTo>
                <a:cubicBezTo>
                  <a:pt x="1320481" y="22441"/>
                  <a:pt x="1320716" y="26624"/>
                  <a:pt x="1316921" y="30338"/>
                </a:cubicBezTo>
                <a:cubicBezTo>
                  <a:pt x="1313126" y="34053"/>
                  <a:pt x="1308016" y="40356"/>
                  <a:pt x="1301592" y="49249"/>
                </a:cubicBezTo>
                <a:cubicBezTo>
                  <a:pt x="1306119" y="48852"/>
                  <a:pt x="1311852" y="48300"/>
                  <a:pt x="1318791" y="47593"/>
                </a:cubicBezTo>
                <a:cubicBezTo>
                  <a:pt x="1325730" y="46886"/>
                  <a:pt x="1332374" y="44942"/>
                  <a:pt x="1338725" y="41761"/>
                </a:cubicBezTo>
                <a:cubicBezTo>
                  <a:pt x="1345075" y="38580"/>
                  <a:pt x="1350547" y="38248"/>
                  <a:pt x="1355142" y="40766"/>
                </a:cubicBezTo>
                <a:cubicBezTo>
                  <a:pt x="1359737" y="43283"/>
                  <a:pt x="1365191" y="47075"/>
                  <a:pt x="1371504" y="52142"/>
                </a:cubicBezTo>
                <a:cubicBezTo>
                  <a:pt x="1377817" y="57208"/>
                  <a:pt x="1377702" y="62414"/>
                  <a:pt x="1371160" y="67759"/>
                </a:cubicBezTo>
                <a:cubicBezTo>
                  <a:pt x="1364618" y="73105"/>
                  <a:pt x="1357688" y="81359"/>
                  <a:pt x="1350370" y="92521"/>
                </a:cubicBezTo>
                <a:cubicBezTo>
                  <a:pt x="1343053" y="103683"/>
                  <a:pt x="1337304" y="111602"/>
                  <a:pt x="1333125" y="116277"/>
                </a:cubicBezTo>
                <a:cubicBezTo>
                  <a:pt x="1358587" y="133058"/>
                  <a:pt x="1376518" y="143947"/>
                  <a:pt x="1386917" y="148945"/>
                </a:cubicBezTo>
                <a:cubicBezTo>
                  <a:pt x="1397316" y="153943"/>
                  <a:pt x="1407852" y="158157"/>
                  <a:pt x="1418524" y="161586"/>
                </a:cubicBezTo>
                <a:cubicBezTo>
                  <a:pt x="1429196" y="165015"/>
                  <a:pt x="1440005" y="167967"/>
                  <a:pt x="1450950" y="170442"/>
                </a:cubicBezTo>
                <a:cubicBezTo>
                  <a:pt x="1461895" y="172916"/>
                  <a:pt x="1464599" y="176013"/>
                  <a:pt x="1459061" y="179734"/>
                </a:cubicBezTo>
                <a:cubicBezTo>
                  <a:pt x="1453524" y="183455"/>
                  <a:pt x="1440653" y="185910"/>
                  <a:pt x="1420450" y="187101"/>
                </a:cubicBezTo>
                <a:cubicBezTo>
                  <a:pt x="1400246" y="188292"/>
                  <a:pt x="1384985" y="184531"/>
                  <a:pt x="1374667" y="175818"/>
                </a:cubicBezTo>
                <a:cubicBezTo>
                  <a:pt x="1364348" y="167105"/>
                  <a:pt x="1346625" y="152393"/>
                  <a:pt x="1321498" y="131681"/>
                </a:cubicBezTo>
                <a:cubicBezTo>
                  <a:pt x="1299422" y="153063"/>
                  <a:pt x="1278313" y="169083"/>
                  <a:pt x="1258171" y="179743"/>
                </a:cubicBezTo>
                <a:cubicBezTo>
                  <a:pt x="1238030" y="190403"/>
                  <a:pt x="1218806" y="197510"/>
                  <a:pt x="1200500" y="201063"/>
                </a:cubicBezTo>
                <a:cubicBezTo>
                  <a:pt x="1182195" y="204616"/>
                  <a:pt x="1182585" y="201032"/>
                  <a:pt x="1201672" y="190310"/>
                </a:cubicBezTo>
                <a:cubicBezTo>
                  <a:pt x="1220760" y="179588"/>
                  <a:pt x="1238783" y="168442"/>
                  <a:pt x="1255744" y="156870"/>
                </a:cubicBezTo>
                <a:cubicBezTo>
                  <a:pt x="1272704" y="145299"/>
                  <a:pt x="1288718" y="131960"/>
                  <a:pt x="1303787" y="116854"/>
                </a:cubicBezTo>
                <a:cubicBezTo>
                  <a:pt x="1290678" y="103732"/>
                  <a:pt x="1279299" y="94666"/>
                  <a:pt x="1269650" y="89656"/>
                </a:cubicBezTo>
                <a:cubicBezTo>
                  <a:pt x="1258785" y="101748"/>
                  <a:pt x="1246780" y="110414"/>
                  <a:pt x="1233633" y="115654"/>
                </a:cubicBezTo>
                <a:cubicBezTo>
                  <a:pt x="1220487" y="120894"/>
                  <a:pt x="1220778" y="116718"/>
                  <a:pt x="1234508" y="103125"/>
                </a:cubicBezTo>
                <a:cubicBezTo>
                  <a:pt x="1248237" y="89532"/>
                  <a:pt x="1260494" y="73526"/>
                  <a:pt x="1271277" y="55109"/>
                </a:cubicBezTo>
                <a:cubicBezTo>
                  <a:pt x="1282061" y="36691"/>
                  <a:pt x="1286870" y="23033"/>
                  <a:pt x="1285705" y="14135"/>
                </a:cubicBezTo>
                <a:cubicBezTo>
                  <a:pt x="1284830" y="7461"/>
                  <a:pt x="1286708" y="4229"/>
                  <a:pt x="1291338" y="4441"/>
                </a:cubicBezTo>
                <a:close/>
                <a:moveTo>
                  <a:pt x="426385" y="1"/>
                </a:moveTo>
                <a:cubicBezTo>
                  <a:pt x="429315" y="-15"/>
                  <a:pt x="433571" y="873"/>
                  <a:pt x="439152" y="2666"/>
                </a:cubicBezTo>
                <a:cubicBezTo>
                  <a:pt x="450314" y="6250"/>
                  <a:pt x="454338" y="10845"/>
                  <a:pt x="451225" y="16451"/>
                </a:cubicBezTo>
                <a:lnTo>
                  <a:pt x="444212" y="21809"/>
                </a:lnTo>
                <a:cubicBezTo>
                  <a:pt x="449867" y="21871"/>
                  <a:pt x="458313" y="20525"/>
                  <a:pt x="469550" y="17772"/>
                </a:cubicBezTo>
                <a:cubicBezTo>
                  <a:pt x="480786" y="15018"/>
                  <a:pt x="488907" y="16807"/>
                  <a:pt x="493911" y="23139"/>
                </a:cubicBezTo>
                <a:cubicBezTo>
                  <a:pt x="498915" y="29470"/>
                  <a:pt x="493424" y="33966"/>
                  <a:pt x="477438" y="36626"/>
                </a:cubicBezTo>
                <a:cubicBezTo>
                  <a:pt x="461451" y="39287"/>
                  <a:pt x="448974" y="39842"/>
                  <a:pt x="440007" y="38291"/>
                </a:cubicBezTo>
                <a:cubicBezTo>
                  <a:pt x="433571" y="48523"/>
                  <a:pt x="424858" y="57112"/>
                  <a:pt x="413869" y="64057"/>
                </a:cubicBezTo>
                <a:lnTo>
                  <a:pt x="409197" y="66561"/>
                </a:lnTo>
                <a:lnTo>
                  <a:pt x="420520" y="63955"/>
                </a:lnTo>
                <a:cubicBezTo>
                  <a:pt x="425227" y="61543"/>
                  <a:pt x="430495" y="61592"/>
                  <a:pt x="436324" y="64104"/>
                </a:cubicBezTo>
                <a:cubicBezTo>
                  <a:pt x="442153" y="66615"/>
                  <a:pt x="447843" y="69679"/>
                  <a:pt x="453393" y="73294"/>
                </a:cubicBezTo>
                <a:cubicBezTo>
                  <a:pt x="458943" y="76909"/>
                  <a:pt x="460133" y="81334"/>
                  <a:pt x="456964" y="86567"/>
                </a:cubicBezTo>
                <a:cubicBezTo>
                  <a:pt x="453796" y="91801"/>
                  <a:pt x="451055" y="102322"/>
                  <a:pt x="448742" y="118128"/>
                </a:cubicBezTo>
                <a:cubicBezTo>
                  <a:pt x="446429" y="133935"/>
                  <a:pt x="443244" y="146176"/>
                  <a:pt x="439189" y="154852"/>
                </a:cubicBezTo>
                <a:cubicBezTo>
                  <a:pt x="438175" y="157021"/>
                  <a:pt x="437089" y="158675"/>
                  <a:pt x="435932" y="159816"/>
                </a:cubicBezTo>
                <a:lnTo>
                  <a:pt x="433905" y="160849"/>
                </a:lnTo>
                <a:lnTo>
                  <a:pt x="436110" y="161512"/>
                </a:lnTo>
                <a:cubicBezTo>
                  <a:pt x="440730" y="163428"/>
                  <a:pt x="442820" y="165316"/>
                  <a:pt x="442379" y="167177"/>
                </a:cubicBezTo>
                <a:cubicBezTo>
                  <a:pt x="441939" y="169037"/>
                  <a:pt x="440993" y="171164"/>
                  <a:pt x="439542" y="173558"/>
                </a:cubicBezTo>
                <a:cubicBezTo>
                  <a:pt x="463590" y="171325"/>
                  <a:pt x="481425" y="169211"/>
                  <a:pt x="493046" y="167214"/>
                </a:cubicBezTo>
                <a:cubicBezTo>
                  <a:pt x="504667" y="165217"/>
                  <a:pt x="514025" y="166662"/>
                  <a:pt x="521119" y="171548"/>
                </a:cubicBezTo>
                <a:cubicBezTo>
                  <a:pt x="528213" y="176435"/>
                  <a:pt x="530963" y="180934"/>
                  <a:pt x="529369" y="185045"/>
                </a:cubicBezTo>
                <a:cubicBezTo>
                  <a:pt x="527776" y="189157"/>
                  <a:pt x="521733" y="191017"/>
                  <a:pt x="511240" y="190626"/>
                </a:cubicBezTo>
                <a:cubicBezTo>
                  <a:pt x="500748" y="190236"/>
                  <a:pt x="491614" y="190040"/>
                  <a:pt x="483837" y="190040"/>
                </a:cubicBezTo>
                <a:cubicBezTo>
                  <a:pt x="476979" y="190040"/>
                  <a:pt x="462214" y="190753"/>
                  <a:pt x="439542" y="192180"/>
                </a:cubicBezTo>
                <a:cubicBezTo>
                  <a:pt x="439542" y="226509"/>
                  <a:pt x="439332" y="245358"/>
                  <a:pt x="438910" y="248725"/>
                </a:cubicBezTo>
                <a:cubicBezTo>
                  <a:pt x="438488" y="252092"/>
                  <a:pt x="436987" y="257748"/>
                  <a:pt x="434408" y="265691"/>
                </a:cubicBezTo>
                <a:cubicBezTo>
                  <a:pt x="431828" y="273635"/>
                  <a:pt x="428926" y="276277"/>
                  <a:pt x="425701" y="273617"/>
                </a:cubicBezTo>
                <a:cubicBezTo>
                  <a:pt x="422477" y="270956"/>
                  <a:pt x="420455" y="266966"/>
                  <a:pt x="419636" y="261645"/>
                </a:cubicBezTo>
                <a:cubicBezTo>
                  <a:pt x="418818" y="256325"/>
                  <a:pt x="418210" y="248499"/>
                  <a:pt x="417814" y="238168"/>
                </a:cubicBezTo>
                <a:cubicBezTo>
                  <a:pt x="417416" y="227836"/>
                  <a:pt x="417218" y="212966"/>
                  <a:pt x="417218" y="193556"/>
                </a:cubicBezTo>
                <a:lnTo>
                  <a:pt x="367714" y="200216"/>
                </a:lnTo>
                <a:cubicBezTo>
                  <a:pt x="364800" y="214764"/>
                  <a:pt x="357848" y="227942"/>
                  <a:pt x="346860" y="239749"/>
                </a:cubicBezTo>
                <a:cubicBezTo>
                  <a:pt x="335871" y="251556"/>
                  <a:pt x="322281" y="259261"/>
                  <a:pt x="306090" y="262864"/>
                </a:cubicBezTo>
                <a:cubicBezTo>
                  <a:pt x="289899" y="266467"/>
                  <a:pt x="287576" y="264312"/>
                  <a:pt x="299123" y="256399"/>
                </a:cubicBezTo>
                <a:cubicBezTo>
                  <a:pt x="310669" y="248486"/>
                  <a:pt x="320418" y="239988"/>
                  <a:pt x="328368" y="230903"/>
                </a:cubicBezTo>
                <a:cubicBezTo>
                  <a:pt x="336318" y="221818"/>
                  <a:pt x="341812" y="212092"/>
                  <a:pt x="344850" y="201723"/>
                </a:cubicBezTo>
                <a:cubicBezTo>
                  <a:pt x="318235" y="206387"/>
                  <a:pt x="300927" y="209496"/>
                  <a:pt x="292928" y="211053"/>
                </a:cubicBezTo>
                <a:cubicBezTo>
                  <a:pt x="284928" y="212609"/>
                  <a:pt x="276991" y="209475"/>
                  <a:pt x="269115" y="201649"/>
                </a:cubicBezTo>
                <a:cubicBezTo>
                  <a:pt x="261240" y="193823"/>
                  <a:pt x="263696" y="190496"/>
                  <a:pt x="276482" y="191668"/>
                </a:cubicBezTo>
                <a:cubicBezTo>
                  <a:pt x="289269" y="192840"/>
                  <a:pt x="312449" y="191237"/>
                  <a:pt x="346022" y="186859"/>
                </a:cubicBezTo>
                <a:cubicBezTo>
                  <a:pt x="346022" y="181104"/>
                  <a:pt x="345049" y="175892"/>
                  <a:pt x="343102" y="171223"/>
                </a:cubicBezTo>
                <a:cubicBezTo>
                  <a:pt x="341154" y="166553"/>
                  <a:pt x="343089" y="164628"/>
                  <a:pt x="348906" y="165446"/>
                </a:cubicBezTo>
                <a:lnTo>
                  <a:pt x="351769" y="166178"/>
                </a:lnTo>
                <a:lnTo>
                  <a:pt x="348004" y="158514"/>
                </a:lnTo>
                <a:cubicBezTo>
                  <a:pt x="346915" y="155437"/>
                  <a:pt x="346072" y="151996"/>
                  <a:pt x="345474" y="148192"/>
                </a:cubicBezTo>
                <a:cubicBezTo>
                  <a:pt x="344277" y="140583"/>
                  <a:pt x="342723" y="129718"/>
                  <a:pt x="340813" y="115598"/>
                </a:cubicBezTo>
                <a:cubicBezTo>
                  <a:pt x="338903" y="101478"/>
                  <a:pt x="336181" y="91271"/>
                  <a:pt x="332646" y="84977"/>
                </a:cubicBezTo>
                <a:cubicBezTo>
                  <a:pt x="329112" y="78683"/>
                  <a:pt x="330867" y="75536"/>
                  <a:pt x="337911" y="75536"/>
                </a:cubicBezTo>
                <a:cubicBezTo>
                  <a:pt x="342785" y="75536"/>
                  <a:pt x="347120" y="75725"/>
                  <a:pt x="350915" y="76103"/>
                </a:cubicBezTo>
                <a:cubicBezTo>
                  <a:pt x="352813" y="76292"/>
                  <a:pt x="356605" y="76055"/>
                  <a:pt x="362291" y="75391"/>
                </a:cubicBezTo>
                <a:lnTo>
                  <a:pt x="362699" y="75333"/>
                </a:lnTo>
                <a:lnTo>
                  <a:pt x="357575" y="72317"/>
                </a:lnTo>
                <a:cubicBezTo>
                  <a:pt x="349874" y="62780"/>
                  <a:pt x="347666" y="56647"/>
                  <a:pt x="350952" y="53918"/>
                </a:cubicBezTo>
                <a:cubicBezTo>
                  <a:pt x="354239" y="51190"/>
                  <a:pt x="360099" y="51379"/>
                  <a:pt x="368533" y="54486"/>
                </a:cubicBezTo>
                <a:cubicBezTo>
                  <a:pt x="376966" y="57593"/>
                  <a:pt x="379915" y="63257"/>
                  <a:pt x="377379" y="71480"/>
                </a:cubicBezTo>
                <a:lnTo>
                  <a:pt x="376298" y="73378"/>
                </a:lnTo>
                <a:lnTo>
                  <a:pt x="385034" y="72122"/>
                </a:lnTo>
                <a:lnTo>
                  <a:pt x="403861" y="67789"/>
                </a:lnTo>
                <a:lnTo>
                  <a:pt x="403717" y="64741"/>
                </a:lnTo>
                <a:cubicBezTo>
                  <a:pt x="404208" y="63157"/>
                  <a:pt x="405239" y="61019"/>
                  <a:pt x="406809" y="58327"/>
                </a:cubicBezTo>
                <a:cubicBezTo>
                  <a:pt x="413091" y="47562"/>
                  <a:pt x="417565" y="38068"/>
                  <a:pt x="420232" y="29845"/>
                </a:cubicBezTo>
                <a:cubicBezTo>
                  <a:pt x="422898" y="21623"/>
                  <a:pt x="423649" y="15964"/>
                  <a:pt x="422483" y="12870"/>
                </a:cubicBezTo>
                <a:cubicBezTo>
                  <a:pt x="421317" y="9775"/>
                  <a:pt x="421013" y="6405"/>
                  <a:pt x="421571" y="2759"/>
                </a:cubicBezTo>
                <a:cubicBezTo>
                  <a:pt x="421850" y="936"/>
                  <a:pt x="423455" y="16"/>
                  <a:pt x="42638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2999046" y="2353594"/>
            <a:ext cx="5699490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60÷3=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）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2999046" y="3188777"/>
            <a:ext cx="5164468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800÷4=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）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879840" y="3938141"/>
            <a:ext cx="5937905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120÷2=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　　　　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2999046" y="4654853"/>
            <a:ext cx="6548720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810÷9=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　　　　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75310" y="2354492"/>
            <a:ext cx="60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53740" y="3241634"/>
            <a:ext cx="8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7545184" y="2891024"/>
            <a:ext cx="2295232" cy="465141"/>
          </a:xfrm>
          <a:prstGeom prst="border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口算除法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65779" y="3988205"/>
            <a:ext cx="7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72921" y="4706198"/>
            <a:ext cx="7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7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1051" y="2113692"/>
            <a:ext cx="7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8301" y="4607879"/>
            <a:ext cx="530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我们可以利用数的组成口算求商。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24848" y="1591828"/>
            <a:ext cx="1895054" cy="274617"/>
          </a:xfrm>
          <a:custGeom>
            <a:avLst/>
            <a:gdLst/>
            <a:ahLst/>
            <a:cxnLst/>
            <a:rect l="l" t="t" r="r" b="b"/>
            <a:pathLst>
              <a:path w="1895054" h="274617">
                <a:moveTo>
                  <a:pt x="1855602" y="195212"/>
                </a:moveTo>
                <a:cubicBezTo>
                  <a:pt x="1852686" y="195376"/>
                  <a:pt x="1849850" y="196483"/>
                  <a:pt x="1847094" y="198533"/>
                </a:cubicBezTo>
                <a:cubicBezTo>
                  <a:pt x="1841581" y="202632"/>
                  <a:pt x="1838824" y="208095"/>
                  <a:pt x="1838824" y="214922"/>
                </a:cubicBezTo>
                <a:cubicBezTo>
                  <a:pt x="1838824" y="221750"/>
                  <a:pt x="1841894" y="226875"/>
                  <a:pt x="1848033" y="230298"/>
                </a:cubicBezTo>
                <a:cubicBezTo>
                  <a:pt x="1854172" y="233721"/>
                  <a:pt x="1860181" y="233548"/>
                  <a:pt x="1866060" y="229777"/>
                </a:cubicBezTo>
                <a:cubicBezTo>
                  <a:pt x="1871939" y="225995"/>
                  <a:pt x="1874701" y="220538"/>
                  <a:pt x="1874348" y="213406"/>
                </a:cubicBezTo>
                <a:cubicBezTo>
                  <a:pt x="1873994" y="206275"/>
                  <a:pt x="1870742" y="200988"/>
                  <a:pt x="1864590" y="197547"/>
                </a:cubicBezTo>
                <a:cubicBezTo>
                  <a:pt x="1861515" y="195826"/>
                  <a:pt x="1858518" y="195048"/>
                  <a:pt x="1855602" y="195212"/>
                </a:cubicBezTo>
                <a:close/>
                <a:moveTo>
                  <a:pt x="1341636" y="194328"/>
                </a:moveTo>
                <a:cubicBezTo>
                  <a:pt x="1339621" y="193814"/>
                  <a:pt x="1333029" y="194316"/>
                  <a:pt x="1321861" y="195835"/>
                </a:cubicBezTo>
                <a:cubicBezTo>
                  <a:pt x="1310692" y="197355"/>
                  <a:pt x="1296154" y="199522"/>
                  <a:pt x="1278245" y="202337"/>
                </a:cubicBezTo>
                <a:cubicBezTo>
                  <a:pt x="1280589" y="213003"/>
                  <a:pt x="1282809" y="225982"/>
                  <a:pt x="1284905" y="241274"/>
                </a:cubicBezTo>
                <a:cubicBezTo>
                  <a:pt x="1298622" y="240555"/>
                  <a:pt x="1316717" y="238025"/>
                  <a:pt x="1339190" y="233684"/>
                </a:cubicBezTo>
                <a:cubicBezTo>
                  <a:pt x="1341286" y="225288"/>
                  <a:pt x="1342721" y="216758"/>
                  <a:pt x="1343496" y="208095"/>
                </a:cubicBezTo>
                <a:cubicBezTo>
                  <a:pt x="1344272" y="199432"/>
                  <a:pt x="1343651" y="194843"/>
                  <a:pt x="1341636" y="194328"/>
                </a:cubicBezTo>
                <a:close/>
                <a:moveTo>
                  <a:pt x="1857749" y="175390"/>
                </a:moveTo>
                <a:cubicBezTo>
                  <a:pt x="1862524" y="175495"/>
                  <a:pt x="1867405" y="176596"/>
                  <a:pt x="1872394" y="178692"/>
                </a:cubicBezTo>
                <a:cubicBezTo>
                  <a:pt x="1882372" y="182884"/>
                  <a:pt x="1888998" y="189526"/>
                  <a:pt x="1892272" y="198616"/>
                </a:cubicBezTo>
                <a:cubicBezTo>
                  <a:pt x="1895546" y="207707"/>
                  <a:pt x="1895931" y="216699"/>
                  <a:pt x="1893426" y="225592"/>
                </a:cubicBezTo>
                <a:cubicBezTo>
                  <a:pt x="1890920" y="234484"/>
                  <a:pt x="1886232" y="241290"/>
                  <a:pt x="1879361" y="246009"/>
                </a:cubicBezTo>
                <a:cubicBezTo>
                  <a:pt x="1872490" y="250728"/>
                  <a:pt x="1864327" y="253088"/>
                  <a:pt x="1854870" y="253088"/>
                </a:cubicBezTo>
                <a:cubicBezTo>
                  <a:pt x="1845413" y="253088"/>
                  <a:pt x="1836849" y="249249"/>
                  <a:pt x="1829178" y="241572"/>
                </a:cubicBezTo>
                <a:cubicBezTo>
                  <a:pt x="1821508" y="233895"/>
                  <a:pt x="1817672" y="225641"/>
                  <a:pt x="1817672" y="216811"/>
                </a:cubicBezTo>
                <a:cubicBezTo>
                  <a:pt x="1817672" y="207980"/>
                  <a:pt x="1819737" y="200257"/>
                  <a:pt x="1823867" y="193640"/>
                </a:cubicBezTo>
                <a:cubicBezTo>
                  <a:pt x="1827997" y="187023"/>
                  <a:pt x="1834623" y="181830"/>
                  <a:pt x="1843745" y="178060"/>
                </a:cubicBezTo>
                <a:cubicBezTo>
                  <a:pt x="1848306" y="176174"/>
                  <a:pt x="1852974" y="175285"/>
                  <a:pt x="1857749" y="175390"/>
                </a:cubicBezTo>
                <a:close/>
                <a:moveTo>
                  <a:pt x="1687625" y="170937"/>
                </a:moveTo>
                <a:cubicBezTo>
                  <a:pt x="1689538" y="170886"/>
                  <a:pt x="1692201" y="171468"/>
                  <a:pt x="1695614" y="172683"/>
                </a:cubicBezTo>
                <a:cubicBezTo>
                  <a:pt x="1709269" y="177545"/>
                  <a:pt x="1718825" y="182729"/>
                  <a:pt x="1724282" y="188236"/>
                </a:cubicBezTo>
                <a:cubicBezTo>
                  <a:pt x="1729740" y="193742"/>
                  <a:pt x="1731693" y="200675"/>
                  <a:pt x="1730143" y="209034"/>
                </a:cubicBezTo>
                <a:cubicBezTo>
                  <a:pt x="1728592" y="217394"/>
                  <a:pt x="1723811" y="218420"/>
                  <a:pt x="1715799" y="212113"/>
                </a:cubicBezTo>
                <a:cubicBezTo>
                  <a:pt x="1707787" y="205807"/>
                  <a:pt x="1699416" y="197934"/>
                  <a:pt x="1690685" y="188496"/>
                </a:cubicBezTo>
                <a:cubicBezTo>
                  <a:pt x="1682908" y="176943"/>
                  <a:pt x="1681889" y="171090"/>
                  <a:pt x="1687625" y="170937"/>
                </a:cubicBezTo>
                <a:close/>
                <a:moveTo>
                  <a:pt x="1350287" y="168581"/>
                </a:moveTo>
                <a:cubicBezTo>
                  <a:pt x="1353945" y="168711"/>
                  <a:pt x="1358054" y="169905"/>
                  <a:pt x="1362612" y="172162"/>
                </a:cubicBezTo>
                <a:cubicBezTo>
                  <a:pt x="1371727" y="176677"/>
                  <a:pt x="1379401" y="181848"/>
                  <a:pt x="1385633" y="187678"/>
                </a:cubicBezTo>
                <a:cubicBezTo>
                  <a:pt x="1391866" y="193507"/>
                  <a:pt x="1391342" y="199444"/>
                  <a:pt x="1384061" y="205490"/>
                </a:cubicBezTo>
                <a:cubicBezTo>
                  <a:pt x="1376781" y="211537"/>
                  <a:pt x="1369916" y="220339"/>
                  <a:pt x="1363467" y="231898"/>
                </a:cubicBezTo>
                <a:cubicBezTo>
                  <a:pt x="1375138" y="245838"/>
                  <a:pt x="1375163" y="253050"/>
                  <a:pt x="1363542" y="253534"/>
                </a:cubicBezTo>
                <a:cubicBezTo>
                  <a:pt x="1351921" y="254018"/>
                  <a:pt x="1326000" y="255748"/>
                  <a:pt x="1285779" y="258724"/>
                </a:cubicBezTo>
                <a:cubicBezTo>
                  <a:pt x="1282616" y="270531"/>
                  <a:pt x="1278245" y="272956"/>
                  <a:pt x="1272664" y="265998"/>
                </a:cubicBezTo>
                <a:cubicBezTo>
                  <a:pt x="1267082" y="259041"/>
                  <a:pt x="1262354" y="246852"/>
                  <a:pt x="1258478" y="229433"/>
                </a:cubicBezTo>
                <a:cubicBezTo>
                  <a:pt x="1254603" y="212014"/>
                  <a:pt x="1250680" y="200393"/>
                  <a:pt x="1246712" y="194570"/>
                </a:cubicBezTo>
                <a:cubicBezTo>
                  <a:pt x="1242743" y="188747"/>
                  <a:pt x="1243555" y="185346"/>
                  <a:pt x="1249149" y="184366"/>
                </a:cubicBezTo>
                <a:cubicBezTo>
                  <a:pt x="1254742" y="183386"/>
                  <a:pt x="1260041" y="183482"/>
                  <a:pt x="1265045" y="184655"/>
                </a:cubicBezTo>
                <a:cubicBezTo>
                  <a:pt x="1270050" y="185827"/>
                  <a:pt x="1278031" y="185845"/>
                  <a:pt x="1288988" y="184710"/>
                </a:cubicBezTo>
                <a:cubicBezTo>
                  <a:pt x="1299946" y="183576"/>
                  <a:pt x="1309917" y="182069"/>
                  <a:pt x="1318903" y="180190"/>
                </a:cubicBezTo>
                <a:cubicBezTo>
                  <a:pt x="1327888" y="178311"/>
                  <a:pt x="1335140" y="175374"/>
                  <a:pt x="1340659" y="171381"/>
                </a:cubicBezTo>
                <a:cubicBezTo>
                  <a:pt x="1343419" y="169384"/>
                  <a:pt x="1346628" y="168451"/>
                  <a:pt x="1350287" y="168581"/>
                </a:cubicBezTo>
                <a:close/>
                <a:moveTo>
                  <a:pt x="414345" y="157244"/>
                </a:moveTo>
                <a:lnTo>
                  <a:pt x="363658" y="162972"/>
                </a:lnTo>
                <a:cubicBezTo>
                  <a:pt x="362505" y="164761"/>
                  <a:pt x="361397" y="166180"/>
                  <a:pt x="360335" y="167228"/>
                </a:cubicBezTo>
                <a:lnTo>
                  <a:pt x="359098" y="168052"/>
                </a:lnTo>
                <a:lnTo>
                  <a:pt x="365314" y="169641"/>
                </a:lnTo>
                <a:cubicBezTo>
                  <a:pt x="370436" y="171620"/>
                  <a:pt x="372588" y="173737"/>
                  <a:pt x="371770" y="175995"/>
                </a:cubicBezTo>
                <a:cubicBezTo>
                  <a:pt x="370951" y="178252"/>
                  <a:pt x="370195" y="180552"/>
                  <a:pt x="369500" y="182896"/>
                </a:cubicBezTo>
                <a:cubicBezTo>
                  <a:pt x="381208" y="182214"/>
                  <a:pt x="397114" y="180435"/>
                  <a:pt x="417218" y="177557"/>
                </a:cubicBezTo>
                <a:cubicBezTo>
                  <a:pt x="417218" y="171778"/>
                  <a:pt x="416247" y="166553"/>
                  <a:pt x="414307" y="161884"/>
                </a:cubicBezTo>
                <a:close/>
                <a:moveTo>
                  <a:pt x="423580" y="156200"/>
                </a:moveTo>
                <a:lnTo>
                  <a:pt x="416935" y="156951"/>
                </a:lnTo>
                <a:lnTo>
                  <a:pt x="420288" y="156759"/>
                </a:lnTo>
                <a:lnTo>
                  <a:pt x="425987" y="158471"/>
                </a:lnTo>
                <a:close/>
                <a:moveTo>
                  <a:pt x="969073" y="125839"/>
                </a:moveTo>
                <a:cubicBezTo>
                  <a:pt x="963244" y="126584"/>
                  <a:pt x="953030" y="127979"/>
                  <a:pt x="938433" y="130025"/>
                </a:cubicBezTo>
                <a:cubicBezTo>
                  <a:pt x="940715" y="150179"/>
                  <a:pt x="942250" y="166938"/>
                  <a:pt x="943037" y="180301"/>
                </a:cubicBezTo>
                <a:cubicBezTo>
                  <a:pt x="943825" y="193665"/>
                  <a:pt x="944553" y="205047"/>
                  <a:pt x="945223" y="214448"/>
                </a:cubicBezTo>
                <a:cubicBezTo>
                  <a:pt x="950829" y="214448"/>
                  <a:pt x="961358" y="213772"/>
                  <a:pt x="976812" y="212420"/>
                </a:cubicBezTo>
                <a:cubicBezTo>
                  <a:pt x="976812" y="176081"/>
                  <a:pt x="976049" y="153528"/>
                  <a:pt x="974524" y="144759"/>
                </a:cubicBezTo>
                <a:cubicBezTo>
                  <a:pt x="972998" y="135991"/>
                  <a:pt x="971181" y="129684"/>
                  <a:pt x="969073" y="125839"/>
                </a:cubicBezTo>
                <a:close/>
                <a:moveTo>
                  <a:pt x="1026781" y="119998"/>
                </a:moveTo>
                <a:cubicBezTo>
                  <a:pt x="1012010" y="121523"/>
                  <a:pt x="999682" y="122832"/>
                  <a:pt x="989797" y="123923"/>
                </a:cubicBezTo>
                <a:cubicBezTo>
                  <a:pt x="992042" y="124754"/>
                  <a:pt x="993381" y="126022"/>
                  <a:pt x="993815" y="127728"/>
                </a:cubicBezTo>
                <a:cubicBezTo>
                  <a:pt x="994249" y="129433"/>
                  <a:pt x="994466" y="133039"/>
                  <a:pt x="994466" y="138546"/>
                </a:cubicBezTo>
                <a:cubicBezTo>
                  <a:pt x="999192" y="138620"/>
                  <a:pt x="1004878" y="137470"/>
                  <a:pt x="1011526" y="135095"/>
                </a:cubicBezTo>
                <a:cubicBezTo>
                  <a:pt x="1018174" y="132720"/>
                  <a:pt x="1023414" y="134487"/>
                  <a:pt x="1027246" y="140397"/>
                </a:cubicBezTo>
                <a:cubicBezTo>
                  <a:pt x="1031078" y="146306"/>
                  <a:pt x="1028570" y="150223"/>
                  <a:pt x="1019721" y="152145"/>
                </a:cubicBezTo>
                <a:cubicBezTo>
                  <a:pt x="1010872" y="154067"/>
                  <a:pt x="1002454" y="155028"/>
                  <a:pt x="994466" y="155028"/>
                </a:cubicBezTo>
                <a:lnTo>
                  <a:pt x="994466" y="171232"/>
                </a:lnTo>
                <a:cubicBezTo>
                  <a:pt x="999155" y="171319"/>
                  <a:pt x="1004429" y="170367"/>
                  <a:pt x="1010289" y="168376"/>
                </a:cubicBezTo>
                <a:cubicBezTo>
                  <a:pt x="1016149" y="166386"/>
                  <a:pt x="1021008" y="168079"/>
                  <a:pt x="1024865" y="173455"/>
                </a:cubicBezTo>
                <a:cubicBezTo>
                  <a:pt x="1028722" y="178832"/>
                  <a:pt x="1026852" y="182748"/>
                  <a:pt x="1019256" y="185203"/>
                </a:cubicBezTo>
                <a:cubicBezTo>
                  <a:pt x="1011659" y="187659"/>
                  <a:pt x="1003396" y="188887"/>
                  <a:pt x="994466" y="188887"/>
                </a:cubicBezTo>
                <a:lnTo>
                  <a:pt x="994466" y="209760"/>
                </a:lnTo>
                <a:lnTo>
                  <a:pt x="1026018" y="206672"/>
                </a:lnTo>
                <a:cubicBezTo>
                  <a:pt x="1027457" y="191454"/>
                  <a:pt x="1028371" y="174664"/>
                  <a:pt x="1028762" y="156303"/>
                </a:cubicBezTo>
                <a:cubicBezTo>
                  <a:pt x="1029153" y="137941"/>
                  <a:pt x="1028492" y="125839"/>
                  <a:pt x="1026781" y="119998"/>
                </a:cubicBezTo>
                <a:close/>
                <a:moveTo>
                  <a:pt x="1088210" y="113217"/>
                </a:moveTo>
                <a:cubicBezTo>
                  <a:pt x="1084650" y="112293"/>
                  <a:pt x="1071299" y="113462"/>
                  <a:pt x="1048156" y="116724"/>
                </a:cubicBezTo>
                <a:cubicBezTo>
                  <a:pt x="1055945" y="122727"/>
                  <a:pt x="1058645" y="127873"/>
                  <a:pt x="1056258" y="132165"/>
                </a:cubicBezTo>
                <a:cubicBezTo>
                  <a:pt x="1053871" y="136456"/>
                  <a:pt x="1051908" y="144183"/>
                  <a:pt x="1050370" y="155345"/>
                </a:cubicBezTo>
                <a:cubicBezTo>
                  <a:pt x="1048832" y="166507"/>
                  <a:pt x="1047319" y="182698"/>
                  <a:pt x="1045831" y="203918"/>
                </a:cubicBezTo>
                <a:cubicBezTo>
                  <a:pt x="1057663" y="202356"/>
                  <a:pt x="1066112" y="202458"/>
                  <a:pt x="1071178" y="204225"/>
                </a:cubicBezTo>
                <a:cubicBezTo>
                  <a:pt x="1076244" y="205993"/>
                  <a:pt x="1079264" y="208523"/>
                  <a:pt x="1080238" y="211816"/>
                </a:cubicBezTo>
                <a:cubicBezTo>
                  <a:pt x="1081212" y="215108"/>
                  <a:pt x="1083091" y="210529"/>
                  <a:pt x="1085875" y="198077"/>
                </a:cubicBezTo>
                <a:cubicBezTo>
                  <a:pt x="1088659" y="185625"/>
                  <a:pt x="1090634" y="172761"/>
                  <a:pt x="1091800" y="159484"/>
                </a:cubicBezTo>
                <a:cubicBezTo>
                  <a:pt x="1092966" y="146207"/>
                  <a:pt x="1093549" y="134968"/>
                  <a:pt x="1093549" y="125765"/>
                </a:cubicBezTo>
                <a:cubicBezTo>
                  <a:pt x="1093549" y="118324"/>
                  <a:pt x="1091769" y="114141"/>
                  <a:pt x="1088210" y="113217"/>
                </a:cubicBezTo>
                <a:close/>
                <a:moveTo>
                  <a:pt x="1619714" y="113164"/>
                </a:moveTo>
                <a:cubicBezTo>
                  <a:pt x="1622863" y="113711"/>
                  <a:pt x="1625417" y="115136"/>
                  <a:pt x="1627377" y="117440"/>
                </a:cubicBezTo>
                <a:cubicBezTo>
                  <a:pt x="1631296" y="122047"/>
                  <a:pt x="1628784" y="125545"/>
                  <a:pt x="1619842" y="127932"/>
                </a:cubicBezTo>
                <a:cubicBezTo>
                  <a:pt x="1610900" y="130320"/>
                  <a:pt x="1598634" y="132667"/>
                  <a:pt x="1583045" y="134974"/>
                </a:cubicBezTo>
                <a:cubicBezTo>
                  <a:pt x="1588502" y="136834"/>
                  <a:pt x="1591230" y="139991"/>
                  <a:pt x="1591230" y="144443"/>
                </a:cubicBezTo>
                <a:lnTo>
                  <a:pt x="1591230" y="154880"/>
                </a:lnTo>
                <a:cubicBezTo>
                  <a:pt x="1593400" y="155004"/>
                  <a:pt x="1597704" y="153478"/>
                  <a:pt x="1604141" y="150303"/>
                </a:cubicBezTo>
                <a:cubicBezTo>
                  <a:pt x="1610578" y="147128"/>
                  <a:pt x="1616453" y="147984"/>
                  <a:pt x="1621768" y="152870"/>
                </a:cubicBezTo>
                <a:cubicBezTo>
                  <a:pt x="1627082" y="157757"/>
                  <a:pt x="1625733" y="161478"/>
                  <a:pt x="1617722" y="164033"/>
                </a:cubicBezTo>
                <a:cubicBezTo>
                  <a:pt x="1609710" y="166587"/>
                  <a:pt x="1600774" y="167865"/>
                  <a:pt x="1590914" y="167865"/>
                </a:cubicBezTo>
                <a:lnTo>
                  <a:pt x="1588886" y="192291"/>
                </a:lnTo>
                <a:lnTo>
                  <a:pt x="1626751" y="207579"/>
                </a:lnTo>
                <a:lnTo>
                  <a:pt x="1626698" y="207637"/>
                </a:lnTo>
                <a:lnTo>
                  <a:pt x="1626858" y="207622"/>
                </a:lnTo>
                <a:lnTo>
                  <a:pt x="1654084" y="218615"/>
                </a:lnTo>
                <a:cubicBezTo>
                  <a:pt x="1671499" y="224847"/>
                  <a:pt x="1684595" y="228537"/>
                  <a:pt x="1693373" y="229684"/>
                </a:cubicBezTo>
                <a:cubicBezTo>
                  <a:pt x="1710928" y="231979"/>
                  <a:pt x="1727439" y="233126"/>
                  <a:pt x="1742905" y="233126"/>
                </a:cubicBezTo>
                <a:cubicBezTo>
                  <a:pt x="1760851" y="233126"/>
                  <a:pt x="1768360" y="235033"/>
                  <a:pt x="1765433" y="238847"/>
                </a:cubicBezTo>
                <a:cubicBezTo>
                  <a:pt x="1762506" y="242660"/>
                  <a:pt x="1752684" y="247153"/>
                  <a:pt x="1735965" y="252325"/>
                </a:cubicBezTo>
                <a:cubicBezTo>
                  <a:pt x="1719247" y="257497"/>
                  <a:pt x="1705995" y="260082"/>
                  <a:pt x="1696210" y="260082"/>
                </a:cubicBezTo>
                <a:cubicBezTo>
                  <a:pt x="1686251" y="260082"/>
                  <a:pt x="1672754" y="255925"/>
                  <a:pt x="1655719" y="247609"/>
                </a:cubicBezTo>
                <a:cubicBezTo>
                  <a:pt x="1638685" y="239293"/>
                  <a:pt x="1619532" y="228946"/>
                  <a:pt x="1598262" y="216569"/>
                </a:cubicBezTo>
                <a:cubicBezTo>
                  <a:pt x="1576992" y="204191"/>
                  <a:pt x="1559976" y="195348"/>
                  <a:pt x="1547214" y="190040"/>
                </a:cubicBezTo>
                <a:cubicBezTo>
                  <a:pt x="1544126" y="196179"/>
                  <a:pt x="1538430" y="204194"/>
                  <a:pt x="1530127" y="214085"/>
                </a:cubicBezTo>
                <a:cubicBezTo>
                  <a:pt x="1521823" y="223976"/>
                  <a:pt x="1511424" y="231976"/>
                  <a:pt x="1498929" y="238084"/>
                </a:cubicBezTo>
                <a:cubicBezTo>
                  <a:pt x="1486433" y="244192"/>
                  <a:pt x="1486449" y="240276"/>
                  <a:pt x="1498975" y="226336"/>
                </a:cubicBezTo>
                <a:cubicBezTo>
                  <a:pt x="1511502" y="212395"/>
                  <a:pt x="1520645" y="198381"/>
                  <a:pt x="1526406" y="184292"/>
                </a:cubicBezTo>
                <a:cubicBezTo>
                  <a:pt x="1532167" y="170203"/>
                  <a:pt x="1534660" y="161000"/>
                  <a:pt x="1533885" y="156684"/>
                </a:cubicBezTo>
                <a:cubicBezTo>
                  <a:pt x="1533110" y="152368"/>
                  <a:pt x="1537609" y="151977"/>
                  <a:pt x="1547382" y="155512"/>
                </a:cubicBezTo>
                <a:cubicBezTo>
                  <a:pt x="1557155" y="159047"/>
                  <a:pt x="1561579" y="162467"/>
                  <a:pt x="1560655" y="165772"/>
                </a:cubicBezTo>
                <a:cubicBezTo>
                  <a:pt x="1559731" y="169077"/>
                  <a:pt x="1556690" y="173446"/>
                  <a:pt x="1551530" y="178878"/>
                </a:cubicBezTo>
                <a:cubicBezTo>
                  <a:pt x="1562705" y="183355"/>
                  <a:pt x="1568887" y="185867"/>
                  <a:pt x="1570078" y="186413"/>
                </a:cubicBezTo>
                <a:cubicBezTo>
                  <a:pt x="1570078" y="167375"/>
                  <a:pt x="1569706" y="155276"/>
                  <a:pt x="1568962" y="150117"/>
                </a:cubicBezTo>
                <a:cubicBezTo>
                  <a:pt x="1568218" y="144958"/>
                  <a:pt x="1567343" y="141535"/>
                  <a:pt x="1566339" y="139848"/>
                </a:cubicBezTo>
                <a:cubicBezTo>
                  <a:pt x="1541447" y="146781"/>
                  <a:pt x="1525829" y="151044"/>
                  <a:pt x="1519486" y="152638"/>
                </a:cubicBezTo>
                <a:cubicBezTo>
                  <a:pt x="1513142" y="154232"/>
                  <a:pt x="1506172" y="151971"/>
                  <a:pt x="1498575" y="145857"/>
                </a:cubicBezTo>
                <a:cubicBezTo>
                  <a:pt x="1490979" y="139743"/>
                  <a:pt x="1492142" y="136425"/>
                  <a:pt x="1502063" y="135904"/>
                </a:cubicBezTo>
                <a:cubicBezTo>
                  <a:pt x="1511985" y="135383"/>
                  <a:pt x="1530034" y="132233"/>
                  <a:pt x="1556209" y="126453"/>
                </a:cubicBezTo>
                <a:cubicBezTo>
                  <a:pt x="1582384" y="120674"/>
                  <a:pt x="1599809" y="116575"/>
                  <a:pt x="1608485" y="114156"/>
                </a:cubicBezTo>
                <a:cubicBezTo>
                  <a:pt x="1612823" y="112947"/>
                  <a:pt x="1616566" y="112616"/>
                  <a:pt x="1619714" y="113164"/>
                </a:cubicBezTo>
                <a:close/>
                <a:moveTo>
                  <a:pt x="1676937" y="103590"/>
                </a:moveTo>
                <a:cubicBezTo>
                  <a:pt x="1682022" y="104421"/>
                  <a:pt x="1686713" y="105862"/>
                  <a:pt x="1691010" y="107915"/>
                </a:cubicBezTo>
                <a:cubicBezTo>
                  <a:pt x="1695308" y="109968"/>
                  <a:pt x="1696653" y="112678"/>
                  <a:pt x="1695047" y="116045"/>
                </a:cubicBezTo>
                <a:cubicBezTo>
                  <a:pt x="1693441" y="119412"/>
                  <a:pt x="1692064" y="125895"/>
                  <a:pt x="1690917" y="135495"/>
                </a:cubicBezTo>
                <a:cubicBezTo>
                  <a:pt x="1689770" y="145094"/>
                  <a:pt x="1687361" y="154790"/>
                  <a:pt x="1683690" y="164581"/>
                </a:cubicBezTo>
                <a:cubicBezTo>
                  <a:pt x="1680018" y="174373"/>
                  <a:pt x="1674307" y="182940"/>
                  <a:pt x="1666556" y="190282"/>
                </a:cubicBezTo>
                <a:cubicBezTo>
                  <a:pt x="1658804" y="197624"/>
                  <a:pt x="1648762" y="203119"/>
                  <a:pt x="1636427" y="206765"/>
                </a:cubicBezTo>
                <a:lnTo>
                  <a:pt x="1626858" y="207622"/>
                </a:lnTo>
                <a:lnTo>
                  <a:pt x="1626751" y="207579"/>
                </a:lnTo>
                <a:lnTo>
                  <a:pt x="1634511" y="199314"/>
                </a:lnTo>
                <a:cubicBezTo>
                  <a:pt x="1645568" y="190701"/>
                  <a:pt x="1653741" y="181293"/>
                  <a:pt x="1659031" y="171093"/>
                </a:cubicBezTo>
                <a:cubicBezTo>
                  <a:pt x="1664320" y="160892"/>
                  <a:pt x="1667939" y="149730"/>
                  <a:pt x="1669886" y="137606"/>
                </a:cubicBezTo>
                <a:cubicBezTo>
                  <a:pt x="1671833" y="125483"/>
                  <a:pt x="1671638" y="116383"/>
                  <a:pt x="1669300" y="110306"/>
                </a:cubicBezTo>
                <a:cubicBezTo>
                  <a:pt x="1666962" y="104228"/>
                  <a:pt x="1669507" y="101990"/>
                  <a:pt x="1676937" y="103590"/>
                </a:cubicBezTo>
                <a:close/>
                <a:moveTo>
                  <a:pt x="128068" y="86549"/>
                </a:moveTo>
                <a:cubicBezTo>
                  <a:pt x="123637" y="86481"/>
                  <a:pt x="118018" y="86933"/>
                  <a:pt x="111209" y="87907"/>
                </a:cubicBezTo>
                <a:cubicBezTo>
                  <a:pt x="97591" y="89854"/>
                  <a:pt x="72749" y="93401"/>
                  <a:pt x="36683" y="98548"/>
                </a:cubicBezTo>
                <a:cubicBezTo>
                  <a:pt x="38209" y="123601"/>
                  <a:pt x="40075" y="152108"/>
                  <a:pt x="42283" y="184069"/>
                </a:cubicBezTo>
                <a:cubicBezTo>
                  <a:pt x="61940" y="181824"/>
                  <a:pt x="92444" y="178444"/>
                  <a:pt x="133793" y="173930"/>
                </a:cubicBezTo>
                <a:cubicBezTo>
                  <a:pt x="136671" y="158166"/>
                  <a:pt x="139083" y="140511"/>
                  <a:pt x="141030" y="120965"/>
                </a:cubicBezTo>
                <a:cubicBezTo>
                  <a:pt x="142977" y="101419"/>
                  <a:pt x="141898" y="90536"/>
                  <a:pt x="137793" y="88316"/>
                </a:cubicBezTo>
                <a:cubicBezTo>
                  <a:pt x="135741" y="87206"/>
                  <a:pt x="132499" y="86617"/>
                  <a:pt x="128068" y="86549"/>
                </a:cubicBezTo>
                <a:close/>
                <a:moveTo>
                  <a:pt x="415148" y="81472"/>
                </a:moveTo>
                <a:cubicBezTo>
                  <a:pt x="411487" y="81676"/>
                  <a:pt x="406533" y="82264"/>
                  <a:pt x="400289" y="83237"/>
                </a:cubicBezTo>
                <a:cubicBezTo>
                  <a:pt x="387800" y="85185"/>
                  <a:pt x="374033" y="87181"/>
                  <a:pt x="358989" y="89228"/>
                </a:cubicBezTo>
                <a:cubicBezTo>
                  <a:pt x="358989" y="94834"/>
                  <a:pt x="359150" y="98040"/>
                  <a:pt x="359473" y="98846"/>
                </a:cubicBezTo>
                <a:cubicBezTo>
                  <a:pt x="367695" y="98164"/>
                  <a:pt x="376638" y="96049"/>
                  <a:pt x="386299" y="92502"/>
                </a:cubicBezTo>
                <a:cubicBezTo>
                  <a:pt x="395960" y="88955"/>
                  <a:pt x="403358" y="90102"/>
                  <a:pt x="408493" y="95944"/>
                </a:cubicBezTo>
                <a:cubicBezTo>
                  <a:pt x="413628" y="101785"/>
                  <a:pt x="409836" y="106086"/>
                  <a:pt x="397117" y="108845"/>
                </a:cubicBezTo>
                <a:cubicBezTo>
                  <a:pt x="384398" y="111605"/>
                  <a:pt x="372470" y="113301"/>
                  <a:pt x="361333" y="113933"/>
                </a:cubicBezTo>
                <a:cubicBezTo>
                  <a:pt x="362114" y="117158"/>
                  <a:pt x="362505" y="119911"/>
                  <a:pt x="362505" y="122193"/>
                </a:cubicBezTo>
                <a:cubicBezTo>
                  <a:pt x="371832" y="120147"/>
                  <a:pt x="380938" y="117887"/>
                  <a:pt x="389824" y="115412"/>
                </a:cubicBezTo>
                <a:cubicBezTo>
                  <a:pt x="398711" y="112938"/>
                  <a:pt x="405718" y="114392"/>
                  <a:pt x="410846" y="119775"/>
                </a:cubicBezTo>
                <a:cubicBezTo>
                  <a:pt x="415975" y="125157"/>
                  <a:pt x="412995" y="129263"/>
                  <a:pt x="401907" y="132090"/>
                </a:cubicBezTo>
                <a:cubicBezTo>
                  <a:pt x="390820" y="134918"/>
                  <a:pt x="378070" y="136667"/>
                  <a:pt x="363658" y="137336"/>
                </a:cubicBezTo>
                <a:lnTo>
                  <a:pt x="364533" y="149057"/>
                </a:lnTo>
                <a:cubicBezTo>
                  <a:pt x="365413" y="148387"/>
                  <a:pt x="373010" y="146861"/>
                  <a:pt x="387322" y="144480"/>
                </a:cubicBezTo>
                <a:cubicBezTo>
                  <a:pt x="401634" y="142099"/>
                  <a:pt x="410459" y="140908"/>
                  <a:pt x="413795" y="140908"/>
                </a:cubicBezTo>
                <a:cubicBezTo>
                  <a:pt x="417912" y="140908"/>
                  <a:pt x="421094" y="140896"/>
                  <a:pt x="423339" y="140871"/>
                </a:cubicBezTo>
                <a:cubicBezTo>
                  <a:pt x="425484" y="119849"/>
                  <a:pt x="426380" y="105069"/>
                  <a:pt x="426027" y="96530"/>
                </a:cubicBezTo>
                <a:cubicBezTo>
                  <a:pt x="425673" y="87991"/>
                  <a:pt x="424418" y="83154"/>
                  <a:pt x="422260" y="82019"/>
                </a:cubicBezTo>
                <a:cubicBezTo>
                  <a:pt x="421181" y="81452"/>
                  <a:pt x="418810" y="81269"/>
                  <a:pt x="415148" y="81472"/>
                </a:cubicBezTo>
                <a:close/>
                <a:moveTo>
                  <a:pt x="1294206" y="61639"/>
                </a:moveTo>
                <a:cubicBezTo>
                  <a:pt x="1290808" y="67803"/>
                  <a:pt x="1285488" y="73954"/>
                  <a:pt x="1278245" y="80093"/>
                </a:cubicBezTo>
                <a:cubicBezTo>
                  <a:pt x="1285773" y="81160"/>
                  <a:pt x="1291562" y="83520"/>
                  <a:pt x="1295611" y="87172"/>
                </a:cubicBezTo>
                <a:cubicBezTo>
                  <a:pt x="1299660" y="90825"/>
                  <a:pt x="1306051" y="96272"/>
                  <a:pt x="1314782" y="103515"/>
                </a:cubicBezTo>
                <a:cubicBezTo>
                  <a:pt x="1320822" y="95280"/>
                  <a:pt x="1325755" y="87336"/>
                  <a:pt x="1329581" y="79684"/>
                </a:cubicBezTo>
                <a:cubicBezTo>
                  <a:pt x="1333407" y="72032"/>
                  <a:pt x="1335320" y="66773"/>
                  <a:pt x="1335320" y="63908"/>
                </a:cubicBezTo>
                <a:cubicBezTo>
                  <a:pt x="1335320" y="62395"/>
                  <a:pt x="1332492" y="62222"/>
                  <a:pt x="1326837" y="63387"/>
                </a:cubicBezTo>
                <a:cubicBezTo>
                  <a:pt x="1321182" y="64553"/>
                  <a:pt x="1315600" y="65719"/>
                  <a:pt x="1310094" y="66885"/>
                </a:cubicBezTo>
                <a:cubicBezTo>
                  <a:pt x="1304587" y="68051"/>
                  <a:pt x="1299291" y="66302"/>
                  <a:pt x="1294206" y="61639"/>
                </a:cubicBezTo>
                <a:close/>
                <a:moveTo>
                  <a:pt x="145223" y="60434"/>
                </a:moveTo>
                <a:cubicBezTo>
                  <a:pt x="148462" y="60459"/>
                  <a:pt x="151727" y="61298"/>
                  <a:pt x="155020" y="62950"/>
                </a:cubicBezTo>
                <a:cubicBezTo>
                  <a:pt x="161606" y="66256"/>
                  <a:pt x="169794" y="71558"/>
                  <a:pt x="179586" y="78856"/>
                </a:cubicBezTo>
                <a:cubicBezTo>
                  <a:pt x="189378" y="86155"/>
                  <a:pt x="190519" y="93392"/>
                  <a:pt x="183009" y="100567"/>
                </a:cubicBezTo>
                <a:cubicBezTo>
                  <a:pt x="175499" y="107741"/>
                  <a:pt x="166418" y="132704"/>
                  <a:pt x="155764" y="175455"/>
                </a:cubicBezTo>
                <a:cubicBezTo>
                  <a:pt x="168985" y="189073"/>
                  <a:pt x="167794" y="195882"/>
                  <a:pt x="152192" y="195882"/>
                </a:cubicBezTo>
                <a:cubicBezTo>
                  <a:pt x="139108" y="195882"/>
                  <a:pt x="121679" y="196660"/>
                  <a:pt x="99907" y="198216"/>
                </a:cubicBezTo>
                <a:cubicBezTo>
                  <a:pt x="78135" y="199773"/>
                  <a:pt x="58722" y="201264"/>
                  <a:pt x="41669" y="202691"/>
                </a:cubicBezTo>
                <a:cubicBezTo>
                  <a:pt x="36299" y="216048"/>
                  <a:pt x="31778" y="219366"/>
                  <a:pt x="28107" y="212644"/>
                </a:cubicBezTo>
                <a:cubicBezTo>
                  <a:pt x="24436" y="205921"/>
                  <a:pt x="21437" y="192868"/>
                  <a:pt x="19112" y="173483"/>
                </a:cubicBezTo>
                <a:cubicBezTo>
                  <a:pt x="16787" y="154098"/>
                  <a:pt x="14461" y="136831"/>
                  <a:pt x="12136" y="121682"/>
                </a:cubicBezTo>
                <a:cubicBezTo>
                  <a:pt x="9810" y="106532"/>
                  <a:pt x="6486" y="94269"/>
                  <a:pt x="2164" y="84893"/>
                </a:cubicBezTo>
                <a:cubicBezTo>
                  <a:pt x="-2158" y="75517"/>
                  <a:pt x="-3" y="71840"/>
                  <a:pt x="8629" y="73861"/>
                </a:cubicBezTo>
                <a:cubicBezTo>
                  <a:pt x="17261" y="75883"/>
                  <a:pt x="23592" y="77439"/>
                  <a:pt x="27623" y="78531"/>
                </a:cubicBezTo>
                <a:cubicBezTo>
                  <a:pt x="31654" y="79622"/>
                  <a:pt x="43573" y="79213"/>
                  <a:pt x="63379" y="77303"/>
                </a:cubicBezTo>
                <a:cubicBezTo>
                  <a:pt x="83186" y="75393"/>
                  <a:pt x="98580" y="73300"/>
                  <a:pt x="109562" y="71024"/>
                </a:cubicBezTo>
                <a:cubicBezTo>
                  <a:pt x="120545" y="68748"/>
                  <a:pt x="129220" y="66007"/>
                  <a:pt x="135589" y="62801"/>
                </a:cubicBezTo>
                <a:cubicBezTo>
                  <a:pt x="138773" y="61198"/>
                  <a:pt x="141984" y="60409"/>
                  <a:pt x="145223" y="60434"/>
                </a:cubicBezTo>
                <a:close/>
                <a:moveTo>
                  <a:pt x="439110" y="41398"/>
                </a:moveTo>
                <a:cubicBezTo>
                  <a:pt x="441469" y="40784"/>
                  <a:pt x="446066" y="41640"/>
                  <a:pt x="452900" y="43965"/>
                </a:cubicBezTo>
                <a:cubicBezTo>
                  <a:pt x="466567" y="48616"/>
                  <a:pt x="472377" y="55447"/>
                  <a:pt x="470331" y="64457"/>
                </a:cubicBezTo>
                <a:cubicBezTo>
                  <a:pt x="468285" y="73467"/>
                  <a:pt x="462536" y="74469"/>
                  <a:pt x="453086" y="67462"/>
                </a:cubicBezTo>
                <a:cubicBezTo>
                  <a:pt x="447753" y="61360"/>
                  <a:pt x="442971" y="54755"/>
                  <a:pt x="438742" y="47649"/>
                </a:cubicBezTo>
                <a:cubicBezTo>
                  <a:pt x="436628" y="44096"/>
                  <a:pt x="436750" y="42012"/>
                  <a:pt x="439110" y="41398"/>
                </a:cubicBezTo>
                <a:close/>
                <a:moveTo>
                  <a:pt x="1595965" y="40914"/>
                </a:moveTo>
                <a:cubicBezTo>
                  <a:pt x="1594545" y="39947"/>
                  <a:pt x="1590551" y="40046"/>
                  <a:pt x="1583984" y="41212"/>
                </a:cubicBezTo>
                <a:cubicBezTo>
                  <a:pt x="1577417" y="42378"/>
                  <a:pt x="1569712" y="44164"/>
                  <a:pt x="1560869" y="46570"/>
                </a:cubicBezTo>
                <a:cubicBezTo>
                  <a:pt x="1561601" y="47736"/>
                  <a:pt x="1562637" y="53490"/>
                  <a:pt x="1563976" y="63834"/>
                </a:cubicBezTo>
                <a:cubicBezTo>
                  <a:pt x="1566419" y="63946"/>
                  <a:pt x="1570512" y="62612"/>
                  <a:pt x="1576254" y="59834"/>
                </a:cubicBezTo>
                <a:cubicBezTo>
                  <a:pt x="1581997" y="57056"/>
                  <a:pt x="1587094" y="58148"/>
                  <a:pt x="1591546" y="63108"/>
                </a:cubicBezTo>
                <a:cubicBezTo>
                  <a:pt x="1595999" y="68069"/>
                  <a:pt x="1594018" y="71787"/>
                  <a:pt x="1585603" y="74261"/>
                </a:cubicBezTo>
                <a:cubicBezTo>
                  <a:pt x="1577188" y="76736"/>
                  <a:pt x="1570500" y="77973"/>
                  <a:pt x="1565539" y="77973"/>
                </a:cubicBezTo>
                <a:lnTo>
                  <a:pt x="1567566" y="96520"/>
                </a:lnTo>
                <a:cubicBezTo>
                  <a:pt x="1582363" y="94449"/>
                  <a:pt x="1590179" y="92713"/>
                  <a:pt x="1591016" y="91311"/>
                </a:cubicBezTo>
                <a:cubicBezTo>
                  <a:pt x="1591853" y="89910"/>
                  <a:pt x="1593242" y="81402"/>
                  <a:pt x="1595183" y="65787"/>
                </a:cubicBezTo>
                <a:cubicBezTo>
                  <a:pt x="1597124" y="50173"/>
                  <a:pt x="1597385" y="41882"/>
                  <a:pt x="1595965" y="40914"/>
                </a:cubicBezTo>
                <a:close/>
                <a:moveTo>
                  <a:pt x="789773" y="28140"/>
                </a:moveTo>
                <a:cubicBezTo>
                  <a:pt x="804405" y="27347"/>
                  <a:pt x="814938" y="29766"/>
                  <a:pt x="821370" y="35399"/>
                </a:cubicBezTo>
                <a:cubicBezTo>
                  <a:pt x="829946" y="42908"/>
                  <a:pt x="832706" y="48381"/>
                  <a:pt x="829649" y="51816"/>
                </a:cubicBezTo>
                <a:cubicBezTo>
                  <a:pt x="826591" y="55252"/>
                  <a:pt x="818031" y="56579"/>
                  <a:pt x="803966" y="55797"/>
                </a:cubicBezTo>
                <a:cubicBezTo>
                  <a:pt x="789902" y="55016"/>
                  <a:pt x="776678" y="55016"/>
                  <a:pt x="764294" y="55797"/>
                </a:cubicBezTo>
                <a:cubicBezTo>
                  <a:pt x="751911" y="56579"/>
                  <a:pt x="733589" y="57961"/>
                  <a:pt x="709330" y="59946"/>
                </a:cubicBezTo>
                <a:cubicBezTo>
                  <a:pt x="716325" y="67486"/>
                  <a:pt x="718852" y="72754"/>
                  <a:pt x="716911" y="75750"/>
                </a:cubicBezTo>
                <a:cubicBezTo>
                  <a:pt x="714970" y="78745"/>
                  <a:pt x="714000" y="91125"/>
                  <a:pt x="714000" y="112891"/>
                </a:cubicBezTo>
                <a:cubicBezTo>
                  <a:pt x="731462" y="112891"/>
                  <a:pt x="746683" y="114984"/>
                  <a:pt x="759662" y="119170"/>
                </a:cubicBezTo>
                <a:cubicBezTo>
                  <a:pt x="772641" y="123356"/>
                  <a:pt x="780142" y="131740"/>
                  <a:pt x="782163" y="144322"/>
                </a:cubicBezTo>
                <a:cubicBezTo>
                  <a:pt x="784185" y="156904"/>
                  <a:pt x="775236" y="158300"/>
                  <a:pt x="755318" y="148508"/>
                </a:cubicBezTo>
                <a:cubicBezTo>
                  <a:pt x="735400" y="138716"/>
                  <a:pt x="721627" y="130769"/>
                  <a:pt x="714000" y="124667"/>
                </a:cubicBezTo>
                <a:cubicBezTo>
                  <a:pt x="714732" y="183293"/>
                  <a:pt x="713867" y="222662"/>
                  <a:pt x="711405" y="242772"/>
                </a:cubicBezTo>
                <a:cubicBezTo>
                  <a:pt x="708943" y="262882"/>
                  <a:pt x="705114" y="272938"/>
                  <a:pt x="699917" y="272938"/>
                </a:cubicBezTo>
                <a:cubicBezTo>
                  <a:pt x="696060" y="272938"/>
                  <a:pt x="691970" y="268330"/>
                  <a:pt x="687648" y="259115"/>
                </a:cubicBezTo>
                <a:cubicBezTo>
                  <a:pt x="683326" y="249900"/>
                  <a:pt x="681965" y="241969"/>
                  <a:pt x="683565" y="235321"/>
                </a:cubicBezTo>
                <a:cubicBezTo>
                  <a:pt x="685164" y="228674"/>
                  <a:pt x="686721" y="221573"/>
                  <a:pt x="688234" y="214020"/>
                </a:cubicBezTo>
                <a:cubicBezTo>
                  <a:pt x="689747" y="206467"/>
                  <a:pt x="690894" y="180788"/>
                  <a:pt x="691676" y="136983"/>
                </a:cubicBezTo>
                <a:cubicBezTo>
                  <a:pt x="692457" y="93178"/>
                  <a:pt x="690107" y="68454"/>
                  <a:pt x="684625" y="62811"/>
                </a:cubicBezTo>
                <a:cubicBezTo>
                  <a:pt x="646029" y="69037"/>
                  <a:pt x="621835" y="73120"/>
                  <a:pt x="612043" y="75061"/>
                </a:cubicBezTo>
                <a:cubicBezTo>
                  <a:pt x="602252" y="77002"/>
                  <a:pt x="593037" y="73477"/>
                  <a:pt x="584398" y="64485"/>
                </a:cubicBezTo>
                <a:cubicBezTo>
                  <a:pt x="575760" y="55493"/>
                  <a:pt x="576077" y="51391"/>
                  <a:pt x="585347" y="52179"/>
                </a:cubicBezTo>
                <a:cubicBezTo>
                  <a:pt x="594618" y="52966"/>
                  <a:pt x="610617" y="52207"/>
                  <a:pt x="633344" y="49900"/>
                </a:cubicBezTo>
                <a:cubicBezTo>
                  <a:pt x="656072" y="47593"/>
                  <a:pt x="679369" y="44679"/>
                  <a:pt x="703238" y="41156"/>
                </a:cubicBezTo>
                <a:cubicBezTo>
                  <a:pt x="727106" y="37634"/>
                  <a:pt x="750618" y="33916"/>
                  <a:pt x="773773" y="30003"/>
                </a:cubicBezTo>
                <a:cubicBezTo>
                  <a:pt x="779562" y="29025"/>
                  <a:pt x="784895" y="28404"/>
                  <a:pt x="789773" y="28140"/>
                </a:cubicBezTo>
                <a:close/>
                <a:moveTo>
                  <a:pt x="1070294" y="25957"/>
                </a:moveTo>
                <a:cubicBezTo>
                  <a:pt x="1076483" y="24742"/>
                  <a:pt x="1082901" y="27151"/>
                  <a:pt x="1089549" y="33185"/>
                </a:cubicBezTo>
                <a:cubicBezTo>
                  <a:pt x="1096197" y="39218"/>
                  <a:pt x="1095158" y="43711"/>
                  <a:pt x="1086433" y="46663"/>
                </a:cubicBezTo>
                <a:cubicBezTo>
                  <a:pt x="1077708" y="49615"/>
                  <a:pt x="1055226" y="53528"/>
                  <a:pt x="1018986" y="58402"/>
                </a:cubicBezTo>
                <a:cubicBezTo>
                  <a:pt x="1026762" y="65062"/>
                  <a:pt x="1027336" y="70627"/>
                  <a:pt x="1020707" y="75098"/>
                </a:cubicBezTo>
                <a:cubicBezTo>
                  <a:pt x="1014078" y="79569"/>
                  <a:pt x="1002609" y="90989"/>
                  <a:pt x="986300" y="109357"/>
                </a:cubicBezTo>
                <a:cubicBezTo>
                  <a:pt x="1010782" y="106281"/>
                  <a:pt x="1032080" y="103394"/>
                  <a:pt x="1050193" y="100697"/>
                </a:cubicBezTo>
                <a:cubicBezTo>
                  <a:pt x="1068307" y="97999"/>
                  <a:pt x="1080471" y="95460"/>
                  <a:pt x="1086684" y="93079"/>
                </a:cubicBezTo>
                <a:cubicBezTo>
                  <a:pt x="1092898" y="90697"/>
                  <a:pt x="1098907" y="90778"/>
                  <a:pt x="1104711" y="93321"/>
                </a:cubicBezTo>
                <a:cubicBezTo>
                  <a:pt x="1110515" y="95863"/>
                  <a:pt x="1117523" y="100793"/>
                  <a:pt x="1125733" y="108110"/>
                </a:cubicBezTo>
                <a:cubicBezTo>
                  <a:pt x="1133943" y="115428"/>
                  <a:pt x="1135850" y="121483"/>
                  <a:pt x="1131454" y="126277"/>
                </a:cubicBezTo>
                <a:cubicBezTo>
                  <a:pt x="1127057" y="131070"/>
                  <a:pt x="1123736" y="138893"/>
                  <a:pt x="1121491" y="149745"/>
                </a:cubicBezTo>
                <a:cubicBezTo>
                  <a:pt x="1119246" y="160597"/>
                  <a:pt x="1117337" y="174274"/>
                  <a:pt x="1115761" y="190775"/>
                </a:cubicBezTo>
                <a:cubicBezTo>
                  <a:pt x="1114186" y="207276"/>
                  <a:pt x="1110959" y="220817"/>
                  <a:pt x="1106078" y="231396"/>
                </a:cubicBezTo>
                <a:cubicBezTo>
                  <a:pt x="1101198" y="241975"/>
                  <a:pt x="1095158" y="249401"/>
                  <a:pt x="1087959" y="253674"/>
                </a:cubicBezTo>
                <a:cubicBezTo>
                  <a:pt x="1080759" y="257946"/>
                  <a:pt x="1076018" y="254591"/>
                  <a:pt x="1073736" y="243609"/>
                </a:cubicBezTo>
                <a:cubicBezTo>
                  <a:pt x="1071454" y="232627"/>
                  <a:pt x="1069451" y="224835"/>
                  <a:pt x="1067727" y="220234"/>
                </a:cubicBezTo>
                <a:cubicBezTo>
                  <a:pt x="1058549" y="219564"/>
                  <a:pt x="1040377" y="220398"/>
                  <a:pt x="1013210" y="222736"/>
                </a:cubicBezTo>
                <a:cubicBezTo>
                  <a:pt x="986042" y="225074"/>
                  <a:pt x="963163" y="226956"/>
                  <a:pt x="944572" y="228382"/>
                </a:cubicBezTo>
                <a:cubicBezTo>
                  <a:pt x="938358" y="244071"/>
                  <a:pt x="933038" y="247364"/>
                  <a:pt x="928610" y="238261"/>
                </a:cubicBezTo>
                <a:cubicBezTo>
                  <a:pt x="924182" y="229157"/>
                  <a:pt x="921575" y="216374"/>
                  <a:pt x="920787" y="199909"/>
                </a:cubicBezTo>
                <a:cubicBezTo>
                  <a:pt x="920000" y="183445"/>
                  <a:pt x="918471" y="169139"/>
                  <a:pt x="916201" y="156991"/>
                </a:cubicBezTo>
                <a:cubicBezTo>
                  <a:pt x="913932" y="144843"/>
                  <a:pt x="910627" y="133672"/>
                  <a:pt x="906286" y="123477"/>
                </a:cubicBezTo>
                <a:cubicBezTo>
                  <a:pt x="901945" y="113282"/>
                  <a:pt x="903471" y="108792"/>
                  <a:pt x="910862" y="110008"/>
                </a:cubicBezTo>
                <a:cubicBezTo>
                  <a:pt x="918254" y="111223"/>
                  <a:pt x="923999" y="112392"/>
                  <a:pt x="928098" y="113515"/>
                </a:cubicBezTo>
                <a:cubicBezTo>
                  <a:pt x="932197" y="114637"/>
                  <a:pt x="946079" y="114132"/>
                  <a:pt x="969742" y="111999"/>
                </a:cubicBezTo>
                <a:cubicBezTo>
                  <a:pt x="980731" y="95156"/>
                  <a:pt x="987186" y="83461"/>
                  <a:pt x="989109" y="76912"/>
                </a:cubicBezTo>
                <a:cubicBezTo>
                  <a:pt x="991031" y="70364"/>
                  <a:pt x="991992" y="65273"/>
                  <a:pt x="991992" y="61639"/>
                </a:cubicBezTo>
                <a:cubicBezTo>
                  <a:pt x="987999" y="62370"/>
                  <a:pt x="983332" y="63136"/>
                  <a:pt x="977993" y="63936"/>
                </a:cubicBezTo>
                <a:cubicBezTo>
                  <a:pt x="972654" y="64736"/>
                  <a:pt x="967994" y="64925"/>
                  <a:pt x="964013" y="64504"/>
                </a:cubicBezTo>
                <a:cubicBezTo>
                  <a:pt x="960031" y="64082"/>
                  <a:pt x="954748" y="60755"/>
                  <a:pt x="948162" y="54523"/>
                </a:cubicBezTo>
                <a:cubicBezTo>
                  <a:pt x="941577" y="48291"/>
                  <a:pt x="945700" y="45175"/>
                  <a:pt x="960534" y="45175"/>
                </a:cubicBezTo>
                <a:cubicBezTo>
                  <a:pt x="972725" y="45175"/>
                  <a:pt x="988796" y="43448"/>
                  <a:pt x="1008745" y="39994"/>
                </a:cubicBezTo>
                <a:cubicBezTo>
                  <a:pt x="1028694" y="36540"/>
                  <a:pt x="1042392" y="33640"/>
                  <a:pt x="1049840" y="31296"/>
                </a:cubicBezTo>
                <a:cubicBezTo>
                  <a:pt x="1057287" y="28952"/>
                  <a:pt x="1064106" y="27173"/>
                  <a:pt x="1070294" y="25957"/>
                </a:cubicBezTo>
                <a:close/>
                <a:moveTo>
                  <a:pt x="1717539" y="23018"/>
                </a:moveTo>
                <a:cubicBezTo>
                  <a:pt x="1725334" y="21430"/>
                  <a:pt x="1731327" y="23362"/>
                  <a:pt x="1735519" y="28813"/>
                </a:cubicBezTo>
                <a:cubicBezTo>
                  <a:pt x="1739711" y="34264"/>
                  <a:pt x="1737131" y="38112"/>
                  <a:pt x="1727780" y="40356"/>
                </a:cubicBezTo>
                <a:cubicBezTo>
                  <a:pt x="1718429" y="42601"/>
                  <a:pt x="1702870" y="45646"/>
                  <a:pt x="1681104" y="49491"/>
                </a:cubicBezTo>
                <a:cubicBezTo>
                  <a:pt x="1688892" y="52703"/>
                  <a:pt x="1691311" y="56455"/>
                  <a:pt x="1688359" y="60746"/>
                </a:cubicBezTo>
                <a:cubicBezTo>
                  <a:pt x="1685407" y="65037"/>
                  <a:pt x="1679876" y="72292"/>
                  <a:pt x="1671765" y="82512"/>
                </a:cubicBezTo>
                <a:cubicBezTo>
                  <a:pt x="1684651" y="79585"/>
                  <a:pt x="1693695" y="76714"/>
                  <a:pt x="1698898" y="73898"/>
                </a:cubicBezTo>
                <a:cubicBezTo>
                  <a:pt x="1704101" y="71083"/>
                  <a:pt x="1711192" y="72085"/>
                  <a:pt x="1720171" y="76903"/>
                </a:cubicBezTo>
                <a:cubicBezTo>
                  <a:pt x="1729150" y="81721"/>
                  <a:pt x="1732815" y="86236"/>
                  <a:pt x="1731166" y="90446"/>
                </a:cubicBezTo>
                <a:cubicBezTo>
                  <a:pt x="1729516" y="94657"/>
                  <a:pt x="1728152" y="98384"/>
                  <a:pt x="1727073" y="101627"/>
                </a:cubicBezTo>
                <a:cubicBezTo>
                  <a:pt x="1725994" y="104870"/>
                  <a:pt x="1725839" y="112482"/>
                  <a:pt x="1726608" y="124463"/>
                </a:cubicBezTo>
                <a:cubicBezTo>
                  <a:pt x="1727377" y="136444"/>
                  <a:pt x="1726794" y="148812"/>
                  <a:pt x="1724859" y="161568"/>
                </a:cubicBezTo>
                <a:cubicBezTo>
                  <a:pt x="1722924" y="174323"/>
                  <a:pt x="1718822" y="177545"/>
                  <a:pt x="1712553" y="171232"/>
                </a:cubicBezTo>
                <a:cubicBezTo>
                  <a:pt x="1706284" y="164919"/>
                  <a:pt x="1703540" y="159813"/>
                  <a:pt x="1704321" y="155912"/>
                </a:cubicBezTo>
                <a:cubicBezTo>
                  <a:pt x="1705102" y="152012"/>
                  <a:pt x="1705685" y="142400"/>
                  <a:pt x="1706070" y="127077"/>
                </a:cubicBezTo>
                <a:cubicBezTo>
                  <a:pt x="1706454" y="111754"/>
                  <a:pt x="1706035" y="101686"/>
                  <a:pt x="1704814" y="96874"/>
                </a:cubicBezTo>
                <a:cubicBezTo>
                  <a:pt x="1703592" y="92062"/>
                  <a:pt x="1699279" y="90747"/>
                  <a:pt x="1691875" y="92930"/>
                </a:cubicBezTo>
                <a:lnTo>
                  <a:pt x="1656603" y="99553"/>
                </a:lnTo>
                <a:cubicBezTo>
                  <a:pt x="1656603" y="110839"/>
                  <a:pt x="1656144" y="126215"/>
                  <a:pt x="1655226" y="145680"/>
                </a:cubicBezTo>
                <a:cubicBezTo>
                  <a:pt x="1654308" y="165146"/>
                  <a:pt x="1650392" y="172168"/>
                  <a:pt x="1643478" y="166749"/>
                </a:cubicBezTo>
                <a:cubicBezTo>
                  <a:pt x="1636564" y="161329"/>
                  <a:pt x="1633500" y="155580"/>
                  <a:pt x="1634288" y="149503"/>
                </a:cubicBezTo>
                <a:cubicBezTo>
                  <a:pt x="1635076" y="143426"/>
                  <a:pt x="1635854" y="134236"/>
                  <a:pt x="1636623" y="121933"/>
                </a:cubicBezTo>
                <a:cubicBezTo>
                  <a:pt x="1637392" y="109630"/>
                  <a:pt x="1636220" y="100570"/>
                  <a:pt x="1633107" y="94753"/>
                </a:cubicBezTo>
                <a:cubicBezTo>
                  <a:pt x="1629994" y="88936"/>
                  <a:pt x="1631575" y="86028"/>
                  <a:pt x="1637851" y="86028"/>
                </a:cubicBezTo>
                <a:cubicBezTo>
                  <a:pt x="1642117" y="86028"/>
                  <a:pt x="1645481" y="86220"/>
                  <a:pt x="1647943" y="86605"/>
                </a:cubicBezTo>
                <a:cubicBezTo>
                  <a:pt x="1650405" y="86989"/>
                  <a:pt x="1653744" y="86716"/>
                  <a:pt x="1657961" y="85786"/>
                </a:cubicBezTo>
                <a:cubicBezTo>
                  <a:pt x="1663182" y="67431"/>
                  <a:pt x="1665359" y="56659"/>
                  <a:pt x="1664491" y="53472"/>
                </a:cubicBezTo>
                <a:cubicBezTo>
                  <a:pt x="1659617" y="54997"/>
                  <a:pt x="1654994" y="55962"/>
                  <a:pt x="1650622" y="56365"/>
                </a:cubicBezTo>
                <a:cubicBezTo>
                  <a:pt x="1646250" y="56768"/>
                  <a:pt x="1640681" y="54622"/>
                  <a:pt x="1633916" y="49928"/>
                </a:cubicBezTo>
                <a:cubicBezTo>
                  <a:pt x="1627150" y="45234"/>
                  <a:pt x="1628896" y="42114"/>
                  <a:pt x="1639153" y="40570"/>
                </a:cubicBezTo>
                <a:cubicBezTo>
                  <a:pt x="1649410" y="39026"/>
                  <a:pt x="1659009" y="37085"/>
                  <a:pt x="1667951" y="34747"/>
                </a:cubicBezTo>
                <a:cubicBezTo>
                  <a:pt x="1676893" y="32410"/>
                  <a:pt x="1685445" y="30267"/>
                  <a:pt x="1693605" y="28320"/>
                </a:cubicBezTo>
                <a:cubicBezTo>
                  <a:pt x="1701766" y="26373"/>
                  <a:pt x="1709744" y="24605"/>
                  <a:pt x="1717539" y="23018"/>
                </a:cubicBezTo>
                <a:close/>
                <a:moveTo>
                  <a:pt x="1598592" y="20860"/>
                </a:moveTo>
                <a:cubicBezTo>
                  <a:pt x="1600813" y="20562"/>
                  <a:pt x="1602975" y="20730"/>
                  <a:pt x="1605080" y="21362"/>
                </a:cubicBezTo>
                <a:cubicBezTo>
                  <a:pt x="1609291" y="22627"/>
                  <a:pt x="1614844" y="25129"/>
                  <a:pt x="1621740" y="28869"/>
                </a:cubicBezTo>
                <a:cubicBezTo>
                  <a:pt x="1628636" y="32608"/>
                  <a:pt x="1630651" y="36202"/>
                  <a:pt x="1627786" y="39649"/>
                </a:cubicBezTo>
                <a:cubicBezTo>
                  <a:pt x="1624921" y="43097"/>
                  <a:pt x="1622586" y="48061"/>
                  <a:pt x="1620782" y="54542"/>
                </a:cubicBezTo>
                <a:cubicBezTo>
                  <a:pt x="1618977" y="61022"/>
                  <a:pt x="1616677" y="70261"/>
                  <a:pt x="1613880" y="82261"/>
                </a:cubicBezTo>
                <a:cubicBezTo>
                  <a:pt x="1611083" y="94260"/>
                  <a:pt x="1607660" y="102771"/>
                  <a:pt x="1603611" y="107794"/>
                </a:cubicBezTo>
                <a:cubicBezTo>
                  <a:pt x="1599561" y="112817"/>
                  <a:pt x="1595465" y="111831"/>
                  <a:pt x="1591323" y="104836"/>
                </a:cubicBezTo>
                <a:lnTo>
                  <a:pt x="1567418" y="110101"/>
                </a:lnTo>
                <a:cubicBezTo>
                  <a:pt x="1566574" y="115149"/>
                  <a:pt x="1563982" y="117673"/>
                  <a:pt x="1559641" y="117673"/>
                </a:cubicBezTo>
                <a:cubicBezTo>
                  <a:pt x="1556032" y="117673"/>
                  <a:pt x="1553366" y="112519"/>
                  <a:pt x="1551642" y="102213"/>
                </a:cubicBezTo>
                <a:cubicBezTo>
                  <a:pt x="1549918" y="91907"/>
                  <a:pt x="1547534" y="80664"/>
                  <a:pt x="1544489" y="68485"/>
                </a:cubicBezTo>
                <a:cubicBezTo>
                  <a:pt x="1541444" y="56306"/>
                  <a:pt x="1538526" y="47624"/>
                  <a:pt x="1535736" y="42440"/>
                </a:cubicBezTo>
                <a:cubicBezTo>
                  <a:pt x="1532945" y="37256"/>
                  <a:pt x="1535072" y="34664"/>
                  <a:pt x="1542117" y="34664"/>
                </a:cubicBezTo>
                <a:lnTo>
                  <a:pt x="1553800" y="34664"/>
                </a:lnTo>
                <a:cubicBezTo>
                  <a:pt x="1556504" y="34664"/>
                  <a:pt x="1562339" y="33358"/>
                  <a:pt x="1571306" y="30748"/>
                </a:cubicBezTo>
                <a:cubicBezTo>
                  <a:pt x="1580273" y="28137"/>
                  <a:pt x="1587091" y="25604"/>
                  <a:pt x="1591760" y="23148"/>
                </a:cubicBezTo>
                <a:cubicBezTo>
                  <a:pt x="1594095" y="21920"/>
                  <a:pt x="1596372" y="21158"/>
                  <a:pt x="1598592" y="20860"/>
                </a:cubicBezTo>
                <a:close/>
                <a:moveTo>
                  <a:pt x="340790" y="9533"/>
                </a:moveTo>
                <a:cubicBezTo>
                  <a:pt x="342368" y="8988"/>
                  <a:pt x="344931" y="9022"/>
                  <a:pt x="348478" y="9633"/>
                </a:cubicBezTo>
                <a:cubicBezTo>
                  <a:pt x="355572" y="10854"/>
                  <a:pt x="361432" y="12743"/>
                  <a:pt x="366058" y="15297"/>
                </a:cubicBezTo>
                <a:cubicBezTo>
                  <a:pt x="370684" y="17852"/>
                  <a:pt x="371934" y="20692"/>
                  <a:pt x="369807" y="23818"/>
                </a:cubicBezTo>
                <a:cubicBezTo>
                  <a:pt x="367680" y="26943"/>
                  <a:pt x="365246" y="30174"/>
                  <a:pt x="362505" y="33510"/>
                </a:cubicBezTo>
                <a:cubicBezTo>
                  <a:pt x="365035" y="33510"/>
                  <a:pt x="371097" y="31755"/>
                  <a:pt x="380690" y="28245"/>
                </a:cubicBezTo>
                <a:cubicBezTo>
                  <a:pt x="390283" y="24736"/>
                  <a:pt x="397433" y="25846"/>
                  <a:pt x="402140" y="31575"/>
                </a:cubicBezTo>
                <a:cubicBezTo>
                  <a:pt x="406847" y="37305"/>
                  <a:pt x="405433" y="41404"/>
                  <a:pt x="397898" y="43872"/>
                </a:cubicBezTo>
                <a:cubicBezTo>
                  <a:pt x="390364" y="46340"/>
                  <a:pt x="382507" y="47971"/>
                  <a:pt x="374328" y="48765"/>
                </a:cubicBezTo>
                <a:cubicBezTo>
                  <a:pt x="366148" y="49559"/>
                  <a:pt x="359963" y="49181"/>
                  <a:pt x="355771" y="47630"/>
                </a:cubicBezTo>
                <a:cubicBezTo>
                  <a:pt x="347139" y="60975"/>
                  <a:pt x="335378" y="71899"/>
                  <a:pt x="320489" y="80400"/>
                </a:cubicBezTo>
                <a:cubicBezTo>
                  <a:pt x="305600" y="88902"/>
                  <a:pt x="301526" y="88893"/>
                  <a:pt x="308267" y="80373"/>
                </a:cubicBezTo>
                <a:cubicBezTo>
                  <a:pt x="315007" y="71852"/>
                  <a:pt x="320489" y="64519"/>
                  <a:pt x="324712" y="58374"/>
                </a:cubicBezTo>
                <a:cubicBezTo>
                  <a:pt x="328935" y="52228"/>
                  <a:pt x="332569" y="45925"/>
                  <a:pt x="335614" y="39463"/>
                </a:cubicBezTo>
                <a:cubicBezTo>
                  <a:pt x="338658" y="33002"/>
                  <a:pt x="340181" y="27917"/>
                  <a:pt x="340181" y="24209"/>
                </a:cubicBezTo>
                <a:cubicBezTo>
                  <a:pt x="340181" y="20066"/>
                  <a:pt x="339790" y="16296"/>
                  <a:pt x="339009" y="12898"/>
                </a:cubicBezTo>
                <a:cubicBezTo>
                  <a:pt x="338618" y="11198"/>
                  <a:pt x="339212" y="10077"/>
                  <a:pt x="340790" y="9533"/>
                </a:cubicBezTo>
                <a:close/>
                <a:moveTo>
                  <a:pt x="1291338" y="4441"/>
                </a:moveTo>
                <a:cubicBezTo>
                  <a:pt x="1292881" y="4512"/>
                  <a:pt x="1294730" y="4965"/>
                  <a:pt x="1296885" y="5800"/>
                </a:cubicBezTo>
                <a:cubicBezTo>
                  <a:pt x="1305505" y="9143"/>
                  <a:pt x="1311948" y="13139"/>
                  <a:pt x="1316214" y="17790"/>
                </a:cubicBezTo>
                <a:cubicBezTo>
                  <a:pt x="1320481" y="22441"/>
                  <a:pt x="1320716" y="26624"/>
                  <a:pt x="1316921" y="30338"/>
                </a:cubicBezTo>
                <a:cubicBezTo>
                  <a:pt x="1313126" y="34053"/>
                  <a:pt x="1308016" y="40356"/>
                  <a:pt x="1301592" y="49249"/>
                </a:cubicBezTo>
                <a:cubicBezTo>
                  <a:pt x="1306119" y="48852"/>
                  <a:pt x="1311852" y="48300"/>
                  <a:pt x="1318791" y="47593"/>
                </a:cubicBezTo>
                <a:cubicBezTo>
                  <a:pt x="1325730" y="46886"/>
                  <a:pt x="1332375" y="44942"/>
                  <a:pt x="1338725" y="41761"/>
                </a:cubicBezTo>
                <a:cubicBezTo>
                  <a:pt x="1345075" y="38580"/>
                  <a:pt x="1350547" y="38248"/>
                  <a:pt x="1355142" y="40766"/>
                </a:cubicBezTo>
                <a:cubicBezTo>
                  <a:pt x="1359737" y="43283"/>
                  <a:pt x="1365191" y="47075"/>
                  <a:pt x="1371504" y="52142"/>
                </a:cubicBezTo>
                <a:cubicBezTo>
                  <a:pt x="1377817" y="57208"/>
                  <a:pt x="1377702" y="62414"/>
                  <a:pt x="1371160" y="67759"/>
                </a:cubicBezTo>
                <a:cubicBezTo>
                  <a:pt x="1364618" y="73105"/>
                  <a:pt x="1357688" y="81358"/>
                  <a:pt x="1350370" y="92521"/>
                </a:cubicBezTo>
                <a:cubicBezTo>
                  <a:pt x="1343053" y="103683"/>
                  <a:pt x="1337304" y="111602"/>
                  <a:pt x="1333125" y="116277"/>
                </a:cubicBezTo>
                <a:cubicBezTo>
                  <a:pt x="1358587" y="133058"/>
                  <a:pt x="1376518" y="143947"/>
                  <a:pt x="1386917" y="148945"/>
                </a:cubicBezTo>
                <a:cubicBezTo>
                  <a:pt x="1397316" y="153943"/>
                  <a:pt x="1407852" y="158157"/>
                  <a:pt x="1418524" y="161586"/>
                </a:cubicBezTo>
                <a:cubicBezTo>
                  <a:pt x="1429197" y="165015"/>
                  <a:pt x="1440005" y="167967"/>
                  <a:pt x="1450950" y="170441"/>
                </a:cubicBezTo>
                <a:cubicBezTo>
                  <a:pt x="1461895" y="172916"/>
                  <a:pt x="1464599" y="176013"/>
                  <a:pt x="1459061" y="179734"/>
                </a:cubicBezTo>
                <a:cubicBezTo>
                  <a:pt x="1453524" y="183455"/>
                  <a:pt x="1440653" y="185910"/>
                  <a:pt x="1420450" y="187101"/>
                </a:cubicBezTo>
                <a:cubicBezTo>
                  <a:pt x="1400246" y="188292"/>
                  <a:pt x="1384985" y="184531"/>
                  <a:pt x="1374667" y="175818"/>
                </a:cubicBezTo>
                <a:cubicBezTo>
                  <a:pt x="1364348" y="167105"/>
                  <a:pt x="1346625" y="152393"/>
                  <a:pt x="1321498" y="131681"/>
                </a:cubicBezTo>
                <a:cubicBezTo>
                  <a:pt x="1299422" y="153063"/>
                  <a:pt x="1278313" y="169083"/>
                  <a:pt x="1258171" y="179743"/>
                </a:cubicBezTo>
                <a:cubicBezTo>
                  <a:pt x="1238030" y="190403"/>
                  <a:pt x="1218806" y="197510"/>
                  <a:pt x="1200500" y="201063"/>
                </a:cubicBezTo>
                <a:cubicBezTo>
                  <a:pt x="1182195" y="204616"/>
                  <a:pt x="1182585" y="201032"/>
                  <a:pt x="1201673" y="190310"/>
                </a:cubicBezTo>
                <a:cubicBezTo>
                  <a:pt x="1220760" y="179588"/>
                  <a:pt x="1238783" y="168442"/>
                  <a:pt x="1255744" y="156870"/>
                </a:cubicBezTo>
                <a:cubicBezTo>
                  <a:pt x="1272704" y="145299"/>
                  <a:pt x="1288718" y="131960"/>
                  <a:pt x="1303787" y="116854"/>
                </a:cubicBezTo>
                <a:cubicBezTo>
                  <a:pt x="1290678" y="103732"/>
                  <a:pt x="1279299" y="94666"/>
                  <a:pt x="1269650" y="89656"/>
                </a:cubicBezTo>
                <a:cubicBezTo>
                  <a:pt x="1258785" y="101748"/>
                  <a:pt x="1246780" y="110414"/>
                  <a:pt x="1233633" y="115654"/>
                </a:cubicBezTo>
                <a:cubicBezTo>
                  <a:pt x="1220487" y="120894"/>
                  <a:pt x="1220778" y="116718"/>
                  <a:pt x="1234508" y="103125"/>
                </a:cubicBezTo>
                <a:cubicBezTo>
                  <a:pt x="1248237" y="89532"/>
                  <a:pt x="1260494" y="73526"/>
                  <a:pt x="1271278" y="55109"/>
                </a:cubicBezTo>
                <a:cubicBezTo>
                  <a:pt x="1282061" y="36691"/>
                  <a:pt x="1286870" y="23033"/>
                  <a:pt x="1285705" y="14135"/>
                </a:cubicBezTo>
                <a:cubicBezTo>
                  <a:pt x="1284830" y="7461"/>
                  <a:pt x="1286708" y="4229"/>
                  <a:pt x="1291338" y="4441"/>
                </a:cubicBezTo>
                <a:close/>
                <a:moveTo>
                  <a:pt x="426385" y="1"/>
                </a:moveTo>
                <a:cubicBezTo>
                  <a:pt x="429315" y="-15"/>
                  <a:pt x="433570" y="873"/>
                  <a:pt x="439152" y="2666"/>
                </a:cubicBezTo>
                <a:cubicBezTo>
                  <a:pt x="450314" y="6250"/>
                  <a:pt x="454338" y="10845"/>
                  <a:pt x="451225" y="16451"/>
                </a:cubicBezTo>
                <a:lnTo>
                  <a:pt x="444212" y="21809"/>
                </a:lnTo>
                <a:cubicBezTo>
                  <a:pt x="449867" y="21871"/>
                  <a:pt x="458313" y="20525"/>
                  <a:pt x="469550" y="17772"/>
                </a:cubicBezTo>
                <a:cubicBezTo>
                  <a:pt x="480786" y="15018"/>
                  <a:pt x="488907" y="16807"/>
                  <a:pt x="493911" y="23139"/>
                </a:cubicBezTo>
                <a:cubicBezTo>
                  <a:pt x="498915" y="29470"/>
                  <a:pt x="493424" y="33966"/>
                  <a:pt x="477438" y="36626"/>
                </a:cubicBezTo>
                <a:cubicBezTo>
                  <a:pt x="461451" y="39287"/>
                  <a:pt x="448974" y="39842"/>
                  <a:pt x="440007" y="38291"/>
                </a:cubicBezTo>
                <a:cubicBezTo>
                  <a:pt x="433570" y="48523"/>
                  <a:pt x="424858" y="57112"/>
                  <a:pt x="413869" y="64057"/>
                </a:cubicBezTo>
                <a:lnTo>
                  <a:pt x="409197" y="66561"/>
                </a:lnTo>
                <a:lnTo>
                  <a:pt x="420520" y="63955"/>
                </a:lnTo>
                <a:cubicBezTo>
                  <a:pt x="425227" y="61543"/>
                  <a:pt x="430495" y="61592"/>
                  <a:pt x="436324" y="64104"/>
                </a:cubicBezTo>
                <a:cubicBezTo>
                  <a:pt x="442153" y="66615"/>
                  <a:pt x="447843" y="69679"/>
                  <a:pt x="453393" y="73294"/>
                </a:cubicBezTo>
                <a:cubicBezTo>
                  <a:pt x="458943" y="76909"/>
                  <a:pt x="460133" y="81334"/>
                  <a:pt x="456964" y="86567"/>
                </a:cubicBezTo>
                <a:cubicBezTo>
                  <a:pt x="453796" y="91801"/>
                  <a:pt x="451055" y="102322"/>
                  <a:pt x="448742" y="118128"/>
                </a:cubicBezTo>
                <a:cubicBezTo>
                  <a:pt x="446429" y="133935"/>
                  <a:pt x="443244" y="146176"/>
                  <a:pt x="439189" y="154852"/>
                </a:cubicBezTo>
                <a:cubicBezTo>
                  <a:pt x="438175" y="157021"/>
                  <a:pt x="437089" y="158675"/>
                  <a:pt x="435932" y="159816"/>
                </a:cubicBezTo>
                <a:lnTo>
                  <a:pt x="433905" y="160849"/>
                </a:lnTo>
                <a:lnTo>
                  <a:pt x="436110" y="161512"/>
                </a:lnTo>
                <a:cubicBezTo>
                  <a:pt x="440730" y="163428"/>
                  <a:pt x="442820" y="165316"/>
                  <a:pt x="442379" y="167177"/>
                </a:cubicBezTo>
                <a:cubicBezTo>
                  <a:pt x="441939" y="169037"/>
                  <a:pt x="440993" y="171164"/>
                  <a:pt x="439542" y="173558"/>
                </a:cubicBezTo>
                <a:cubicBezTo>
                  <a:pt x="463590" y="171325"/>
                  <a:pt x="481425" y="169211"/>
                  <a:pt x="493046" y="167214"/>
                </a:cubicBezTo>
                <a:cubicBezTo>
                  <a:pt x="504667" y="165217"/>
                  <a:pt x="514024" y="166662"/>
                  <a:pt x="521119" y="171548"/>
                </a:cubicBezTo>
                <a:cubicBezTo>
                  <a:pt x="528213" y="176435"/>
                  <a:pt x="530963" y="180934"/>
                  <a:pt x="529369" y="185045"/>
                </a:cubicBezTo>
                <a:cubicBezTo>
                  <a:pt x="527776" y="189157"/>
                  <a:pt x="521733" y="191017"/>
                  <a:pt x="511240" y="190626"/>
                </a:cubicBezTo>
                <a:cubicBezTo>
                  <a:pt x="500748" y="190236"/>
                  <a:pt x="491613" y="190040"/>
                  <a:pt x="483837" y="190040"/>
                </a:cubicBezTo>
                <a:cubicBezTo>
                  <a:pt x="476979" y="190040"/>
                  <a:pt x="462214" y="190753"/>
                  <a:pt x="439542" y="192180"/>
                </a:cubicBezTo>
                <a:cubicBezTo>
                  <a:pt x="439542" y="226509"/>
                  <a:pt x="439331" y="245358"/>
                  <a:pt x="438910" y="248725"/>
                </a:cubicBezTo>
                <a:cubicBezTo>
                  <a:pt x="438488" y="252092"/>
                  <a:pt x="436987" y="257748"/>
                  <a:pt x="434408" y="265691"/>
                </a:cubicBezTo>
                <a:cubicBezTo>
                  <a:pt x="431828" y="273635"/>
                  <a:pt x="428926" y="276277"/>
                  <a:pt x="425701" y="273617"/>
                </a:cubicBezTo>
                <a:cubicBezTo>
                  <a:pt x="422477" y="270956"/>
                  <a:pt x="420455" y="266966"/>
                  <a:pt x="419636" y="261645"/>
                </a:cubicBezTo>
                <a:cubicBezTo>
                  <a:pt x="418818" y="256325"/>
                  <a:pt x="418210" y="248499"/>
                  <a:pt x="417813" y="238168"/>
                </a:cubicBezTo>
                <a:cubicBezTo>
                  <a:pt x="417416" y="227836"/>
                  <a:pt x="417218" y="212966"/>
                  <a:pt x="417218" y="193556"/>
                </a:cubicBezTo>
                <a:lnTo>
                  <a:pt x="367714" y="200216"/>
                </a:lnTo>
                <a:cubicBezTo>
                  <a:pt x="364799" y="214764"/>
                  <a:pt x="357848" y="227942"/>
                  <a:pt x="346859" y="239749"/>
                </a:cubicBezTo>
                <a:cubicBezTo>
                  <a:pt x="335871" y="251556"/>
                  <a:pt x="322281" y="259261"/>
                  <a:pt x="306090" y="262864"/>
                </a:cubicBezTo>
                <a:cubicBezTo>
                  <a:pt x="289899" y="266467"/>
                  <a:pt x="287576" y="264312"/>
                  <a:pt x="299123" y="256399"/>
                </a:cubicBezTo>
                <a:cubicBezTo>
                  <a:pt x="310669" y="248486"/>
                  <a:pt x="320418" y="239988"/>
                  <a:pt x="328368" y="230903"/>
                </a:cubicBezTo>
                <a:cubicBezTo>
                  <a:pt x="336318" y="221818"/>
                  <a:pt x="341812" y="212092"/>
                  <a:pt x="344850" y="201723"/>
                </a:cubicBezTo>
                <a:cubicBezTo>
                  <a:pt x="318235" y="206387"/>
                  <a:pt x="300927" y="209496"/>
                  <a:pt x="292928" y="211053"/>
                </a:cubicBezTo>
                <a:cubicBezTo>
                  <a:pt x="284928" y="212609"/>
                  <a:pt x="276991" y="209475"/>
                  <a:pt x="269115" y="201649"/>
                </a:cubicBezTo>
                <a:cubicBezTo>
                  <a:pt x="261240" y="193823"/>
                  <a:pt x="263696" y="190496"/>
                  <a:pt x="276482" y="191668"/>
                </a:cubicBezTo>
                <a:cubicBezTo>
                  <a:pt x="289269" y="192840"/>
                  <a:pt x="312449" y="191237"/>
                  <a:pt x="346022" y="186859"/>
                </a:cubicBezTo>
                <a:cubicBezTo>
                  <a:pt x="346022" y="181104"/>
                  <a:pt x="345049" y="175892"/>
                  <a:pt x="343102" y="171223"/>
                </a:cubicBezTo>
                <a:cubicBezTo>
                  <a:pt x="341154" y="166553"/>
                  <a:pt x="343089" y="164628"/>
                  <a:pt x="348906" y="165446"/>
                </a:cubicBezTo>
                <a:lnTo>
                  <a:pt x="351769" y="166178"/>
                </a:lnTo>
                <a:lnTo>
                  <a:pt x="348004" y="158514"/>
                </a:lnTo>
                <a:cubicBezTo>
                  <a:pt x="346915" y="155437"/>
                  <a:pt x="346072" y="151996"/>
                  <a:pt x="345474" y="148192"/>
                </a:cubicBezTo>
                <a:cubicBezTo>
                  <a:pt x="344277" y="140583"/>
                  <a:pt x="342723" y="129718"/>
                  <a:pt x="340813" y="115598"/>
                </a:cubicBezTo>
                <a:cubicBezTo>
                  <a:pt x="338903" y="101478"/>
                  <a:pt x="336181" y="91271"/>
                  <a:pt x="332646" y="84977"/>
                </a:cubicBezTo>
                <a:cubicBezTo>
                  <a:pt x="329112" y="78683"/>
                  <a:pt x="330867" y="75536"/>
                  <a:pt x="337911" y="75536"/>
                </a:cubicBezTo>
                <a:cubicBezTo>
                  <a:pt x="342785" y="75536"/>
                  <a:pt x="347120" y="75725"/>
                  <a:pt x="350915" y="76103"/>
                </a:cubicBezTo>
                <a:cubicBezTo>
                  <a:pt x="352813" y="76292"/>
                  <a:pt x="356605" y="76055"/>
                  <a:pt x="362291" y="75391"/>
                </a:cubicBezTo>
                <a:lnTo>
                  <a:pt x="362699" y="75333"/>
                </a:lnTo>
                <a:lnTo>
                  <a:pt x="357575" y="72317"/>
                </a:lnTo>
                <a:cubicBezTo>
                  <a:pt x="349873" y="62780"/>
                  <a:pt x="347666" y="56647"/>
                  <a:pt x="350952" y="53918"/>
                </a:cubicBezTo>
                <a:cubicBezTo>
                  <a:pt x="354239" y="51190"/>
                  <a:pt x="360099" y="51379"/>
                  <a:pt x="368533" y="54486"/>
                </a:cubicBezTo>
                <a:cubicBezTo>
                  <a:pt x="376966" y="57593"/>
                  <a:pt x="379915" y="63257"/>
                  <a:pt x="377379" y="71480"/>
                </a:cubicBezTo>
                <a:lnTo>
                  <a:pt x="376298" y="73378"/>
                </a:lnTo>
                <a:lnTo>
                  <a:pt x="385034" y="72122"/>
                </a:lnTo>
                <a:lnTo>
                  <a:pt x="403861" y="67789"/>
                </a:lnTo>
                <a:lnTo>
                  <a:pt x="403717" y="64741"/>
                </a:lnTo>
                <a:cubicBezTo>
                  <a:pt x="404208" y="63157"/>
                  <a:pt x="405239" y="61019"/>
                  <a:pt x="406809" y="58327"/>
                </a:cubicBezTo>
                <a:cubicBezTo>
                  <a:pt x="413091" y="47562"/>
                  <a:pt x="417565" y="38068"/>
                  <a:pt x="420232" y="29845"/>
                </a:cubicBezTo>
                <a:cubicBezTo>
                  <a:pt x="422898" y="21623"/>
                  <a:pt x="423649" y="15964"/>
                  <a:pt x="422483" y="12870"/>
                </a:cubicBezTo>
                <a:cubicBezTo>
                  <a:pt x="421317" y="9775"/>
                  <a:pt x="421013" y="6405"/>
                  <a:pt x="421571" y="2759"/>
                </a:cubicBezTo>
                <a:cubicBezTo>
                  <a:pt x="421850" y="935"/>
                  <a:pt x="423455" y="16"/>
                  <a:pt x="426385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7807" y="2657185"/>
            <a:ext cx="14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84÷2=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0864" y="3214513"/>
            <a:ext cx="14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48÷4=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07807" y="2124803"/>
            <a:ext cx="14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96÷3=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31051" y="2665134"/>
            <a:ext cx="7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31051" y="3223532"/>
            <a:ext cx="7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73637" y="3771841"/>
            <a:ext cx="143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28÷2=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1051" y="3771841"/>
            <a:ext cx="7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1" grpId="0"/>
      <p:bldP spid="22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2751636" y="1604032"/>
            <a:ext cx="2834721" cy="274617"/>
          </a:xfrm>
          <a:custGeom>
            <a:avLst/>
            <a:gdLst/>
            <a:ahLst/>
            <a:cxnLst/>
            <a:rect l="l" t="t" r="r" b="b"/>
            <a:pathLst>
              <a:path w="2834721" h="274617">
                <a:moveTo>
                  <a:pt x="2795269" y="195212"/>
                </a:moveTo>
                <a:cubicBezTo>
                  <a:pt x="2792353" y="195376"/>
                  <a:pt x="2789517" y="196483"/>
                  <a:pt x="2786761" y="198533"/>
                </a:cubicBezTo>
                <a:cubicBezTo>
                  <a:pt x="2781248" y="202632"/>
                  <a:pt x="2778491" y="208095"/>
                  <a:pt x="2778491" y="214922"/>
                </a:cubicBezTo>
                <a:cubicBezTo>
                  <a:pt x="2778491" y="221750"/>
                  <a:pt x="2781561" y="226875"/>
                  <a:pt x="2787700" y="230298"/>
                </a:cubicBezTo>
                <a:cubicBezTo>
                  <a:pt x="2793839" y="233721"/>
                  <a:pt x="2799848" y="233548"/>
                  <a:pt x="2805727" y="229777"/>
                </a:cubicBezTo>
                <a:cubicBezTo>
                  <a:pt x="2811606" y="225995"/>
                  <a:pt x="2814368" y="220538"/>
                  <a:pt x="2814015" y="213406"/>
                </a:cubicBezTo>
                <a:cubicBezTo>
                  <a:pt x="2813661" y="206275"/>
                  <a:pt x="2810409" y="200988"/>
                  <a:pt x="2804257" y="197547"/>
                </a:cubicBezTo>
                <a:cubicBezTo>
                  <a:pt x="2801182" y="195826"/>
                  <a:pt x="2798185" y="195048"/>
                  <a:pt x="2795269" y="195212"/>
                </a:cubicBezTo>
                <a:close/>
                <a:moveTo>
                  <a:pt x="2271778" y="194328"/>
                </a:moveTo>
                <a:cubicBezTo>
                  <a:pt x="2269762" y="193814"/>
                  <a:pt x="2263171" y="194316"/>
                  <a:pt x="2252002" y="195835"/>
                </a:cubicBezTo>
                <a:cubicBezTo>
                  <a:pt x="2240834" y="197355"/>
                  <a:pt x="2226295" y="199522"/>
                  <a:pt x="2208386" y="202337"/>
                </a:cubicBezTo>
                <a:cubicBezTo>
                  <a:pt x="2210730" y="213003"/>
                  <a:pt x="2212951" y="225982"/>
                  <a:pt x="2215046" y="241274"/>
                </a:cubicBezTo>
                <a:cubicBezTo>
                  <a:pt x="2228764" y="240555"/>
                  <a:pt x="2246859" y="238025"/>
                  <a:pt x="2269332" y="233684"/>
                </a:cubicBezTo>
                <a:cubicBezTo>
                  <a:pt x="2271428" y="225288"/>
                  <a:pt x="2272863" y="216758"/>
                  <a:pt x="2273638" y="208095"/>
                </a:cubicBezTo>
                <a:cubicBezTo>
                  <a:pt x="2274413" y="199432"/>
                  <a:pt x="2273793" y="194843"/>
                  <a:pt x="2271778" y="194328"/>
                </a:cubicBezTo>
                <a:close/>
                <a:moveTo>
                  <a:pt x="365176" y="192024"/>
                </a:moveTo>
                <a:cubicBezTo>
                  <a:pt x="367977" y="191377"/>
                  <a:pt x="372697" y="192217"/>
                  <a:pt x="379335" y="194542"/>
                </a:cubicBezTo>
                <a:cubicBezTo>
                  <a:pt x="392612" y="199193"/>
                  <a:pt x="398271" y="207388"/>
                  <a:pt x="396311" y="219127"/>
                </a:cubicBezTo>
                <a:cubicBezTo>
                  <a:pt x="394352" y="230866"/>
                  <a:pt x="387878" y="232165"/>
                  <a:pt x="376889" y="223024"/>
                </a:cubicBezTo>
                <a:cubicBezTo>
                  <a:pt x="369386" y="213859"/>
                  <a:pt x="364598" y="205658"/>
                  <a:pt x="362527" y="198421"/>
                </a:cubicBezTo>
                <a:cubicBezTo>
                  <a:pt x="361492" y="194803"/>
                  <a:pt x="362374" y="192670"/>
                  <a:pt x="365176" y="192024"/>
                </a:cubicBezTo>
                <a:close/>
                <a:moveTo>
                  <a:pt x="2797416" y="175390"/>
                </a:moveTo>
                <a:cubicBezTo>
                  <a:pt x="2802191" y="175495"/>
                  <a:pt x="2807073" y="176596"/>
                  <a:pt x="2812061" y="178692"/>
                </a:cubicBezTo>
                <a:cubicBezTo>
                  <a:pt x="2822039" y="182884"/>
                  <a:pt x="2828665" y="189526"/>
                  <a:pt x="2831939" y="198616"/>
                </a:cubicBezTo>
                <a:cubicBezTo>
                  <a:pt x="2835213" y="207707"/>
                  <a:pt x="2835598" y="216699"/>
                  <a:pt x="2833093" y="225592"/>
                </a:cubicBezTo>
                <a:cubicBezTo>
                  <a:pt x="2830587" y="234484"/>
                  <a:pt x="2825899" y="241290"/>
                  <a:pt x="2819028" y="246009"/>
                </a:cubicBezTo>
                <a:cubicBezTo>
                  <a:pt x="2812158" y="250728"/>
                  <a:pt x="2803994" y="253088"/>
                  <a:pt x="2794537" y="253088"/>
                </a:cubicBezTo>
                <a:cubicBezTo>
                  <a:pt x="2785080" y="253088"/>
                  <a:pt x="2776516" y="249249"/>
                  <a:pt x="2768845" y="241572"/>
                </a:cubicBezTo>
                <a:cubicBezTo>
                  <a:pt x="2761175" y="233895"/>
                  <a:pt x="2757339" y="225641"/>
                  <a:pt x="2757339" y="216811"/>
                </a:cubicBezTo>
                <a:cubicBezTo>
                  <a:pt x="2757339" y="207980"/>
                  <a:pt x="2759404" y="200257"/>
                  <a:pt x="2763534" y="193640"/>
                </a:cubicBezTo>
                <a:cubicBezTo>
                  <a:pt x="2767664" y="187023"/>
                  <a:pt x="2774290" y="181830"/>
                  <a:pt x="2783412" y="178060"/>
                </a:cubicBezTo>
                <a:cubicBezTo>
                  <a:pt x="2787973" y="176174"/>
                  <a:pt x="2792641" y="175285"/>
                  <a:pt x="2797416" y="175390"/>
                </a:cubicBezTo>
                <a:close/>
                <a:moveTo>
                  <a:pt x="2617767" y="170937"/>
                </a:moveTo>
                <a:cubicBezTo>
                  <a:pt x="2619680" y="170886"/>
                  <a:pt x="2622343" y="171468"/>
                  <a:pt x="2625756" y="172683"/>
                </a:cubicBezTo>
                <a:cubicBezTo>
                  <a:pt x="2639411" y="177545"/>
                  <a:pt x="2648968" y="182729"/>
                  <a:pt x="2654424" y="188236"/>
                </a:cubicBezTo>
                <a:cubicBezTo>
                  <a:pt x="2659881" y="193742"/>
                  <a:pt x="2661835" y="200675"/>
                  <a:pt x="2660285" y="209034"/>
                </a:cubicBezTo>
                <a:cubicBezTo>
                  <a:pt x="2658734" y="217394"/>
                  <a:pt x="2653953" y="218420"/>
                  <a:pt x="2645941" y="212113"/>
                </a:cubicBezTo>
                <a:cubicBezTo>
                  <a:pt x="2637929" y="205807"/>
                  <a:pt x="2629558" y="197934"/>
                  <a:pt x="2620827" y="188496"/>
                </a:cubicBezTo>
                <a:cubicBezTo>
                  <a:pt x="2613050" y="176943"/>
                  <a:pt x="2612031" y="171090"/>
                  <a:pt x="2617767" y="170937"/>
                </a:cubicBezTo>
                <a:close/>
                <a:moveTo>
                  <a:pt x="2280429" y="168581"/>
                </a:moveTo>
                <a:cubicBezTo>
                  <a:pt x="2284087" y="168711"/>
                  <a:pt x="2288196" y="169905"/>
                  <a:pt x="2292753" y="172162"/>
                </a:cubicBezTo>
                <a:cubicBezTo>
                  <a:pt x="2301869" y="176677"/>
                  <a:pt x="2309543" y="181849"/>
                  <a:pt x="2315775" y="187678"/>
                </a:cubicBezTo>
                <a:cubicBezTo>
                  <a:pt x="2322007" y="193507"/>
                  <a:pt x="2321483" y="199444"/>
                  <a:pt x="2314203" y="205490"/>
                </a:cubicBezTo>
                <a:cubicBezTo>
                  <a:pt x="2306923" y="211537"/>
                  <a:pt x="2300058" y="220339"/>
                  <a:pt x="2293609" y="231898"/>
                </a:cubicBezTo>
                <a:cubicBezTo>
                  <a:pt x="2305280" y="245838"/>
                  <a:pt x="2305305" y="253050"/>
                  <a:pt x="2293684" y="253534"/>
                </a:cubicBezTo>
                <a:cubicBezTo>
                  <a:pt x="2282063" y="254018"/>
                  <a:pt x="2256142" y="255748"/>
                  <a:pt x="2215921" y="258724"/>
                </a:cubicBezTo>
                <a:cubicBezTo>
                  <a:pt x="2212758" y="270531"/>
                  <a:pt x="2208386" y="272956"/>
                  <a:pt x="2202805" y="265998"/>
                </a:cubicBezTo>
                <a:cubicBezTo>
                  <a:pt x="2197224" y="259041"/>
                  <a:pt x="2192496" y="246852"/>
                  <a:pt x="2188620" y="229433"/>
                </a:cubicBezTo>
                <a:cubicBezTo>
                  <a:pt x="2184744" y="212014"/>
                  <a:pt x="2180822" y="200393"/>
                  <a:pt x="2176853" y="194570"/>
                </a:cubicBezTo>
                <a:cubicBezTo>
                  <a:pt x="2172885" y="188747"/>
                  <a:pt x="2173697" y="185346"/>
                  <a:pt x="2179291" y="184366"/>
                </a:cubicBezTo>
                <a:cubicBezTo>
                  <a:pt x="2184884" y="183386"/>
                  <a:pt x="2190183" y="183483"/>
                  <a:pt x="2195187" y="184655"/>
                </a:cubicBezTo>
                <a:cubicBezTo>
                  <a:pt x="2200192" y="185827"/>
                  <a:pt x="2208172" y="185845"/>
                  <a:pt x="2219130" y="184710"/>
                </a:cubicBezTo>
                <a:cubicBezTo>
                  <a:pt x="2230087" y="183576"/>
                  <a:pt x="2240059" y="182069"/>
                  <a:pt x="2249044" y="180190"/>
                </a:cubicBezTo>
                <a:cubicBezTo>
                  <a:pt x="2258030" y="178311"/>
                  <a:pt x="2265282" y="175374"/>
                  <a:pt x="2270801" y="171381"/>
                </a:cubicBezTo>
                <a:cubicBezTo>
                  <a:pt x="2273561" y="169384"/>
                  <a:pt x="2276770" y="168451"/>
                  <a:pt x="2280429" y="168581"/>
                </a:cubicBezTo>
                <a:close/>
                <a:moveTo>
                  <a:pt x="1354012" y="157244"/>
                </a:moveTo>
                <a:lnTo>
                  <a:pt x="1303325" y="162972"/>
                </a:lnTo>
                <a:cubicBezTo>
                  <a:pt x="1302172" y="164761"/>
                  <a:pt x="1301064" y="166180"/>
                  <a:pt x="1300002" y="167228"/>
                </a:cubicBezTo>
                <a:lnTo>
                  <a:pt x="1298765" y="168052"/>
                </a:lnTo>
                <a:lnTo>
                  <a:pt x="1304981" y="169641"/>
                </a:lnTo>
                <a:cubicBezTo>
                  <a:pt x="1310103" y="171620"/>
                  <a:pt x="1312255" y="173737"/>
                  <a:pt x="1311437" y="175995"/>
                </a:cubicBezTo>
                <a:cubicBezTo>
                  <a:pt x="1310618" y="178252"/>
                  <a:pt x="1309862" y="180552"/>
                  <a:pt x="1309167" y="182896"/>
                </a:cubicBezTo>
                <a:cubicBezTo>
                  <a:pt x="1320875" y="182214"/>
                  <a:pt x="1336781" y="180435"/>
                  <a:pt x="1356885" y="177557"/>
                </a:cubicBezTo>
                <a:cubicBezTo>
                  <a:pt x="1356885" y="171778"/>
                  <a:pt x="1355915" y="166553"/>
                  <a:pt x="1353974" y="161884"/>
                </a:cubicBezTo>
                <a:close/>
                <a:moveTo>
                  <a:pt x="1363247" y="156200"/>
                </a:moveTo>
                <a:lnTo>
                  <a:pt x="1356602" y="156951"/>
                </a:lnTo>
                <a:lnTo>
                  <a:pt x="1359955" y="156759"/>
                </a:lnTo>
                <a:lnTo>
                  <a:pt x="1365654" y="158471"/>
                </a:lnTo>
                <a:close/>
                <a:moveTo>
                  <a:pt x="459600" y="154898"/>
                </a:moveTo>
                <a:cubicBezTo>
                  <a:pt x="465876" y="153336"/>
                  <a:pt x="472368" y="155444"/>
                  <a:pt x="479078" y="161223"/>
                </a:cubicBezTo>
                <a:cubicBezTo>
                  <a:pt x="485788" y="167003"/>
                  <a:pt x="484523" y="170913"/>
                  <a:pt x="475283" y="172953"/>
                </a:cubicBezTo>
                <a:cubicBezTo>
                  <a:pt x="466043" y="174993"/>
                  <a:pt x="456655" y="176243"/>
                  <a:pt x="447117" y="176702"/>
                </a:cubicBezTo>
                <a:cubicBezTo>
                  <a:pt x="454894" y="182010"/>
                  <a:pt x="457114" y="186313"/>
                  <a:pt x="453777" y="189612"/>
                </a:cubicBezTo>
                <a:cubicBezTo>
                  <a:pt x="450441" y="192911"/>
                  <a:pt x="447068" y="198356"/>
                  <a:pt x="443657" y="205946"/>
                </a:cubicBezTo>
                <a:cubicBezTo>
                  <a:pt x="440246" y="213536"/>
                  <a:pt x="435174" y="220643"/>
                  <a:pt x="428439" y="227266"/>
                </a:cubicBezTo>
                <a:cubicBezTo>
                  <a:pt x="452363" y="226522"/>
                  <a:pt x="472396" y="225557"/>
                  <a:pt x="488538" y="224373"/>
                </a:cubicBezTo>
                <a:cubicBezTo>
                  <a:pt x="504680" y="223189"/>
                  <a:pt x="516794" y="226714"/>
                  <a:pt x="524880" y="234949"/>
                </a:cubicBezTo>
                <a:cubicBezTo>
                  <a:pt x="532966" y="243184"/>
                  <a:pt x="534083" y="247875"/>
                  <a:pt x="528229" y="249023"/>
                </a:cubicBezTo>
                <a:cubicBezTo>
                  <a:pt x="522375" y="250170"/>
                  <a:pt x="511808" y="249578"/>
                  <a:pt x="496528" y="247246"/>
                </a:cubicBezTo>
                <a:cubicBezTo>
                  <a:pt x="481249" y="244914"/>
                  <a:pt x="456853" y="244908"/>
                  <a:pt x="423342" y="247227"/>
                </a:cubicBezTo>
                <a:cubicBezTo>
                  <a:pt x="389831" y="249547"/>
                  <a:pt x="364946" y="252064"/>
                  <a:pt x="348686" y="254780"/>
                </a:cubicBezTo>
                <a:cubicBezTo>
                  <a:pt x="332427" y="257497"/>
                  <a:pt x="322232" y="259059"/>
                  <a:pt x="318102" y="259469"/>
                </a:cubicBezTo>
                <a:cubicBezTo>
                  <a:pt x="313972" y="259878"/>
                  <a:pt x="307569" y="256563"/>
                  <a:pt x="298894" y="249525"/>
                </a:cubicBezTo>
                <a:cubicBezTo>
                  <a:pt x="290218" y="242487"/>
                  <a:pt x="291741" y="238967"/>
                  <a:pt x="303461" y="238967"/>
                </a:cubicBezTo>
                <a:cubicBezTo>
                  <a:pt x="312800" y="238967"/>
                  <a:pt x="327608" y="238013"/>
                  <a:pt x="347886" y="236103"/>
                </a:cubicBezTo>
                <a:cubicBezTo>
                  <a:pt x="368164" y="234193"/>
                  <a:pt x="389781" y="231756"/>
                  <a:pt x="412738" y="228791"/>
                </a:cubicBezTo>
                <a:cubicBezTo>
                  <a:pt x="416136" y="221313"/>
                  <a:pt x="419190" y="211809"/>
                  <a:pt x="421900" y="200281"/>
                </a:cubicBezTo>
                <a:cubicBezTo>
                  <a:pt x="424610" y="188754"/>
                  <a:pt x="425748" y="181452"/>
                  <a:pt x="425314" y="178376"/>
                </a:cubicBezTo>
                <a:cubicBezTo>
                  <a:pt x="400770" y="182990"/>
                  <a:pt x="383927" y="185895"/>
                  <a:pt x="374787" y="187092"/>
                </a:cubicBezTo>
                <a:cubicBezTo>
                  <a:pt x="365646" y="188288"/>
                  <a:pt x="356521" y="185560"/>
                  <a:pt x="347412" y="178906"/>
                </a:cubicBezTo>
                <a:cubicBezTo>
                  <a:pt x="338302" y="172252"/>
                  <a:pt x="340773" y="168925"/>
                  <a:pt x="354825" y="168925"/>
                </a:cubicBezTo>
                <a:cubicBezTo>
                  <a:pt x="366285" y="168925"/>
                  <a:pt x="385044" y="166978"/>
                  <a:pt x="411101" y="163084"/>
                </a:cubicBezTo>
                <a:cubicBezTo>
                  <a:pt x="437158" y="159189"/>
                  <a:pt x="453325" y="156461"/>
                  <a:pt x="459600" y="154898"/>
                </a:cubicBezTo>
                <a:close/>
                <a:moveTo>
                  <a:pt x="698237" y="136211"/>
                </a:moveTo>
                <a:cubicBezTo>
                  <a:pt x="704072" y="134654"/>
                  <a:pt x="710196" y="136416"/>
                  <a:pt x="716608" y="141494"/>
                </a:cubicBezTo>
                <a:cubicBezTo>
                  <a:pt x="723020" y="146573"/>
                  <a:pt x="721510" y="151255"/>
                  <a:pt x="712078" y="155540"/>
                </a:cubicBezTo>
                <a:cubicBezTo>
                  <a:pt x="702646" y="159825"/>
                  <a:pt x="695301" y="162147"/>
                  <a:pt x="690042" y="162507"/>
                </a:cubicBezTo>
                <a:cubicBezTo>
                  <a:pt x="694718" y="166029"/>
                  <a:pt x="696454" y="169133"/>
                  <a:pt x="695251" y="171818"/>
                </a:cubicBezTo>
                <a:cubicBezTo>
                  <a:pt x="694048" y="174503"/>
                  <a:pt x="693093" y="181700"/>
                  <a:pt x="692386" y="193407"/>
                </a:cubicBezTo>
                <a:cubicBezTo>
                  <a:pt x="704205" y="190369"/>
                  <a:pt x="716109" y="187857"/>
                  <a:pt x="728095" y="185873"/>
                </a:cubicBezTo>
                <a:cubicBezTo>
                  <a:pt x="740082" y="183889"/>
                  <a:pt x="742045" y="186177"/>
                  <a:pt x="733983" y="192738"/>
                </a:cubicBezTo>
                <a:cubicBezTo>
                  <a:pt x="725922" y="199299"/>
                  <a:pt x="709049" y="206858"/>
                  <a:pt x="683363" y="215415"/>
                </a:cubicBezTo>
                <a:cubicBezTo>
                  <a:pt x="659191" y="225548"/>
                  <a:pt x="643511" y="232804"/>
                  <a:pt x="636324" y="237182"/>
                </a:cubicBezTo>
                <a:cubicBezTo>
                  <a:pt x="629137" y="241560"/>
                  <a:pt x="622195" y="241209"/>
                  <a:pt x="615498" y="236130"/>
                </a:cubicBezTo>
                <a:cubicBezTo>
                  <a:pt x="608800" y="231052"/>
                  <a:pt x="604351" y="226407"/>
                  <a:pt x="602150" y="222196"/>
                </a:cubicBezTo>
                <a:cubicBezTo>
                  <a:pt x="599948" y="217986"/>
                  <a:pt x="604528" y="215654"/>
                  <a:pt x="615888" y="215201"/>
                </a:cubicBezTo>
                <a:cubicBezTo>
                  <a:pt x="627249" y="214749"/>
                  <a:pt x="646082" y="209772"/>
                  <a:pt x="672387" y="200272"/>
                </a:cubicBezTo>
                <a:cubicBezTo>
                  <a:pt x="672387" y="186865"/>
                  <a:pt x="671159" y="176063"/>
                  <a:pt x="668704" y="167865"/>
                </a:cubicBezTo>
                <a:cubicBezTo>
                  <a:pt x="662899" y="168646"/>
                  <a:pt x="657151" y="169037"/>
                  <a:pt x="651458" y="169037"/>
                </a:cubicBezTo>
                <a:cubicBezTo>
                  <a:pt x="646249" y="169037"/>
                  <a:pt x="640461" y="167276"/>
                  <a:pt x="634092" y="163753"/>
                </a:cubicBezTo>
                <a:cubicBezTo>
                  <a:pt x="627723" y="160231"/>
                  <a:pt x="629069" y="156917"/>
                  <a:pt x="638129" y="153810"/>
                </a:cubicBezTo>
                <a:cubicBezTo>
                  <a:pt x="647189" y="150703"/>
                  <a:pt x="658013" y="147382"/>
                  <a:pt x="670601" y="143848"/>
                </a:cubicBezTo>
                <a:cubicBezTo>
                  <a:pt x="683190" y="140313"/>
                  <a:pt x="692401" y="137767"/>
                  <a:pt x="698237" y="136211"/>
                </a:cubicBezTo>
                <a:close/>
                <a:moveTo>
                  <a:pt x="1899215" y="125840"/>
                </a:moveTo>
                <a:cubicBezTo>
                  <a:pt x="1893386" y="126584"/>
                  <a:pt x="1883172" y="127979"/>
                  <a:pt x="1868575" y="130025"/>
                </a:cubicBezTo>
                <a:cubicBezTo>
                  <a:pt x="1870857" y="150179"/>
                  <a:pt x="1872391" y="166938"/>
                  <a:pt x="1873179" y="180301"/>
                </a:cubicBezTo>
                <a:cubicBezTo>
                  <a:pt x="1873967" y="193665"/>
                  <a:pt x="1874695" y="205047"/>
                  <a:pt x="1875365" y="214448"/>
                </a:cubicBezTo>
                <a:cubicBezTo>
                  <a:pt x="1880971" y="214448"/>
                  <a:pt x="1891500" y="213772"/>
                  <a:pt x="1906954" y="212420"/>
                </a:cubicBezTo>
                <a:cubicBezTo>
                  <a:pt x="1906954" y="176081"/>
                  <a:pt x="1906191" y="153528"/>
                  <a:pt x="1904666" y="144759"/>
                </a:cubicBezTo>
                <a:cubicBezTo>
                  <a:pt x="1903140" y="135991"/>
                  <a:pt x="1901323" y="129684"/>
                  <a:pt x="1899215" y="125840"/>
                </a:cubicBezTo>
                <a:close/>
                <a:moveTo>
                  <a:pt x="1956923" y="119998"/>
                </a:moveTo>
                <a:cubicBezTo>
                  <a:pt x="1942152" y="121523"/>
                  <a:pt x="1929824" y="122832"/>
                  <a:pt x="1919939" y="123923"/>
                </a:cubicBezTo>
                <a:cubicBezTo>
                  <a:pt x="1922184" y="124754"/>
                  <a:pt x="1923523" y="126022"/>
                  <a:pt x="1923957" y="127728"/>
                </a:cubicBezTo>
                <a:cubicBezTo>
                  <a:pt x="1924391" y="129433"/>
                  <a:pt x="1924608" y="133039"/>
                  <a:pt x="1924608" y="138546"/>
                </a:cubicBezTo>
                <a:cubicBezTo>
                  <a:pt x="1929334" y="138620"/>
                  <a:pt x="1935020" y="137470"/>
                  <a:pt x="1941668" y="135095"/>
                </a:cubicBezTo>
                <a:cubicBezTo>
                  <a:pt x="1948316" y="132720"/>
                  <a:pt x="1953556" y="134487"/>
                  <a:pt x="1957388" y="140397"/>
                </a:cubicBezTo>
                <a:cubicBezTo>
                  <a:pt x="1961220" y="146306"/>
                  <a:pt x="1958712" y="150223"/>
                  <a:pt x="1949863" y="152145"/>
                </a:cubicBezTo>
                <a:cubicBezTo>
                  <a:pt x="1941014" y="154067"/>
                  <a:pt x="1932596" y="155028"/>
                  <a:pt x="1924608" y="155028"/>
                </a:cubicBezTo>
                <a:lnTo>
                  <a:pt x="1924608" y="171232"/>
                </a:lnTo>
                <a:cubicBezTo>
                  <a:pt x="1929297" y="171319"/>
                  <a:pt x="1934571" y="170367"/>
                  <a:pt x="1940431" y="168376"/>
                </a:cubicBezTo>
                <a:cubicBezTo>
                  <a:pt x="1946291" y="166386"/>
                  <a:pt x="1951149" y="168079"/>
                  <a:pt x="1955007" y="173455"/>
                </a:cubicBezTo>
                <a:cubicBezTo>
                  <a:pt x="1958864" y="178832"/>
                  <a:pt x="1956994" y="182748"/>
                  <a:pt x="1949398" y="185203"/>
                </a:cubicBezTo>
                <a:cubicBezTo>
                  <a:pt x="1941801" y="187659"/>
                  <a:pt x="1933538" y="188887"/>
                  <a:pt x="1924608" y="188887"/>
                </a:cubicBezTo>
                <a:lnTo>
                  <a:pt x="1924608" y="209760"/>
                </a:lnTo>
                <a:lnTo>
                  <a:pt x="1956160" y="206672"/>
                </a:lnTo>
                <a:cubicBezTo>
                  <a:pt x="1957599" y="191454"/>
                  <a:pt x="1958513" y="174664"/>
                  <a:pt x="1958904" y="156303"/>
                </a:cubicBezTo>
                <a:cubicBezTo>
                  <a:pt x="1959295" y="137941"/>
                  <a:pt x="1958634" y="125840"/>
                  <a:pt x="1956923" y="119998"/>
                </a:cubicBezTo>
                <a:close/>
                <a:moveTo>
                  <a:pt x="2018352" y="113217"/>
                </a:moveTo>
                <a:cubicBezTo>
                  <a:pt x="2014792" y="112293"/>
                  <a:pt x="2001441" y="113462"/>
                  <a:pt x="1978298" y="116724"/>
                </a:cubicBezTo>
                <a:cubicBezTo>
                  <a:pt x="1986087" y="122727"/>
                  <a:pt x="1988787" y="127874"/>
                  <a:pt x="1986400" y="132165"/>
                </a:cubicBezTo>
                <a:cubicBezTo>
                  <a:pt x="1984013" y="136456"/>
                  <a:pt x="1982050" y="144183"/>
                  <a:pt x="1980512" y="155345"/>
                </a:cubicBezTo>
                <a:cubicBezTo>
                  <a:pt x="1978974" y="166507"/>
                  <a:pt x="1977461" y="182698"/>
                  <a:pt x="1975973" y="203918"/>
                </a:cubicBezTo>
                <a:cubicBezTo>
                  <a:pt x="1987805" y="202356"/>
                  <a:pt x="1996254" y="202458"/>
                  <a:pt x="2001320" y="204225"/>
                </a:cubicBezTo>
                <a:cubicBezTo>
                  <a:pt x="2006386" y="205993"/>
                  <a:pt x="2009406" y="208523"/>
                  <a:pt x="2010380" y="211816"/>
                </a:cubicBezTo>
                <a:cubicBezTo>
                  <a:pt x="2011354" y="215108"/>
                  <a:pt x="2013233" y="210529"/>
                  <a:pt x="2016017" y="198077"/>
                </a:cubicBezTo>
                <a:cubicBezTo>
                  <a:pt x="2018801" y="185625"/>
                  <a:pt x="2020776" y="172761"/>
                  <a:pt x="2021942" y="159484"/>
                </a:cubicBezTo>
                <a:cubicBezTo>
                  <a:pt x="2023108" y="146207"/>
                  <a:pt x="2023691" y="134968"/>
                  <a:pt x="2023691" y="125765"/>
                </a:cubicBezTo>
                <a:cubicBezTo>
                  <a:pt x="2023691" y="118324"/>
                  <a:pt x="2021911" y="114141"/>
                  <a:pt x="2018352" y="113217"/>
                </a:cubicBezTo>
                <a:close/>
                <a:moveTo>
                  <a:pt x="2549856" y="113164"/>
                </a:moveTo>
                <a:cubicBezTo>
                  <a:pt x="2553005" y="113711"/>
                  <a:pt x="2555559" y="115136"/>
                  <a:pt x="2557519" y="117440"/>
                </a:cubicBezTo>
                <a:cubicBezTo>
                  <a:pt x="2561438" y="122047"/>
                  <a:pt x="2558927" y="125545"/>
                  <a:pt x="2549984" y="127932"/>
                </a:cubicBezTo>
                <a:cubicBezTo>
                  <a:pt x="2541042" y="130320"/>
                  <a:pt x="2528776" y="132667"/>
                  <a:pt x="2513187" y="134974"/>
                </a:cubicBezTo>
                <a:cubicBezTo>
                  <a:pt x="2518644" y="136834"/>
                  <a:pt x="2521372" y="139991"/>
                  <a:pt x="2521372" y="144443"/>
                </a:cubicBezTo>
                <a:lnTo>
                  <a:pt x="2521372" y="154880"/>
                </a:lnTo>
                <a:cubicBezTo>
                  <a:pt x="2523543" y="155004"/>
                  <a:pt x="2527846" y="153478"/>
                  <a:pt x="2534283" y="150303"/>
                </a:cubicBezTo>
                <a:cubicBezTo>
                  <a:pt x="2540720" y="147128"/>
                  <a:pt x="2546595" y="147984"/>
                  <a:pt x="2551910" y="152870"/>
                </a:cubicBezTo>
                <a:cubicBezTo>
                  <a:pt x="2557224" y="157757"/>
                  <a:pt x="2555876" y="161478"/>
                  <a:pt x="2547864" y="164033"/>
                </a:cubicBezTo>
                <a:cubicBezTo>
                  <a:pt x="2539852" y="166587"/>
                  <a:pt x="2530916" y="167865"/>
                  <a:pt x="2521056" y="167865"/>
                </a:cubicBezTo>
                <a:lnTo>
                  <a:pt x="2519028" y="192291"/>
                </a:lnTo>
                <a:lnTo>
                  <a:pt x="2556894" y="207580"/>
                </a:lnTo>
                <a:lnTo>
                  <a:pt x="2556840" y="207637"/>
                </a:lnTo>
                <a:lnTo>
                  <a:pt x="2557000" y="207622"/>
                </a:lnTo>
                <a:lnTo>
                  <a:pt x="2584226" y="218615"/>
                </a:lnTo>
                <a:cubicBezTo>
                  <a:pt x="2601641" y="224847"/>
                  <a:pt x="2614737" y="228537"/>
                  <a:pt x="2623515" y="229684"/>
                </a:cubicBezTo>
                <a:cubicBezTo>
                  <a:pt x="2641070" y="231979"/>
                  <a:pt x="2657581" y="233126"/>
                  <a:pt x="2673047" y="233126"/>
                </a:cubicBezTo>
                <a:cubicBezTo>
                  <a:pt x="2690993" y="233126"/>
                  <a:pt x="2698502" y="235033"/>
                  <a:pt x="2695575" y="238847"/>
                </a:cubicBezTo>
                <a:cubicBezTo>
                  <a:pt x="2692649" y="242660"/>
                  <a:pt x="2682826" y="247153"/>
                  <a:pt x="2666107" y="252325"/>
                </a:cubicBezTo>
                <a:cubicBezTo>
                  <a:pt x="2649389" y="257497"/>
                  <a:pt x="2636137" y="260082"/>
                  <a:pt x="2626352" y="260082"/>
                </a:cubicBezTo>
                <a:cubicBezTo>
                  <a:pt x="2616393" y="260082"/>
                  <a:pt x="2602896" y="255925"/>
                  <a:pt x="2585861" y="247609"/>
                </a:cubicBezTo>
                <a:cubicBezTo>
                  <a:pt x="2568827" y="239293"/>
                  <a:pt x="2549674" y="228946"/>
                  <a:pt x="2528404" y="216569"/>
                </a:cubicBezTo>
                <a:cubicBezTo>
                  <a:pt x="2507134" y="204191"/>
                  <a:pt x="2490118" y="195348"/>
                  <a:pt x="2477356" y="190040"/>
                </a:cubicBezTo>
                <a:cubicBezTo>
                  <a:pt x="2474268" y="196179"/>
                  <a:pt x="2468572" y="204194"/>
                  <a:pt x="2460269" y="214085"/>
                </a:cubicBezTo>
                <a:cubicBezTo>
                  <a:pt x="2451966" y="223976"/>
                  <a:pt x="2441566" y="231976"/>
                  <a:pt x="2429071" y="238084"/>
                </a:cubicBezTo>
                <a:cubicBezTo>
                  <a:pt x="2416575" y="244192"/>
                  <a:pt x="2416591" y="240276"/>
                  <a:pt x="2429117" y="226336"/>
                </a:cubicBezTo>
                <a:cubicBezTo>
                  <a:pt x="2441644" y="212395"/>
                  <a:pt x="2450787" y="198381"/>
                  <a:pt x="2456548" y="184292"/>
                </a:cubicBezTo>
                <a:cubicBezTo>
                  <a:pt x="2462309" y="170203"/>
                  <a:pt x="2464802" y="161000"/>
                  <a:pt x="2464027" y="156684"/>
                </a:cubicBezTo>
                <a:cubicBezTo>
                  <a:pt x="2463252" y="152368"/>
                  <a:pt x="2467751" y="151977"/>
                  <a:pt x="2477524" y="155512"/>
                </a:cubicBezTo>
                <a:cubicBezTo>
                  <a:pt x="2487297" y="159047"/>
                  <a:pt x="2491721" y="162467"/>
                  <a:pt x="2490797" y="165772"/>
                </a:cubicBezTo>
                <a:cubicBezTo>
                  <a:pt x="2489873" y="169077"/>
                  <a:pt x="2486832" y="173446"/>
                  <a:pt x="2481672" y="178878"/>
                </a:cubicBezTo>
                <a:cubicBezTo>
                  <a:pt x="2492847" y="183355"/>
                  <a:pt x="2499029" y="185867"/>
                  <a:pt x="2500220" y="186413"/>
                </a:cubicBezTo>
                <a:cubicBezTo>
                  <a:pt x="2500220" y="167375"/>
                  <a:pt x="2499848" y="155276"/>
                  <a:pt x="2499104" y="150117"/>
                </a:cubicBezTo>
                <a:cubicBezTo>
                  <a:pt x="2498360" y="144958"/>
                  <a:pt x="2497485" y="141535"/>
                  <a:pt x="2496481" y="139848"/>
                </a:cubicBezTo>
                <a:cubicBezTo>
                  <a:pt x="2471589" y="146781"/>
                  <a:pt x="2455971" y="151044"/>
                  <a:pt x="2449628" y="152638"/>
                </a:cubicBezTo>
                <a:cubicBezTo>
                  <a:pt x="2443284" y="154232"/>
                  <a:pt x="2436314" y="151971"/>
                  <a:pt x="2428717" y="145857"/>
                </a:cubicBezTo>
                <a:cubicBezTo>
                  <a:pt x="2421121" y="139743"/>
                  <a:pt x="2422284" y="136425"/>
                  <a:pt x="2432205" y="135904"/>
                </a:cubicBezTo>
                <a:cubicBezTo>
                  <a:pt x="2442127" y="135383"/>
                  <a:pt x="2460176" y="132233"/>
                  <a:pt x="2486351" y="126453"/>
                </a:cubicBezTo>
                <a:cubicBezTo>
                  <a:pt x="2512526" y="120674"/>
                  <a:pt x="2529952" y="116575"/>
                  <a:pt x="2538627" y="114157"/>
                </a:cubicBezTo>
                <a:cubicBezTo>
                  <a:pt x="2542965" y="112947"/>
                  <a:pt x="2546708" y="112616"/>
                  <a:pt x="2549856" y="113164"/>
                </a:cubicBezTo>
                <a:close/>
                <a:moveTo>
                  <a:pt x="2607079" y="103590"/>
                </a:moveTo>
                <a:cubicBezTo>
                  <a:pt x="2612163" y="104421"/>
                  <a:pt x="2616855" y="105862"/>
                  <a:pt x="2621152" y="107915"/>
                </a:cubicBezTo>
                <a:cubicBezTo>
                  <a:pt x="2625449" y="109968"/>
                  <a:pt x="2626795" y="112678"/>
                  <a:pt x="2625189" y="116045"/>
                </a:cubicBezTo>
                <a:cubicBezTo>
                  <a:pt x="2623583" y="119412"/>
                  <a:pt x="2622206" y="125895"/>
                  <a:pt x="2621059" y="135495"/>
                </a:cubicBezTo>
                <a:cubicBezTo>
                  <a:pt x="2619912" y="145094"/>
                  <a:pt x="2617503" y="154790"/>
                  <a:pt x="2613832" y="164581"/>
                </a:cubicBezTo>
                <a:cubicBezTo>
                  <a:pt x="2610161" y="174373"/>
                  <a:pt x="2604449" y="182940"/>
                  <a:pt x="2596698" y="190282"/>
                </a:cubicBezTo>
                <a:cubicBezTo>
                  <a:pt x="2588946" y="197624"/>
                  <a:pt x="2578904" y="203119"/>
                  <a:pt x="2566569" y="206765"/>
                </a:cubicBezTo>
                <a:lnTo>
                  <a:pt x="2557000" y="207622"/>
                </a:lnTo>
                <a:lnTo>
                  <a:pt x="2556894" y="207580"/>
                </a:lnTo>
                <a:lnTo>
                  <a:pt x="2564653" y="199314"/>
                </a:lnTo>
                <a:cubicBezTo>
                  <a:pt x="2575710" y="190701"/>
                  <a:pt x="2583883" y="181293"/>
                  <a:pt x="2589173" y="171093"/>
                </a:cubicBezTo>
                <a:cubicBezTo>
                  <a:pt x="2594462" y="160892"/>
                  <a:pt x="2598081" y="149730"/>
                  <a:pt x="2600028" y="137606"/>
                </a:cubicBezTo>
                <a:cubicBezTo>
                  <a:pt x="2601975" y="125483"/>
                  <a:pt x="2601780" y="116383"/>
                  <a:pt x="2599442" y="110306"/>
                </a:cubicBezTo>
                <a:cubicBezTo>
                  <a:pt x="2597104" y="104228"/>
                  <a:pt x="2599650" y="101990"/>
                  <a:pt x="2607079" y="103590"/>
                </a:cubicBezTo>
                <a:close/>
                <a:moveTo>
                  <a:pt x="966367" y="88932"/>
                </a:moveTo>
                <a:cubicBezTo>
                  <a:pt x="969308" y="88621"/>
                  <a:pt x="973057" y="89284"/>
                  <a:pt x="977615" y="90921"/>
                </a:cubicBezTo>
                <a:cubicBezTo>
                  <a:pt x="990005" y="94951"/>
                  <a:pt x="993986" y="99382"/>
                  <a:pt x="989559" y="104213"/>
                </a:cubicBezTo>
                <a:cubicBezTo>
                  <a:pt x="985131" y="109044"/>
                  <a:pt x="981999" y="114575"/>
                  <a:pt x="980164" y="120807"/>
                </a:cubicBezTo>
                <a:cubicBezTo>
                  <a:pt x="978328" y="127039"/>
                  <a:pt x="975500" y="147736"/>
                  <a:pt x="971681" y="182896"/>
                </a:cubicBezTo>
                <a:cubicBezTo>
                  <a:pt x="981714" y="177142"/>
                  <a:pt x="991810" y="172007"/>
                  <a:pt x="1001967" y="167493"/>
                </a:cubicBezTo>
                <a:cubicBezTo>
                  <a:pt x="1012125" y="162978"/>
                  <a:pt x="1015064" y="162882"/>
                  <a:pt x="1010785" y="167204"/>
                </a:cubicBezTo>
                <a:cubicBezTo>
                  <a:pt x="1006506" y="171527"/>
                  <a:pt x="998395" y="179709"/>
                  <a:pt x="986452" y="191752"/>
                </a:cubicBezTo>
                <a:cubicBezTo>
                  <a:pt x="974508" y="203794"/>
                  <a:pt x="965498" y="214110"/>
                  <a:pt x="959421" y="222699"/>
                </a:cubicBezTo>
                <a:cubicBezTo>
                  <a:pt x="953344" y="231287"/>
                  <a:pt x="947425" y="230475"/>
                  <a:pt x="941664" y="220262"/>
                </a:cubicBezTo>
                <a:cubicBezTo>
                  <a:pt x="935903" y="210048"/>
                  <a:pt x="935202" y="202870"/>
                  <a:pt x="939562" y="198728"/>
                </a:cubicBezTo>
                <a:cubicBezTo>
                  <a:pt x="943921" y="194586"/>
                  <a:pt x="947422" y="188363"/>
                  <a:pt x="950063" y="180059"/>
                </a:cubicBezTo>
                <a:cubicBezTo>
                  <a:pt x="952705" y="171756"/>
                  <a:pt x="954612" y="161192"/>
                  <a:pt x="955784" y="148368"/>
                </a:cubicBezTo>
                <a:cubicBezTo>
                  <a:pt x="956956" y="135544"/>
                  <a:pt x="957734" y="126832"/>
                  <a:pt x="958119" y="122230"/>
                </a:cubicBezTo>
                <a:cubicBezTo>
                  <a:pt x="958503" y="117629"/>
                  <a:pt x="955613" y="116466"/>
                  <a:pt x="949449" y="118742"/>
                </a:cubicBezTo>
                <a:cubicBezTo>
                  <a:pt x="943286" y="121018"/>
                  <a:pt x="937261" y="123548"/>
                  <a:pt x="931376" y="126333"/>
                </a:cubicBezTo>
                <a:cubicBezTo>
                  <a:pt x="925491" y="129117"/>
                  <a:pt x="918264" y="127790"/>
                  <a:pt x="909694" y="122351"/>
                </a:cubicBezTo>
                <a:cubicBezTo>
                  <a:pt x="901124" y="116913"/>
                  <a:pt x="901542" y="113409"/>
                  <a:pt x="910949" y="111840"/>
                </a:cubicBezTo>
                <a:cubicBezTo>
                  <a:pt x="920357" y="110271"/>
                  <a:pt x="930217" y="107834"/>
                  <a:pt x="940529" y="104529"/>
                </a:cubicBezTo>
                <a:cubicBezTo>
                  <a:pt x="950842" y="101224"/>
                  <a:pt x="957322" y="97311"/>
                  <a:pt x="959970" y="92790"/>
                </a:cubicBezTo>
                <a:cubicBezTo>
                  <a:pt x="961294" y="90530"/>
                  <a:pt x="963426" y="89244"/>
                  <a:pt x="966367" y="88932"/>
                </a:cubicBezTo>
                <a:close/>
                <a:moveTo>
                  <a:pt x="1354815" y="81472"/>
                </a:moveTo>
                <a:cubicBezTo>
                  <a:pt x="1351154" y="81676"/>
                  <a:pt x="1346200" y="82264"/>
                  <a:pt x="1339956" y="83237"/>
                </a:cubicBezTo>
                <a:cubicBezTo>
                  <a:pt x="1327467" y="85185"/>
                  <a:pt x="1313700" y="87181"/>
                  <a:pt x="1298656" y="89228"/>
                </a:cubicBezTo>
                <a:cubicBezTo>
                  <a:pt x="1298656" y="94834"/>
                  <a:pt x="1298817" y="98040"/>
                  <a:pt x="1299140" y="98846"/>
                </a:cubicBezTo>
                <a:cubicBezTo>
                  <a:pt x="1307362" y="98164"/>
                  <a:pt x="1316304" y="96049"/>
                  <a:pt x="1325966" y="92502"/>
                </a:cubicBezTo>
                <a:cubicBezTo>
                  <a:pt x="1335627" y="88955"/>
                  <a:pt x="1343025" y="90102"/>
                  <a:pt x="1348160" y="95944"/>
                </a:cubicBezTo>
                <a:cubicBezTo>
                  <a:pt x="1353295" y="101785"/>
                  <a:pt x="1349502" y="106086"/>
                  <a:pt x="1336784" y="108845"/>
                </a:cubicBezTo>
                <a:cubicBezTo>
                  <a:pt x="1324065" y="111605"/>
                  <a:pt x="1312137" y="113301"/>
                  <a:pt x="1301000" y="113933"/>
                </a:cubicBezTo>
                <a:cubicBezTo>
                  <a:pt x="1301781" y="117158"/>
                  <a:pt x="1302172" y="119911"/>
                  <a:pt x="1302172" y="122193"/>
                </a:cubicBezTo>
                <a:cubicBezTo>
                  <a:pt x="1311499" y="120147"/>
                  <a:pt x="1320605" y="117887"/>
                  <a:pt x="1329491" y="115412"/>
                </a:cubicBezTo>
                <a:cubicBezTo>
                  <a:pt x="1338378" y="112938"/>
                  <a:pt x="1345385" y="114392"/>
                  <a:pt x="1350513" y="119775"/>
                </a:cubicBezTo>
                <a:cubicBezTo>
                  <a:pt x="1355642" y="125157"/>
                  <a:pt x="1352662" y="129263"/>
                  <a:pt x="1341574" y="132090"/>
                </a:cubicBezTo>
                <a:cubicBezTo>
                  <a:pt x="1330487" y="134918"/>
                  <a:pt x="1317737" y="136667"/>
                  <a:pt x="1303325" y="137336"/>
                </a:cubicBezTo>
                <a:lnTo>
                  <a:pt x="1304200" y="149057"/>
                </a:lnTo>
                <a:cubicBezTo>
                  <a:pt x="1305080" y="148387"/>
                  <a:pt x="1312677" y="146861"/>
                  <a:pt x="1326989" y="144480"/>
                </a:cubicBezTo>
                <a:cubicBezTo>
                  <a:pt x="1341301" y="142099"/>
                  <a:pt x="1350126" y="140908"/>
                  <a:pt x="1353462" y="140908"/>
                </a:cubicBezTo>
                <a:cubicBezTo>
                  <a:pt x="1357580" y="140908"/>
                  <a:pt x="1360761" y="140896"/>
                  <a:pt x="1363006" y="140871"/>
                </a:cubicBezTo>
                <a:cubicBezTo>
                  <a:pt x="1365151" y="119849"/>
                  <a:pt x="1366047" y="105069"/>
                  <a:pt x="1365694" y="96530"/>
                </a:cubicBezTo>
                <a:cubicBezTo>
                  <a:pt x="1365340" y="87991"/>
                  <a:pt x="1364085" y="83154"/>
                  <a:pt x="1361927" y="82019"/>
                </a:cubicBezTo>
                <a:cubicBezTo>
                  <a:pt x="1360848" y="81452"/>
                  <a:pt x="1358477" y="81269"/>
                  <a:pt x="1354815" y="81472"/>
                </a:cubicBezTo>
                <a:close/>
                <a:moveTo>
                  <a:pt x="2224348" y="61639"/>
                </a:moveTo>
                <a:cubicBezTo>
                  <a:pt x="2220950" y="67803"/>
                  <a:pt x="2215629" y="73954"/>
                  <a:pt x="2208386" y="80093"/>
                </a:cubicBezTo>
                <a:cubicBezTo>
                  <a:pt x="2215915" y="81160"/>
                  <a:pt x="2221704" y="83520"/>
                  <a:pt x="2225753" y="87172"/>
                </a:cubicBezTo>
                <a:cubicBezTo>
                  <a:pt x="2229802" y="90825"/>
                  <a:pt x="2236192" y="96272"/>
                  <a:pt x="2244924" y="103515"/>
                </a:cubicBezTo>
                <a:cubicBezTo>
                  <a:pt x="2250964" y="95280"/>
                  <a:pt x="2255897" y="87336"/>
                  <a:pt x="2259723" y="79684"/>
                </a:cubicBezTo>
                <a:cubicBezTo>
                  <a:pt x="2263549" y="72032"/>
                  <a:pt x="2265462" y="66773"/>
                  <a:pt x="2265462" y="63908"/>
                </a:cubicBezTo>
                <a:cubicBezTo>
                  <a:pt x="2265462" y="62395"/>
                  <a:pt x="2262634" y="62222"/>
                  <a:pt x="2256979" y="63388"/>
                </a:cubicBezTo>
                <a:cubicBezTo>
                  <a:pt x="2251323" y="64553"/>
                  <a:pt x="2245742" y="65719"/>
                  <a:pt x="2240236" y="66885"/>
                </a:cubicBezTo>
                <a:cubicBezTo>
                  <a:pt x="2234729" y="68051"/>
                  <a:pt x="2229433" y="66302"/>
                  <a:pt x="2224348" y="61639"/>
                </a:cubicBezTo>
                <a:close/>
                <a:moveTo>
                  <a:pt x="321627" y="45277"/>
                </a:moveTo>
                <a:cubicBezTo>
                  <a:pt x="329112" y="46920"/>
                  <a:pt x="334771" y="48505"/>
                  <a:pt x="338603" y="50030"/>
                </a:cubicBezTo>
                <a:cubicBezTo>
                  <a:pt x="344010" y="52374"/>
                  <a:pt x="345936" y="55769"/>
                  <a:pt x="344379" y="60216"/>
                </a:cubicBezTo>
                <a:cubicBezTo>
                  <a:pt x="342823" y="64662"/>
                  <a:pt x="342045" y="70172"/>
                  <a:pt x="342045" y="76745"/>
                </a:cubicBezTo>
                <a:lnTo>
                  <a:pt x="342045" y="101264"/>
                </a:lnTo>
                <a:cubicBezTo>
                  <a:pt x="342045" y="111087"/>
                  <a:pt x="340153" y="119778"/>
                  <a:pt x="336371" y="127337"/>
                </a:cubicBezTo>
                <a:cubicBezTo>
                  <a:pt x="332588" y="134896"/>
                  <a:pt x="328284" y="134875"/>
                  <a:pt x="323460" y="127272"/>
                </a:cubicBezTo>
                <a:cubicBezTo>
                  <a:pt x="318635" y="119669"/>
                  <a:pt x="316809" y="113000"/>
                  <a:pt x="317981" y="107264"/>
                </a:cubicBezTo>
                <a:cubicBezTo>
                  <a:pt x="319153" y="101528"/>
                  <a:pt x="319739" y="93302"/>
                  <a:pt x="319739" y="82586"/>
                </a:cubicBezTo>
                <a:cubicBezTo>
                  <a:pt x="319739" y="71536"/>
                  <a:pt x="318183" y="62144"/>
                  <a:pt x="315070" y="54411"/>
                </a:cubicBezTo>
                <a:cubicBezTo>
                  <a:pt x="311957" y="46678"/>
                  <a:pt x="314142" y="43634"/>
                  <a:pt x="321627" y="45277"/>
                </a:cubicBezTo>
                <a:close/>
                <a:moveTo>
                  <a:pt x="1378777" y="41398"/>
                </a:moveTo>
                <a:cubicBezTo>
                  <a:pt x="1381136" y="40784"/>
                  <a:pt x="1385733" y="41640"/>
                  <a:pt x="1392567" y="43965"/>
                </a:cubicBezTo>
                <a:cubicBezTo>
                  <a:pt x="1406234" y="48616"/>
                  <a:pt x="1412044" y="55447"/>
                  <a:pt x="1409998" y="64457"/>
                </a:cubicBezTo>
                <a:cubicBezTo>
                  <a:pt x="1407952" y="73468"/>
                  <a:pt x="1402203" y="74469"/>
                  <a:pt x="1392753" y="67462"/>
                </a:cubicBezTo>
                <a:cubicBezTo>
                  <a:pt x="1387420" y="61360"/>
                  <a:pt x="1382639" y="54755"/>
                  <a:pt x="1378409" y="47649"/>
                </a:cubicBezTo>
                <a:cubicBezTo>
                  <a:pt x="1376295" y="44096"/>
                  <a:pt x="1376417" y="42012"/>
                  <a:pt x="1378777" y="41398"/>
                </a:cubicBezTo>
                <a:close/>
                <a:moveTo>
                  <a:pt x="2526107" y="40914"/>
                </a:moveTo>
                <a:cubicBezTo>
                  <a:pt x="2524687" y="39947"/>
                  <a:pt x="2520693" y="40046"/>
                  <a:pt x="2514126" y="41212"/>
                </a:cubicBezTo>
                <a:cubicBezTo>
                  <a:pt x="2507559" y="42378"/>
                  <a:pt x="2499854" y="44164"/>
                  <a:pt x="2491011" y="46570"/>
                </a:cubicBezTo>
                <a:cubicBezTo>
                  <a:pt x="2491743" y="47736"/>
                  <a:pt x="2492779" y="53490"/>
                  <a:pt x="2494118" y="63834"/>
                </a:cubicBezTo>
                <a:cubicBezTo>
                  <a:pt x="2496561" y="63946"/>
                  <a:pt x="2500654" y="62612"/>
                  <a:pt x="2506396" y="59834"/>
                </a:cubicBezTo>
                <a:cubicBezTo>
                  <a:pt x="2512139" y="57056"/>
                  <a:pt x="2517236" y="58148"/>
                  <a:pt x="2521688" y="63108"/>
                </a:cubicBezTo>
                <a:cubicBezTo>
                  <a:pt x="2526141" y="68069"/>
                  <a:pt x="2524159" y="71787"/>
                  <a:pt x="2515745" y="74261"/>
                </a:cubicBezTo>
                <a:cubicBezTo>
                  <a:pt x="2507330" y="76736"/>
                  <a:pt x="2500642" y="77973"/>
                  <a:pt x="2495681" y="77973"/>
                </a:cubicBezTo>
                <a:lnTo>
                  <a:pt x="2497708" y="96520"/>
                </a:lnTo>
                <a:cubicBezTo>
                  <a:pt x="2512504" y="94449"/>
                  <a:pt x="2520321" y="92713"/>
                  <a:pt x="2521158" y="91311"/>
                </a:cubicBezTo>
                <a:cubicBezTo>
                  <a:pt x="2521995" y="89910"/>
                  <a:pt x="2523385" y="81402"/>
                  <a:pt x="2525325" y="65787"/>
                </a:cubicBezTo>
                <a:cubicBezTo>
                  <a:pt x="2527266" y="50173"/>
                  <a:pt x="2527527" y="41882"/>
                  <a:pt x="2526107" y="40914"/>
                </a:cubicBezTo>
                <a:close/>
                <a:moveTo>
                  <a:pt x="1729440" y="28140"/>
                </a:moveTo>
                <a:cubicBezTo>
                  <a:pt x="1744072" y="27347"/>
                  <a:pt x="1754605" y="29766"/>
                  <a:pt x="1761037" y="35399"/>
                </a:cubicBezTo>
                <a:cubicBezTo>
                  <a:pt x="1769613" y="42908"/>
                  <a:pt x="1772373" y="48381"/>
                  <a:pt x="1769316" y="51816"/>
                </a:cubicBezTo>
                <a:cubicBezTo>
                  <a:pt x="1766258" y="55252"/>
                  <a:pt x="1757698" y="56579"/>
                  <a:pt x="1743633" y="55797"/>
                </a:cubicBezTo>
                <a:cubicBezTo>
                  <a:pt x="1729569" y="55016"/>
                  <a:pt x="1716345" y="55016"/>
                  <a:pt x="1703961" y="55797"/>
                </a:cubicBezTo>
                <a:cubicBezTo>
                  <a:pt x="1691578" y="56579"/>
                  <a:pt x="1673256" y="57961"/>
                  <a:pt x="1648997" y="59946"/>
                </a:cubicBezTo>
                <a:cubicBezTo>
                  <a:pt x="1655992" y="67486"/>
                  <a:pt x="1658519" y="72754"/>
                  <a:pt x="1656578" y="75750"/>
                </a:cubicBezTo>
                <a:cubicBezTo>
                  <a:pt x="1654637" y="78745"/>
                  <a:pt x="1653667" y="91125"/>
                  <a:pt x="1653667" y="112891"/>
                </a:cubicBezTo>
                <a:cubicBezTo>
                  <a:pt x="1671129" y="112891"/>
                  <a:pt x="1686350" y="114984"/>
                  <a:pt x="1699329" y="119170"/>
                </a:cubicBezTo>
                <a:cubicBezTo>
                  <a:pt x="1712308" y="123356"/>
                  <a:pt x="1719809" y="131740"/>
                  <a:pt x="1721830" y="144322"/>
                </a:cubicBezTo>
                <a:cubicBezTo>
                  <a:pt x="1723852" y="156904"/>
                  <a:pt x="1714903" y="158300"/>
                  <a:pt x="1694985" y="148508"/>
                </a:cubicBezTo>
                <a:cubicBezTo>
                  <a:pt x="1675067" y="138716"/>
                  <a:pt x="1661294" y="130769"/>
                  <a:pt x="1653667" y="124667"/>
                </a:cubicBezTo>
                <a:cubicBezTo>
                  <a:pt x="1654399" y="183293"/>
                  <a:pt x="1653534" y="222661"/>
                  <a:pt x="1651072" y="242772"/>
                </a:cubicBezTo>
                <a:cubicBezTo>
                  <a:pt x="1648610" y="262882"/>
                  <a:pt x="1644781" y="272937"/>
                  <a:pt x="1639584" y="272937"/>
                </a:cubicBezTo>
                <a:cubicBezTo>
                  <a:pt x="1635727" y="272937"/>
                  <a:pt x="1631637" y="268330"/>
                  <a:pt x="1627315" y="259115"/>
                </a:cubicBezTo>
                <a:cubicBezTo>
                  <a:pt x="1622993" y="249900"/>
                  <a:pt x="1621632" y="241969"/>
                  <a:pt x="1623232" y="235321"/>
                </a:cubicBezTo>
                <a:cubicBezTo>
                  <a:pt x="1624831" y="228674"/>
                  <a:pt x="1626388" y="221573"/>
                  <a:pt x="1627901" y="214020"/>
                </a:cubicBezTo>
                <a:cubicBezTo>
                  <a:pt x="1629414" y="206467"/>
                  <a:pt x="1630561" y="180788"/>
                  <a:pt x="1631343" y="136983"/>
                </a:cubicBezTo>
                <a:cubicBezTo>
                  <a:pt x="1632124" y="93178"/>
                  <a:pt x="1629774" y="68454"/>
                  <a:pt x="1624292" y="62811"/>
                </a:cubicBezTo>
                <a:cubicBezTo>
                  <a:pt x="1585696" y="69037"/>
                  <a:pt x="1561502" y="73120"/>
                  <a:pt x="1551710" y="75061"/>
                </a:cubicBezTo>
                <a:cubicBezTo>
                  <a:pt x="1541919" y="77002"/>
                  <a:pt x="1532704" y="73477"/>
                  <a:pt x="1524065" y="64485"/>
                </a:cubicBezTo>
                <a:cubicBezTo>
                  <a:pt x="1515427" y="55493"/>
                  <a:pt x="1515743" y="51391"/>
                  <a:pt x="1525014" y="52179"/>
                </a:cubicBezTo>
                <a:cubicBezTo>
                  <a:pt x="1534285" y="52966"/>
                  <a:pt x="1550284" y="52207"/>
                  <a:pt x="1573011" y="49900"/>
                </a:cubicBezTo>
                <a:cubicBezTo>
                  <a:pt x="1595739" y="47593"/>
                  <a:pt x="1619036" y="44679"/>
                  <a:pt x="1642905" y="41156"/>
                </a:cubicBezTo>
                <a:cubicBezTo>
                  <a:pt x="1666773" y="37634"/>
                  <a:pt x="1690285" y="33916"/>
                  <a:pt x="1713440" y="30003"/>
                </a:cubicBezTo>
                <a:cubicBezTo>
                  <a:pt x="1719229" y="29025"/>
                  <a:pt x="1724562" y="28404"/>
                  <a:pt x="1729440" y="28140"/>
                </a:cubicBezTo>
                <a:close/>
                <a:moveTo>
                  <a:pt x="2000436" y="25957"/>
                </a:moveTo>
                <a:cubicBezTo>
                  <a:pt x="2006625" y="24742"/>
                  <a:pt x="2013043" y="27151"/>
                  <a:pt x="2019691" y="33185"/>
                </a:cubicBezTo>
                <a:cubicBezTo>
                  <a:pt x="2026339" y="39218"/>
                  <a:pt x="2025300" y="43711"/>
                  <a:pt x="2016575" y="46663"/>
                </a:cubicBezTo>
                <a:cubicBezTo>
                  <a:pt x="2007850" y="49615"/>
                  <a:pt x="1985367" y="53528"/>
                  <a:pt x="1949128" y="58402"/>
                </a:cubicBezTo>
                <a:cubicBezTo>
                  <a:pt x="1956904" y="65062"/>
                  <a:pt x="1957478" y="70627"/>
                  <a:pt x="1950849" y="75098"/>
                </a:cubicBezTo>
                <a:cubicBezTo>
                  <a:pt x="1944220" y="79569"/>
                  <a:pt x="1932751" y="90989"/>
                  <a:pt x="1916442" y="109357"/>
                </a:cubicBezTo>
                <a:cubicBezTo>
                  <a:pt x="1940924" y="106281"/>
                  <a:pt x="1962222" y="103394"/>
                  <a:pt x="1980335" y="100697"/>
                </a:cubicBezTo>
                <a:cubicBezTo>
                  <a:pt x="1998449" y="97999"/>
                  <a:pt x="2010612" y="95460"/>
                  <a:pt x="2016826" y="93079"/>
                </a:cubicBezTo>
                <a:cubicBezTo>
                  <a:pt x="2023040" y="90697"/>
                  <a:pt x="2029049" y="90778"/>
                  <a:pt x="2034853" y="93321"/>
                </a:cubicBezTo>
                <a:cubicBezTo>
                  <a:pt x="2040657" y="95863"/>
                  <a:pt x="2047664" y="100793"/>
                  <a:pt x="2055875" y="108110"/>
                </a:cubicBezTo>
                <a:cubicBezTo>
                  <a:pt x="2064085" y="115428"/>
                  <a:pt x="2065992" y="121483"/>
                  <a:pt x="2061595" y="126277"/>
                </a:cubicBezTo>
                <a:cubicBezTo>
                  <a:pt x="2057199" y="131070"/>
                  <a:pt x="2053878" y="138893"/>
                  <a:pt x="2051633" y="149745"/>
                </a:cubicBezTo>
                <a:cubicBezTo>
                  <a:pt x="2049388" y="160597"/>
                  <a:pt x="2047478" y="174274"/>
                  <a:pt x="2045903" y="190775"/>
                </a:cubicBezTo>
                <a:cubicBezTo>
                  <a:pt x="2044328" y="207276"/>
                  <a:pt x="2041101" y="220817"/>
                  <a:pt x="2036220" y="231396"/>
                </a:cubicBezTo>
                <a:cubicBezTo>
                  <a:pt x="2031340" y="241975"/>
                  <a:pt x="2025300" y="249401"/>
                  <a:pt x="2018100" y="253674"/>
                </a:cubicBezTo>
                <a:cubicBezTo>
                  <a:pt x="2010901" y="257946"/>
                  <a:pt x="2006160" y="254591"/>
                  <a:pt x="2003878" y="243609"/>
                </a:cubicBezTo>
                <a:cubicBezTo>
                  <a:pt x="2001596" y="232627"/>
                  <a:pt x="1999593" y="224835"/>
                  <a:pt x="1997869" y="220234"/>
                </a:cubicBezTo>
                <a:cubicBezTo>
                  <a:pt x="1988691" y="219564"/>
                  <a:pt x="1970519" y="220398"/>
                  <a:pt x="1943352" y="222736"/>
                </a:cubicBezTo>
                <a:cubicBezTo>
                  <a:pt x="1916184" y="225074"/>
                  <a:pt x="1893305" y="226956"/>
                  <a:pt x="1874714" y="228382"/>
                </a:cubicBezTo>
                <a:cubicBezTo>
                  <a:pt x="1868500" y="244071"/>
                  <a:pt x="1863180" y="247364"/>
                  <a:pt x="1858752" y="238261"/>
                </a:cubicBezTo>
                <a:cubicBezTo>
                  <a:pt x="1854324" y="229157"/>
                  <a:pt x="1851717" y="216374"/>
                  <a:pt x="1850929" y="199909"/>
                </a:cubicBezTo>
                <a:cubicBezTo>
                  <a:pt x="1850142" y="183445"/>
                  <a:pt x="1848613" y="169139"/>
                  <a:pt x="1846343" y="156991"/>
                </a:cubicBezTo>
                <a:cubicBezTo>
                  <a:pt x="1844074" y="144843"/>
                  <a:pt x="1840769" y="133672"/>
                  <a:pt x="1836428" y="123477"/>
                </a:cubicBezTo>
                <a:cubicBezTo>
                  <a:pt x="1832087" y="113282"/>
                  <a:pt x="1833612" y="108792"/>
                  <a:pt x="1841004" y="110008"/>
                </a:cubicBezTo>
                <a:cubicBezTo>
                  <a:pt x="1848396" y="111223"/>
                  <a:pt x="1854141" y="112392"/>
                  <a:pt x="1858240" y="113515"/>
                </a:cubicBezTo>
                <a:cubicBezTo>
                  <a:pt x="1862339" y="114637"/>
                  <a:pt x="1876221" y="114132"/>
                  <a:pt x="1899884" y="111998"/>
                </a:cubicBezTo>
                <a:cubicBezTo>
                  <a:pt x="1910873" y="95156"/>
                  <a:pt x="1917328" y="83461"/>
                  <a:pt x="1919251" y="76912"/>
                </a:cubicBezTo>
                <a:cubicBezTo>
                  <a:pt x="1921173" y="70364"/>
                  <a:pt x="1922134" y="65273"/>
                  <a:pt x="1922134" y="61639"/>
                </a:cubicBezTo>
                <a:cubicBezTo>
                  <a:pt x="1918141" y="62371"/>
                  <a:pt x="1913474" y="63136"/>
                  <a:pt x="1908135" y="63936"/>
                </a:cubicBezTo>
                <a:cubicBezTo>
                  <a:pt x="1902796" y="64736"/>
                  <a:pt x="1898136" y="64925"/>
                  <a:pt x="1894155" y="64504"/>
                </a:cubicBezTo>
                <a:cubicBezTo>
                  <a:pt x="1890173" y="64082"/>
                  <a:pt x="1884890" y="60755"/>
                  <a:pt x="1878304" y="54523"/>
                </a:cubicBezTo>
                <a:cubicBezTo>
                  <a:pt x="1871719" y="48291"/>
                  <a:pt x="1875842" y="45175"/>
                  <a:pt x="1890676" y="45175"/>
                </a:cubicBezTo>
                <a:cubicBezTo>
                  <a:pt x="1902867" y="45175"/>
                  <a:pt x="1918937" y="43448"/>
                  <a:pt x="1938887" y="39994"/>
                </a:cubicBezTo>
                <a:cubicBezTo>
                  <a:pt x="1958836" y="36540"/>
                  <a:pt x="1972534" y="33640"/>
                  <a:pt x="1979982" y="31296"/>
                </a:cubicBezTo>
                <a:cubicBezTo>
                  <a:pt x="1987429" y="28952"/>
                  <a:pt x="1994248" y="27173"/>
                  <a:pt x="2000436" y="25957"/>
                </a:cubicBezTo>
                <a:close/>
                <a:moveTo>
                  <a:pt x="2647681" y="23018"/>
                </a:moveTo>
                <a:cubicBezTo>
                  <a:pt x="2655476" y="21430"/>
                  <a:pt x="2661469" y="23362"/>
                  <a:pt x="2665661" y="28813"/>
                </a:cubicBezTo>
                <a:cubicBezTo>
                  <a:pt x="2669853" y="34264"/>
                  <a:pt x="2667273" y="38112"/>
                  <a:pt x="2657922" y="40356"/>
                </a:cubicBezTo>
                <a:cubicBezTo>
                  <a:pt x="2648570" y="42601"/>
                  <a:pt x="2633012" y="45646"/>
                  <a:pt x="2611246" y="49491"/>
                </a:cubicBezTo>
                <a:cubicBezTo>
                  <a:pt x="2619034" y="52703"/>
                  <a:pt x="2621453" y="56455"/>
                  <a:pt x="2618501" y="60746"/>
                </a:cubicBezTo>
                <a:cubicBezTo>
                  <a:pt x="2615549" y="65037"/>
                  <a:pt x="2610018" y="72292"/>
                  <a:pt x="2601907" y="82512"/>
                </a:cubicBezTo>
                <a:cubicBezTo>
                  <a:pt x="2614793" y="79585"/>
                  <a:pt x="2623837" y="76714"/>
                  <a:pt x="2629040" y="73898"/>
                </a:cubicBezTo>
                <a:cubicBezTo>
                  <a:pt x="2634243" y="71083"/>
                  <a:pt x="2641334" y="72085"/>
                  <a:pt x="2650313" y="76903"/>
                </a:cubicBezTo>
                <a:cubicBezTo>
                  <a:pt x="2659292" y="81721"/>
                  <a:pt x="2662957" y="86236"/>
                  <a:pt x="2661308" y="90446"/>
                </a:cubicBezTo>
                <a:cubicBezTo>
                  <a:pt x="2659658" y="94657"/>
                  <a:pt x="2658294" y="98384"/>
                  <a:pt x="2657215" y="101627"/>
                </a:cubicBezTo>
                <a:cubicBezTo>
                  <a:pt x="2656136" y="104870"/>
                  <a:pt x="2655981" y="112482"/>
                  <a:pt x="2656750" y="124463"/>
                </a:cubicBezTo>
                <a:cubicBezTo>
                  <a:pt x="2657519" y="136444"/>
                  <a:pt x="2656936" y="148812"/>
                  <a:pt x="2655001" y="161568"/>
                </a:cubicBezTo>
                <a:cubicBezTo>
                  <a:pt x="2653066" y="174323"/>
                  <a:pt x="2648964" y="177545"/>
                  <a:pt x="2642695" y="171232"/>
                </a:cubicBezTo>
                <a:cubicBezTo>
                  <a:pt x="2636426" y="164919"/>
                  <a:pt x="2633682" y="159813"/>
                  <a:pt x="2634463" y="155912"/>
                </a:cubicBezTo>
                <a:cubicBezTo>
                  <a:pt x="2635244" y="152012"/>
                  <a:pt x="2635827" y="142400"/>
                  <a:pt x="2636212" y="127077"/>
                </a:cubicBezTo>
                <a:cubicBezTo>
                  <a:pt x="2636596" y="111754"/>
                  <a:pt x="2636178" y="101686"/>
                  <a:pt x="2634956" y="96874"/>
                </a:cubicBezTo>
                <a:cubicBezTo>
                  <a:pt x="2633734" y="92062"/>
                  <a:pt x="2629421" y="90747"/>
                  <a:pt x="2622017" y="92930"/>
                </a:cubicBezTo>
                <a:lnTo>
                  <a:pt x="2586745" y="99553"/>
                </a:lnTo>
                <a:cubicBezTo>
                  <a:pt x="2586745" y="110839"/>
                  <a:pt x="2586286" y="126215"/>
                  <a:pt x="2585368" y="145680"/>
                </a:cubicBezTo>
                <a:cubicBezTo>
                  <a:pt x="2584451" y="165146"/>
                  <a:pt x="2580535" y="172168"/>
                  <a:pt x="2573620" y="166749"/>
                </a:cubicBezTo>
                <a:cubicBezTo>
                  <a:pt x="2566706" y="161329"/>
                  <a:pt x="2563643" y="155580"/>
                  <a:pt x="2564430" y="149503"/>
                </a:cubicBezTo>
                <a:cubicBezTo>
                  <a:pt x="2565217" y="143426"/>
                  <a:pt x="2565996" y="134236"/>
                  <a:pt x="2566765" y="121933"/>
                </a:cubicBezTo>
                <a:cubicBezTo>
                  <a:pt x="2567534" y="109630"/>
                  <a:pt x="2566362" y="100570"/>
                  <a:pt x="2563249" y="94753"/>
                </a:cubicBezTo>
                <a:cubicBezTo>
                  <a:pt x="2560136" y="88936"/>
                  <a:pt x="2561717" y="86028"/>
                  <a:pt x="2567993" y="86028"/>
                </a:cubicBezTo>
                <a:cubicBezTo>
                  <a:pt x="2572259" y="86028"/>
                  <a:pt x="2575623" y="86220"/>
                  <a:pt x="2578085" y="86605"/>
                </a:cubicBezTo>
                <a:cubicBezTo>
                  <a:pt x="2580547" y="86989"/>
                  <a:pt x="2583886" y="86716"/>
                  <a:pt x="2588103" y="85786"/>
                </a:cubicBezTo>
                <a:cubicBezTo>
                  <a:pt x="2593324" y="67431"/>
                  <a:pt x="2595501" y="56659"/>
                  <a:pt x="2594633" y="53472"/>
                </a:cubicBezTo>
                <a:cubicBezTo>
                  <a:pt x="2589759" y="54997"/>
                  <a:pt x="2585136" y="55962"/>
                  <a:pt x="2580764" y="56365"/>
                </a:cubicBezTo>
                <a:cubicBezTo>
                  <a:pt x="2576392" y="56768"/>
                  <a:pt x="2570823" y="54622"/>
                  <a:pt x="2564058" y="49928"/>
                </a:cubicBezTo>
                <a:cubicBezTo>
                  <a:pt x="2557292" y="45234"/>
                  <a:pt x="2559038" y="42114"/>
                  <a:pt x="2569295" y="40570"/>
                </a:cubicBezTo>
                <a:cubicBezTo>
                  <a:pt x="2579551" y="39026"/>
                  <a:pt x="2589151" y="37085"/>
                  <a:pt x="2598093" y="34747"/>
                </a:cubicBezTo>
                <a:cubicBezTo>
                  <a:pt x="2607035" y="32410"/>
                  <a:pt x="2615586" y="30267"/>
                  <a:pt x="2623747" y="28320"/>
                </a:cubicBezTo>
                <a:cubicBezTo>
                  <a:pt x="2631908" y="26373"/>
                  <a:pt x="2639886" y="24605"/>
                  <a:pt x="2647681" y="23018"/>
                </a:cubicBezTo>
                <a:close/>
                <a:moveTo>
                  <a:pt x="468644" y="22060"/>
                </a:moveTo>
                <a:cubicBezTo>
                  <a:pt x="471222" y="22395"/>
                  <a:pt x="474415" y="23204"/>
                  <a:pt x="478222" y="24488"/>
                </a:cubicBezTo>
                <a:cubicBezTo>
                  <a:pt x="485837" y="27055"/>
                  <a:pt x="490339" y="30152"/>
                  <a:pt x="491729" y="33780"/>
                </a:cubicBezTo>
                <a:cubicBezTo>
                  <a:pt x="493118" y="37408"/>
                  <a:pt x="491964" y="41153"/>
                  <a:pt x="488268" y="45017"/>
                </a:cubicBezTo>
                <a:cubicBezTo>
                  <a:pt x="484572" y="48880"/>
                  <a:pt x="480601" y="56411"/>
                  <a:pt x="476353" y="67611"/>
                </a:cubicBezTo>
                <a:cubicBezTo>
                  <a:pt x="472105" y="78810"/>
                  <a:pt x="467804" y="87219"/>
                  <a:pt x="463451" y="92837"/>
                </a:cubicBezTo>
                <a:cubicBezTo>
                  <a:pt x="472455" y="98666"/>
                  <a:pt x="483000" y="103283"/>
                  <a:pt x="495087" y="106687"/>
                </a:cubicBezTo>
                <a:cubicBezTo>
                  <a:pt x="507173" y="110092"/>
                  <a:pt x="516614" y="112392"/>
                  <a:pt x="523410" y="113589"/>
                </a:cubicBezTo>
                <a:cubicBezTo>
                  <a:pt x="530207" y="114786"/>
                  <a:pt x="536507" y="116163"/>
                  <a:pt x="542311" y="117719"/>
                </a:cubicBezTo>
                <a:cubicBezTo>
                  <a:pt x="548116" y="119276"/>
                  <a:pt x="541462" y="122575"/>
                  <a:pt x="522350" y="127616"/>
                </a:cubicBezTo>
                <a:cubicBezTo>
                  <a:pt x="503238" y="132658"/>
                  <a:pt x="490482" y="134344"/>
                  <a:pt x="484083" y="132676"/>
                </a:cubicBezTo>
                <a:cubicBezTo>
                  <a:pt x="477683" y="131008"/>
                  <a:pt x="466415" y="122894"/>
                  <a:pt x="450280" y="108334"/>
                </a:cubicBezTo>
                <a:cubicBezTo>
                  <a:pt x="444029" y="113369"/>
                  <a:pt x="436662" y="118308"/>
                  <a:pt x="428179" y="123151"/>
                </a:cubicBezTo>
                <a:cubicBezTo>
                  <a:pt x="423937" y="125573"/>
                  <a:pt x="419394" y="127539"/>
                  <a:pt x="414550" y="129049"/>
                </a:cubicBezTo>
                <a:lnTo>
                  <a:pt x="402853" y="131445"/>
                </a:lnTo>
                <a:lnTo>
                  <a:pt x="409715" y="132546"/>
                </a:lnTo>
                <a:cubicBezTo>
                  <a:pt x="420635" y="135554"/>
                  <a:pt x="425360" y="142387"/>
                  <a:pt x="423891" y="153047"/>
                </a:cubicBezTo>
                <a:cubicBezTo>
                  <a:pt x="422421" y="163707"/>
                  <a:pt x="414344" y="163896"/>
                  <a:pt x="399660" y="153615"/>
                </a:cubicBezTo>
                <a:cubicBezTo>
                  <a:pt x="389180" y="143085"/>
                  <a:pt x="385506" y="136189"/>
                  <a:pt x="388637" y="132927"/>
                </a:cubicBezTo>
                <a:lnTo>
                  <a:pt x="391943" y="131825"/>
                </a:lnTo>
                <a:lnTo>
                  <a:pt x="389412" y="131688"/>
                </a:lnTo>
                <a:cubicBezTo>
                  <a:pt x="388393" y="130741"/>
                  <a:pt x="389589" y="129021"/>
                  <a:pt x="393000" y="126528"/>
                </a:cubicBezTo>
                <a:cubicBezTo>
                  <a:pt x="399821" y="121542"/>
                  <a:pt x="406568" y="117198"/>
                  <a:pt x="413240" y="113496"/>
                </a:cubicBezTo>
                <a:cubicBezTo>
                  <a:pt x="419913" y="109794"/>
                  <a:pt x="427267" y="103943"/>
                  <a:pt x="435304" y="95944"/>
                </a:cubicBezTo>
                <a:cubicBezTo>
                  <a:pt x="433022" y="94356"/>
                  <a:pt x="429351" y="91742"/>
                  <a:pt x="424291" y="88102"/>
                </a:cubicBezTo>
                <a:cubicBezTo>
                  <a:pt x="419231" y="84462"/>
                  <a:pt x="414648" y="81011"/>
                  <a:pt x="410543" y="77749"/>
                </a:cubicBezTo>
                <a:cubicBezTo>
                  <a:pt x="406438" y="74488"/>
                  <a:pt x="401560" y="70382"/>
                  <a:pt x="395911" y="65434"/>
                </a:cubicBezTo>
                <a:cubicBezTo>
                  <a:pt x="390262" y="60485"/>
                  <a:pt x="392132" y="58011"/>
                  <a:pt x="401520" y="58011"/>
                </a:cubicBezTo>
                <a:cubicBezTo>
                  <a:pt x="409941" y="58011"/>
                  <a:pt x="415442" y="59729"/>
                  <a:pt x="418021" y="63164"/>
                </a:cubicBezTo>
                <a:cubicBezTo>
                  <a:pt x="420601" y="66600"/>
                  <a:pt x="429463" y="72658"/>
                  <a:pt x="444606" y="81340"/>
                </a:cubicBezTo>
                <a:cubicBezTo>
                  <a:pt x="447061" y="77793"/>
                  <a:pt x="450404" y="70705"/>
                  <a:pt x="454633" y="60076"/>
                </a:cubicBezTo>
                <a:cubicBezTo>
                  <a:pt x="458862" y="49447"/>
                  <a:pt x="459451" y="44480"/>
                  <a:pt x="456400" y="45175"/>
                </a:cubicBezTo>
                <a:cubicBezTo>
                  <a:pt x="440513" y="47568"/>
                  <a:pt x="430061" y="49550"/>
                  <a:pt x="425044" y="51118"/>
                </a:cubicBezTo>
                <a:cubicBezTo>
                  <a:pt x="420027" y="52687"/>
                  <a:pt x="413674" y="50812"/>
                  <a:pt x="405985" y="45491"/>
                </a:cubicBezTo>
                <a:cubicBezTo>
                  <a:pt x="398295" y="40170"/>
                  <a:pt x="399560" y="37240"/>
                  <a:pt x="409780" y="36701"/>
                </a:cubicBezTo>
                <a:cubicBezTo>
                  <a:pt x="420000" y="36161"/>
                  <a:pt x="430709" y="33963"/>
                  <a:pt x="441908" y="30106"/>
                </a:cubicBezTo>
                <a:cubicBezTo>
                  <a:pt x="453108" y="26249"/>
                  <a:pt x="460056" y="23706"/>
                  <a:pt x="462754" y="22478"/>
                </a:cubicBezTo>
                <a:cubicBezTo>
                  <a:pt x="464102" y="21864"/>
                  <a:pt x="466066" y="21725"/>
                  <a:pt x="468644" y="22060"/>
                </a:cubicBezTo>
                <a:close/>
                <a:moveTo>
                  <a:pt x="172832" y="21904"/>
                </a:moveTo>
                <a:cubicBezTo>
                  <a:pt x="176152" y="22330"/>
                  <a:pt x="179952" y="23570"/>
                  <a:pt x="184231" y="25622"/>
                </a:cubicBezTo>
                <a:cubicBezTo>
                  <a:pt x="192789" y="29728"/>
                  <a:pt x="200004" y="34192"/>
                  <a:pt x="205876" y="39017"/>
                </a:cubicBezTo>
                <a:cubicBezTo>
                  <a:pt x="211749" y="43841"/>
                  <a:pt x="213104" y="48830"/>
                  <a:pt x="209941" y="53983"/>
                </a:cubicBezTo>
                <a:cubicBezTo>
                  <a:pt x="206778" y="59137"/>
                  <a:pt x="204834" y="64997"/>
                  <a:pt x="204109" y="71564"/>
                </a:cubicBezTo>
                <a:cubicBezTo>
                  <a:pt x="203383" y="78131"/>
                  <a:pt x="203021" y="92700"/>
                  <a:pt x="203021" y="115273"/>
                </a:cubicBezTo>
                <a:cubicBezTo>
                  <a:pt x="203021" y="138428"/>
                  <a:pt x="203588" y="160278"/>
                  <a:pt x="204723" y="180822"/>
                </a:cubicBezTo>
                <a:cubicBezTo>
                  <a:pt x="205858" y="201367"/>
                  <a:pt x="207023" y="216138"/>
                  <a:pt x="208220" y="225136"/>
                </a:cubicBezTo>
                <a:cubicBezTo>
                  <a:pt x="209417" y="234134"/>
                  <a:pt x="205771" y="245128"/>
                  <a:pt x="197281" y="258120"/>
                </a:cubicBezTo>
                <a:cubicBezTo>
                  <a:pt x="188792" y="271111"/>
                  <a:pt x="182448" y="272165"/>
                  <a:pt x="178250" y="261282"/>
                </a:cubicBezTo>
                <a:cubicBezTo>
                  <a:pt x="174052" y="250399"/>
                  <a:pt x="166018" y="240648"/>
                  <a:pt x="154149" y="232028"/>
                </a:cubicBezTo>
                <a:cubicBezTo>
                  <a:pt x="142280" y="223409"/>
                  <a:pt x="143216" y="220655"/>
                  <a:pt x="156958" y="223768"/>
                </a:cubicBezTo>
                <a:cubicBezTo>
                  <a:pt x="170700" y="226881"/>
                  <a:pt x="178092" y="224509"/>
                  <a:pt x="179134" y="216653"/>
                </a:cubicBezTo>
                <a:cubicBezTo>
                  <a:pt x="180175" y="208796"/>
                  <a:pt x="180696" y="198734"/>
                  <a:pt x="180696" y="186468"/>
                </a:cubicBezTo>
                <a:cubicBezTo>
                  <a:pt x="180696" y="173359"/>
                  <a:pt x="180120" y="148527"/>
                  <a:pt x="178966" y="111971"/>
                </a:cubicBezTo>
                <a:cubicBezTo>
                  <a:pt x="177813" y="75415"/>
                  <a:pt x="175224" y="54774"/>
                  <a:pt x="171199" y="50049"/>
                </a:cubicBezTo>
                <a:cubicBezTo>
                  <a:pt x="167175" y="45323"/>
                  <a:pt x="161259" y="43153"/>
                  <a:pt x="153451" y="43538"/>
                </a:cubicBezTo>
                <a:cubicBezTo>
                  <a:pt x="145644" y="43922"/>
                  <a:pt x="132594" y="45187"/>
                  <a:pt x="114300" y="47333"/>
                </a:cubicBezTo>
                <a:cubicBezTo>
                  <a:pt x="125190" y="50917"/>
                  <a:pt x="129273" y="55503"/>
                  <a:pt x="126551" y="61090"/>
                </a:cubicBezTo>
                <a:cubicBezTo>
                  <a:pt x="123829" y="66677"/>
                  <a:pt x="122467" y="76150"/>
                  <a:pt x="122467" y="89507"/>
                </a:cubicBezTo>
                <a:cubicBezTo>
                  <a:pt x="128433" y="88750"/>
                  <a:pt x="133078" y="88372"/>
                  <a:pt x="136401" y="88372"/>
                </a:cubicBezTo>
                <a:cubicBezTo>
                  <a:pt x="141387" y="88372"/>
                  <a:pt x="145954" y="90657"/>
                  <a:pt x="150103" y="95227"/>
                </a:cubicBezTo>
                <a:cubicBezTo>
                  <a:pt x="154251" y="99798"/>
                  <a:pt x="151442" y="103484"/>
                  <a:pt x="141675" y="106287"/>
                </a:cubicBezTo>
                <a:cubicBezTo>
                  <a:pt x="131909" y="109090"/>
                  <a:pt x="125456" y="111019"/>
                  <a:pt x="122319" y="112073"/>
                </a:cubicBezTo>
                <a:lnTo>
                  <a:pt x="121295" y="139718"/>
                </a:lnTo>
                <a:cubicBezTo>
                  <a:pt x="130746" y="137460"/>
                  <a:pt x="138482" y="135923"/>
                  <a:pt x="144503" y="135104"/>
                </a:cubicBezTo>
                <a:cubicBezTo>
                  <a:pt x="150525" y="134286"/>
                  <a:pt x="155166" y="136549"/>
                  <a:pt x="158428" y="141894"/>
                </a:cubicBezTo>
                <a:cubicBezTo>
                  <a:pt x="161690" y="147240"/>
                  <a:pt x="159383" y="151329"/>
                  <a:pt x="151507" y="154163"/>
                </a:cubicBezTo>
                <a:cubicBezTo>
                  <a:pt x="143632" y="156997"/>
                  <a:pt x="133561" y="160120"/>
                  <a:pt x="121295" y="163530"/>
                </a:cubicBezTo>
                <a:cubicBezTo>
                  <a:pt x="121295" y="181216"/>
                  <a:pt x="120064" y="199516"/>
                  <a:pt x="117602" y="218429"/>
                </a:cubicBezTo>
                <a:cubicBezTo>
                  <a:pt x="115141" y="237343"/>
                  <a:pt x="111665" y="247069"/>
                  <a:pt x="107175" y="247609"/>
                </a:cubicBezTo>
                <a:cubicBezTo>
                  <a:pt x="102686" y="248148"/>
                  <a:pt x="100004" y="242787"/>
                  <a:pt x="99129" y="231526"/>
                </a:cubicBezTo>
                <a:cubicBezTo>
                  <a:pt x="98255" y="220265"/>
                  <a:pt x="98208" y="198654"/>
                  <a:pt x="98990" y="166693"/>
                </a:cubicBezTo>
                <a:cubicBezTo>
                  <a:pt x="92404" y="168256"/>
                  <a:pt x="86197" y="169037"/>
                  <a:pt x="80368" y="169037"/>
                </a:cubicBezTo>
                <a:cubicBezTo>
                  <a:pt x="75183" y="169037"/>
                  <a:pt x="69209" y="167214"/>
                  <a:pt x="62443" y="163567"/>
                </a:cubicBezTo>
                <a:cubicBezTo>
                  <a:pt x="55678" y="159921"/>
                  <a:pt x="55650" y="157196"/>
                  <a:pt x="62359" y="155391"/>
                </a:cubicBezTo>
                <a:cubicBezTo>
                  <a:pt x="69069" y="153587"/>
                  <a:pt x="81664" y="150198"/>
                  <a:pt x="100143" y="145224"/>
                </a:cubicBezTo>
                <a:lnTo>
                  <a:pt x="100143" y="115329"/>
                </a:lnTo>
                <a:cubicBezTo>
                  <a:pt x="91424" y="117673"/>
                  <a:pt x="83019" y="116848"/>
                  <a:pt x="74926" y="112854"/>
                </a:cubicBezTo>
                <a:cubicBezTo>
                  <a:pt x="66834" y="108861"/>
                  <a:pt x="65978" y="105934"/>
                  <a:pt x="72359" y="104073"/>
                </a:cubicBezTo>
                <a:cubicBezTo>
                  <a:pt x="78740" y="102213"/>
                  <a:pt x="88001" y="99931"/>
                  <a:pt x="100143" y="97227"/>
                </a:cubicBezTo>
                <a:cubicBezTo>
                  <a:pt x="100143" y="80050"/>
                  <a:pt x="99145" y="64684"/>
                  <a:pt x="97148" y="51128"/>
                </a:cubicBezTo>
                <a:cubicBezTo>
                  <a:pt x="83890" y="52690"/>
                  <a:pt x="72064" y="54117"/>
                  <a:pt x="61671" y="55407"/>
                </a:cubicBezTo>
                <a:cubicBezTo>
                  <a:pt x="60915" y="108836"/>
                  <a:pt x="59556" y="143792"/>
                  <a:pt x="57597" y="160275"/>
                </a:cubicBezTo>
                <a:cubicBezTo>
                  <a:pt x="55637" y="176757"/>
                  <a:pt x="52062" y="193789"/>
                  <a:pt x="46872" y="211369"/>
                </a:cubicBezTo>
                <a:cubicBezTo>
                  <a:pt x="41682" y="228949"/>
                  <a:pt x="30975" y="242828"/>
                  <a:pt x="14753" y="253004"/>
                </a:cubicBezTo>
                <a:cubicBezTo>
                  <a:pt x="-1469" y="263180"/>
                  <a:pt x="-4313" y="261146"/>
                  <a:pt x="6223" y="246902"/>
                </a:cubicBezTo>
                <a:cubicBezTo>
                  <a:pt x="16759" y="232658"/>
                  <a:pt x="24737" y="212950"/>
                  <a:pt x="30157" y="187780"/>
                </a:cubicBezTo>
                <a:cubicBezTo>
                  <a:pt x="35577" y="162609"/>
                  <a:pt x="38286" y="141553"/>
                  <a:pt x="38286" y="124612"/>
                </a:cubicBezTo>
                <a:lnTo>
                  <a:pt x="38286" y="76745"/>
                </a:lnTo>
                <a:cubicBezTo>
                  <a:pt x="38286" y="62829"/>
                  <a:pt x="36144" y="52334"/>
                  <a:pt x="31859" y="45258"/>
                </a:cubicBezTo>
                <a:cubicBezTo>
                  <a:pt x="27574" y="38183"/>
                  <a:pt x="30733" y="35814"/>
                  <a:pt x="41337" y="38152"/>
                </a:cubicBezTo>
                <a:cubicBezTo>
                  <a:pt x="51941" y="40490"/>
                  <a:pt x="64886" y="40694"/>
                  <a:pt x="80172" y="38766"/>
                </a:cubicBezTo>
                <a:cubicBezTo>
                  <a:pt x="95458" y="36837"/>
                  <a:pt x="112121" y="34338"/>
                  <a:pt x="130160" y="31269"/>
                </a:cubicBezTo>
                <a:cubicBezTo>
                  <a:pt x="148199" y="28199"/>
                  <a:pt x="159581" y="25464"/>
                  <a:pt x="164307" y="23064"/>
                </a:cubicBezTo>
                <a:cubicBezTo>
                  <a:pt x="166669" y="21864"/>
                  <a:pt x="169511" y="21478"/>
                  <a:pt x="172832" y="21904"/>
                </a:cubicBezTo>
                <a:close/>
                <a:moveTo>
                  <a:pt x="2528734" y="20860"/>
                </a:moveTo>
                <a:cubicBezTo>
                  <a:pt x="2530955" y="20562"/>
                  <a:pt x="2533117" y="20730"/>
                  <a:pt x="2535222" y="21362"/>
                </a:cubicBezTo>
                <a:cubicBezTo>
                  <a:pt x="2539433" y="22627"/>
                  <a:pt x="2544986" y="25129"/>
                  <a:pt x="2551882" y="28869"/>
                </a:cubicBezTo>
                <a:cubicBezTo>
                  <a:pt x="2558778" y="32608"/>
                  <a:pt x="2560793" y="36202"/>
                  <a:pt x="2557928" y="39649"/>
                </a:cubicBezTo>
                <a:cubicBezTo>
                  <a:pt x="2555063" y="43097"/>
                  <a:pt x="2552728" y="48061"/>
                  <a:pt x="2550924" y="54542"/>
                </a:cubicBezTo>
                <a:cubicBezTo>
                  <a:pt x="2549119" y="61022"/>
                  <a:pt x="2546819" y="70262"/>
                  <a:pt x="2544022" y="82261"/>
                </a:cubicBezTo>
                <a:cubicBezTo>
                  <a:pt x="2541225" y="94260"/>
                  <a:pt x="2537802" y="102771"/>
                  <a:pt x="2533753" y="107794"/>
                </a:cubicBezTo>
                <a:cubicBezTo>
                  <a:pt x="2529703" y="112817"/>
                  <a:pt x="2525608" y="111831"/>
                  <a:pt x="2521465" y="104836"/>
                </a:cubicBezTo>
                <a:lnTo>
                  <a:pt x="2497560" y="110101"/>
                </a:lnTo>
                <a:cubicBezTo>
                  <a:pt x="2496716" y="115149"/>
                  <a:pt x="2494124" y="117673"/>
                  <a:pt x="2489783" y="117673"/>
                </a:cubicBezTo>
                <a:cubicBezTo>
                  <a:pt x="2486174" y="117673"/>
                  <a:pt x="2483508" y="112519"/>
                  <a:pt x="2481784" y="102213"/>
                </a:cubicBezTo>
                <a:cubicBezTo>
                  <a:pt x="2480060" y="91907"/>
                  <a:pt x="2477676" y="80664"/>
                  <a:pt x="2474631" y="68485"/>
                </a:cubicBezTo>
                <a:cubicBezTo>
                  <a:pt x="2471586" y="56306"/>
                  <a:pt x="2468668" y="47624"/>
                  <a:pt x="2465878" y="42440"/>
                </a:cubicBezTo>
                <a:cubicBezTo>
                  <a:pt x="2463087" y="37256"/>
                  <a:pt x="2465214" y="34664"/>
                  <a:pt x="2472259" y="34664"/>
                </a:cubicBezTo>
                <a:lnTo>
                  <a:pt x="2483942" y="34664"/>
                </a:lnTo>
                <a:cubicBezTo>
                  <a:pt x="2486645" y="34664"/>
                  <a:pt x="2492481" y="33358"/>
                  <a:pt x="2501448" y="30748"/>
                </a:cubicBezTo>
                <a:cubicBezTo>
                  <a:pt x="2510415" y="28137"/>
                  <a:pt x="2517233" y="25604"/>
                  <a:pt x="2521902" y="23148"/>
                </a:cubicBezTo>
                <a:cubicBezTo>
                  <a:pt x="2524237" y="21920"/>
                  <a:pt x="2526515" y="21158"/>
                  <a:pt x="2528734" y="20860"/>
                </a:cubicBezTo>
                <a:close/>
                <a:moveTo>
                  <a:pt x="759151" y="18970"/>
                </a:moveTo>
                <a:cubicBezTo>
                  <a:pt x="761230" y="18773"/>
                  <a:pt x="764084" y="18975"/>
                  <a:pt x="767712" y="19576"/>
                </a:cubicBezTo>
                <a:cubicBezTo>
                  <a:pt x="780784" y="20370"/>
                  <a:pt x="790368" y="22962"/>
                  <a:pt x="796463" y="27352"/>
                </a:cubicBezTo>
                <a:cubicBezTo>
                  <a:pt x="802559" y="31743"/>
                  <a:pt x="805111" y="37972"/>
                  <a:pt x="804119" y="46040"/>
                </a:cubicBezTo>
                <a:cubicBezTo>
                  <a:pt x="803127" y="54107"/>
                  <a:pt x="798314" y="56303"/>
                  <a:pt x="789682" y="52625"/>
                </a:cubicBezTo>
                <a:cubicBezTo>
                  <a:pt x="781050" y="48948"/>
                  <a:pt x="771603" y="41919"/>
                  <a:pt x="761340" y="31538"/>
                </a:cubicBezTo>
                <a:cubicBezTo>
                  <a:pt x="753643" y="23753"/>
                  <a:pt x="752913" y="19563"/>
                  <a:pt x="759151" y="18970"/>
                </a:cubicBezTo>
                <a:close/>
                <a:moveTo>
                  <a:pt x="961534" y="16497"/>
                </a:moveTo>
                <a:cubicBezTo>
                  <a:pt x="964881" y="16370"/>
                  <a:pt x="969113" y="16603"/>
                  <a:pt x="974229" y="17195"/>
                </a:cubicBezTo>
                <a:cubicBezTo>
                  <a:pt x="984647" y="18076"/>
                  <a:pt x="992275" y="20739"/>
                  <a:pt x="997112" y="25185"/>
                </a:cubicBezTo>
                <a:cubicBezTo>
                  <a:pt x="1001949" y="29631"/>
                  <a:pt x="1003396" y="36040"/>
                  <a:pt x="1001456" y="44412"/>
                </a:cubicBezTo>
                <a:cubicBezTo>
                  <a:pt x="999515" y="52784"/>
                  <a:pt x="993289" y="54318"/>
                  <a:pt x="982778" y="49016"/>
                </a:cubicBezTo>
                <a:cubicBezTo>
                  <a:pt x="972267" y="43714"/>
                  <a:pt x="963098" y="36493"/>
                  <a:pt x="955272" y="27352"/>
                </a:cubicBezTo>
                <a:cubicBezTo>
                  <a:pt x="949403" y="20497"/>
                  <a:pt x="951490" y="16879"/>
                  <a:pt x="961534" y="16497"/>
                </a:cubicBezTo>
                <a:close/>
                <a:moveTo>
                  <a:pt x="705734" y="11446"/>
                </a:moveTo>
                <a:cubicBezTo>
                  <a:pt x="718626" y="13096"/>
                  <a:pt x="726043" y="15412"/>
                  <a:pt x="727984" y="18395"/>
                </a:cubicBezTo>
                <a:cubicBezTo>
                  <a:pt x="729925" y="21378"/>
                  <a:pt x="730508" y="24534"/>
                  <a:pt x="729733" y="27864"/>
                </a:cubicBezTo>
                <a:cubicBezTo>
                  <a:pt x="728957" y="31194"/>
                  <a:pt x="728942" y="37764"/>
                  <a:pt x="729686" y="47575"/>
                </a:cubicBezTo>
                <a:cubicBezTo>
                  <a:pt x="730430" y="57385"/>
                  <a:pt x="732117" y="67474"/>
                  <a:pt x="734746" y="77842"/>
                </a:cubicBezTo>
                <a:cubicBezTo>
                  <a:pt x="742833" y="75684"/>
                  <a:pt x="749322" y="73588"/>
                  <a:pt x="754215" y="71554"/>
                </a:cubicBezTo>
                <a:cubicBezTo>
                  <a:pt x="759107" y="69520"/>
                  <a:pt x="765200" y="71018"/>
                  <a:pt x="772493" y="76047"/>
                </a:cubicBezTo>
                <a:cubicBezTo>
                  <a:pt x="779785" y="81076"/>
                  <a:pt x="778133" y="85947"/>
                  <a:pt x="767535" y="90660"/>
                </a:cubicBezTo>
                <a:cubicBezTo>
                  <a:pt x="756937" y="95373"/>
                  <a:pt x="747837" y="98610"/>
                  <a:pt x="740234" y="100371"/>
                </a:cubicBezTo>
                <a:cubicBezTo>
                  <a:pt x="749524" y="127942"/>
                  <a:pt x="757827" y="148272"/>
                  <a:pt x="765144" y="161363"/>
                </a:cubicBezTo>
                <a:cubicBezTo>
                  <a:pt x="772462" y="174454"/>
                  <a:pt x="779562" y="185780"/>
                  <a:pt x="786445" y="195342"/>
                </a:cubicBezTo>
                <a:cubicBezTo>
                  <a:pt x="793329" y="204904"/>
                  <a:pt x="801322" y="213670"/>
                  <a:pt x="810425" y="221638"/>
                </a:cubicBezTo>
                <a:cubicBezTo>
                  <a:pt x="819529" y="229607"/>
                  <a:pt x="825243" y="233898"/>
                  <a:pt x="827568" y="234512"/>
                </a:cubicBezTo>
                <a:cubicBezTo>
                  <a:pt x="829894" y="235126"/>
                  <a:pt x="832046" y="232689"/>
                  <a:pt x="834024" y="227201"/>
                </a:cubicBezTo>
                <a:cubicBezTo>
                  <a:pt x="836002" y="221713"/>
                  <a:pt x="839351" y="213735"/>
                  <a:pt x="844070" y="203267"/>
                </a:cubicBezTo>
                <a:cubicBezTo>
                  <a:pt x="848789" y="192800"/>
                  <a:pt x="850947" y="193395"/>
                  <a:pt x="850544" y="205053"/>
                </a:cubicBezTo>
                <a:cubicBezTo>
                  <a:pt x="850141" y="216711"/>
                  <a:pt x="850519" y="227765"/>
                  <a:pt x="851679" y="238214"/>
                </a:cubicBezTo>
                <a:cubicBezTo>
                  <a:pt x="852838" y="248663"/>
                  <a:pt x="854206" y="257063"/>
                  <a:pt x="855781" y="263412"/>
                </a:cubicBezTo>
                <a:cubicBezTo>
                  <a:pt x="857356" y="269763"/>
                  <a:pt x="851614" y="271328"/>
                  <a:pt x="838554" y="268110"/>
                </a:cubicBezTo>
                <a:cubicBezTo>
                  <a:pt x="825494" y="264891"/>
                  <a:pt x="812968" y="258083"/>
                  <a:pt x="800975" y="247683"/>
                </a:cubicBezTo>
                <a:cubicBezTo>
                  <a:pt x="788982" y="237284"/>
                  <a:pt x="777637" y="223762"/>
                  <a:pt x="766940" y="207118"/>
                </a:cubicBezTo>
                <a:cubicBezTo>
                  <a:pt x="756243" y="190474"/>
                  <a:pt x="747375" y="174528"/>
                  <a:pt x="740337" y="159279"/>
                </a:cubicBezTo>
                <a:cubicBezTo>
                  <a:pt x="733298" y="144031"/>
                  <a:pt x="726933" y="125883"/>
                  <a:pt x="721240" y="104836"/>
                </a:cubicBezTo>
                <a:cubicBezTo>
                  <a:pt x="704745" y="108681"/>
                  <a:pt x="690488" y="111781"/>
                  <a:pt x="678471" y="114138"/>
                </a:cubicBezTo>
                <a:cubicBezTo>
                  <a:pt x="666453" y="116494"/>
                  <a:pt x="655430" y="115422"/>
                  <a:pt x="645403" y="110919"/>
                </a:cubicBezTo>
                <a:cubicBezTo>
                  <a:pt x="635376" y="106417"/>
                  <a:pt x="637583" y="102914"/>
                  <a:pt x="652026" y="100409"/>
                </a:cubicBezTo>
                <a:cubicBezTo>
                  <a:pt x="666468" y="97903"/>
                  <a:pt x="687655" y="92285"/>
                  <a:pt x="715585" y="83554"/>
                </a:cubicBezTo>
                <a:cubicBezTo>
                  <a:pt x="713414" y="74674"/>
                  <a:pt x="710596" y="62904"/>
                  <a:pt x="707129" y="48244"/>
                </a:cubicBezTo>
                <a:cubicBezTo>
                  <a:pt x="703663" y="33585"/>
                  <a:pt x="699341" y="23374"/>
                  <a:pt x="694163" y="17614"/>
                </a:cubicBezTo>
                <a:cubicBezTo>
                  <a:pt x="688985" y="11853"/>
                  <a:pt x="692842" y="9797"/>
                  <a:pt x="705734" y="11446"/>
                </a:cubicBezTo>
                <a:close/>
                <a:moveTo>
                  <a:pt x="355207" y="11335"/>
                </a:moveTo>
                <a:cubicBezTo>
                  <a:pt x="357061" y="10554"/>
                  <a:pt x="359842" y="10560"/>
                  <a:pt x="363550" y="11353"/>
                </a:cubicBezTo>
                <a:cubicBezTo>
                  <a:pt x="368784" y="12222"/>
                  <a:pt x="374098" y="14039"/>
                  <a:pt x="379494" y="16804"/>
                </a:cubicBezTo>
                <a:cubicBezTo>
                  <a:pt x="384889" y="19570"/>
                  <a:pt x="386988" y="23356"/>
                  <a:pt x="385791" y="28162"/>
                </a:cubicBezTo>
                <a:cubicBezTo>
                  <a:pt x="384594" y="32968"/>
                  <a:pt x="383816" y="37898"/>
                  <a:pt x="383456" y="42952"/>
                </a:cubicBezTo>
                <a:cubicBezTo>
                  <a:pt x="383096" y="48006"/>
                  <a:pt x="382917" y="58879"/>
                  <a:pt x="382917" y="75573"/>
                </a:cubicBezTo>
                <a:lnTo>
                  <a:pt x="382917" y="117598"/>
                </a:lnTo>
                <a:cubicBezTo>
                  <a:pt x="382917" y="130286"/>
                  <a:pt x="381810" y="140474"/>
                  <a:pt x="379596" y="148164"/>
                </a:cubicBezTo>
                <a:cubicBezTo>
                  <a:pt x="377382" y="155853"/>
                  <a:pt x="372883" y="155528"/>
                  <a:pt x="366099" y="147187"/>
                </a:cubicBezTo>
                <a:cubicBezTo>
                  <a:pt x="359315" y="138846"/>
                  <a:pt x="356701" y="131976"/>
                  <a:pt x="358258" y="126574"/>
                </a:cubicBezTo>
                <a:cubicBezTo>
                  <a:pt x="359814" y="121173"/>
                  <a:pt x="360788" y="108458"/>
                  <a:pt x="361178" y="88428"/>
                </a:cubicBezTo>
                <a:cubicBezTo>
                  <a:pt x="361569" y="68398"/>
                  <a:pt x="361194" y="53478"/>
                  <a:pt x="360053" y="43668"/>
                </a:cubicBezTo>
                <a:cubicBezTo>
                  <a:pt x="358912" y="33858"/>
                  <a:pt x="357355" y="27371"/>
                  <a:pt x="355383" y="24209"/>
                </a:cubicBezTo>
                <a:cubicBezTo>
                  <a:pt x="353411" y="21046"/>
                  <a:pt x="352425" y="18324"/>
                  <a:pt x="352425" y="16042"/>
                </a:cubicBezTo>
                <a:cubicBezTo>
                  <a:pt x="352425" y="13685"/>
                  <a:pt x="353352" y="12116"/>
                  <a:pt x="355207" y="11335"/>
                </a:cubicBezTo>
                <a:close/>
                <a:moveTo>
                  <a:pt x="1280457" y="9533"/>
                </a:moveTo>
                <a:cubicBezTo>
                  <a:pt x="1282035" y="8988"/>
                  <a:pt x="1284598" y="9022"/>
                  <a:pt x="1288145" y="9633"/>
                </a:cubicBezTo>
                <a:cubicBezTo>
                  <a:pt x="1295239" y="10854"/>
                  <a:pt x="1301099" y="12743"/>
                  <a:pt x="1305725" y="15297"/>
                </a:cubicBezTo>
                <a:cubicBezTo>
                  <a:pt x="1310351" y="17852"/>
                  <a:pt x="1311601" y="20692"/>
                  <a:pt x="1309474" y="23818"/>
                </a:cubicBezTo>
                <a:cubicBezTo>
                  <a:pt x="1307347" y="26943"/>
                  <a:pt x="1304913" y="30174"/>
                  <a:pt x="1302172" y="33510"/>
                </a:cubicBezTo>
                <a:cubicBezTo>
                  <a:pt x="1304702" y="33510"/>
                  <a:pt x="1310764" y="31755"/>
                  <a:pt x="1320357" y="28245"/>
                </a:cubicBezTo>
                <a:cubicBezTo>
                  <a:pt x="1329950" y="24736"/>
                  <a:pt x="1337100" y="25846"/>
                  <a:pt x="1341807" y="31575"/>
                </a:cubicBezTo>
                <a:cubicBezTo>
                  <a:pt x="1346514" y="37305"/>
                  <a:pt x="1345100" y="41404"/>
                  <a:pt x="1337565" y="43872"/>
                </a:cubicBezTo>
                <a:cubicBezTo>
                  <a:pt x="1330031" y="46340"/>
                  <a:pt x="1322174" y="47971"/>
                  <a:pt x="1313995" y="48765"/>
                </a:cubicBezTo>
                <a:cubicBezTo>
                  <a:pt x="1305815" y="49559"/>
                  <a:pt x="1299630" y="49181"/>
                  <a:pt x="1295438" y="47630"/>
                </a:cubicBezTo>
                <a:cubicBezTo>
                  <a:pt x="1286806" y="60975"/>
                  <a:pt x="1275045" y="71899"/>
                  <a:pt x="1260156" y="80400"/>
                </a:cubicBezTo>
                <a:cubicBezTo>
                  <a:pt x="1245267" y="88902"/>
                  <a:pt x="1241193" y="88893"/>
                  <a:pt x="1247933" y="80373"/>
                </a:cubicBezTo>
                <a:cubicBezTo>
                  <a:pt x="1254674" y="71852"/>
                  <a:pt x="1260156" y="64519"/>
                  <a:pt x="1264379" y="58374"/>
                </a:cubicBezTo>
                <a:cubicBezTo>
                  <a:pt x="1268602" y="52229"/>
                  <a:pt x="1272236" y="45925"/>
                  <a:pt x="1275281" y="39463"/>
                </a:cubicBezTo>
                <a:cubicBezTo>
                  <a:pt x="1278325" y="33002"/>
                  <a:pt x="1279848" y="27917"/>
                  <a:pt x="1279848" y="24209"/>
                </a:cubicBezTo>
                <a:cubicBezTo>
                  <a:pt x="1279848" y="20066"/>
                  <a:pt x="1279457" y="16296"/>
                  <a:pt x="1278676" y="12898"/>
                </a:cubicBezTo>
                <a:cubicBezTo>
                  <a:pt x="1278285" y="11198"/>
                  <a:pt x="1278879" y="10077"/>
                  <a:pt x="1280457" y="9533"/>
                </a:cubicBezTo>
                <a:close/>
                <a:moveTo>
                  <a:pt x="1061058" y="6086"/>
                </a:moveTo>
                <a:cubicBezTo>
                  <a:pt x="1062466" y="5967"/>
                  <a:pt x="1064272" y="6216"/>
                  <a:pt x="1066475" y="6833"/>
                </a:cubicBezTo>
                <a:cubicBezTo>
                  <a:pt x="1075287" y="9301"/>
                  <a:pt x="1083286" y="12739"/>
                  <a:pt x="1090473" y="17148"/>
                </a:cubicBezTo>
                <a:cubicBezTo>
                  <a:pt x="1097661" y="21558"/>
                  <a:pt x="1099108" y="27321"/>
                  <a:pt x="1094817" y="34440"/>
                </a:cubicBezTo>
                <a:cubicBezTo>
                  <a:pt x="1090526" y="41559"/>
                  <a:pt x="1088746" y="64200"/>
                  <a:pt x="1089478" y="102362"/>
                </a:cubicBezTo>
                <a:cubicBezTo>
                  <a:pt x="1106879" y="100092"/>
                  <a:pt x="1119293" y="97968"/>
                  <a:pt x="1126722" y="95990"/>
                </a:cubicBezTo>
                <a:cubicBezTo>
                  <a:pt x="1134151" y="94012"/>
                  <a:pt x="1142272" y="95584"/>
                  <a:pt x="1151084" y="100706"/>
                </a:cubicBezTo>
                <a:cubicBezTo>
                  <a:pt x="1159896" y="105828"/>
                  <a:pt x="1160109" y="109735"/>
                  <a:pt x="1151725" y="112426"/>
                </a:cubicBezTo>
                <a:cubicBezTo>
                  <a:pt x="1143341" y="115118"/>
                  <a:pt x="1122630" y="117933"/>
                  <a:pt x="1089590" y="120872"/>
                </a:cubicBezTo>
                <a:cubicBezTo>
                  <a:pt x="1089590" y="165744"/>
                  <a:pt x="1089174" y="202455"/>
                  <a:pt x="1088343" y="231005"/>
                </a:cubicBezTo>
                <a:cubicBezTo>
                  <a:pt x="1087512" y="259555"/>
                  <a:pt x="1083596" y="274069"/>
                  <a:pt x="1076595" y="274547"/>
                </a:cubicBezTo>
                <a:cubicBezTo>
                  <a:pt x="1069594" y="275024"/>
                  <a:pt x="1066093" y="260845"/>
                  <a:pt x="1066093" y="232010"/>
                </a:cubicBezTo>
                <a:lnTo>
                  <a:pt x="1066093" y="123514"/>
                </a:lnTo>
                <a:cubicBezTo>
                  <a:pt x="1049040" y="127297"/>
                  <a:pt x="1036108" y="130187"/>
                  <a:pt x="1027296" y="132183"/>
                </a:cubicBezTo>
                <a:cubicBezTo>
                  <a:pt x="1018484" y="134180"/>
                  <a:pt x="1009908" y="131737"/>
                  <a:pt x="1001567" y="124854"/>
                </a:cubicBezTo>
                <a:cubicBezTo>
                  <a:pt x="993227" y="117970"/>
                  <a:pt x="993487" y="114262"/>
                  <a:pt x="1002349" y="113729"/>
                </a:cubicBezTo>
                <a:cubicBezTo>
                  <a:pt x="1011210" y="113195"/>
                  <a:pt x="1019833" y="112544"/>
                  <a:pt x="1028217" y="111775"/>
                </a:cubicBezTo>
                <a:cubicBezTo>
                  <a:pt x="1036601" y="111006"/>
                  <a:pt x="1049226" y="109214"/>
                  <a:pt x="1066093" y="106399"/>
                </a:cubicBezTo>
                <a:cubicBezTo>
                  <a:pt x="1066093" y="78952"/>
                  <a:pt x="1065907" y="59537"/>
                  <a:pt x="1065535" y="48151"/>
                </a:cubicBezTo>
                <a:cubicBezTo>
                  <a:pt x="1065163" y="36766"/>
                  <a:pt x="1063024" y="26416"/>
                  <a:pt x="1059117" y="17102"/>
                </a:cubicBezTo>
                <a:cubicBezTo>
                  <a:pt x="1056187" y="10116"/>
                  <a:pt x="1056834" y="6444"/>
                  <a:pt x="1061058" y="6086"/>
                </a:cubicBezTo>
                <a:close/>
                <a:moveTo>
                  <a:pt x="2221480" y="4441"/>
                </a:moveTo>
                <a:cubicBezTo>
                  <a:pt x="2223023" y="4512"/>
                  <a:pt x="2224872" y="4965"/>
                  <a:pt x="2227027" y="5800"/>
                </a:cubicBezTo>
                <a:cubicBezTo>
                  <a:pt x="2235647" y="9143"/>
                  <a:pt x="2242090" y="13139"/>
                  <a:pt x="2246356" y="17790"/>
                </a:cubicBezTo>
                <a:cubicBezTo>
                  <a:pt x="2250623" y="22441"/>
                  <a:pt x="2250858" y="26624"/>
                  <a:pt x="2247063" y="30338"/>
                </a:cubicBezTo>
                <a:cubicBezTo>
                  <a:pt x="2243268" y="34053"/>
                  <a:pt x="2238158" y="40356"/>
                  <a:pt x="2231734" y="49249"/>
                </a:cubicBezTo>
                <a:cubicBezTo>
                  <a:pt x="2236261" y="48852"/>
                  <a:pt x="2241994" y="48300"/>
                  <a:pt x="2248933" y="47593"/>
                </a:cubicBezTo>
                <a:cubicBezTo>
                  <a:pt x="2255872" y="46886"/>
                  <a:pt x="2262516" y="44942"/>
                  <a:pt x="2268866" y="41761"/>
                </a:cubicBezTo>
                <a:cubicBezTo>
                  <a:pt x="2275217" y="38580"/>
                  <a:pt x="2280689" y="38248"/>
                  <a:pt x="2285284" y="40766"/>
                </a:cubicBezTo>
                <a:cubicBezTo>
                  <a:pt x="2289879" y="43283"/>
                  <a:pt x="2295333" y="47075"/>
                  <a:pt x="2301646" y="52142"/>
                </a:cubicBezTo>
                <a:cubicBezTo>
                  <a:pt x="2307959" y="57208"/>
                  <a:pt x="2307844" y="62414"/>
                  <a:pt x="2301302" y="67759"/>
                </a:cubicBezTo>
                <a:cubicBezTo>
                  <a:pt x="2294760" y="73105"/>
                  <a:pt x="2287830" y="81359"/>
                  <a:pt x="2280512" y="92521"/>
                </a:cubicBezTo>
                <a:cubicBezTo>
                  <a:pt x="2273195" y="103683"/>
                  <a:pt x="2267446" y="111602"/>
                  <a:pt x="2263267" y="116277"/>
                </a:cubicBezTo>
                <a:cubicBezTo>
                  <a:pt x="2288729" y="133058"/>
                  <a:pt x="2306660" y="143947"/>
                  <a:pt x="2317059" y="148945"/>
                </a:cubicBezTo>
                <a:cubicBezTo>
                  <a:pt x="2327458" y="153943"/>
                  <a:pt x="2337994" y="158157"/>
                  <a:pt x="2348666" y="161586"/>
                </a:cubicBezTo>
                <a:cubicBezTo>
                  <a:pt x="2359338" y="165015"/>
                  <a:pt x="2370147" y="167967"/>
                  <a:pt x="2381092" y="170441"/>
                </a:cubicBezTo>
                <a:cubicBezTo>
                  <a:pt x="2392037" y="172916"/>
                  <a:pt x="2394741" y="176013"/>
                  <a:pt x="2389203" y="179734"/>
                </a:cubicBezTo>
                <a:cubicBezTo>
                  <a:pt x="2383666" y="183455"/>
                  <a:pt x="2370795" y="185910"/>
                  <a:pt x="2350592" y="187101"/>
                </a:cubicBezTo>
                <a:cubicBezTo>
                  <a:pt x="2330388" y="188292"/>
                  <a:pt x="2315127" y="184531"/>
                  <a:pt x="2304808" y="175818"/>
                </a:cubicBezTo>
                <a:cubicBezTo>
                  <a:pt x="2294490" y="167105"/>
                  <a:pt x="2276767" y="152393"/>
                  <a:pt x="2251640" y="131681"/>
                </a:cubicBezTo>
                <a:cubicBezTo>
                  <a:pt x="2229563" y="153063"/>
                  <a:pt x="2208455" y="169083"/>
                  <a:pt x="2188313" y="179743"/>
                </a:cubicBezTo>
                <a:cubicBezTo>
                  <a:pt x="2168172" y="190403"/>
                  <a:pt x="2148948" y="197510"/>
                  <a:pt x="2130642" y="201063"/>
                </a:cubicBezTo>
                <a:cubicBezTo>
                  <a:pt x="2112336" y="204616"/>
                  <a:pt x="2112727" y="201032"/>
                  <a:pt x="2131814" y="190310"/>
                </a:cubicBezTo>
                <a:cubicBezTo>
                  <a:pt x="2150902" y="179588"/>
                  <a:pt x="2168925" y="168442"/>
                  <a:pt x="2185885" y="156870"/>
                </a:cubicBezTo>
                <a:cubicBezTo>
                  <a:pt x="2202846" y="145299"/>
                  <a:pt x="2218860" y="131960"/>
                  <a:pt x="2233929" y="116854"/>
                </a:cubicBezTo>
                <a:cubicBezTo>
                  <a:pt x="2220820" y="103732"/>
                  <a:pt x="2209441" y="94666"/>
                  <a:pt x="2199792" y="89656"/>
                </a:cubicBezTo>
                <a:cubicBezTo>
                  <a:pt x="2188927" y="101748"/>
                  <a:pt x="2176922" y="110414"/>
                  <a:pt x="2163775" y="115654"/>
                </a:cubicBezTo>
                <a:cubicBezTo>
                  <a:pt x="2150629" y="120894"/>
                  <a:pt x="2150920" y="116718"/>
                  <a:pt x="2164650" y="103125"/>
                </a:cubicBezTo>
                <a:cubicBezTo>
                  <a:pt x="2178379" y="89532"/>
                  <a:pt x="2190636" y="73526"/>
                  <a:pt x="2201419" y="55109"/>
                </a:cubicBezTo>
                <a:cubicBezTo>
                  <a:pt x="2212203" y="36691"/>
                  <a:pt x="2217012" y="23033"/>
                  <a:pt x="2215846" y="14135"/>
                </a:cubicBezTo>
                <a:cubicBezTo>
                  <a:pt x="2214972" y="7461"/>
                  <a:pt x="2216850" y="4229"/>
                  <a:pt x="2221480" y="4441"/>
                </a:cubicBezTo>
                <a:close/>
                <a:moveTo>
                  <a:pt x="1366052" y="1"/>
                </a:moveTo>
                <a:cubicBezTo>
                  <a:pt x="1368982" y="-15"/>
                  <a:pt x="1373237" y="873"/>
                  <a:pt x="1378819" y="2666"/>
                </a:cubicBezTo>
                <a:cubicBezTo>
                  <a:pt x="1389981" y="6250"/>
                  <a:pt x="1394005" y="10845"/>
                  <a:pt x="1390892" y="16451"/>
                </a:cubicBezTo>
                <a:lnTo>
                  <a:pt x="1383879" y="21809"/>
                </a:lnTo>
                <a:cubicBezTo>
                  <a:pt x="1389534" y="21871"/>
                  <a:pt x="1397980" y="20525"/>
                  <a:pt x="1409217" y="17772"/>
                </a:cubicBezTo>
                <a:cubicBezTo>
                  <a:pt x="1420453" y="15018"/>
                  <a:pt x="1428574" y="16807"/>
                  <a:pt x="1433578" y="23139"/>
                </a:cubicBezTo>
                <a:cubicBezTo>
                  <a:pt x="1438582" y="29470"/>
                  <a:pt x="1433091" y="33966"/>
                  <a:pt x="1417105" y="36626"/>
                </a:cubicBezTo>
                <a:cubicBezTo>
                  <a:pt x="1401118" y="39287"/>
                  <a:pt x="1388641" y="39842"/>
                  <a:pt x="1379674" y="38291"/>
                </a:cubicBezTo>
                <a:cubicBezTo>
                  <a:pt x="1373237" y="48523"/>
                  <a:pt x="1364525" y="57112"/>
                  <a:pt x="1353536" y="64057"/>
                </a:cubicBezTo>
                <a:lnTo>
                  <a:pt x="1348864" y="66561"/>
                </a:lnTo>
                <a:lnTo>
                  <a:pt x="1360187" y="63955"/>
                </a:lnTo>
                <a:cubicBezTo>
                  <a:pt x="1364894" y="61543"/>
                  <a:pt x="1370162" y="61592"/>
                  <a:pt x="1375991" y="64104"/>
                </a:cubicBezTo>
                <a:cubicBezTo>
                  <a:pt x="1381820" y="66615"/>
                  <a:pt x="1387509" y="69679"/>
                  <a:pt x="1393060" y="73294"/>
                </a:cubicBezTo>
                <a:cubicBezTo>
                  <a:pt x="1398610" y="76909"/>
                  <a:pt x="1399800" y="81334"/>
                  <a:pt x="1396631" y="86567"/>
                </a:cubicBezTo>
                <a:cubicBezTo>
                  <a:pt x="1393463" y="91801"/>
                  <a:pt x="1390722" y="102322"/>
                  <a:pt x="1388409" y="118128"/>
                </a:cubicBezTo>
                <a:cubicBezTo>
                  <a:pt x="1386096" y="133935"/>
                  <a:pt x="1382911" y="146176"/>
                  <a:pt x="1378856" y="154852"/>
                </a:cubicBezTo>
                <a:cubicBezTo>
                  <a:pt x="1377842" y="157021"/>
                  <a:pt x="1376756" y="158675"/>
                  <a:pt x="1375599" y="159816"/>
                </a:cubicBezTo>
                <a:lnTo>
                  <a:pt x="1373572" y="160849"/>
                </a:lnTo>
                <a:lnTo>
                  <a:pt x="1375777" y="161512"/>
                </a:lnTo>
                <a:cubicBezTo>
                  <a:pt x="1380397" y="163428"/>
                  <a:pt x="1382486" y="165316"/>
                  <a:pt x="1382046" y="167177"/>
                </a:cubicBezTo>
                <a:cubicBezTo>
                  <a:pt x="1381606" y="169037"/>
                  <a:pt x="1380660" y="171164"/>
                  <a:pt x="1379209" y="173558"/>
                </a:cubicBezTo>
                <a:cubicBezTo>
                  <a:pt x="1403257" y="171325"/>
                  <a:pt x="1421092" y="169211"/>
                  <a:pt x="1432713" y="167214"/>
                </a:cubicBezTo>
                <a:cubicBezTo>
                  <a:pt x="1444334" y="165217"/>
                  <a:pt x="1453691" y="166662"/>
                  <a:pt x="1460786" y="171548"/>
                </a:cubicBezTo>
                <a:cubicBezTo>
                  <a:pt x="1467880" y="176435"/>
                  <a:pt x="1470630" y="180934"/>
                  <a:pt x="1469036" y="185045"/>
                </a:cubicBezTo>
                <a:cubicBezTo>
                  <a:pt x="1467443" y="189157"/>
                  <a:pt x="1461400" y="191017"/>
                  <a:pt x="1450907" y="190626"/>
                </a:cubicBezTo>
                <a:cubicBezTo>
                  <a:pt x="1440415" y="190236"/>
                  <a:pt x="1431280" y="190040"/>
                  <a:pt x="1423504" y="190040"/>
                </a:cubicBezTo>
                <a:cubicBezTo>
                  <a:pt x="1416646" y="190040"/>
                  <a:pt x="1401881" y="190753"/>
                  <a:pt x="1379209" y="192180"/>
                </a:cubicBezTo>
                <a:cubicBezTo>
                  <a:pt x="1379209" y="226509"/>
                  <a:pt x="1378998" y="245358"/>
                  <a:pt x="1378577" y="248725"/>
                </a:cubicBezTo>
                <a:cubicBezTo>
                  <a:pt x="1378155" y="252092"/>
                  <a:pt x="1376654" y="257748"/>
                  <a:pt x="1374075" y="265691"/>
                </a:cubicBezTo>
                <a:cubicBezTo>
                  <a:pt x="1371495" y="273635"/>
                  <a:pt x="1368593" y="276277"/>
                  <a:pt x="1365368" y="273617"/>
                </a:cubicBezTo>
                <a:cubicBezTo>
                  <a:pt x="1362144" y="270956"/>
                  <a:pt x="1360122" y="266966"/>
                  <a:pt x="1359303" y="261645"/>
                </a:cubicBezTo>
                <a:cubicBezTo>
                  <a:pt x="1358485" y="256325"/>
                  <a:pt x="1357877" y="248499"/>
                  <a:pt x="1357480" y="238168"/>
                </a:cubicBezTo>
                <a:cubicBezTo>
                  <a:pt x="1357083" y="227836"/>
                  <a:pt x="1356885" y="212966"/>
                  <a:pt x="1356885" y="193556"/>
                </a:cubicBezTo>
                <a:lnTo>
                  <a:pt x="1307381" y="200216"/>
                </a:lnTo>
                <a:cubicBezTo>
                  <a:pt x="1304467" y="214764"/>
                  <a:pt x="1297515" y="227942"/>
                  <a:pt x="1286526" y="239749"/>
                </a:cubicBezTo>
                <a:cubicBezTo>
                  <a:pt x="1275538" y="251556"/>
                  <a:pt x="1261948" y="259261"/>
                  <a:pt x="1245757" y="262864"/>
                </a:cubicBezTo>
                <a:cubicBezTo>
                  <a:pt x="1229566" y="266467"/>
                  <a:pt x="1227243" y="264312"/>
                  <a:pt x="1238790" y="256399"/>
                </a:cubicBezTo>
                <a:cubicBezTo>
                  <a:pt x="1250336" y="248486"/>
                  <a:pt x="1260085" y="239988"/>
                  <a:pt x="1268035" y="230903"/>
                </a:cubicBezTo>
                <a:cubicBezTo>
                  <a:pt x="1275985" y="221818"/>
                  <a:pt x="1281479" y="212092"/>
                  <a:pt x="1284517" y="201723"/>
                </a:cubicBezTo>
                <a:cubicBezTo>
                  <a:pt x="1257902" y="206387"/>
                  <a:pt x="1240594" y="209496"/>
                  <a:pt x="1232595" y="211053"/>
                </a:cubicBezTo>
                <a:cubicBezTo>
                  <a:pt x="1224595" y="212609"/>
                  <a:pt x="1216658" y="209475"/>
                  <a:pt x="1208782" y="201649"/>
                </a:cubicBezTo>
                <a:cubicBezTo>
                  <a:pt x="1200907" y="193823"/>
                  <a:pt x="1203363" y="190496"/>
                  <a:pt x="1216149" y="191668"/>
                </a:cubicBezTo>
                <a:cubicBezTo>
                  <a:pt x="1228936" y="192840"/>
                  <a:pt x="1252116" y="191237"/>
                  <a:pt x="1285689" y="186859"/>
                </a:cubicBezTo>
                <a:cubicBezTo>
                  <a:pt x="1285689" y="181104"/>
                  <a:pt x="1284716" y="175892"/>
                  <a:pt x="1282769" y="171223"/>
                </a:cubicBezTo>
                <a:cubicBezTo>
                  <a:pt x="1280821" y="166553"/>
                  <a:pt x="1282756" y="164628"/>
                  <a:pt x="1288573" y="165446"/>
                </a:cubicBezTo>
                <a:lnTo>
                  <a:pt x="1291436" y="166178"/>
                </a:lnTo>
                <a:lnTo>
                  <a:pt x="1287671" y="158514"/>
                </a:lnTo>
                <a:cubicBezTo>
                  <a:pt x="1286582" y="155437"/>
                  <a:pt x="1285739" y="151996"/>
                  <a:pt x="1285141" y="148192"/>
                </a:cubicBezTo>
                <a:cubicBezTo>
                  <a:pt x="1283944" y="140583"/>
                  <a:pt x="1282390" y="129718"/>
                  <a:pt x="1280480" y="115598"/>
                </a:cubicBezTo>
                <a:cubicBezTo>
                  <a:pt x="1278570" y="101478"/>
                  <a:pt x="1275848" y="91271"/>
                  <a:pt x="1272313" y="84977"/>
                </a:cubicBezTo>
                <a:cubicBezTo>
                  <a:pt x="1268779" y="78683"/>
                  <a:pt x="1270534" y="75536"/>
                  <a:pt x="1277578" y="75536"/>
                </a:cubicBezTo>
                <a:cubicBezTo>
                  <a:pt x="1282452" y="75536"/>
                  <a:pt x="1286787" y="75725"/>
                  <a:pt x="1290582" y="76103"/>
                </a:cubicBezTo>
                <a:cubicBezTo>
                  <a:pt x="1292480" y="76292"/>
                  <a:pt x="1296272" y="76055"/>
                  <a:pt x="1301958" y="75391"/>
                </a:cubicBezTo>
                <a:lnTo>
                  <a:pt x="1302366" y="75333"/>
                </a:lnTo>
                <a:lnTo>
                  <a:pt x="1297242" y="72317"/>
                </a:lnTo>
                <a:cubicBezTo>
                  <a:pt x="1289540" y="62780"/>
                  <a:pt x="1287333" y="56647"/>
                  <a:pt x="1290619" y="53918"/>
                </a:cubicBezTo>
                <a:cubicBezTo>
                  <a:pt x="1293906" y="51190"/>
                  <a:pt x="1299766" y="51379"/>
                  <a:pt x="1308200" y="54486"/>
                </a:cubicBezTo>
                <a:cubicBezTo>
                  <a:pt x="1316633" y="57593"/>
                  <a:pt x="1319582" y="63257"/>
                  <a:pt x="1317046" y="71480"/>
                </a:cubicBezTo>
                <a:lnTo>
                  <a:pt x="1315965" y="73378"/>
                </a:lnTo>
                <a:lnTo>
                  <a:pt x="1324701" y="72122"/>
                </a:lnTo>
                <a:lnTo>
                  <a:pt x="1343528" y="67789"/>
                </a:lnTo>
                <a:lnTo>
                  <a:pt x="1343384" y="64741"/>
                </a:lnTo>
                <a:cubicBezTo>
                  <a:pt x="1343875" y="63157"/>
                  <a:pt x="1344906" y="61019"/>
                  <a:pt x="1346476" y="58327"/>
                </a:cubicBezTo>
                <a:cubicBezTo>
                  <a:pt x="1352758" y="47562"/>
                  <a:pt x="1357232" y="38068"/>
                  <a:pt x="1359899" y="29845"/>
                </a:cubicBezTo>
                <a:cubicBezTo>
                  <a:pt x="1362565" y="21623"/>
                  <a:pt x="1363316" y="15964"/>
                  <a:pt x="1362150" y="12870"/>
                </a:cubicBezTo>
                <a:cubicBezTo>
                  <a:pt x="1360984" y="9775"/>
                  <a:pt x="1360680" y="6405"/>
                  <a:pt x="1361238" y="2759"/>
                </a:cubicBezTo>
                <a:cubicBezTo>
                  <a:pt x="1361517" y="936"/>
                  <a:pt x="1363122" y="16"/>
                  <a:pt x="136605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27681" y="2087599"/>
            <a:ext cx="149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85÷5=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7218" y="211107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234÷6=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76392" y="3362810"/>
            <a:ext cx="7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394788" y="3369984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3796900">
            <a:off x="2706805" y="3142294"/>
            <a:ext cx="657768" cy="71706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5309" y="3362808"/>
            <a:ext cx="34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35689" y="3338534"/>
            <a:ext cx="2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76392" y="2943722"/>
            <a:ext cx="25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76391" y="3775321"/>
            <a:ext cx="25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35117" y="4175429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473883" y="4209044"/>
            <a:ext cx="25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84788" y="4210304"/>
            <a:ext cx="44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0238" y="2950345"/>
            <a:ext cx="44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6391" y="4559904"/>
            <a:ext cx="7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394788" y="4960012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779837" y="4962454"/>
            <a:ext cx="39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86296" y="2098227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00377" y="336281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2 3 4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292236" y="3405385"/>
            <a:ext cx="970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弧形 45"/>
          <p:cNvSpPr/>
          <p:nvPr/>
        </p:nvSpPr>
        <p:spPr>
          <a:xfrm rot="3796900">
            <a:off x="6653514" y="3204335"/>
            <a:ext cx="657768" cy="71706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82398" y="3342960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99787" y="2926328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92238" y="3662606"/>
            <a:ext cx="10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305879" y="4060538"/>
            <a:ext cx="918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384325" y="4016471"/>
            <a:ext cx="70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918605" y="4007581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04061" y="2926328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608628" y="4264863"/>
            <a:ext cx="72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5 4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432969" y="4694469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950973" y="4653293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866095" y="2111075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线形标注 1 40"/>
          <p:cNvSpPr/>
          <p:nvPr/>
        </p:nvSpPr>
        <p:spPr>
          <a:xfrm>
            <a:off x="5037218" y="4942550"/>
            <a:ext cx="2395004" cy="439576"/>
          </a:xfrm>
          <a:prstGeom prst="borderCallout1">
            <a:avLst>
              <a:gd name="adj1" fmla="val 18750"/>
              <a:gd name="adj2" fmla="val -8333"/>
              <a:gd name="adj3" fmla="val -227376"/>
              <a:gd name="adj4" fmla="val -22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笔算除法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/>
      <p:bldP spid="46" grpId="0" animBg="1"/>
      <p:bldP spid="33" grpId="0"/>
      <p:bldP spid="48" grpId="0"/>
      <p:bldP spid="49" grpId="0"/>
      <p:bldP spid="51" grpId="0"/>
      <p:bldP spid="52" grpId="0"/>
      <p:bldP spid="53" grpId="0"/>
      <p:bldP spid="55" grpId="0"/>
      <p:bldP spid="57" grpId="0"/>
      <p:bldP spid="58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2890392" y="1513674"/>
            <a:ext cx="2834721" cy="274617"/>
          </a:xfrm>
          <a:custGeom>
            <a:avLst/>
            <a:gdLst/>
            <a:ahLst/>
            <a:cxnLst/>
            <a:rect l="l" t="t" r="r" b="b"/>
            <a:pathLst>
              <a:path w="2834721" h="274617">
                <a:moveTo>
                  <a:pt x="2795269" y="195212"/>
                </a:moveTo>
                <a:cubicBezTo>
                  <a:pt x="2792353" y="195376"/>
                  <a:pt x="2789517" y="196483"/>
                  <a:pt x="2786761" y="198533"/>
                </a:cubicBezTo>
                <a:cubicBezTo>
                  <a:pt x="2781248" y="202632"/>
                  <a:pt x="2778491" y="208095"/>
                  <a:pt x="2778491" y="214922"/>
                </a:cubicBezTo>
                <a:cubicBezTo>
                  <a:pt x="2778491" y="221750"/>
                  <a:pt x="2781561" y="226875"/>
                  <a:pt x="2787700" y="230298"/>
                </a:cubicBezTo>
                <a:cubicBezTo>
                  <a:pt x="2793839" y="233721"/>
                  <a:pt x="2799848" y="233548"/>
                  <a:pt x="2805727" y="229777"/>
                </a:cubicBezTo>
                <a:cubicBezTo>
                  <a:pt x="2811606" y="225995"/>
                  <a:pt x="2814368" y="220538"/>
                  <a:pt x="2814015" y="213406"/>
                </a:cubicBezTo>
                <a:cubicBezTo>
                  <a:pt x="2813661" y="206275"/>
                  <a:pt x="2810409" y="200988"/>
                  <a:pt x="2804257" y="197547"/>
                </a:cubicBezTo>
                <a:cubicBezTo>
                  <a:pt x="2801182" y="195826"/>
                  <a:pt x="2798185" y="195048"/>
                  <a:pt x="2795269" y="195212"/>
                </a:cubicBezTo>
                <a:close/>
                <a:moveTo>
                  <a:pt x="2271778" y="194328"/>
                </a:moveTo>
                <a:cubicBezTo>
                  <a:pt x="2269762" y="193814"/>
                  <a:pt x="2263171" y="194316"/>
                  <a:pt x="2252002" y="195835"/>
                </a:cubicBezTo>
                <a:cubicBezTo>
                  <a:pt x="2240834" y="197355"/>
                  <a:pt x="2226295" y="199522"/>
                  <a:pt x="2208386" y="202337"/>
                </a:cubicBezTo>
                <a:cubicBezTo>
                  <a:pt x="2210730" y="213003"/>
                  <a:pt x="2212951" y="225982"/>
                  <a:pt x="2215046" y="241274"/>
                </a:cubicBezTo>
                <a:cubicBezTo>
                  <a:pt x="2228764" y="240555"/>
                  <a:pt x="2246859" y="238025"/>
                  <a:pt x="2269332" y="233684"/>
                </a:cubicBezTo>
                <a:cubicBezTo>
                  <a:pt x="2271428" y="225288"/>
                  <a:pt x="2272863" y="216758"/>
                  <a:pt x="2273638" y="208095"/>
                </a:cubicBezTo>
                <a:cubicBezTo>
                  <a:pt x="2274413" y="199432"/>
                  <a:pt x="2273793" y="194843"/>
                  <a:pt x="2271778" y="194328"/>
                </a:cubicBezTo>
                <a:close/>
                <a:moveTo>
                  <a:pt x="365176" y="192024"/>
                </a:moveTo>
                <a:cubicBezTo>
                  <a:pt x="367977" y="191377"/>
                  <a:pt x="372697" y="192217"/>
                  <a:pt x="379335" y="194542"/>
                </a:cubicBezTo>
                <a:cubicBezTo>
                  <a:pt x="392612" y="199193"/>
                  <a:pt x="398271" y="207388"/>
                  <a:pt x="396311" y="219127"/>
                </a:cubicBezTo>
                <a:cubicBezTo>
                  <a:pt x="394352" y="230866"/>
                  <a:pt x="387878" y="232165"/>
                  <a:pt x="376889" y="223024"/>
                </a:cubicBezTo>
                <a:cubicBezTo>
                  <a:pt x="369386" y="213859"/>
                  <a:pt x="364598" y="205658"/>
                  <a:pt x="362527" y="198421"/>
                </a:cubicBezTo>
                <a:cubicBezTo>
                  <a:pt x="361492" y="194803"/>
                  <a:pt x="362374" y="192670"/>
                  <a:pt x="365176" y="192024"/>
                </a:cubicBezTo>
                <a:close/>
                <a:moveTo>
                  <a:pt x="2797416" y="175390"/>
                </a:moveTo>
                <a:cubicBezTo>
                  <a:pt x="2802191" y="175495"/>
                  <a:pt x="2807073" y="176596"/>
                  <a:pt x="2812061" y="178692"/>
                </a:cubicBezTo>
                <a:cubicBezTo>
                  <a:pt x="2822039" y="182884"/>
                  <a:pt x="2828665" y="189526"/>
                  <a:pt x="2831939" y="198616"/>
                </a:cubicBezTo>
                <a:cubicBezTo>
                  <a:pt x="2835213" y="207707"/>
                  <a:pt x="2835598" y="216699"/>
                  <a:pt x="2833093" y="225592"/>
                </a:cubicBezTo>
                <a:cubicBezTo>
                  <a:pt x="2830587" y="234484"/>
                  <a:pt x="2825899" y="241290"/>
                  <a:pt x="2819028" y="246009"/>
                </a:cubicBezTo>
                <a:cubicBezTo>
                  <a:pt x="2812158" y="250728"/>
                  <a:pt x="2803994" y="253088"/>
                  <a:pt x="2794537" y="253088"/>
                </a:cubicBezTo>
                <a:cubicBezTo>
                  <a:pt x="2785080" y="253088"/>
                  <a:pt x="2776516" y="249249"/>
                  <a:pt x="2768845" y="241572"/>
                </a:cubicBezTo>
                <a:cubicBezTo>
                  <a:pt x="2761175" y="233895"/>
                  <a:pt x="2757339" y="225641"/>
                  <a:pt x="2757339" y="216811"/>
                </a:cubicBezTo>
                <a:cubicBezTo>
                  <a:pt x="2757339" y="207980"/>
                  <a:pt x="2759404" y="200257"/>
                  <a:pt x="2763534" y="193640"/>
                </a:cubicBezTo>
                <a:cubicBezTo>
                  <a:pt x="2767664" y="187023"/>
                  <a:pt x="2774290" y="181830"/>
                  <a:pt x="2783412" y="178060"/>
                </a:cubicBezTo>
                <a:cubicBezTo>
                  <a:pt x="2787973" y="176174"/>
                  <a:pt x="2792641" y="175285"/>
                  <a:pt x="2797416" y="175390"/>
                </a:cubicBezTo>
                <a:close/>
                <a:moveTo>
                  <a:pt x="2617767" y="170937"/>
                </a:moveTo>
                <a:cubicBezTo>
                  <a:pt x="2619680" y="170886"/>
                  <a:pt x="2622343" y="171468"/>
                  <a:pt x="2625756" y="172683"/>
                </a:cubicBezTo>
                <a:cubicBezTo>
                  <a:pt x="2639411" y="177545"/>
                  <a:pt x="2648968" y="182729"/>
                  <a:pt x="2654424" y="188236"/>
                </a:cubicBezTo>
                <a:cubicBezTo>
                  <a:pt x="2659881" y="193742"/>
                  <a:pt x="2661835" y="200675"/>
                  <a:pt x="2660285" y="209034"/>
                </a:cubicBezTo>
                <a:cubicBezTo>
                  <a:pt x="2658734" y="217394"/>
                  <a:pt x="2653953" y="218420"/>
                  <a:pt x="2645941" y="212113"/>
                </a:cubicBezTo>
                <a:cubicBezTo>
                  <a:pt x="2637929" y="205807"/>
                  <a:pt x="2629558" y="197934"/>
                  <a:pt x="2620827" y="188496"/>
                </a:cubicBezTo>
                <a:cubicBezTo>
                  <a:pt x="2613050" y="176943"/>
                  <a:pt x="2612031" y="171090"/>
                  <a:pt x="2617767" y="170937"/>
                </a:cubicBezTo>
                <a:close/>
                <a:moveTo>
                  <a:pt x="2280429" y="168581"/>
                </a:moveTo>
                <a:cubicBezTo>
                  <a:pt x="2284087" y="168711"/>
                  <a:pt x="2288196" y="169905"/>
                  <a:pt x="2292753" y="172162"/>
                </a:cubicBezTo>
                <a:cubicBezTo>
                  <a:pt x="2301869" y="176677"/>
                  <a:pt x="2309543" y="181849"/>
                  <a:pt x="2315775" y="187678"/>
                </a:cubicBezTo>
                <a:cubicBezTo>
                  <a:pt x="2322007" y="193507"/>
                  <a:pt x="2321483" y="199444"/>
                  <a:pt x="2314203" y="205490"/>
                </a:cubicBezTo>
                <a:cubicBezTo>
                  <a:pt x="2306923" y="211537"/>
                  <a:pt x="2300058" y="220339"/>
                  <a:pt x="2293609" y="231898"/>
                </a:cubicBezTo>
                <a:cubicBezTo>
                  <a:pt x="2305280" y="245838"/>
                  <a:pt x="2305305" y="253050"/>
                  <a:pt x="2293684" y="253534"/>
                </a:cubicBezTo>
                <a:cubicBezTo>
                  <a:pt x="2282063" y="254018"/>
                  <a:pt x="2256142" y="255748"/>
                  <a:pt x="2215921" y="258724"/>
                </a:cubicBezTo>
                <a:cubicBezTo>
                  <a:pt x="2212758" y="270531"/>
                  <a:pt x="2208386" y="272956"/>
                  <a:pt x="2202805" y="265998"/>
                </a:cubicBezTo>
                <a:cubicBezTo>
                  <a:pt x="2197224" y="259041"/>
                  <a:pt x="2192496" y="246852"/>
                  <a:pt x="2188620" y="229433"/>
                </a:cubicBezTo>
                <a:cubicBezTo>
                  <a:pt x="2184744" y="212014"/>
                  <a:pt x="2180822" y="200393"/>
                  <a:pt x="2176853" y="194570"/>
                </a:cubicBezTo>
                <a:cubicBezTo>
                  <a:pt x="2172885" y="188747"/>
                  <a:pt x="2173697" y="185346"/>
                  <a:pt x="2179291" y="184366"/>
                </a:cubicBezTo>
                <a:cubicBezTo>
                  <a:pt x="2184884" y="183386"/>
                  <a:pt x="2190183" y="183483"/>
                  <a:pt x="2195187" y="184655"/>
                </a:cubicBezTo>
                <a:cubicBezTo>
                  <a:pt x="2200192" y="185827"/>
                  <a:pt x="2208172" y="185845"/>
                  <a:pt x="2219130" y="184710"/>
                </a:cubicBezTo>
                <a:cubicBezTo>
                  <a:pt x="2230087" y="183576"/>
                  <a:pt x="2240059" y="182069"/>
                  <a:pt x="2249044" y="180190"/>
                </a:cubicBezTo>
                <a:cubicBezTo>
                  <a:pt x="2258030" y="178311"/>
                  <a:pt x="2265282" y="175374"/>
                  <a:pt x="2270801" y="171381"/>
                </a:cubicBezTo>
                <a:cubicBezTo>
                  <a:pt x="2273561" y="169384"/>
                  <a:pt x="2276770" y="168451"/>
                  <a:pt x="2280429" y="168581"/>
                </a:cubicBezTo>
                <a:close/>
                <a:moveTo>
                  <a:pt x="1354012" y="157244"/>
                </a:moveTo>
                <a:lnTo>
                  <a:pt x="1303325" y="162972"/>
                </a:lnTo>
                <a:cubicBezTo>
                  <a:pt x="1302172" y="164761"/>
                  <a:pt x="1301064" y="166180"/>
                  <a:pt x="1300002" y="167228"/>
                </a:cubicBezTo>
                <a:lnTo>
                  <a:pt x="1298765" y="168052"/>
                </a:lnTo>
                <a:lnTo>
                  <a:pt x="1304981" y="169641"/>
                </a:lnTo>
                <a:cubicBezTo>
                  <a:pt x="1310103" y="171620"/>
                  <a:pt x="1312255" y="173737"/>
                  <a:pt x="1311437" y="175995"/>
                </a:cubicBezTo>
                <a:cubicBezTo>
                  <a:pt x="1310618" y="178252"/>
                  <a:pt x="1309862" y="180552"/>
                  <a:pt x="1309167" y="182896"/>
                </a:cubicBezTo>
                <a:cubicBezTo>
                  <a:pt x="1320875" y="182214"/>
                  <a:pt x="1336781" y="180435"/>
                  <a:pt x="1356885" y="177557"/>
                </a:cubicBezTo>
                <a:cubicBezTo>
                  <a:pt x="1356885" y="171778"/>
                  <a:pt x="1355915" y="166553"/>
                  <a:pt x="1353974" y="161884"/>
                </a:cubicBezTo>
                <a:close/>
                <a:moveTo>
                  <a:pt x="1363247" y="156200"/>
                </a:moveTo>
                <a:lnTo>
                  <a:pt x="1356602" y="156951"/>
                </a:lnTo>
                <a:lnTo>
                  <a:pt x="1359955" y="156759"/>
                </a:lnTo>
                <a:lnTo>
                  <a:pt x="1365654" y="158471"/>
                </a:lnTo>
                <a:close/>
                <a:moveTo>
                  <a:pt x="459600" y="154898"/>
                </a:moveTo>
                <a:cubicBezTo>
                  <a:pt x="465876" y="153336"/>
                  <a:pt x="472368" y="155444"/>
                  <a:pt x="479078" y="161223"/>
                </a:cubicBezTo>
                <a:cubicBezTo>
                  <a:pt x="485788" y="167003"/>
                  <a:pt x="484523" y="170913"/>
                  <a:pt x="475283" y="172953"/>
                </a:cubicBezTo>
                <a:cubicBezTo>
                  <a:pt x="466043" y="174993"/>
                  <a:pt x="456655" y="176243"/>
                  <a:pt x="447117" y="176702"/>
                </a:cubicBezTo>
                <a:cubicBezTo>
                  <a:pt x="454894" y="182010"/>
                  <a:pt x="457114" y="186313"/>
                  <a:pt x="453777" y="189612"/>
                </a:cubicBezTo>
                <a:cubicBezTo>
                  <a:pt x="450441" y="192911"/>
                  <a:pt x="447068" y="198356"/>
                  <a:pt x="443657" y="205946"/>
                </a:cubicBezTo>
                <a:cubicBezTo>
                  <a:pt x="440246" y="213536"/>
                  <a:pt x="435174" y="220643"/>
                  <a:pt x="428439" y="227266"/>
                </a:cubicBezTo>
                <a:cubicBezTo>
                  <a:pt x="452363" y="226522"/>
                  <a:pt x="472396" y="225557"/>
                  <a:pt x="488538" y="224373"/>
                </a:cubicBezTo>
                <a:cubicBezTo>
                  <a:pt x="504680" y="223189"/>
                  <a:pt x="516794" y="226714"/>
                  <a:pt x="524880" y="234949"/>
                </a:cubicBezTo>
                <a:cubicBezTo>
                  <a:pt x="532966" y="243184"/>
                  <a:pt x="534083" y="247875"/>
                  <a:pt x="528229" y="249023"/>
                </a:cubicBezTo>
                <a:cubicBezTo>
                  <a:pt x="522375" y="250170"/>
                  <a:pt x="511808" y="249578"/>
                  <a:pt x="496528" y="247246"/>
                </a:cubicBezTo>
                <a:cubicBezTo>
                  <a:pt x="481249" y="244914"/>
                  <a:pt x="456853" y="244908"/>
                  <a:pt x="423342" y="247227"/>
                </a:cubicBezTo>
                <a:cubicBezTo>
                  <a:pt x="389831" y="249547"/>
                  <a:pt x="364946" y="252064"/>
                  <a:pt x="348686" y="254780"/>
                </a:cubicBezTo>
                <a:cubicBezTo>
                  <a:pt x="332427" y="257497"/>
                  <a:pt x="322232" y="259059"/>
                  <a:pt x="318102" y="259469"/>
                </a:cubicBezTo>
                <a:cubicBezTo>
                  <a:pt x="313972" y="259878"/>
                  <a:pt x="307569" y="256563"/>
                  <a:pt x="298894" y="249525"/>
                </a:cubicBezTo>
                <a:cubicBezTo>
                  <a:pt x="290218" y="242487"/>
                  <a:pt x="291741" y="238967"/>
                  <a:pt x="303461" y="238967"/>
                </a:cubicBezTo>
                <a:cubicBezTo>
                  <a:pt x="312800" y="238967"/>
                  <a:pt x="327608" y="238013"/>
                  <a:pt x="347886" y="236103"/>
                </a:cubicBezTo>
                <a:cubicBezTo>
                  <a:pt x="368164" y="234193"/>
                  <a:pt x="389781" y="231756"/>
                  <a:pt x="412738" y="228791"/>
                </a:cubicBezTo>
                <a:cubicBezTo>
                  <a:pt x="416136" y="221313"/>
                  <a:pt x="419190" y="211809"/>
                  <a:pt x="421900" y="200281"/>
                </a:cubicBezTo>
                <a:cubicBezTo>
                  <a:pt x="424610" y="188754"/>
                  <a:pt x="425748" y="181452"/>
                  <a:pt x="425314" y="178376"/>
                </a:cubicBezTo>
                <a:cubicBezTo>
                  <a:pt x="400770" y="182990"/>
                  <a:pt x="383927" y="185895"/>
                  <a:pt x="374787" y="187092"/>
                </a:cubicBezTo>
                <a:cubicBezTo>
                  <a:pt x="365646" y="188288"/>
                  <a:pt x="356521" y="185560"/>
                  <a:pt x="347412" y="178906"/>
                </a:cubicBezTo>
                <a:cubicBezTo>
                  <a:pt x="338302" y="172252"/>
                  <a:pt x="340773" y="168925"/>
                  <a:pt x="354825" y="168925"/>
                </a:cubicBezTo>
                <a:cubicBezTo>
                  <a:pt x="366285" y="168925"/>
                  <a:pt x="385044" y="166978"/>
                  <a:pt x="411101" y="163084"/>
                </a:cubicBezTo>
                <a:cubicBezTo>
                  <a:pt x="437158" y="159189"/>
                  <a:pt x="453325" y="156461"/>
                  <a:pt x="459600" y="154898"/>
                </a:cubicBezTo>
                <a:close/>
                <a:moveTo>
                  <a:pt x="698237" y="136211"/>
                </a:moveTo>
                <a:cubicBezTo>
                  <a:pt x="704072" y="134654"/>
                  <a:pt x="710196" y="136416"/>
                  <a:pt x="716608" y="141494"/>
                </a:cubicBezTo>
                <a:cubicBezTo>
                  <a:pt x="723020" y="146573"/>
                  <a:pt x="721510" y="151255"/>
                  <a:pt x="712078" y="155540"/>
                </a:cubicBezTo>
                <a:cubicBezTo>
                  <a:pt x="702646" y="159825"/>
                  <a:pt x="695301" y="162147"/>
                  <a:pt x="690042" y="162507"/>
                </a:cubicBezTo>
                <a:cubicBezTo>
                  <a:pt x="694718" y="166029"/>
                  <a:pt x="696454" y="169133"/>
                  <a:pt x="695251" y="171818"/>
                </a:cubicBezTo>
                <a:cubicBezTo>
                  <a:pt x="694048" y="174503"/>
                  <a:pt x="693093" y="181700"/>
                  <a:pt x="692386" y="193407"/>
                </a:cubicBezTo>
                <a:cubicBezTo>
                  <a:pt x="704205" y="190369"/>
                  <a:pt x="716109" y="187857"/>
                  <a:pt x="728095" y="185873"/>
                </a:cubicBezTo>
                <a:cubicBezTo>
                  <a:pt x="740082" y="183889"/>
                  <a:pt x="742045" y="186177"/>
                  <a:pt x="733983" y="192738"/>
                </a:cubicBezTo>
                <a:cubicBezTo>
                  <a:pt x="725922" y="199299"/>
                  <a:pt x="709049" y="206858"/>
                  <a:pt x="683363" y="215415"/>
                </a:cubicBezTo>
                <a:cubicBezTo>
                  <a:pt x="659191" y="225548"/>
                  <a:pt x="643511" y="232804"/>
                  <a:pt x="636324" y="237182"/>
                </a:cubicBezTo>
                <a:cubicBezTo>
                  <a:pt x="629137" y="241560"/>
                  <a:pt x="622195" y="241209"/>
                  <a:pt x="615498" y="236130"/>
                </a:cubicBezTo>
                <a:cubicBezTo>
                  <a:pt x="608800" y="231052"/>
                  <a:pt x="604351" y="226407"/>
                  <a:pt x="602150" y="222196"/>
                </a:cubicBezTo>
                <a:cubicBezTo>
                  <a:pt x="599948" y="217986"/>
                  <a:pt x="604528" y="215654"/>
                  <a:pt x="615888" y="215201"/>
                </a:cubicBezTo>
                <a:cubicBezTo>
                  <a:pt x="627249" y="214749"/>
                  <a:pt x="646082" y="209772"/>
                  <a:pt x="672387" y="200272"/>
                </a:cubicBezTo>
                <a:cubicBezTo>
                  <a:pt x="672387" y="186865"/>
                  <a:pt x="671159" y="176063"/>
                  <a:pt x="668704" y="167865"/>
                </a:cubicBezTo>
                <a:cubicBezTo>
                  <a:pt x="662899" y="168646"/>
                  <a:pt x="657151" y="169037"/>
                  <a:pt x="651458" y="169037"/>
                </a:cubicBezTo>
                <a:cubicBezTo>
                  <a:pt x="646249" y="169037"/>
                  <a:pt x="640461" y="167276"/>
                  <a:pt x="634092" y="163753"/>
                </a:cubicBezTo>
                <a:cubicBezTo>
                  <a:pt x="627723" y="160231"/>
                  <a:pt x="629069" y="156917"/>
                  <a:pt x="638129" y="153810"/>
                </a:cubicBezTo>
                <a:cubicBezTo>
                  <a:pt x="647189" y="150703"/>
                  <a:pt x="658013" y="147382"/>
                  <a:pt x="670601" y="143848"/>
                </a:cubicBezTo>
                <a:cubicBezTo>
                  <a:pt x="683190" y="140313"/>
                  <a:pt x="692401" y="137767"/>
                  <a:pt x="698237" y="136211"/>
                </a:cubicBezTo>
                <a:close/>
                <a:moveTo>
                  <a:pt x="1899215" y="125840"/>
                </a:moveTo>
                <a:cubicBezTo>
                  <a:pt x="1893386" y="126584"/>
                  <a:pt x="1883172" y="127979"/>
                  <a:pt x="1868575" y="130025"/>
                </a:cubicBezTo>
                <a:cubicBezTo>
                  <a:pt x="1870857" y="150179"/>
                  <a:pt x="1872391" y="166938"/>
                  <a:pt x="1873179" y="180301"/>
                </a:cubicBezTo>
                <a:cubicBezTo>
                  <a:pt x="1873967" y="193665"/>
                  <a:pt x="1874695" y="205047"/>
                  <a:pt x="1875365" y="214448"/>
                </a:cubicBezTo>
                <a:cubicBezTo>
                  <a:pt x="1880971" y="214448"/>
                  <a:pt x="1891500" y="213772"/>
                  <a:pt x="1906954" y="212420"/>
                </a:cubicBezTo>
                <a:cubicBezTo>
                  <a:pt x="1906954" y="176081"/>
                  <a:pt x="1906191" y="153528"/>
                  <a:pt x="1904666" y="144759"/>
                </a:cubicBezTo>
                <a:cubicBezTo>
                  <a:pt x="1903140" y="135991"/>
                  <a:pt x="1901323" y="129684"/>
                  <a:pt x="1899215" y="125840"/>
                </a:cubicBezTo>
                <a:close/>
                <a:moveTo>
                  <a:pt x="1956923" y="119998"/>
                </a:moveTo>
                <a:cubicBezTo>
                  <a:pt x="1942152" y="121523"/>
                  <a:pt x="1929824" y="122832"/>
                  <a:pt x="1919939" y="123923"/>
                </a:cubicBezTo>
                <a:cubicBezTo>
                  <a:pt x="1922184" y="124754"/>
                  <a:pt x="1923523" y="126022"/>
                  <a:pt x="1923957" y="127728"/>
                </a:cubicBezTo>
                <a:cubicBezTo>
                  <a:pt x="1924391" y="129433"/>
                  <a:pt x="1924608" y="133039"/>
                  <a:pt x="1924608" y="138546"/>
                </a:cubicBezTo>
                <a:cubicBezTo>
                  <a:pt x="1929334" y="138620"/>
                  <a:pt x="1935020" y="137470"/>
                  <a:pt x="1941668" y="135095"/>
                </a:cubicBezTo>
                <a:cubicBezTo>
                  <a:pt x="1948316" y="132720"/>
                  <a:pt x="1953556" y="134487"/>
                  <a:pt x="1957388" y="140397"/>
                </a:cubicBezTo>
                <a:cubicBezTo>
                  <a:pt x="1961220" y="146306"/>
                  <a:pt x="1958712" y="150223"/>
                  <a:pt x="1949863" y="152145"/>
                </a:cubicBezTo>
                <a:cubicBezTo>
                  <a:pt x="1941014" y="154067"/>
                  <a:pt x="1932596" y="155028"/>
                  <a:pt x="1924608" y="155028"/>
                </a:cubicBezTo>
                <a:lnTo>
                  <a:pt x="1924608" y="171232"/>
                </a:lnTo>
                <a:cubicBezTo>
                  <a:pt x="1929297" y="171319"/>
                  <a:pt x="1934571" y="170367"/>
                  <a:pt x="1940431" y="168376"/>
                </a:cubicBezTo>
                <a:cubicBezTo>
                  <a:pt x="1946291" y="166386"/>
                  <a:pt x="1951149" y="168079"/>
                  <a:pt x="1955007" y="173455"/>
                </a:cubicBezTo>
                <a:cubicBezTo>
                  <a:pt x="1958864" y="178832"/>
                  <a:pt x="1956994" y="182748"/>
                  <a:pt x="1949398" y="185203"/>
                </a:cubicBezTo>
                <a:cubicBezTo>
                  <a:pt x="1941801" y="187659"/>
                  <a:pt x="1933538" y="188887"/>
                  <a:pt x="1924608" y="188887"/>
                </a:cubicBezTo>
                <a:lnTo>
                  <a:pt x="1924608" y="209760"/>
                </a:lnTo>
                <a:lnTo>
                  <a:pt x="1956160" y="206672"/>
                </a:lnTo>
                <a:cubicBezTo>
                  <a:pt x="1957599" y="191454"/>
                  <a:pt x="1958513" y="174664"/>
                  <a:pt x="1958904" y="156303"/>
                </a:cubicBezTo>
                <a:cubicBezTo>
                  <a:pt x="1959295" y="137941"/>
                  <a:pt x="1958634" y="125840"/>
                  <a:pt x="1956923" y="119998"/>
                </a:cubicBezTo>
                <a:close/>
                <a:moveTo>
                  <a:pt x="2018352" y="113217"/>
                </a:moveTo>
                <a:cubicBezTo>
                  <a:pt x="2014792" y="112293"/>
                  <a:pt x="2001441" y="113462"/>
                  <a:pt x="1978298" y="116724"/>
                </a:cubicBezTo>
                <a:cubicBezTo>
                  <a:pt x="1986087" y="122727"/>
                  <a:pt x="1988787" y="127874"/>
                  <a:pt x="1986400" y="132165"/>
                </a:cubicBezTo>
                <a:cubicBezTo>
                  <a:pt x="1984013" y="136456"/>
                  <a:pt x="1982050" y="144183"/>
                  <a:pt x="1980512" y="155345"/>
                </a:cubicBezTo>
                <a:cubicBezTo>
                  <a:pt x="1978974" y="166507"/>
                  <a:pt x="1977461" y="182698"/>
                  <a:pt x="1975973" y="203918"/>
                </a:cubicBezTo>
                <a:cubicBezTo>
                  <a:pt x="1987805" y="202356"/>
                  <a:pt x="1996254" y="202458"/>
                  <a:pt x="2001320" y="204225"/>
                </a:cubicBezTo>
                <a:cubicBezTo>
                  <a:pt x="2006386" y="205993"/>
                  <a:pt x="2009406" y="208523"/>
                  <a:pt x="2010380" y="211816"/>
                </a:cubicBezTo>
                <a:cubicBezTo>
                  <a:pt x="2011354" y="215108"/>
                  <a:pt x="2013233" y="210529"/>
                  <a:pt x="2016017" y="198077"/>
                </a:cubicBezTo>
                <a:cubicBezTo>
                  <a:pt x="2018801" y="185625"/>
                  <a:pt x="2020776" y="172761"/>
                  <a:pt x="2021942" y="159484"/>
                </a:cubicBezTo>
                <a:cubicBezTo>
                  <a:pt x="2023108" y="146207"/>
                  <a:pt x="2023691" y="134968"/>
                  <a:pt x="2023691" y="125765"/>
                </a:cubicBezTo>
                <a:cubicBezTo>
                  <a:pt x="2023691" y="118324"/>
                  <a:pt x="2021911" y="114141"/>
                  <a:pt x="2018352" y="113217"/>
                </a:cubicBezTo>
                <a:close/>
                <a:moveTo>
                  <a:pt x="2549856" y="113164"/>
                </a:moveTo>
                <a:cubicBezTo>
                  <a:pt x="2553005" y="113711"/>
                  <a:pt x="2555559" y="115136"/>
                  <a:pt x="2557519" y="117440"/>
                </a:cubicBezTo>
                <a:cubicBezTo>
                  <a:pt x="2561438" y="122047"/>
                  <a:pt x="2558927" y="125545"/>
                  <a:pt x="2549984" y="127932"/>
                </a:cubicBezTo>
                <a:cubicBezTo>
                  <a:pt x="2541042" y="130320"/>
                  <a:pt x="2528776" y="132667"/>
                  <a:pt x="2513187" y="134974"/>
                </a:cubicBezTo>
                <a:cubicBezTo>
                  <a:pt x="2518644" y="136834"/>
                  <a:pt x="2521372" y="139991"/>
                  <a:pt x="2521372" y="144443"/>
                </a:cubicBezTo>
                <a:lnTo>
                  <a:pt x="2521372" y="154880"/>
                </a:lnTo>
                <a:cubicBezTo>
                  <a:pt x="2523543" y="155004"/>
                  <a:pt x="2527846" y="153478"/>
                  <a:pt x="2534283" y="150303"/>
                </a:cubicBezTo>
                <a:cubicBezTo>
                  <a:pt x="2540720" y="147128"/>
                  <a:pt x="2546595" y="147984"/>
                  <a:pt x="2551910" y="152870"/>
                </a:cubicBezTo>
                <a:cubicBezTo>
                  <a:pt x="2557224" y="157757"/>
                  <a:pt x="2555876" y="161478"/>
                  <a:pt x="2547864" y="164033"/>
                </a:cubicBezTo>
                <a:cubicBezTo>
                  <a:pt x="2539852" y="166587"/>
                  <a:pt x="2530916" y="167865"/>
                  <a:pt x="2521056" y="167865"/>
                </a:cubicBezTo>
                <a:lnTo>
                  <a:pt x="2519028" y="192291"/>
                </a:lnTo>
                <a:lnTo>
                  <a:pt x="2556894" y="207580"/>
                </a:lnTo>
                <a:lnTo>
                  <a:pt x="2556840" y="207637"/>
                </a:lnTo>
                <a:lnTo>
                  <a:pt x="2557000" y="207622"/>
                </a:lnTo>
                <a:lnTo>
                  <a:pt x="2584226" y="218615"/>
                </a:lnTo>
                <a:cubicBezTo>
                  <a:pt x="2601641" y="224847"/>
                  <a:pt x="2614737" y="228537"/>
                  <a:pt x="2623515" y="229684"/>
                </a:cubicBezTo>
                <a:cubicBezTo>
                  <a:pt x="2641070" y="231979"/>
                  <a:pt x="2657581" y="233126"/>
                  <a:pt x="2673047" y="233126"/>
                </a:cubicBezTo>
                <a:cubicBezTo>
                  <a:pt x="2690993" y="233126"/>
                  <a:pt x="2698502" y="235033"/>
                  <a:pt x="2695575" y="238847"/>
                </a:cubicBezTo>
                <a:cubicBezTo>
                  <a:pt x="2692649" y="242660"/>
                  <a:pt x="2682826" y="247153"/>
                  <a:pt x="2666107" y="252325"/>
                </a:cubicBezTo>
                <a:cubicBezTo>
                  <a:pt x="2649389" y="257497"/>
                  <a:pt x="2636137" y="260082"/>
                  <a:pt x="2626352" y="260082"/>
                </a:cubicBezTo>
                <a:cubicBezTo>
                  <a:pt x="2616393" y="260082"/>
                  <a:pt x="2602896" y="255925"/>
                  <a:pt x="2585861" y="247609"/>
                </a:cubicBezTo>
                <a:cubicBezTo>
                  <a:pt x="2568827" y="239293"/>
                  <a:pt x="2549674" y="228946"/>
                  <a:pt x="2528404" y="216569"/>
                </a:cubicBezTo>
                <a:cubicBezTo>
                  <a:pt x="2507134" y="204191"/>
                  <a:pt x="2490118" y="195348"/>
                  <a:pt x="2477356" y="190040"/>
                </a:cubicBezTo>
                <a:cubicBezTo>
                  <a:pt x="2474268" y="196179"/>
                  <a:pt x="2468572" y="204194"/>
                  <a:pt x="2460269" y="214085"/>
                </a:cubicBezTo>
                <a:cubicBezTo>
                  <a:pt x="2451966" y="223976"/>
                  <a:pt x="2441566" y="231976"/>
                  <a:pt x="2429071" y="238084"/>
                </a:cubicBezTo>
                <a:cubicBezTo>
                  <a:pt x="2416575" y="244192"/>
                  <a:pt x="2416591" y="240276"/>
                  <a:pt x="2429117" y="226336"/>
                </a:cubicBezTo>
                <a:cubicBezTo>
                  <a:pt x="2441644" y="212395"/>
                  <a:pt x="2450787" y="198381"/>
                  <a:pt x="2456548" y="184292"/>
                </a:cubicBezTo>
                <a:cubicBezTo>
                  <a:pt x="2462309" y="170203"/>
                  <a:pt x="2464802" y="161000"/>
                  <a:pt x="2464027" y="156684"/>
                </a:cubicBezTo>
                <a:cubicBezTo>
                  <a:pt x="2463252" y="152368"/>
                  <a:pt x="2467751" y="151977"/>
                  <a:pt x="2477524" y="155512"/>
                </a:cubicBezTo>
                <a:cubicBezTo>
                  <a:pt x="2487297" y="159047"/>
                  <a:pt x="2491721" y="162467"/>
                  <a:pt x="2490797" y="165772"/>
                </a:cubicBezTo>
                <a:cubicBezTo>
                  <a:pt x="2489873" y="169077"/>
                  <a:pt x="2486832" y="173446"/>
                  <a:pt x="2481672" y="178878"/>
                </a:cubicBezTo>
                <a:cubicBezTo>
                  <a:pt x="2492847" y="183355"/>
                  <a:pt x="2499029" y="185867"/>
                  <a:pt x="2500220" y="186413"/>
                </a:cubicBezTo>
                <a:cubicBezTo>
                  <a:pt x="2500220" y="167375"/>
                  <a:pt x="2499848" y="155276"/>
                  <a:pt x="2499104" y="150117"/>
                </a:cubicBezTo>
                <a:cubicBezTo>
                  <a:pt x="2498360" y="144958"/>
                  <a:pt x="2497485" y="141535"/>
                  <a:pt x="2496481" y="139848"/>
                </a:cubicBezTo>
                <a:cubicBezTo>
                  <a:pt x="2471589" y="146781"/>
                  <a:pt x="2455971" y="151044"/>
                  <a:pt x="2449628" y="152638"/>
                </a:cubicBezTo>
                <a:cubicBezTo>
                  <a:pt x="2443284" y="154232"/>
                  <a:pt x="2436314" y="151971"/>
                  <a:pt x="2428717" y="145857"/>
                </a:cubicBezTo>
                <a:cubicBezTo>
                  <a:pt x="2421121" y="139743"/>
                  <a:pt x="2422284" y="136425"/>
                  <a:pt x="2432205" y="135904"/>
                </a:cubicBezTo>
                <a:cubicBezTo>
                  <a:pt x="2442127" y="135383"/>
                  <a:pt x="2460176" y="132233"/>
                  <a:pt x="2486351" y="126453"/>
                </a:cubicBezTo>
                <a:cubicBezTo>
                  <a:pt x="2512526" y="120674"/>
                  <a:pt x="2529952" y="116575"/>
                  <a:pt x="2538627" y="114157"/>
                </a:cubicBezTo>
                <a:cubicBezTo>
                  <a:pt x="2542965" y="112947"/>
                  <a:pt x="2546708" y="112616"/>
                  <a:pt x="2549856" y="113164"/>
                </a:cubicBezTo>
                <a:close/>
                <a:moveTo>
                  <a:pt x="2607079" y="103590"/>
                </a:moveTo>
                <a:cubicBezTo>
                  <a:pt x="2612163" y="104421"/>
                  <a:pt x="2616855" y="105862"/>
                  <a:pt x="2621152" y="107915"/>
                </a:cubicBezTo>
                <a:cubicBezTo>
                  <a:pt x="2625449" y="109968"/>
                  <a:pt x="2626795" y="112678"/>
                  <a:pt x="2625189" y="116045"/>
                </a:cubicBezTo>
                <a:cubicBezTo>
                  <a:pt x="2623583" y="119412"/>
                  <a:pt x="2622206" y="125895"/>
                  <a:pt x="2621059" y="135495"/>
                </a:cubicBezTo>
                <a:cubicBezTo>
                  <a:pt x="2619912" y="145094"/>
                  <a:pt x="2617503" y="154790"/>
                  <a:pt x="2613832" y="164581"/>
                </a:cubicBezTo>
                <a:cubicBezTo>
                  <a:pt x="2610161" y="174373"/>
                  <a:pt x="2604449" y="182940"/>
                  <a:pt x="2596698" y="190282"/>
                </a:cubicBezTo>
                <a:cubicBezTo>
                  <a:pt x="2588946" y="197624"/>
                  <a:pt x="2578904" y="203119"/>
                  <a:pt x="2566569" y="206765"/>
                </a:cubicBezTo>
                <a:lnTo>
                  <a:pt x="2557000" y="207622"/>
                </a:lnTo>
                <a:lnTo>
                  <a:pt x="2556894" y="207580"/>
                </a:lnTo>
                <a:lnTo>
                  <a:pt x="2564653" y="199314"/>
                </a:lnTo>
                <a:cubicBezTo>
                  <a:pt x="2575710" y="190701"/>
                  <a:pt x="2583883" y="181293"/>
                  <a:pt x="2589173" y="171093"/>
                </a:cubicBezTo>
                <a:cubicBezTo>
                  <a:pt x="2594462" y="160892"/>
                  <a:pt x="2598081" y="149730"/>
                  <a:pt x="2600028" y="137606"/>
                </a:cubicBezTo>
                <a:cubicBezTo>
                  <a:pt x="2601975" y="125483"/>
                  <a:pt x="2601780" y="116383"/>
                  <a:pt x="2599442" y="110306"/>
                </a:cubicBezTo>
                <a:cubicBezTo>
                  <a:pt x="2597104" y="104228"/>
                  <a:pt x="2599650" y="101990"/>
                  <a:pt x="2607079" y="103590"/>
                </a:cubicBezTo>
                <a:close/>
                <a:moveTo>
                  <a:pt x="966367" y="88932"/>
                </a:moveTo>
                <a:cubicBezTo>
                  <a:pt x="969308" y="88621"/>
                  <a:pt x="973057" y="89284"/>
                  <a:pt x="977615" y="90921"/>
                </a:cubicBezTo>
                <a:cubicBezTo>
                  <a:pt x="990005" y="94951"/>
                  <a:pt x="993986" y="99382"/>
                  <a:pt x="989559" y="104213"/>
                </a:cubicBezTo>
                <a:cubicBezTo>
                  <a:pt x="985131" y="109044"/>
                  <a:pt x="981999" y="114575"/>
                  <a:pt x="980164" y="120807"/>
                </a:cubicBezTo>
                <a:cubicBezTo>
                  <a:pt x="978328" y="127039"/>
                  <a:pt x="975500" y="147736"/>
                  <a:pt x="971681" y="182896"/>
                </a:cubicBezTo>
                <a:cubicBezTo>
                  <a:pt x="981714" y="177142"/>
                  <a:pt x="991810" y="172007"/>
                  <a:pt x="1001967" y="167493"/>
                </a:cubicBezTo>
                <a:cubicBezTo>
                  <a:pt x="1012125" y="162978"/>
                  <a:pt x="1015064" y="162882"/>
                  <a:pt x="1010785" y="167204"/>
                </a:cubicBezTo>
                <a:cubicBezTo>
                  <a:pt x="1006506" y="171527"/>
                  <a:pt x="998395" y="179709"/>
                  <a:pt x="986452" y="191752"/>
                </a:cubicBezTo>
                <a:cubicBezTo>
                  <a:pt x="974508" y="203794"/>
                  <a:pt x="965498" y="214110"/>
                  <a:pt x="959421" y="222699"/>
                </a:cubicBezTo>
                <a:cubicBezTo>
                  <a:pt x="953344" y="231287"/>
                  <a:pt x="947425" y="230475"/>
                  <a:pt x="941664" y="220262"/>
                </a:cubicBezTo>
                <a:cubicBezTo>
                  <a:pt x="935903" y="210048"/>
                  <a:pt x="935202" y="202870"/>
                  <a:pt x="939562" y="198728"/>
                </a:cubicBezTo>
                <a:cubicBezTo>
                  <a:pt x="943921" y="194586"/>
                  <a:pt x="947422" y="188363"/>
                  <a:pt x="950063" y="180059"/>
                </a:cubicBezTo>
                <a:cubicBezTo>
                  <a:pt x="952705" y="171756"/>
                  <a:pt x="954612" y="161192"/>
                  <a:pt x="955784" y="148368"/>
                </a:cubicBezTo>
                <a:cubicBezTo>
                  <a:pt x="956956" y="135544"/>
                  <a:pt x="957734" y="126832"/>
                  <a:pt x="958119" y="122230"/>
                </a:cubicBezTo>
                <a:cubicBezTo>
                  <a:pt x="958503" y="117629"/>
                  <a:pt x="955613" y="116466"/>
                  <a:pt x="949449" y="118742"/>
                </a:cubicBezTo>
                <a:cubicBezTo>
                  <a:pt x="943286" y="121018"/>
                  <a:pt x="937261" y="123548"/>
                  <a:pt x="931376" y="126333"/>
                </a:cubicBezTo>
                <a:cubicBezTo>
                  <a:pt x="925491" y="129117"/>
                  <a:pt x="918264" y="127790"/>
                  <a:pt x="909694" y="122351"/>
                </a:cubicBezTo>
                <a:cubicBezTo>
                  <a:pt x="901124" y="116913"/>
                  <a:pt x="901542" y="113409"/>
                  <a:pt x="910949" y="111840"/>
                </a:cubicBezTo>
                <a:cubicBezTo>
                  <a:pt x="920357" y="110271"/>
                  <a:pt x="930217" y="107834"/>
                  <a:pt x="940529" y="104529"/>
                </a:cubicBezTo>
                <a:cubicBezTo>
                  <a:pt x="950842" y="101224"/>
                  <a:pt x="957322" y="97311"/>
                  <a:pt x="959970" y="92790"/>
                </a:cubicBezTo>
                <a:cubicBezTo>
                  <a:pt x="961294" y="90530"/>
                  <a:pt x="963426" y="89244"/>
                  <a:pt x="966367" y="88932"/>
                </a:cubicBezTo>
                <a:close/>
                <a:moveTo>
                  <a:pt x="1354815" y="81472"/>
                </a:moveTo>
                <a:cubicBezTo>
                  <a:pt x="1351154" y="81676"/>
                  <a:pt x="1346200" y="82264"/>
                  <a:pt x="1339956" y="83237"/>
                </a:cubicBezTo>
                <a:cubicBezTo>
                  <a:pt x="1327467" y="85185"/>
                  <a:pt x="1313700" y="87181"/>
                  <a:pt x="1298656" y="89228"/>
                </a:cubicBezTo>
                <a:cubicBezTo>
                  <a:pt x="1298656" y="94834"/>
                  <a:pt x="1298817" y="98040"/>
                  <a:pt x="1299140" y="98846"/>
                </a:cubicBezTo>
                <a:cubicBezTo>
                  <a:pt x="1307362" y="98164"/>
                  <a:pt x="1316304" y="96049"/>
                  <a:pt x="1325966" y="92502"/>
                </a:cubicBezTo>
                <a:cubicBezTo>
                  <a:pt x="1335627" y="88955"/>
                  <a:pt x="1343025" y="90102"/>
                  <a:pt x="1348160" y="95944"/>
                </a:cubicBezTo>
                <a:cubicBezTo>
                  <a:pt x="1353295" y="101785"/>
                  <a:pt x="1349502" y="106086"/>
                  <a:pt x="1336784" y="108845"/>
                </a:cubicBezTo>
                <a:cubicBezTo>
                  <a:pt x="1324065" y="111605"/>
                  <a:pt x="1312137" y="113301"/>
                  <a:pt x="1301000" y="113933"/>
                </a:cubicBezTo>
                <a:cubicBezTo>
                  <a:pt x="1301781" y="117158"/>
                  <a:pt x="1302172" y="119911"/>
                  <a:pt x="1302172" y="122193"/>
                </a:cubicBezTo>
                <a:cubicBezTo>
                  <a:pt x="1311499" y="120147"/>
                  <a:pt x="1320605" y="117887"/>
                  <a:pt x="1329491" y="115412"/>
                </a:cubicBezTo>
                <a:cubicBezTo>
                  <a:pt x="1338378" y="112938"/>
                  <a:pt x="1345385" y="114392"/>
                  <a:pt x="1350513" y="119775"/>
                </a:cubicBezTo>
                <a:cubicBezTo>
                  <a:pt x="1355642" y="125157"/>
                  <a:pt x="1352662" y="129263"/>
                  <a:pt x="1341574" y="132090"/>
                </a:cubicBezTo>
                <a:cubicBezTo>
                  <a:pt x="1330487" y="134918"/>
                  <a:pt x="1317737" y="136667"/>
                  <a:pt x="1303325" y="137336"/>
                </a:cubicBezTo>
                <a:lnTo>
                  <a:pt x="1304200" y="149057"/>
                </a:lnTo>
                <a:cubicBezTo>
                  <a:pt x="1305080" y="148387"/>
                  <a:pt x="1312677" y="146861"/>
                  <a:pt x="1326989" y="144480"/>
                </a:cubicBezTo>
                <a:cubicBezTo>
                  <a:pt x="1341301" y="142099"/>
                  <a:pt x="1350126" y="140908"/>
                  <a:pt x="1353462" y="140908"/>
                </a:cubicBezTo>
                <a:cubicBezTo>
                  <a:pt x="1357580" y="140908"/>
                  <a:pt x="1360761" y="140896"/>
                  <a:pt x="1363006" y="140871"/>
                </a:cubicBezTo>
                <a:cubicBezTo>
                  <a:pt x="1365151" y="119849"/>
                  <a:pt x="1366047" y="105069"/>
                  <a:pt x="1365694" y="96530"/>
                </a:cubicBezTo>
                <a:cubicBezTo>
                  <a:pt x="1365340" y="87991"/>
                  <a:pt x="1364085" y="83154"/>
                  <a:pt x="1361927" y="82019"/>
                </a:cubicBezTo>
                <a:cubicBezTo>
                  <a:pt x="1360848" y="81452"/>
                  <a:pt x="1358477" y="81269"/>
                  <a:pt x="1354815" y="81472"/>
                </a:cubicBezTo>
                <a:close/>
                <a:moveTo>
                  <a:pt x="2224348" y="61639"/>
                </a:moveTo>
                <a:cubicBezTo>
                  <a:pt x="2220950" y="67803"/>
                  <a:pt x="2215629" y="73954"/>
                  <a:pt x="2208386" y="80093"/>
                </a:cubicBezTo>
                <a:cubicBezTo>
                  <a:pt x="2215915" y="81160"/>
                  <a:pt x="2221704" y="83520"/>
                  <a:pt x="2225753" y="87172"/>
                </a:cubicBezTo>
                <a:cubicBezTo>
                  <a:pt x="2229802" y="90825"/>
                  <a:pt x="2236192" y="96272"/>
                  <a:pt x="2244924" y="103515"/>
                </a:cubicBezTo>
                <a:cubicBezTo>
                  <a:pt x="2250964" y="95280"/>
                  <a:pt x="2255897" y="87336"/>
                  <a:pt x="2259723" y="79684"/>
                </a:cubicBezTo>
                <a:cubicBezTo>
                  <a:pt x="2263549" y="72032"/>
                  <a:pt x="2265462" y="66773"/>
                  <a:pt x="2265462" y="63908"/>
                </a:cubicBezTo>
                <a:cubicBezTo>
                  <a:pt x="2265462" y="62395"/>
                  <a:pt x="2262634" y="62222"/>
                  <a:pt x="2256979" y="63388"/>
                </a:cubicBezTo>
                <a:cubicBezTo>
                  <a:pt x="2251323" y="64553"/>
                  <a:pt x="2245742" y="65719"/>
                  <a:pt x="2240236" y="66885"/>
                </a:cubicBezTo>
                <a:cubicBezTo>
                  <a:pt x="2234729" y="68051"/>
                  <a:pt x="2229433" y="66302"/>
                  <a:pt x="2224348" y="61639"/>
                </a:cubicBezTo>
                <a:close/>
                <a:moveTo>
                  <a:pt x="321627" y="45277"/>
                </a:moveTo>
                <a:cubicBezTo>
                  <a:pt x="329112" y="46920"/>
                  <a:pt x="334771" y="48505"/>
                  <a:pt x="338603" y="50030"/>
                </a:cubicBezTo>
                <a:cubicBezTo>
                  <a:pt x="344010" y="52374"/>
                  <a:pt x="345936" y="55769"/>
                  <a:pt x="344379" y="60216"/>
                </a:cubicBezTo>
                <a:cubicBezTo>
                  <a:pt x="342823" y="64662"/>
                  <a:pt x="342045" y="70172"/>
                  <a:pt x="342045" y="76745"/>
                </a:cubicBezTo>
                <a:lnTo>
                  <a:pt x="342045" y="101264"/>
                </a:lnTo>
                <a:cubicBezTo>
                  <a:pt x="342045" y="111087"/>
                  <a:pt x="340153" y="119778"/>
                  <a:pt x="336371" y="127337"/>
                </a:cubicBezTo>
                <a:cubicBezTo>
                  <a:pt x="332588" y="134896"/>
                  <a:pt x="328284" y="134875"/>
                  <a:pt x="323460" y="127272"/>
                </a:cubicBezTo>
                <a:cubicBezTo>
                  <a:pt x="318635" y="119669"/>
                  <a:pt x="316809" y="113000"/>
                  <a:pt x="317981" y="107264"/>
                </a:cubicBezTo>
                <a:cubicBezTo>
                  <a:pt x="319153" y="101528"/>
                  <a:pt x="319739" y="93302"/>
                  <a:pt x="319739" y="82586"/>
                </a:cubicBezTo>
                <a:cubicBezTo>
                  <a:pt x="319739" y="71536"/>
                  <a:pt x="318183" y="62144"/>
                  <a:pt x="315070" y="54411"/>
                </a:cubicBezTo>
                <a:cubicBezTo>
                  <a:pt x="311957" y="46678"/>
                  <a:pt x="314142" y="43634"/>
                  <a:pt x="321627" y="45277"/>
                </a:cubicBezTo>
                <a:close/>
                <a:moveTo>
                  <a:pt x="1378777" y="41398"/>
                </a:moveTo>
                <a:cubicBezTo>
                  <a:pt x="1381136" y="40784"/>
                  <a:pt x="1385733" y="41640"/>
                  <a:pt x="1392567" y="43965"/>
                </a:cubicBezTo>
                <a:cubicBezTo>
                  <a:pt x="1406234" y="48616"/>
                  <a:pt x="1412044" y="55447"/>
                  <a:pt x="1409998" y="64457"/>
                </a:cubicBezTo>
                <a:cubicBezTo>
                  <a:pt x="1407952" y="73468"/>
                  <a:pt x="1402203" y="74469"/>
                  <a:pt x="1392753" y="67462"/>
                </a:cubicBezTo>
                <a:cubicBezTo>
                  <a:pt x="1387420" y="61360"/>
                  <a:pt x="1382639" y="54755"/>
                  <a:pt x="1378409" y="47649"/>
                </a:cubicBezTo>
                <a:cubicBezTo>
                  <a:pt x="1376295" y="44096"/>
                  <a:pt x="1376417" y="42012"/>
                  <a:pt x="1378777" y="41398"/>
                </a:cubicBezTo>
                <a:close/>
                <a:moveTo>
                  <a:pt x="2526107" y="40914"/>
                </a:moveTo>
                <a:cubicBezTo>
                  <a:pt x="2524687" y="39947"/>
                  <a:pt x="2520693" y="40046"/>
                  <a:pt x="2514126" y="41212"/>
                </a:cubicBezTo>
                <a:cubicBezTo>
                  <a:pt x="2507559" y="42378"/>
                  <a:pt x="2499854" y="44164"/>
                  <a:pt x="2491011" y="46570"/>
                </a:cubicBezTo>
                <a:cubicBezTo>
                  <a:pt x="2491743" y="47736"/>
                  <a:pt x="2492779" y="53490"/>
                  <a:pt x="2494118" y="63834"/>
                </a:cubicBezTo>
                <a:cubicBezTo>
                  <a:pt x="2496561" y="63946"/>
                  <a:pt x="2500654" y="62612"/>
                  <a:pt x="2506396" y="59834"/>
                </a:cubicBezTo>
                <a:cubicBezTo>
                  <a:pt x="2512139" y="57056"/>
                  <a:pt x="2517236" y="58148"/>
                  <a:pt x="2521688" y="63108"/>
                </a:cubicBezTo>
                <a:cubicBezTo>
                  <a:pt x="2526141" y="68069"/>
                  <a:pt x="2524159" y="71787"/>
                  <a:pt x="2515745" y="74261"/>
                </a:cubicBezTo>
                <a:cubicBezTo>
                  <a:pt x="2507330" y="76736"/>
                  <a:pt x="2500642" y="77973"/>
                  <a:pt x="2495681" y="77973"/>
                </a:cubicBezTo>
                <a:lnTo>
                  <a:pt x="2497708" y="96520"/>
                </a:lnTo>
                <a:cubicBezTo>
                  <a:pt x="2512504" y="94449"/>
                  <a:pt x="2520321" y="92713"/>
                  <a:pt x="2521158" y="91311"/>
                </a:cubicBezTo>
                <a:cubicBezTo>
                  <a:pt x="2521995" y="89910"/>
                  <a:pt x="2523385" y="81402"/>
                  <a:pt x="2525325" y="65787"/>
                </a:cubicBezTo>
                <a:cubicBezTo>
                  <a:pt x="2527266" y="50173"/>
                  <a:pt x="2527527" y="41882"/>
                  <a:pt x="2526107" y="40914"/>
                </a:cubicBezTo>
                <a:close/>
                <a:moveTo>
                  <a:pt x="1729440" y="28140"/>
                </a:moveTo>
                <a:cubicBezTo>
                  <a:pt x="1744072" y="27347"/>
                  <a:pt x="1754605" y="29766"/>
                  <a:pt x="1761037" y="35399"/>
                </a:cubicBezTo>
                <a:cubicBezTo>
                  <a:pt x="1769613" y="42908"/>
                  <a:pt x="1772373" y="48381"/>
                  <a:pt x="1769316" y="51816"/>
                </a:cubicBezTo>
                <a:cubicBezTo>
                  <a:pt x="1766258" y="55252"/>
                  <a:pt x="1757698" y="56579"/>
                  <a:pt x="1743633" y="55797"/>
                </a:cubicBezTo>
                <a:cubicBezTo>
                  <a:pt x="1729569" y="55016"/>
                  <a:pt x="1716345" y="55016"/>
                  <a:pt x="1703961" y="55797"/>
                </a:cubicBezTo>
                <a:cubicBezTo>
                  <a:pt x="1691578" y="56579"/>
                  <a:pt x="1673256" y="57961"/>
                  <a:pt x="1648997" y="59946"/>
                </a:cubicBezTo>
                <a:cubicBezTo>
                  <a:pt x="1655992" y="67486"/>
                  <a:pt x="1658519" y="72754"/>
                  <a:pt x="1656578" y="75750"/>
                </a:cubicBezTo>
                <a:cubicBezTo>
                  <a:pt x="1654637" y="78745"/>
                  <a:pt x="1653667" y="91125"/>
                  <a:pt x="1653667" y="112891"/>
                </a:cubicBezTo>
                <a:cubicBezTo>
                  <a:pt x="1671129" y="112891"/>
                  <a:pt x="1686350" y="114984"/>
                  <a:pt x="1699329" y="119170"/>
                </a:cubicBezTo>
                <a:cubicBezTo>
                  <a:pt x="1712308" y="123356"/>
                  <a:pt x="1719809" y="131740"/>
                  <a:pt x="1721830" y="144322"/>
                </a:cubicBezTo>
                <a:cubicBezTo>
                  <a:pt x="1723852" y="156904"/>
                  <a:pt x="1714903" y="158300"/>
                  <a:pt x="1694985" y="148508"/>
                </a:cubicBezTo>
                <a:cubicBezTo>
                  <a:pt x="1675067" y="138716"/>
                  <a:pt x="1661294" y="130769"/>
                  <a:pt x="1653667" y="124667"/>
                </a:cubicBezTo>
                <a:cubicBezTo>
                  <a:pt x="1654399" y="183293"/>
                  <a:pt x="1653534" y="222661"/>
                  <a:pt x="1651072" y="242772"/>
                </a:cubicBezTo>
                <a:cubicBezTo>
                  <a:pt x="1648610" y="262882"/>
                  <a:pt x="1644781" y="272937"/>
                  <a:pt x="1639584" y="272937"/>
                </a:cubicBezTo>
                <a:cubicBezTo>
                  <a:pt x="1635727" y="272937"/>
                  <a:pt x="1631637" y="268330"/>
                  <a:pt x="1627315" y="259115"/>
                </a:cubicBezTo>
                <a:cubicBezTo>
                  <a:pt x="1622993" y="249900"/>
                  <a:pt x="1621632" y="241969"/>
                  <a:pt x="1623232" y="235321"/>
                </a:cubicBezTo>
                <a:cubicBezTo>
                  <a:pt x="1624831" y="228674"/>
                  <a:pt x="1626388" y="221573"/>
                  <a:pt x="1627901" y="214020"/>
                </a:cubicBezTo>
                <a:cubicBezTo>
                  <a:pt x="1629414" y="206467"/>
                  <a:pt x="1630561" y="180788"/>
                  <a:pt x="1631343" y="136983"/>
                </a:cubicBezTo>
                <a:cubicBezTo>
                  <a:pt x="1632124" y="93178"/>
                  <a:pt x="1629774" y="68454"/>
                  <a:pt x="1624292" y="62811"/>
                </a:cubicBezTo>
                <a:cubicBezTo>
                  <a:pt x="1585696" y="69037"/>
                  <a:pt x="1561502" y="73120"/>
                  <a:pt x="1551710" y="75061"/>
                </a:cubicBezTo>
                <a:cubicBezTo>
                  <a:pt x="1541919" y="77002"/>
                  <a:pt x="1532704" y="73477"/>
                  <a:pt x="1524065" y="64485"/>
                </a:cubicBezTo>
                <a:cubicBezTo>
                  <a:pt x="1515427" y="55493"/>
                  <a:pt x="1515743" y="51391"/>
                  <a:pt x="1525014" y="52179"/>
                </a:cubicBezTo>
                <a:cubicBezTo>
                  <a:pt x="1534285" y="52966"/>
                  <a:pt x="1550284" y="52207"/>
                  <a:pt x="1573011" y="49900"/>
                </a:cubicBezTo>
                <a:cubicBezTo>
                  <a:pt x="1595739" y="47593"/>
                  <a:pt x="1619036" y="44679"/>
                  <a:pt x="1642905" y="41156"/>
                </a:cubicBezTo>
                <a:cubicBezTo>
                  <a:pt x="1666773" y="37634"/>
                  <a:pt x="1690285" y="33916"/>
                  <a:pt x="1713440" y="30003"/>
                </a:cubicBezTo>
                <a:cubicBezTo>
                  <a:pt x="1719229" y="29025"/>
                  <a:pt x="1724562" y="28404"/>
                  <a:pt x="1729440" y="28140"/>
                </a:cubicBezTo>
                <a:close/>
                <a:moveTo>
                  <a:pt x="2000436" y="25957"/>
                </a:moveTo>
                <a:cubicBezTo>
                  <a:pt x="2006625" y="24742"/>
                  <a:pt x="2013043" y="27151"/>
                  <a:pt x="2019691" y="33185"/>
                </a:cubicBezTo>
                <a:cubicBezTo>
                  <a:pt x="2026339" y="39218"/>
                  <a:pt x="2025300" y="43711"/>
                  <a:pt x="2016575" y="46663"/>
                </a:cubicBezTo>
                <a:cubicBezTo>
                  <a:pt x="2007850" y="49615"/>
                  <a:pt x="1985367" y="53528"/>
                  <a:pt x="1949128" y="58402"/>
                </a:cubicBezTo>
                <a:cubicBezTo>
                  <a:pt x="1956904" y="65062"/>
                  <a:pt x="1957478" y="70627"/>
                  <a:pt x="1950849" y="75098"/>
                </a:cubicBezTo>
                <a:cubicBezTo>
                  <a:pt x="1944220" y="79569"/>
                  <a:pt x="1932751" y="90989"/>
                  <a:pt x="1916442" y="109357"/>
                </a:cubicBezTo>
                <a:cubicBezTo>
                  <a:pt x="1940924" y="106281"/>
                  <a:pt x="1962222" y="103394"/>
                  <a:pt x="1980335" y="100697"/>
                </a:cubicBezTo>
                <a:cubicBezTo>
                  <a:pt x="1998449" y="97999"/>
                  <a:pt x="2010612" y="95460"/>
                  <a:pt x="2016826" y="93079"/>
                </a:cubicBezTo>
                <a:cubicBezTo>
                  <a:pt x="2023040" y="90697"/>
                  <a:pt x="2029049" y="90778"/>
                  <a:pt x="2034853" y="93321"/>
                </a:cubicBezTo>
                <a:cubicBezTo>
                  <a:pt x="2040657" y="95863"/>
                  <a:pt x="2047664" y="100793"/>
                  <a:pt x="2055875" y="108110"/>
                </a:cubicBezTo>
                <a:cubicBezTo>
                  <a:pt x="2064085" y="115428"/>
                  <a:pt x="2065992" y="121483"/>
                  <a:pt x="2061595" y="126277"/>
                </a:cubicBezTo>
                <a:cubicBezTo>
                  <a:pt x="2057199" y="131070"/>
                  <a:pt x="2053878" y="138893"/>
                  <a:pt x="2051633" y="149745"/>
                </a:cubicBezTo>
                <a:cubicBezTo>
                  <a:pt x="2049388" y="160597"/>
                  <a:pt x="2047478" y="174274"/>
                  <a:pt x="2045903" y="190775"/>
                </a:cubicBezTo>
                <a:cubicBezTo>
                  <a:pt x="2044328" y="207276"/>
                  <a:pt x="2041101" y="220817"/>
                  <a:pt x="2036220" y="231396"/>
                </a:cubicBezTo>
                <a:cubicBezTo>
                  <a:pt x="2031340" y="241975"/>
                  <a:pt x="2025300" y="249401"/>
                  <a:pt x="2018100" y="253674"/>
                </a:cubicBezTo>
                <a:cubicBezTo>
                  <a:pt x="2010901" y="257946"/>
                  <a:pt x="2006160" y="254591"/>
                  <a:pt x="2003878" y="243609"/>
                </a:cubicBezTo>
                <a:cubicBezTo>
                  <a:pt x="2001596" y="232627"/>
                  <a:pt x="1999593" y="224835"/>
                  <a:pt x="1997869" y="220234"/>
                </a:cubicBezTo>
                <a:cubicBezTo>
                  <a:pt x="1988691" y="219564"/>
                  <a:pt x="1970519" y="220398"/>
                  <a:pt x="1943352" y="222736"/>
                </a:cubicBezTo>
                <a:cubicBezTo>
                  <a:pt x="1916184" y="225074"/>
                  <a:pt x="1893305" y="226956"/>
                  <a:pt x="1874714" y="228382"/>
                </a:cubicBezTo>
                <a:cubicBezTo>
                  <a:pt x="1868500" y="244071"/>
                  <a:pt x="1863180" y="247364"/>
                  <a:pt x="1858752" y="238261"/>
                </a:cubicBezTo>
                <a:cubicBezTo>
                  <a:pt x="1854324" y="229157"/>
                  <a:pt x="1851717" y="216374"/>
                  <a:pt x="1850929" y="199909"/>
                </a:cubicBezTo>
                <a:cubicBezTo>
                  <a:pt x="1850142" y="183445"/>
                  <a:pt x="1848613" y="169139"/>
                  <a:pt x="1846343" y="156991"/>
                </a:cubicBezTo>
                <a:cubicBezTo>
                  <a:pt x="1844074" y="144843"/>
                  <a:pt x="1840769" y="133672"/>
                  <a:pt x="1836428" y="123477"/>
                </a:cubicBezTo>
                <a:cubicBezTo>
                  <a:pt x="1832087" y="113282"/>
                  <a:pt x="1833612" y="108792"/>
                  <a:pt x="1841004" y="110008"/>
                </a:cubicBezTo>
                <a:cubicBezTo>
                  <a:pt x="1848396" y="111223"/>
                  <a:pt x="1854141" y="112392"/>
                  <a:pt x="1858240" y="113515"/>
                </a:cubicBezTo>
                <a:cubicBezTo>
                  <a:pt x="1862339" y="114637"/>
                  <a:pt x="1876221" y="114132"/>
                  <a:pt x="1899884" y="111998"/>
                </a:cubicBezTo>
                <a:cubicBezTo>
                  <a:pt x="1910873" y="95156"/>
                  <a:pt x="1917328" y="83461"/>
                  <a:pt x="1919251" y="76912"/>
                </a:cubicBezTo>
                <a:cubicBezTo>
                  <a:pt x="1921173" y="70364"/>
                  <a:pt x="1922134" y="65273"/>
                  <a:pt x="1922134" y="61639"/>
                </a:cubicBezTo>
                <a:cubicBezTo>
                  <a:pt x="1918141" y="62371"/>
                  <a:pt x="1913474" y="63136"/>
                  <a:pt x="1908135" y="63936"/>
                </a:cubicBezTo>
                <a:cubicBezTo>
                  <a:pt x="1902796" y="64736"/>
                  <a:pt x="1898136" y="64925"/>
                  <a:pt x="1894155" y="64504"/>
                </a:cubicBezTo>
                <a:cubicBezTo>
                  <a:pt x="1890173" y="64082"/>
                  <a:pt x="1884890" y="60755"/>
                  <a:pt x="1878304" y="54523"/>
                </a:cubicBezTo>
                <a:cubicBezTo>
                  <a:pt x="1871719" y="48291"/>
                  <a:pt x="1875842" y="45175"/>
                  <a:pt x="1890676" y="45175"/>
                </a:cubicBezTo>
                <a:cubicBezTo>
                  <a:pt x="1902867" y="45175"/>
                  <a:pt x="1918937" y="43448"/>
                  <a:pt x="1938887" y="39994"/>
                </a:cubicBezTo>
                <a:cubicBezTo>
                  <a:pt x="1958836" y="36540"/>
                  <a:pt x="1972534" y="33640"/>
                  <a:pt x="1979982" y="31296"/>
                </a:cubicBezTo>
                <a:cubicBezTo>
                  <a:pt x="1987429" y="28952"/>
                  <a:pt x="1994248" y="27173"/>
                  <a:pt x="2000436" y="25957"/>
                </a:cubicBezTo>
                <a:close/>
                <a:moveTo>
                  <a:pt x="2647681" y="23018"/>
                </a:moveTo>
                <a:cubicBezTo>
                  <a:pt x="2655476" y="21430"/>
                  <a:pt x="2661469" y="23362"/>
                  <a:pt x="2665661" y="28813"/>
                </a:cubicBezTo>
                <a:cubicBezTo>
                  <a:pt x="2669853" y="34264"/>
                  <a:pt x="2667273" y="38112"/>
                  <a:pt x="2657922" y="40356"/>
                </a:cubicBezTo>
                <a:cubicBezTo>
                  <a:pt x="2648570" y="42601"/>
                  <a:pt x="2633012" y="45646"/>
                  <a:pt x="2611246" y="49491"/>
                </a:cubicBezTo>
                <a:cubicBezTo>
                  <a:pt x="2619034" y="52703"/>
                  <a:pt x="2621453" y="56455"/>
                  <a:pt x="2618501" y="60746"/>
                </a:cubicBezTo>
                <a:cubicBezTo>
                  <a:pt x="2615549" y="65037"/>
                  <a:pt x="2610018" y="72292"/>
                  <a:pt x="2601907" y="82512"/>
                </a:cubicBezTo>
                <a:cubicBezTo>
                  <a:pt x="2614793" y="79585"/>
                  <a:pt x="2623837" y="76714"/>
                  <a:pt x="2629040" y="73898"/>
                </a:cubicBezTo>
                <a:cubicBezTo>
                  <a:pt x="2634243" y="71083"/>
                  <a:pt x="2641334" y="72085"/>
                  <a:pt x="2650313" y="76903"/>
                </a:cubicBezTo>
                <a:cubicBezTo>
                  <a:pt x="2659292" y="81721"/>
                  <a:pt x="2662957" y="86236"/>
                  <a:pt x="2661308" y="90446"/>
                </a:cubicBezTo>
                <a:cubicBezTo>
                  <a:pt x="2659658" y="94657"/>
                  <a:pt x="2658294" y="98384"/>
                  <a:pt x="2657215" y="101627"/>
                </a:cubicBezTo>
                <a:cubicBezTo>
                  <a:pt x="2656136" y="104870"/>
                  <a:pt x="2655981" y="112482"/>
                  <a:pt x="2656750" y="124463"/>
                </a:cubicBezTo>
                <a:cubicBezTo>
                  <a:pt x="2657519" y="136444"/>
                  <a:pt x="2656936" y="148812"/>
                  <a:pt x="2655001" y="161568"/>
                </a:cubicBezTo>
                <a:cubicBezTo>
                  <a:pt x="2653066" y="174323"/>
                  <a:pt x="2648964" y="177545"/>
                  <a:pt x="2642695" y="171232"/>
                </a:cubicBezTo>
                <a:cubicBezTo>
                  <a:pt x="2636426" y="164919"/>
                  <a:pt x="2633682" y="159813"/>
                  <a:pt x="2634463" y="155912"/>
                </a:cubicBezTo>
                <a:cubicBezTo>
                  <a:pt x="2635244" y="152012"/>
                  <a:pt x="2635827" y="142400"/>
                  <a:pt x="2636212" y="127077"/>
                </a:cubicBezTo>
                <a:cubicBezTo>
                  <a:pt x="2636596" y="111754"/>
                  <a:pt x="2636178" y="101686"/>
                  <a:pt x="2634956" y="96874"/>
                </a:cubicBezTo>
                <a:cubicBezTo>
                  <a:pt x="2633734" y="92062"/>
                  <a:pt x="2629421" y="90747"/>
                  <a:pt x="2622017" y="92930"/>
                </a:cubicBezTo>
                <a:lnTo>
                  <a:pt x="2586745" y="99553"/>
                </a:lnTo>
                <a:cubicBezTo>
                  <a:pt x="2586745" y="110839"/>
                  <a:pt x="2586286" y="126215"/>
                  <a:pt x="2585368" y="145680"/>
                </a:cubicBezTo>
                <a:cubicBezTo>
                  <a:pt x="2584451" y="165146"/>
                  <a:pt x="2580535" y="172168"/>
                  <a:pt x="2573620" y="166749"/>
                </a:cubicBezTo>
                <a:cubicBezTo>
                  <a:pt x="2566706" y="161329"/>
                  <a:pt x="2563643" y="155580"/>
                  <a:pt x="2564430" y="149503"/>
                </a:cubicBezTo>
                <a:cubicBezTo>
                  <a:pt x="2565217" y="143426"/>
                  <a:pt x="2565996" y="134236"/>
                  <a:pt x="2566765" y="121933"/>
                </a:cubicBezTo>
                <a:cubicBezTo>
                  <a:pt x="2567534" y="109630"/>
                  <a:pt x="2566362" y="100570"/>
                  <a:pt x="2563249" y="94753"/>
                </a:cubicBezTo>
                <a:cubicBezTo>
                  <a:pt x="2560136" y="88936"/>
                  <a:pt x="2561717" y="86028"/>
                  <a:pt x="2567993" y="86028"/>
                </a:cubicBezTo>
                <a:cubicBezTo>
                  <a:pt x="2572259" y="86028"/>
                  <a:pt x="2575623" y="86220"/>
                  <a:pt x="2578085" y="86605"/>
                </a:cubicBezTo>
                <a:cubicBezTo>
                  <a:pt x="2580547" y="86989"/>
                  <a:pt x="2583886" y="86716"/>
                  <a:pt x="2588103" y="85786"/>
                </a:cubicBezTo>
                <a:cubicBezTo>
                  <a:pt x="2593324" y="67431"/>
                  <a:pt x="2595501" y="56659"/>
                  <a:pt x="2594633" y="53472"/>
                </a:cubicBezTo>
                <a:cubicBezTo>
                  <a:pt x="2589759" y="54997"/>
                  <a:pt x="2585136" y="55962"/>
                  <a:pt x="2580764" y="56365"/>
                </a:cubicBezTo>
                <a:cubicBezTo>
                  <a:pt x="2576392" y="56768"/>
                  <a:pt x="2570823" y="54622"/>
                  <a:pt x="2564058" y="49928"/>
                </a:cubicBezTo>
                <a:cubicBezTo>
                  <a:pt x="2557292" y="45234"/>
                  <a:pt x="2559038" y="42114"/>
                  <a:pt x="2569295" y="40570"/>
                </a:cubicBezTo>
                <a:cubicBezTo>
                  <a:pt x="2579551" y="39026"/>
                  <a:pt x="2589151" y="37085"/>
                  <a:pt x="2598093" y="34747"/>
                </a:cubicBezTo>
                <a:cubicBezTo>
                  <a:pt x="2607035" y="32410"/>
                  <a:pt x="2615586" y="30267"/>
                  <a:pt x="2623747" y="28320"/>
                </a:cubicBezTo>
                <a:cubicBezTo>
                  <a:pt x="2631908" y="26373"/>
                  <a:pt x="2639886" y="24605"/>
                  <a:pt x="2647681" y="23018"/>
                </a:cubicBezTo>
                <a:close/>
                <a:moveTo>
                  <a:pt x="468644" y="22060"/>
                </a:moveTo>
                <a:cubicBezTo>
                  <a:pt x="471222" y="22395"/>
                  <a:pt x="474415" y="23204"/>
                  <a:pt x="478222" y="24488"/>
                </a:cubicBezTo>
                <a:cubicBezTo>
                  <a:pt x="485837" y="27055"/>
                  <a:pt x="490339" y="30152"/>
                  <a:pt x="491729" y="33780"/>
                </a:cubicBezTo>
                <a:cubicBezTo>
                  <a:pt x="493118" y="37408"/>
                  <a:pt x="491964" y="41153"/>
                  <a:pt x="488268" y="45017"/>
                </a:cubicBezTo>
                <a:cubicBezTo>
                  <a:pt x="484572" y="48880"/>
                  <a:pt x="480601" y="56411"/>
                  <a:pt x="476353" y="67611"/>
                </a:cubicBezTo>
                <a:cubicBezTo>
                  <a:pt x="472105" y="78810"/>
                  <a:pt x="467804" y="87219"/>
                  <a:pt x="463451" y="92837"/>
                </a:cubicBezTo>
                <a:cubicBezTo>
                  <a:pt x="472455" y="98666"/>
                  <a:pt x="483000" y="103283"/>
                  <a:pt x="495087" y="106687"/>
                </a:cubicBezTo>
                <a:cubicBezTo>
                  <a:pt x="507173" y="110092"/>
                  <a:pt x="516614" y="112392"/>
                  <a:pt x="523410" y="113589"/>
                </a:cubicBezTo>
                <a:cubicBezTo>
                  <a:pt x="530207" y="114786"/>
                  <a:pt x="536507" y="116163"/>
                  <a:pt x="542311" y="117719"/>
                </a:cubicBezTo>
                <a:cubicBezTo>
                  <a:pt x="548116" y="119276"/>
                  <a:pt x="541462" y="122575"/>
                  <a:pt x="522350" y="127616"/>
                </a:cubicBezTo>
                <a:cubicBezTo>
                  <a:pt x="503238" y="132658"/>
                  <a:pt x="490482" y="134344"/>
                  <a:pt x="484083" y="132676"/>
                </a:cubicBezTo>
                <a:cubicBezTo>
                  <a:pt x="477683" y="131008"/>
                  <a:pt x="466415" y="122894"/>
                  <a:pt x="450280" y="108334"/>
                </a:cubicBezTo>
                <a:cubicBezTo>
                  <a:pt x="444029" y="113369"/>
                  <a:pt x="436662" y="118308"/>
                  <a:pt x="428179" y="123151"/>
                </a:cubicBezTo>
                <a:cubicBezTo>
                  <a:pt x="423937" y="125573"/>
                  <a:pt x="419394" y="127539"/>
                  <a:pt x="414550" y="129049"/>
                </a:cubicBezTo>
                <a:lnTo>
                  <a:pt x="402853" y="131445"/>
                </a:lnTo>
                <a:lnTo>
                  <a:pt x="409715" y="132546"/>
                </a:lnTo>
                <a:cubicBezTo>
                  <a:pt x="420635" y="135554"/>
                  <a:pt x="425360" y="142387"/>
                  <a:pt x="423891" y="153047"/>
                </a:cubicBezTo>
                <a:cubicBezTo>
                  <a:pt x="422421" y="163707"/>
                  <a:pt x="414344" y="163896"/>
                  <a:pt x="399660" y="153615"/>
                </a:cubicBezTo>
                <a:cubicBezTo>
                  <a:pt x="389180" y="143085"/>
                  <a:pt x="385506" y="136189"/>
                  <a:pt x="388637" y="132927"/>
                </a:cubicBezTo>
                <a:lnTo>
                  <a:pt x="391943" y="131825"/>
                </a:lnTo>
                <a:lnTo>
                  <a:pt x="389412" y="131688"/>
                </a:lnTo>
                <a:cubicBezTo>
                  <a:pt x="388393" y="130741"/>
                  <a:pt x="389589" y="129021"/>
                  <a:pt x="393000" y="126528"/>
                </a:cubicBezTo>
                <a:cubicBezTo>
                  <a:pt x="399821" y="121542"/>
                  <a:pt x="406568" y="117198"/>
                  <a:pt x="413240" y="113496"/>
                </a:cubicBezTo>
                <a:cubicBezTo>
                  <a:pt x="419913" y="109794"/>
                  <a:pt x="427267" y="103943"/>
                  <a:pt x="435304" y="95944"/>
                </a:cubicBezTo>
                <a:cubicBezTo>
                  <a:pt x="433022" y="94356"/>
                  <a:pt x="429351" y="91742"/>
                  <a:pt x="424291" y="88102"/>
                </a:cubicBezTo>
                <a:cubicBezTo>
                  <a:pt x="419231" y="84462"/>
                  <a:pt x="414648" y="81011"/>
                  <a:pt x="410543" y="77749"/>
                </a:cubicBezTo>
                <a:cubicBezTo>
                  <a:pt x="406438" y="74488"/>
                  <a:pt x="401560" y="70382"/>
                  <a:pt x="395911" y="65434"/>
                </a:cubicBezTo>
                <a:cubicBezTo>
                  <a:pt x="390262" y="60485"/>
                  <a:pt x="392132" y="58011"/>
                  <a:pt x="401520" y="58011"/>
                </a:cubicBezTo>
                <a:cubicBezTo>
                  <a:pt x="409941" y="58011"/>
                  <a:pt x="415442" y="59729"/>
                  <a:pt x="418021" y="63164"/>
                </a:cubicBezTo>
                <a:cubicBezTo>
                  <a:pt x="420601" y="66600"/>
                  <a:pt x="429463" y="72658"/>
                  <a:pt x="444606" y="81340"/>
                </a:cubicBezTo>
                <a:cubicBezTo>
                  <a:pt x="447061" y="77793"/>
                  <a:pt x="450404" y="70705"/>
                  <a:pt x="454633" y="60076"/>
                </a:cubicBezTo>
                <a:cubicBezTo>
                  <a:pt x="458862" y="49447"/>
                  <a:pt x="459451" y="44480"/>
                  <a:pt x="456400" y="45175"/>
                </a:cubicBezTo>
                <a:cubicBezTo>
                  <a:pt x="440513" y="47568"/>
                  <a:pt x="430061" y="49550"/>
                  <a:pt x="425044" y="51118"/>
                </a:cubicBezTo>
                <a:cubicBezTo>
                  <a:pt x="420027" y="52687"/>
                  <a:pt x="413674" y="50812"/>
                  <a:pt x="405985" y="45491"/>
                </a:cubicBezTo>
                <a:cubicBezTo>
                  <a:pt x="398295" y="40170"/>
                  <a:pt x="399560" y="37240"/>
                  <a:pt x="409780" y="36701"/>
                </a:cubicBezTo>
                <a:cubicBezTo>
                  <a:pt x="420000" y="36161"/>
                  <a:pt x="430709" y="33963"/>
                  <a:pt x="441908" y="30106"/>
                </a:cubicBezTo>
                <a:cubicBezTo>
                  <a:pt x="453108" y="26249"/>
                  <a:pt x="460056" y="23706"/>
                  <a:pt x="462754" y="22478"/>
                </a:cubicBezTo>
                <a:cubicBezTo>
                  <a:pt x="464102" y="21864"/>
                  <a:pt x="466066" y="21725"/>
                  <a:pt x="468644" y="22060"/>
                </a:cubicBezTo>
                <a:close/>
                <a:moveTo>
                  <a:pt x="172832" y="21904"/>
                </a:moveTo>
                <a:cubicBezTo>
                  <a:pt x="176152" y="22330"/>
                  <a:pt x="179952" y="23570"/>
                  <a:pt x="184231" y="25622"/>
                </a:cubicBezTo>
                <a:cubicBezTo>
                  <a:pt x="192789" y="29728"/>
                  <a:pt x="200004" y="34192"/>
                  <a:pt x="205876" y="39017"/>
                </a:cubicBezTo>
                <a:cubicBezTo>
                  <a:pt x="211749" y="43841"/>
                  <a:pt x="213104" y="48830"/>
                  <a:pt x="209941" y="53983"/>
                </a:cubicBezTo>
                <a:cubicBezTo>
                  <a:pt x="206778" y="59137"/>
                  <a:pt x="204834" y="64997"/>
                  <a:pt x="204109" y="71564"/>
                </a:cubicBezTo>
                <a:cubicBezTo>
                  <a:pt x="203383" y="78131"/>
                  <a:pt x="203021" y="92700"/>
                  <a:pt x="203021" y="115273"/>
                </a:cubicBezTo>
                <a:cubicBezTo>
                  <a:pt x="203021" y="138428"/>
                  <a:pt x="203588" y="160278"/>
                  <a:pt x="204723" y="180822"/>
                </a:cubicBezTo>
                <a:cubicBezTo>
                  <a:pt x="205858" y="201367"/>
                  <a:pt x="207023" y="216138"/>
                  <a:pt x="208220" y="225136"/>
                </a:cubicBezTo>
                <a:cubicBezTo>
                  <a:pt x="209417" y="234134"/>
                  <a:pt x="205771" y="245128"/>
                  <a:pt x="197281" y="258120"/>
                </a:cubicBezTo>
                <a:cubicBezTo>
                  <a:pt x="188792" y="271111"/>
                  <a:pt x="182448" y="272165"/>
                  <a:pt x="178250" y="261282"/>
                </a:cubicBezTo>
                <a:cubicBezTo>
                  <a:pt x="174052" y="250399"/>
                  <a:pt x="166018" y="240648"/>
                  <a:pt x="154149" y="232028"/>
                </a:cubicBezTo>
                <a:cubicBezTo>
                  <a:pt x="142280" y="223409"/>
                  <a:pt x="143216" y="220655"/>
                  <a:pt x="156958" y="223768"/>
                </a:cubicBezTo>
                <a:cubicBezTo>
                  <a:pt x="170700" y="226881"/>
                  <a:pt x="178092" y="224509"/>
                  <a:pt x="179134" y="216653"/>
                </a:cubicBezTo>
                <a:cubicBezTo>
                  <a:pt x="180175" y="208796"/>
                  <a:pt x="180696" y="198734"/>
                  <a:pt x="180696" y="186468"/>
                </a:cubicBezTo>
                <a:cubicBezTo>
                  <a:pt x="180696" y="173359"/>
                  <a:pt x="180120" y="148527"/>
                  <a:pt x="178966" y="111971"/>
                </a:cubicBezTo>
                <a:cubicBezTo>
                  <a:pt x="177813" y="75415"/>
                  <a:pt x="175224" y="54774"/>
                  <a:pt x="171199" y="50049"/>
                </a:cubicBezTo>
                <a:cubicBezTo>
                  <a:pt x="167175" y="45323"/>
                  <a:pt x="161259" y="43153"/>
                  <a:pt x="153451" y="43538"/>
                </a:cubicBezTo>
                <a:cubicBezTo>
                  <a:pt x="145644" y="43922"/>
                  <a:pt x="132594" y="45187"/>
                  <a:pt x="114300" y="47333"/>
                </a:cubicBezTo>
                <a:cubicBezTo>
                  <a:pt x="125190" y="50917"/>
                  <a:pt x="129273" y="55503"/>
                  <a:pt x="126551" y="61090"/>
                </a:cubicBezTo>
                <a:cubicBezTo>
                  <a:pt x="123829" y="66677"/>
                  <a:pt x="122467" y="76150"/>
                  <a:pt x="122467" y="89507"/>
                </a:cubicBezTo>
                <a:cubicBezTo>
                  <a:pt x="128433" y="88750"/>
                  <a:pt x="133078" y="88372"/>
                  <a:pt x="136401" y="88372"/>
                </a:cubicBezTo>
                <a:cubicBezTo>
                  <a:pt x="141387" y="88372"/>
                  <a:pt x="145954" y="90657"/>
                  <a:pt x="150103" y="95227"/>
                </a:cubicBezTo>
                <a:cubicBezTo>
                  <a:pt x="154251" y="99798"/>
                  <a:pt x="151442" y="103484"/>
                  <a:pt x="141675" y="106287"/>
                </a:cubicBezTo>
                <a:cubicBezTo>
                  <a:pt x="131909" y="109090"/>
                  <a:pt x="125456" y="111019"/>
                  <a:pt x="122319" y="112073"/>
                </a:cubicBezTo>
                <a:lnTo>
                  <a:pt x="121295" y="139718"/>
                </a:lnTo>
                <a:cubicBezTo>
                  <a:pt x="130746" y="137460"/>
                  <a:pt x="138482" y="135923"/>
                  <a:pt x="144503" y="135104"/>
                </a:cubicBezTo>
                <a:cubicBezTo>
                  <a:pt x="150525" y="134286"/>
                  <a:pt x="155166" y="136549"/>
                  <a:pt x="158428" y="141894"/>
                </a:cubicBezTo>
                <a:cubicBezTo>
                  <a:pt x="161690" y="147240"/>
                  <a:pt x="159383" y="151329"/>
                  <a:pt x="151507" y="154163"/>
                </a:cubicBezTo>
                <a:cubicBezTo>
                  <a:pt x="143632" y="156997"/>
                  <a:pt x="133561" y="160120"/>
                  <a:pt x="121295" y="163530"/>
                </a:cubicBezTo>
                <a:cubicBezTo>
                  <a:pt x="121295" y="181216"/>
                  <a:pt x="120064" y="199516"/>
                  <a:pt x="117602" y="218429"/>
                </a:cubicBezTo>
                <a:cubicBezTo>
                  <a:pt x="115141" y="237343"/>
                  <a:pt x="111665" y="247069"/>
                  <a:pt x="107175" y="247609"/>
                </a:cubicBezTo>
                <a:cubicBezTo>
                  <a:pt x="102686" y="248148"/>
                  <a:pt x="100004" y="242787"/>
                  <a:pt x="99129" y="231526"/>
                </a:cubicBezTo>
                <a:cubicBezTo>
                  <a:pt x="98255" y="220265"/>
                  <a:pt x="98208" y="198654"/>
                  <a:pt x="98990" y="166693"/>
                </a:cubicBezTo>
                <a:cubicBezTo>
                  <a:pt x="92404" y="168256"/>
                  <a:pt x="86197" y="169037"/>
                  <a:pt x="80368" y="169037"/>
                </a:cubicBezTo>
                <a:cubicBezTo>
                  <a:pt x="75183" y="169037"/>
                  <a:pt x="69209" y="167214"/>
                  <a:pt x="62443" y="163567"/>
                </a:cubicBezTo>
                <a:cubicBezTo>
                  <a:pt x="55678" y="159921"/>
                  <a:pt x="55650" y="157196"/>
                  <a:pt x="62359" y="155391"/>
                </a:cubicBezTo>
                <a:cubicBezTo>
                  <a:pt x="69069" y="153587"/>
                  <a:pt x="81664" y="150198"/>
                  <a:pt x="100143" y="145224"/>
                </a:cubicBezTo>
                <a:lnTo>
                  <a:pt x="100143" y="115329"/>
                </a:lnTo>
                <a:cubicBezTo>
                  <a:pt x="91424" y="117673"/>
                  <a:pt x="83019" y="116848"/>
                  <a:pt x="74926" y="112854"/>
                </a:cubicBezTo>
                <a:cubicBezTo>
                  <a:pt x="66834" y="108861"/>
                  <a:pt x="65978" y="105934"/>
                  <a:pt x="72359" y="104073"/>
                </a:cubicBezTo>
                <a:cubicBezTo>
                  <a:pt x="78740" y="102213"/>
                  <a:pt x="88001" y="99931"/>
                  <a:pt x="100143" y="97227"/>
                </a:cubicBezTo>
                <a:cubicBezTo>
                  <a:pt x="100143" y="80050"/>
                  <a:pt x="99145" y="64684"/>
                  <a:pt x="97148" y="51128"/>
                </a:cubicBezTo>
                <a:cubicBezTo>
                  <a:pt x="83890" y="52690"/>
                  <a:pt x="72064" y="54117"/>
                  <a:pt x="61671" y="55407"/>
                </a:cubicBezTo>
                <a:cubicBezTo>
                  <a:pt x="60915" y="108836"/>
                  <a:pt x="59556" y="143792"/>
                  <a:pt x="57597" y="160275"/>
                </a:cubicBezTo>
                <a:cubicBezTo>
                  <a:pt x="55637" y="176757"/>
                  <a:pt x="52062" y="193789"/>
                  <a:pt x="46872" y="211369"/>
                </a:cubicBezTo>
                <a:cubicBezTo>
                  <a:pt x="41682" y="228949"/>
                  <a:pt x="30975" y="242828"/>
                  <a:pt x="14753" y="253004"/>
                </a:cubicBezTo>
                <a:cubicBezTo>
                  <a:pt x="-1469" y="263180"/>
                  <a:pt x="-4313" y="261146"/>
                  <a:pt x="6223" y="246902"/>
                </a:cubicBezTo>
                <a:cubicBezTo>
                  <a:pt x="16759" y="232658"/>
                  <a:pt x="24737" y="212950"/>
                  <a:pt x="30157" y="187780"/>
                </a:cubicBezTo>
                <a:cubicBezTo>
                  <a:pt x="35577" y="162609"/>
                  <a:pt x="38286" y="141553"/>
                  <a:pt x="38286" y="124612"/>
                </a:cubicBezTo>
                <a:lnTo>
                  <a:pt x="38286" y="76745"/>
                </a:lnTo>
                <a:cubicBezTo>
                  <a:pt x="38286" y="62829"/>
                  <a:pt x="36144" y="52334"/>
                  <a:pt x="31859" y="45258"/>
                </a:cubicBezTo>
                <a:cubicBezTo>
                  <a:pt x="27574" y="38183"/>
                  <a:pt x="30733" y="35814"/>
                  <a:pt x="41337" y="38152"/>
                </a:cubicBezTo>
                <a:cubicBezTo>
                  <a:pt x="51941" y="40490"/>
                  <a:pt x="64886" y="40694"/>
                  <a:pt x="80172" y="38766"/>
                </a:cubicBezTo>
                <a:cubicBezTo>
                  <a:pt x="95458" y="36837"/>
                  <a:pt x="112121" y="34338"/>
                  <a:pt x="130160" y="31269"/>
                </a:cubicBezTo>
                <a:cubicBezTo>
                  <a:pt x="148199" y="28199"/>
                  <a:pt x="159581" y="25464"/>
                  <a:pt x="164307" y="23064"/>
                </a:cubicBezTo>
                <a:cubicBezTo>
                  <a:pt x="166669" y="21864"/>
                  <a:pt x="169511" y="21478"/>
                  <a:pt x="172832" y="21904"/>
                </a:cubicBezTo>
                <a:close/>
                <a:moveTo>
                  <a:pt x="2528734" y="20860"/>
                </a:moveTo>
                <a:cubicBezTo>
                  <a:pt x="2530955" y="20562"/>
                  <a:pt x="2533117" y="20730"/>
                  <a:pt x="2535222" y="21362"/>
                </a:cubicBezTo>
                <a:cubicBezTo>
                  <a:pt x="2539433" y="22627"/>
                  <a:pt x="2544986" y="25129"/>
                  <a:pt x="2551882" y="28869"/>
                </a:cubicBezTo>
                <a:cubicBezTo>
                  <a:pt x="2558778" y="32608"/>
                  <a:pt x="2560793" y="36202"/>
                  <a:pt x="2557928" y="39649"/>
                </a:cubicBezTo>
                <a:cubicBezTo>
                  <a:pt x="2555063" y="43097"/>
                  <a:pt x="2552728" y="48061"/>
                  <a:pt x="2550924" y="54542"/>
                </a:cubicBezTo>
                <a:cubicBezTo>
                  <a:pt x="2549119" y="61022"/>
                  <a:pt x="2546819" y="70262"/>
                  <a:pt x="2544022" y="82261"/>
                </a:cubicBezTo>
                <a:cubicBezTo>
                  <a:pt x="2541225" y="94260"/>
                  <a:pt x="2537802" y="102771"/>
                  <a:pt x="2533753" y="107794"/>
                </a:cubicBezTo>
                <a:cubicBezTo>
                  <a:pt x="2529703" y="112817"/>
                  <a:pt x="2525608" y="111831"/>
                  <a:pt x="2521465" y="104836"/>
                </a:cubicBezTo>
                <a:lnTo>
                  <a:pt x="2497560" y="110101"/>
                </a:lnTo>
                <a:cubicBezTo>
                  <a:pt x="2496716" y="115149"/>
                  <a:pt x="2494124" y="117673"/>
                  <a:pt x="2489783" y="117673"/>
                </a:cubicBezTo>
                <a:cubicBezTo>
                  <a:pt x="2486174" y="117673"/>
                  <a:pt x="2483508" y="112519"/>
                  <a:pt x="2481784" y="102213"/>
                </a:cubicBezTo>
                <a:cubicBezTo>
                  <a:pt x="2480060" y="91907"/>
                  <a:pt x="2477676" y="80664"/>
                  <a:pt x="2474631" y="68485"/>
                </a:cubicBezTo>
                <a:cubicBezTo>
                  <a:pt x="2471586" y="56306"/>
                  <a:pt x="2468668" y="47624"/>
                  <a:pt x="2465878" y="42440"/>
                </a:cubicBezTo>
                <a:cubicBezTo>
                  <a:pt x="2463087" y="37256"/>
                  <a:pt x="2465214" y="34664"/>
                  <a:pt x="2472259" y="34664"/>
                </a:cubicBezTo>
                <a:lnTo>
                  <a:pt x="2483942" y="34664"/>
                </a:lnTo>
                <a:cubicBezTo>
                  <a:pt x="2486645" y="34664"/>
                  <a:pt x="2492481" y="33358"/>
                  <a:pt x="2501448" y="30748"/>
                </a:cubicBezTo>
                <a:cubicBezTo>
                  <a:pt x="2510415" y="28137"/>
                  <a:pt x="2517233" y="25604"/>
                  <a:pt x="2521902" y="23148"/>
                </a:cubicBezTo>
                <a:cubicBezTo>
                  <a:pt x="2524237" y="21920"/>
                  <a:pt x="2526515" y="21158"/>
                  <a:pt x="2528734" y="20860"/>
                </a:cubicBezTo>
                <a:close/>
                <a:moveTo>
                  <a:pt x="759151" y="18970"/>
                </a:moveTo>
                <a:cubicBezTo>
                  <a:pt x="761230" y="18773"/>
                  <a:pt x="764084" y="18975"/>
                  <a:pt x="767712" y="19576"/>
                </a:cubicBezTo>
                <a:cubicBezTo>
                  <a:pt x="780784" y="20370"/>
                  <a:pt x="790368" y="22962"/>
                  <a:pt x="796463" y="27352"/>
                </a:cubicBezTo>
                <a:cubicBezTo>
                  <a:pt x="802559" y="31743"/>
                  <a:pt x="805111" y="37972"/>
                  <a:pt x="804119" y="46040"/>
                </a:cubicBezTo>
                <a:cubicBezTo>
                  <a:pt x="803127" y="54107"/>
                  <a:pt x="798314" y="56303"/>
                  <a:pt x="789682" y="52625"/>
                </a:cubicBezTo>
                <a:cubicBezTo>
                  <a:pt x="781050" y="48948"/>
                  <a:pt x="771603" y="41919"/>
                  <a:pt x="761340" y="31538"/>
                </a:cubicBezTo>
                <a:cubicBezTo>
                  <a:pt x="753643" y="23753"/>
                  <a:pt x="752913" y="19563"/>
                  <a:pt x="759151" y="18970"/>
                </a:cubicBezTo>
                <a:close/>
                <a:moveTo>
                  <a:pt x="961534" y="16497"/>
                </a:moveTo>
                <a:cubicBezTo>
                  <a:pt x="964881" y="16370"/>
                  <a:pt x="969113" y="16603"/>
                  <a:pt x="974229" y="17195"/>
                </a:cubicBezTo>
                <a:cubicBezTo>
                  <a:pt x="984647" y="18076"/>
                  <a:pt x="992275" y="20739"/>
                  <a:pt x="997112" y="25185"/>
                </a:cubicBezTo>
                <a:cubicBezTo>
                  <a:pt x="1001949" y="29631"/>
                  <a:pt x="1003396" y="36040"/>
                  <a:pt x="1001456" y="44412"/>
                </a:cubicBezTo>
                <a:cubicBezTo>
                  <a:pt x="999515" y="52784"/>
                  <a:pt x="993289" y="54318"/>
                  <a:pt x="982778" y="49016"/>
                </a:cubicBezTo>
                <a:cubicBezTo>
                  <a:pt x="972267" y="43714"/>
                  <a:pt x="963098" y="36493"/>
                  <a:pt x="955272" y="27352"/>
                </a:cubicBezTo>
                <a:cubicBezTo>
                  <a:pt x="949403" y="20497"/>
                  <a:pt x="951490" y="16879"/>
                  <a:pt x="961534" y="16497"/>
                </a:cubicBezTo>
                <a:close/>
                <a:moveTo>
                  <a:pt x="705734" y="11446"/>
                </a:moveTo>
                <a:cubicBezTo>
                  <a:pt x="718626" y="13096"/>
                  <a:pt x="726043" y="15412"/>
                  <a:pt x="727984" y="18395"/>
                </a:cubicBezTo>
                <a:cubicBezTo>
                  <a:pt x="729925" y="21378"/>
                  <a:pt x="730508" y="24534"/>
                  <a:pt x="729733" y="27864"/>
                </a:cubicBezTo>
                <a:cubicBezTo>
                  <a:pt x="728957" y="31194"/>
                  <a:pt x="728942" y="37764"/>
                  <a:pt x="729686" y="47575"/>
                </a:cubicBezTo>
                <a:cubicBezTo>
                  <a:pt x="730430" y="57385"/>
                  <a:pt x="732117" y="67474"/>
                  <a:pt x="734746" y="77842"/>
                </a:cubicBezTo>
                <a:cubicBezTo>
                  <a:pt x="742833" y="75684"/>
                  <a:pt x="749322" y="73588"/>
                  <a:pt x="754215" y="71554"/>
                </a:cubicBezTo>
                <a:cubicBezTo>
                  <a:pt x="759107" y="69520"/>
                  <a:pt x="765200" y="71018"/>
                  <a:pt x="772493" y="76047"/>
                </a:cubicBezTo>
                <a:cubicBezTo>
                  <a:pt x="779785" y="81076"/>
                  <a:pt x="778133" y="85947"/>
                  <a:pt x="767535" y="90660"/>
                </a:cubicBezTo>
                <a:cubicBezTo>
                  <a:pt x="756937" y="95373"/>
                  <a:pt x="747837" y="98610"/>
                  <a:pt x="740234" y="100371"/>
                </a:cubicBezTo>
                <a:cubicBezTo>
                  <a:pt x="749524" y="127942"/>
                  <a:pt x="757827" y="148272"/>
                  <a:pt x="765144" y="161363"/>
                </a:cubicBezTo>
                <a:cubicBezTo>
                  <a:pt x="772462" y="174454"/>
                  <a:pt x="779562" y="185780"/>
                  <a:pt x="786445" y="195342"/>
                </a:cubicBezTo>
                <a:cubicBezTo>
                  <a:pt x="793329" y="204904"/>
                  <a:pt x="801322" y="213670"/>
                  <a:pt x="810425" y="221638"/>
                </a:cubicBezTo>
                <a:cubicBezTo>
                  <a:pt x="819529" y="229607"/>
                  <a:pt x="825243" y="233898"/>
                  <a:pt x="827568" y="234512"/>
                </a:cubicBezTo>
                <a:cubicBezTo>
                  <a:pt x="829894" y="235126"/>
                  <a:pt x="832046" y="232689"/>
                  <a:pt x="834024" y="227201"/>
                </a:cubicBezTo>
                <a:cubicBezTo>
                  <a:pt x="836002" y="221713"/>
                  <a:pt x="839351" y="213735"/>
                  <a:pt x="844070" y="203267"/>
                </a:cubicBezTo>
                <a:cubicBezTo>
                  <a:pt x="848789" y="192800"/>
                  <a:pt x="850947" y="193395"/>
                  <a:pt x="850544" y="205053"/>
                </a:cubicBezTo>
                <a:cubicBezTo>
                  <a:pt x="850141" y="216711"/>
                  <a:pt x="850519" y="227765"/>
                  <a:pt x="851679" y="238214"/>
                </a:cubicBezTo>
                <a:cubicBezTo>
                  <a:pt x="852838" y="248663"/>
                  <a:pt x="854206" y="257063"/>
                  <a:pt x="855781" y="263412"/>
                </a:cubicBezTo>
                <a:cubicBezTo>
                  <a:pt x="857356" y="269763"/>
                  <a:pt x="851614" y="271328"/>
                  <a:pt x="838554" y="268110"/>
                </a:cubicBezTo>
                <a:cubicBezTo>
                  <a:pt x="825494" y="264891"/>
                  <a:pt x="812968" y="258083"/>
                  <a:pt x="800975" y="247683"/>
                </a:cubicBezTo>
                <a:cubicBezTo>
                  <a:pt x="788982" y="237284"/>
                  <a:pt x="777637" y="223762"/>
                  <a:pt x="766940" y="207118"/>
                </a:cubicBezTo>
                <a:cubicBezTo>
                  <a:pt x="756243" y="190474"/>
                  <a:pt x="747375" y="174528"/>
                  <a:pt x="740337" y="159279"/>
                </a:cubicBezTo>
                <a:cubicBezTo>
                  <a:pt x="733298" y="144031"/>
                  <a:pt x="726933" y="125883"/>
                  <a:pt x="721240" y="104836"/>
                </a:cubicBezTo>
                <a:cubicBezTo>
                  <a:pt x="704745" y="108681"/>
                  <a:pt x="690488" y="111781"/>
                  <a:pt x="678471" y="114138"/>
                </a:cubicBezTo>
                <a:cubicBezTo>
                  <a:pt x="666453" y="116494"/>
                  <a:pt x="655430" y="115422"/>
                  <a:pt x="645403" y="110919"/>
                </a:cubicBezTo>
                <a:cubicBezTo>
                  <a:pt x="635376" y="106417"/>
                  <a:pt x="637583" y="102914"/>
                  <a:pt x="652026" y="100409"/>
                </a:cubicBezTo>
                <a:cubicBezTo>
                  <a:pt x="666468" y="97903"/>
                  <a:pt x="687655" y="92285"/>
                  <a:pt x="715585" y="83554"/>
                </a:cubicBezTo>
                <a:cubicBezTo>
                  <a:pt x="713414" y="74674"/>
                  <a:pt x="710596" y="62904"/>
                  <a:pt x="707129" y="48244"/>
                </a:cubicBezTo>
                <a:cubicBezTo>
                  <a:pt x="703663" y="33585"/>
                  <a:pt x="699341" y="23374"/>
                  <a:pt x="694163" y="17614"/>
                </a:cubicBezTo>
                <a:cubicBezTo>
                  <a:pt x="688985" y="11853"/>
                  <a:pt x="692842" y="9797"/>
                  <a:pt x="705734" y="11446"/>
                </a:cubicBezTo>
                <a:close/>
                <a:moveTo>
                  <a:pt x="355207" y="11335"/>
                </a:moveTo>
                <a:cubicBezTo>
                  <a:pt x="357061" y="10554"/>
                  <a:pt x="359842" y="10560"/>
                  <a:pt x="363550" y="11353"/>
                </a:cubicBezTo>
                <a:cubicBezTo>
                  <a:pt x="368784" y="12222"/>
                  <a:pt x="374098" y="14039"/>
                  <a:pt x="379494" y="16804"/>
                </a:cubicBezTo>
                <a:cubicBezTo>
                  <a:pt x="384889" y="19570"/>
                  <a:pt x="386988" y="23356"/>
                  <a:pt x="385791" y="28162"/>
                </a:cubicBezTo>
                <a:cubicBezTo>
                  <a:pt x="384594" y="32968"/>
                  <a:pt x="383816" y="37898"/>
                  <a:pt x="383456" y="42952"/>
                </a:cubicBezTo>
                <a:cubicBezTo>
                  <a:pt x="383096" y="48006"/>
                  <a:pt x="382917" y="58879"/>
                  <a:pt x="382917" y="75573"/>
                </a:cubicBezTo>
                <a:lnTo>
                  <a:pt x="382917" y="117598"/>
                </a:lnTo>
                <a:cubicBezTo>
                  <a:pt x="382917" y="130286"/>
                  <a:pt x="381810" y="140474"/>
                  <a:pt x="379596" y="148164"/>
                </a:cubicBezTo>
                <a:cubicBezTo>
                  <a:pt x="377382" y="155853"/>
                  <a:pt x="372883" y="155528"/>
                  <a:pt x="366099" y="147187"/>
                </a:cubicBezTo>
                <a:cubicBezTo>
                  <a:pt x="359315" y="138846"/>
                  <a:pt x="356701" y="131976"/>
                  <a:pt x="358258" y="126574"/>
                </a:cubicBezTo>
                <a:cubicBezTo>
                  <a:pt x="359814" y="121173"/>
                  <a:pt x="360788" y="108458"/>
                  <a:pt x="361178" y="88428"/>
                </a:cubicBezTo>
                <a:cubicBezTo>
                  <a:pt x="361569" y="68398"/>
                  <a:pt x="361194" y="53478"/>
                  <a:pt x="360053" y="43668"/>
                </a:cubicBezTo>
                <a:cubicBezTo>
                  <a:pt x="358912" y="33858"/>
                  <a:pt x="357355" y="27371"/>
                  <a:pt x="355383" y="24209"/>
                </a:cubicBezTo>
                <a:cubicBezTo>
                  <a:pt x="353411" y="21046"/>
                  <a:pt x="352425" y="18324"/>
                  <a:pt x="352425" y="16042"/>
                </a:cubicBezTo>
                <a:cubicBezTo>
                  <a:pt x="352425" y="13685"/>
                  <a:pt x="353352" y="12116"/>
                  <a:pt x="355207" y="11335"/>
                </a:cubicBezTo>
                <a:close/>
                <a:moveTo>
                  <a:pt x="1280457" y="9533"/>
                </a:moveTo>
                <a:cubicBezTo>
                  <a:pt x="1282035" y="8988"/>
                  <a:pt x="1284598" y="9022"/>
                  <a:pt x="1288145" y="9633"/>
                </a:cubicBezTo>
                <a:cubicBezTo>
                  <a:pt x="1295239" y="10854"/>
                  <a:pt x="1301099" y="12743"/>
                  <a:pt x="1305725" y="15297"/>
                </a:cubicBezTo>
                <a:cubicBezTo>
                  <a:pt x="1310351" y="17852"/>
                  <a:pt x="1311601" y="20692"/>
                  <a:pt x="1309474" y="23818"/>
                </a:cubicBezTo>
                <a:cubicBezTo>
                  <a:pt x="1307347" y="26943"/>
                  <a:pt x="1304913" y="30174"/>
                  <a:pt x="1302172" y="33510"/>
                </a:cubicBezTo>
                <a:cubicBezTo>
                  <a:pt x="1304702" y="33510"/>
                  <a:pt x="1310764" y="31755"/>
                  <a:pt x="1320357" y="28245"/>
                </a:cubicBezTo>
                <a:cubicBezTo>
                  <a:pt x="1329950" y="24736"/>
                  <a:pt x="1337100" y="25846"/>
                  <a:pt x="1341807" y="31575"/>
                </a:cubicBezTo>
                <a:cubicBezTo>
                  <a:pt x="1346514" y="37305"/>
                  <a:pt x="1345100" y="41404"/>
                  <a:pt x="1337565" y="43872"/>
                </a:cubicBezTo>
                <a:cubicBezTo>
                  <a:pt x="1330031" y="46340"/>
                  <a:pt x="1322174" y="47971"/>
                  <a:pt x="1313995" y="48765"/>
                </a:cubicBezTo>
                <a:cubicBezTo>
                  <a:pt x="1305815" y="49559"/>
                  <a:pt x="1299630" y="49181"/>
                  <a:pt x="1295438" y="47630"/>
                </a:cubicBezTo>
                <a:cubicBezTo>
                  <a:pt x="1286806" y="60975"/>
                  <a:pt x="1275045" y="71899"/>
                  <a:pt x="1260156" y="80400"/>
                </a:cubicBezTo>
                <a:cubicBezTo>
                  <a:pt x="1245267" y="88902"/>
                  <a:pt x="1241193" y="88893"/>
                  <a:pt x="1247933" y="80373"/>
                </a:cubicBezTo>
                <a:cubicBezTo>
                  <a:pt x="1254674" y="71852"/>
                  <a:pt x="1260156" y="64519"/>
                  <a:pt x="1264379" y="58374"/>
                </a:cubicBezTo>
                <a:cubicBezTo>
                  <a:pt x="1268602" y="52229"/>
                  <a:pt x="1272236" y="45925"/>
                  <a:pt x="1275281" y="39463"/>
                </a:cubicBezTo>
                <a:cubicBezTo>
                  <a:pt x="1278325" y="33002"/>
                  <a:pt x="1279848" y="27917"/>
                  <a:pt x="1279848" y="24209"/>
                </a:cubicBezTo>
                <a:cubicBezTo>
                  <a:pt x="1279848" y="20066"/>
                  <a:pt x="1279457" y="16296"/>
                  <a:pt x="1278676" y="12898"/>
                </a:cubicBezTo>
                <a:cubicBezTo>
                  <a:pt x="1278285" y="11198"/>
                  <a:pt x="1278879" y="10077"/>
                  <a:pt x="1280457" y="9533"/>
                </a:cubicBezTo>
                <a:close/>
                <a:moveTo>
                  <a:pt x="1061058" y="6086"/>
                </a:moveTo>
                <a:cubicBezTo>
                  <a:pt x="1062466" y="5967"/>
                  <a:pt x="1064272" y="6216"/>
                  <a:pt x="1066475" y="6833"/>
                </a:cubicBezTo>
                <a:cubicBezTo>
                  <a:pt x="1075287" y="9301"/>
                  <a:pt x="1083286" y="12739"/>
                  <a:pt x="1090473" y="17148"/>
                </a:cubicBezTo>
                <a:cubicBezTo>
                  <a:pt x="1097661" y="21558"/>
                  <a:pt x="1099108" y="27321"/>
                  <a:pt x="1094817" y="34440"/>
                </a:cubicBezTo>
                <a:cubicBezTo>
                  <a:pt x="1090526" y="41559"/>
                  <a:pt x="1088746" y="64200"/>
                  <a:pt x="1089478" y="102362"/>
                </a:cubicBezTo>
                <a:cubicBezTo>
                  <a:pt x="1106879" y="100092"/>
                  <a:pt x="1119293" y="97968"/>
                  <a:pt x="1126722" y="95990"/>
                </a:cubicBezTo>
                <a:cubicBezTo>
                  <a:pt x="1134151" y="94012"/>
                  <a:pt x="1142272" y="95584"/>
                  <a:pt x="1151084" y="100706"/>
                </a:cubicBezTo>
                <a:cubicBezTo>
                  <a:pt x="1159896" y="105828"/>
                  <a:pt x="1160109" y="109735"/>
                  <a:pt x="1151725" y="112426"/>
                </a:cubicBezTo>
                <a:cubicBezTo>
                  <a:pt x="1143341" y="115118"/>
                  <a:pt x="1122630" y="117933"/>
                  <a:pt x="1089590" y="120872"/>
                </a:cubicBezTo>
                <a:cubicBezTo>
                  <a:pt x="1089590" y="165744"/>
                  <a:pt x="1089174" y="202455"/>
                  <a:pt x="1088343" y="231005"/>
                </a:cubicBezTo>
                <a:cubicBezTo>
                  <a:pt x="1087512" y="259555"/>
                  <a:pt x="1083596" y="274069"/>
                  <a:pt x="1076595" y="274547"/>
                </a:cubicBezTo>
                <a:cubicBezTo>
                  <a:pt x="1069594" y="275024"/>
                  <a:pt x="1066093" y="260845"/>
                  <a:pt x="1066093" y="232010"/>
                </a:cubicBezTo>
                <a:lnTo>
                  <a:pt x="1066093" y="123514"/>
                </a:lnTo>
                <a:cubicBezTo>
                  <a:pt x="1049040" y="127297"/>
                  <a:pt x="1036108" y="130187"/>
                  <a:pt x="1027296" y="132183"/>
                </a:cubicBezTo>
                <a:cubicBezTo>
                  <a:pt x="1018484" y="134180"/>
                  <a:pt x="1009908" y="131737"/>
                  <a:pt x="1001567" y="124854"/>
                </a:cubicBezTo>
                <a:cubicBezTo>
                  <a:pt x="993227" y="117970"/>
                  <a:pt x="993487" y="114262"/>
                  <a:pt x="1002349" y="113729"/>
                </a:cubicBezTo>
                <a:cubicBezTo>
                  <a:pt x="1011210" y="113195"/>
                  <a:pt x="1019833" y="112544"/>
                  <a:pt x="1028217" y="111775"/>
                </a:cubicBezTo>
                <a:cubicBezTo>
                  <a:pt x="1036601" y="111006"/>
                  <a:pt x="1049226" y="109214"/>
                  <a:pt x="1066093" y="106399"/>
                </a:cubicBezTo>
                <a:cubicBezTo>
                  <a:pt x="1066093" y="78952"/>
                  <a:pt x="1065907" y="59537"/>
                  <a:pt x="1065535" y="48151"/>
                </a:cubicBezTo>
                <a:cubicBezTo>
                  <a:pt x="1065163" y="36766"/>
                  <a:pt x="1063024" y="26416"/>
                  <a:pt x="1059117" y="17102"/>
                </a:cubicBezTo>
                <a:cubicBezTo>
                  <a:pt x="1056187" y="10116"/>
                  <a:pt x="1056834" y="6444"/>
                  <a:pt x="1061058" y="6086"/>
                </a:cubicBezTo>
                <a:close/>
                <a:moveTo>
                  <a:pt x="2221480" y="4441"/>
                </a:moveTo>
                <a:cubicBezTo>
                  <a:pt x="2223023" y="4512"/>
                  <a:pt x="2224872" y="4965"/>
                  <a:pt x="2227027" y="5800"/>
                </a:cubicBezTo>
                <a:cubicBezTo>
                  <a:pt x="2235647" y="9143"/>
                  <a:pt x="2242090" y="13139"/>
                  <a:pt x="2246356" y="17790"/>
                </a:cubicBezTo>
                <a:cubicBezTo>
                  <a:pt x="2250623" y="22441"/>
                  <a:pt x="2250858" y="26624"/>
                  <a:pt x="2247063" y="30338"/>
                </a:cubicBezTo>
                <a:cubicBezTo>
                  <a:pt x="2243268" y="34053"/>
                  <a:pt x="2238158" y="40356"/>
                  <a:pt x="2231734" y="49249"/>
                </a:cubicBezTo>
                <a:cubicBezTo>
                  <a:pt x="2236261" y="48852"/>
                  <a:pt x="2241994" y="48300"/>
                  <a:pt x="2248933" y="47593"/>
                </a:cubicBezTo>
                <a:cubicBezTo>
                  <a:pt x="2255872" y="46886"/>
                  <a:pt x="2262516" y="44942"/>
                  <a:pt x="2268866" y="41761"/>
                </a:cubicBezTo>
                <a:cubicBezTo>
                  <a:pt x="2275217" y="38580"/>
                  <a:pt x="2280689" y="38248"/>
                  <a:pt x="2285284" y="40766"/>
                </a:cubicBezTo>
                <a:cubicBezTo>
                  <a:pt x="2289879" y="43283"/>
                  <a:pt x="2295333" y="47075"/>
                  <a:pt x="2301646" y="52142"/>
                </a:cubicBezTo>
                <a:cubicBezTo>
                  <a:pt x="2307959" y="57208"/>
                  <a:pt x="2307844" y="62414"/>
                  <a:pt x="2301302" y="67759"/>
                </a:cubicBezTo>
                <a:cubicBezTo>
                  <a:pt x="2294760" y="73105"/>
                  <a:pt x="2287830" y="81359"/>
                  <a:pt x="2280512" y="92521"/>
                </a:cubicBezTo>
                <a:cubicBezTo>
                  <a:pt x="2273195" y="103683"/>
                  <a:pt x="2267446" y="111602"/>
                  <a:pt x="2263267" y="116277"/>
                </a:cubicBezTo>
                <a:cubicBezTo>
                  <a:pt x="2288729" y="133058"/>
                  <a:pt x="2306660" y="143947"/>
                  <a:pt x="2317059" y="148945"/>
                </a:cubicBezTo>
                <a:cubicBezTo>
                  <a:pt x="2327458" y="153943"/>
                  <a:pt x="2337994" y="158157"/>
                  <a:pt x="2348666" y="161586"/>
                </a:cubicBezTo>
                <a:cubicBezTo>
                  <a:pt x="2359338" y="165015"/>
                  <a:pt x="2370147" y="167967"/>
                  <a:pt x="2381092" y="170441"/>
                </a:cubicBezTo>
                <a:cubicBezTo>
                  <a:pt x="2392037" y="172916"/>
                  <a:pt x="2394741" y="176013"/>
                  <a:pt x="2389203" y="179734"/>
                </a:cubicBezTo>
                <a:cubicBezTo>
                  <a:pt x="2383666" y="183455"/>
                  <a:pt x="2370795" y="185910"/>
                  <a:pt x="2350592" y="187101"/>
                </a:cubicBezTo>
                <a:cubicBezTo>
                  <a:pt x="2330388" y="188292"/>
                  <a:pt x="2315127" y="184531"/>
                  <a:pt x="2304808" y="175818"/>
                </a:cubicBezTo>
                <a:cubicBezTo>
                  <a:pt x="2294490" y="167105"/>
                  <a:pt x="2276767" y="152393"/>
                  <a:pt x="2251640" y="131681"/>
                </a:cubicBezTo>
                <a:cubicBezTo>
                  <a:pt x="2229563" y="153063"/>
                  <a:pt x="2208455" y="169083"/>
                  <a:pt x="2188313" y="179743"/>
                </a:cubicBezTo>
                <a:cubicBezTo>
                  <a:pt x="2168172" y="190403"/>
                  <a:pt x="2148948" y="197510"/>
                  <a:pt x="2130642" y="201063"/>
                </a:cubicBezTo>
                <a:cubicBezTo>
                  <a:pt x="2112336" y="204616"/>
                  <a:pt x="2112727" y="201032"/>
                  <a:pt x="2131814" y="190310"/>
                </a:cubicBezTo>
                <a:cubicBezTo>
                  <a:pt x="2150902" y="179588"/>
                  <a:pt x="2168925" y="168442"/>
                  <a:pt x="2185885" y="156870"/>
                </a:cubicBezTo>
                <a:cubicBezTo>
                  <a:pt x="2202846" y="145299"/>
                  <a:pt x="2218860" y="131960"/>
                  <a:pt x="2233929" y="116854"/>
                </a:cubicBezTo>
                <a:cubicBezTo>
                  <a:pt x="2220820" y="103732"/>
                  <a:pt x="2209441" y="94666"/>
                  <a:pt x="2199792" y="89656"/>
                </a:cubicBezTo>
                <a:cubicBezTo>
                  <a:pt x="2188927" y="101748"/>
                  <a:pt x="2176922" y="110414"/>
                  <a:pt x="2163775" y="115654"/>
                </a:cubicBezTo>
                <a:cubicBezTo>
                  <a:pt x="2150629" y="120894"/>
                  <a:pt x="2150920" y="116718"/>
                  <a:pt x="2164650" y="103125"/>
                </a:cubicBezTo>
                <a:cubicBezTo>
                  <a:pt x="2178379" y="89532"/>
                  <a:pt x="2190636" y="73526"/>
                  <a:pt x="2201419" y="55109"/>
                </a:cubicBezTo>
                <a:cubicBezTo>
                  <a:pt x="2212203" y="36691"/>
                  <a:pt x="2217012" y="23033"/>
                  <a:pt x="2215846" y="14135"/>
                </a:cubicBezTo>
                <a:cubicBezTo>
                  <a:pt x="2214972" y="7461"/>
                  <a:pt x="2216850" y="4229"/>
                  <a:pt x="2221480" y="4441"/>
                </a:cubicBezTo>
                <a:close/>
                <a:moveTo>
                  <a:pt x="1366052" y="1"/>
                </a:moveTo>
                <a:cubicBezTo>
                  <a:pt x="1368982" y="-15"/>
                  <a:pt x="1373237" y="873"/>
                  <a:pt x="1378819" y="2666"/>
                </a:cubicBezTo>
                <a:cubicBezTo>
                  <a:pt x="1389981" y="6250"/>
                  <a:pt x="1394005" y="10845"/>
                  <a:pt x="1390892" y="16451"/>
                </a:cubicBezTo>
                <a:lnTo>
                  <a:pt x="1383879" y="21809"/>
                </a:lnTo>
                <a:cubicBezTo>
                  <a:pt x="1389534" y="21871"/>
                  <a:pt x="1397980" y="20525"/>
                  <a:pt x="1409217" y="17772"/>
                </a:cubicBezTo>
                <a:cubicBezTo>
                  <a:pt x="1420453" y="15018"/>
                  <a:pt x="1428574" y="16807"/>
                  <a:pt x="1433578" y="23139"/>
                </a:cubicBezTo>
                <a:cubicBezTo>
                  <a:pt x="1438582" y="29470"/>
                  <a:pt x="1433091" y="33966"/>
                  <a:pt x="1417105" y="36626"/>
                </a:cubicBezTo>
                <a:cubicBezTo>
                  <a:pt x="1401118" y="39287"/>
                  <a:pt x="1388641" y="39842"/>
                  <a:pt x="1379674" y="38291"/>
                </a:cubicBezTo>
                <a:cubicBezTo>
                  <a:pt x="1373237" y="48523"/>
                  <a:pt x="1364525" y="57112"/>
                  <a:pt x="1353536" y="64057"/>
                </a:cubicBezTo>
                <a:lnTo>
                  <a:pt x="1348864" y="66561"/>
                </a:lnTo>
                <a:lnTo>
                  <a:pt x="1360187" y="63955"/>
                </a:lnTo>
                <a:cubicBezTo>
                  <a:pt x="1364894" y="61543"/>
                  <a:pt x="1370162" y="61592"/>
                  <a:pt x="1375991" y="64104"/>
                </a:cubicBezTo>
                <a:cubicBezTo>
                  <a:pt x="1381820" y="66615"/>
                  <a:pt x="1387509" y="69679"/>
                  <a:pt x="1393060" y="73294"/>
                </a:cubicBezTo>
                <a:cubicBezTo>
                  <a:pt x="1398610" y="76909"/>
                  <a:pt x="1399800" y="81334"/>
                  <a:pt x="1396631" y="86567"/>
                </a:cubicBezTo>
                <a:cubicBezTo>
                  <a:pt x="1393463" y="91801"/>
                  <a:pt x="1390722" y="102322"/>
                  <a:pt x="1388409" y="118128"/>
                </a:cubicBezTo>
                <a:cubicBezTo>
                  <a:pt x="1386096" y="133935"/>
                  <a:pt x="1382911" y="146176"/>
                  <a:pt x="1378856" y="154852"/>
                </a:cubicBezTo>
                <a:cubicBezTo>
                  <a:pt x="1377842" y="157021"/>
                  <a:pt x="1376756" y="158675"/>
                  <a:pt x="1375599" y="159816"/>
                </a:cubicBezTo>
                <a:lnTo>
                  <a:pt x="1373572" y="160849"/>
                </a:lnTo>
                <a:lnTo>
                  <a:pt x="1375777" y="161512"/>
                </a:lnTo>
                <a:cubicBezTo>
                  <a:pt x="1380397" y="163428"/>
                  <a:pt x="1382486" y="165316"/>
                  <a:pt x="1382046" y="167177"/>
                </a:cubicBezTo>
                <a:cubicBezTo>
                  <a:pt x="1381606" y="169037"/>
                  <a:pt x="1380660" y="171164"/>
                  <a:pt x="1379209" y="173558"/>
                </a:cubicBezTo>
                <a:cubicBezTo>
                  <a:pt x="1403257" y="171325"/>
                  <a:pt x="1421092" y="169211"/>
                  <a:pt x="1432713" y="167214"/>
                </a:cubicBezTo>
                <a:cubicBezTo>
                  <a:pt x="1444334" y="165217"/>
                  <a:pt x="1453691" y="166662"/>
                  <a:pt x="1460786" y="171548"/>
                </a:cubicBezTo>
                <a:cubicBezTo>
                  <a:pt x="1467880" y="176435"/>
                  <a:pt x="1470630" y="180934"/>
                  <a:pt x="1469036" y="185045"/>
                </a:cubicBezTo>
                <a:cubicBezTo>
                  <a:pt x="1467443" y="189157"/>
                  <a:pt x="1461400" y="191017"/>
                  <a:pt x="1450907" y="190626"/>
                </a:cubicBezTo>
                <a:cubicBezTo>
                  <a:pt x="1440415" y="190236"/>
                  <a:pt x="1431280" y="190040"/>
                  <a:pt x="1423504" y="190040"/>
                </a:cubicBezTo>
                <a:cubicBezTo>
                  <a:pt x="1416646" y="190040"/>
                  <a:pt x="1401881" y="190753"/>
                  <a:pt x="1379209" y="192180"/>
                </a:cubicBezTo>
                <a:cubicBezTo>
                  <a:pt x="1379209" y="226509"/>
                  <a:pt x="1378998" y="245358"/>
                  <a:pt x="1378577" y="248725"/>
                </a:cubicBezTo>
                <a:cubicBezTo>
                  <a:pt x="1378155" y="252092"/>
                  <a:pt x="1376654" y="257748"/>
                  <a:pt x="1374075" y="265691"/>
                </a:cubicBezTo>
                <a:cubicBezTo>
                  <a:pt x="1371495" y="273635"/>
                  <a:pt x="1368593" y="276277"/>
                  <a:pt x="1365368" y="273617"/>
                </a:cubicBezTo>
                <a:cubicBezTo>
                  <a:pt x="1362144" y="270956"/>
                  <a:pt x="1360122" y="266966"/>
                  <a:pt x="1359303" y="261645"/>
                </a:cubicBezTo>
                <a:cubicBezTo>
                  <a:pt x="1358485" y="256325"/>
                  <a:pt x="1357877" y="248499"/>
                  <a:pt x="1357480" y="238168"/>
                </a:cubicBezTo>
                <a:cubicBezTo>
                  <a:pt x="1357083" y="227836"/>
                  <a:pt x="1356885" y="212966"/>
                  <a:pt x="1356885" y="193556"/>
                </a:cubicBezTo>
                <a:lnTo>
                  <a:pt x="1307381" y="200216"/>
                </a:lnTo>
                <a:cubicBezTo>
                  <a:pt x="1304467" y="214764"/>
                  <a:pt x="1297515" y="227942"/>
                  <a:pt x="1286526" y="239749"/>
                </a:cubicBezTo>
                <a:cubicBezTo>
                  <a:pt x="1275538" y="251556"/>
                  <a:pt x="1261948" y="259261"/>
                  <a:pt x="1245757" y="262864"/>
                </a:cubicBezTo>
                <a:cubicBezTo>
                  <a:pt x="1229566" y="266467"/>
                  <a:pt x="1227243" y="264312"/>
                  <a:pt x="1238790" y="256399"/>
                </a:cubicBezTo>
                <a:cubicBezTo>
                  <a:pt x="1250336" y="248486"/>
                  <a:pt x="1260085" y="239988"/>
                  <a:pt x="1268035" y="230903"/>
                </a:cubicBezTo>
                <a:cubicBezTo>
                  <a:pt x="1275985" y="221818"/>
                  <a:pt x="1281479" y="212092"/>
                  <a:pt x="1284517" y="201723"/>
                </a:cubicBezTo>
                <a:cubicBezTo>
                  <a:pt x="1257902" y="206387"/>
                  <a:pt x="1240594" y="209496"/>
                  <a:pt x="1232595" y="211053"/>
                </a:cubicBezTo>
                <a:cubicBezTo>
                  <a:pt x="1224595" y="212609"/>
                  <a:pt x="1216658" y="209475"/>
                  <a:pt x="1208782" y="201649"/>
                </a:cubicBezTo>
                <a:cubicBezTo>
                  <a:pt x="1200907" y="193823"/>
                  <a:pt x="1203363" y="190496"/>
                  <a:pt x="1216149" y="191668"/>
                </a:cubicBezTo>
                <a:cubicBezTo>
                  <a:pt x="1228936" y="192840"/>
                  <a:pt x="1252116" y="191237"/>
                  <a:pt x="1285689" y="186859"/>
                </a:cubicBezTo>
                <a:cubicBezTo>
                  <a:pt x="1285689" y="181104"/>
                  <a:pt x="1284716" y="175892"/>
                  <a:pt x="1282769" y="171223"/>
                </a:cubicBezTo>
                <a:cubicBezTo>
                  <a:pt x="1280821" y="166553"/>
                  <a:pt x="1282756" y="164628"/>
                  <a:pt x="1288573" y="165446"/>
                </a:cubicBezTo>
                <a:lnTo>
                  <a:pt x="1291436" y="166178"/>
                </a:lnTo>
                <a:lnTo>
                  <a:pt x="1287671" y="158514"/>
                </a:lnTo>
                <a:cubicBezTo>
                  <a:pt x="1286582" y="155437"/>
                  <a:pt x="1285739" y="151996"/>
                  <a:pt x="1285141" y="148192"/>
                </a:cubicBezTo>
                <a:cubicBezTo>
                  <a:pt x="1283944" y="140583"/>
                  <a:pt x="1282390" y="129718"/>
                  <a:pt x="1280480" y="115598"/>
                </a:cubicBezTo>
                <a:cubicBezTo>
                  <a:pt x="1278570" y="101478"/>
                  <a:pt x="1275848" y="91271"/>
                  <a:pt x="1272313" y="84977"/>
                </a:cubicBezTo>
                <a:cubicBezTo>
                  <a:pt x="1268779" y="78683"/>
                  <a:pt x="1270534" y="75536"/>
                  <a:pt x="1277578" y="75536"/>
                </a:cubicBezTo>
                <a:cubicBezTo>
                  <a:pt x="1282452" y="75536"/>
                  <a:pt x="1286787" y="75725"/>
                  <a:pt x="1290582" y="76103"/>
                </a:cubicBezTo>
                <a:cubicBezTo>
                  <a:pt x="1292480" y="76292"/>
                  <a:pt x="1296272" y="76055"/>
                  <a:pt x="1301958" y="75391"/>
                </a:cubicBezTo>
                <a:lnTo>
                  <a:pt x="1302366" y="75333"/>
                </a:lnTo>
                <a:lnTo>
                  <a:pt x="1297242" y="72317"/>
                </a:lnTo>
                <a:cubicBezTo>
                  <a:pt x="1289540" y="62780"/>
                  <a:pt x="1287333" y="56647"/>
                  <a:pt x="1290619" y="53918"/>
                </a:cubicBezTo>
                <a:cubicBezTo>
                  <a:pt x="1293906" y="51190"/>
                  <a:pt x="1299766" y="51379"/>
                  <a:pt x="1308200" y="54486"/>
                </a:cubicBezTo>
                <a:cubicBezTo>
                  <a:pt x="1316633" y="57593"/>
                  <a:pt x="1319582" y="63257"/>
                  <a:pt x="1317046" y="71480"/>
                </a:cubicBezTo>
                <a:lnTo>
                  <a:pt x="1315965" y="73378"/>
                </a:lnTo>
                <a:lnTo>
                  <a:pt x="1324701" y="72122"/>
                </a:lnTo>
                <a:lnTo>
                  <a:pt x="1343528" y="67789"/>
                </a:lnTo>
                <a:lnTo>
                  <a:pt x="1343384" y="64741"/>
                </a:lnTo>
                <a:cubicBezTo>
                  <a:pt x="1343875" y="63157"/>
                  <a:pt x="1344906" y="61019"/>
                  <a:pt x="1346476" y="58327"/>
                </a:cubicBezTo>
                <a:cubicBezTo>
                  <a:pt x="1352758" y="47562"/>
                  <a:pt x="1357232" y="38068"/>
                  <a:pt x="1359899" y="29845"/>
                </a:cubicBezTo>
                <a:cubicBezTo>
                  <a:pt x="1362565" y="21623"/>
                  <a:pt x="1363316" y="15964"/>
                  <a:pt x="1362150" y="12870"/>
                </a:cubicBezTo>
                <a:cubicBezTo>
                  <a:pt x="1360984" y="9775"/>
                  <a:pt x="1360680" y="6405"/>
                  <a:pt x="1361238" y="2759"/>
                </a:cubicBezTo>
                <a:cubicBezTo>
                  <a:pt x="1361517" y="936"/>
                  <a:pt x="1363122" y="16"/>
                  <a:pt x="136605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27869" y="2075911"/>
            <a:ext cx="132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505÷5=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51063" y="2071119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780÷6=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2554" y="2992409"/>
            <a:ext cx="11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5 0 5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640952" y="2992407"/>
            <a:ext cx="989930" cy="7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3796900">
            <a:off x="3009937" y="2804930"/>
            <a:ext cx="657768" cy="71706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1473" y="2992407"/>
            <a:ext cx="34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81853" y="2984317"/>
            <a:ext cx="2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22556" y="2566049"/>
            <a:ext cx="25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22555" y="3404920"/>
            <a:ext cx="25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669955" y="3805028"/>
            <a:ext cx="959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363316" y="3824330"/>
            <a:ext cx="44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26402" y="2572672"/>
            <a:ext cx="44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64538" y="4155280"/>
            <a:ext cx="7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912218" y="4550596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4372039" y="4514930"/>
            <a:ext cx="39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09231" y="2071120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38419" y="2998097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7 8 0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43921" y="3039476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弧形 45"/>
          <p:cNvSpPr/>
          <p:nvPr/>
        </p:nvSpPr>
        <p:spPr>
          <a:xfrm rot="3796900">
            <a:off x="6911450" y="2832673"/>
            <a:ext cx="657768" cy="71706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12348" y="2994431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23792" y="2566049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543611" y="3253200"/>
            <a:ext cx="6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543921" y="3647273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526022" y="3594174"/>
            <a:ext cx="83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23489" y="2566049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38419" y="3961006"/>
            <a:ext cx="72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501389" y="4386110"/>
            <a:ext cx="791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863950" y="4369569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33426" y="2071118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线形标注 1 40"/>
          <p:cNvSpPr/>
          <p:nvPr/>
        </p:nvSpPr>
        <p:spPr>
          <a:xfrm>
            <a:off x="5342014" y="4992766"/>
            <a:ext cx="1997132" cy="439576"/>
          </a:xfrm>
          <a:prstGeom prst="borderCallout1">
            <a:avLst>
              <a:gd name="adj1" fmla="val 18750"/>
              <a:gd name="adj2" fmla="val -8333"/>
              <a:gd name="adj3" fmla="val -132355"/>
              <a:gd name="adj4" fmla="val -228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笔算除法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324076" y="2570152"/>
            <a:ext cx="39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41975" y="3614756"/>
            <a:ext cx="3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48910" y="2566751"/>
            <a:ext cx="41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/>
      <p:bldP spid="46" grpId="0" animBg="1"/>
      <p:bldP spid="33" grpId="0"/>
      <p:bldP spid="48" grpId="0"/>
      <p:bldP spid="49" grpId="0"/>
      <p:bldP spid="51" grpId="0"/>
      <p:bldP spid="53" grpId="0"/>
      <p:bldP spid="55" grpId="0"/>
      <p:bldP spid="57" grpId="0"/>
      <p:bldP spid="58" grpId="0"/>
      <p:bldP spid="41" grpId="0" animBg="1"/>
      <p:bldP spid="44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274710" y="1919086"/>
            <a:ext cx="3841144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用竖式并验算。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32389" y="2232120"/>
            <a:ext cx="148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856÷5=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77031" y="3250613"/>
            <a:ext cx="1312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弧形 3"/>
          <p:cNvSpPr/>
          <p:nvPr/>
        </p:nvSpPr>
        <p:spPr>
          <a:xfrm rot="4158246">
            <a:off x="2611643" y="2990973"/>
            <a:ext cx="995745" cy="84182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3614267" y="3266323"/>
            <a:ext cx="11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8 5 6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072347" y="3266323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3594890" y="2824368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621643" y="3624221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3423657" y="4088645"/>
            <a:ext cx="1312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/>
          <p:cNvSpPr txBox="1"/>
          <p:nvPr/>
        </p:nvSpPr>
        <p:spPr>
          <a:xfrm>
            <a:off x="3620617" y="4092393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3930983" y="4084410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3916727" y="2816427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3624400" y="4463429"/>
            <a:ext cx="69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3423656" y="4894199"/>
            <a:ext cx="1312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4275611" y="4785913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4248394" y="2824789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4276684" y="5100220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6" name="直接连接符 125"/>
          <p:cNvCxnSpPr/>
          <p:nvPr/>
        </p:nvCxnSpPr>
        <p:spPr>
          <a:xfrm>
            <a:off x="3436382" y="5509059"/>
            <a:ext cx="1312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/>
          <p:cNvSpPr txBox="1"/>
          <p:nvPr/>
        </p:nvSpPr>
        <p:spPr>
          <a:xfrm>
            <a:off x="4281697" y="5456455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5286165" y="3488030"/>
            <a:ext cx="36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验算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6175609" y="2952200"/>
            <a:ext cx="134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1 7 1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   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6097903" y="3875528"/>
            <a:ext cx="1553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>
            <a:off x="7103754" y="3935194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6600739" y="3532058"/>
            <a:ext cx="36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6814131" y="3945027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519605" y="3954860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6196543" y="4382778"/>
            <a:ext cx="3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4711997" y="2214264"/>
            <a:ext cx="170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171……1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6104388" y="4844441"/>
            <a:ext cx="1553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文本框 137"/>
          <p:cNvSpPr txBox="1"/>
          <p:nvPr/>
        </p:nvSpPr>
        <p:spPr>
          <a:xfrm>
            <a:off x="7138537" y="4851533"/>
            <a:ext cx="6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6834464" y="4843342"/>
            <a:ext cx="6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6520641" y="4847864"/>
            <a:ext cx="6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7122772" y="4374588"/>
            <a:ext cx="6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31296" y="1890918"/>
            <a:ext cx="6585647" cy="289363"/>
          </a:xfrm>
          <a:custGeom>
            <a:avLst/>
            <a:gdLst/>
            <a:ahLst/>
            <a:cxnLst/>
            <a:rect l="l" t="t" r="r" b="b"/>
            <a:pathLst>
              <a:path w="6585647" h="289363">
                <a:moveTo>
                  <a:pt x="6504930" y="208607"/>
                </a:moveTo>
                <a:lnTo>
                  <a:pt x="6544760" y="208607"/>
                </a:lnTo>
                <a:lnTo>
                  <a:pt x="6544760" y="248418"/>
                </a:lnTo>
                <a:lnTo>
                  <a:pt x="6504930" y="248418"/>
                </a:lnTo>
                <a:close/>
                <a:moveTo>
                  <a:pt x="2208235" y="204018"/>
                </a:moveTo>
                <a:cubicBezTo>
                  <a:pt x="2211679" y="203462"/>
                  <a:pt x="2215487" y="203720"/>
                  <a:pt x="2219657" y="204793"/>
                </a:cubicBezTo>
                <a:cubicBezTo>
                  <a:pt x="2227998" y="206938"/>
                  <a:pt x="2233446" y="211450"/>
                  <a:pt x="2236000" y="218327"/>
                </a:cubicBezTo>
                <a:cubicBezTo>
                  <a:pt x="2238555" y="225204"/>
                  <a:pt x="2238196" y="233808"/>
                  <a:pt x="2234921" y="244139"/>
                </a:cubicBezTo>
                <a:cubicBezTo>
                  <a:pt x="2231647" y="254470"/>
                  <a:pt x="2225700" y="264352"/>
                  <a:pt x="2217081" y="273784"/>
                </a:cubicBezTo>
                <a:cubicBezTo>
                  <a:pt x="2208461" y="283216"/>
                  <a:pt x="2200151" y="288351"/>
                  <a:pt x="2192152" y="289188"/>
                </a:cubicBezTo>
                <a:cubicBezTo>
                  <a:pt x="2184152" y="290025"/>
                  <a:pt x="2182590" y="287876"/>
                  <a:pt x="2187464" y="282742"/>
                </a:cubicBezTo>
                <a:cubicBezTo>
                  <a:pt x="2192338" y="277607"/>
                  <a:pt x="2196831" y="272426"/>
                  <a:pt x="2200942" y="267198"/>
                </a:cubicBezTo>
                <a:cubicBezTo>
                  <a:pt x="2205054" y="261971"/>
                  <a:pt x="2208628" y="255711"/>
                  <a:pt x="2211667" y="248418"/>
                </a:cubicBezTo>
                <a:cubicBezTo>
                  <a:pt x="2206198" y="248418"/>
                  <a:pt x="2201600" y="247020"/>
                  <a:pt x="2197873" y="244223"/>
                </a:cubicBezTo>
                <a:cubicBezTo>
                  <a:pt x="2194146" y="241426"/>
                  <a:pt x="2191622" y="237768"/>
                  <a:pt x="2190301" y="233247"/>
                </a:cubicBezTo>
                <a:cubicBezTo>
                  <a:pt x="2188980" y="228726"/>
                  <a:pt x="2188738" y="224503"/>
                  <a:pt x="2189575" y="220578"/>
                </a:cubicBezTo>
                <a:cubicBezTo>
                  <a:pt x="2190413" y="216653"/>
                  <a:pt x="2193550" y="212504"/>
                  <a:pt x="2198989" y="208132"/>
                </a:cubicBezTo>
                <a:cubicBezTo>
                  <a:pt x="2201708" y="205946"/>
                  <a:pt x="2204790" y="204575"/>
                  <a:pt x="2208235" y="204018"/>
                </a:cubicBezTo>
                <a:close/>
                <a:moveTo>
                  <a:pt x="979510" y="204018"/>
                </a:moveTo>
                <a:cubicBezTo>
                  <a:pt x="982954" y="203462"/>
                  <a:pt x="986762" y="203720"/>
                  <a:pt x="990932" y="204793"/>
                </a:cubicBezTo>
                <a:cubicBezTo>
                  <a:pt x="999273" y="206938"/>
                  <a:pt x="1004721" y="211450"/>
                  <a:pt x="1007275" y="218327"/>
                </a:cubicBezTo>
                <a:cubicBezTo>
                  <a:pt x="1009830" y="225204"/>
                  <a:pt x="1009471" y="233808"/>
                  <a:pt x="1006196" y="244139"/>
                </a:cubicBezTo>
                <a:cubicBezTo>
                  <a:pt x="1002922" y="254470"/>
                  <a:pt x="996975" y="264352"/>
                  <a:pt x="988356" y="273784"/>
                </a:cubicBezTo>
                <a:cubicBezTo>
                  <a:pt x="979736" y="283216"/>
                  <a:pt x="971426" y="288351"/>
                  <a:pt x="963427" y="289188"/>
                </a:cubicBezTo>
                <a:cubicBezTo>
                  <a:pt x="955427" y="290025"/>
                  <a:pt x="953865" y="287876"/>
                  <a:pt x="958739" y="282742"/>
                </a:cubicBezTo>
                <a:cubicBezTo>
                  <a:pt x="963613" y="277607"/>
                  <a:pt x="968106" y="272426"/>
                  <a:pt x="972217" y="267198"/>
                </a:cubicBezTo>
                <a:cubicBezTo>
                  <a:pt x="976328" y="261971"/>
                  <a:pt x="979903" y="255711"/>
                  <a:pt x="982942" y="248418"/>
                </a:cubicBezTo>
                <a:cubicBezTo>
                  <a:pt x="977473" y="248418"/>
                  <a:pt x="972875" y="247020"/>
                  <a:pt x="969147" y="244223"/>
                </a:cubicBezTo>
                <a:cubicBezTo>
                  <a:pt x="965421" y="241426"/>
                  <a:pt x="962897" y="237768"/>
                  <a:pt x="961576" y="233247"/>
                </a:cubicBezTo>
                <a:cubicBezTo>
                  <a:pt x="960255" y="228726"/>
                  <a:pt x="960013" y="224503"/>
                  <a:pt x="960850" y="220578"/>
                </a:cubicBezTo>
                <a:cubicBezTo>
                  <a:pt x="961687" y="216653"/>
                  <a:pt x="964825" y="212504"/>
                  <a:pt x="970264" y="208132"/>
                </a:cubicBezTo>
                <a:cubicBezTo>
                  <a:pt x="972983" y="205946"/>
                  <a:pt x="976065" y="204575"/>
                  <a:pt x="979510" y="204018"/>
                </a:cubicBezTo>
                <a:close/>
                <a:moveTo>
                  <a:pt x="4218475" y="189529"/>
                </a:moveTo>
                <a:cubicBezTo>
                  <a:pt x="4217166" y="189101"/>
                  <a:pt x="4212050" y="189268"/>
                  <a:pt x="4203127" y="190031"/>
                </a:cubicBezTo>
                <a:cubicBezTo>
                  <a:pt x="4194203" y="190794"/>
                  <a:pt x="4180564" y="192570"/>
                  <a:pt x="4162208" y="195361"/>
                </a:cubicBezTo>
                <a:cubicBezTo>
                  <a:pt x="4163709" y="205506"/>
                  <a:pt x="4165452" y="214194"/>
                  <a:pt x="4167436" y="221424"/>
                </a:cubicBezTo>
                <a:cubicBezTo>
                  <a:pt x="4174902" y="221499"/>
                  <a:pt x="4184030" y="220938"/>
                  <a:pt x="4194820" y="219741"/>
                </a:cubicBezTo>
                <a:cubicBezTo>
                  <a:pt x="4205610" y="218544"/>
                  <a:pt x="4212736" y="217946"/>
                  <a:pt x="4216196" y="217946"/>
                </a:cubicBezTo>
                <a:cubicBezTo>
                  <a:pt x="4218242" y="207081"/>
                  <a:pt x="4219461" y="199736"/>
                  <a:pt x="4219851" y="195910"/>
                </a:cubicBezTo>
                <a:cubicBezTo>
                  <a:pt x="4220242" y="192084"/>
                  <a:pt x="4219783" y="189957"/>
                  <a:pt x="4218475" y="189529"/>
                </a:cubicBezTo>
                <a:close/>
                <a:moveTo>
                  <a:pt x="5415304" y="180701"/>
                </a:moveTo>
                <a:cubicBezTo>
                  <a:pt x="5408086" y="181458"/>
                  <a:pt x="5399460" y="182555"/>
                  <a:pt x="5389426" y="183994"/>
                </a:cubicBezTo>
                <a:cubicBezTo>
                  <a:pt x="5384986" y="190989"/>
                  <a:pt x="5382766" y="194542"/>
                  <a:pt x="5382766" y="194654"/>
                </a:cubicBezTo>
                <a:cubicBezTo>
                  <a:pt x="5382766" y="194418"/>
                  <a:pt x="5390375" y="196341"/>
                  <a:pt x="5405593" y="200421"/>
                </a:cubicBezTo>
                <a:cubicBezTo>
                  <a:pt x="5409797" y="195386"/>
                  <a:pt x="5413034" y="188812"/>
                  <a:pt x="5415304" y="180701"/>
                </a:cubicBezTo>
                <a:close/>
                <a:moveTo>
                  <a:pt x="823547" y="174839"/>
                </a:moveTo>
                <a:cubicBezTo>
                  <a:pt x="820853" y="174862"/>
                  <a:pt x="817048" y="175263"/>
                  <a:pt x="812134" y="176041"/>
                </a:cubicBezTo>
                <a:cubicBezTo>
                  <a:pt x="802305" y="177598"/>
                  <a:pt x="787977" y="180118"/>
                  <a:pt x="769150" y="183603"/>
                </a:cubicBezTo>
                <a:lnTo>
                  <a:pt x="772406" y="223768"/>
                </a:lnTo>
                <a:cubicBezTo>
                  <a:pt x="792399" y="221474"/>
                  <a:pt x="809644" y="219285"/>
                  <a:pt x="824142" y="217201"/>
                </a:cubicBezTo>
                <a:cubicBezTo>
                  <a:pt x="826338" y="203236"/>
                  <a:pt x="827817" y="193228"/>
                  <a:pt x="828579" y="187175"/>
                </a:cubicBezTo>
                <a:cubicBezTo>
                  <a:pt x="829342" y="181123"/>
                  <a:pt x="829249" y="177365"/>
                  <a:pt x="828300" y="175902"/>
                </a:cubicBezTo>
                <a:cubicBezTo>
                  <a:pt x="827826" y="175170"/>
                  <a:pt x="826242" y="174816"/>
                  <a:pt x="823547" y="174839"/>
                </a:cubicBezTo>
                <a:close/>
                <a:moveTo>
                  <a:pt x="194897" y="174839"/>
                </a:moveTo>
                <a:cubicBezTo>
                  <a:pt x="192203" y="174862"/>
                  <a:pt x="188398" y="175263"/>
                  <a:pt x="183484" y="176041"/>
                </a:cubicBezTo>
                <a:cubicBezTo>
                  <a:pt x="173655" y="177598"/>
                  <a:pt x="159327" y="180118"/>
                  <a:pt x="140500" y="183603"/>
                </a:cubicBezTo>
                <a:lnTo>
                  <a:pt x="143756" y="223768"/>
                </a:lnTo>
                <a:cubicBezTo>
                  <a:pt x="163749" y="221474"/>
                  <a:pt x="180994" y="219285"/>
                  <a:pt x="195492" y="217201"/>
                </a:cubicBezTo>
                <a:cubicBezTo>
                  <a:pt x="197688" y="203236"/>
                  <a:pt x="199167" y="193228"/>
                  <a:pt x="199929" y="187175"/>
                </a:cubicBezTo>
                <a:cubicBezTo>
                  <a:pt x="200692" y="181123"/>
                  <a:pt x="200599" y="177365"/>
                  <a:pt x="199650" y="175902"/>
                </a:cubicBezTo>
                <a:cubicBezTo>
                  <a:pt x="199176" y="175170"/>
                  <a:pt x="197592" y="174816"/>
                  <a:pt x="194897" y="174839"/>
                </a:cubicBezTo>
                <a:close/>
                <a:moveTo>
                  <a:pt x="4124115" y="171470"/>
                </a:moveTo>
                <a:cubicBezTo>
                  <a:pt x="4126495" y="172059"/>
                  <a:pt x="4123522" y="175818"/>
                  <a:pt x="4115197" y="182748"/>
                </a:cubicBezTo>
                <a:cubicBezTo>
                  <a:pt x="4104097" y="191987"/>
                  <a:pt x="4090278" y="201416"/>
                  <a:pt x="4073739" y="211034"/>
                </a:cubicBezTo>
                <a:cubicBezTo>
                  <a:pt x="4057201" y="220652"/>
                  <a:pt x="4047105" y="227731"/>
                  <a:pt x="4043453" y="232270"/>
                </a:cubicBezTo>
                <a:cubicBezTo>
                  <a:pt x="4039801" y="236809"/>
                  <a:pt x="4032195" y="234521"/>
                  <a:pt x="4020636" y="225406"/>
                </a:cubicBezTo>
                <a:cubicBezTo>
                  <a:pt x="4009077" y="216290"/>
                  <a:pt x="4007775" y="211230"/>
                  <a:pt x="4016729" y="210225"/>
                </a:cubicBezTo>
                <a:cubicBezTo>
                  <a:pt x="4025683" y="209220"/>
                  <a:pt x="4041354" y="204086"/>
                  <a:pt x="4063740" y="194821"/>
                </a:cubicBezTo>
                <a:cubicBezTo>
                  <a:pt x="4093282" y="181600"/>
                  <a:pt x="4112019" y="173973"/>
                  <a:pt x="4119951" y="171939"/>
                </a:cubicBezTo>
                <a:cubicBezTo>
                  <a:pt x="4121933" y="171431"/>
                  <a:pt x="4123322" y="171274"/>
                  <a:pt x="4124115" y="171470"/>
                </a:cubicBezTo>
                <a:close/>
                <a:moveTo>
                  <a:pt x="4224758" y="168402"/>
                </a:moveTo>
                <a:cubicBezTo>
                  <a:pt x="4227567" y="168633"/>
                  <a:pt x="4230614" y="169477"/>
                  <a:pt x="4233897" y="170934"/>
                </a:cubicBezTo>
                <a:cubicBezTo>
                  <a:pt x="4240464" y="173849"/>
                  <a:pt x="4246696" y="177979"/>
                  <a:pt x="4252594" y="183324"/>
                </a:cubicBezTo>
                <a:cubicBezTo>
                  <a:pt x="4258491" y="188670"/>
                  <a:pt x="4258364" y="192750"/>
                  <a:pt x="4252212" y="195565"/>
                </a:cubicBezTo>
                <a:cubicBezTo>
                  <a:pt x="4246061" y="198381"/>
                  <a:pt x="4240182" y="205686"/>
                  <a:pt x="4234576" y="217480"/>
                </a:cubicBezTo>
                <a:cubicBezTo>
                  <a:pt x="4243915" y="225641"/>
                  <a:pt x="4244203" y="230500"/>
                  <a:pt x="4235441" y="232056"/>
                </a:cubicBezTo>
                <a:cubicBezTo>
                  <a:pt x="4226679" y="233613"/>
                  <a:pt x="4204383" y="235135"/>
                  <a:pt x="4168552" y="236623"/>
                </a:cubicBezTo>
                <a:cubicBezTo>
                  <a:pt x="4165142" y="248381"/>
                  <a:pt x="4160528" y="249240"/>
                  <a:pt x="4154711" y="239200"/>
                </a:cubicBezTo>
                <a:cubicBezTo>
                  <a:pt x="4148894" y="229160"/>
                  <a:pt x="4144430" y="219465"/>
                  <a:pt x="4141317" y="210113"/>
                </a:cubicBezTo>
                <a:cubicBezTo>
                  <a:pt x="4138204" y="200762"/>
                  <a:pt x="4135435" y="193600"/>
                  <a:pt x="4133010" y="188626"/>
                </a:cubicBezTo>
                <a:cubicBezTo>
                  <a:pt x="4130586" y="183653"/>
                  <a:pt x="4131693" y="180875"/>
                  <a:pt x="4136331" y="180292"/>
                </a:cubicBezTo>
                <a:cubicBezTo>
                  <a:pt x="4140969" y="179709"/>
                  <a:pt x="4145797" y="179613"/>
                  <a:pt x="4150814" y="180004"/>
                </a:cubicBezTo>
                <a:cubicBezTo>
                  <a:pt x="4155831" y="180394"/>
                  <a:pt x="4163632" y="179833"/>
                  <a:pt x="4174217" y="178320"/>
                </a:cubicBezTo>
                <a:cubicBezTo>
                  <a:pt x="4184802" y="176807"/>
                  <a:pt x="4193419" y="175464"/>
                  <a:pt x="4200067" y="174292"/>
                </a:cubicBezTo>
                <a:cubicBezTo>
                  <a:pt x="4206714" y="173120"/>
                  <a:pt x="4212373" y="171539"/>
                  <a:pt x="4217042" y="169548"/>
                </a:cubicBezTo>
                <a:cubicBezTo>
                  <a:pt x="4219377" y="168553"/>
                  <a:pt x="4221949" y="168171"/>
                  <a:pt x="4224758" y="168402"/>
                </a:cubicBezTo>
                <a:close/>
                <a:moveTo>
                  <a:pt x="3240117" y="157244"/>
                </a:moveTo>
                <a:lnTo>
                  <a:pt x="3189430" y="162972"/>
                </a:lnTo>
                <a:cubicBezTo>
                  <a:pt x="3188277" y="164761"/>
                  <a:pt x="3187169" y="166180"/>
                  <a:pt x="3186107" y="167228"/>
                </a:cubicBezTo>
                <a:lnTo>
                  <a:pt x="3184870" y="168052"/>
                </a:lnTo>
                <a:lnTo>
                  <a:pt x="3191086" y="169641"/>
                </a:lnTo>
                <a:cubicBezTo>
                  <a:pt x="3196208" y="171620"/>
                  <a:pt x="3198360" y="173737"/>
                  <a:pt x="3197542" y="175995"/>
                </a:cubicBezTo>
                <a:cubicBezTo>
                  <a:pt x="3196723" y="178252"/>
                  <a:pt x="3195966" y="180552"/>
                  <a:pt x="3195272" y="182896"/>
                </a:cubicBezTo>
                <a:cubicBezTo>
                  <a:pt x="3206980" y="182214"/>
                  <a:pt x="3222886" y="180435"/>
                  <a:pt x="3242990" y="177557"/>
                </a:cubicBezTo>
                <a:cubicBezTo>
                  <a:pt x="3242990" y="171778"/>
                  <a:pt x="3242019" y="166553"/>
                  <a:pt x="3240079" y="161884"/>
                </a:cubicBezTo>
                <a:close/>
                <a:moveTo>
                  <a:pt x="2011392" y="157244"/>
                </a:moveTo>
                <a:lnTo>
                  <a:pt x="1960706" y="162972"/>
                </a:lnTo>
                <a:cubicBezTo>
                  <a:pt x="1959552" y="164761"/>
                  <a:pt x="1958444" y="166180"/>
                  <a:pt x="1957382" y="167228"/>
                </a:cubicBezTo>
                <a:lnTo>
                  <a:pt x="1956145" y="168052"/>
                </a:lnTo>
                <a:lnTo>
                  <a:pt x="1962361" y="169641"/>
                </a:lnTo>
                <a:cubicBezTo>
                  <a:pt x="1967483" y="171620"/>
                  <a:pt x="1969635" y="173737"/>
                  <a:pt x="1968817" y="175995"/>
                </a:cubicBezTo>
                <a:cubicBezTo>
                  <a:pt x="1967998" y="178252"/>
                  <a:pt x="1967242" y="180552"/>
                  <a:pt x="1966547" y="182896"/>
                </a:cubicBezTo>
                <a:cubicBezTo>
                  <a:pt x="1978255" y="182214"/>
                  <a:pt x="1994161" y="180435"/>
                  <a:pt x="2014265" y="177557"/>
                </a:cubicBezTo>
                <a:cubicBezTo>
                  <a:pt x="2014265" y="171778"/>
                  <a:pt x="2013295" y="166553"/>
                  <a:pt x="2011354" y="161884"/>
                </a:cubicBezTo>
                <a:close/>
                <a:moveTo>
                  <a:pt x="1401792" y="157244"/>
                </a:moveTo>
                <a:lnTo>
                  <a:pt x="1351106" y="162972"/>
                </a:lnTo>
                <a:cubicBezTo>
                  <a:pt x="1349952" y="164761"/>
                  <a:pt x="1348844" y="166180"/>
                  <a:pt x="1347782" y="167228"/>
                </a:cubicBezTo>
                <a:lnTo>
                  <a:pt x="1346545" y="168052"/>
                </a:lnTo>
                <a:lnTo>
                  <a:pt x="1352761" y="169641"/>
                </a:lnTo>
                <a:cubicBezTo>
                  <a:pt x="1357884" y="171620"/>
                  <a:pt x="1360035" y="173737"/>
                  <a:pt x="1359217" y="175995"/>
                </a:cubicBezTo>
                <a:cubicBezTo>
                  <a:pt x="1358398" y="178252"/>
                  <a:pt x="1357642" y="180552"/>
                  <a:pt x="1356947" y="182896"/>
                </a:cubicBezTo>
                <a:cubicBezTo>
                  <a:pt x="1368655" y="182214"/>
                  <a:pt x="1384561" y="180435"/>
                  <a:pt x="1404665" y="177557"/>
                </a:cubicBezTo>
                <a:cubicBezTo>
                  <a:pt x="1404665" y="171778"/>
                  <a:pt x="1403695" y="166553"/>
                  <a:pt x="1401754" y="161884"/>
                </a:cubicBezTo>
                <a:close/>
                <a:moveTo>
                  <a:pt x="3249352" y="156200"/>
                </a:moveTo>
                <a:lnTo>
                  <a:pt x="3242707" y="156951"/>
                </a:lnTo>
                <a:lnTo>
                  <a:pt x="3246060" y="156759"/>
                </a:lnTo>
                <a:lnTo>
                  <a:pt x="3251759" y="158471"/>
                </a:lnTo>
                <a:close/>
                <a:moveTo>
                  <a:pt x="2020628" y="156200"/>
                </a:moveTo>
                <a:lnTo>
                  <a:pt x="2013982" y="156951"/>
                </a:lnTo>
                <a:lnTo>
                  <a:pt x="2017335" y="156759"/>
                </a:lnTo>
                <a:lnTo>
                  <a:pt x="2023034" y="158471"/>
                </a:lnTo>
                <a:close/>
                <a:moveTo>
                  <a:pt x="1411028" y="156200"/>
                </a:moveTo>
                <a:lnTo>
                  <a:pt x="1404382" y="156951"/>
                </a:lnTo>
                <a:lnTo>
                  <a:pt x="1407735" y="156759"/>
                </a:lnTo>
                <a:lnTo>
                  <a:pt x="1413434" y="158471"/>
                </a:lnTo>
                <a:close/>
                <a:moveTo>
                  <a:pt x="3508267" y="136211"/>
                </a:moveTo>
                <a:cubicBezTo>
                  <a:pt x="3514102" y="134654"/>
                  <a:pt x="3520226" y="136416"/>
                  <a:pt x="3526638" y="141494"/>
                </a:cubicBezTo>
                <a:cubicBezTo>
                  <a:pt x="3533050" y="146573"/>
                  <a:pt x="3531540" y="151255"/>
                  <a:pt x="3522108" y="155540"/>
                </a:cubicBezTo>
                <a:cubicBezTo>
                  <a:pt x="3512676" y="159825"/>
                  <a:pt x="3505331" y="162147"/>
                  <a:pt x="3500072" y="162507"/>
                </a:cubicBezTo>
                <a:cubicBezTo>
                  <a:pt x="3504748" y="166029"/>
                  <a:pt x="3506484" y="169133"/>
                  <a:pt x="3505281" y="171818"/>
                </a:cubicBezTo>
                <a:cubicBezTo>
                  <a:pt x="3504078" y="174503"/>
                  <a:pt x="3503123" y="181700"/>
                  <a:pt x="3502416" y="193407"/>
                </a:cubicBezTo>
                <a:cubicBezTo>
                  <a:pt x="3514235" y="190369"/>
                  <a:pt x="3526139" y="187857"/>
                  <a:pt x="3538125" y="185873"/>
                </a:cubicBezTo>
                <a:cubicBezTo>
                  <a:pt x="3550112" y="183889"/>
                  <a:pt x="3552075" y="186177"/>
                  <a:pt x="3544013" y="192738"/>
                </a:cubicBezTo>
                <a:cubicBezTo>
                  <a:pt x="3535952" y="199299"/>
                  <a:pt x="3519079" y="206858"/>
                  <a:pt x="3493393" y="215415"/>
                </a:cubicBezTo>
                <a:cubicBezTo>
                  <a:pt x="3469221" y="225548"/>
                  <a:pt x="3453541" y="232804"/>
                  <a:pt x="3446354" y="237182"/>
                </a:cubicBezTo>
                <a:cubicBezTo>
                  <a:pt x="3439167" y="241560"/>
                  <a:pt x="3432225" y="241209"/>
                  <a:pt x="3425528" y="236130"/>
                </a:cubicBezTo>
                <a:cubicBezTo>
                  <a:pt x="3418830" y="231052"/>
                  <a:pt x="3414381" y="226407"/>
                  <a:pt x="3412180" y="222196"/>
                </a:cubicBezTo>
                <a:cubicBezTo>
                  <a:pt x="3409978" y="217986"/>
                  <a:pt x="3414558" y="215654"/>
                  <a:pt x="3425918" y="215201"/>
                </a:cubicBezTo>
                <a:cubicBezTo>
                  <a:pt x="3437279" y="214749"/>
                  <a:pt x="3456112" y="209772"/>
                  <a:pt x="3482417" y="200272"/>
                </a:cubicBezTo>
                <a:cubicBezTo>
                  <a:pt x="3482417" y="186865"/>
                  <a:pt x="3481189" y="176063"/>
                  <a:pt x="3478734" y="167865"/>
                </a:cubicBezTo>
                <a:cubicBezTo>
                  <a:pt x="3472929" y="168646"/>
                  <a:pt x="3467181" y="169037"/>
                  <a:pt x="3461488" y="169037"/>
                </a:cubicBezTo>
                <a:cubicBezTo>
                  <a:pt x="3456279" y="169037"/>
                  <a:pt x="3450490" y="167276"/>
                  <a:pt x="3444122" y="163753"/>
                </a:cubicBezTo>
                <a:cubicBezTo>
                  <a:pt x="3437753" y="160231"/>
                  <a:pt x="3439099" y="156917"/>
                  <a:pt x="3448159" y="153810"/>
                </a:cubicBezTo>
                <a:cubicBezTo>
                  <a:pt x="3457219" y="150703"/>
                  <a:pt x="3468043" y="147382"/>
                  <a:pt x="3480631" y="143848"/>
                </a:cubicBezTo>
                <a:cubicBezTo>
                  <a:pt x="3493220" y="140313"/>
                  <a:pt x="3502431" y="137767"/>
                  <a:pt x="3508267" y="136211"/>
                </a:cubicBezTo>
                <a:close/>
                <a:moveTo>
                  <a:pt x="3838958" y="133741"/>
                </a:moveTo>
                <a:cubicBezTo>
                  <a:pt x="3841287" y="133158"/>
                  <a:pt x="3845297" y="133696"/>
                  <a:pt x="3850990" y="135355"/>
                </a:cubicBezTo>
                <a:cubicBezTo>
                  <a:pt x="3862375" y="138673"/>
                  <a:pt x="3870570" y="143699"/>
                  <a:pt x="3875575" y="150433"/>
                </a:cubicBezTo>
                <a:cubicBezTo>
                  <a:pt x="3880579" y="157168"/>
                  <a:pt x="3881813" y="165453"/>
                  <a:pt x="3879277" y="175288"/>
                </a:cubicBezTo>
                <a:cubicBezTo>
                  <a:pt x="3876741" y="185123"/>
                  <a:pt x="3868744" y="182803"/>
                  <a:pt x="3855288" y="168330"/>
                </a:cubicBezTo>
                <a:cubicBezTo>
                  <a:pt x="3845180" y="154328"/>
                  <a:pt x="3839090" y="144502"/>
                  <a:pt x="3837019" y="138853"/>
                </a:cubicBezTo>
                <a:cubicBezTo>
                  <a:pt x="3835983" y="136028"/>
                  <a:pt x="3836630" y="134324"/>
                  <a:pt x="3838958" y="133741"/>
                </a:cubicBezTo>
                <a:close/>
                <a:moveTo>
                  <a:pt x="5105072" y="126591"/>
                </a:moveTo>
                <a:cubicBezTo>
                  <a:pt x="5106315" y="125687"/>
                  <a:pt x="5108860" y="125858"/>
                  <a:pt x="5112708" y="127105"/>
                </a:cubicBezTo>
                <a:cubicBezTo>
                  <a:pt x="5120404" y="129597"/>
                  <a:pt x="5126459" y="132481"/>
                  <a:pt x="5130875" y="135755"/>
                </a:cubicBezTo>
                <a:cubicBezTo>
                  <a:pt x="5135290" y="139029"/>
                  <a:pt x="5136471" y="142524"/>
                  <a:pt x="5134419" y="146238"/>
                </a:cubicBezTo>
                <a:cubicBezTo>
                  <a:pt x="5132366" y="149953"/>
                  <a:pt x="5130177" y="156080"/>
                  <a:pt x="5127852" y="164619"/>
                </a:cubicBezTo>
                <a:cubicBezTo>
                  <a:pt x="5125526" y="173158"/>
                  <a:pt x="5121350" y="182686"/>
                  <a:pt x="5115322" y="193203"/>
                </a:cubicBezTo>
                <a:cubicBezTo>
                  <a:pt x="5136865" y="209227"/>
                  <a:pt x="5152932" y="219130"/>
                  <a:pt x="5163524" y="222913"/>
                </a:cubicBezTo>
                <a:cubicBezTo>
                  <a:pt x="5174116" y="226695"/>
                  <a:pt x="5185265" y="229991"/>
                  <a:pt x="5196973" y="232800"/>
                </a:cubicBezTo>
                <a:cubicBezTo>
                  <a:pt x="5208681" y="235610"/>
                  <a:pt x="5205766" y="239302"/>
                  <a:pt x="5188229" y="243879"/>
                </a:cubicBezTo>
                <a:cubicBezTo>
                  <a:pt x="5170693" y="248455"/>
                  <a:pt x="5159366" y="250337"/>
                  <a:pt x="5154250" y="249525"/>
                </a:cubicBezTo>
                <a:cubicBezTo>
                  <a:pt x="5149134" y="248713"/>
                  <a:pt x="5144248" y="246614"/>
                  <a:pt x="5139590" y="243228"/>
                </a:cubicBezTo>
                <a:cubicBezTo>
                  <a:pt x="5134933" y="239842"/>
                  <a:pt x="5122937" y="227954"/>
                  <a:pt x="5103602" y="207565"/>
                </a:cubicBezTo>
                <a:cubicBezTo>
                  <a:pt x="5094065" y="218851"/>
                  <a:pt x="5082443" y="227508"/>
                  <a:pt x="5068739" y="233535"/>
                </a:cubicBezTo>
                <a:cubicBezTo>
                  <a:pt x="5055034" y="239563"/>
                  <a:pt x="5043587" y="242251"/>
                  <a:pt x="5034397" y="241600"/>
                </a:cubicBezTo>
                <a:cubicBezTo>
                  <a:pt x="5025207" y="240949"/>
                  <a:pt x="5025358" y="238273"/>
                  <a:pt x="5034853" y="233572"/>
                </a:cubicBezTo>
                <a:cubicBezTo>
                  <a:pt x="5044347" y="228872"/>
                  <a:pt x="5054371" y="223133"/>
                  <a:pt x="5064925" y="216355"/>
                </a:cubicBezTo>
                <a:cubicBezTo>
                  <a:pt x="5075480" y="209577"/>
                  <a:pt x="5084056" y="202095"/>
                  <a:pt x="5090654" y="193910"/>
                </a:cubicBezTo>
                <a:cubicBezTo>
                  <a:pt x="5075225" y="175381"/>
                  <a:pt x="5064364" y="164172"/>
                  <a:pt x="5058070" y="160284"/>
                </a:cubicBezTo>
                <a:cubicBezTo>
                  <a:pt x="5051775" y="156396"/>
                  <a:pt x="5052426" y="153357"/>
                  <a:pt x="5060023" y="151168"/>
                </a:cubicBezTo>
                <a:cubicBezTo>
                  <a:pt x="5067620" y="148979"/>
                  <a:pt x="5073194" y="150235"/>
                  <a:pt x="5076748" y="154935"/>
                </a:cubicBezTo>
                <a:cubicBezTo>
                  <a:pt x="5080301" y="159636"/>
                  <a:pt x="5087752" y="167790"/>
                  <a:pt x="5099100" y="179399"/>
                </a:cubicBezTo>
                <a:cubicBezTo>
                  <a:pt x="5102821" y="172131"/>
                  <a:pt x="5105456" y="164029"/>
                  <a:pt x="5107006" y="155094"/>
                </a:cubicBezTo>
                <a:cubicBezTo>
                  <a:pt x="5108557" y="146158"/>
                  <a:pt x="5107971" y="138636"/>
                  <a:pt x="5105248" y="132527"/>
                </a:cubicBezTo>
                <a:cubicBezTo>
                  <a:pt x="5103887" y="129473"/>
                  <a:pt x="5103828" y="127494"/>
                  <a:pt x="5105072" y="126591"/>
                </a:cubicBezTo>
                <a:close/>
                <a:moveTo>
                  <a:pt x="2861395" y="125840"/>
                </a:moveTo>
                <a:cubicBezTo>
                  <a:pt x="2855566" y="126584"/>
                  <a:pt x="2845352" y="127979"/>
                  <a:pt x="2830755" y="130025"/>
                </a:cubicBezTo>
                <a:cubicBezTo>
                  <a:pt x="2833037" y="150179"/>
                  <a:pt x="2834572" y="166938"/>
                  <a:pt x="2835359" y="180301"/>
                </a:cubicBezTo>
                <a:cubicBezTo>
                  <a:pt x="2836147" y="193665"/>
                  <a:pt x="2836875" y="205047"/>
                  <a:pt x="2837545" y="214448"/>
                </a:cubicBezTo>
                <a:cubicBezTo>
                  <a:pt x="2843151" y="214448"/>
                  <a:pt x="2853680" y="213772"/>
                  <a:pt x="2869134" y="212420"/>
                </a:cubicBezTo>
                <a:cubicBezTo>
                  <a:pt x="2869134" y="176081"/>
                  <a:pt x="2868371" y="153528"/>
                  <a:pt x="2866846" y="144759"/>
                </a:cubicBezTo>
                <a:cubicBezTo>
                  <a:pt x="2865320" y="135991"/>
                  <a:pt x="2863503" y="129684"/>
                  <a:pt x="2861395" y="125840"/>
                </a:cubicBezTo>
                <a:close/>
                <a:moveTo>
                  <a:pt x="2919103" y="119998"/>
                </a:moveTo>
                <a:cubicBezTo>
                  <a:pt x="2904332" y="121523"/>
                  <a:pt x="2892004" y="122832"/>
                  <a:pt x="2882119" y="123923"/>
                </a:cubicBezTo>
                <a:cubicBezTo>
                  <a:pt x="2884364" y="124754"/>
                  <a:pt x="2885703" y="126022"/>
                  <a:pt x="2886137" y="127728"/>
                </a:cubicBezTo>
                <a:cubicBezTo>
                  <a:pt x="2886571" y="129433"/>
                  <a:pt x="2886788" y="133039"/>
                  <a:pt x="2886788" y="138546"/>
                </a:cubicBezTo>
                <a:cubicBezTo>
                  <a:pt x="2891514" y="138620"/>
                  <a:pt x="2897200" y="137470"/>
                  <a:pt x="2903848" y="135095"/>
                </a:cubicBezTo>
                <a:cubicBezTo>
                  <a:pt x="2910495" y="132720"/>
                  <a:pt x="2915736" y="134487"/>
                  <a:pt x="2919568" y="140397"/>
                </a:cubicBezTo>
                <a:cubicBezTo>
                  <a:pt x="2923400" y="146306"/>
                  <a:pt x="2920892" y="150223"/>
                  <a:pt x="2912043" y="152145"/>
                </a:cubicBezTo>
                <a:cubicBezTo>
                  <a:pt x="2903194" y="154067"/>
                  <a:pt x="2894776" y="155028"/>
                  <a:pt x="2886788" y="155028"/>
                </a:cubicBezTo>
                <a:lnTo>
                  <a:pt x="2886788" y="171232"/>
                </a:lnTo>
                <a:cubicBezTo>
                  <a:pt x="2891477" y="171319"/>
                  <a:pt x="2896751" y="170367"/>
                  <a:pt x="2902611" y="168376"/>
                </a:cubicBezTo>
                <a:cubicBezTo>
                  <a:pt x="2908471" y="166386"/>
                  <a:pt x="2913330" y="168079"/>
                  <a:pt x="2917187" y="173455"/>
                </a:cubicBezTo>
                <a:cubicBezTo>
                  <a:pt x="2921044" y="178832"/>
                  <a:pt x="2919174" y="182748"/>
                  <a:pt x="2911578" y="185203"/>
                </a:cubicBezTo>
                <a:cubicBezTo>
                  <a:pt x="2903981" y="187659"/>
                  <a:pt x="2895718" y="188887"/>
                  <a:pt x="2886788" y="188887"/>
                </a:cubicBezTo>
                <a:lnTo>
                  <a:pt x="2886788" y="209760"/>
                </a:lnTo>
                <a:lnTo>
                  <a:pt x="2918340" y="206672"/>
                </a:lnTo>
                <a:cubicBezTo>
                  <a:pt x="2919779" y="191454"/>
                  <a:pt x="2920693" y="174664"/>
                  <a:pt x="2921084" y="156303"/>
                </a:cubicBezTo>
                <a:cubicBezTo>
                  <a:pt x="2921475" y="137941"/>
                  <a:pt x="2920814" y="125840"/>
                  <a:pt x="2919103" y="119998"/>
                </a:cubicBezTo>
                <a:close/>
                <a:moveTo>
                  <a:pt x="2980532" y="113217"/>
                </a:moveTo>
                <a:cubicBezTo>
                  <a:pt x="2976972" y="112293"/>
                  <a:pt x="2963621" y="113462"/>
                  <a:pt x="2940478" y="116724"/>
                </a:cubicBezTo>
                <a:cubicBezTo>
                  <a:pt x="2948267" y="122727"/>
                  <a:pt x="2950967" y="127873"/>
                  <a:pt x="2948580" y="132165"/>
                </a:cubicBezTo>
                <a:cubicBezTo>
                  <a:pt x="2946193" y="136456"/>
                  <a:pt x="2944230" y="144183"/>
                  <a:pt x="2942692" y="155345"/>
                </a:cubicBezTo>
                <a:cubicBezTo>
                  <a:pt x="2941154" y="166507"/>
                  <a:pt x="2939641" y="182698"/>
                  <a:pt x="2938153" y="203918"/>
                </a:cubicBezTo>
                <a:cubicBezTo>
                  <a:pt x="2949985" y="202356"/>
                  <a:pt x="2958434" y="202458"/>
                  <a:pt x="2963500" y="204225"/>
                </a:cubicBezTo>
                <a:cubicBezTo>
                  <a:pt x="2968566" y="205993"/>
                  <a:pt x="2971587" y="208523"/>
                  <a:pt x="2972560" y="211816"/>
                </a:cubicBezTo>
                <a:cubicBezTo>
                  <a:pt x="2973533" y="215108"/>
                  <a:pt x="2975412" y="210529"/>
                  <a:pt x="2978197" y="198077"/>
                </a:cubicBezTo>
                <a:cubicBezTo>
                  <a:pt x="2980981" y="185625"/>
                  <a:pt x="2982956" y="172761"/>
                  <a:pt x="2984122" y="159484"/>
                </a:cubicBezTo>
                <a:cubicBezTo>
                  <a:pt x="2985288" y="146207"/>
                  <a:pt x="2985871" y="134968"/>
                  <a:pt x="2985871" y="125765"/>
                </a:cubicBezTo>
                <a:cubicBezTo>
                  <a:pt x="2985871" y="118324"/>
                  <a:pt x="2984091" y="114141"/>
                  <a:pt x="2980532" y="113217"/>
                </a:cubicBezTo>
                <a:close/>
                <a:moveTo>
                  <a:pt x="1773342" y="110958"/>
                </a:moveTo>
                <a:cubicBezTo>
                  <a:pt x="1787335" y="110021"/>
                  <a:pt x="1799074" y="112073"/>
                  <a:pt x="1808557" y="117114"/>
                </a:cubicBezTo>
                <a:cubicBezTo>
                  <a:pt x="1821201" y="123837"/>
                  <a:pt x="1826770" y="129889"/>
                  <a:pt x="1825263" y="135271"/>
                </a:cubicBezTo>
                <a:cubicBezTo>
                  <a:pt x="1823756" y="140654"/>
                  <a:pt x="1817672" y="142958"/>
                  <a:pt x="1807013" y="142183"/>
                </a:cubicBezTo>
                <a:cubicBezTo>
                  <a:pt x="1796353" y="141408"/>
                  <a:pt x="1781374" y="141020"/>
                  <a:pt x="1762076" y="141020"/>
                </a:cubicBezTo>
                <a:cubicBezTo>
                  <a:pt x="1742803" y="141020"/>
                  <a:pt x="1722097" y="141990"/>
                  <a:pt x="1699959" y="143931"/>
                </a:cubicBezTo>
                <a:cubicBezTo>
                  <a:pt x="1677821" y="145872"/>
                  <a:pt x="1659292" y="148182"/>
                  <a:pt x="1644371" y="150861"/>
                </a:cubicBezTo>
                <a:cubicBezTo>
                  <a:pt x="1629451" y="153540"/>
                  <a:pt x="1616429" y="156070"/>
                  <a:pt x="1605304" y="158451"/>
                </a:cubicBezTo>
                <a:cubicBezTo>
                  <a:pt x="1594179" y="160833"/>
                  <a:pt x="1582602" y="158247"/>
                  <a:pt x="1570571" y="150694"/>
                </a:cubicBezTo>
                <a:cubicBezTo>
                  <a:pt x="1559670" y="138701"/>
                  <a:pt x="1558894" y="133296"/>
                  <a:pt x="1568246" y="134481"/>
                </a:cubicBezTo>
                <a:cubicBezTo>
                  <a:pt x="1577597" y="135665"/>
                  <a:pt x="1593618" y="135293"/>
                  <a:pt x="1616308" y="133365"/>
                </a:cubicBezTo>
                <a:cubicBezTo>
                  <a:pt x="1638998" y="131436"/>
                  <a:pt x="1663220" y="128518"/>
                  <a:pt x="1688973" y="124612"/>
                </a:cubicBezTo>
                <a:cubicBezTo>
                  <a:pt x="1714727" y="120705"/>
                  <a:pt x="1737935" y="116798"/>
                  <a:pt x="1758597" y="112891"/>
                </a:cubicBezTo>
                <a:cubicBezTo>
                  <a:pt x="1763763" y="111915"/>
                  <a:pt x="1768678" y="111270"/>
                  <a:pt x="1773342" y="110958"/>
                </a:cubicBezTo>
                <a:close/>
                <a:moveTo>
                  <a:pt x="525567" y="110958"/>
                </a:moveTo>
                <a:cubicBezTo>
                  <a:pt x="539560" y="110021"/>
                  <a:pt x="551299" y="112073"/>
                  <a:pt x="560782" y="117114"/>
                </a:cubicBezTo>
                <a:cubicBezTo>
                  <a:pt x="573426" y="123837"/>
                  <a:pt x="578995" y="129889"/>
                  <a:pt x="577488" y="135271"/>
                </a:cubicBezTo>
                <a:cubicBezTo>
                  <a:pt x="575981" y="140654"/>
                  <a:pt x="569897" y="142958"/>
                  <a:pt x="559238" y="142183"/>
                </a:cubicBezTo>
                <a:cubicBezTo>
                  <a:pt x="548578" y="141408"/>
                  <a:pt x="533599" y="141020"/>
                  <a:pt x="514301" y="141020"/>
                </a:cubicBezTo>
                <a:cubicBezTo>
                  <a:pt x="495028" y="141020"/>
                  <a:pt x="474322" y="141990"/>
                  <a:pt x="452184" y="143931"/>
                </a:cubicBezTo>
                <a:cubicBezTo>
                  <a:pt x="430045" y="145872"/>
                  <a:pt x="411517" y="148182"/>
                  <a:pt x="396597" y="150861"/>
                </a:cubicBezTo>
                <a:cubicBezTo>
                  <a:pt x="381676" y="153540"/>
                  <a:pt x="368654" y="156070"/>
                  <a:pt x="357529" y="158451"/>
                </a:cubicBezTo>
                <a:cubicBezTo>
                  <a:pt x="346404" y="160833"/>
                  <a:pt x="334826" y="158247"/>
                  <a:pt x="322796" y="150694"/>
                </a:cubicBezTo>
                <a:cubicBezTo>
                  <a:pt x="311895" y="138701"/>
                  <a:pt x="311120" y="133296"/>
                  <a:pt x="320471" y="134481"/>
                </a:cubicBezTo>
                <a:cubicBezTo>
                  <a:pt x="329822" y="135665"/>
                  <a:pt x="345843" y="135293"/>
                  <a:pt x="368533" y="133365"/>
                </a:cubicBezTo>
                <a:cubicBezTo>
                  <a:pt x="391223" y="131436"/>
                  <a:pt x="415445" y="128518"/>
                  <a:pt x="441198" y="124612"/>
                </a:cubicBezTo>
                <a:cubicBezTo>
                  <a:pt x="466952" y="120705"/>
                  <a:pt x="490160" y="116798"/>
                  <a:pt x="510822" y="112891"/>
                </a:cubicBezTo>
                <a:cubicBezTo>
                  <a:pt x="515988" y="111915"/>
                  <a:pt x="520903" y="111270"/>
                  <a:pt x="525567" y="110958"/>
                </a:cubicBezTo>
                <a:close/>
                <a:moveTo>
                  <a:pt x="3777869" y="110073"/>
                </a:moveTo>
                <a:cubicBezTo>
                  <a:pt x="3773609" y="110451"/>
                  <a:pt x="3762766" y="112377"/>
                  <a:pt x="3745341" y="115849"/>
                </a:cubicBezTo>
                <a:lnTo>
                  <a:pt x="3746364" y="149057"/>
                </a:lnTo>
                <a:cubicBezTo>
                  <a:pt x="3753223" y="148412"/>
                  <a:pt x="3758931" y="146886"/>
                  <a:pt x="3763488" y="144480"/>
                </a:cubicBezTo>
                <a:cubicBezTo>
                  <a:pt x="3768046" y="142074"/>
                  <a:pt x="3772970" y="143473"/>
                  <a:pt x="3778260" y="148675"/>
                </a:cubicBezTo>
                <a:cubicBezTo>
                  <a:pt x="3783549" y="153878"/>
                  <a:pt x="3782030" y="158182"/>
                  <a:pt x="3773702" y="161586"/>
                </a:cubicBezTo>
                <a:cubicBezTo>
                  <a:pt x="3765374" y="164991"/>
                  <a:pt x="3756311" y="166693"/>
                  <a:pt x="3746513" y="166693"/>
                </a:cubicBezTo>
                <a:lnTo>
                  <a:pt x="3747517" y="196905"/>
                </a:lnTo>
                <a:cubicBezTo>
                  <a:pt x="3751437" y="197017"/>
                  <a:pt x="3757278" y="195488"/>
                  <a:pt x="3765042" y="192319"/>
                </a:cubicBezTo>
                <a:cubicBezTo>
                  <a:pt x="3772806" y="189150"/>
                  <a:pt x="3778012" y="189318"/>
                  <a:pt x="3780660" y="192821"/>
                </a:cubicBezTo>
                <a:cubicBezTo>
                  <a:pt x="3783307" y="196325"/>
                  <a:pt x="3785258" y="196102"/>
                  <a:pt x="3786510" y="192152"/>
                </a:cubicBezTo>
                <a:cubicBezTo>
                  <a:pt x="3787763" y="188202"/>
                  <a:pt x="3788585" y="174782"/>
                  <a:pt x="3788975" y="151894"/>
                </a:cubicBezTo>
                <a:cubicBezTo>
                  <a:pt x="3789366" y="129005"/>
                  <a:pt x="3788678" y="116218"/>
                  <a:pt x="3786910" y="113533"/>
                </a:cubicBezTo>
                <a:cubicBezTo>
                  <a:pt x="3785143" y="110848"/>
                  <a:pt x="3782129" y="109695"/>
                  <a:pt x="3777869" y="110073"/>
                </a:cubicBezTo>
                <a:close/>
                <a:moveTo>
                  <a:pt x="5592393" y="102353"/>
                </a:moveTo>
                <a:cubicBezTo>
                  <a:pt x="5594909" y="101853"/>
                  <a:pt x="5597600" y="102132"/>
                  <a:pt x="5600465" y="103190"/>
                </a:cubicBezTo>
                <a:cubicBezTo>
                  <a:pt x="5606194" y="105304"/>
                  <a:pt x="5612027" y="108752"/>
                  <a:pt x="5617961" y="113533"/>
                </a:cubicBezTo>
                <a:cubicBezTo>
                  <a:pt x="5623896" y="118314"/>
                  <a:pt x="5623973" y="122575"/>
                  <a:pt x="5618194" y="126314"/>
                </a:cubicBezTo>
                <a:cubicBezTo>
                  <a:pt x="5612414" y="130053"/>
                  <a:pt x="5606966" y="136388"/>
                  <a:pt x="5601851" y="145317"/>
                </a:cubicBezTo>
                <a:cubicBezTo>
                  <a:pt x="5596735" y="154247"/>
                  <a:pt x="5596899" y="163133"/>
                  <a:pt x="5602344" y="171976"/>
                </a:cubicBezTo>
                <a:cubicBezTo>
                  <a:pt x="5607788" y="180819"/>
                  <a:pt x="5608954" y="190257"/>
                  <a:pt x="5605841" y="200291"/>
                </a:cubicBezTo>
                <a:cubicBezTo>
                  <a:pt x="5643842" y="211366"/>
                  <a:pt x="5671570" y="218262"/>
                  <a:pt x="5689027" y="220978"/>
                </a:cubicBezTo>
                <a:cubicBezTo>
                  <a:pt x="5706483" y="223694"/>
                  <a:pt x="5721273" y="225619"/>
                  <a:pt x="5733396" y="226754"/>
                </a:cubicBezTo>
                <a:cubicBezTo>
                  <a:pt x="5745519" y="227889"/>
                  <a:pt x="5759351" y="227681"/>
                  <a:pt x="5774891" y="226131"/>
                </a:cubicBezTo>
                <a:cubicBezTo>
                  <a:pt x="5790431" y="224581"/>
                  <a:pt x="5802331" y="224128"/>
                  <a:pt x="5810591" y="224773"/>
                </a:cubicBezTo>
                <a:cubicBezTo>
                  <a:pt x="5818851" y="225418"/>
                  <a:pt x="5812107" y="230844"/>
                  <a:pt x="5790360" y="241051"/>
                </a:cubicBezTo>
                <a:cubicBezTo>
                  <a:pt x="5768612" y="251258"/>
                  <a:pt x="5753981" y="257373"/>
                  <a:pt x="5746465" y="259394"/>
                </a:cubicBezTo>
                <a:cubicBezTo>
                  <a:pt x="5738949" y="261416"/>
                  <a:pt x="5728729" y="260169"/>
                  <a:pt x="5715806" y="255655"/>
                </a:cubicBezTo>
                <a:cubicBezTo>
                  <a:pt x="5702883" y="251140"/>
                  <a:pt x="5689873" y="246638"/>
                  <a:pt x="5676776" y="242149"/>
                </a:cubicBezTo>
                <a:cubicBezTo>
                  <a:pt x="5663679" y="237659"/>
                  <a:pt x="5647352" y="232134"/>
                  <a:pt x="5627793" y="225573"/>
                </a:cubicBezTo>
                <a:cubicBezTo>
                  <a:pt x="5608234" y="219012"/>
                  <a:pt x="5594676" y="216470"/>
                  <a:pt x="5587117" y="217946"/>
                </a:cubicBezTo>
                <a:cubicBezTo>
                  <a:pt x="5579557" y="219421"/>
                  <a:pt x="5572785" y="222144"/>
                  <a:pt x="5566801" y="226112"/>
                </a:cubicBezTo>
                <a:cubicBezTo>
                  <a:pt x="5560818" y="230081"/>
                  <a:pt x="5553354" y="227960"/>
                  <a:pt x="5544412" y="219750"/>
                </a:cubicBezTo>
                <a:cubicBezTo>
                  <a:pt x="5535470" y="211540"/>
                  <a:pt x="5536078" y="207435"/>
                  <a:pt x="5546235" y="207435"/>
                </a:cubicBezTo>
                <a:cubicBezTo>
                  <a:pt x="5554396" y="207435"/>
                  <a:pt x="5568771" y="204607"/>
                  <a:pt x="5589358" y="198951"/>
                </a:cubicBezTo>
                <a:cubicBezTo>
                  <a:pt x="5588626" y="187603"/>
                  <a:pt x="5585914" y="178534"/>
                  <a:pt x="5581219" y="171744"/>
                </a:cubicBezTo>
                <a:cubicBezTo>
                  <a:pt x="5576525" y="164953"/>
                  <a:pt x="5575350" y="157481"/>
                  <a:pt x="5577694" y="149326"/>
                </a:cubicBezTo>
                <a:cubicBezTo>
                  <a:pt x="5580038" y="141172"/>
                  <a:pt x="5581402" y="135997"/>
                  <a:pt x="5581787" y="133802"/>
                </a:cubicBezTo>
                <a:cubicBezTo>
                  <a:pt x="5582171" y="131607"/>
                  <a:pt x="5580733" y="131092"/>
                  <a:pt x="5577471" y="132258"/>
                </a:cubicBezTo>
                <a:cubicBezTo>
                  <a:pt x="5574209" y="133424"/>
                  <a:pt x="5570851" y="134592"/>
                  <a:pt x="5567397" y="135764"/>
                </a:cubicBezTo>
                <a:cubicBezTo>
                  <a:pt x="5563943" y="136936"/>
                  <a:pt x="5558762" y="134955"/>
                  <a:pt x="5551854" y="129821"/>
                </a:cubicBezTo>
                <a:cubicBezTo>
                  <a:pt x="5544945" y="124686"/>
                  <a:pt x="5545194" y="121570"/>
                  <a:pt x="5552598" y="120472"/>
                </a:cubicBezTo>
                <a:cubicBezTo>
                  <a:pt x="5560002" y="119375"/>
                  <a:pt x="5566231" y="117747"/>
                  <a:pt x="5571285" y="115589"/>
                </a:cubicBezTo>
                <a:cubicBezTo>
                  <a:pt x="5576339" y="113431"/>
                  <a:pt x="5581033" y="110296"/>
                  <a:pt x="5585368" y="106185"/>
                </a:cubicBezTo>
                <a:cubicBezTo>
                  <a:pt x="5587535" y="104129"/>
                  <a:pt x="5589877" y="102852"/>
                  <a:pt x="5592393" y="102353"/>
                </a:cubicBezTo>
                <a:close/>
                <a:moveTo>
                  <a:pt x="5066769" y="101101"/>
                </a:moveTo>
                <a:cubicBezTo>
                  <a:pt x="5068548" y="100314"/>
                  <a:pt x="5071313" y="100663"/>
                  <a:pt x="5075064" y="102148"/>
                </a:cubicBezTo>
                <a:cubicBezTo>
                  <a:pt x="5082568" y="105118"/>
                  <a:pt x="5087913" y="108606"/>
                  <a:pt x="5091100" y="112612"/>
                </a:cubicBezTo>
                <a:cubicBezTo>
                  <a:pt x="5094796" y="117375"/>
                  <a:pt x="5094837" y="121055"/>
                  <a:pt x="5091221" y="123654"/>
                </a:cubicBezTo>
                <a:cubicBezTo>
                  <a:pt x="5087606" y="126252"/>
                  <a:pt x="5081073" y="131290"/>
                  <a:pt x="5071622" y="138769"/>
                </a:cubicBezTo>
                <a:cubicBezTo>
                  <a:pt x="5062172" y="146248"/>
                  <a:pt x="5053837" y="151022"/>
                  <a:pt x="5046619" y="153094"/>
                </a:cubicBezTo>
                <a:cubicBezTo>
                  <a:pt x="5039401" y="155165"/>
                  <a:pt x="5038387" y="153091"/>
                  <a:pt x="5043578" y="146871"/>
                </a:cubicBezTo>
                <a:cubicBezTo>
                  <a:pt x="5048768" y="140651"/>
                  <a:pt x="5053633" y="133960"/>
                  <a:pt x="5058172" y="126798"/>
                </a:cubicBezTo>
                <a:cubicBezTo>
                  <a:pt x="5062711" y="119635"/>
                  <a:pt x="5064786" y="112994"/>
                  <a:pt x="5064395" y="106873"/>
                </a:cubicBezTo>
                <a:cubicBezTo>
                  <a:pt x="5064200" y="103813"/>
                  <a:pt x="5064991" y="101889"/>
                  <a:pt x="5066769" y="101101"/>
                </a:cubicBezTo>
                <a:close/>
                <a:moveTo>
                  <a:pt x="5122838" y="94504"/>
                </a:moveTo>
                <a:cubicBezTo>
                  <a:pt x="5125877" y="94713"/>
                  <a:pt x="5129051" y="95417"/>
                  <a:pt x="5132363" y="96613"/>
                </a:cubicBezTo>
                <a:cubicBezTo>
                  <a:pt x="5139990" y="98325"/>
                  <a:pt x="5146839" y="101128"/>
                  <a:pt x="5152910" y="105022"/>
                </a:cubicBezTo>
                <a:cubicBezTo>
                  <a:pt x="5158982" y="108917"/>
                  <a:pt x="5161763" y="115111"/>
                  <a:pt x="5161254" y="123607"/>
                </a:cubicBezTo>
                <a:cubicBezTo>
                  <a:pt x="5160745" y="132103"/>
                  <a:pt x="5155509" y="134301"/>
                  <a:pt x="5145543" y="130202"/>
                </a:cubicBezTo>
                <a:cubicBezTo>
                  <a:pt x="5135578" y="126103"/>
                  <a:pt x="5126468" y="119660"/>
                  <a:pt x="5118215" y="110873"/>
                </a:cubicBezTo>
                <a:cubicBezTo>
                  <a:pt x="5109961" y="102086"/>
                  <a:pt x="5108600" y="96914"/>
                  <a:pt x="5114131" y="95358"/>
                </a:cubicBezTo>
                <a:cubicBezTo>
                  <a:pt x="5116898" y="94579"/>
                  <a:pt x="5119799" y="94295"/>
                  <a:pt x="5122838" y="94504"/>
                </a:cubicBezTo>
                <a:close/>
                <a:moveTo>
                  <a:pt x="5371770" y="92711"/>
                </a:moveTo>
                <a:cubicBezTo>
                  <a:pt x="5372977" y="92355"/>
                  <a:pt x="5374522" y="92601"/>
                  <a:pt x="5376404" y="93451"/>
                </a:cubicBezTo>
                <a:cubicBezTo>
                  <a:pt x="5383932" y="96849"/>
                  <a:pt x="5389401" y="100734"/>
                  <a:pt x="5392812" y="105106"/>
                </a:cubicBezTo>
                <a:cubicBezTo>
                  <a:pt x="5396223" y="109478"/>
                  <a:pt x="5396322" y="115195"/>
                  <a:pt x="5393110" y="122258"/>
                </a:cubicBezTo>
                <a:cubicBezTo>
                  <a:pt x="5389898" y="129321"/>
                  <a:pt x="5382202" y="125970"/>
                  <a:pt x="5370023" y="112203"/>
                </a:cubicBezTo>
                <a:cubicBezTo>
                  <a:pt x="5367567" y="100278"/>
                  <a:pt x="5368150" y="93781"/>
                  <a:pt x="5371770" y="92711"/>
                </a:cubicBezTo>
                <a:close/>
                <a:moveTo>
                  <a:pt x="3240920" y="81472"/>
                </a:moveTo>
                <a:cubicBezTo>
                  <a:pt x="3237259" y="81676"/>
                  <a:pt x="3232305" y="82264"/>
                  <a:pt x="3226061" y="83237"/>
                </a:cubicBezTo>
                <a:cubicBezTo>
                  <a:pt x="3213572" y="85185"/>
                  <a:pt x="3199805" y="87181"/>
                  <a:pt x="3184761" y="89228"/>
                </a:cubicBezTo>
                <a:cubicBezTo>
                  <a:pt x="3184761" y="94834"/>
                  <a:pt x="3184922" y="98040"/>
                  <a:pt x="3185245" y="98846"/>
                </a:cubicBezTo>
                <a:cubicBezTo>
                  <a:pt x="3193467" y="98164"/>
                  <a:pt x="3202410" y="96049"/>
                  <a:pt x="3212071" y="92502"/>
                </a:cubicBezTo>
                <a:cubicBezTo>
                  <a:pt x="3221732" y="88955"/>
                  <a:pt x="3229130" y="90102"/>
                  <a:pt x="3234265" y="95944"/>
                </a:cubicBezTo>
                <a:cubicBezTo>
                  <a:pt x="3239400" y="101785"/>
                  <a:pt x="3235608" y="106086"/>
                  <a:pt x="3222889" y="108845"/>
                </a:cubicBezTo>
                <a:cubicBezTo>
                  <a:pt x="3210170" y="111605"/>
                  <a:pt x="3198242" y="113301"/>
                  <a:pt x="3187105" y="113933"/>
                </a:cubicBezTo>
                <a:cubicBezTo>
                  <a:pt x="3187886" y="117158"/>
                  <a:pt x="3188277" y="119911"/>
                  <a:pt x="3188277" y="122193"/>
                </a:cubicBezTo>
                <a:cubicBezTo>
                  <a:pt x="3197604" y="120147"/>
                  <a:pt x="3206710" y="117886"/>
                  <a:pt x="3215596" y="115412"/>
                </a:cubicBezTo>
                <a:cubicBezTo>
                  <a:pt x="3224483" y="112938"/>
                  <a:pt x="3231490" y="114392"/>
                  <a:pt x="3236618" y="119775"/>
                </a:cubicBezTo>
                <a:cubicBezTo>
                  <a:pt x="3241747" y="125157"/>
                  <a:pt x="3238767" y="129263"/>
                  <a:pt x="3227679" y="132090"/>
                </a:cubicBezTo>
                <a:cubicBezTo>
                  <a:pt x="3216592" y="134918"/>
                  <a:pt x="3203842" y="136667"/>
                  <a:pt x="3189430" y="137336"/>
                </a:cubicBezTo>
                <a:lnTo>
                  <a:pt x="3190305" y="149057"/>
                </a:lnTo>
                <a:cubicBezTo>
                  <a:pt x="3191185" y="148387"/>
                  <a:pt x="3198782" y="146861"/>
                  <a:pt x="3213094" y="144480"/>
                </a:cubicBezTo>
                <a:cubicBezTo>
                  <a:pt x="3227406" y="142099"/>
                  <a:pt x="3236231" y="140908"/>
                  <a:pt x="3239567" y="140908"/>
                </a:cubicBezTo>
                <a:cubicBezTo>
                  <a:pt x="3243684" y="140908"/>
                  <a:pt x="3246866" y="140896"/>
                  <a:pt x="3249111" y="140871"/>
                </a:cubicBezTo>
                <a:cubicBezTo>
                  <a:pt x="3251256" y="119849"/>
                  <a:pt x="3252152" y="105069"/>
                  <a:pt x="3251799" y="96530"/>
                </a:cubicBezTo>
                <a:cubicBezTo>
                  <a:pt x="3251445" y="87991"/>
                  <a:pt x="3250190" y="83154"/>
                  <a:pt x="3248032" y="82019"/>
                </a:cubicBezTo>
                <a:cubicBezTo>
                  <a:pt x="3246953" y="81452"/>
                  <a:pt x="3244582" y="81269"/>
                  <a:pt x="3240920" y="81472"/>
                </a:cubicBezTo>
                <a:close/>
                <a:moveTo>
                  <a:pt x="2012196" y="81472"/>
                </a:moveTo>
                <a:cubicBezTo>
                  <a:pt x="2008534" y="81676"/>
                  <a:pt x="2003580" y="82264"/>
                  <a:pt x="1997336" y="83237"/>
                </a:cubicBezTo>
                <a:cubicBezTo>
                  <a:pt x="1984847" y="85185"/>
                  <a:pt x="1971080" y="87181"/>
                  <a:pt x="1956036" y="89228"/>
                </a:cubicBezTo>
                <a:cubicBezTo>
                  <a:pt x="1956036" y="94834"/>
                  <a:pt x="1956197" y="98040"/>
                  <a:pt x="1956520" y="98846"/>
                </a:cubicBezTo>
                <a:cubicBezTo>
                  <a:pt x="1964742" y="98164"/>
                  <a:pt x="1973684" y="96049"/>
                  <a:pt x="1983346" y="92502"/>
                </a:cubicBezTo>
                <a:cubicBezTo>
                  <a:pt x="1993007" y="88955"/>
                  <a:pt x="2000406" y="90102"/>
                  <a:pt x="2005540" y="95944"/>
                </a:cubicBezTo>
                <a:cubicBezTo>
                  <a:pt x="2010675" y="101785"/>
                  <a:pt x="2006882" y="106086"/>
                  <a:pt x="1994164" y="108845"/>
                </a:cubicBezTo>
                <a:cubicBezTo>
                  <a:pt x="1981446" y="111605"/>
                  <a:pt x="1969517" y="113301"/>
                  <a:pt x="1958380" y="113933"/>
                </a:cubicBezTo>
                <a:cubicBezTo>
                  <a:pt x="1959162" y="117158"/>
                  <a:pt x="1959552" y="119911"/>
                  <a:pt x="1959552" y="122193"/>
                </a:cubicBezTo>
                <a:cubicBezTo>
                  <a:pt x="1968879" y="120147"/>
                  <a:pt x="1977985" y="117886"/>
                  <a:pt x="1986871" y="115412"/>
                </a:cubicBezTo>
                <a:cubicBezTo>
                  <a:pt x="1995758" y="112938"/>
                  <a:pt x="2002765" y="114392"/>
                  <a:pt x="2007893" y="119775"/>
                </a:cubicBezTo>
                <a:cubicBezTo>
                  <a:pt x="2013022" y="125157"/>
                  <a:pt x="2010042" y="129263"/>
                  <a:pt x="1998954" y="132090"/>
                </a:cubicBezTo>
                <a:cubicBezTo>
                  <a:pt x="1987867" y="134918"/>
                  <a:pt x="1975117" y="136667"/>
                  <a:pt x="1960706" y="137336"/>
                </a:cubicBezTo>
                <a:lnTo>
                  <a:pt x="1961580" y="149057"/>
                </a:lnTo>
                <a:cubicBezTo>
                  <a:pt x="1962461" y="148387"/>
                  <a:pt x="1970057" y="146861"/>
                  <a:pt x="1984369" y="144480"/>
                </a:cubicBezTo>
                <a:cubicBezTo>
                  <a:pt x="1998682" y="142099"/>
                  <a:pt x="2007506" y="140908"/>
                  <a:pt x="2010842" y="140908"/>
                </a:cubicBezTo>
                <a:cubicBezTo>
                  <a:pt x="2014960" y="140908"/>
                  <a:pt x="2018141" y="140896"/>
                  <a:pt x="2020386" y="140871"/>
                </a:cubicBezTo>
                <a:cubicBezTo>
                  <a:pt x="2022531" y="119849"/>
                  <a:pt x="2023427" y="105069"/>
                  <a:pt x="2023074" y="96530"/>
                </a:cubicBezTo>
                <a:cubicBezTo>
                  <a:pt x="2022720" y="87991"/>
                  <a:pt x="2021465" y="83154"/>
                  <a:pt x="2019307" y="82019"/>
                </a:cubicBezTo>
                <a:cubicBezTo>
                  <a:pt x="2018228" y="81452"/>
                  <a:pt x="2015857" y="81269"/>
                  <a:pt x="2012196" y="81472"/>
                </a:cubicBezTo>
                <a:close/>
                <a:moveTo>
                  <a:pt x="1402596" y="81472"/>
                </a:moveTo>
                <a:cubicBezTo>
                  <a:pt x="1398934" y="81676"/>
                  <a:pt x="1393981" y="82264"/>
                  <a:pt x="1387736" y="83237"/>
                </a:cubicBezTo>
                <a:cubicBezTo>
                  <a:pt x="1375247" y="85185"/>
                  <a:pt x="1361480" y="87181"/>
                  <a:pt x="1346436" y="89228"/>
                </a:cubicBezTo>
                <a:cubicBezTo>
                  <a:pt x="1346436" y="94834"/>
                  <a:pt x="1346597" y="98040"/>
                  <a:pt x="1346920" y="98846"/>
                </a:cubicBezTo>
                <a:cubicBezTo>
                  <a:pt x="1355143" y="98164"/>
                  <a:pt x="1364085" y="96049"/>
                  <a:pt x="1373746" y="92502"/>
                </a:cubicBezTo>
                <a:cubicBezTo>
                  <a:pt x="1383408" y="88955"/>
                  <a:pt x="1390806" y="90102"/>
                  <a:pt x="1395940" y="95944"/>
                </a:cubicBezTo>
                <a:cubicBezTo>
                  <a:pt x="1401075" y="101785"/>
                  <a:pt x="1397283" y="106086"/>
                  <a:pt x="1384564" y="108845"/>
                </a:cubicBezTo>
                <a:cubicBezTo>
                  <a:pt x="1371846" y="111605"/>
                  <a:pt x="1359918" y="113301"/>
                  <a:pt x="1348780" y="113933"/>
                </a:cubicBezTo>
                <a:cubicBezTo>
                  <a:pt x="1349562" y="117158"/>
                  <a:pt x="1349952" y="119911"/>
                  <a:pt x="1349952" y="122193"/>
                </a:cubicBezTo>
                <a:cubicBezTo>
                  <a:pt x="1359279" y="120147"/>
                  <a:pt x="1368385" y="117886"/>
                  <a:pt x="1377272" y="115412"/>
                </a:cubicBezTo>
                <a:cubicBezTo>
                  <a:pt x="1386158" y="112938"/>
                  <a:pt x="1393165" y="114392"/>
                  <a:pt x="1398294" y="119775"/>
                </a:cubicBezTo>
                <a:cubicBezTo>
                  <a:pt x="1403422" y="125157"/>
                  <a:pt x="1400442" y="129263"/>
                  <a:pt x="1389354" y="132090"/>
                </a:cubicBezTo>
                <a:cubicBezTo>
                  <a:pt x="1378267" y="134918"/>
                  <a:pt x="1365517" y="136667"/>
                  <a:pt x="1351106" y="137336"/>
                </a:cubicBezTo>
                <a:lnTo>
                  <a:pt x="1351980" y="149057"/>
                </a:lnTo>
                <a:cubicBezTo>
                  <a:pt x="1352861" y="148387"/>
                  <a:pt x="1360457" y="146861"/>
                  <a:pt x="1374769" y="144480"/>
                </a:cubicBezTo>
                <a:cubicBezTo>
                  <a:pt x="1389082" y="142099"/>
                  <a:pt x="1397906" y="140908"/>
                  <a:pt x="1401242" y="140908"/>
                </a:cubicBezTo>
                <a:cubicBezTo>
                  <a:pt x="1405360" y="140908"/>
                  <a:pt x="1408541" y="140896"/>
                  <a:pt x="1410786" y="140871"/>
                </a:cubicBezTo>
                <a:cubicBezTo>
                  <a:pt x="1412931" y="119849"/>
                  <a:pt x="1413827" y="105069"/>
                  <a:pt x="1413474" y="96530"/>
                </a:cubicBezTo>
                <a:cubicBezTo>
                  <a:pt x="1413121" y="87991"/>
                  <a:pt x="1411865" y="83154"/>
                  <a:pt x="1409707" y="82019"/>
                </a:cubicBezTo>
                <a:cubicBezTo>
                  <a:pt x="1408628" y="81452"/>
                  <a:pt x="1406257" y="81269"/>
                  <a:pt x="1402596" y="81472"/>
                </a:cubicBezTo>
                <a:close/>
                <a:moveTo>
                  <a:pt x="4650327" y="61527"/>
                </a:moveTo>
                <a:cubicBezTo>
                  <a:pt x="4657360" y="61527"/>
                  <a:pt x="4664578" y="63772"/>
                  <a:pt x="4671982" y="68262"/>
                </a:cubicBezTo>
                <a:cubicBezTo>
                  <a:pt x="4679386" y="72751"/>
                  <a:pt x="4681715" y="77985"/>
                  <a:pt x="4678968" y="83963"/>
                </a:cubicBezTo>
                <a:cubicBezTo>
                  <a:pt x="4676220" y="89941"/>
                  <a:pt x="4674481" y="103466"/>
                  <a:pt x="4673749" y="124537"/>
                </a:cubicBezTo>
                <a:cubicBezTo>
                  <a:pt x="4679702" y="123148"/>
                  <a:pt x="4688548" y="119688"/>
                  <a:pt x="4700287" y="114156"/>
                </a:cubicBezTo>
                <a:cubicBezTo>
                  <a:pt x="4712026" y="108625"/>
                  <a:pt x="4720460" y="109059"/>
                  <a:pt x="4725588" y="115459"/>
                </a:cubicBezTo>
                <a:cubicBezTo>
                  <a:pt x="4730716" y="121858"/>
                  <a:pt x="4725541" y="128301"/>
                  <a:pt x="4710063" y="134788"/>
                </a:cubicBezTo>
                <a:cubicBezTo>
                  <a:pt x="4694585" y="141274"/>
                  <a:pt x="4682369" y="143352"/>
                  <a:pt x="4673414" y="141020"/>
                </a:cubicBezTo>
                <a:cubicBezTo>
                  <a:pt x="4672038" y="162092"/>
                  <a:pt x="4671163" y="176813"/>
                  <a:pt x="4670791" y="185185"/>
                </a:cubicBezTo>
                <a:cubicBezTo>
                  <a:pt x="4670419" y="193556"/>
                  <a:pt x="4670252" y="197798"/>
                  <a:pt x="4670289" y="197910"/>
                </a:cubicBezTo>
                <a:cubicBezTo>
                  <a:pt x="4670326" y="198021"/>
                  <a:pt x="4672298" y="196998"/>
                  <a:pt x="4676205" y="194840"/>
                </a:cubicBezTo>
                <a:cubicBezTo>
                  <a:pt x="4680112" y="192682"/>
                  <a:pt x="4690018" y="187817"/>
                  <a:pt x="4705924" y="180245"/>
                </a:cubicBezTo>
                <a:cubicBezTo>
                  <a:pt x="4721830" y="172674"/>
                  <a:pt x="4727842" y="172066"/>
                  <a:pt x="4723960" y="178422"/>
                </a:cubicBezTo>
                <a:cubicBezTo>
                  <a:pt x="4720078" y="184779"/>
                  <a:pt x="4709601" y="194744"/>
                  <a:pt x="4692529" y="208318"/>
                </a:cubicBezTo>
                <a:cubicBezTo>
                  <a:pt x="4675458" y="221893"/>
                  <a:pt x="4664457" y="231969"/>
                  <a:pt x="4659527" y="238549"/>
                </a:cubicBezTo>
                <a:cubicBezTo>
                  <a:pt x="4654597" y="245128"/>
                  <a:pt x="4649729" y="246583"/>
                  <a:pt x="4644923" y="242911"/>
                </a:cubicBezTo>
                <a:cubicBezTo>
                  <a:pt x="4640117" y="239240"/>
                  <a:pt x="4637082" y="234317"/>
                  <a:pt x="4635817" y="228140"/>
                </a:cubicBezTo>
                <a:cubicBezTo>
                  <a:pt x="4634552" y="221964"/>
                  <a:pt x="4634893" y="217511"/>
                  <a:pt x="4636840" y="214783"/>
                </a:cubicBezTo>
                <a:cubicBezTo>
                  <a:pt x="4638787" y="212054"/>
                  <a:pt x="4641513" y="208318"/>
                  <a:pt x="4645016" y="203574"/>
                </a:cubicBezTo>
                <a:cubicBezTo>
                  <a:pt x="4648520" y="198830"/>
                  <a:pt x="4650659" y="178063"/>
                  <a:pt x="4651434" y="141271"/>
                </a:cubicBezTo>
                <a:cubicBezTo>
                  <a:pt x="4652210" y="104480"/>
                  <a:pt x="4650067" y="81991"/>
                  <a:pt x="4645007" y="73805"/>
                </a:cubicBezTo>
                <a:cubicBezTo>
                  <a:pt x="4639947" y="65620"/>
                  <a:pt x="4641720" y="61527"/>
                  <a:pt x="4650327" y="61527"/>
                </a:cubicBezTo>
                <a:close/>
                <a:moveTo>
                  <a:pt x="5455625" y="54286"/>
                </a:moveTo>
                <a:cubicBezTo>
                  <a:pt x="5459480" y="54878"/>
                  <a:pt x="5462786" y="56566"/>
                  <a:pt x="5465543" y="59351"/>
                </a:cubicBezTo>
                <a:cubicBezTo>
                  <a:pt x="5471056" y="64919"/>
                  <a:pt x="5469254" y="69604"/>
                  <a:pt x="5460138" y="73405"/>
                </a:cubicBezTo>
                <a:cubicBezTo>
                  <a:pt x="5451023" y="77207"/>
                  <a:pt x="5442353" y="79517"/>
                  <a:pt x="5434131" y="80335"/>
                </a:cubicBezTo>
                <a:cubicBezTo>
                  <a:pt x="5442688" y="84899"/>
                  <a:pt x="5445513" y="89268"/>
                  <a:pt x="5442604" y="93441"/>
                </a:cubicBezTo>
                <a:cubicBezTo>
                  <a:pt x="5439696" y="97615"/>
                  <a:pt x="5433368" y="107980"/>
                  <a:pt x="5423620" y="124537"/>
                </a:cubicBezTo>
                <a:cubicBezTo>
                  <a:pt x="5432835" y="123123"/>
                  <a:pt x="5442481" y="120435"/>
                  <a:pt x="5452557" y="116473"/>
                </a:cubicBezTo>
                <a:cubicBezTo>
                  <a:pt x="5462634" y="112510"/>
                  <a:pt x="5471226" y="114287"/>
                  <a:pt x="5478332" y="121803"/>
                </a:cubicBezTo>
                <a:cubicBezTo>
                  <a:pt x="5485439" y="129318"/>
                  <a:pt x="5482642" y="134010"/>
                  <a:pt x="5469942" y="135876"/>
                </a:cubicBezTo>
                <a:cubicBezTo>
                  <a:pt x="5457242" y="137743"/>
                  <a:pt x="5432072" y="141404"/>
                  <a:pt x="5394431" y="146861"/>
                </a:cubicBezTo>
                <a:cubicBezTo>
                  <a:pt x="5403770" y="152381"/>
                  <a:pt x="5407140" y="156662"/>
                  <a:pt x="5404542" y="159707"/>
                </a:cubicBezTo>
                <a:cubicBezTo>
                  <a:pt x="5401944" y="162752"/>
                  <a:pt x="5399354" y="165037"/>
                  <a:pt x="5396775" y="166563"/>
                </a:cubicBezTo>
                <a:cubicBezTo>
                  <a:pt x="5423192" y="163549"/>
                  <a:pt x="5444930" y="160461"/>
                  <a:pt x="5461989" y="157298"/>
                </a:cubicBezTo>
                <a:cubicBezTo>
                  <a:pt x="5479049" y="154135"/>
                  <a:pt x="5492093" y="156408"/>
                  <a:pt x="5501122" y="164116"/>
                </a:cubicBezTo>
                <a:cubicBezTo>
                  <a:pt x="5510151" y="171824"/>
                  <a:pt x="5508650" y="175933"/>
                  <a:pt x="5496620" y="176441"/>
                </a:cubicBezTo>
                <a:cubicBezTo>
                  <a:pt x="5484590" y="176950"/>
                  <a:pt x="5463369" y="177867"/>
                  <a:pt x="5432958" y="179194"/>
                </a:cubicBezTo>
                <a:cubicBezTo>
                  <a:pt x="5439184" y="183696"/>
                  <a:pt x="5440992" y="187206"/>
                  <a:pt x="5438381" y="189724"/>
                </a:cubicBezTo>
                <a:cubicBezTo>
                  <a:pt x="5435771" y="192242"/>
                  <a:pt x="5433547" y="195156"/>
                  <a:pt x="5431712" y="198468"/>
                </a:cubicBezTo>
                <a:cubicBezTo>
                  <a:pt x="5429877" y="201779"/>
                  <a:pt x="5427570" y="205295"/>
                  <a:pt x="5424792" y="209016"/>
                </a:cubicBezTo>
                <a:cubicBezTo>
                  <a:pt x="5438608" y="214560"/>
                  <a:pt x="5451593" y="220789"/>
                  <a:pt x="5463747" y="227703"/>
                </a:cubicBezTo>
                <a:cubicBezTo>
                  <a:pt x="5475902" y="234617"/>
                  <a:pt x="5481247" y="243299"/>
                  <a:pt x="5479784" y="253748"/>
                </a:cubicBezTo>
                <a:cubicBezTo>
                  <a:pt x="5478320" y="264197"/>
                  <a:pt x="5471179" y="264674"/>
                  <a:pt x="5458362" y="255180"/>
                </a:cubicBezTo>
                <a:cubicBezTo>
                  <a:pt x="5445544" y="245686"/>
                  <a:pt x="5429908" y="236425"/>
                  <a:pt x="5411453" y="227396"/>
                </a:cubicBezTo>
                <a:cubicBezTo>
                  <a:pt x="5405450" y="233907"/>
                  <a:pt x="5396412" y="240586"/>
                  <a:pt x="5384338" y="247432"/>
                </a:cubicBezTo>
                <a:cubicBezTo>
                  <a:pt x="5372265" y="254278"/>
                  <a:pt x="5358842" y="258098"/>
                  <a:pt x="5344071" y="258892"/>
                </a:cubicBezTo>
                <a:cubicBezTo>
                  <a:pt x="5329300" y="259686"/>
                  <a:pt x="5327250" y="257596"/>
                  <a:pt x="5337922" y="252622"/>
                </a:cubicBezTo>
                <a:cubicBezTo>
                  <a:pt x="5348594" y="247649"/>
                  <a:pt x="5359037" y="242139"/>
                  <a:pt x="5369251" y="236093"/>
                </a:cubicBezTo>
                <a:cubicBezTo>
                  <a:pt x="5379464" y="230047"/>
                  <a:pt x="5388198" y="223737"/>
                  <a:pt x="5395454" y="217164"/>
                </a:cubicBezTo>
                <a:cubicBezTo>
                  <a:pt x="5377495" y="209834"/>
                  <a:pt x="5366392" y="205348"/>
                  <a:pt x="5362144" y="203705"/>
                </a:cubicBezTo>
                <a:cubicBezTo>
                  <a:pt x="5357896" y="202061"/>
                  <a:pt x="5356972" y="199426"/>
                  <a:pt x="5359372" y="195798"/>
                </a:cubicBezTo>
                <a:cubicBezTo>
                  <a:pt x="5361772" y="192170"/>
                  <a:pt x="5364460" y="188695"/>
                  <a:pt x="5367437" y="185371"/>
                </a:cubicBezTo>
                <a:cubicBezTo>
                  <a:pt x="5356982" y="187715"/>
                  <a:pt x="5348399" y="189665"/>
                  <a:pt x="5341690" y="191222"/>
                </a:cubicBezTo>
                <a:cubicBezTo>
                  <a:pt x="5334980" y="192778"/>
                  <a:pt x="5328063" y="190034"/>
                  <a:pt x="5320937" y="182990"/>
                </a:cubicBezTo>
                <a:cubicBezTo>
                  <a:pt x="5313812" y="175945"/>
                  <a:pt x="5316494" y="172423"/>
                  <a:pt x="5328983" y="172423"/>
                </a:cubicBezTo>
                <a:cubicBezTo>
                  <a:pt x="5339079" y="172423"/>
                  <a:pt x="5354191" y="171344"/>
                  <a:pt x="5374320" y="169186"/>
                </a:cubicBezTo>
                <a:cubicBezTo>
                  <a:pt x="5379071" y="162042"/>
                  <a:pt x="5380317" y="155766"/>
                  <a:pt x="5378060" y="150359"/>
                </a:cubicBezTo>
                <a:cubicBezTo>
                  <a:pt x="5374736" y="151103"/>
                  <a:pt x="5370460" y="151677"/>
                  <a:pt x="5365232" y="152080"/>
                </a:cubicBezTo>
                <a:cubicBezTo>
                  <a:pt x="5360005" y="152483"/>
                  <a:pt x="5353813" y="150325"/>
                  <a:pt x="5346657" y="145606"/>
                </a:cubicBezTo>
                <a:cubicBezTo>
                  <a:pt x="5339501" y="140887"/>
                  <a:pt x="5341854" y="137767"/>
                  <a:pt x="5353717" y="136248"/>
                </a:cubicBezTo>
                <a:cubicBezTo>
                  <a:pt x="5365579" y="134729"/>
                  <a:pt x="5383206" y="131780"/>
                  <a:pt x="5406597" y="127402"/>
                </a:cubicBezTo>
                <a:cubicBezTo>
                  <a:pt x="5407739" y="124624"/>
                  <a:pt x="5409865" y="117046"/>
                  <a:pt x="5412978" y="104669"/>
                </a:cubicBezTo>
                <a:cubicBezTo>
                  <a:pt x="5416092" y="92291"/>
                  <a:pt x="5416879" y="85340"/>
                  <a:pt x="5415341" y="83814"/>
                </a:cubicBezTo>
                <a:cubicBezTo>
                  <a:pt x="5405581" y="86146"/>
                  <a:pt x="5396747" y="87898"/>
                  <a:pt x="5388840" y="89070"/>
                </a:cubicBezTo>
                <a:cubicBezTo>
                  <a:pt x="5380934" y="90242"/>
                  <a:pt x="5374965" y="90614"/>
                  <a:pt x="5370934" y="90186"/>
                </a:cubicBezTo>
                <a:cubicBezTo>
                  <a:pt x="5366904" y="89758"/>
                  <a:pt x="5362786" y="87333"/>
                  <a:pt x="5358582" y="82912"/>
                </a:cubicBezTo>
                <a:cubicBezTo>
                  <a:pt x="5354377" y="78490"/>
                  <a:pt x="5354889" y="75973"/>
                  <a:pt x="5360116" y="75359"/>
                </a:cubicBezTo>
                <a:cubicBezTo>
                  <a:pt x="5365344" y="74745"/>
                  <a:pt x="5372934" y="73480"/>
                  <a:pt x="5382887" y="71564"/>
                </a:cubicBezTo>
                <a:cubicBezTo>
                  <a:pt x="5392840" y="69648"/>
                  <a:pt x="5403335" y="67114"/>
                  <a:pt x="5414374" y="63964"/>
                </a:cubicBezTo>
                <a:lnTo>
                  <a:pt x="5442409" y="55797"/>
                </a:lnTo>
                <a:cubicBezTo>
                  <a:pt x="5447363" y="54197"/>
                  <a:pt x="5451769" y="53694"/>
                  <a:pt x="5455625" y="54286"/>
                </a:cubicBezTo>
                <a:close/>
                <a:moveTo>
                  <a:pt x="5155878" y="52823"/>
                </a:moveTo>
                <a:cubicBezTo>
                  <a:pt x="5159409" y="53609"/>
                  <a:pt x="5163084" y="55394"/>
                  <a:pt x="5166900" y="58179"/>
                </a:cubicBezTo>
                <a:cubicBezTo>
                  <a:pt x="5174534" y="63747"/>
                  <a:pt x="5173247" y="68228"/>
                  <a:pt x="5163040" y="71620"/>
                </a:cubicBezTo>
                <a:cubicBezTo>
                  <a:pt x="5152833" y="75012"/>
                  <a:pt x="5143218" y="77687"/>
                  <a:pt x="5134195" y="79647"/>
                </a:cubicBezTo>
                <a:cubicBezTo>
                  <a:pt x="5125173" y="81607"/>
                  <a:pt x="5116482" y="83538"/>
                  <a:pt x="5108123" y="85442"/>
                </a:cubicBezTo>
                <a:cubicBezTo>
                  <a:pt x="5099763" y="87346"/>
                  <a:pt x="5091342" y="89107"/>
                  <a:pt x="5082859" y="90725"/>
                </a:cubicBezTo>
                <a:cubicBezTo>
                  <a:pt x="5074376" y="92344"/>
                  <a:pt x="5066358" y="90198"/>
                  <a:pt x="5058805" y="84289"/>
                </a:cubicBezTo>
                <a:cubicBezTo>
                  <a:pt x="5051252" y="78379"/>
                  <a:pt x="5052675" y="74667"/>
                  <a:pt x="5063074" y="73154"/>
                </a:cubicBezTo>
                <a:cubicBezTo>
                  <a:pt x="5073473" y="71641"/>
                  <a:pt x="5082620" y="70131"/>
                  <a:pt x="5090514" y="68624"/>
                </a:cubicBezTo>
                <a:cubicBezTo>
                  <a:pt x="5098409" y="67118"/>
                  <a:pt x="5107571" y="64876"/>
                  <a:pt x="5118001" y="61899"/>
                </a:cubicBezTo>
                <a:cubicBezTo>
                  <a:pt x="5129982" y="58699"/>
                  <a:pt x="5139218" y="55887"/>
                  <a:pt x="5145711" y="53463"/>
                </a:cubicBezTo>
                <a:cubicBezTo>
                  <a:pt x="5148957" y="52250"/>
                  <a:pt x="5152346" y="52037"/>
                  <a:pt x="5155878" y="52823"/>
                </a:cubicBezTo>
                <a:close/>
                <a:moveTo>
                  <a:pt x="4427290" y="47630"/>
                </a:moveTo>
                <a:cubicBezTo>
                  <a:pt x="4419997" y="48387"/>
                  <a:pt x="4409499" y="49764"/>
                  <a:pt x="4395794" y="51760"/>
                </a:cubicBezTo>
                <a:cubicBezTo>
                  <a:pt x="4398101" y="62178"/>
                  <a:pt x="4402516" y="79821"/>
                  <a:pt x="4409040" y="104687"/>
                </a:cubicBezTo>
                <a:cubicBezTo>
                  <a:pt x="4416580" y="104005"/>
                  <a:pt x="4423402" y="102746"/>
                  <a:pt x="4429504" y="100911"/>
                </a:cubicBezTo>
                <a:lnTo>
                  <a:pt x="4429504" y="84986"/>
                </a:lnTo>
                <a:cubicBezTo>
                  <a:pt x="4426788" y="85768"/>
                  <a:pt x="4423699" y="86158"/>
                  <a:pt x="4420239" y="86158"/>
                </a:cubicBezTo>
                <a:cubicBezTo>
                  <a:pt x="4416680" y="86158"/>
                  <a:pt x="4412082" y="84847"/>
                  <a:pt x="4406445" y="82224"/>
                </a:cubicBezTo>
                <a:cubicBezTo>
                  <a:pt x="4400808" y="79600"/>
                  <a:pt x="4401112" y="77077"/>
                  <a:pt x="4407356" y="74652"/>
                </a:cubicBezTo>
                <a:cubicBezTo>
                  <a:pt x="4413601" y="72227"/>
                  <a:pt x="4420983" y="70029"/>
                  <a:pt x="4429504" y="68057"/>
                </a:cubicBezTo>
                <a:cubicBezTo>
                  <a:pt x="4429504" y="58036"/>
                  <a:pt x="4428766" y="51227"/>
                  <a:pt x="4427290" y="47630"/>
                </a:cubicBezTo>
                <a:close/>
                <a:moveTo>
                  <a:pt x="3264882" y="41398"/>
                </a:moveTo>
                <a:cubicBezTo>
                  <a:pt x="3267241" y="40784"/>
                  <a:pt x="3271838" y="41640"/>
                  <a:pt x="3278672" y="43965"/>
                </a:cubicBezTo>
                <a:cubicBezTo>
                  <a:pt x="3292339" y="48616"/>
                  <a:pt x="3298149" y="55447"/>
                  <a:pt x="3296103" y="64457"/>
                </a:cubicBezTo>
                <a:cubicBezTo>
                  <a:pt x="3294057" y="73467"/>
                  <a:pt x="3288308" y="74469"/>
                  <a:pt x="3278858" y="67462"/>
                </a:cubicBezTo>
                <a:cubicBezTo>
                  <a:pt x="3273524" y="61360"/>
                  <a:pt x="3268743" y="54755"/>
                  <a:pt x="3264514" y="47649"/>
                </a:cubicBezTo>
                <a:cubicBezTo>
                  <a:pt x="3262400" y="44096"/>
                  <a:pt x="3262522" y="42012"/>
                  <a:pt x="3264882" y="41398"/>
                </a:cubicBezTo>
                <a:close/>
                <a:moveTo>
                  <a:pt x="2036157" y="41398"/>
                </a:moveTo>
                <a:cubicBezTo>
                  <a:pt x="2038516" y="40784"/>
                  <a:pt x="2043113" y="41640"/>
                  <a:pt x="2049947" y="43965"/>
                </a:cubicBezTo>
                <a:cubicBezTo>
                  <a:pt x="2063614" y="48616"/>
                  <a:pt x="2069424" y="55447"/>
                  <a:pt x="2067378" y="64457"/>
                </a:cubicBezTo>
                <a:cubicBezTo>
                  <a:pt x="2065332" y="73467"/>
                  <a:pt x="2059583" y="74469"/>
                  <a:pt x="2050133" y="67462"/>
                </a:cubicBezTo>
                <a:cubicBezTo>
                  <a:pt x="2044800" y="61360"/>
                  <a:pt x="2040019" y="54755"/>
                  <a:pt x="2035789" y="47649"/>
                </a:cubicBezTo>
                <a:cubicBezTo>
                  <a:pt x="2033675" y="44096"/>
                  <a:pt x="2033797" y="42012"/>
                  <a:pt x="2036157" y="41398"/>
                </a:cubicBezTo>
                <a:close/>
                <a:moveTo>
                  <a:pt x="1426557" y="41398"/>
                </a:moveTo>
                <a:cubicBezTo>
                  <a:pt x="1428916" y="40784"/>
                  <a:pt x="1433513" y="41640"/>
                  <a:pt x="1440347" y="43965"/>
                </a:cubicBezTo>
                <a:cubicBezTo>
                  <a:pt x="1454014" y="48616"/>
                  <a:pt x="1459825" y="55447"/>
                  <a:pt x="1457778" y="64457"/>
                </a:cubicBezTo>
                <a:cubicBezTo>
                  <a:pt x="1455732" y="73467"/>
                  <a:pt x="1449983" y="74469"/>
                  <a:pt x="1440533" y="67462"/>
                </a:cubicBezTo>
                <a:cubicBezTo>
                  <a:pt x="1435200" y="61360"/>
                  <a:pt x="1430419" y="54755"/>
                  <a:pt x="1426190" y="47649"/>
                </a:cubicBezTo>
                <a:cubicBezTo>
                  <a:pt x="1424075" y="44096"/>
                  <a:pt x="1424197" y="42012"/>
                  <a:pt x="1426557" y="41398"/>
                </a:cubicBezTo>
                <a:close/>
                <a:moveTo>
                  <a:pt x="4482115" y="39463"/>
                </a:moveTo>
                <a:cubicBezTo>
                  <a:pt x="4477699" y="39463"/>
                  <a:pt x="4466829" y="41032"/>
                  <a:pt x="4449503" y="44170"/>
                </a:cubicBezTo>
                <a:cubicBezTo>
                  <a:pt x="4453385" y="46948"/>
                  <a:pt x="4455133" y="49785"/>
                  <a:pt x="4454749" y="52681"/>
                </a:cubicBezTo>
                <a:cubicBezTo>
                  <a:pt x="4454364" y="55577"/>
                  <a:pt x="4454172" y="58129"/>
                  <a:pt x="4454172" y="60337"/>
                </a:cubicBezTo>
                <a:cubicBezTo>
                  <a:pt x="4462333" y="57992"/>
                  <a:pt x="4468652" y="58293"/>
                  <a:pt x="4473129" y="61239"/>
                </a:cubicBezTo>
                <a:cubicBezTo>
                  <a:pt x="4477606" y="64184"/>
                  <a:pt x="4478642" y="68069"/>
                  <a:pt x="4476236" y="72894"/>
                </a:cubicBezTo>
                <a:cubicBezTo>
                  <a:pt x="4473830" y="77718"/>
                  <a:pt x="4465694" y="80856"/>
                  <a:pt x="4451828" y="82307"/>
                </a:cubicBezTo>
                <a:lnTo>
                  <a:pt x="4451828" y="96520"/>
                </a:lnTo>
                <a:cubicBezTo>
                  <a:pt x="4460485" y="95057"/>
                  <a:pt x="4468484" y="93321"/>
                  <a:pt x="4475827" y="91311"/>
                </a:cubicBezTo>
                <a:cubicBezTo>
                  <a:pt x="4479237" y="85185"/>
                  <a:pt x="4482099" y="76029"/>
                  <a:pt x="4484412" y="63843"/>
                </a:cubicBezTo>
                <a:cubicBezTo>
                  <a:pt x="4486725" y="51658"/>
                  <a:pt x="4487612" y="44548"/>
                  <a:pt x="4487072" y="42514"/>
                </a:cubicBezTo>
                <a:cubicBezTo>
                  <a:pt x="4486533" y="40480"/>
                  <a:pt x="4484880" y="39463"/>
                  <a:pt x="4482115" y="39463"/>
                </a:cubicBezTo>
                <a:close/>
                <a:moveTo>
                  <a:pt x="5580094" y="31166"/>
                </a:moveTo>
                <a:cubicBezTo>
                  <a:pt x="5590909" y="31166"/>
                  <a:pt x="5601212" y="33727"/>
                  <a:pt x="5611003" y="38849"/>
                </a:cubicBezTo>
                <a:cubicBezTo>
                  <a:pt x="5620795" y="43972"/>
                  <a:pt x="5625201" y="51580"/>
                  <a:pt x="5624221" y="61676"/>
                </a:cubicBezTo>
                <a:cubicBezTo>
                  <a:pt x="5623242" y="71771"/>
                  <a:pt x="5611732" y="70395"/>
                  <a:pt x="5589693" y="57546"/>
                </a:cubicBezTo>
                <a:cubicBezTo>
                  <a:pt x="5570792" y="39959"/>
                  <a:pt x="5567592" y="31166"/>
                  <a:pt x="5580094" y="31166"/>
                </a:cubicBezTo>
                <a:close/>
                <a:moveTo>
                  <a:pt x="5990573" y="28801"/>
                </a:moveTo>
                <a:cubicBezTo>
                  <a:pt x="5993566" y="28697"/>
                  <a:pt x="5997066" y="29368"/>
                  <a:pt x="6001072" y="30813"/>
                </a:cubicBezTo>
                <a:cubicBezTo>
                  <a:pt x="6009084" y="33702"/>
                  <a:pt x="6015667" y="37268"/>
                  <a:pt x="6020820" y="41510"/>
                </a:cubicBezTo>
                <a:cubicBezTo>
                  <a:pt x="6025973" y="45751"/>
                  <a:pt x="6025576" y="50669"/>
                  <a:pt x="6019630" y="56262"/>
                </a:cubicBezTo>
                <a:cubicBezTo>
                  <a:pt x="6013682" y="61856"/>
                  <a:pt x="6009586" y="70816"/>
                  <a:pt x="6007342" y="83144"/>
                </a:cubicBezTo>
                <a:cubicBezTo>
                  <a:pt x="6005097" y="95472"/>
                  <a:pt x="6003202" y="115741"/>
                  <a:pt x="6001658" y="143950"/>
                </a:cubicBezTo>
                <a:cubicBezTo>
                  <a:pt x="6000114" y="172159"/>
                  <a:pt x="6000988" y="191755"/>
                  <a:pt x="6004282" y="202737"/>
                </a:cubicBezTo>
                <a:cubicBezTo>
                  <a:pt x="6007574" y="213719"/>
                  <a:pt x="6018510" y="219393"/>
                  <a:pt x="6037089" y="219759"/>
                </a:cubicBezTo>
                <a:cubicBezTo>
                  <a:pt x="6055668" y="220125"/>
                  <a:pt x="6067899" y="219269"/>
                  <a:pt x="6073784" y="217192"/>
                </a:cubicBezTo>
                <a:cubicBezTo>
                  <a:pt x="6079670" y="215115"/>
                  <a:pt x="6083898" y="210765"/>
                  <a:pt x="6086472" y="204142"/>
                </a:cubicBezTo>
                <a:cubicBezTo>
                  <a:pt x="6089046" y="197519"/>
                  <a:pt x="6093070" y="188239"/>
                  <a:pt x="6098546" y="176302"/>
                </a:cubicBezTo>
                <a:cubicBezTo>
                  <a:pt x="6104022" y="164364"/>
                  <a:pt x="6106366" y="166535"/>
                  <a:pt x="6105578" y="182813"/>
                </a:cubicBezTo>
                <a:cubicBezTo>
                  <a:pt x="6104790" y="199091"/>
                  <a:pt x="6106347" y="211732"/>
                  <a:pt x="6110247" y="220736"/>
                </a:cubicBezTo>
                <a:cubicBezTo>
                  <a:pt x="6114148" y="229740"/>
                  <a:pt x="6109552" y="236410"/>
                  <a:pt x="6096462" y="240744"/>
                </a:cubicBezTo>
                <a:cubicBezTo>
                  <a:pt x="6083372" y="245079"/>
                  <a:pt x="6066842" y="247048"/>
                  <a:pt x="6046874" y="246651"/>
                </a:cubicBezTo>
                <a:cubicBezTo>
                  <a:pt x="6026906" y="246254"/>
                  <a:pt x="6011078" y="242713"/>
                  <a:pt x="5999389" y="236028"/>
                </a:cubicBezTo>
                <a:cubicBezTo>
                  <a:pt x="5987700" y="229343"/>
                  <a:pt x="5981052" y="215725"/>
                  <a:pt x="5979446" y="195175"/>
                </a:cubicBezTo>
                <a:cubicBezTo>
                  <a:pt x="5977840" y="174624"/>
                  <a:pt x="5978401" y="147066"/>
                  <a:pt x="5981130" y="112501"/>
                </a:cubicBezTo>
                <a:cubicBezTo>
                  <a:pt x="5983858" y="77935"/>
                  <a:pt x="5984964" y="59261"/>
                  <a:pt x="5984450" y="56476"/>
                </a:cubicBezTo>
                <a:cubicBezTo>
                  <a:pt x="5983936" y="53692"/>
                  <a:pt x="5980764" y="53078"/>
                  <a:pt x="5974934" y="54635"/>
                </a:cubicBezTo>
                <a:cubicBezTo>
                  <a:pt x="5969105" y="56191"/>
                  <a:pt x="5954682" y="60200"/>
                  <a:pt x="5931662" y="66662"/>
                </a:cubicBezTo>
                <a:cubicBezTo>
                  <a:pt x="5932407" y="89904"/>
                  <a:pt x="5931396" y="114544"/>
                  <a:pt x="5928630" y="140583"/>
                </a:cubicBezTo>
                <a:cubicBezTo>
                  <a:pt x="5925865" y="166622"/>
                  <a:pt x="5918860" y="187470"/>
                  <a:pt x="5907618" y="203128"/>
                </a:cubicBezTo>
                <a:cubicBezTo>
                  <a:pt x="5896374" y="218786"/>
                  <a:pt x="5882178" y="231222"/>
                  <a:pt x="5865025" y="240437"/>
                </a:cubicBezTo>
                <a:cubicBezTo>
                  <a:pt x="5847873" y="249652"/>
                  <a:pt x="5847318" y="245531"/>
                  <a:pt x="5863360" y="228075"/>
                </a:cubicBezTo>
                <a:cubicBezTo>
                  <a:pt x="5879402" y="210619"/>
                  <a:pt x="5890686" y="193249"/>
                  <a:pt x="5897209" y="175967"/>
                </a:cubicBezTo>
                <a:cubicBezTo>
                  <a:pt x="5903732" y="158684"/>
                  <a:pt x="5907580" y="137408"/>
                  <a:pt x="5908752" y="112138"/>
                </a:cubicBezTo>
                <a:cubicBezTo>
                  <a:pt x="5909924" y="86868"/>
                  <a:pt x="5908564" y="70364"/>
                  <a:pt x="5904669" y="62625"/>
                </a:cubicBezTo>
                <a:cubicBezTo>
                  <a:pt x="5900774" y="54886"/>
                  <a:pt x="5901965" y="51016"/>
                  <a:pt x="5908241" y="51016"/>
                </a:cubicBezTo>
                <a:cubicBezTo>
                  <a:pt x="5912048" y="51016"/>
                  <a:pt x="5916038" y="51013"/>
                  <a:pt x="5920212" y="51007"/>
                </a:cubicBezTo>
                <a:cubicBezTo>
                  <a:pt x="5924386" y="51001"/>
                  <a:pt x="5931188" y="50058"/>
                  <a:pt x="5940620" y="48179"/>
                </a:cubicBezTo>
                <a:cubicBezTo>
                  <a:pt x="5950052" y="46300"/>
                  <a:pt x="5958501" y="43866"/>
                  <a:pt x="5965968" y="40877"/>
                </a:cubicBezTo>
                <a:cubicBezTo>
                  <a:pt x="5973434" y="37888"/>
                  <a:pt x="5979148" y="34741"/>
                  <a:pt x="5983110" y="31436"/>
                </a:cubicBezTo>
                <a:cubicBezTo>
                  <a:pt x="5985092" y="29783"/>
                  <a:pt x="5987580" y="28905"/>
                  <a:pt x="5990573" y="28801"/>
                </a:cubicBezTo>
                <a:close/>
                <a:moveTo>
                  <a:pt x="2691620" y="28140"/>
                </a:moveTo>
                <a:cubicBezTo>
                  <a:pt x="2706253" y="27347"/>
                  <a:pt x="2716785" y="29766"/>
                  <a:pt x="2723217" y="35399"/>
                </a:cubicBezTo>
                <a:cubicBezTo>
                  <a:pt x="2731793" y="42908"/>
                  <a:pt x="2734553" y="48381"/>
                  <a:pt x="2731496" y="51816"/>
                </a:cubicBezTo>
                <a:cubicBezTo>
                  <a:pt x="2728439" y="55252"/>
                  <a:pt x="2719878" y="56579"/>
                  <a:pt x="2705813" y="55797"/>
                </a:cubicBezTo>
                <a:cubicBezTo>
                  <a:pt x="2691749" y="55016"/>
                  <a:pt x="2678525" y="55016"/>
                  <a:pt x="2666142" y="55797"/>
                </a:cubicBezTo>
                <a:cubicBezTo>
                  <a:pt x="2653758" y="56579"/>
                  <a:pt x="2635436" y="57961"/>
                  <a:pt x="2611177" y="59946"/>
                </a:cubicBezTo>
                <a:cubicBezTo>
                  <a:pt x="2618172" y="67486"/>
                  <a:pt x="2620699" y="72754"/>
                  <a:pt x="2618758" y="75750"/>
                </a:cubicBezTo>
                <a:cubicBezTo>
                  <a:pt x="2616817" y="78745"/>
                  <a:pt x="2615847" y="91125"/>
                  <a:pt x="2615847" y="112891"/>
                </a:cubicBezTo>
                <a:cubicBezTo>
                  <a:pt x="2633309" y="112891"/>
                  <a:pt x="2648530" y="114984"/>
                  <a:pt x="2661509" y="119170"/>
                </a:cubicBezTo>
                <a:cubicBezTo>
                  <a:pt x="2674488" y="123356"/>
                  <a:pt x="2681988" y="131740"/>
                  <a:pt x="2684010" y="144322"/>
                </a:cubicBezTo>
                <a:cubicBezTo>
                  <a:pt x="2686032" y="156904"/>
                  <a:pt x="2677084" y="158300"/>
                  <a:pt x="2657165" y="148508"/>
                </a:cubicBezTo>
                <a:cubicBezTo>
                  <a:pt x="2637247" y="138716"/>
                  <a:pt x="2623474" y="130769"/>
                  <a:pt x="2615847" y="124667"/>
                </a:cubicBezTo>
                <a:cubicBezTo>
                  <a:pt x="2616579" y="183293"/>
                  <a:pt x="2615713" y="222662"/>
                  <a:pt x="2613252" y="242772"/>
                </a:cubicBezTo>
                <a:cubicBezTo>
                  <a:pt x="2610790" y="262882"/>
                  <a:pt x="2606961" y="272938"/>
                  <a:pt x="2601764" y="272938"/>
                </a:cubicBezTo>
                <a:cubicBezTo>
                  <a:pt x="2597907" y="272938"/>
                  <a:pt x="2593817" y="268330"/>
                  <a:pt x="2589495" y="259115"/>
                </a:cubicBezTo>
                <a:cubicBezTo>
                  <a:pt x="2585173" y="249900"/>
                  <a:pt x="2583812" y="241969"/>
                  <a:pt x="2585412" y="235321"/>
                </a:cubicBezTo>
                <a:cubicBezTo>
                  <a:pt x="2587011" y="228674"/>
                  <a:pt x="2588568" y="221573"/>
                  <a:pt x="2590081" y="214020"/>
                </a:cubicBezTo>
                <a:cubicBezTo>
                  <a:pt x="2591594" y="206467"/>
                  <a:pt x="2592741" y="180788"/>
                  <a:pt x="2593523" y="136983"/>
                </a:cubicBezTo>
                <a:cubicBezTo>
                  <a:pt x="2594304" y="93178"/>
                  <a:pt x="2591954" y="68454"/>
                  <a:pt x="2586472" y="62811"/>
                </a:cubicBezTo>
                <a:cubicBezTo>
                  <a:pt x="2547876" y="69037"/>
                  <a:pt x="2523682" y="73120"/>
                  <a:pt x="2513890" y="75061"/>
                </a:cubicBezTo>
                <a:cubicBezTo>
                  <a:pt x="2504099" y="77002"/>
                  <a:pt x="2494884" y="73477"/>
                  <a:pt x="2486246" y="64485"/>
                </a:cubicBezTo>
                <a:cubicBezTo>
                  <a:pt x="2477607" y="55493"/>
                  <a:pt x="2477924" y="51391"/>
                  <a:pt x="2487194" y="52179"/>
                </a:cubicBezTo>
                <a:cubicBezTo>
                  <a:pt x="2496465" y="52966"/>
                  <a:pt x="2512464" y="52207"/>
                  <a:pt x="2535191" y="49900"/>
                </a:cubicBezTo>
                <a:cubicBezTo>
                  <a:pt x="2557919" y="47593"/>
                  <a:pt x="2581216" y="44679"/>
                  <a:pt x="2605085" y="41156"/>
                </a:cubicBezTo>
                <a:cubicBezTo>
                  <a:pt x="2628953" y="37634"/>
                  <a:pt x="2652465" y="33916"/>
                  <a:pt x="2675620" y="30003"/>
                </a:cubicBezTo>
                <a:cubicBezTo>
                  <a:pt x="2681409" y="29025"/>
                  <a:pt x="2686742" y="28404"/>
                  <a:pt x="2691620" y="28140"/>
                </a:cubicBezTo>
                <a:close/>
                <a:moveTo>
                  <a:pt x="6529636" y="27780"/>
                </a:moveTo>
                <a:cubicBezTo>
                  <a:pt x="6552108" y="24581"/>
                  <a:pt x="6569950" y="35668"/>
                  <a:pt x="6583158" y="61043"/>
                </a:cubicBezTo>
                <a:cubicBezTo>
                  <a:pt x="6591020" y="88688"/>
                  <a:pt x="6580262" y="116122"/>
                  <a:pt x="6550880" y="143345"/>
                </a:cubicBezTo>
                <a:cubicBezTo>
                  <a:pt x="6542125" y="156492"/>
                  <a:pt x="6537746" y="172057"/>
                  <a:pt x="6537746" y="190040"/>
                </a:cubicBezTo>
                <a:lnTo>
                  <a:pt x="6509692" y="190040"/>
                </a:lnTo>
                <a:cubicBezTo>
                  <a:pt x="6508849" y="158464"/>
                  <a:pt x="6521778" y="129709"/>
                  <a:pt x="6548481" y="103776"/>
                </a:cubicBezTo>
                <a:cubicBezTo>
                  <a:pt x="6554471" y="94821"/>
                  <a:pt x="6557088" y="85302"/>
                  <a:pt x="6556332" y="75219"/>
                </a:cubicBezTo>
                <a:cubicBezTo>
                  <a:pt x="6552251" y="61490"/>
                  <a:pt x="6544506" y="55016"/>
                  <a:pt x="6533096" y="55797"/>
                </a:cubicBezTo>
                <a:lnTo>
                  <a:pt x="6528520" y="55797"/>
                </a:lnTo>
                <a:cubicBezTo>
                  <a:pt x="6514443" y="56467"/>
                  <a:pt x="6507795" y="68528"/>
                  <a:pt x="6508576" y="91981"/>
                </a:cubicBezTo>
                <a:lnTo>
                  <a:pt x="6479332" y="91981"/>
                </a:lnTo>
                <a:cubicBezTo>
                  <a:pt x="6478501" y="59884"/>
                  <a:pt x="6488652" y="40177"/>
                  <a:pt x="6509786" y="32859"/>
                </a:cubicBezTo>
                <a:cubicBezTo>
                  <a:pt x="6513221" y="30279"/>
                  <a:pt x="6519838" y="28587"/>
                  <a:pt x="6529636" y="27780"/>
                </a:cubicBezTo>
                <a:close/>
                <a:moveTo>
                  <a:pt x="2962616" y="25957"/>
                </a:moveTo>
                <a:cubicBezTo>
                  <a:pt x="2968805" y="24742"/>
                  <a:pt x="2975224" y="27151"/>
                  <a:pt x="2981871" y="33185"/>
                </a:cubicBezTo>
                <a:cubicBezTo>
                  <a:pt x="2988519" y="39218"/>
                  <a:pt x="2987480" y="43711"/>
                  <a:pt x="2978755" y="46663"/>
                </a:cubicBezTo>
                <a:cubicBezTo>
                  <a:pt x="2970030" y="49615"/>
                  <a:pt x="2947548" y="53528"/>
                  <a:pt x="2911308" y="58402"/>
                </a:cubicBezTo>
                <a:cubicBezTo>
                  <a:pt x="2919084" y="65062"/>
                  <a:pt x="2919658" y="70627"/>
                  <a:pt x="2913029" y="75098"/>
                </a:cubicBezTo>
                <a:cubicBezTo>
                  <a:pt x="2906400" y="79569"/>
                  <a:pt x="2894931" y="90989"/>
                  <a:pt x="2878622" y="109357"/>
                </a:cubicBezTo>
                <a:cubicBezTo>
                  <a:pt x="2903104" y="106281"/>
                  <a:pt x="2924402" y="103394"/>
                  <a:pt x="2942515" y="100697"/>
                </a:cubicBezTo>
                <a:cubicBezTo>
                  <a:pt x="2960629" y="97999"/>
                  <a:pt x="2972793" y="95460"/>
                  <a:pt x="2979006" y="93079"/>
                </a:cubicBezTo>
                <a:cubicBezTo>
                  <a:pt x="2985220" y="90697"/>
                  <a:pt x="2991229" y="90778"/>
                  <a:pt x="2997033" y="93321"/>
                </a:cubicBezTo>
                <a:cubicBezTo>
                  <a:pt x="3002837" y="95863"/>
                  <a:pt x="3009845" y="100793"/>
                  <a:pt x="3018055" y="108110"/>
                </a:cubicBezTo>
                <a:cubicBezTo>
                  <a:pt x="3026265" y="115428"/>
                  <a:pt x="3028172" y="121483"/>
                  <a:pt x="3023775" y="126277"/>
                </a:cubicBezTo>
                <a:cubicBezTo>
                  <a:pt x="3019379" y="131070"/>
                  <a:pt x="3016058" y="138893"/>
                  <a:pt x="3013813" y="149745"/>
                </a:cubicBezTo>
                <a:cubicBezTo>
                  <a:pt x="3011568" y="160597"/>
                  <a:pt x="3009659" y="174274"/>
                  <a:pt x="3008083" y="190775"/>
                </a:cubicBezTo>
                <a:cubicBezTo>
                  <a:pt x="3006508" y="207276"/>
                  <a:pt x="3003281" y="220817"/>
                  <a:pt x="2998400" y="231396"/>
                </a:cubicBezTo>
                <a:cubicBezTo>
                  <a:pt x="2993520" y="241975"/>
                  <a:pt x="2987480" y="249401"/>
                  <a:pt x="2980280" y="253674"/>
                </a:cubicBezTo>
                <a:cubicBezTo>
                  <a:pt x="2973081" y="257946"/>
                  <a:pt x="2968340" y="254591"/>
                  <a:pt x="2966058" y="243609"/>
                </a:cubicBezTo>
                <a:cubicBezTo>
                  <a:pt x="2963776" y="232627"/>
                  <a:pt x="2961773" y="224835"/>
                  <a:pt x="2960049" y="220234"/>
                </a:cubicBezTo>
                <a:cubicBezTo>
                  <a:pt x="2950872" y="219564"/>
                  <a:pt x="2932699" y="220398"/>
                  <a:pt x="2905532" y="222736"/>
                </a:cubicBezTo>
                <a:cubicBezTo>
                  <a:pt x="2878364" y="225074"/>
                  <a:pt x="2855485" y="226956"/>
                  <a:pt x="2836894" y="228382"/>
                </a:cubicBezTo>
                <a:cubicBezTo>
                  <a:pt x="2830680" y="244071"/>
                  <a:pt x="2825360" y="247364"/>
                  <a:pt x="2820932" y="238261"/>
                </a:cubicBezTo>
                <a:cubicBezTo>
                  <a:pt x="2816504" y="229157"/>
                  <a:pt x="2813897" y="216374"/>
                  <a:pt x="2813109" y="199909"/>
                </a:cubicBezTo>
                <a:cubicBezTo>
                  <a:pt x="2812322" y="183445"/>
                  <a:pt x="2810793" y="169139"/>
                  <a:pt x="2808524" y="156991"/>
                </a:cubicBezTo>
                <a:cubicBezTo>
                  <a:pt x="2806254" y="144843"/>
                  <a:pt x="2802949" y="133672"/>
                  <a:pt x="2798608" y="123477"/>
                </a:cubicBezTo>
                <a:cubicBezTo>
                  <a:pt x="2794267" y="113282"/>
                  <a:pt x="2795793" y="108792"/>
                  <a:pt x="2803184" y="110008"/>
                </a:cubicBezTo>
                <a:cubicBezTo>
                  <a:pt x="2810576" y="111223"/>
                  <a:pt x="2816322" y="112392"/>
                  <a:pt x="2820421" y="113515"/>
                </a:cubicBezTo>
                <a:cubicBezTo>
                  <a:pt x="2824519" y="114637"/>
                  <a:pt x="2838401" y="114132"/>
                  <a:pt x="2862064" y="111999"/>
                </a:cubicBezTo>
                <a:cubicBezTo>
                  <a:pt x="2873053" y="95156"/>
                  <a:pt x="2879508" y="83461"/>
                  <a:pt x="2881431" y="76912"/>
                </a:cubicBezTo>
                <a:cubicBezTo>
                  <a:pt x="2883353" y="70364"/>
                  <a:pt x="2884314" y="65273"/>
                  <a:pt x="2884314" y="61639"/>
                </a:cubicBezTo>
                <a:cubicBezTo>
                  <a:pt x="2880321" y="62370"/>
                  <a:pt x="2875654" y="63136"/>
                  <a:pt x="2870315" y="63936"/>
                </a:cubicBezTo>
                <a:cubicBezTo>
                  <a:pt x="2864976" y="64736"/>
                  <a:pt x="2860316" y="64925"/>
                  <a:pt x="2856335" y="64504"/>
                </a:cubicBezTo>
                <a:cubicBezTo>
                  <a:pt x="2852353" y="64082"/>
                  <a:pt x="2847070" y="60755"/>
                  <a:pt x="2840484" y="54523"/>
                </a:cubicBezTo>
                <a:cubicBezTo>
                  <a:pt x="2833899" y="48291"/>
                  <a:pt x="2838023" y="45175"/>
                  <a:pt x="2852856" y="45175"/>
                </a:cubicBezTo>
                <a:cubicBezTo>
                  <a:pt x="2865047" y="45175"/>
                  <a:pt x="2881118" y="43448"/>
                  <a:pt x="2901067" y="39994"/>
                </a:cubicBezTo>
                <a:cubicBezTo>
                  <a:pt x="2921016" y="36540"/>
                  <a:pt x="2934714" y="33640"/>
                  <a:pt x="2942162" y="31296"/>
                </a:cubicBezTo>
                <a:cubicBezTo>
                  <a:pt x="2949609" y="28952"/>
                  <a:pt x="2956428" y="27173"/>
                  <a:pt x="2962616" y="25957"/>
                </a:cubicBezTo>
                <a:close/>
                <a:moveTo>
                  <a:pt x="788396" y="22670"/>
                </a:moveTo>
                <a:cubicBezTo>
                  <a:pt x="789850" y="22677"/>
                  <a:pt x="791676" y="23038"/>
                  <a:pt x="793875" y="23753"/>
                </a:cubicBezTo>
                <a:cubicBezTo>
                  <a:pt x="802668" y="26611"/>
                  <a:pt x="810475" y="29827"/>
                  <a:pt x="817296" y="33399"/>
                </a:cubicBezTo>
                <a:cubicBezTo>
                  <a:pt x="824118" y="36971"/>
                  <a:pt x="826127" y="41429"/>
                  <a:pt x="823324" y="46775"/>
                </a:cubicBezTo>
                <a:cubicBezTo>
                  <a:pt x="820521" y="52120"/>
                  <a:pt x="818183" y="59645"/>
                  <a:pt x="816310" y="69350"/>
                </a:cubicBezTo>
                <a:cubicBezTo>
                  <a:pt x="814438" y="79055"/>
                  <a:pt x="812342" y="91225"/>
                  <a:pt x="810022" y="105859"/>
                </a:cubicBezTo>
                <a:cubicBezTo>
                  <a:pt x="819101" y="104470"/>
                  <a:pt x="831838" y="101593"/>
                  <a:pt x="848234" y="97227"/>
                </a:cubicBezTo>
                <a:cubicBezTo>
                  <a:pt x="864630" y="92862"/>
                  <a:pt x="876756" y="94393"/>
                  <a:pt x="884613" y="101822"/>
                </a:cubicBezTo>
                <a:cubicBezTo>
                  <a:pt x="892470" y="109251"/>
                  <a:pt x="890253" y="114138"/>
                  <a:pt x="877962" y="116482"/>
                </a:cubicBezTo>
                <a:cubicBezTo>
                  <a:pt x="865672" y="118826"/>
                  <a:pt x="841655" y="122975"/>
                  <a:pt x="805911" y="128928"/>
                </a:cubicBezTo>
                <a:cubicBezTo>
                  <a:pt x="803976" y="138626"/>
                  <a:pt x="801843" y="150005"/>
                  <a:pt x="799511" y="163065"/>
                </a:cubicBezTo>
                <a:cubicBezTo>
                  <a:pt x="811517" y="160944"/>
                  <a:pt x="819240" y="158662"/>
                  <a:pt x="822682" y="156219"/>
                </a:cubicBezTo>
                <a:cubicBezTo>
                  <a:pt x="826124" y="153776"/>
                  <a:pt x="831987" y="153788"/>
                  <a:pt x="840272" y="156256"/>
                </a:cubicBezTo>
                <a:cubicBezTo>
                  <a:pt x="848556" y="158724"/>
                  <a:pt x="856674" y="162628"/>
                  <a:pt x="864624" y="167967"/>
                </a:cubicBezTo>
                <a:cubicBezTo>
                  <a:pt x="872573" y="173306"/>
                  <a:pt x="873336" y="179439"/>
                  <a:pt x="866912" y="186366"/>
                </a:cubicBezTo>
                <a:cubicBezTo>
                  <a:pt x="860487" y="193293"/>
                  <a:pt x="854361" y="203007"/>
                  <a:pt x="848532" y="215508"/>
                </a:cubicBezTo>
                <a:cubicBezTo>
                  <a:pt x="857871" y="227936"/>
                  <a:pt x="856730" y="234388"/>
                  <a:pt x="845108" y="234865"/>
                </a:cubicBezTo>
                <a:cubicBezTo>
                  <a:pt x="833487" y="235343"/>
                  <a:pt x="821860" y="235969"/>
                  <a:pt x="810227" y="236744"/>
                </a:cubicBezTo>
                <a:cubicBezTo>
                  <a:pt x="798594" y="237520"/>
                  <a:pt x="785862" y="238602"/>
                  <a:pt x="772034" y="239991"/>
                </a:cubicBezTo>
                <a:cubicBezTo>
                  <a:pt x="767309" y="255729"/>
                  <a:pt x="762729" y="257543"/>
                  <a:pt x="758295" y="245432"/>
                </a:cubicBezTo>
                <a:cubicBezTo>
                  <a:pt x="753862" y="233321"/>
                  <a:pt x="750485" y="221086"/>
                  <a:pt x="748166" y="208727"/>
                </a:cubicBezTo>
                <a:cubicBezTo>
                  <a:pt x="745846" y="196369"/>
                  <a:pt x="742712" y="186540"/>
                  <a:pt x="738762" y="179241"/>
                </a:cubicBezTo>
                <a:cubicBezTo>
                  <a:pt x="734811" y="171942"/>
                  <a:pt x="735453" y="167809"/>
                  <a:pt x="740687" y="166842"/>
                </a:cubicBezTo>
                <a:cubicBezTo>
                  <a:pt x="745921" y="165874"/>
                  <a:pt x="751003" y="166169"/>
                  <a:pt x="755933" y="167725"/>
                </a:cubicBezTo>
                <a:cubicBezTo>
                  <a:pt x="760863" y="169282"/>
                  <a:pt x="768400" y="169130"/>
                  <a:pt x="778545" y="167270"/>
                </a:cubicBezTo>
                <a:cubicBezTo>
                  <a:pt x="780753" y="151072"/>
                  <a:pt x="782638" y="138819"/>
                  <a:pt x="784201" y="130509"/>
                </a:cubicBezTo>
                <a:cubicBezTo>
                  <a:pt x="769120" y="133622"/>
                  <a:pt x="757275" y="135957"/>
                  <a:pt x="748668" y="137513"/>
                </a:cubicBezTo>
                <a:cubicBezTo>
                  <a:pt x="740061" y="139070"/>
                  <a:pt x="731379" y="136853"/>
                  <a:pt x="722623" y="130862"/>
                </a:cubicBezTo>
                <a:cubicBezTo>
                  <a:pt x="713867" y="124872"/>
                  <a:pt x="715030" y="121362"/>
                  <a:pt x="726111" y="120333"/>
                </a:cubicBezTo>
                <a:cubicBezTo>
                  <a:pt x="737193" y="119303"/>
                  <a:pt x="757009" y="116228"/>
                  <a:pt x="785559" y="111106"/>
                </a:cubicBezTo>
                <a:cubicBezTo>
                  <a:pt x="787779" y="94164"/>
                  <a:pt x="789078" y="78884"/>
                  <a:pt x="789456" y="65266"/>
                </a:cubicBezTo>
                <a:cubicBezTo>
                  <a:pt x="789835" y="51649"/>
                  <a:pt x="788467" y="40611"/>
                  <a:pt x="785354" y="32152"/>
                </a:cubicBezTo>
                <a:cubicBezTo>
                  <a:pt x="783019" y="25808"/>
                  <a:pt x="784033" y="22648"/>
                  <a:pt x="788396" y="22670"/>
                </a:cubicBezTo>
                <a:close/>
                <a:moveTo>
                  <a:pt x="159746" y="22670"/>
                </a:moveTo>
                <a:cubicBezTo>
                  <a:pt x="161200" y="22677"/>
                  <a:pt x="163026" y="23038"/>
                  <a:pt x="165224" y="23753"/>
                </a:cubicBezTo>
                <a:cubicBezTo>
                  <a:pt x="174018" y="26611"/>
                  <a:pt x="181825" y="29827"/>
                  <a:pt x="188646" y="33399"/>
                </a:cubicBezTo>
                <a:cubicBezTo>
                  <a:pt x="195468" y="36971"/>
                  <a:pt x="197477" y="41429"/>
                  <a:pt x="194674" y="46775"/>
                </a:cubicBezTo>
                <a:cubicBezTo>
                  <a:pt x="191871" y="52120"/>
                  <a:pt x="189533" y="59645"/>
                  <a:pt x="187660" y="69350"/>
                </a:cubicBezTo>
                <a:cubicBezTo>
                  <a:pt x="185787" y="79055"/>
                  <a:pt x="183692" y="91225"/>
                  <a:pt x="181372" y="105859"/>
                </a:cubicBezTo>
                <a:cubicBezTo>
                  <a:pt x="190451" y="104470"/>
                  <a:pt x="203188" y="101593"/>
                  <a:pt x="219584" y="97227"/>
                </a:cubicBezTo>
                <a:cubicBezTo>
                  <a:pt x="235980" y="92862"/>
                  <a:pt x="248106" y="94393"/>
                  <a:pt x="255963" y="101822"/>
                </a:cubicBezTo>
                <a:cubicBezTo>
                  <a:pt x="263820" y="109251"/>
                  <a:pt x="261603" y="114138"/>
                  <a:pt x="249312" y="116482"/>
                </a:cubicBezTo>
                <a:cubicBezTo>
                  <a:pt x="237022" y="118826"/>
                  <a:pt x="213005" y="122975"/>
                  <a:pt x="177261" y="128928"/>
                </a:cubicBezTo>
                <a:cubicBezTo>
                  <a:pt x="175326" y="138626"/>
                  <a:pt x="173193" y="150005"/>
                  <a:pt x="170862" y="163065"/>
                </a:cubicBezTo>
                <a:cubicBezTo>
                  <a:pt x="182867" y="160944"/>
                  <a:pt x="190590" y="158662"/>
                  <a:pt x="194032" y="156219"/>
                </a:cubicBezTo>
                <a:cubicBezTo>
                  <a:pt x="197474" y="153776"/>
                  <a:pt x="203337" y="153788"/>
                  <a:pt x="211622" y="156256"/>
                </a:cubicBezTo>
                <a:cubicBezTo>
                  <a:pt x="219906" y="158724"/>
                  <a:pt x="228024" y="162628"/>
                  <a:pt x="235974" y="167967"/>
                </a:cubicBezTo>
                <a:cubicBezTo>
                  <a:pt x="243924" y="173306"/>
                  <a:pt x="244686" y="179439"/>
                  <a:pt x="238262" y="186366"/>
                </a:cubicBezTo>
                <a:cubicBezTo>
                  <a:pt x="231838" y="193293"/>
                  <a:pt x="225711" y="203007"/>
                  <a:pt x="219882" y="215508"/>
                </a:cubicBezTo>
                <a:cubicBezTo>
                  <a:pt x="229221" y="227936"/>
                  <a:pt x="228080" y="234388"/>
                  <a:pt x="216459" y="234865"/>
                </a:cubicBezTo>
                <a:cubicBezTo>
                  <a:pt x="204838" y="235343"/>
                  <a:pt x="193210" y="235969"/>
                  <a:pt x="181577" y="236744"/>
                </a:cubicBezTo>
                <a:cubicBezTo>
                  <a:pt x="169944" y="237520"/>
                  <a:pt x="157213" y="238602"/>
                  <a:pt x="143384" y="239991"/>
                </a:cubicBezTo>
                <a:cubicBezTo>
                  <a:pt x="138659" y="255729"/>
                  <a:pt x="134079" y="257543"/>
                  <a:pt x="129645" y="245432"/>
                </a:cubicBezTo>
                <a:cubicBezTo>
                  <a:pt x="125211" y="233321"/>
                  <a:pt x="121835" y="221086"/>
                  <a:pt x="119516" y="208727"/>
                </a:cubicBezTo>
                <a:cubicBezTo>
                  <a:pt x="117196" y="196369"/>
                  <a:pt x="114062" y="186540"/>
                  <a:pt x="110112" y="179241"/>
                </a:cubicBezTo>
                <a:cubicBezTo>
                  <a:pt x="106161" y="171942"/>
                  <a:pt x="106803" y="167809"/>
                  <a:pt x="112037" y="166842"/>
                </a:cubicBezTo>
                <a:cubicBezTo>
                  <a:pt x="117271" y="165874"/>
                  <a:pt x="122353" y="166169"/>
                  <a:pt x="127283" y="167725"/>
                </a:cubicBezTo>
                <a:cubicBezTo>
                  <a:pt x="132212" y="169282"/>
                  <a:pt x="139750" y="169130"/>
                  <a:pt x="149895" y="167270"/>
                </a:cubicBezTo>
                <a:cubicBezTo>
                  <a:pt x="152103" y="151072"/>
                  <a:pt x="153988" y="138819"/>
                  <a:pt x="155551" y="130509"/>
                </a:cubicBezTo>
                <a:cubicBezTo>
                  <a:pt x="140469" y="133622"/>
                  <a:pt x="128625" y="135957"/>
                  <a:pt x="120018" y="137513"/>
                </a:cubicBezTo>
                <a:cubicBezTo>
                  <a:pt x="111411" y="139070"/>
                  <a:pt x="102729" y="136853"/>
                  <a:pt x="93973" y="130862"/>
                </a:cubicBezTo>
                <a:cubicBezTo>
                  <a:pt x="85217" y="124872"/>
                  <a:pt x="86380" y="121362"/>
                  <a:pt x="97461" y="120333"/>
                </a:cubicBezTo>
                <a:cubicBezTo>
                  <a:pt x="108543" y="119303"/>
                  <a:pt x="128359" y="116228"/>
                  <a:pt x="156909" y="111106"/>
                </a:cubicBezTo>
                <a:cubicBezTo>
                  <a:pt x="159129" y="94164"/>
                  <a:pt x="160428" y="78884"/>
                  <a:pt x="160806" y="65266"/>
                </a:cubicBezTo>
                <a:cubicBezTo>
                  <a:pt x="161184" y="51649"/>
                  <a:pt x="159817" y="40611"/>
                  <a:pt x="156704" y="32152"/>
                </a:cubicBezTo>
                <a:cubicBezTo>
                  <a:pt x="154369" y="25808"/>
                  <a:pt x="155383" y="22648"/>
                  <a:pt x="159746" y="22670"/>
                </a:cubicBezTo>
                <a:close/>
                <a:moveTo>
                  <a:pt x="4497130" y="19267"/>
                </a:moveTo>
                <a:cubicBezTo>
                  <a:pt x="4500517" y="19492"/>
                  <a:pt x="4504240" y="20426"/>
                  <a:pt x="4508299" y="22069"/>
                </a:cubicBezTo>
                <a:cubicBezTo>
                  <a:pt x="4516416" y="25356"/>
                  <a:pt x="4523238" y="29560"/>
                  <a:pt x="4528763" y="34682"/>
                </a:cubicBezTo>
                <a:cubicBezTo>
                  <a:pt x="4534288" y="39804"/>
                  <a:pt x="4534759" y="44226"/>
                  <a:pt x="4530177" y="47947"/>
                </a:cubicBezTo>
                <a:cubicBezTo>
                  <a:pt x="4525594" y="51667"/>
                  <a:pt x="4521238" y="56907"/>
                  <a:pt x="4517108" y="63667"/>
                </a:cubicBezTo>
                <a:cubicBezTo>
                  <a:pt x="4512978" y="70426"/>
                  <a:pt x="4505977" y="81895"/>
                  <a:pt x="4496104" y="98074"/>
                </a:cubicBezTo>
                <a:cubicBezTo>
                  <a:pt x="4486232" y="114253"/>
                  <a:pt x="4479200" y="117673"/>
                  <a:pt x="4475008" y="108334"/>
                </a:cubicBezTo>
                <a:cubicBezTo>
                  <a:pt x="4467628" y="109884"/>
                  <a:pt x="4459902" y="111595"/>
                  <a:pt x="4451828" y="113468"/>
                </a:cubicBezTo>
                <a:lnTo>
                  <a:pt x="4451828" y="135048"/>
                </a:lnTo>
                <a:cubicBezTo>
                  <a:pt x="4483764" y="131241"/>
                  <a:pt x="4504715" y="127954"/>
                  <a:pt x="4514680" y="125188"/>
                </a:cubicBezTo>
                <a:cubicBezTo>
                  <a:pt x="4524645" y="122423"/>
                  <a:pt x="4533004" y="123483"/>
                  <a:pt x="4539757" y="128370"/>
                </a:cubicBezTo>
                <a:cubicBezTo>
                  <a:pt x="4546511" y="133256"/>
                  <a:pt x="4549314" y="137340"/>
                  <a:pt x="4548166" y="140620"/>
                </a:cubicBezTo>
                <a:cubicBezTo>
                  <a:pt x="4547019" y="143900"/>
                  <a:pt x="4537218" y="146142"/>
                  <a:pt x="4518763" y="147345"/>
                </a:cubicBezTo>
                <a:cubicBezTo>
                  <a:pt x="4500309" y="148548"/>
                  <a:pt x="4477997" y="150601"/>
                  <a:pt x="4451828" y="153503"/>
                </a:cubicBezTo>
                <a:lnTo>
                  <a:pt x="4451828" y="157800"/>
                </a:lnTo>
                <a:cubicBezTo>
                  <a:pt x="4469179" y="174419"/>
                  <a:pt x="4485125" y="187699"/>
                  <a:pt x="4499667" y="197640"/>
                </a:cubicBezTo>
                <a:cubicBezTo>
                  <a:pt x="4514209" y="207580"/>
                  <a:pt x="4528316" y="214829"/>
                  <a:pt x="4541990" y="219387"/>
                </a:cubicBezTo>
                <a:cubicBezTo>
                  <a:pt x="4555664" y="223945"/>
                  <a:pt x="4566820" y="228004"/>
                  <a:pt x="4575458" y="231563"/>
                </a:cubicBezTo>
                <a:cubicBezTo>
                  <a:pt x="4584096" y="235123"/>
                  <a:pt x="4581141" y="238425"/>
                  <a:pt x="4566593" y="241470"/>
                </a:cubicBezTo>
                <a:cubicBezTo>
                  <a:pt x="4552045" y="244514"/>
                  <a:pt x="4540502" y="246238"/>
                  <a:pt x="4531963" y="246641"/>
                </a:cubicBezTo>
                <a:cubicBezTo>
                  <a:pt x="4523424" y="247044"/>
                  <a:pt x="4515871" y="243975"/>
                  <a:pt x="4509304" y="237433"/>
                </a:cubicBezTo>
                <a:cubicBezTo>
                  <a:pt x="4502736" y="230890"/>
                  <a:pt x="4495152" y="223514"/>
                  <a:pt x="4486551" y="215304"/>
                </a:cubicBezTo>
                <a:cubicBezTo>
                  <a:pt x="4477951" y="207093"/>
                  <a:pt x="4466376" y="193618"/>
                  <a:pt x="4451828" y="174878"/>
                </a:cubicBezTo>
                <a:lnTo>
                  <a:pt x="4451828" y="230838"/>
                </a:lnTo>
                <a:cubicBezTo>
                  <a:pt x="4451828" y="243637"/>
                  <a:pt x="4449825" y="255602"/>
                  <a:pt x="4445819" y="266733"/>
                </a:cubicBezTo>
                <a:cubicBezTo>
                  <a:pt x="4441813" y="277864"/>
                  <a:pt x="4436731" y="278667"/>
                  <a:pt x="4430573" y="269142"/>
                </a:cubicBezTo>
                <a:cubicBezTo>
                  <a:pt x="4424416" y="259617"/>
                  <a:pt x="4422310" y="250043"/>
                  <a:pt x="4424258" y="240419"/>
                </a:cubicBezTo>
                <a:cubicBezTo>
                  <a:pt x="4426205" y="230794"/>
                  <a:pt x="4427566" y="221108"/>
                  <a:pt x="4428341" y="211360"/>
                </a:cubicBezTo>
                <a:cubicBezTo>
                  <a:pt x="4429116" y="201612"/>
                  <a:pt x="4429504" y="187504"/>
                  <a:pt x="4429504" y="169037"/>
                </a:cubicBezTo>
                <a:cubicBezTo>
                  <a:pt x="4413418" y="192415"/>
                  <a:pt x="4400228" y="208855"/>
                  <a:pt x="4389934" y="218355"/>
                </a:cubicBezTo>
                <a:cubicBezTo>
                  <a:pt x="4379640" y="227855"/>
                  <a:pt x="4368335" y="235982"/>
                  <a:pt x="4356020" y="242735"/>
                </a:cubicBezTo>
                <a:cubicBezTo>
                  <a:pt x="4343704" y="249488"/>
                  <a:pt x="4333224" y="253875"/>
                  <a:pt x="4324580" y="255897"/>
                </a:cubicBezTo>
                <a:cubicBezTo>
                  <a:pt x="4315935" y="257918"/>
                  <a:pt x="4317411" y="254573"/>
                  <a:pt x="4329008" y="245860"/>
                </a:cubicBezTo>
                <a:cubicBezTo>
                  <a:pt x="4340604" y="237147"/>
                  <a:pt x="4355642" y="224125"/>
                  <a:pt x="4374121" y="206793"/>
                </a:cubicBezTo>
                <a:cubicBezTo>
                  <a:pt x="4392600" y="189460"/>
                  <a:pt x="4407564" y="172981"/>
                  <a:pt x="4419011" y="157354"/>
                </a:cubicBezTo>
                <a:cubicBezTo>
                  <a:pt x="4395732" y="162699"/>
                  <a:pt x="4379891" y="166566"/>
                  <a:pt x="4371489" y="168953"/>
                </a:cubicBezTo>
                <a:cubicBezTo>
                  <a:pt x="4363086" y="171341"/>
                  <a:pt x="4354507" y="168820"/>
                  <a:pt x="4345751" y="161391"/>
                </a:cubicBezTo>
                <a:cubicBezTo>
                  <a:pt x="4336995" y="153962"/>
                  <a:pt x="4337702" y="150247"/>
                  <a:pt x="4347872" y="150247"/>
                </a:cubicBezTo>
                <a:cubicBezTo>
                  <a:pt x="4355449" y="150247"/>
                  <a:pt x="4365898" y="149295"/>
                  <a:pt x="4379218" y="147392"/>
                </a:cubicBezTo>
                <a:cubicBezTo>
                  <a:pt x="4392539" y="145488"/>
                  <a:pt x="4409300" y="142732"/>
                  <a:pt x="4429504" y="139122"/>
                </a:cubicBezTo>
                <a:lnTo>
                  <a:pt x="4429504" y="116501"/>
                </a:lnTo>
                <a:cubicBezTo>
                  <a:pt x="4426006" y="117269"/>
                  <a:pt x="4419421" y="118690"/>
                  <a:pt x="4409747" y="120761"/>
                </a:cubicBezTo>
                <a:cubicBezTo>
                  <a:pt x="4403050" y="129591"/>
                  <a:pt x="4397738" y="129458"/>
                  <a:pt x="4393813" y="120361"/>
                </a:cubicBezTo>
                <a:cubicBezTo>
                  <a:pt x="4389888" y="111264"/>
                  <a:pt x="4386340" y="101763"/>
                  <a:pt x="4383172" y="91860"/>
                </a:cubicBezTo>
                <a:cubicBezTo>
                  <a:pt x="4380003" y="81957"/>
                  <a:pt x="4376729" y="73430"/>
                  <a:pt x="4373349" y="66280"/>
                </a:cubicBezTo>
                <a:cubicBezTo>
                  <a:pt x="4369969" y="59130"/>
                  <a:pt x="4366032" y="52625"/>
                  <a:pt x="4361536" y="46765"/>
                </a:cubicBezTo>
                <a:cubicBezTo>
                  <a:pt x="4357040" y="40905"/>
                  <a:pt x="4357728" y="37225"/>
                  <a:pt x="4363601" y="35724"/>
                </a:cubicBezTo>
                <a:cubicBezTo>
                  <a:pt x="4369473" y="34223"/>
                  <a:pt x="4375144" y="34059"/>
                  <a:pt x="4380614" y="35231"/>
                </a:cubicBezTo>
                <a:cubicBezTo>
                  <a:pt x="4386083" y="36403"/>
                  <a:pt x="4397658" y="35830"/>
                  <a:pt x="4415337" y="33510"/>
                </a:cubicBezTo>
                <a:cubicBezTo>
                  <a:pt x="4433017" y="31191"/>
                  <a:pt x="4448185" y="29076"/>
                  <a:pt x="4460841" y="27166"/>
                </a:cubicBezTo>
                <a:cubicBezTo>
                  <a:pt x="4473498" y="25256"/>
                  <a:pt x="4482542" y="23108"/>
                  <a:pt x="4487975" y="20720"/>
                </a:cubicBezTo>
                <a:cubicBezTo>
                  <a:pt x="4490691" y="19527"/>
                  <a:pt x="4493743" y="19042"/>
                  <a:pt x="4497130" y="19267"/>
                </a:cubicBezTo>
                <a:close/>
                <a:moveTo>
                  <a:pt x="4074209" y="19206"/>
                </a:moveTo>
                <a:cubicBezTo>
                  <a:pt x="4077505" y="19199"/>
                  <a:pt x="4083032" y="21046"/>
                  <a:pt x="4090790" y="24748"/>
                </a:cubicBezTo>
                <a:cubicBezTo>
                  <a:pt x="4101828" y="34236"/>
                  <a:pt x="4104072" y="41234"/>
                  <a:pt x="4097524" y="45742"/>
                </a:cubicBezTo>
                <a:cubicBezTo>
                  <a:pt x="4090976" y="50250"/>
                  <a:pt x="4075956" y="69508"/>
                  <a:pt x="4052466" y="103515"/>
                </a:cubicBezTo>
                <a:lnTo>
                  <a:pt x="4079218" y="102567"/>
                </a:lnTo>
                <a:cubicBezTo>
                  <a:pt x="4090095" y="87498"/>
                  <a:pt x="4094947" y="76692"/>
                  <a:pt x="4093775" y="70150"/>
                </a:cubicBezTo>
                <a:cubicBezTo>
                  <a:pt x="4092603" y="63608"/>
                  <a:pt x="4095890" y="61791"/>
                  <a:pt x="4103635" y="64699"/>
                </a:cubicBezTo>
                <a:cubicBezTo>
                  <a:pt x="4111380" y="67607"/>
                  <a:pt x="4118019" y="71275"/>
                  <a:pt x="4123550" y="75703"/>
                </a:cubicBezTo>
                <a:cubicBezTo>
                  <a:pt x="4129082" y="80131"/>
                  <a:pt x="4128917" y="84028"/>
                  <a:pt x="4123057" y="87395"/>
                </a:cubicBezTo>
                <a:cubicBezTo>
                  <a:pt x="4117197" y="90763"/>
                  <a:pt x="4108516" y="100114"/>
                  <a:pt x="4097012" y="115449"/>
                </a:cubicBezTo>
                <a:cubicBezTo>
                  <a:pt x="4091261" y="123117"/>
                  <a:pt x="4086369" y="129640"/>
                  <a:pt x="4082337" y="135018"/>
                </a:cubicBezTo>
                <a:lnTo>
                  <a:pt x="4074257" y="145797"/>
                </a:lnTo>
                <a:lnTo>
                  <a:pt x="4093308" y="141711"/>
                </a:lnTo>
                <a:cubicBezTo>
                  <a:pt x="4112511" y="138127"/>
                  <a:pt x="4119374" y="138792"/>
                  <a:pt x="4113895" y="143708"/>
                </a:cubicBezTo>
                <a:cubicBezTo>
                  <a:pt x="4106590" y="150263"/>
                  <a:pt x="4095633" y="156424"/>
                  <a:pt x="4081023" y="162191"/>
                </a:cubicBezTo>
                <a:cubicBezTo>
                  <a:pt x="4066413" y="167958"/>
                  <a:pt x="4056317" y="173263"/>
                  <a:pt x="4050736" y="178106"/>
                </a:cubicBezTo>
                <a:cubicBezTo>
                  <a:pt x="4045155" y="182949"/>
                  <a:pt x="4040731" y="183021"/>
                  <a:pt x="4037463" y="178320"/>
                </a:cubicBezTo>
                <a:cubicBezTo>
                  <a:pt x="4034194" y="173620"/>
                  <a:pt x="4032353" y="168761"/>
                  <a:pt x="4031937" y="163744"/>
                </a:cubicBezTo>
                <a:cubicBezTo>
                  <a:pt x="4031522" y="158727"/>
                  <a:pt x="4034542" y="154591"/>
                  <a:pt x="4040997" y="151336"/>
                </a:cubicBezTo>
                <a:cubicBezTo>
                  <a:pt x="4047453" y="148080"/>
                  <a:pt x="4058233" y="136468"/>
                  <a:pt x="4073339" y="116501"/>
                </a:cubicBezTo>
                <a:cubicBezTo>
                  <a:pt x="4054017" y="121052"/>
                  <a:pt x="4041382" y="124720"/>
                  <a:pt x="4035435" y="127505"/>
                </a:cubicBezTo>
                <a:cubicBezTo>
                  <a:pt x="4029488" y="130289"/>
                  <a:pt x="4025370" y="129892"/>
                  <a:pt x="4023082" y="126314"/>
                </a:cubicBezTo>
                <a:cubicBezTo>
                  <a:pt x="4020794" y="122736"/>
                  <a:pt x="4019650" y="118274"/>
                  <a:pt x="4019650" y="112929"/>
                </a:cubicBezTo>
                <a:cubicBezTo>
                  <a:pt x="4019650" y="107248"/>
                  <a:pt x="4023079" y="103401"/>
                  <a:pt x="4029937" y="101385"/>
                </a:cubicBezTo>
                <a:cubicBezTo>
                  <a:pt x="4036796" y="99370"/>
                  <a:pt x="4045940" y="87960"/>
                  <a:pt x="4057368" y="67155"/>
                </a:cubicBezTo>
                <a:cubicBezTo>
                  <a:pt x="4068797" y="46350"/>
                  <a:pt x="4073346" y="32230"/>
                  <a:pt x="4071014" y="24795"/>
                </a:cubicBezTo>
                <a:cubicBezTo>
                  <a:pt x="4069848" y="21077"/>
                  <a:pt x="4070913" y="19214"/>
                  <a:pt x="4074209" y="19206"/>
                </a:cubicBezTo>
                <a:close/>
                <a:moveTo>
                  <a:pt x="4739943" y="19081"/>
                </a:moveTo>
                <a:cubicBezTo>
                  <a:pt x="4741737" y="18224"/>
                  <a:pt x="4745019" y="18404"/>
                  <a:pt x="4749791" y="19623"/>
                </a:cubicBezTo>
                <a:cubicBezTo>
                  <a:pt x="4759334" y="22060"/>
                  <a:pt x="4767142" y="25359"/>
                  <a:pt x="4773213" y="29520"/>
                </a:cubicBezTo>
                <a:cubicBezTo>
                  <a:pt x="4779284" y="33681"/>
                  <a:pt x="4780161" y="38543"/>
                  <a:pt x="4775845" y="44105"/>
                </a:cubicBezTo>
                <a:cubicBezTo>
                  <a:pt x="4771529" y="49667"/>
                  <a:pt x="4768627" y="73365"/>
                  <a:pt x="4767139" y="115198"/>
                </a:cubicBezTo>
                <a:cubicBezTo>
                  <a:pt x="4774084" y="111726"/>
                  <a:pt x="4782468" y="106213"/>
                  <a:pt x="4792291" y="98660"/>
                </a:cubicBezTo>
                <a:cubicBezTo>
                  <a:pt x="4802113" y="91107"/>
                  <a:pt x="4807943" y="85309"/>
                  <a:pt x="4809778" y="81265"/>
                </a:cubicBezTo>
                <a:cubicBezTo>
                  <a:pt x="4811614" y="77222"/>
                  <a:pt x="4812531" y="73378"/>
                  <a:pt x="4812531" y="69731"/>
                </a:cubicBezTo>
                <a:cubicBezTo>
                  <a:pt x="4812531" y="62687"/>
                  <a:pt x="4820531" y="64008"/>
                  <a:pt x="4836530" y="73694"/>
                </a:cubicBezTo>
                <a:cubicBezTo>
                  <a:pt x="4852529" y="83380"/>
                  <a:pt x="4855710" y="90546"/>
                  <a:pt x="4846073" y="95190"/>
                </a:cubicBezTo>
                <a:cubicBezTo>
                  <a:pt x="4836437" y="99835"/>
                  <a:pt x="4824500" y="105326"/>
                  <a:pt x="4810262" y="111664"/>
                </a:cubicBezTo>
                <a:cubicBezTo>
                  <a:pt x="4796024" y="118001"/>
                  <a:pt x="4781179" y="125064"/>
                  <a:pt x="4765725" y="132853"/>
                </a:cubicBezTo>
                <a:cubicBezTo>
                  <a:pt x="4762761" y="166897"/>
                  <a:pt x="4763824" y="189005"/>
                  <a:pt x="4768915" y="199175"/>
                </a:cubicBezTo>
                <a:cubicBezTo>
                  <a:pt x="4774007" y="209344"/>
                  <a:pt x="4784849" y="214253"/>
                  <a:pt x="4801444" y="213899"/>
                </a:cubicBezTo>
                <a:cubicBezTo>
                  <a:pt x="4818038" y="213546"/>
                  <a:pt x="4829709" y="211419"/>
                  <a:pt x="4836455" y="207518"/>
                </a:cubicBezTo>
                <a:cubicBezTo>
                  <a:pt x="4843203" y="203618"/>
                  <a:pt x="4847320" y="197770"/>
                  <a:pt x="4848808" y="189975"/>
                </a:cubicBezTo>
                <a:cubicBezTo>
                  <a:pt x="4850296" y="182180"/>
                  <a:pt x="4851779" y="173021"/>
                  <a:pt x="4853254" y="162498"/>
                </a:cubicBezTo>
                <a:cubicBezTo>
                  <a:pt x="4854730" y="151974"/>
                  <a:pt x="4857843" y="154994"/>
                  <a:pt x="4862593" y="171558"/>
                </a:cubicBezTo>
                <a:cubicBezTo>
                  <a:pt x="4867344" y="188121"/>
                  <a:pt x="4871883" y="199829"/>
                  <a:pt x="4876211" y="206681"/>
                </a:cubicBezTo>
                <a:cubicBezTo>
                  <a:pt x="4880539" y="213533"/>
                  <a:pt x="4877246" y="220438"/>
                  <a:pt x="4866333" y="227396"/>
                </a:cubicBezTo>
                <a:cubicBezTo>
                  <a:pt x="4855419" y="234354"/>
                  <a:pt x="4841925" y="238623"/>
                  <a:pt x="4825851" y="240205"/>
                </a:cubicBezTo>
                <a:cubicBezTo>
                  <a:pt x="4809778" y="241786"/>
                  <a:pt x="4794988" y="240952"/>
                  <a:pt x="4781482" y="237702"/>
                </a:cubicBezTo>
                <a:cubicBezTo>
                  <a:pt x="4767976" y="234453"/>
                  <a:pt x="4758693" y="228398"/>
                  <a:pt x="4753633" y="219536"/>
                </a:cubicBezTo>
                <a:cubicBezTo>
                  <a:pt x="4748572" y="210675"/>
                  <a:pt x="4745642" y="200254"/>
                  <a:pt x="4744842" y="188273"/>
                </a:cubicBezTo>
                <a:cubicBezTo>
                  <a:pt x="4744042" y="176292"/>
                  <a:pt x="4743838" y="161130"/>
                  <a:pt x="4744228" y="142787"/>
                </a:cubicBezTo>
                <a:cubicBezTo>
                  <a:pt x="4744619" y="124444"/>
                  <a:pt x="4744814" y="103987"/>
                  <a:pt x="4744814" y="81414"/>
                </a:cubicBezTo>
                <a:cubicBezTo>
                  <a:pt x="4744814" y="58470"/>
                  <a:pt x="4744442" y="44759"/>
                  <a:pt x="4743698" y="40282"/>
                </a:cubicBezTo>
                <a:cubicBezTo>
                  <a:pt x="4742954" y="35805"/>
                  <a:pt x="4741398" y="30633"/>
                  <a:pt x="4739029" y="24767"/>
                </a:cubicBezTo>
                <a:cubicBezTo>
                  <a:pt x="4737845" y="21833"/>
                  <a:pt x="4738149" y="19938"/>
                  <a:pt x="4739943" y="19081"/>
                </a:cubicBezTo>
                <a:close/>
                <a:moveTo>
                  <a:pt x="3569181" y="18970"/>
                </a:moveTo>
                <a:cubicBezTo>
                  <a:pt x="3571260" y="18773"/>
                  <a:pt x="3574114" y="18975"/>
                  <a:pt x="3577742" y="19576"/>
                </a:cubicBezTo>
                <a:cubicBezTo>
                  <a:pt x="3590814" y="20370"/>
                  <a:pt x="3600398" y="22962"/>
                  <a:pt x="3606493" y="27352"/>
                </a:cubicBezTo>
                <a:cubicBezTo>
                  <a:pt x="3612589" y="31743"/>
                  <a:pt x="3615141" y="37972"/>
                  <a:pt x="3614149" y="46040"/>
                </a:cubicBezTo>
                <a:cubicBezTo>
                  <a:pt x="3613157" y="54107"/>
                  <a:pt x="3608344" y="56303"/>
                  <a:pt x="3599712" y="52625"/>
                </a:cubicBezTo>
                <a:cubicBezTo>
                  <a:pt x="3591080" y="48948"/>
                  <a:pt x="3581633" y="41919"/>
                  <a:pt x="3571370" y="31538"/>
                </a:cubicBezTo>
                <a:cubicBezTo>
                  <a:pt x="3563673" y="23753"/>
                  <a:pt x="3562943" y="19563"/>
                  <a:pt x="3569181" y="18970"/>
                </a:cubicBezTo>
                <a:close/>
                <a:moveTo>
                  <a:pt x="701785" y="18425"/>
                </a:moveTo>
                <a:cubicBezTo>
                  <a:pt x="703284" y="18517"/>
                  <a:pt x="705114" y="18981"/>
                  <a:pt x="707275" y="19818"/>
                </a:cubicBezTo>
                <a:cubicBezTo>
                  <a:pt x="715920" y="23167"/>
                  <a:pt x="722753" y="27752"/>
                  <a:pt x="727776" y="33575"/>
                </a:cubicBezTo>
                <a:cubicBezTo>
                  <a:pt x="732799" y="39398"/>
                  <a:pt x="733239" y="44338"/>
                  <a:pt x="729097" y="48393"/>
                </a:cubicBezTo>
                <a:cubicBezTo>
                  <a:pt x="724955" y="52449"/>
                  <a:pt x="719439" y="60981"/>
                  <a:pt x="712549" y="73992"/>
                </a:cubicBezTo>
                <a:cubicBezTo>
                  <a:pt x="705660" y="87002"/>
                  <a:pt x="700014" y="96855"/>
                  <a:pt x="695611" y="103552"/>
                </a:cubicBezTo>
                <a:cubicBezTo>
                  <a:pt x="703374" y="110932"/>
                  <a:pt x="707067" y="120472"/>
                  <a:pt x="706689" y="132174"/>
                </a:cubicBezTo>
                <a:cubicBezTo>
                  <a:pt x="706311" y="143876"/>
                  <a:pt x="706122" y="165868"/>
                  <a:pt x="706122" y="198151"/>
                </a:cubicBezTo>
                <a:cubicBezTo>
                  <a:pt x="706122" y="229740"/>
                  <a:pt x="704122" y="249128"/>
                  <a:pt x="700122" y="256315"/>
                </a:cubicBezTo>
                <a:cubicBezTo>
                  <a:pt x="696122" y="263502"/>
                  <a:pt x="691428" y="260895"/>
                  <a:pt x="686039" y="248492"/>
                </a:cubicBezTo>
                <a:cubicBezTo>
                  <a:pt x="680651" y="236090"/>
                  <a:pt x="679128" y="226088"/>
                  <a:pt x="681472" y="218485"/>
                </a:cubicBezTo>
                <a:cubicBezTo>
                  <a:pt x="683816" y="210882"/>
                  <a:pt x="685373" y="197603"/>
                  <a:pt x="686141" y="178646"/>
                </a:cubicBezTo>
                <a:cubicBezTo>
                  <a:pt x="686910" y="159689"/>
                  <a:pt x="687109" y="145156"/>
                  <a:pt x="686737" y="135048"/>
                </a:cubicBezTo>
                <a:cubicBezTo>
                  <a:pt x="686365" y="124940"/>
                  <a:pt x="686104" y="118758"/>
                  <a:pt x="685955" y="116501"/>
                </a:cubicBezTo>
                <a:cubicBezTo>
                  <a:pt x="681032" y="125666"/>
                  <a:pt x="674561" y="134856"/>
                  <a:pt x="666543" y="144071"/>
                </a:cubicBezTo>
                <a:cubicBezTo>
                  <a:pt x="658525" y="153286"/>
                  <a:pt x="648891" y="160334"/>
                  <a:pt x="637642" y="165214"/>
                </a:cubicBezTo>
                <a:cubicBezTo>
                  <a:pt x="626393" y="170094"/>
                  <a:pt x="625699" y="166702"/>
                  <a:pt x="635559" y="155038"/>
                </a:cubicBezTo>
                <a:cubicBezTo>
                  <a:pt x="645418" y="143373"/>
                  <a:pt x="655350" y="129269"/>
                  <a:pt x="665352" y="112724"/>
                </a:cubicBezTo>
                <a:cubicBezTo>
                  <a:pt x="675355" y="96179"/>
                  <a:pt x="683655" y="80013"/>
                  <a:pt x="690253" y="64225"/>
                </a:cubicBezTo>
                <a:cubicBezTo>
                  <a:pt x="696851" y="48436"/>
                  <a:pt x="699176" y="36251"/>
                  <a:pt x="697229" y="27669"/>
                </a:cubicBezTo>
                <a:cubicBezTo>
                  <a:pt x="695769" y="21232"/>
                  <a:pt x="697287" y="18151"/>
                  <a:pt x="701785" y="18425"/>
                </a:cubicBezTo>
                <a:close/>
                <a:moveTo>
                  <a:pt x="73135" y="18425"/>
                </a:moveTo>
                <a:cubicBezTo>
                  <a:pt x="74634" y="18517"/>
                  <a:pt x="76464" y="18981"/>
                  <a:pt x="78625" y="19818"/>
                </a:cubicBezTo>
                <a:cubicBezTo>
                  <a:pt x="87269" y="23167"/>
                  <a:pt x="94103" y="27752"/>
                  <a:pt x="99126" y="33575"/>
                </a:cubicBezTo>
                <a:cubicBezTo>
                  <a:pt x="104149" y="39398"/>
                  <a:pt x="104589" y="44338"/>
                  <a:pt x="100447" y="48393"/>
                </a:cubicBezTo>
                <a:cubicBezTo>
                  <a:pt x="96305" y="52449"/>
                  <a:pt x="90789" y="60981"/>
                  <a:pt x="83899" y="73992"/>
                </a:cubicBezTo>
                <a:cubicBezTo>
                  <a:pt x="77010" y="87002"/>
                  <a:pt x="71364" y="96855"/>
                  <a:pt x="66961" y="103552"/>
                </a:cubicBezTo>
                <a:cubicBezTo>
                  <a:pt x="74725" y="110932"/>
                  <a:pt x="78417" y="120472"/>
                  <a:pt x="78039" y="132174"/>
                </a:cubicBezTo>
                <a:cubicBezTo>
                  <a:pt x="77661" y="143876"/>
                  <a:pt x="77472" y="165868"/>
                  <a:pt x="77472" y="198151"/>
                </a:cubicBezTo>
                <a:cubicBezTo>
                  <a:pt x="77472" y="229740"/>
                  <a:pt x="75472" y="249128"/>
                  <a:pt x="71472" y="256315"/>
                </a:cubicBezTo>
                <a:cubicBezTo>
                  <a:pt x="67473" y="263502"/>
                  <a:pt x="62778" y="260895"/>
                  <a:pt x="57389" y="248492"/>
                </a:cubicBezTo>
                <a:cubicBezTo>
                  <a:pt x="52000" y="236090"/>
                  <a:pt x="50478" y="226088"/>
                  <a:pt x="52822" y="218485"/>
                </a:cubicBezTo>
                <a:cubicBezTo>
                  <a:pt x="55166" y="210882"/>
                  <a:pt x="56722" y="197603"/>
                  <a:pt x="57491" y="178646"/>
                </a:cubicBezTo>
                <a:cubicBezTo>
                  <a:pt x="58261" y="159689"/>
                  <a:pt x="58459" y="145156"/>
                  <a:pt x="58087" y="135048"/>
                </a:cubicBezTo>
                <a:cubicBezTo>
                  <a:pt x="57715" y="124940"/>
                  <a:pt x="57454" y="118758"/>
                  <a:pt x="57305" y="116501"/>
                </a:cubicBezTo>
                <a:cubicBezTo>
                  <a:pt x="52382" y="125666"/>
                  <a:pt x="45911" y="134856"/>
                  <a:pt x="37893" y="144071"/>
                </a:cubicBezTo>
                <a:cubicBezTo>
                  <a:pt x="29875" y="153286"/>
                  <a:pt x="20241" y="160334"/>
                  <a:pt x="8992" y="165214"/>
                </a:cubicBezTo>
                <a:cubicBezTo>
                  <a:pt x="-2257" y="170094"/>
                  <a:pt x="-2951" y="166702"/>
                  <a:pt x="6908" y="155038"/>
                </a:cubicBezTo>
                <a:cubicBezTo>
                  <a:pt x="16769" y="143373"/>
                  <a:pt x="26700" y="129269"/>
                  <a:pt x="36702" y="112724"/>
                </a:cubicBezTo>
                <a:cubicBezTo>
                  <a:pt x="46705" y="96179"/>
                  <a:pt x="55005" y="80013"/>
                  <a:pt x="61603" y="64225"/>
                </a:cubicBezTo>
                <a:cubicBezTo>
                  <a:pt x="68201" y="48436"/>
                  <a:pt x="70527" y="36251"/>
                  <a:pt x="68579" y="27669"/>
                </a:cubicBezTo>
                <a:cubicBezTo>
                  <a:pt x="67119" y="21232"/>
                  <a:pt x="68638" y="18151"/>
                  <a:pt x="73135" y="18425"/>
                </a:cubicBezTo>
                <a:close/>
                <a:moveTo>
                  <a:pt x="5093382" y="17014"/>
                </a:moveTo>
                <a:cubicBezTo>
                  <a:pt x="5096363" y="16942"/>
                  <a:pt x="5099472" y="17220"/>
                  <a:pt x="5102709" y="17846"/>
                </a:cubicBezTo>
                <a:cubicBezTo>
                  <a:pt x="5109183" y="19099"/>
                  <a:pt x="5114938" y="21827"/>
                  <a:pt x="5119973" y="26032"/>
                </a:cubicBezTo>
                <a:cubicBezTo>
                  <a:pt x="5125430" y="29703"/>
                  <a:pt x="5127656" y="35581"/>
                  <a:pt x="5126652" y="43668"/>
                </a:cubicBezTo>
                <a:cubicBezTo>
                  <a:pt x="5125647" y="51754"/>
                  <a:pt x="5119607" y="53149"/>
                  <a:pt x="5108532" y="47854"/>
                </a:cubicBezTo>
                <a:cubicBezTo>
                  <a:pt x="5097456" y="42558"/>
                  <a:pt x="5089373" y="36688"/>
                  <a:pt x="5084282" y="30245"/>
                </a:cubicBezTo>
                <a:cubicBezTo>
                  <a:pt x="5079191" y="23802"/>
                  <a:pt x="5079371" y="19812"/>
                  <a:pt x="5084822" y="18274"/>
                </a:cubicBezTo>
                <a:cubicBezTo>
                  <a:pt x="5087547" y="17505"/>
                  <a:pt x="5090400" y="17085"/>
                  <a:pt x="5093382" y="17014"/>
                </a:cubicBezTo>
                <a:close/>
                <a:moveTo>
                  <a:pt x="4172494" y="14142"/>
                </a:moveTo>
                <a:cubicBezTo>
                  <a:pt x="4176111" y="13486"/>
                  <a:pt x="4182424" y="14553"/>
                  <a:pt x="4191435" y="17344"/>
                </a:cubicBezTo>
                <a:cubicBezTo>
                  <a:pt x="4204631" y="22962"/>
                  <a:pt x="4209672" y="28416"/>
                  <a:pt x="4206559" y="33706"/>
                </a:cubicBezTo>
                <a:cubicBezTo>
                  <a:pt x="4203446" y="38995"/>
                  <a:pt x="4201890" y="56820"/>
                  <a:pt x="4201890" y="87181"/>
                </a:cubicBezTo>
                <a:cubicBezTo>
                  <a:pt x="4218918" y="84192"/>
                  <a:pt x="4231888" y="81498"/>
                  <a:pt x="4240799" y="79098"/>
                </a:cubicBezTo>
                <a:cubicBezTo>
                  <a:pt x="4249710" y="76698"/>
                  <a:pt x="4257905" y="79117"/>
                  <a:pt x="4265384" y="86354"/>
                </a:cubicBezTo>
                <a:cubicBezTo>
                  <a:pt x="4272862" y="93590"/>
                  <a:pt x="4270881" y="97695"/>
                  <a:pt x="4259440" y="98669"/>
                </a:cubicBezTo>
                <a:cubicBezTo>
                  <a:pt x="4247999" y="99643"/>
                  <a:pt x="4228815" y="101940"/>
                  <a:pt x="4201890" y="105562"/>
                </a:cubicBezTo>
                <a:lnTo>
                  <a:pt x="4201890" y="135048"/>
                </a:lnTo>
                <a:cubicBezTo>
                  <a:pt x="4208215" y="133486"/>
                  <a:pt x="4215256" y="132121"/>
                  <a:pt x="4223014" y="130955"/>
                </a:cubicBezTo>
                <a:cubicBezTo>
                  <a:pt x="4230772" y="129790"/>
                  <a:pt x="4237947" y="132927"/>
                  <a:pt x="4244538" y="140369"/>
                </a:cubicBezTo>
                <a:cubicBezTo>
                  <a:pt x="4251130" y="147810"/>
                  <a:pt x="4249347" y="151531"/>
                  <a:pt x="4239190" y="151531"/>
                </a:cubicBezTo>
                <a:cubicBezTo>
                  <a:pt x="4231661" y="151531"/>
                  <a:pt x="4220124" y="152501"/>
                  <a:pt x="4204578" y="154442"/>
                </a:cubicBezTo>
                <a:cubicBezTo>
                  <a:pt x="4189032" y="156383"/>
                  <a:pt x="4175377" y="158132"/>
                  <a:pt x="4163613" y="159689"/>
                </a:cubicBezTo>
                <a:cubicBezTo>
                  <a:pt x="4151849" y="161245"/>
                  <a:pt x="4142814" y="159217"/>
                  <a:pt x="4136508" y="153605"/>
                </a:cubicBezTo>
                <a:cubicBezTo>
                  <a:pt x="4130201" y="147993"/>
                  <a:pt x="4131758" y="144682"/>
                  <a:pt x="4141177" y="143671"/>
                </a:cubicBezTo>
                <a:cubicBezTo>
                  <a:pt x="4150597" y="142660"/>
                  <a:pt x="4163399" y="141101"/>
                  <a:pt x="4179584" y="138992"/>
                </a:cubicBezTo>
                <a:lnTo>
                  <a:pt x="4179584" y="109506"/>
                </a:lnTo>
                <a:cubicBezTo>
                  <a:pt x="4160484" y="112619"/>
                  <a:pt x="4148001" y="114758"/>
                  <a:pt x="4142135" y="115924"/>
                </a:cubicBezTo>
                <a:cubicBezTo>
                  <a:pt x="4136269" y="117090"/>
                  <a:pt x="4129758" y="114612"/>
                  <a:pt x="4122602" y="108492"/>
                </a:cubicBezTo>
                <a:cubicBezTo>
                  <a:pt x="4115445" y="102371"/>
                  <a:pt x="4116813" y="99054"/>
                  <a:pt x="4126704" y="98539"/>
                </a:cubicBezTo>
                <a:cubicBezTo>
                  <a:pt x="4136595" y="98024"/>
                  <a:pt x="4154221" y="95956"/>
                  <a:pt x="4179584" y="92335"/>
                </a:cubicBezTo>
                <a:cubicBezTo>
                  <a:pt x="4179584" y="67505"/>
                  <a:pt x="4178831" y="51506"/>
                  <a:pt x="4177324" y="44338"/>
                </a:cubicBezTo>
                <a:cubicBezTo>
                  <a:pt x="4175817" y="37169"/>
                  <a:pt x="4173287" y="29483"/>
                  <a:pt x="4169734" y="21278"/>
                </a:cubicBezTo>
                <a:cubicBezTo>
                  <a:pt x="4167957" y="17176"/>
                  <a:pt x="4168877" y="14797"/>
                  <a:pt x="4172494" y="14142"/>
                </a:cubicBezTo>
                <a:close/>
                <a:moveTo>
                  <a:pt x="5386371" y="13709"/>
                </a:moveTo>
                <a:cubicBezTo>
                  <a:pt x="5388237" y="13320"/>
                  <a:pt x="5390806" y="13329"/>
                  <a:pt x="5394077" y="13735"/>
                </a:cubicBezTo>
                <a:cubicBezTo>
                  <a:pt x="5407162" y="15359"/>
                  <a:pt x="5416594" y="18658"/>
                  <a:pt x="5422373" y="23632"/>
                </a:cubicBezTo>
                <a:cubicBezTo>
                  <a:pt x="5428649" y="28208"/>
                  <a:pt x="5431058" y="34713"/>
                  <a:pt x="5429601" y="43147"/>
                </a:cubicBezTo>
                <a:cubicBezTo>
                  <a:pt x="5428143" y="51580"/>
                  <a:pt x="5423282" y="53931"/>
                  <a:pt x="5415015" y="50198"/>
                </a:cubicBezTo>
                <a:cubicBezTo>
                  <a:pt x="5406749" y="46465"/>
                  <a:pt x="5397922" y="39048"/>
                  <a:pt x="5388533" y="27948"/>
                </a:cubicBezTo>
                <a:cubicBezTo>
                  <a:pt x="5381492" y="19623"/>
                  <a:pt x="5380771" y="14877"/>
                  <a:pt x="5386371" y="13709"/>
                </a:cubicBezTo>
                <a:close/>
                <a:moveTo>
                  <a:pt x="3871471" y="12263"/>
                </a:moveTo>
                <a:cubicBezTo>
                  <a:pt x="3873105" y="12213"/>
                  <a:pt x="3875124" y="12546"/>
                  <a:pt x="3877528" y="13260"/>
                </a:cubicBezTo>
                <a:cubicBezTo>
                  <a:pt x="3887146" y="16119"/>
                  <a:pt x="3894367" y="19446"/>
                  <a:pt x="3899192" y="23241"/>
                </a:cubicBezTo>
                <a:cubicBezTo>
                  <a:pt x="3904016" y="27036"/>
                  <a:pt x="3904584" y="31203"/>
                  <a:pt x="3900894" y="35743"/>
                </a:cubicBezTo>
                <a:cubicBezTo>
                  <a:pt x="3897204" y="40282"/>
                  <a:pt x="3892845" y="47575"/>
                  <a:pt x="3887816" y="57620"/>
                </a:cubicBezTo>
                <a:cubicBezTo>
                  <a:pt x="3882787" y="67666"/>
                  <a:pt x="3875373" y="77911"/>
                  <a:pt x="3865575" y="88353"/>
                </a:cubicBezTo>
                <a:cubicBezTo>
                  <a:pt x="3890095" y="87671"/>
                  <a:pt x="3905253" y="85166"/>
                  <a:pt x="3911052" y="80838"/>
                </a:cubicBezTo>
                <a:cubicBezTo>
                  <a:pt x="3916850" y="76509"/>
                  <a:pt x="3923569" y="76013"/>
                  <a:pt x="3931208" y="79349"/>
                </a:cubicBezTo>
                <a:cubicBezTo>
                  <a:pt x="3938848" y="82686"/>
                  <a:pt x="3944997" y="86856"/>
                  <a:pt x="3949654" y="91860"/>
                </a:cubicBezTo>
                <a:cubicBezTo>
                  <a:pt x="3954311" y="96865"/>
                  <a:pt x="3954661" y="101522"/>
                  <a:pt x="3950705" y="105831"/>
                </a:cubicBezTo>
                <a:cubicBezTo>
                  <a:pt x="3946749" y="110141"/>
                  <a:pt x="3944004" y="120361"/>
                  <a:pt x="3942473" y="136490"/>
                </a:cubicBezTo>
                <a:cubicBezTo>
                  <a:pt x="3940941" y="152619"/>
                  <a:pt x="3939593" y="168842"/>
                  <a:pt x="3938427" y="185157"/>
                </a:cubicBezTo>
                <a:cubicBezTo>
                  <a:pt x="3937261" y="201472"/>
                  <a:pt x="3933819" y="215546"/>
                  <a:pt x="3928102" y="227377"/>
                </a:cubicBezTo>
                <a:cubicBezTo>
                  <a:pt x="3922384" y="239209"/>
                  <a:pt x="3913513" y="248204"/>
                  <a:pt x="3901489" y="254362"/>
                </a:cubicBezTo>
                <a:cubicBezTo>
                  <a:pt x="3889465" y="260520"/>
                  <a:pt x="3882997" y="258972"/>
                  <a:pt x="3882086" y="249720"/>
                </a:cubicBezTo>
                <a:cubicBezTo>
                  <a:pt x="3881174" y="240468"/>
                  <a:pt x="3876226" y="229939"/>
                  <a:pt x="3867240" y="218132"/>
                </a:cubicBezTo>
                <a:cubicBezTo>
                  <a:pt x="3858255" y="206325"/>
                  <a:pt x="3859470" y="203187"/>
                  <a:pt x="3870887" y="208718"/>
                </a:cubicBezTo>
                <a:cubicBezTo>
                  <a:pt x="3882303" y="214250"/>
                  <a:pt x="3890275" y="217363"/>
                  <a:pt x="3894801" y="218057"/>
                </a:cubicBezTo>
                <a:cubicBezTo>
                  <a:pt x="3899328" y="218752"/>
                  <a:pt x="3903542" y="214594"/>
                  <a:pt x="3907442" y="205583"/>
                </a:cubicBezTo>
                <a:cubicBezTo>
                  <a:pt x="3911343" y="196573"/>
                  <a:pt x="3914071" y="182928"/>
                  <a:pt x="3915628" y="164646"/>
                </a:cubicBezTo>
                <a:cubicBezTo>
                  <a:pt x="3917185" y="146365"/>
                  <a:pt x="3917963" y="131073"/>
                  <a:pt x="3917963" y="118770"/>
                </a:cubicBezTo>
                <a:cubicBezTo>
                  <a:pt x="3917963" y="107670"/>
                  <a:pt x="3916893" y="101404"/>
                  <a:pt x="3914754" y="99971"/>
                </a:cubicBezTo>
                <a:cubicBezTo>
                  <a:pt x="3912614" y="98539"/>
                  <a:pt x="3907297" y="98889"/>
                  <a:pt x="3898801" y="101022"/>
                </a:cubicBezTo>
                <a:lnTo>
                  <a:pt x="3874468" y="107124"/>
                </a:lnTo>
                <a:cubicBezTo>
                  <a:pt x="3868564" y="107931"/>
                  <a:pt x="3863318" y="105996"/>
                  <a:pt x="3858729" y="101320"/>
                </a:cubicBezTo>
                <a:cubicBezTo>
                  <a:pt x="3846860" y="114801"/>
                  <a:pt x="3834504" y="125176"/>
                  <a:pt x="3821662" y="132444"/>
                </a:cubicBezTo>
                <a:cubicBezTo>
                  <a:pt x="3818451" y="134261"/>
                  <a:pt x="3816034" y="135366"/>
                  <a:pt x="3814410" y="135761"/>
                </a:cubicBezTo>
                <a:lnTo>
                  <a:pt x="3812972" y="135213"/>
                </a:lnTo>
                <a:lnTo>
                  <a:pt x="3812697" y="140025"/>
                </a:lnTo>
                <a:cubicBezTo>
                  <a:pt x="3812519" y="146365"/>
                  <a:pt x="3812624" y="154204"/>
                  <a:pt x="3813011" y="163540"/>
                </a:cubicBezTo>
                <a:cubicBezTo>
                  <a:pt x="3813786" y="182211"/>
                  <a:pt x="3813172" y="196350"/>
                  <a:pt x="3811169" y="205956"/>
                </a:cubicBezTo>
                <a:cubicBezTo>
                  <a:pt x="3809166" y="215561"/>
                  <a:pt x="3806475" y="223288"/>
                  <a:pt x="3803095" y="229136"/>
                </a:cubicBezTo>
                <a:cubicBezTo>
                  <a:pt x="3799716" y="234983"/>
                  <a:pt x="3796097" y="235070"/>
                  <a:pt x="3792240" y="229396"/>
                </a:cubicBezTo>
                <a:cubicBezTo>
                  <a:pt x="3788383" y="223722"/>
                  <a:pt x="3785431" y="219009"/>
                  <a:pt x="3783385" y="215257"/>
                </a:cubicBezTo>
                <a:cubicBezTo>
                  <a:pt x="3781339" y="211506"/>
                  <a:pt x="3779339" y="209478"/>
                  <a:pt x="3777385" y="209174"/>
                </a:cubicBezTo>
                <a:cubicBezTo>
                  <a:pt x="3775432" y="208870"/>
                  <a:pt x="3765724" y="210144"/>
                  <a:pt x="3748261" y="212997"/>
                </a:cubicBezTo>
                <a:cubicBezTo>
                  <a:pt x="3744193" y="230385"/>
                  <a:pt x="3739552" y="235141"/>
                  <a:pt x="3734337" y="227266"/>
                </a:cubicBezTo>
                <a:cubicBezTo>
                  <a:pt x="3729122" y="219390"/>
                  <a:pt x="3726514" y="208904"/>
                  <a:pt x="3726514" y="195807"/>
                </a:cubicBezTo>
                <a:cubicBezTo>
                  <a:pt x="3726514" y="183467"/>
                  <a:pt x="3726133" y="168135"/>
                  <a:pt x="3725370" y="149810"/>
                </a:cubicBezTo>
                <a:cubicBezTo>
                  <a:pt x="3724607" y="131486"/>
                  <a:pt x="3721885" y="118221"/>
                  <a:pt x="3717203" y="110017"/>
                </a:cubicBezTo>
                <a:cubicBezTo>
                  <a:pt x="3712521" y="101813"/>
                  <a:pt x="3713318" y="97711"/>
                  <a:pt x="3719593" y="97711"/>
                </a:cubicBezTo>
                <a:cubicBezTo>
                  <a:pt x="3723736" y="97711"/>
                  <a:pt x="3728579" y="98089"/>
                  <a:pt x="3734123" y="98846"/>
                </a:cubicBezTo>
                <a:cubicBezTo>
                  <a:pt x="3740076" y="91367"/>
                  <a:pt x="3746717" y="79802"/>
                  <a:pt x="3754047" y="64150"/>
                </a:cubicBezTo>
                <a:cubicBezTo>
                  <a:pt x="3761377" y="48498"/>
                  <a:pt x="3763681" y="36167"/>
                  <a:pt x="3760958" y="27157"/>
                </a:cubicBezTo>
                <a:cubicBezTo>
                  <a:pt x="3758236" y="18147"/>
                  <a:pt x="3765092" y="17207"/>
                  <a:pt x="3781525" y="24339"/>
                </a:cubicBezTo>
                <a:cubicBezTo>
                  <a:pt x="3795539" y="31110"/>
                  <a:pt x="3799871" y="37073"/>
                  <a:pt x="3794519" y="42226"/>
                </a:cubicBezTo>
                <a:cubicBezTo>
                  <a:pt x="3789167" y="47379"/>
                  <a:pt x="3783404" y="54588"/>
                  <a:pt x="3777227" y="63853"/>
                </a:cubicBezTo>
                <a:cubicBezTo>
                  <a:pt x="3771051" y="73117"/>
                  <a:pt x="3761588" y="84782"/>
                  <a:pt x="3748838" y="98846"/>
                </a:cubicBezTo>
                <a:cubicBezTo>
                  <a:pt x="3763845" y="96688"/>
                  <a:pt x="3774275" y="93035"/>
                  <a:pt x="3780129" y="87888"/>
                </a:cubicBezTo>
                <a:cubicBezTo>
                  <a:pt x="3785983" y="82741"/>
                  <a:pt x="3792321" y="81830"/>
                  <a:pt x="3799142" y="85154"/>
                </a:cubicBezTo>
                <a:cubicBezTo>
                  <a:pt x="3805963" y="88477"/>
                  <a:pt x="3811932" y="91938"/>
                  <a:pt x="3817048" y="95534"/>
                </a:cubicBezTo>
                <a:cubicBezTo>
                  <a:pt x="3822164" y="99131"/>
                  <a:pt x="3823321" y="103351"/>
                  <a:pt x="3820518" y="108194"/>
                </a:cubicBezTo>
                <a:cubicBezTo>
                  <a:pt x="3817715" y="113037"/>
                  <a:pt x="3815569" y="118804"/>
                  <a:pt x="3814081" y="125495"/>
                </a:cubicBezTo>
                <a:cubicBezTo>
                  <a:pt x="3813709" y="127168"/>
                  <a:pt x="3813407" y="129215"/>
                  <a:pt x="3813177" y="131637"/>
                </a:cubicBezTo>
                <a:lnTo>
                  <a:pt x="3813158" y="131959"/>
                </a:lnTo>
                <a:lnTo>
                  <a:pt x="3814187" y="129594"/>
                </a:lnTo>
                <a:cubicBezTo>
                  <a:pt x="3815736" y="127144"/>
                  <a:pt x="3818079" y="123982"/>
                  <a:pt x="3821215" y="120110"/>
                </a:cubicBezTo>
                <a:cubicBezTo>
                  <a:pt x="3833760" y="104619"/>
                  <a:pt x="3845238" y="86912"/>
                  <a:pt x="3855650" y="66987"/>
                </a:cubicBezTo>
                <a:cubicBezTo>
                  <a:pt x="3866062" y="47063"/>
                  <a:pt x="3869907" y="32413"/>
                  <a:pt x="3867184" y="23036"/>
                </a:cubicBezTo>
                <a:cubicBezTo>
                  <a:pt x="3865143" y="16004"/>
                  <a:pt x="3866572" y="12413"/>
                  <a:pt x="3871471" y="12263"/>
                </a:cubicBezTo>
                <a:close/>
                <a:moveTo>
                  <a:pt x="3515764" y="11446"/>
                </a:moveTo>
                <a:cubicBezTo>
                  <a:pt x="3528656" y="13096"/>
                  <a:pt x="3536073" y="15412"/>
                  <a:pt x="3538014" y="18395"/>
                </a:cubicBezTo>
                <a:cubicBezTo>
                  <a:pt x="3539955" y="21378"/>
                  <a:pt x="3540538" y="24534"/>
                  <a:pt x="3539763" y="27864"/>
                </a:cubicBezTo>
                <a:cubicBezTo>
                  <a:pt x="3538987" y="31194"/>
                  <a:pt x="3538972" y="37764"/>
                  <a:pt x="3539716" y="47575"/>
                </a:cubicBezTo>
                <a:cubicBezTo>
                  <a:pt x="3540460" y="57385"/>
                  <a:pt x="3542147" y="67474"/>
                  <a:pt x="3544776" y="77842"/>
                </a:cubicBezTo>
                <a:cubicBezTo>
                  <a:pt x="3552863" y="75684"/>
                  <a:pt x="3559352" y="73588"/>
                  <a:pt x="3564245" y="71554"/>
                </a:cubicBezTo>
                <a:cubicBezTo>
                  <a:pt x="3569138" y="69520"/>
                  <a:pt x="3575230" y="71018"/>
                  <a:pt x="3582523" y="76047"/>
                </a:cubicBezTo>
                <a:cubicBezTo>
                  <a:pt x="3589815" y="81076"/>
                  <a:pt x="3588163" y="85947"/>
                  <a:pt x="3577565" y="90660"/>
                </a:cubicBezTo>
                <a:cubicBezTo>
                  <a:pt x="3566967" y="95373"/>
                  <a:pt x="3557867" y="98610"/>
                  <a:pt x="3550264" y="100371"/>
                </a:cubicBezTo>
                <a:cubicBezTo>
                  <a:pt x="3559554" y="127942"/>
                  <a:pt x="3567857" y="148272"/>
                  <a:pt x="3575174" y="161363"/>
                </a:cubicBezTo>
                <a:cubicBezTo>
                  <a:pt x="3582492" y="174454"/>
                  <a:pt x="3589592" y="185780"/>
                  <a:pt x="3596475" y="195342"/>
                </a:cubicBezTo>
                <a:cubicBezTo>
                  <a:pt x="3603359" y="204904"/>
                  <a:pt x="3611352" y="213670"/>
                  <a:pt x="3620455" y="221638"/>
                </a:cubicBezTo>
                <a:cubicBezTo>
                  <a:pt x="3629559" y="229607"/>
                  <a:pt x="3635273" y="233898"/>
                  <a:pt x="3637598" y="234512"/>
                </a:cubicBezTo>
                <a:cubicBezTo>
                  <a:pt x="3639924" y="235126"/>
                  <a:pt x="3642076" y="232689"/>
                  <a:pt x="3644054" y="227201"/>
                </a:cubicBezTo>
                <a:cubicBezTo>
                  <a:pt x="3646032" y="221713"/>
                  <a:pt x="3649381" y="213735"/>
                  <a:pt x="3654100" y="203267"/>
                </a:cubicBezTo>
                <a:cubicBezTo>
                  <a:pt x="3658819" y="192800"/>
                  <a:pt x="3660977" y="193395"/>
                  <a:pt x="3660574" y="205053"/>
                </a:cubicBezTo>
                <a:cubicBezTo>
                  <a:pt x="3660171" y="216711"/>
                  <a:pt x="3660549" y="227765"/>
                  <a:pt x="3661709" y="238214"/>
                </a:cubicBezTo>
                <a:cubicBezTo>
                  <a:pt x="3662868" y="248663"/>
                  <a:pt x="3664236" y="257062"/>
                  <a:pt x="3665811" y="263413"/>
                </a:cubicBezTo>
                <a:cubicBezTo>
                  <a:pt x="3667386" y="269763"/>
                  <a:pt x="3661644" y="271328"/>
                  <a:pt x="3648584" y="268110"/>
                </a:cubicBezTo>
                <a:cubicBezTo>
                  <a:pt x="3635524" y="264891"/>
                  <a:pt x="3622998" y="258083"/>
                  <a:pt x="3611005" y="247683"/>
                </a:cubicBezTo>
                <a:cubicBezTo>
                  <a:pt x="3599012" y="237284"/>
                  <a:pt x="3587667" y="223762"/>
                  <a:pt x="3576970" y="207118"/>
                </a:cubicBezTo>
                <a:cubicBezTo>
                  <a:pt x="3566273" y="190474"/>
                  <a:pt x="3557405" y="174528"/>
                  <a:pt x="3550367" y="159279"/>
                </a:cubicBezTo>
                <a:cubicBezTo>
                  <a:pt x="3543328" y="144031"/>
                  <a:pt x="3536963" y="125883"/>
                  <a:pt x="3531270" y="104836"/>
                </a:cubicBezTo>
                <a:cubicBezTo>
                  <a:pt x="3514775" y="108681"/>
                  <a:pt x="3500518" y="111781"/>
                  <a:pt x="3488501" y="114138"/>
                </a:cubicBezTo>
                <a:cubicBezTo>
                  <a:pt x="3476483" y="116494"/>
                  <a:pt x="3465460" y="115422"/>
                  <a:pt x="3455433" y="110919"/>
                </a:cubicBezTo>
                <a:cubicBezTo>
                  <a:pt x="3445406" y="106417"/>
                  <a:pt x="3447613" y="102914"/>
                  <a:pt x="3462056" y="100409"/>
                </a:cubicBezTo>
                <a:cubicBezTo>
                  <a:pt x="3476498" y="97903"/>
                  <a:pt x="3497685" y="92285"/>
                  <a:pt x="3525615" y="83554"/>
                </a:cubicBezTo>
                <a:cubicBezTo>
                  <a:pt x="3523444" y="74674"/>
                  <a:pt x="3520626" y="62904"/>
                  <a:pt x="3517159" y="48244"/>
                </a:cubicBezTo>
                <a:cubicBezTo>
                  <a:pt x="3513693" y="33585"/>
                  <a:pt x="3509371" y="23374"/>
                  <a:pt x="3504193" y="17614"/>
                </a:cubicBezTo>
                <a:cubicBezTo>
                  <a:pt x="3499015" y="11853"/>
                  <a:pt x="3502872" y="9797"/>
                  <a:pt x="3515764" y="11446"/>
                </a:cubicBezTo>
                <a:close/>
                <a:moveTo>
                  <a:pt x="5715262" y="9840"/>
                </a:moveTo>
                <a:cubicBezTo>
                  <a:pt x="5717284" y="9140"/>
                  <a:pt x="5720414" y="9512"/>
                  <a:pt x="5724652" y="10953"/>
                </a:cubicBezTo>
                <a:cubicBezTo>
                  <a:pt x="5733129" y="13837"/>
                  <a:pt x="5740741" y="18057"/>
                  <a:pt x="5747488" y="23613"/>
                </a:cubicBezTo>
                <a:cubicBezTo>
                  <a:pt x="5754235" y="29169"/>
                  <a:pt x="5753131" y="33172"/>
                  <a:pt x="5744177" y="35622"/>
                </a:cubicBezTo>
                <a:cubicBezTo>
                  <a:pt x="5735222" y="38071"/>
                  <a:pt x="5715962" y="47798"/>
                  <a:pt x="5686394" y="64801"/>
                </a:cubicBezTo>
                <a:lnTo>
                  <a:pt x="5686394" y="94176"/>
                </a:lnTo>
                <a:cubicBezTo>
                  <a:pt x="5703683" y="91907"/>
                  <a:pt x="5717137" y="89618"/>
                  <a:pt x="5726755" y="87312"/>
                </a:cubicBezTo>
                <a:cubicBezTo>
                  <a:pt x="5736373" y="85005"/>
                  <a:pt x="5745544" y="82267"/>
                  <a:pt x="5754269" y="79098"/>
                </a:cubicBezTo>
                <a:cubicBezTo>
                  <a:pt x="5762994" y="75929"/>
                  <a:pt x="5771763" y="77504"/>
                  <a:pt x="5780574" y="83823"/>
                </a:cubicBezTo>
                <a:cubicBezTo>
                  <a:pt x="5789386" y="90142"/>
                  <a:pt x="5788428" y="95221"/>
                  <a:pt x="5777700" y="99060"/>
                </a:cubicBezTo>
                <a:cubicBezTo>
                  <a:pt x="5766972" y="102898"/>
                  <a:pt x="5754434" y="105493"/>
                  <a:pt x="5740084" y="106845"/>
                </a:cubicBezTo>
                <a:lnTo>
                  <a:pt x="5740084" y="142118"/>
                </a:lnTo>
                <a:cubicBezTo>
                  <a:pt x="5740084" y="153391"/>
                  <a:pt x="5739681" y="165294"/>
                  <a:pt x="5738875" y="177827"/>
                </a:cubicBezTo>
                <a:cubicBezTo>
                  <a:pt x="5738068" y="190360"/>
                  <a:pt x="5736115" y="201562"/>
                  <a:pt x="5733015" y="211434"/>
                </a:cubicBezTo>
                <a:cubicBezTo>
                  <a:pt x="5729914" y="221307"/>
                  <a:pt x="5726215" y="225694"/>
                  <a:pt x="5721918" y="224596"/>
                </a:cubicBezTo>
                <a:cubicBezTo>
                  <a:pt x="5717620" y="223499"/>
                  <a:pt x="5715270" y="211022"/>
                  <a:pt x="5714867" y="187166"/>
                </a:cubicBezTo>
                <a:cubicBezTo>
                  <a:pt x="5714464" y="163310"/>
                  <a:pt x="5714458" y="145485"/>
                  <a:pt x="5714848" y="133690"/>
                </a:cubicBezTo>
                <a:cubicBezTo>
                  <a:pt x="5715239" y="121896"/>
                  <a:pt x="5714684" y="114219"/>
                  <a:pt x="5713183" y="110659"/>
                </a:cubicBezTo>
                <a:cubicBezTo>
                  <a:pt x="5699950" y="111440"/>
                  <a:pt x="5691020" y="111831"/>
                  <a:pt x="5686394" y="111831"/>
                </a:cubicBezTo>
                <a:cubicBezTo>
                  <a:pt x="5686394" y="125374"/>
                  <a:pt x="5683179" y="140781"/>
                  <a:pt x="5676748" y="158051"/>
                </a:cubicBezTo>
                <a:cubicBezTo>
                  <a:pt x="5670318" y="175322"/>
                  <a:pt x="5659788" y="189448"/>
                  <a:pt x="5645159" y="200430"/>
                </a:cubicBezTo>
                <a:cubicBezTo>
                  <a:pt x="5630531" y="211413"/>
                  <a:pt x="5628481" y="208427"/>
                  <a:pt x="5639011" y="191473"/>
                </a:cubicBezTo>
                <a:cubicBezTo>
                  <a:pt x="5649541" y="174519"/>
                  <a:pt x="5656350" y="158724"/>
                  <a:pt x="5659438" y="144090"/>
                </a:cubicBezTo>
                <a:cubicBezTo>
                  <a:pt x="5662526" y="129455"/>
                  <a:pt x="5663692" y="113614"/>
                  <a:pt x="5662935" y="96567"/>
                </a:cubicBezTo>
                <a:cubicBezTo>
                  <a:pt x="5662179" y="79520"/>
                  <a:pt x="5659649" y="67077"/>
                  <a:pt x="5655345" y="59239"/>
                </a:cubicBezTo>
                <a:cubicBezTo>
                  <a:pt x="5651041" y="51401"/>
                  <a:pt x="5652365" y="47891"/>
                  <a:pt x="5659317" y="48709"/>
                </a:cubicBezTo>
                <a:cubicBezTo>
                  <a:pt x="5666268" y="49528"/>
                  <a:pt x="5673198" y="50675"/>
                  <a:pt x="5680106" y="52151"/>
                </a:cubicBezTo>
                <a:cubicBezTo>
                  <a:pt x="5687163" y="49559"/>
                  <a:pt x="5694428" y="44164"/>
                  <a:pt x="5701900" y="35966"/>
                </a:cubicBezTo>
                <a:cubicBezTo>
                  <a:pt x="5709372" y="27768"/>
                  <a:pt x="5712914" y="20829"/>
                  <a:pt x="5712523" y="15149"/>
                </a:cubicBezTo>
                <a:cubicBezTo>
                  <a:pt x="5712327" y="12308"/>
                  <a:pt x="5713241" y="10539"/>
                  <a:pt x="5715262" y="9840"/>
                </a:cubicBezTo>
                <a:close/>
                <a:moveTo>
                  <a:pt x="3166562" y="9533"/>
                </a:moveTo>
                <a:cubicBezTo>
                  <a:pt x="3168141" y="8988"/>
                  <a:pt x="3170703" y="9022"/>
                  <a:pt x="3174250" y="9633"/>
                </a:cubicBezTo>
                <a:cubicBezTo>
                  <a:pt x="3181344" y="10854"/>
                  <a:pt x="3187204" y="12743"/>
                  <a:pt x="3191830" y="15297"/>
                </a:cubicBezTo>
                <a:cubicBezTo>
                  <a:pt x="3196457" y="17852"/>
                  <a:pt x="3197706" y="20692"/>
                  <a:pt x="3195579" y="23818"/>
                </a:cubicBezTo>
                <a:cubicBezTo>
                  <a:pt x="3193452" y="26943"/>
                  <a:pt x="3191018" y="30174"/>
                  <a:pt x="3188277" y="33510"/>
                </a:cubicBezTo>
                <a:cubicBezTo>
                  <a:pt x="3190807" y="33510"/>
                  <a:pt x="3196869" y="31755"/>
                  <a:pt x="3206462" y="28245"/>
                </a:cubicBezTo>
                <a:cubicBezTo>
                  <a:pt x="3216055" y="24736"/>
                  <a:pt x="3223205" y="25846"/>
                  <a:pt x="3227912" y="31575"/>
                </a:cubicBezTo>
                <a:cubicBezTo>
                  <a:pt x="3232619" y="37305"/>
                  <a:pt x="3231205" y="41404"/>
                  <a:pt x="3223670" y="43872"/>
                </a:cubicBezTo>
                <a:cubicBezTo>
                  <a:pt x="3216136" y="46340"/>
                  <a:pt x="3208279" y="47971"/>
                  <a:pt x="3200100" y="48765"/>
                </a:cubicBezTo>
                <a:cubicBezTo>
                  <a:pt x="3191920" y="49559"/>
                  <a:pt x="3185734" y="49181"/>
                  <a:pt x="3181543" y="47630"/>
                </a:cubicBezTo>
                <a:cubicBezTo>
                  <a:pt x="3172911" y="60975"/>
                  <a:pt x="3161150" y="71899"/>
                  <a:pt x="3146261" y="80400"/>
                </a:cubicBezTo>
                <a:cubicBezTo>
                  <a:pt x="3131372" y="88902"/>
                  <a:pt x="3127298" y="88893"/>
                  <a:pt x="3134039" y="80373"/>
                </a:cubicBezTo>
                <a:cubicBezTo>
                  <a:pt x="3140779" y="71852"/>
                  <a:pt x="3146261" y="64519"/>
                  <a:pt x="3150484" y="58374"/>
                </a:cubicBezTo>
                <a:cubicBezTo>
                  <a:pt x="3154707" y="52229"/>
                  <a:pt x="3158341" y="45925"/>
                  <a:pt x="3161386" y="39463"/>
                </a:cubicBezTo>
                <a:cubicBezTo>
                  <a:pt x="3164431" y="33002"/>
                  <a:pt x="3165953" y="27917"/>
                  <a:pt x="3165953" y="24208"/>
                </a:cubicBezTo>
                <a:cubicBezTo>
                  <a:pt x="3165953" y="20066"/>
                  <a:pt x="3165562" y="16296"/>
                  <a:pt x="3164781" y="12898"/>
                </a:cubicBezTo>
                <a:cubicBezTo>
                  <a:pt x="3164390" y="11198"/>
                  <a:pt x="3164984" y="10077"/>
                  <a:pt x="3166562" y="9533"/>
                </a:cubicBezTo>
                <a:close/>
                <a:moveTo>
                  <a:pt x="1937837" y="9533"/>
                </a:moveTo>
                <a:cubicBezTo>
                  <a:pt x="1939415" y="8988"/>
                  <a:pt x="1941978" y="9022"/>
                  <a:pt x="1945525" y="9633"/>
                </a:cubicBezTo>
                <a:cubicBezTo>
                  <a:pt x="1952619" y="10854"/>
                  <a:pt x="1958479" y="12743"/>
                  <a:pt x="1963105" y="15297"/>
                </a:cubicBezTo>
                <a:cubicBezTo>
                  <a:pt x="1967732" y="17852"/>
                  <a:pt x="1968981" y="20692"/>
                  <a:pt x="1966854" y="23818"/>
                </a:cubicBezTo>
                <a:cubicBezTo>
                  <a:pt x="1964727" y="26943"/>
                  <a:pt x="1962293" y="30174"/>
                  <a:pt x="1959552" y="33510"/>
                </a:cubicBezTo>
                <a:cubicBezTo>
                  <a:pt x="1962082" y="33510"/>
                  <a:pt x="1968144" y="31755"/>
                  <a:pt x="1977737" y="28245"/>
                </a:cubicBezTo>
                <a:cubicBezTo>
                  <a:pt x="1987330" y="24736"/>
                  <a:pt x="1994480" y="25846"/>
                  <a:pt x="1999187" y="31575"/>
                </a:cubicBezTo>
                <a:cubicBezTo>
                  <a:pt x="2003894" y="37305"/>
                  <a:pt x="2002480" y="41404"/>
                  <a:pt x="1994945" y="43872"/>
                </a:cubicBezTo>
                <a:cubicBezTo>
                  <a:pt x="1987411" y="46340"/>
                  <a:pt x="1979554" y="47971"/>
                  <a:pt x="1971375" y="48765"/>
                </a:cubicBezTo>
                <a:cubicBezTo>
                  <a:pt x="1963195" y="49559"/>
                  <a:pt x="1957010" y="49181"/>
                  <a:pt x="1952818" y="47630"/>
                </a:cubicBezTo>
                <a:cubicBezTo>
                  <a:pt x="1944186" y="60975"/>
                  <a:pt x="1932425" y="71899"/>
                  <a:pt x="1917536" y="80400"/>
                </a:cubicBezTo>
                <a:cubicBezTo>
                  <a:pt x="1902647" y="88902"/>
                  <a:pt x="1898573" y="88893"/>
                  <a:pt x="1905314" y="80373"/>
                </a:cubicBezTo>
                <a:cubicBezTo>
                  <a:pt x="1912054" y="71852"/>
                  <a:pt x="1917536" y="64519"/>
                  <a:pt x="1921759" y="58374"/>
                </a:cubicBezTo>
                <a:cubicBezTo>
                  <a:pt x="1925982" y="52229"/>
                  <a:pt x="1929616" y="45925"/>
                  <a:pt x="1932661" y="39463"/>
                </a:cubicBezTo>
                <a:cubicBezTo>
                  <a:pt x="1935706" y="33002"/>
                  <a:pt x="1937228" y="27917"/>
                  <a:pt x="1937228" y="24208"/>
                </a:cubicBezTo>
                <a:cubicBezTo>
                  <a:pt x="1937228" y="20066"/>
                  <a:pt x="1936837" y="16296"/>
                  <a:pt x="1936056" y="12898"/>
                </a:cubicBezTo>
                <a:cubicBezTo>
                  <a:pt x="1935665" y="11198"/>
                  <a:pt x="1936259" y="10077"/>
                  <a:pt x="1937837" y="9533"/>
                </a:cubicBezTo>
                <a:close/>
                <a:moveTo>
                  <a:pt x="1328237" y="9533"/>
                </a:moveTo>
                <a:cubicBezTo>
                  <a:pt x="1329815" y="8988"/>
                  <a:pt x="1332378" y="9022"/>
                  <a:pt x="1335925" y="9633"/>
                </a:cubicBezTo>
                <a:cubicBezTo>
                  <a:pt x="1343020" y="10854"/>
                  <a:pt x="1348880" y="12743"/>
                  <a:pt x="1353505" y="15297"/>
                </a:cubicBezTo>
                <a:cubicBezTo>
                  <a:pt x="1358132" y="17852"/>
                  <a:pt x="1359381" y="20692"/>
                  <a:pt x="1357254" y="23818"/>
                </a:cubicBezTo>
                <a:cubicBezTo>
                  <a:pt x="1355127" y="26943"/>
                  <a:pt x="1352693" y="30174"/>
                  <a:pt x="1349952" y="33510"/>
                </a:cubicBezTo>
                <a:cubicBezTo>
                  <a:pt x="1352482" y="33510"/>
                  <a:pt x="1358544" y="31755"/>
                  <a:pt x="1368137" y="28245"/>
                </a:cubicBezTo>
                <a:cubicBezTo>
                  <a:pt x="1377730" y="24736"/>
                  <a:pt x="1384881" y="25846"/>
                  <a:pt x="1389587" y="31575"/>
                </a:cubicBezTo>
                <a:cubicBezTo>
                  <a:pt x="1394294" y="37305"/>
                  <a:pt x="1392880" y="41404"/>
                  <a:pt x="1385345" y="43872"/>
                </a:cubicBezTo>
                <a:cubicBezTo>
                  <a:pt x="1377811" y="46340"/>
                  <a:pt x="1369954" y="47971"/>
                  <a:pt x="1361775" y="48765"/>
                </a:cubicBezTo>
                <a:cubicBezTo>
                  <a:pt x="1353596" y="49559"/>
                  <a:pt x="1347410" y="49181"/>
                  <a:pt x="1343218" y="47630"/>
                </a:cubicBezTo>
                <a:cubicBezTo>
                  <a:pt x="1334586" y="60975"/>
                  <a:pt x="1322825" y="71899"/>
                  <a:pt x="1307936" y="80400"/>
                </a:cubicBezTo>
                <a:cubicBezTo>
                  <a:pt x="1293047" y="88902"/>
                  <a:pt x="1288973" y="88893"/>
                  <a:pt x="1295714" y="80373"/>
                </a:cubicBezTo>
                <a:cubicBezTo>
                  <a:pt x="1302454" y="71852"/>
                  <a:pt x="1307936" y="64519"/>
                  <a:pt x="1312159" y="58374"/>
                </a:cubicBezTo>
                <a:cubicBezTo>
                  <a:pt x="1316382" y="52229"/>
                  <a:pt x="1320016" y="45925"/>
                  <a:pt x="1323061" y="39463"/>
                </a:cubicBezTo>
                <a:cubicBezTo>
                  <a:pt x="1326105" y="33002"/>
                  <a:pt x="1327628" y="27917"/>
                  <a:pt x="1327628" y="24208"/>
                </a:cubicBezTo>
                <a:cubicBezTo>
                  <a:pt x="1327628" y="20066"/>
                  <a:pt x="1327237" y="16296"/>
                  <a:pt x="1326456" y="12898"/>
                </a:cubicBezTo>
                <a:cubicBezTo>
                  <a:pt x="1326065" y="11198"/>
                  <a:pt x="1326659" y="10077"/>
                  <a:pt x="1328237" y="9533"/>
                </a:cubicBezTo>
                <a:close/>
                <a:moveTo>
                  <a:pt x="6265083" y="7741"/>
                </a:moveTo>
                <a:cubicBezTo>
                  <a:pt x="6266416" y="7441"/>
                  <a:pt x="6268165" y="7495"/>
                  <a:pt x="6270330" y="7903"/>
                </a:cubicBezTo>
                <a:cubicBezTo>
                  <a:pt x="6278993" y="9533"/>
                  <a:pt x="6287380" y="12591"/>
                  <a:pt x="6295492" y="17074"/>
                </a:cubicBezTo>
                <a:cubicBezTo>
                  <a:pt x="6303603" y="21557"/>
                  <a:pt x="6305910" y="26404"/>
                  <a:pt x="6302412" y="31613"/>
                </a:cubicBezTo>
                <a:cubicBezTo>
                  <a:pt x="6298914" y="36822"/>
                  <a:pt x="6297166" y="57676"/>
                  <a:pt x="6297166" y="94176"/>
                </a:cubicBezTo>
                <a:cubicBezTo>
                  <a:pt x="6308936" y="93482"/>
                  <a:pt x="6320814" y="92167"/>
                  <a:pt x="6332801" y="90232"/>
                </a:cubicBezTo>
                <a:cubicBezTo>
                  <a:pt x="6344788" y="88298"/>
                  <a:pt x="6357076" y="86332"/>
                  <a:pt x="6369664" y="84335"/>
                </a:cubicBezTo>
                <a:cubicBezTo>
                  <a:pt x="6382252" y="82338"/>
                  <a:pt x="6392772" y="86422"/>
                  <a:pt x="6401224" y="96585"/>
                </a:cubicBezTo>
                <a:cubicBezTo>
                  <a:pt x="6409677" y="106749"/>
                  <a:pt x="6407438" y="111248"/>
                  <a:pt x="6394509" y="110082"/>
                </a:cubicBezTo>
                <a:cubicBezTo>
                  <a:pt x="6381580" y="108917"/>
                  <a:pt x="6368188" y="108721"/>
                  <a:pt x="6354334" y="109496"/>
                </a:cubicBezTo>
                <a:cubicBezTo>
                  <a:pt x="6340482" y="110271"/>
                  <a:pt x="6321394" y="111738"/>
                  <a:pt x="6297073" y="113896"/>
                </a:cubicBezTo>
                <a:cubicBezTo>
                  <a:pt x="6296316" y="171034"/>
                  <a:pt x="6295129" y="211335"/>
                  <a:pt x="6293510" y="234800"/>
                </a:cubicBezTo>
                <a:cubicBezTo>
                  <a:pt x="6291892" y="258266"/>
                  <a:pt x="6288001" y="270488"/>
                  <a:pt x="6281836" y="271468"/>
                </a:cubicBezTo>
                <a:cubicBezTo>
                  <a:pt x="6275672" y="272448"/>
                  <a:pt x="6272383" y="262613"/>
                  <a:pt x="6271968" y="241963"/>
                </a:cubicBezTo>
                <a:cubicBezTo>
                  <a:pt x="6271552" y="221313"/>
                  <a:pt x="6271344" y="179492"/>
                  <a:pt x="6271344" y="116501"/>
                </a:cubicBezTo>
                <a:cubicBezTo>
                  <a:pt x="6261112" y="118026"/>
                  <a:pt x="6238075" y="121920"/>
                  <a:pt x="6202232" y="128184"/>
                </a:cubicBezTo>
                <a:cubicBezTo>
                  <a:pt x="6191826" y="130515"/>
                  <a:pt x="6184143" y="131681"/>
                  <a:pt x="6179182" y="131681"/>
                </a:cubicBezTo>
                <a:cubicBezTo>
                  <a:pt x="6173626" y="131681"/>
                  <a:pt x="6167168" y="127963"/>
                  <a:pt x="6159807" y="120528"/>
                </a:cubicBezTo>
                <a:cubicBezTo>
                  <a:pt x="6152446" y="113093"/>
                  <a:pt x="6153460" y="109375"/>
                  <a:pt x="6162848" y="109375"/>
                </a:cubicBezTo>
                <a:cubicBezTo>
                  <a:pt x="6170762" y="109375"/>
                  <a:pt x="6179601" y="109000"/>
                  <a:pt x="6189368" y="108250"/>
                </a:cubicBezTo>
                <a:cubicBezTo>
                  <a:pt x="6199134" y="107500"/>
                  <a:pt x="6211655" y="106145"/>
                  <a:pt x="6226928" y="104185"/>
                </a:cubicBezTo>
                <a:cubicBezTo>
                  <a:pt x="6242202" y="102225"/>
                  <a:pt x="6257008" y="100222"/>
                  <a:pt x="6271344" y="98176"/>
                </a:cubicBezTo>
                <a:lnTo>
                  <a:pt x="6271344" y="56895"/>
                </a:lnTo>
                <a:cubicBezTo>
                  <a:pt x="6271344" y="42000"/>
                  <a:pt x="6269010" y="29703"/>
                  <a:pt x="6264340" y="20004"/>
                </a:cubicBezTo>
                <a:cubicBezTo>
                  <a:pt x="6260838" y="12730"/>
                  <a:pt x="6261086" y="8643"/>
                  <a:pt x="6265083" y="7741"/>
                </a:cubicBezTo>
                <a:close/>
                <a:moveTo>
                  <a:pt x="4987982" y="6087"/>
                </a:moveTo>
                <a:cubicBezTo>
                  <a:pt x="4989290" y="5958"/>
                  <a:pt x="4990945" y="6200"/>
                  <a:pt x="4992948" y="6814"/>
                </a:cubicBezTo>
                <a:cubicBezTo>
                  <a:pt x="5000960" y="9270"/>
                  <a:pt x="5007794" y="12392"/>
                  <a:pt x="5013449" y="16181"/>
                </a:cubicBezTo>
                <a:cubicBezTo>
                  <a:pt x="5019105" y="19970"/>
                  <a:pt x="5020292" y="23759"/>
                  <a:pt x="5017012" y="27548"/>
                </a:cubicBezTo>
                <a:cubicBezTo>
                  <a:pt x="5013731" y="31337"/>
                  <a:pt x="5007973" y="44207"/>
                  <a:pt x="4999738" y="66159"/>
                </a:cubicBezTo>
                <a:cubicBezTo>
                  <a:pt x="5009003" y="64733"/>
                  <a:pt x="5017511" y="62820"/>
                  <a:pt x="5025262" y="60420"/>
                </a:cubicBezTo>
                <a:cubicBezTo>
                  <a:pt x="5033014" y="58020"/>
                  <a:pt x="5039649" y="59720"/>
                  <a:pt x="5045168" y="65518"/>
                </a:cubicBezTo>
                <a:cubicBezTo>
                  <a:pt x="5050687" y="71316"/>
                  <a:pt x="5046659" y="75815"/>
                  <a:pt x="5033085" y="79014"/>
                </a:cubicBezTo>
                <a:cubicBezTo>
                  <a:pt x="5019511" y="82214"/>
                  <a:pt x="5006498" y="84875"/>
                  <a:pt x="4994046" y="86995"/>
                </a:cubicBezTo>
                <a:cubicBezTo>
                  <a:pt x="4985165" y="110696"/>
                  <a:pt x="4979616" y="124435"/>
                  <a:pt x="4977396" y="128211"/>
                </a:cubicBezTo>
                <a:cubicBezTo>
                  <a:pt x="4975175" y="131988"/>
                  <a:pt x="4975588" y="133709"/>
                  <a:pt x="4978633" y="133374"/>
                </a:cubicBezTo>
                <a:cubicBezTo>
                  <a:pt x="4981677" y="133039"/>
                  <a:pt x="4987919" y="132196"/>
                  <a:pt x="4997357" y="130844"/>
                </a:cubicBezTo>
                <a:cubicBezTo>
                  <a:pt x="4998076" y="117238"/>
                  <a:pt x="4996880" y="107143"/>
                  <a:pt x="4993767" y="100557"/>
                </a:cubicBezTo>
                <a:cubicBezTo>
                  <a:pt x="4990654" y="93972"/>
                  <a:pt x="4992678" y="91504"/>
                  <a:pt x="4999841" y="93153"/>
                </a:cubicBezTo>
                <a:cubicBezTo>
                  <a:pt x="5007003" y="94803"/>
                  <a:pt x="5012863" y="96852"/>
                  <a:pt x="5017421" y="99302"/>
                </a:cubicBezTo>
                <a:cubicBezTo>
                  <a:pt x="5021979" y="101751"/>
                  <a:pt x="5023265" y="104833"/>
                  <a:pt x="5021281" y="108548"/>
                </a:cubicBezTo>
                <a:cubicBezTo>
                  <a:pt x="5019297" y="112262"/>
                  <a:pt x="5017958" y="117983"/>
                  <a:pt x="5017263" y="125709"/>
                </a:cubicBezTo>
                <a:cubicBezTo>
                  <a:pt x="5019483" y="125809"/>
                  <a:pt x="5023712" y="124469"/>
                  <a:pt x="5029951" y="121691"/>
                </a:cubicBezTo>
                <a:cubicBezTo>
                  <a:pt x="5036189" y="118913"/>
                  <a:pt x="5041664" y="120662"/>
                  <a:pt x="5046377" y="126937"/>
                </a:cubicBezTo>
                <a:cubicBezTo>
                  <a:pt x="5051091" y="133213"/>
                  <a:pt x="5048873" y="137324"/>
                  <a:pt x="5039727" y="139271"/>
                </a:cubicBezTo>
                <a:cubicBezTo>
                  <a:pt x="5030580" y="141218"/>
                  <a:pt x="5022702" y="142800"/>
                  <a:pt x="5016091" y="144015"/>
                </a:cubicBezTo>
                <a:lnTo>
                  <a:pt x="5016091" y="166563"/>
                </a:lnTo>
                <a:cubicBezTo>
                  <a:pt x="5025542" y="164305"/>
                  <a:pt x="5032701" y="162380"/>
                  <a:pt x="5037569" y="160786"/>
                </a:cubicBezTo>
                <a:cubicBezTo>
                  <a:pt x="5042436" y="159193"/>
                  <a:pt x="5047273" y="160681"/>
                  <a:pt x="5052079" y="165251"/>
                </a:cubicBezTo>
                <a:cubicBezTo>
                  <a:pt x="5056886" y="169821"/>
                  <a:pt x="5054402" y="173347"/>
                  <a:pt x="5044629" y="175827"/>
                </a:cubicBezTo>
                <a:cubicBezTo>
                  <a:pt x="5034855" y="178308"/>
                  <a:pt x="5025306" y="180838"/>
                  <a:pt x="5015979" y="183417"/>
                </a:cubicBezTo>
                <a:cubicBezTo>
                  <a:pt x="5015235" y="224928"/>
                  <a:pt x="5012888" y="249252"/>
                  <a:pt x="5008938" y="256390"/>
                </a:cubicBezTo>
                <a:cubicBezTo>
                  <a:pt x="5004988" y="263527"/>
                  <a:pt x="5000498" y="261664"/>
                  <a:pt x="4995469" y="250799"/>
                </a:cubicBezTo>
                <a:cubicBezTo>
                  <a:pt x="4990440" y="239935"/>
                  <a:pt x="4989097" y="231883"/>
                  <a:pt x="4991441" y="226643"/>
                </a:cubicBezTo>
                <a:cubicBezTo>
                  <a:pt x="4993785" y="221403"/>
                  <a:pt x="4995342" y="208036"/>
                  <a:pt x="4996111" y="186543"/>
                </a:cubicBezTo>
                <a:cubicBezTo>
                  <a:pt x="4973067" y="194877"/>
                  <a:pt x="4958020" y="200657"/>
                  <a:pt x="4950969" y="203881"/>
                </a:cubicBezTo>
                <a:cubicBezTo>
                  <a:pt x="4943919" y="207106"/>
                  <a:pt x="4936642" y="203636"/>
                  <a:pt x="4929138" y="193473"/>
                </a:cubicBezTo>
                <a:cubicBezTo>
                  <a:pt x="4921634" y="183309"/>
                  <a:pt x="4922308" y="178624"/>
                  <a:pt x="4931157" y="179418"/>
                </a:cubicBezTo>
                <a:cubicBezTo>
                  <a:pt x="4940005" y="180211"/>
                  <a:pt x="4949608" y="179839"/>
                  <a:pt x="4959964" y="178301"/>
                </a:cubicBezTo>
                <a:cubicBezTo>
                  <a:pt x="4970320" y="176764"/>
                  <a:pt x="4982753" y="174264"/>
                  <a:pt x="4997264" y="170804"/>
                </a:cubicBezTo>
                <a:lnTo>
                  <a:pt x="4997264" y="146861"/>
                </a:lnTo>
                <a:cubicBezTo>
                  <a:pt x="4979579" y="149888"/>
                  <a:pt x="4967858" y="153171"/>
                  <a:pt x="4962104" y="156712"/>
                </a:cubicBezTo>
                <a:cubicBezTo>
                  <a:pt x="4956349" y="160253"/>
                  <a:pt x="4952018" y="157819"/>
                  <a:pt x="4949109" y="149410"/>
                </a:cubicBezTo>
                <a:cubicBezTo>
                  <a:pt x="4946200" y="141001"/>
                  <a:pt x="4947509" y="134971"/>
                  <a:pt x="4953034" y="131318"/>
                </a:cubicBezTo>
                <a:cubicBezTo>
                  <a:pt x="4958560" y="127666"/>
                  <a:pt x="4965136" y="113778"/>
                  <a:pt x="4972763" y="89656"/>
                </a:cubicBezTo>
                <a:cubicBezTo>
                  <a:pt x="4968112" y="90437"/>
                  <a:pt x="4963809" y="90614"/>
                  <a:pt x="4959852" y="90186"/>
                </a:cubicBezTo>
                <a:cubicBezTo>
                  <a:pt x="4955896" y="89758"/>
                  <a:pt x="4951611" y="87098"/>
                  <a:pt x="4946997" y="82205"/>
                </a:cubicBezTo>
                <a:cubicBezTo>
                  <a:pt x="4942384" y="77312"/>
                  <a:pt x="4943856" y="74599"/>
                  <a:pt x="4951416" y="74066"/>
                </a:cubicBezTo>
                <a:cubicBezTo>
                  <a:pt x="4958975" y="73533"/>
                  <a:pt x="4967803" y="72255"/>
                  <a:pt x="4977898" y="70234"/>
                </a:cubicBezTo>
                <a:cubicBezTo>
                  <a:pt x="4986146" y="44362"/>
                  <a:pt x="4988713" y="26711"/>
                  <a:pt x="4985600" y="17279"/>
                </a:cubicBezTo>
                <a:cubicBezTo>
                  <a:pt x="4983265" y="10205"/>
                  <a:pt x="4984059" y="6474"/>
                  <a:pt x="4987982" y="6087"/>
                </a:cubicBezTo>
                <a:close/>
                <a:moveTo>
                  <a:pt x="5290379" y="4847"/>
                </a:moveTo>
                <a:cubicBezTo>
                  <a:pt x="5291864" y="4777"/>
                  <a:pt x="5293759" y="5052"/>
                  <a:pt x="5296065" y="5670"/>
                </a:cubicBezTo>
                <a:cubicBezTo>
                  <a:pt x="5305285" y="8144"/>
                  <a:pt x="5312702" y="11450"/>
                  <a:pt x="5318314" y="15586"/>
                </a:cubicBezTo>
                <a:cubicBezTo>
                  <a:pt x="5323926" y="19722"/>
                  <a:pt x="5324962" y="24181"/>
                  <a:pt x="5321421" y="28962"/>
                </a:cubicBezTo>
                <a:cubicBezTo>
                  <a:pt x="5317880" y="33743"/>
                  <a:pt x="5315366" y="50427"/>
                  <a:pt x="5313877" y="79014"/>
                </a:cubicBezTo>
                <a:cubicBezTo>
                  <a:pt x="5316742" y="78394"/>
                  <a:pt x="5320661" y="77461"/>
                  <a:pt x="5325635" y="76215"/>
                </a:cubicBezTo>
                <a:cubicBezTo>
                  <a:pt x="5330608" y="74968"/>
                  <a:pt x="5335339" y="75657"/>
                  <a:pt x="5339829" y="78280"/>
                </a:cubicBezTo>
                <a:cubicBezTo>
                  <a:pt x="5344319" y="80903"/>
                  <a:pt x="5343934" y="85157"/>
                  <a:pt x="5338676" y="91042"/>
                </a:cubicBezTo>
                <a:cubicBezTo>
                  <a:pt x="5333417" y="96927"/>
                  <a:pt x="5325151" y="101277"/>
                  <a:pt x="5313877" y="104092"/>
                </a:cubicBezTo>
                <a:lnTo>
                  <a:pt x="5313877" y="131532"/>
                </a:lnTo>
                <a:cubicBezTo>
                  <a:pt x="5331005" y="120643"/>
                  <a:pt x="5338273" y="118321"/>
                  <a:pt x="5335681" y="124565"/>
                </a:cubicBezTo>
                <a:cubicBezTo>
                  <a:pt x="5333088" y="130810"/>
                  <a:pt x="5325821" y="138788"/>
                  <a:pt x="5313877" y="148499"/>
                </a:cubicBezTo>
                <a:cubicBezTo>
                  <a:pt x="5314622" y="172968"/>
                  <a:pt x="5315391" y="193318"/>
                  <a:pt x="5316184" y="209546"/>
                </a:cubicBezTo>
                <a:cubicBezTo>
                  <a:pt x="5316978" y="225775"/>
                  <a:pt x="5314693" y="239228"/>
                  <a:pt x="5309329" y="249906"/>
                </a:cubicBezTo>
                <a:cubicBezTo>
                  <a:pt x="5303965" y="260585"/>
                  <a:pt x="5298607" y="261813"/>
                  <a:pt x="5293255" y="253590"/>
                </a:cubicBezTo>
                <a:cubicBezTo>
                  <a:pt x="5287904" y="245367"/>
                  <a:pt x="5281030" y="236394"/>
                  <a:pt x="5272633" y="226671"/>
                </a:cubicBezTo>
                <a:cubicBezTo>
                  <a:pt x="5264237" y="216947"/>
                  <a:pt x="5264451" y="213453"/>
                  <a:pt x="5273275" y="216187"/>
                </a:cubicBezTo>
                <a:cubicBezTo>
                  <a:pt x="5282100" y="218922"/>
                  <a:pt x="5288217" y="220290"/>
                  <a:pt x="5291628" y="220290"/>
                </a:cubicBezTo>
                <a:cubicBezTo>
                  <a:pt x="5293178" y="220290"/>
                  <a:pt x="5294139" y="213487"/>
                  <a:pt x="5294511" y="199881"/>
                </a:cubicBezTo>
                <a:cubicBezTo>
                  <a:pt x="5294883" y="186276"/>
                  <a:pt x="5295069" y="173272"/>
                  <a:pt x="5295069" y="160870"/>
                </a:cubicBezTo>
                <a:cubicBezTo>
                  <a:pt x="5273464" y="179647"/>
                  <a:pt x="5260628" y="191733"/>
                  <a:pt x="5256560" y="197128"/>
                </a:cubicBezTo>
                <a:cubicBezTo>
                  <a:pt x="5252492" y="202523"/>
                  <a:pt x="5245051" y="201168"/>
                  <a:pt x="5234236" y="193063"/>
                </a:cubicBezTo>
                <a:cubicBezTo>
                  <a:pt x="5223421" y="184958"/>
                  <a:pt x="5222060" y="179917"/>
                  <a:pt x="5230152" y="177939"/>
                </a:cubicBezTo>
                <a:cubicBezTo>
                  <a:pt x="5238245" y="175960"/>
                  <a:pt x="5245829" y="173300"/>
                  <a:pt x="5252904" y="169958"/>
                </a:cubicBezTo>
                <a:cubicBezTo>
                  <a:pt x="5259980" y="166615"/>
                  <a:pt x="5274035" y="157050"/>
                  <a:pt x="5295069" y="141262"/>
                </a:cubicBezTo>
                <a:lnTo>
                  <a:pt x="5295069" y="108334"/>
                </a:lnTo>
                <a:cubicBezTo>
                  <a:pt x="5289153" y="109871"/>
                  <a:pt x="5283272" y="110839"/>
                  <a:pt x="5277424" y="111236"/>
                </a:cubicBezTo>
                <a:cubicBezTo>
                  <a:pt x="5271576" y="111633"/>
                  <a:pt x="5265077" y="109589"/>
                  <a:pt x="5257927" y="105106"/>
                </a:cubicBezTo>
                <a:cubicBezTo>
                  <a:pt x="5250777" y="100622"/>
                  <a:pt x="5251335" y="97314"/>
                  <a:pt x="5259602" y="95181"/>
                </a:cubicBezTo>
                <a:cubicBezTo>
                  <a:pt x="5267868" y="93048"/>
                  <a:pt x="5279691" y="89885"/>
                  <a:pt x="5295069" y="85693"/>
                </a:cubicBezTo>
                <a:cubicBezTo>
                  <a:pt x="5295069" y="72013"/>
                  <a:pt x="5294880" y="58910"/>
                  <a:pt x="5294502" y="46384"/>
                </a:cubicBezTo>
                <a:cubicBezTo>
                  <a:pt x="5294123" y="33858"/>
                  <a:pt x="5291984" y="23322"/>
                  <a:pt x="5288084" y="14777"/>
                </a:cubicBezTo>
                <a:cubicBezTo>
                  <a:pt x="5285158" y="8368"/>
                  <a:pt x="5285923" y="5058"/>
                  <a:pt x="5290379" y="4847"/>
                </a:cubicBezTo>
                <a:close/>
                <a:moveTo>
                  <a:pt x="3252157" y="1"/>
                </a:moveTo>
                <a:cubicBezTo>
                  <a:pt x="3255087" y="-15"/>
                  <a:pt x="3259343" y="873"/>
                  <a:pt x="3264924" y="2666"/>
                </a:cubicBezTo>
                <a:cubicBezTo>
                  <a:pt x="3276086" y="6250"/>
                  <a:pt x="3280110" y="10845"/>
                  <a:pt x="3276997" y="16451"/>
                </a:cubicBezTo>
                <a:lnTo>
                  <a:pt x="3269984" y="21809"/>
                </a:lnTo>
                <a:cubicBezTo>
                  <a:pt x="3275639" y="21871"/>
                  <a:pt x="3284085" y="20525"/>
                  <a:pt x="3295322" y="17772"/>
                </a:cubicBezTo>
                <a:cubicBezTo>
                  <a:pt x="3306558" y="15018"/>
                  <a:pt x="3314679" y="16807"/>
                  <a:pt x="3319683" y="23139"/>
                </a:cubicBezTo>
                <a:cubicBezTo>
                  <a:pt x="3324687" y="29470"/>
                  <a:pt x="3319196" y="33966"/>
                  <a:pt x="3303210" y="36626"/>
                </a:cubicBezTo>
                <a:cubicBezTo>
                  <a:pt x="3287223" y="39287"/>
                  <a:pt x="3274746" y="39842"/>
                  <a:pt x="3265779" y="38291"/>
                </a:cubicBezTo>
                <a:cubicBezTo>
                  <a:pt x="3259343" y="48523"/>
                  <a:pt x="3250630" y="57112"/>
                  <a:pt x="3239641" y="64057"/>
                </a:cubicBezTo>
                <a:lnTo>
                  <a:pt x="3234969" y="66561"/>
                </a:lnTo>
                <a:lnTo>
                  <a:pt x="3246292" y="63955"/>
                </a:lnTo>
                <a:cubicBezTo>
                  <a:pt x="3250999" y="61543"/>
                  <a:pt x="3256267" y="61592"/>
                  <a:pt x="3262096" y="64104"/>
                </a:cubicBezTo>
                <a:cubicBezTo>
                  <a:pt x="3267925" y="66615"/>
                  <a:pt x="3273615" y="69679"/>
                  <a:pt x="3279165" y="73294"/>
                </a:cubicBezTo>
                <a:cubicBezTo>
                  <a:pt x="3284714" y="76909"/>
                  <a:pt x="3285905" y="81334"/>
                  <a:pt x="3282736" y="86567"/>
                </a:cubicBezTo>
                <a:cubicBezTo>
                  <a:pt x="3279568" y="91801"/>
                  <a:pt x="3276827" y="102322"/>
                  <a:pt x="3274514" y="118128"/>
                </a:cubicBezTo>
                <a:cubicBezTo>
                  <a:pt x="3272201" y="133935"/>
                  <a:pt x="3269016" y="146176"/>
                  <a:pt x="3264961" y="154852"/>
                </a:cubicBezTo>
                <a:cubicBezTo>
                  <a:pt x="3263947" y="157021"/>
                  <a:pt x="3262861" y="158675"/>
                  <a:pt x="3261704" y="159816"/>
                </a:cubicBezTo>
                <a:lnTo>
                  <a:pt x="3259677" y="160849"/>
                </a:lnTo>
                <a:lnTo>
                  <a:pt x="3261882" y="161512"/>
                </a:lnTo>
                <a:cubicBezTo>
                  <a:pt x="3266502" y="163428"/>
                  <a:pt x="3268592" y="165316"/>
                  <a:pt x="3268151" y="167177"/>
                </a:cubicBezTo>
                <a:cubicBezTo>
                  <a:pt x="3267711" y="169037"/>
                  <a:pt x="3266765" y="171164"/>
                  <a:pt x="3265314" y="173558"/>
                </a:cubicBezTo>
                <a:cubicBezTo>
                  <a:pt x="3289362" y="171325"/>
                  <a:pt x="3307197" y="169211"/>
                  <a:pt x="3318818" y="167214"/>
                </a:cubicBezTo>
                <a:cubicBezTo>
                  <a:pt x="3330439" y="165217"/>
                  <a:pt x="3339797" y="166662"/>
                  <a:pt x="3346891" y="171548"/>
                </a:cubicBezTo>
                <a:cubicBezTo>
                  <a:pt x="3353985" y="176435"/>
                  <a:pt x="3356735" y="180934"/>
                  <a:pt x="3355141" y="185045"/>
                </a:cubicBezTo>
                <a:cubicBezTo>
                  <a:pt x="3353548" y="189157"/>
                  <a:pt x="3347505" y="191017"/>
                  <a:pt x="3337012" y="190626"/>
                </a:cubicBezTo>
                <a:cubicBezTo>
                  <a:pt x="3326520" y="190236"/>
                  <a:pt x="3317385" y="190040"/>
                  <a:pt x="3309609" y="190040"/>
                </a:cubicBezTo>
                <a:cubicBezTo>
                  <a:pt x="3302751" y="190040"/>
                  <a:pt x="3287986" y="190753"/>
                  <a:pt x="3265314" y="192180"/>
                </a:cubicBezTo>
                <a:cubicBezTo>
                  <a:pt x="3265314" y="226509"/>
                  <a:pt x="3265103" y="245358"/>
                  <a:pt x="3264682" y="248725"/>
                </a:cubicBezTo>
                <a:cubicBezTo>
                  <a:pt x="3264260" y="252092"/>
                  <a:pt x="3262759" y="257748"/>
                  <a:pt x="3260180" y="265691"/>
                </a:cubicBezTo>
                <a:cubicBezTo>
                  <a:pt x="3257600" y="273635"/>
                  <a:pt x="3254698" y="276277"/>
                  <a:pt x="3251473" y="273617"/>
                </a:cubicBezTo>
                <a:cubicBezTo>
                  <a:pt x="3248249" y="270956"/>
                  <a:pt x="3246227" y="266966"/>
                  <a:pt x="3245408" y="261645"/>
                </a:cubicBezTo>
                <a:cubicBezTo>
                  <a:pt x="3244590" y="256325"/>
                  <a:pt x="3243982" y="248499"/>
                  <a:pt x="3243585" y="238168"/>
                </a:cubicBezTo>
                <a:cubicBezTo>
                  <a:pt x="3243189" y="227836"/>
                  <a:pt x="3242990" y="212966"/>
                  <a:pt x="3242990" y="193556"/>
                </a:cubicBezTo>
                <a:lnTo>
                  <a:pt x="3193486" y="200216"/>
                </a:lnTo>
                <a:cubicBezTo>
                  <a:pt x="3190571" y="214764"/>
                  <a:pt x="3183620" y="227942"/>
                  <a:pt x="3172632" y="239749"/>
                </a:cubicBezTo>
                <a:cubicBezTo>
                  <a:pt x="3161643" y="251556"/>
                  <a:pt x="3148053" y="259261"/>
                  <a:pt x="3131862" y="262864"/>
                </a:cubicBezTo>
                <a:cubicBezTo>
                  <a:pt x="3115671" y="266467"/>
                  <a:pt x="3113348" y="264312"/>
                  <a:pt x="3124895" y="256399"/>
                </a:cubicBezTo>
                <a:cubicBezTo>
                  <a:pt x="3136442" y="248486"/>
                  <a:pt x="3146190" y="239988"/>
                  <a:pt x="3154140" y="230903"/>
                </a:cubicBezTo>
                <a:cubicBezTo>
                  <a:pt x="3162089" y="221818"/>
                  <a:pt x="3167584" y="212092"/>
                  <a:pt x="3170622" y="201723"/>
                </a:cubicBezTo>
                <a:cubicBezTo>
                  <a:pt x="3144007" y="206387"/>
                  <a:pt x="3126699" y="209496"/>
                  <a:pt x="3118700" y="211053"/>
                </a:cubicBezTo>
                <a:cubicBezTo>
                  <a:pt x="3110700" y="212609"/>
                  <a:pt x="3102763" y="209475"/>
                  <a:pt x="3094887" y="201649"/>
                </a:cubicBezTo>
                <a:cubicBezTo>
                  <a:pt x="3087012" y="193823"/>
                  <a:pt x="3089468" y="190496"/>
                  <a:pt x="3102254" y="191668"/>
                </a:cubicBezTo>
                <a:cubicBezTo>
                  <a:pt x="3115041" y="192840"/>
                  <a:pt x="3138221" y="191237"/>
                  <a:pt x="3171794" y="186859"/>
                </a:cubicBezTo>
                <a:cubicBezTo>
                  <a:pt x="3171794" y="181104"/>
                  <a:pt x="3170821" y="175892"/>
                  <a:pt x="3168874" y="171223"/>
                </a:cubicBezTo>
                <a:cubicBezTo>
                  <a:pt x="3166926" y="166553"/>
                  <a:pt x="3168861" y="164628"/>
                  <a:pt x="3174678" y="165446"/>
                </a:cubicBezTo>
                <a:lnTo>
                  <a:pt x="3177541" y="166178"/>
                </a:lnTo>
                <a:lnTo>
                  <a:pt x="3173776" y="158514"/>
                </a:lnTo>
                <a:cubicBezTo>
                  <a:pt x="3172687" y="155437"/>
                  <a:pt x="3171844" y="151996"/>
                  <a:pt x="3171246" y="148192"/>
                </a:cubicBezTo>
                <a:cubicBezTo>
                  <a:pt x="3170049" y="140583"/>
                  <a:pt x="3168495" y="129718"/>
                  <a:pt x="3166585" y="115598"/>
                </a:cubicBezTo>
                <a:cubicBezTo>
                  <a:pt x="3164675" y="101478"/>
                  <a:pt x="3161953" y="91271"/>
                  <a:pt x="3158418" y="84977"/>
                </a:cubicBezTo>
                <a:cubicBezTo>
                  <a:pt x="3154884" y="78683"/>
                  <a:pt x="3156639" y="75536"/>
                  <a:pt x="3163683" y="75536"/>
                </a:cubicBezTo>
                <a:cubicBezTo>
                  <a:pt x="3168557" y="75536"/>
                  <a:pt x="3172892" y="75725"/>
                  <a:pt x="3176687" y="76103"/>
                </a:cubicBezTo>
                <a:cubicBezTo>
                  <a:pt x="3178585" y="76292"/>
                  <a:pt x="3182377" y="76055"/>
                  <a:pt x="3188063" y="75391"/>
                </a:cubicBezTo>
                <a:lnTo>
                  <a:pt x="3188472" y="75333"/>
                </a:lnTo>
                <a:lnTo>
                  <a:pt x="3183347" y="72317"/>
                </a:lnTo>
                <a:cubicBezTo>
                  <a:pt x="3175645" y="62780"/>
                  <a:pt x="3173438" y="56647"/>
                  <a:pt x="3176724" y="53918"/>
                </a:cubicBezTo>
                <a:cubicBezTo>
                  <a:pt x="3180011" y="51190"/>
                  <a:pt x="3185871" y="51379"/>
                  <a:pt x="3194305" y="54486"/>
                </a:cubicBezTo>
                <a:cubicBezTo>
                  <a:pt x="3202738" y="57593"/>
                  <a:pt x="3205687" y="63257"/>
                  <a:pt x="3203151" y="71480"/>
                </a:cubicBezTo>
                <a:lnTo>
                  <a:pt x="3202070" y="73378"/>
                </a:lnTo>
                <a:lnTo>
                  <a:pt x="3210806" y="72122"/>
                </a:lnTo>
                <a:lnTo>
                  <a:pt x="3229633" y="67789"/>
                </a:lnTo>
                <a:lnTo>
                  <a:pt x="3229489" y="64741"/>
                </a:lnTo>
                <a:cubicBezTo>
                  <a:pt x="3229980" y="63157"/>
                  <a:pt x="3231011" y="61019"/>
                  <a:pt x="3232581" y="58327"/>
                </a:cubicBezTo>
                <a:cubicBezTo>
                  <a:pt x="3238863" y="47562"/>
                  <a:pt x="3243337" y="38068"/>
                  <a:pt x="3246004" y="29845"/>
                </a:cubicBezTo>
                <a:cubicBezTo>
                  <a:pt x="3248670" y="21623"/>
                  <a:pt x="3249421" y="15964"/>
                  <a:pt x="3248255" y="12870"/>
                </a:cubicBezTo>
                <a:cubicBezTo>
                  <a:pt x="3247089" y="9775"/>
                  <a:pt x="3246785" y="6405"/>
                  <a:pt x="3247343" y="2759"/>
                </a:cubicBezTo>
                <a:cubicBezTo>
                  <a:pt x="3247622" y="935"/>
                  <a:pt x="3249227" y="16"/>
                  <a:pt x="3252157" y="1"/>
                </a:cubicBezTo>
                <a:close/>
                <a:moveTo>
                  <a:pt x="2023432" y="1"/>
                </a:moveTo>
                <a:cubicBezTo>
                  <a:pt x="2026362" y="-15"/>
                  <a:pt x="2030618" y="873"/>
                  <a:pt x="2036199" y="2666"/>
                </a:cubicBezTo>
                <a:cubicBezTo>
                  <a:pt x="2047361" y="6250"/>
                  <a:pt x="2051385" y="10845"/>
                  <a:pt x="2048272" y="16451"/>
                </a:cubicBezTo>
                <a:lnTo>
                  <a:pt x="2041259" y="21809"/>
                </a:lnTo>
                <a:cubicBezTo>
                  <a:pt x="2046914" y="21871"/>
                  <a:pt x="2055360" y="20525"/>
                  <a:pt x="2066597" y="17772"/>
                </a:cubicBezTo>
                <a:cubicBezTo>
                  <a:pt x="2077833" y="15018"/>
                  <a:pt x="2085954" y="16807"/>
                  <a:pt x="2090958" y="23139"/>
                </a:cubicBezTo>
                <a:cubicBezTo>
                  <a:pt x="2095962" y="29470"/>
                  <a:pt x="2090471" y="33966"/>
                  <a:pt x="2074485" y="36626"/>
                </a:cubicBezTo>
                <a:cubicBezTo>
                  <a:pt x="2058498" y="39287"/>
                  <a:pt x="2046021" y="39842"/>
                  <a:pt x="2037054" y="38291"/>
                </a:cubicBezTo>
                <a:cubicBezTo>
                  <a:pt x="2030618" y="48523"/>
                  <a:pt x="2021905" y="57112"/>
                  <a:pt x="2010917" y="64057"/>
                </a:cubicBezTo>
                <a:lnTo>
                  <a:pt x="2006245" y="66561"/>
                </a:lnTo>
                <a:lnTo>
                  <a:pt x="2017567" y="63955"/>
                </a:lnTo>
                <a:cubicBezTo>
                  <a:pt x="2022274" y="61543"/>
                  <a:pt x="2027542" y="61592"/>
                  <a:pt x="2033371" y="64104"/>
                </a:cubicBezTo>
                <a:cubicBezTo>
                  <a:pt x="2039200" y="66615"/>
                  <a:pt x="2044890" y="69679"/>
                  <a:pt x="2050440" y="73294"/>
                </a:cubicBezTo>
                <a:cubicBezTo>
                  <a:pt x="2055990" y="76909"/>
                  <a:pt x="2057180" y="81334"/>
                  <a:pt x="2054011" y="86567"/>
                </a:cubicBezTo>
                <a:cubicBezTo>
                  <a:pt x="2050843" y="91801"/>
                  <a:pt x="2048102" y="102322"/>
                  <a:pt x="2045789" y="118128"/>
                </a:cubicBezTo>
                <a:cubicBezTo>
                  <a:pt x="2043476" y="133935"/>
                  <a:pt x="2040291" y="146176"/>
                  <a:pt x="2036236" y="154852"/>
                </a:cubicBezTo>
                <a:cubicBezTo>
                  <a:pt x="2035222" y="157021"/>
                  <a:pt x="2034136" y="158675"/>
                  <a:pt x="2032979" y="159816"/>
                </a:cubicBezTo>
                <a:lnTo>
                  <a:pt x="2030952" y="160849"/>
                </a:lnTo>
                <a:lnTo>
                  <a:pt x="2033157" y="161512"/>
                </a:lnTo>
                <a:cubicBezTo>
                  <a:pt x="2037777" y="163428"/>
                  <a:pt x="2039867" y="165316"/>
                  <a:pt x="2039426" y="167177"/>
                </a:cubicBezTo>
                <a:cubicBezTo>
                  <a:pt x="2038986" y="169037"/>
                  <a:pt x="2038040" y="171164"/>
                  <a:pt x="2036589" y="173558"/>
                </a:cubicBezTo>
                <a:cubicBezTo>
                  <a:pt x="2060637" y="171325"/>
                  <a:pt x="2078472" y="169211"/>
                  <a:pt x="2090093" y="167214"/>
                </a:cubicBezTo>
                <a:cubicBezTo>
                  <a:pt x="2101714" y="165217"/>
                  <a:pt x="2111072" y="166662"/>
                  <a:pt x="2118166" y="171548"/>
                </a:cubicBezTo>
                <a:cubicBezTo>
                  <a:pt x="2125260" y="176435"/>
                  <a:pt x="2128010" y="180934"/>
                  <a:pt x="2126416" y="185045"/>
                </a:cubicBezTo>
                <a:cubicBezTo>
                  <a:pt x="2124823" y="189157"/>
                  <a:pt x="2118780" y="191017"/>
                  <a:pt x="2108287" y="190626"/>
                </a:cubicBezTo>
                <a:cubicBezTo>
                  <a:pt x="2097795" y="190236"/>
                  <a:pt x="2088661" y="190040"/>
                  <a:pt x="2080884" y="190040"/>
                </a:cubicBezTo>
                <a:cubicBezTo>
                  <a:pt x="2074026" y="190040"/>
                  <a:pt x="2059261" y="190753"/>
                  <a:pt x="2036589" y="192180"/>
                </a:cubicBezTo>
                <a:cubicBezTo>
                  <a:pt x="2036589" y="226509"/>
                  <a:pt x="2036378" y="245358"/>
                  <a:pt x="2035957" y="248725"/>
                </a:cubicBezTo>
                <a:cubicBezTo>
                  <a:pt x="2035535" y="252092"/>
                  <a:pt x="2034034" y="257748"/>
                  <a:pt x="2031455" y="265691"/>
                </a:cubicBezTo>
                <a:cubicBezTo>
                  <a:pt x="2028875" y="273635"/>
                  <a:pt x="2025973" y="276277"/>
                  <a:pt x="2022748" y="273617"/>
                </a:cubicBezTo>
                <a:cubicBezTo>
                  <a:pt x="2019524" y="270956"/>
                  <a:pt x="2017502" y="266966"/>
                  <a:pt x="2016684" y="261645"/>
                </a:cubicBezTo>
                <a:cubicBezTo>
                  <a:pt x="2015865" y="256325"/>
                  <a:pt x="2015257" y="248499"/>
                  <a:pt x="2014860" y="238168"/>
                </a:cubicBezTo>
                <a:cubicBezTo>
                  <a:pt x="2014463" y="227836"/>
                  <a:pt x="2014265" y="212966"/>
                  <a:pt x="2014265" y="193556"/>
                </a:cubicBezTo>
                <a:lnTo>
                  <a:pt x="1964761" y="200216"/>
                </a:lnTo>
                <a:cubicBezTo>
                  <a:pt x="1961847" y="214764"/>
                  <a:pt x="1954895" y="227942"/>
                  <a:pt x="1943907" y="239749"/>
                </a:cubicBezTo>
                <a:cubicBezTo>
                  <a:pt x="1932918" y="251556"/>
                  <a:pt x="1919328" y="259261"/>
                  <a:pt x="1903137" y="262864"/>
                </a:cubicBezTo>
                <a:cubicBezTo>
                  <a:pt x="1886946" y="266467"/>
                  <a:pt x="1884623" y="264312"/>
                  <a:pt x="1896170" y="256399"/>
                </a:cubicBezTo>
                <a:cubicBezTo>
                  <a:pt x="1907717" y="248486"/>
                  <a:pt x="1917465" y="239988"/>
                  <a:pt x="1925415" y="230903"/>
                </a:cubicBezTo>
                <a:cubicBezTo>
                  <a:pt x="1933365" y="221818"/>
                  <a:pt x="1938859" y="212092"/>
                  <a:pt x="1941897" y="201723"/>
                </a:cubicBezTo>
                <a:cubicBezTo>
                  <a:pt x="1915282" y="206387"/>
                  <a:pt x="1897975" y="209496"/>
                  <a:pt x="1889975" y="211053"/>
                </a:cubicBezTo>
                <a:cubicBezTo>
                  <a:pt x="1881975" y="212609"/>
                  <a:pt x="1874038" y="209475"/>
                  <a:pt x="1866162" y="201649"/>
                </a:cubicBezTo>
                <a:cubicBezTo>
                  <a:pt x="1858287" y="193823"/>
                  <a:pt x="1860743" y="190496"/>
                  <a:pt x="1873530" y="191668"/>
                </a:cubicBezTo>
                <a:cubicBezTo>
                  <a:pt x="1886316" y="192840"/>
                  <a:pt x="1909496" y="191237"/>
                  <a:pt x="1943070" y="186859"/>
                </a:cubicBezTo>
                <a:cubicBezTo>
                  <a:pt x="1943070" y="181104"/>
                  <a:pt x="1942096" y="175892"/>
                  <a:pt x="1940149" y="171223"/>
                </a:cubicBezTo>
                <a:cubicBezTo>
                  <a:pt x="1938202" y="166553"/>
                  <a:pt x="1940136" y="164628"/>
                  <a:pt x="1945953" y="165446"/>
                </a:cubicBezTo>
                <a:lnTo>
                  <a:pt x="1948816" y="166178"/>
                </a:lnTo>
                <a:lnTo>
                  <a:pt x="1945051" y="158514"/>
                </a:lnTo>
                <a:cubicBezTo>
                  <a:pt x="1943962" y="155437"/>
                  <a:pt x="1943119" y="151996"/>
                  <a:pt x="1942521" y="148192"/>
                </a:cubicBezTo>
                <a:cubicBezTo>
                  <a:pt x="1941324" y="140583"/>
                  <a:pt x="1939770" y="129718"/>
                  <a:pt x="1937861" y="115598"/>
                </a:cubicBezTo>
                <a:cubicBezTo>
                  <a:pt x="1935951" y="101478"/>
                  <a:pt x="1933228" y="91271"/>
                  <a:pt x="1929694" y="84977"/>
                </a:cubicBezTo>
                <a:cubicBezTo>
                  <a:pt x="1926159" y="78683"/>
                  <a:pt x="1927914" y="75536"/>
                  <a:pt x="1934958" y="75536"/>
                </a:cubicBezTo>
                <a:cubicBezTo>
                  <a:pt x="1939832" y="75536"/>
                  <a:pt x="1944167" y="75725"/>
                  <a:pt x="1947962" y="76103"/>
                </a:cubicBezTo>
                <a:cubicBezTo>
                  <a:pt x="1949860" y="76292"/>
                  <a:pt x="1953652" y="76055"/>
                  <a:pt x="1959338" y="75391"/>
                </a:cubicBezTo>
                <a:lnTo>
                  <a:pt x="1959747" y="75333"/>
                </a:lnTo>
                <a:lnTo>
                  <a:pt x="1954622" y="72317"/>
                </a:lnTo>
                <a:cubicBezTo>
                  <a:pt x="1946920" y="62780"/>
                  <a:pt x="1944713" y="56647"/>
                  <a:pt x="1947999" y="53918"/>
                </a:cubicBezTo>
                <a:cubicBezTo>
                  <a:pt x="1951286" y="51190"/>
                  <a:pt x="1957146" y="51379"/>
                  <a:pt x="1965580" y="54486"/>
                </a:cubicBezTo>
                <a:cubicBezTo>
                  <a:pt x="1974013" y="57593"/>
                  <a:pt x="1976962" y="63257"/>
                  <a:pt x="1974426" y="71480"/>
                </a:cubicBezTo>
                <a:lnTo>
                  <a:pt x="1973345" y="73378"/>
                </a:lnTo>
                <a:lnTo>
                  <a:pt x="1982081" y="72122"/>
                </a:lnTo>
                <a:lnTo>
                  <a:pt x="2000908" y="67789"/>
                </a:lnTo>
                <a:lnTo>
                  <a:pt x="2000764" y="64741"/>
                </a:lnTo>
                <a:cubicBezTo>
                  <a:pt x="2001255" y="63157"/>
                  <a:pt x="2002286" y="61019"/>
                  <a:pt x="2003856" y="58327"/>
                </a:cubicBezTo>
                <a:cubicBezTo>
                  <a:pt x="2010138" y="47562"/>
                  <a:pt x="2014612" y="38068"/>
                  <a:pt x="2017279" y="29845"/>
                </a:cubicBezTo>
                <a:cubicBezTo>
                  <a:pt x="2019945" y="21623"/>
                  <a:pt x="2020696" y="15964"/>
                  <a:pt x="2019530" y="12870"/>
                </a:cubicBezTo>
                <a:cubicBezTo>
                  <a:pt x="2018364" y="9775"/>
                  <a:pt x="2018060" y="6405"/>
                  <a:pt x="2018618" y="2759"/>
                </a:cubicBezTo>
                <a:cubicBezTo>
                  <a:pt x="2018897" y="935"/>
                  <a:pt x="2020502" y="16"/>
                  <a:pt x="2023432" y="1"/>
                </a:cubicBezTo>
                <a:close/>
                <a:moveTo>
                  <a:pt x="1413832" y="1"/>
                </a:moveTo>
                <a:cubicBezTo>
                  <a:pt x="1416762" y="-15"/>
                  <a:pt x="1421018" y="873"/>
                  <a:pt x="1426599" y="2666"/>
                </a:cubicBezTo>
                <a:cubicBezTo>
                  <a:pt x="1437761" y="6250"/>
                  <a:pt x="1441786" y="10845"/>
                  <a:pt x="1438672" y="16451"/>
                </a:cubicBezTo>
                <a:lnTo>
                  <a:pt x="1431659" y="21809"/>
                </a:lnTo>
                <a:cubicBezTo>
                  <a:pt x="1437314" y="21871"/>
                  <a:pt x="1445761" y="20525"/>
                  <a:pt x="1456997" y="17772"/>
                </a:cubicBezTo>
                <a:cubicBezTo>
                  <a:pt x="1468233" y="15018"/>
                  <a:pt x="1476354" y="16807"/>
                  <a:pt x="1481358" y="23139"/>
                </a:cubicBezTo>
                <a:cubicBezTo>
                  <a:pt x="1486363" y="29470"/>
                  <a:pt x="1480871" y="33966"/>
                  <a:pt x="1464885" y="36626"/>
                </a:cubicBezTo>
                <a:cubicBezTo>
                  <a:pt x="1448898" y="39287"/>
                  <a:pt x="1436421" y="39842"/>
                  <a:pt x="1427455" y="38291"/>
                </a:cubicBezTo>
                <a:cubicBezTo>
                  <a:pt x="1421018" y="48523"/>
                  <a:pt x="1412305" y="57112"/>
                  <a:pt x="1401317" y="64057"/>
                </a:cubicBezTo>
                <a:lnTo>
                  <a:pt x="1396645" y="66561"/>
                </a:lnTo>
                <a:lnTo>
                  <a:pt x="1407967" y="63955"/>
                </a:lnTo>
                <a:cubicBezTo>
                  <a:pt x="1412674" y="61543"/>
                  <a:pt x="1417942" y="61592"/>
                  <a:pt x="1423771" y="64104"/>
                </a:cubicBezTo>
                <a:cubicBezTo>
                  <a:pt x="1429600" y="66615"/>
                  <a:pt x="1435290" y="69679"/>
                  <a:pt x="1440840" y="73294"/>
                </a:cubicBezTo>
                <a:cubicBezTo>
                  <a:pt x="1446390" y="76909"/>
                  <a:pt x="1447581" y="81334"/>
                  <a:pt x="1444412" y="86567"/>
                </a:cubicBezTo>
                <a:cubicBezTo>
                  <a:pt x="1441243" y="91801"/>
                  <a:pt x="1438502" y="102322"/>
                  <a:pt x="1436189" y="118128"/>
                </a:cubicBezTo>
                <a:cubicBezTo>
                  <a:pt x="1433876" y="133935"/>
                  <a:pt x="1430692" y="146176"/>
                  <a:pt x="1426636" y="154852"/>
                </a:cubicBezTo>
                <a:cubicBezTo>
                  <a:pt x="1425622" y="157021"/>
                  <a:pt x="1424537" y="158675"/>
                  <a:pt x="1423379" y="159816"/>
                </a:cubicBezTo>
                <a:lnTo>
                  <a:pt x="1421352" y="160849"/>
                </a:lnTo>
                <a:lnTo>
                  <a:pt x="1423557" y="161512"/>
                </a:lnTo>
                <a:cubicBezTo>
                  <a:pt x="1428177" y="163428"/>
                  <a:pt x="1430267" y="165316"/>
                  <a:pt x="1429826" y="167177"/>
                </a:cubicBezTo>
                <a:cubicBezTo>
                  <a:pt x="1429386" y="169037"/>
                  <a:pt x="1428441" y="171164"/>
                  <a:pt x="1426989" y="173558"/>
                </a:cubicBezTo>
                <a:cubicBezTo>
                  <a:pt x="1451038" y="171325"/>
                  <a:pt x="1468872" y="169211"/>
                  <a:pt x="1480493" y="167214"/>
                </a:cubicBezTo>
                <a:cubicBezTo>
                  <a:pt x="1492114" y="165217"/>
                  <a:pt x="1501472" y="166662"/>
                  <a:pt x="1508566" y="171548"/>
                </a:cubicBezTo>
                <a:cubicBezTo>
                  <a:pt x="1515660" y="176435"/>
                  <a:pt x="1518410" y="180934"/>
                  <a:pt x="1516816" y="185045"/>
                </a:cubicBezTo>
                <a:cubicBezTo>
                  <a:pt x="1515223" y="189157"/>
                  <a:pt x="1509180" y="191017"/>
                  <a:pt x="1498688" y="190626"/>
                </a:cubicBezTo>
                <a:cubicBezTo>
                  <a:pt x="1488195" y="190236"/>
                  <a:pt x="1479061" y="190040"/>
                  <a:pt x="1471284" y="190040"/>
                </a:cubicBezTo>
                <a:cubicBezTo>
                  <a:pt x="1464426" y="190040"/>
                  <a:pt x="1449661" y="190753"/>
                  <a:pt x="1426989" y="192180"/>
                </a:cubicBezTo>
                <a:cubicBezTo>
                  <a:pt x="1426989" y="226509"/>
                  <a:pt x="1426779" y="245358"/>
                  <a:pt x="1426357" y="248725"/>
                </a:cubicBezTo>
                <a:cubicBezTo>
                  <a:pt x="1425935" y="252092"/>
                  <a:pt x="1424434" y="257748"/>
                  <a:pt x="1421855" y="265691"/>
                </a:cubicBezTo>
                <a:cubicBezTo>
                  <a:pt x="1419275" y="273635"/>
                  <a:pt x="1416373" y="276277"/>
                  <a:pt x="1413148" y="273617"/>
                </a:cubicBezTo>
                <a:cubicBezTo>
                  <a:pt x="1409924" y="270956"/>
                  <a:pt x="1407902" y="266966"/>
                  <a:pt x="1407084" y="261645"/>
                </a:cubicBezTo>
                <a:cubicBezTo>
                  <a:pt x="1406265" y="256325"/>
                  <a:pt x="1405657" y="248499"/>
                  <a:pt x="1405261" y="238168"/>
                </a:cubicBezTo>
                <a:cubicBezTo>
                  <a:pt x="1404864" y="227836"/>
                  <a:pt x="1404665" y="212966"/>
                  <a:pt x="1404665" y="193556"/>
                </a:cubicBezTo>
                <a:lnTo>
                  <a:pt x="1355161" y="200216"/>
                </a:lnTo>
                <a:cubicBezTo>
                  <a:pt x="1352247" y="214764"/>
                  <a:pt x="1345295" y="227942"/>
                  <a:pt x="1334307" y="239749"/>
                </a:cubicBezTo>
                <a:cubicBezTo>
                  <a:pt x="1323318" y="251556"/>
                  <a:pt x="1309728" y="259261"/>
                  <a:pt x="1293537" y="262864"/>
                </a:cubicBezTo>
                <a:cubicBezTo>
                  <a:pt x="1277346" y="266467"/>
                  <a:pt x="1275024" y="264312"/>
                  <a:pt x="1286570" y="256399"/>
                </a:cubicBezTo>
                <a:cubicBezTo>
                  <a:pt x="1298117" y="248486"/>
                  <a:pt x="1307865" y="239988"/>
                  <a:pt x="1315815" y="230903"/>
                </a:cubicBezTo>
                <a:cubicBezTo>
                  <a:pt x="1323765" y="221818"/>
                  <a:pt x="1329259" y="212092"/>
                  <a:pt x="1332298" y="201723"/>
                </a:cubicBezTo>
                <a:cubicBezTo>
                  <a:pt x="1305682" y="206387"/>
                  <a:pt x="1288375" y="209496"/>
                  <a:pt x="1280375" y="211053"/>
                </a:cubicBezTo>
                <a:cubicBezTo>
                  <a:pt x="1272376" y="212609"/>
                  <a:pt x="1264438" y="209475"/>
                  <a:pt x="1256563" y="201649"/>
                </a:cubicBezTo>
                <a:cubicBezTo>
                  <a:pt x="1248687" y="193823"/>
                  <a:pt x="1251143" y="190496"/>
                  <a:pt x="1263929" y="191668"/>
                </a:cubicBezTo>
                <a:cubicBezTo>
                  <a:pt x="1276716" y="192840"/>
                  <a:pt x="1299897" y="191237"/>
                  <a:pt x="1333470" y="186859"/>
                </a:cubicBezTo>
                <a:cubicBezTo>
                  <a:pt x="1333470" y="181104"/>
                  <a:pt x="1332496" y="175892"/>
                  <a:pt x="1330549" y="171223"/>
                </a:cubicBezTo>
                <a:cubicBezTo>
                  <a:pt x="1328602" y="166553"/>
                  <a:pt x="1330536" y="164628"/>
                  <a:pt x="1336353" y="165446"/>
                </a:cubicBezTo>
                <a:lnTo>
                  <a:pt x="1339216" y="166178"/>
                </a:lnTo>
                <a:lnTo>
                  <a:pt x="1335451" y="158514"/>
                </a:lnTo>
                <a:cubicBezTo>
                  <a:pt x="1334363" y="155437"/>
                  <a:pt x="1333519" y="151996"/>
                  <a:pt x="1332921" y="148192"/>
                </a:cubicBezTo>
                <a:cubicBezTo>
                  <a:pt x="1331724" y="140583"/>
                  <a:pt x="1330171" y="129718"/>
                  <a:pt x="1328261" y="115598"/>
                </a:cubicBezTo>
                <a:cubicBezTo>
                  <a:pt x="1326351" y="101478"/>
                  <a:pt x="1323628" y="91271"/>
                  <a:pt x="1320094" y="84977"/>
                </a:cubicBezTo>
                <a:cubicBezTo>
                  <a:pt x="1316559" y="78683"/>
                  <a:pt x="1318314" y="75536"/>
                  <a:pt x="1325358" y="75536"/>
                </a:cubicBezTo>
                <a:cubicBezTo>
                  <a:pt x="1330232" y="75536"/>
                  <a:pt x="1334567" y="75725"/>
                  <a:pt x="1338362" y="76103"/>
                </a:cubicBezTo>
                <a:cubicBezTo>
                  <a:pt x="1340260" y="76292"/>
                  <a:pt x="1344052" y="76055"/>
                  <a:pt x="1349738" y="75391"/>
                </a:cubicBezTo>
                <a:lnTo>
                  <a:pt x="1350147" y="75333"/>
                </a:lnTo>
                <a:lnTo>
                  <a:pt x="1345022" y="72317"/>
                </a:lnTo>
                <a:cubicBezTo>
                  <a:pt x="1337320" y="62780"/>
                  <a:pt x="1335113" y="56647"/>
                  <a:pt x="1338399" y="53918"/>
                </a:cubicBezTo>
                <a:cubicBezTo>
                  <a:pt x="1341686" y="51190"/>
                  <a:pt x="1347546" y="51379"/>
                  <a:pt x="1355980" y="54486"/>
                </a:cubicBezTo>
                <a:cubicBezTo>
                  <a:pt x="1364413" y="57593"/>
                  <a:pt x="1367362" y="63257"/>
                  <a:pt x="1364826" y="71480"/>
                </a:cubicBezTo>
                <a:lnTo>
                  <a:pt x="1363745" y="73378"/>
                </a:lnTo>
                <a:lnTo>
                  <a:pt x="1372481" y="72122"/>
                </a:lnTo>
                <a:lnTo>
                  <a:pt x="1391308" y="67789"/>
                </a:lnTo>
                <a:lnTo>
                  <a:pt x="1391164" y="64741"/>
                </a:lnTo>
                <a:cubicBezTo>
                  <a:pt x="1391655" y="63157"/>
                  <a:pt x="1392686" y="61019"/>
                  <a:pt x="1394257" y="58327"/>
                </a:cubicBezTo>
                <a:cubicBezTo>
                  <a:pt x="1400538" y="47562"/>
                  <a:pt x="1405012" y="38068"/>
                  <a:pt x="1407679" y="29845"/>
                </a:cubicBezTo>
                <a:cubicBezTo>
                  <a:pt x="1410345" y="21623"/>
                  <a:pt x="1411096" y="15964"/>
                  <a:pt x="1409930" y="12870"/>
                </a:cubicBezTo>
                <a:cubicBezTo>
                  <a:pt x="1408764" y="9775"/>
                  <a:pt x="1408460" y="6405"/>
                  <a:pt x="1409018" y="2759"/>
                </a:cubicBezTo>
                <a:cubicBezTo>
                  <a:pt x="1409298" y="935"/>
                  <a:pt x="1410902" y="16"/>
                  <a:pt x="141383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53290" y="2386196"/>
            <a:ext cx="80320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141÷2≈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 　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365÷6≈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       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718÷9≈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449÷5≈          640÷7≈           570÷8≈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273÷9≈          812÷9≈           323÷4≈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455990" y="238013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440229" y="3493391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4440227" y="4592422"/>
            <a:ext cx="71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7267792" y="238013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7267791" y="3493391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7294433" y="4592422"/>
            <a:ext cx="71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10148640" y="238013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10148640" y="3493391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10148639" y="4606652"/>
            <a:ext cx="71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295845" y="1581247"/>
            <a:ext cx="7906046" cy="735827"/>
          </a:xfrm>
          <a:custGeom>
            <a:avLst/>
            <a:gdLst/>
            <a:ahLst/>
            <a:cxnLst/>
            <a:rect l="l" t="t" r="r" b="b"/>
            <a:pathLst>
              <a:path w="7906046" h="735827">
                <a:moveTo>
                  <a:pt x="970221" y="668032"/>
                </a:moveTo>
                <a:lnTo>
                  <a:pt x="1010051" y="668032"/>
                </a:lnTo>
                <a:lnTo>
                  <a:pt x="1010051" y="707843"/>
                </a:lnTo>
                <a:lnTo>
                  <a:pt x="970221" y="707843"/>
                </a:lnTo>
                <a:close/>
                <a:moveTo>
                  <a:pt x="381731" y="652765"/>
                </a:moveTo>
                <a:cubicBezTo>
                  <a:pt x="383852" y="652855"/>
                  <a:pt x="386464" y="653426"/>
                  <a:pt x="389568" y="654479"/>
                </a:cubicBezTo>
                <a:cubicBezTo>
                  <a:pt x="401983" y="658690"/>
                  <a:pt x="408813" y="664460"/>
                  <a:pt x="410059" y="671790"/>
                </a:cubicBezTo>
                <a:cubicBezTo>
                  <a:pt x="411306" y="679119"/>
                  <a:pt x="410249" y="685209"/>
                  <a:pt x="406888" y="690058"/>
                </a:cubicBezTo>
                <a:cubicBezTo>
                  <a:pt x="403526" y="694907"/>
                  <a:pt x="398541" y="693977"/>
                  <a:pt x="391930" y="687268"/>
                </a:cubicBezTo>
                <a:cubicBezTo>
                  <a:pt x="385320" y="680558"/>
                  <a:pt x="379981" y="673117"/>
                  <a:pt x="375913" y="664943"/>
                </a:cubicBezTo>
                <a:cubicBezTo>
                  <a:pt x="373429" y="656553"/>
                  <a:pt x="375369" y="652494"/>
                  <a:pt x="381731" y="652765"/>
                </a:cubicBezTo>
                <a:close/>
                <a:moveTo>
                  <a:pt x="331437" y="648889"/>
                </a:moveTo>
                <a:cubicBezTo>
                  <a:pt x="333576" y="649081"/>
                  <a:pt x="335450" y="652628"/>
                  <a:pt x="337059" y="659530"/>
                </a:cubicBezTo>
                <a:cubicBezTo>
                  <a:pt x="340278" y="673334"/>
                  <a:pt x="338678" y="687172"/>
                  <a:pt x="332260" y="701044"/>
                </a:cubicBezTo>
                <a:cubicBezTo>
                  <a:pt x="325841" y="714916"/>
                  <a:pt x="319594" y="717818"/>
                  <a:pt x="313516" y="709750"/>
                </a:cubicBezTo>
                <a:cubicBezTo>
                  <a:pt x="307440" y="701682"/>
                  <a:pt x="306515" y="693996"/>
                  <a:pt x="310745" y="686691"/>
                </a:cubicBezTo>
                <a:cubicBezTo>
                  <a:pt x="314391" y="680849"/>
                  <a:pt x="318883" y="671411"/>
                  <a:pt x="324223" y="658376"/>
                </a:cubicBezTo>
                <a:cubicBezTo>
                  <a:pt x="326893" y="651859"/>
                  <a:pt x="329297" y="648696"/>
                  <a:pt x="331437" y="648889"/>
                </a:cubicBezTo>
                <a:close/>
                <a:moveTo>
                  <a:pt x="439651" y="648488"/>
                </a:moveTo>
                <a:cubicBezTo>
                  <a:pt x="441874" y="648609"/>
                  <a:pt x="444636" y="649245"/>
                  <a:pt x="447936" y="650396"/>
                </a:cubicBezTo>
                <a:cubicBezTo>
                  <a:pt x="461139" y="654997"/>
                  <a:pt x="468363" y="661427"/>
                  <a:pt x="469609" y="669687"/>
                </a:cubicBezTo>
                <a:cubicBezTo>
                  <a:pt x="470856" y="677947"/>
                  <a:pt x="469501" y="684037"/>
                  <a:pt x="465544" y="687956"/>
                </a:cubicBezTo>
                <a:cubicBezTo>
                  <a:pt x="461588" y="691875"/>
                  <a:pt x="456624" y="690492"/>
                  <a:pt x="450652" y="683807"/>
                </a:cubicBezTo>
                <a:cubicBezTo>
                  <a:pt x="444681" y="677123"/>
                  <a:pt x="439196" y="669613"/>
                  <a:pt x="434197" y="661279"/>
                </a:cubicBezTo>
                <a:cubicBezTo>
                  <a:pt x="431165" y="652386"/>
                  <a:pt x="432983" y="648122"/>
                  <a:pt x="439651" y="648488"/>
                </a:cubicBezTo>
                <a:close/>
                <a:moveTo>
                  <a:pt x="509272" y="647662"/>
                </a:moveTo>
                <a:cubicBezTo>
                  <a:pt x="511227" y="647641"/>
                  <a:pt x="513763" y="648090"/>
                  <a:pt x="516881" y="649010"/>
                </a:cubicBezTo>
                <a:cubicBezTo>
                  <a:pt x="529351" y="652687"/>
                  <a:pt x="538377" y="657316"/>
                  <a:pt x="543958" y="662897"/>
                </a:cubicBezTo>
                <a:cubicBezTo>
                  <a:pt x="550036" y="668987"/>
                  <a:pt x="553675" y="676788"/>
                  <a:pt x="554878" y="686300"/>
                </a:cubicBezTo>
                <a:cubicBezTo>
                  <a:pt x="556082" y="695813"/>
                  <a:pt x="554497" y="703143"/>
                  <a:pt x="550125" y="708290"/>
                </a:cubicBezTo>
                <a:cubicBezTo>
                  <a:pt x="545754" y="713437"/>
                  <a:pt x="539069" y="709607"/>
                  <a:pt x="530071" y="696802"/>
                </a:cubicBezTo>
                <a:cubicBezTo>
                  <a:pt x="521073" y="683997"/>
                  <a:pt x="513507" y="671910"/>
                  <a:pt x="507374" y="660544"/>
                </a:cubicBezTo>
                <a:cubicBezTo>
                  <a:pt x="502775" y="652019"/>
                  <a:pt x="503407" y="647725"/>
                  <a:pt x="509272" y="647662"/>
                </a:cubicBezTo>
                <a:close/>
                <a:moveTo>
                  <a:pt x="493840" y="590408"/>
                </a:moveTo>
                <a:cubicBezTo>
                  <a:pt x="493282" y="590092"/>
                  <a:pt x="487646" y="590892"/>
                  <a:pt x="476930" y="592808"/>
                </a:cubicBezTo>
                <a:cubicBezTo>
                  <a:pt x="466214" y="594725"/>
                  <a:pt x="456224" y="596309"/>
                  <a:pt x="446960" y="597562"/>
                </a:cubicBezTo>
                <a:cubicBezTo>
                  <a:pt x="449291" y="606429"/>
                  <a:pt x="451083" y="614739"/>
                  <a:pt x="452336" y="622490"/>
                </a:cubicBezTo>
                <a:cubicBezTo>
                  <a:pt x="465110" y="621027"/>
                  <a:pt x="478493" y="618546"/>
                  <a:pt x="492483" y="615049"/>
                </a:cubicBezTo>
                <a:cubicBezTo>
                  <a:pt x="493164" y="607483"/>
                  <a:pt x="493701" y="601564"/>
                  <a:pt x="494092" y="597292"/>
                </a:cubicBezTo>
                <a:cubicBezTo>
                  <a:pt x="494482" y="593019"/>
                  <a:pt x="494398" y="590725"/>
                  <a:pt x="493840" y="590408"/>
                </a:cubicBezTo>
                <a:close/>
                <a:moveTo>
                  <a:pt x="370769" y="511725"/>
                </a:moveTo>
                <a:cubicBezTo>
                  <a:pt x="366484" y="512506"/>
                  <a:pt x="359969" y="513839"/>
                  <a:pt x="351226" y="515725"/>
                </a:cubicBezTo>
                <a:cubicBezTo>
                  <a:pt x="351226" y="528387"/>
                  <a:pt x="351536" y="540238"/>
                  <a:pt x="352156" y="551276"/>
                </a:cubicBezTo>
                <a:cubicBezTo>
                  <a:pt x="356869" y="549862"/>
                  <a:pt x="361210" y="548340"/>
                  <a:pt x="365178" y="546709"/>
                </a:cubicBezTo>
                <a:cubicBezTo>
                  <a:pt x="369147" y="545078"/>
                  <a:pt x="372679" y="546399"/>
                  <a:pt x="375773" y="550671"/>
                </a:cubicBezTo>
                <a:cubicBezTo>
                  <a:pt x="378868" y="554944"/>
                  <a:pt x="378232" y="558665"/>
                  <a:pt x="373866" y="561833"/>
                </a:cubicBezTo>
                <a:cubicBezTo>
                  <a:pt x="369501" y="565002"/>
                  <a:pt x="362345" y="566196"/>
                  <a:pt x="352398" y="565415"/>
                </a:cubicBezTo>
                <a:lnTo>
                  <a:pt x="352398" y="601487"/>
                </a:lnTo>
                <a:cubicBezTo>
                  <a:pt x="358177" y="601487"/>
                  <a:pt x="363554" y="600706"/>
                  <a:pt x="368527" y="599143"/>
                </a:cubicBezTo>
                <a:cubicBezTo>
                  <a:pt x="373500" y="597580"/>
                  <a:pt x="376719" y="597382"/>
                  <a:pt x="378182" y="598548"/>
                </a:cubicBezTo>
                <a:cubicBezTo>
                  <a:pt x="379646" y="599713"/>
                  <a:pt x="380555" y="592526"/>
                  <a:pt x="380908" y="576986"/>
                </a:cubicBezTo>
                <a:cubicBezTo>
                  <a:pt x="381262" y="561446"/>
                  <a:pt x="381438" y="546675"/>
                  <a:pt x="381438" y="532672"/>
                </a:cubicBezTo>
                <a:cubicBezTo>
                  <a:pt x="381438" y="519972"/>
                  <a:pt x="380731" y="513111"/>
                  <a:pt x="379317" y="512088"/>
                </a:cubicBezTo>
                <a:cubicBezTo>
                  <a:pt x="377903" y="511064"/>
                  <a:pt x="375054" y="510944"/>
                  <a:pt x="370769" y="511725"/>
                </a:cubicBezTo>
                <a:close/>
                <a:moveTo>
                  <a:pt x="382947" y="490091"/>
                </a:moveTo>
                <a:cubicBezTo>
                  <a:pt x="385628" y="489904"/>
                  <a:pt x="388681" y="490337"/>
                  <a:pt x="392107" y="491391"/>
                </a:cubicBezTo>
                <a:cubicBezTo>
                  <a:pt x="398960" y="493500"/>
                  <a:pt x="404171" y="496234"/>
                  <a:pt x="407743" y="499595"/>
                </a:cubicBezTo>
                <a:cubicBezTo>
                  <a:pt x="411315" y="502956"/>
                  <a:pt x="411721" y="506792"/>
                  <a:pt x="408962" y="511102"/>
                </a:cubicBezTo>
                <a:cubicBezTo>
                  <a:pt x="406202" y="515411"/>
                  <a:pt x="404637" y="521861"/>
                  <a:pt x="404264" y="530449"/>
                </a:cubicBezTo>
                <a:cubicBezTo>
                  <a:pt x="403892" y="539038"/>
                  <a:pt x="403911" y="549620"/>
                  <a:pt x="404320" y="562196"/>
                </a:cubicBezTo>
                <a:cubicBezTo>
                  <a:pt x="404729" y="574772"/>
                  <a:pt x="404934" y="586722"/>
                  <a:pt x="404934" y="598045"/>
                </a:cubicBezTo>
                <a:cubicBezTo>
                  <a:pt x="404934" y="610894"/>
                  <a:pt x="402807" y="621510"/>
                  <a:pt x="398553" y="629894"/>
                </a:cubicBezTo>
                <a:cubicBezTo>
                  <a:pt x="394299" y="638278"/>
                  <a:pt x="390023" y="638768"/>
                  <a:pt x="385726" y="631364"/>
                </a:cubicBezTo>
                <a:cubicBezTo>
                  <a:pt x="381429" y="623960"/>
                  <a:pt x="378759" y="618323"/>
                  <a:pt x="377717" y="614454"/>
                </a:cubicBezTo>
                <a:cubicBezTo>
                  <a:pt x="364149" y="616004"/>
                  <a:pt x="355523" y="616779"/>
                  <a:pt x="351840" y="616779"/>
                </a:cubicBezTo>
                <a:cubicBezTo>
                  <a:pt x="347809" y="635457"/>
                  <a:pt x="342981" y="640219"/>
                  <a:pt x="337357" y="631066"/>
                </a:cubicBezTo>
                <a:cubicBezTo>
                  <a:pt x="331732" y="621914"/>
                  <a:pt x="329503" y="612906"/>
                  <a:pt x="330669" y="604045"/>
                </a:cubicBezTo>
                <a:cubicBezTo>
                  <a:pt x="331835" y="595183"/>
                  <a:pt x="332418" y="583454"/>
                  <a:pt x="332418" y="568856"/>
                </a:cubicBezTo>
                <a:cubicBezTo>
                  <a:pt x="332418" y="554184"/>
                  <a:pt x="332229" y="541742"/>
                  <a:pt x="331851" y="531528"/>
                </a:cubicBezTo>
                <a:cubicBezTo>
                  <a:pt x="331472" y="521315"/>
                  <a:pt x="329720" y="512519"/>
                  <a:pt x="326595" y="505139"/>
                </a:cubicBezTo>
                <a:cubicBezTo>
                  <a:pt x="323469" y="497760"/>
                  <a:pt x="326229" y="495431"/>
                  <a:pt x="334873" y="498154"/>
                </a:cubicBezTo>
                <a:cubicBezTo>
                  <a:pt x="343518" y="500876"/>
                  <a:pt x="351570" y="501332"/>
                  <a:pt x="359030" y="499521"/>
                </a:cubicBezTo>
                <a:cubicBezTo>
                  <a:pt x="366490" y="497710"/>
                  <a:pt x="372155" y="495375"/>
                  <a:pt x="376025" y="492517"/>
                </a:cubicBezTo>
                <a:cubicBezTo>
                  <a:pt x="377959" y="491087"/>
                  <a:pt x="380266" y="490279"/>
                  <a:pt x="382947" y="490091"/>
                </a:cubicBezTo>
                <a:close/>
                <a:moveTo>
                  <a:pt x="994926" y="487205"/>
                </a:moveTo>
                <a:cubicBezTo>
                  <a:pt x="1017399" y="484006"/>
                  <a:pt x="1035240" y="495093"/>
                  <a:pt x="1048448" y="520469"/>
                </a:cubicBezTo>
                <a:cubicBezTo>
                  <a:pt x="1056312" y="548113"/>
                  <a:pt x="1045552" y="575547"/>
                  <a:pt x="1016172" y="602771"/>
                </a:cubicBezTo>
                <a:cubicBezTo>
                  <a:pt x="1007415" y="615917"/>
                  <a:pt x="1003037" y="631482"/>
                  <a:pt x="1003037" y="649465"/>
                </a:cubicBezTo>
                <a:lnTo>
                  <a:pt x="974983" y="649465"/>
                </a:lnTo>
                <a:cubicBezTo>
                  <a:pt x="974140" y="617889"/>
                  <a:pt x="987069" y="589134"/>
                  <a:pt x="1013771" y="563201"/>
                </a:cubicBezTo>
                <a:cubicBezTo>
                  <a:pt x="1019762" y="554246"/>
                  <a:pt x="1022379" y="544728"/>
                  <a:pt x="1021622" y="534644"/>
                </a:cubicBezTo>
                <a:cubicBezTo>
                  <a:pt x="1017542" y="520915"/>
                  <a:pt x="1009796" y="514441"/>
                  <a:pt x="998386" y="515222"/>
                </a:cubicBezTo>
                <a:lnTo>
                  <a:pt x="993810" y="515222"/>
                </a:lnTo>
                <a:cubicBezTo>
                  <a:pt x="979733" y="515892"/>
                  <a:pt x="973085" y="527953"/>
                  <a:pt x="973867" y="551406"/>
                </a:cubicBezTo>
                <a:lnTo>
                  <a:pt x="944622" y="551406"/>
                </a:lnTo>
                <a:cubicBezTo>
                  <a:pt x="943792" y="519309"/>
                  <a:pt x="953942" y="499602"/>
                  <a:pt x="975076" y="492284"/>
                </a:cubicBezTo>
                <a:cubicBezTo>
                  <a:pt x="978511" y="489704"/>
                  <a:pt x="985128" y="488012"/>
                  <a:pt x="994926" y="487205"/>
                </a:cubicBezTo>
                <a:close/>
                <a:moveTo>
                  <a:pt x="76412" y="484278"/>
                </a:moveTo>
                <a:cubicBezTo>
                  <a:pt x="78708" y="483858"/>
                  <a:pt x="81382" y="484061"/>
                  <a:pt x="84433" y="484889"/>
                </a:cubicBezTo>
                <a:cubicBezTo>
                  <a:pt x="90535" y="486545"/>
                  <a:pt x="96429" y="489320"/>
                  <a:pt x="102116" y="493214"/>
                </a:cubicBezTo>
                <a:cubicBezTo>
                  <a:pt x="107802" y="497109"/>
                  <a:pt x="108025" y="501316"/>
                  <a:pt x="102785" y="505837"/>
                </a:cubicBezTo>
                <a:cubicBezTo>
                  <a:pt x="97545" y="510358"/>
                  <a:pt x="91211" y="522255"/>
                  <a:pt x="83781" y="541528"/>
                </a:cubicBezTo>
                <a:cubicBezTo>
                  <a:pt x="92352" y="549019"/>
                  <a:pt x="91955" y="554653"/>
                  <a:pt x="82591" y="558429"/>
                </a:cubicBezTo>
                <a:cubicBezTo>
                  <a:pt x="73228" y="562206"/>
                  <a:pt x="59616" y="566568"/>
                  <a:pt x="41756" y="571517"/>
                </a:cubicBezTo>
                <a:cubicBezTo>
                  <a:pt x="42525" y="577693"/>
                  <a:pt x="41360" y="589624"/>
                  <a:pt x="38259" y="607310"/>
                </a:cubicBezTo>
                <a:cubicBezTo>
                  <a:pt x="42240" y="605338"/>
                  <a:pt x="46872" y="602705"/>
                  <a:pt x="52156" y="599413"/>
                </a:cubicBezTo>
                <a:cubicBezTo>
                  <a:pt x="57439" y="596120"/>
                  <a:pt x="62583" y="595710"/>
                  <a:pt x="67588" y="598185"/>
                </a:cubicBezTo>
                <a:cubicBezTo>
                  <a:pt x="72592" y="600659"/>
                  <a:pt x="77515" y="603319"/>
                  <a:pt x="82359" y="606166"/>
                </a:cubicBezTo>
                <a:cubicBezTo>
                  <a:pt x="87202" y="609012"/>
                  <a:pt x="88247" y="612658"/>
                  <a:pt x="85493" y="617105"/>
                </a:cubicBezTo>
                <a:cubicBezTo>
                  <a:pt x="82740" y="621551"/>
                  <a:pt x="81184" y="629321"/>
                  <a:pt x="80824" y="640415"/>
                </a:cubicBezTo>
                <a:cubicBezTo>
                  <a:pt x="80464" y="651509"/>
                  <a:pt x="80285" y="664230"/>
                  <a:pt x="80285" y="678580"/>
                </a:cubicBezTo>
                <a:cubicBezTo>
                  <a:pt x="80285" y="691838"/>
                  <a:pt x="75757" y="703921"/>
                  <a:pt x="66704" y="714829"/>
                </a:cubicBezTo>
                <a:cubicBezTo>
                  <a:pt x="57650" y="725737"/>
                  <a:pt x="50770" y="728090"/>
                  <a:pt x="46063" y="721889"/>
                </a:cubicBezTo>
                <a:cubicBezTo>
                  <a:pt x="41356" y="715688"/>
                  <a:pt x="34380" y="708076"/>
                  <a:pt x="25134" y="699053"/>
                </a:cubicBezTo>
                <a:cubicBezTo>
                  <a:pt x="15888" y="690030"/>
                  <a:pt x="17042" y="686880"/>
                  <a:pt x="28595" y="689602"/>
                </a:cubicBezTo>
                <a:cubicBezTo>
                  <a:pt x="40147" y="692325"/>
                  <a:pt x="47548" y="691847"/>
                  <a:pt x="50797" y="688170"/>
                </a:cubicBezTo>
                <a:cubicBezTo>
                  <a:pt x="54047" y="684493"/>
                  <a:pt x="56249" y="676918"/>
                  <a:pt x="57402" y="665446"/>
                </a:cubicBezTo>
                <a:cubicBezTo>
                  <a:pt x="58555" y="653974"/>
                  <a:pt x="58794" y="642607"/>
                  <a:pt x="58118" y="631346"/>
                </a:cubicBezTo>
                <a:cubicBezTo>
                  <a:pt x="57442" y="620084"/>
                  <a:pt x="53688" y="615939"/>
                  <a:pt x="46854" y="618909"/>
                </a:cubicBezTo>
                <a:cubicBezTo>
                  <a:pt x="40020" y="621879"/>
                  <a:pt x="32678" y="626936"/>
                  <a:pt x="24827" y="634080"/>
                </a:cubicBezTo>
                <a:cubicBezTo>
                  <a:pt x="16977" y="641224"/>
                  <a:pt x="11783" y="640619"/>
                  <a:pt x="9247" y="632266"/>
                </a:cubicBezTo>
                <a:cubicBezTo>
                  <a:pt x="6711" y="623913"/>
                  <a:pt x="7978" y="617545"/>
                  <a:pt x="13051" y="613161"/>
                </a:cubicBezTo>
                <a:cubicBezTo>
                  <a:pt x="18124" y="608776"/>
                  <a:pt x="21237" y="601605"/>
                  <a:pt x="22390" y="591646"/>
                </a:cubicBezTo>
                <a:cubicBezTo>
                  <a:pt x="23543" y="581686"/>
                  <a:pt x="22173" y="572664"/>
                  <a:pt x="18279" y="564578"/>
                </a:cubicBezTo>
                <a:cubicBezTo>
                  <a:pt x="14384" y="556491"/>
                  <a:pt x="15120" y="552854"/>
                  <a:pt x="20483" y="553667"/>
                </a:cubicBezTo>
                <a:cubicBezTo>
                  <a:pt x="25847" y="554479"/>
                  <a:pt x="30783" y="555062"/>
                  <a:pt x="35292" y="555415"/>
                </a:cubicBezTo>
                <a:cubicBezTo>
                  <a:pt x="39800" y="555769"/>
                  <a:pt x="49378" y="552460"/>
                  <a:pt x="64025" y="545490"/>
                </a:cubicBezTo>
                <a:cubicBezTo>
                  <a:pt x="66989" y="532195"/>
                  <a:pt x="68319" y="523048"/>
                  <a:pt x="68015" y="518050"/>
                </a:cubicBezTo>
                <a:cubicBezTo>
                  <a:pt x="67711" y="513052"/>
                  <a:pt x="65414" y="511316"/>
                  <a:pt x="61123" y="512841"/>
                </a:cubicBezTo>
                <a:lnTo>
                  <a:pt x="41329" y="517511"/>
                </a:lnTo>
                <a:cubicBezTo>
                  <a:pt x="34024" y="519098"/>
                  <a:pt x="27577" y="517148"/>
                  <a:pt x="21990" y="511660"/>
                </a:cubicBezTo>
                <a:cubicBezTo>
                  <a:pt x="16403" y="506172"/>
                  <a:pt x="18688" y="503428"/>
                  <a:pt x="28845" y="503428"/>
                </a:cubicBezTo>
                <a:cubicBezTo>
                  <a:pt x="36002" y="503428"/>
                  <a:pt x="43989" y="501592"/>
                  <a:pt x="52807" y="497921"/>
                </a:cubicBezTo>
                <a:cubicBezTo>
                  <a:pt x="61625" y="494250"/>
                  <a:pt x="67575" y="490746"/>
                  <a:pt x="70657" y="487410"/>
                </a:cubicBezTo>
                <a:cubicBezTo>
                  <a:pt x="72198" y="485742"/>
                  <a:pt x="74117" y="484698"/>
                  <a:pt x="76412" y="484278"/>
                </a:cubicBezTo>
                <a:close/>
                <a:moveTo>
                  <a:pt x="127300" y="478383"/>
                </a:moveTo>
                <a:cubicBezTo>
                  <a:pt x="130425" y="478780"/>
                  <a:pt x="134805" y="480173"/>
                  <a:pt x="140439" y="482564"/>
                </a:cubicBezTo>
                <a:cubicBezTo>
                  <a:pt x="151707" y="487345"/>
                  <a:pt x="155768" y="493171"/>
                  <a:pt x="152624" y="500042"/>
                </a:cubicBezTo>
                <a:cubicBezTo>
                  <a:pt x="149480" y="506913"/>
                  <a:pt x="147158" y="527879"/>
                  <a:pt x="145657" y="562940"/>
                </a:cubicBezTo>
                <a:cubicBezTo>
                  <a:pt x="162239" y="547413"/>
                  <a:pt x="173950" y="533962"/>
                  <a:pt x="180790" y="522589"/>
                </a:cubicBezTo>
                <a:cubicBezTo>
                  <a:pt x="187629" y="511216"/>
                  <a:pt x="190855" y="502063"/>
                  <a:pt x="190464" y="495131"/>
                </a:cubicBezTo>
                <a:cubicBezTo>
                  <a:pt x="190073" y="488198"/>
                  <a:pt x="193763" y="486192"/>
                  <a:pt x="201533" y="489112"/>
                </a:cubicBezTo>
                <a:cubicBezTo>
                  <a:pt x="209303" y="492033"/>
                  <a:pt x="215554" y="495658"/>
                  <a:pt x="220285" y="499986"/>
                </a:cubicBezTo>
                <a:cubicBezTo>
                  <a:pt x="225016" y="504314"/>
                  <a:pt x="225234" y="508184"/>
                  <a:pt x="220936" y="511595"/>
                </a:cubicBezTo>
                <a:cubicBezTo>
                  <a:pt x="216639" y="515005"/>
                  <a:pt x="208627" y="523551"/>
                  <a:pt x="196900" y="537230"/>
                </a:cubicBezTo>
                <a:cubicBezTo>
                  <a:pt x="185174" y="550910"/>
                  <a:pt x="168093" y="563734"/>
                  <a:pt x="145657" y="575702"/>
                </a:cubicBezTo>
                <a:lnTo>
                  <a:pt x="145657" y="585134"/>
                </a:lnTo>
                <a:cubicBezTo>
                  <a:pt x="177779" y="576639"/>
                  <a:pt x="198792" y="571207"/>
                  <a:pt x="208695" y="568838"/>
                </a:cubicBezTo>
                <a:cubicBezTo>
                  <a:pt x="218598" y="566469"/>
                  <a:pt x="227494" y="568633"/>
                  <a:pt x="235382" y="575330"/>
                </a:cubicBezTo>
                <a:cubicBezTo>
                  <a:pt x="243269" y="582028"/>
                  <a:pt x="240761" y="586319"/>
                  <a:pt x="227857" y="588204"/>
                </a:cubicBezTo>
                <a:cubicBezTo>
                  <a:pt x="214952" y="590089"/>
                  <a:pt x="203315" y="591822"/>
                  <a:pt x="192947" y="593404"/>
                </a:cubicBezTo>
                <a:cubicBezTo>
                  <a:pt x="182579" y="594985"/>
                  <a:pt x="173041" y="596588"/>
                  <a:pt x="164335" y="598213"/>
                </a:cubicBezTo>
                <a:cubicBezTo>
                  <a:pt x="181785" y="617473"/>
                  <a:pt x="198944" y="633237"/>
                  <a:pt x="215811" y="645503"/>
                </a:cubicBezTo>
                <a:cubicBezTo>
                  <a:pt x="232678" y="657769"/>
                  <a:pt x="246993" y="666209"/>
                  <a:pt x="258757" y="670822"/>
                </a:cubicBezTo>
                <a:cubicBezTo>
                  <a:pt x="270521" y="675436"/>
                  <a:pt x="275751" y="679042"/>
                  <a:pt x="274449" y="681640"/>
                </a:cubicBezTo>
                <a:cubicBezTo>
                  <a:pt x="273147" y="684238"/>
                  <a:pt x="263746" y="686142"/>
                  <a:pt x="246246" y="687351"/>
                </a:cubicBezTo>
                <a:cubicBezTo>
                  <a:pt x="228746" y="688561"/>
                  <a:pt x="216834" y="685807"/>
                  <a:pt x="210509" y="679091"/>
                </a:cubicBezTo>
                <a:cubicBezTo>
                  <a:pt x="204184" y="672376"/>
                  <a:pt x="198181" y="665421"/>
                  <a:pt x="192501" y="658228"/>
                </a:cubicBezTo>
                <a:cubicBezTo>
                  <a:pt x="186820" y="651034"/>
                  <a:pt x="172905" y="632164"/>
                  <a:pt x="150754" y="601617"/>
                </a:cubicBezTo>
                <a:cubicBezTo>
                  <a:pt x="148497" y="601617"/>
                  <a:pt x="146748" y="601766"/>
                  <a:pt x="145508" y="602064"/>
                </a:cubicBezTo>
                <a:cubicBezTo>
                  <a:pt x="144801" y="622788"/>
                  <a:pt x="144460" y="635841"/>
                  <a:pt x="144485" y="641224"/>
                </a:cubicBezTo>
                <a:cubicBezTo>
                  <a:pt x="144485" y="645776"/>
                  <a:pt x="144293" y="652935"/>
                  <a:pt x="143908" y="662702"/>
                </a:cubicBezTo>
                <a:cubicBezTo>
                  <a:pt x="143524" y="672469"/>
                  <a:pt x="144119" y="676673"/>
                  <a:pt x="145694" y="675315"/>
                </a:cubicBezTo>
                <a:cubicBezTo>
                  <a:pt x="147269" y="673957"/>
                  <a:pt x="152807" y="670649"/>
                  <a:pt x="162307" y="665390"/>
                </a:cubicBezTo>
                <a:cubicBezTo>
                  <a:pt x="171807" y="660131"/>
                  <a:pt x="178024" y="658135"/>
                  <a:pt x="180957" y="659400"/>
                </a:cubicBezTo>
                <a:cubicBezTo>
                  <a:pt x="183890" y="660665"/>
                  <a:pt x="182396" y="664469"/>
                  <a:pt x="176474" y="670813"/>
                </a:cubicBezTo>
                <a:cubicBezTo>
                  <a:pt x="170551" y="677157"/>
                  <a:pt x="164174" y="683749"/>
                  <a:pt x="157340" y="690588"/>
                </a:cubicBezTo>
                <a:cubicBezTo>
                  <a:pt x="150506" y="697428"/>
                  <a:pt x="144981" y="703912"/>
                  <a:pt x="140764" y="710038"/>
                </a:cubicBezTo>
                <a:cubicBezTo>
                  <a:pt x="136548" y="716165"/>
                  <a:pt x="132740" y="720831"/>
                  <a:pt x="129342" y="724038"/>
                </a:cubicBezTo>
                <a:cubicBezTo>
                  <a:pt x="125943" y="727244"/>
                  <a:pt x="121565" y="725330"/>
                  <a:pt x="116208" y="718298"/>
                </a:cubicBezTo>
                <a:cubicBezTo>
                  <a:pt x="110850" y="711266"/>
                  <a:pt x="108171" y="705809"/>
                  <a:pt x="108171" y="701927"/>
                </a:cubicBezTo>
                <a:cubicBezTo>
                  <a:pt x="108171" y="697599"/>
                  <a:pt x="110320" y="693283"/>
                  <a:pt x="114617" y="688979"/>
                </a:cubicBezTo>
                <a:cubicBezTo>
                  <a:pt x="118915" y="684676"/>
                  <a:pt x="121832" y="675792"/>
                  <a:pt x="123370" y="662330"/>
                </a:cubicBezTo>
                <a:cubicBezTo>
                  <a:pt x="124908" y="648867"/>
                  <a:pt x="126068" y="629795"/>
                  <a:pt x="126849" y="605115"/>
                </a:cubicBezTo>
                <a:cubicBezTo>
                  <a:pt x="119693" y="607384"/>
                  <a:pt x="113408" y="609508"/>
                  <a:pt x="107994" y="611486"/>
                </a:cubicBezTo>
                <a:cubicBezTo>
                  <a:pt x="102581" y="613464"/>
                  <a:pt x="95223" y="611666"/>
                  <a:pt x="85921" y="606091"/>
                </a:cubicBezTo>
                <a:cubicBezTo>
                  <a:pt x="76619" y="600516"/>
                  <a:pt x="77289" y="597202"/>
                  <a:pt x="87930" y="596148"/>
                </a:cubicBezTo>
                <a:cubicBezTo>
                  <a:pt x="98572" y="595093"/>
                  <a:pt x="111544" y="592824"/>
                  <a:pt x="126849" y="589339"/>
                </a:cubicBezTo>
                <a:lnTo>
                  <a:pt x="126849" y="525659"/>
                </a:lnTo>
                <a:cubicBezTo>
                  <a:pt x="126849" y="511334"/>
                  <a:pt x="125680" y="500972"/>
                  <a:pt x="123342" y="494572"/>
                </a:cubicBezTo>
                <a:cubicBezTo>
                  <a:pt x="121004" y="488173"/>
                  <a:pt x="120452" y="483376"/>
                  <a:pt x="121686" y="480183"/>
                </a:cubicBezTo>
                <a:cubicBezTo>
                  <a:pt x="122303" y="478586"/>
                  <a:pt x="124174" y="477986"/>
                  <a:pt x="127300" y="478383"/>
                </a:cubicBezTo>
                <a:close/>
                <a:moveTo>
                  <a:pt x="508521" y="476520"/>
                </a:moveTo>
                <a:cubicBezTo>
                  <a:pt x="511769" y="476630"/>
                  <a:pt x="515451" y="477507"/>
                  <a:pt x="519569" y="479150"/>
                </a:cubicBezTo>
                <a:cubicBezTo>
                  <a:pt x="527804" y="482437"/>
                  <a:pt x="534300" y="486207"/>
                  <a:pt x="539057" y="490461"/>
                </a:cubicBezTo>
                <a:cubicBezTo>
                  <a:pt x="543813" y="494715"/>
                  <a:pt x="543943" y="499093"/>
                  <a:pt x="539447" y="503595"/>
                </a:cubicBezTo>
                <a:cubicBezTo>
                  <a:pt x="534951" y="508097"/>
                  <a:pt x="531205" y="513712"/>
                  <a:pt x="528211" y="520441"/>
                </a:cubicBezTo>
                <a:cubicBezTo>
                  <a:pt x="525215" y="527169"/>
                  <a:pt x="522518" y="534939"/>
                  <a:pt x="520118" y="543751"/>
                </a:cubicBezTo>
                <a:cubicBezTo>
                  <a:pt x="517718" y="552563"/>
                  <a:pt x="511622" y="560323"/>
                  <a:pt x="501831" y="567033"/>
                </a:cubicBezTo>
                <a:lnTo>
                  <a:pt x="495944" y="570440"/>
                </a:lnTo>
                <a:lnTo>
                  <a:pt x="501801" y="568435"/>
                </a:lnTo>
                <a:cubicBezTo>
                  <a:pt x="504825" y="568149"/>
                  <a:pt x="508109" y="568521"/>
                  <a:pt x="511653" y="569554"/>
                </a:cubicBezTo>
                <a:cubicBezTo>
                  <a:pt x="518741" y="571619"/>
                  <a:pt x="524713" y="574605"/>
                  <a:pt x="529568" y="578512"/>
                </a:cubicBezTo>
                <a:cubicBezTo>
                  <a:pt x="534424" y="582418"/>
                  <a:pt x="534204" y="586830"/>
                  <a:pt x="528908" y="591748"/>
                </a:cubicBezTo>
                <a:cubicBezTo>
                  <a:pt x="523612" y="596665"/>
                  <a:pt x="518087" y="604904"/>
                  <a:pt x="512332" y="616463"/>
                </a:cubicBezTo>
                <a:cubicBezTo>
                  <a:pt x="520890" y="626794"/>
                  <a:pt x="519309" y="631959"/>
                  <a:pt x="507588" y="631959"/>
                </a:cubicBezTo>
                <a:cubicBezTo>
                  <a:pt x="498547" y="631959"/>
                  <a:pt x="479999" y="633807"/>
                  <a:pt x="451946" y="637503"/>
                </a:cubicBezTo>
                <a:cubicBezTo>
                  <a:pt x="447145" y="647822"/>
                  <a:pt x="442771" y="648662"/>
                  <a:pt x="438821" y="640024"/>
                </a:cubicBezTo>
                <a:cubicBezTo>
                  <a:pt x="434870" y="631386"/>
                  <a:pt x="431754" y="622301"/>
                  <a:pt x="429472" y="612770"/>
                </a:cubicBezTo>
                <a:cubicBezTo>
                  <a:pt x="427190" y="603239"/>
                  <a:pt x="424257" y="595475"/>
                  <a:pt x="420673" y="589478"/>
                </a:cubicBezTo>
                <a:cubicBezTo>
                  <a:pt x="417089" y="583482"/>
                  <a:pt x="418825" y="580484"/>
                  <a:pt x="425882" y="580484"/>
                </a:cubicBezTo>
                <a:cubicBezTo>
                  <a:pt x="430967" y="580484"/>
                  <a:pt x="435397" y="580868"/>
                  <a:pt x="439174" y="581637"/>
                </a:cubicBezTo>
                <a:cubicBezTo>
                  <a:pt x="442950" y="582406"/>
                  <a:pt x="451697" y="581674"/>
                  <a:pt x="465415" y="579442"/>
                </a:cubicBezTo>
                <a:lnTo>
                  <a:pt x="489837" y="572341"/>
                </a:lnTo>
                <a:lnTo>
                  <a:pt x="486052" y="571472"/>
                </a:lnTo>
                <a:cubicBezTo>
                  <a:pt x="484993" y="570781"/>
                  <a:pt x="484167" y="569695"/>
                  <a:pt x="483571" y="568214"/>
                </a:cubicBezTo>
                <a:cubicBezTo>
                  <a:pt x="481190" y="562292"/>
                  <a:pt x="476610" y="555849"/>
                  <a:pt x="469833" y="548885"/>
                </a:cubicBezTo>
                <a:cubicBezTo>
                  <a:pt x="463055" y="541921"/>
                  <a:pt x="463637" y="539221"/>
                  <a:pt x="471582" y="540784"/>
                </a:cubicBezTo>
                <a:cubicBezTo>
                  <a:pt x="479525" y="542346"/>
                  <a:pt x="484911" y="543128"/>
                  <a:pt x="487738" y="543128"/>
                </a:cubicBezTo>
                <a:cubicBezTo>
                  <a:pt x="489921" y="543128"/>
                  <a:pt x="492606" y="539940"/>
                  <a:pt x="495794" y="533565"/>
                </a:cubicBezTo>
                <a:cubicBezTo>
                  <a:pt x="498981" y="527191"/>
                  <a:pt x="501539" y="520816"/>
                  <a:pt x="503468" y="514441"/>
                </a:cubicBezTo>
                <a:cubicBezTo>
                  <a:pt x="505397" y="508066"/>
                  <a:pt x="505964" y="503490"/>
                  <a:pt x="505170" y="500712"/>
                </a:cubicBezTo>
                <a:cubicBezTo>
                  <a:pt x="504376" y="497933"/>
                  <a:pt x="501948" y="497267"/>
                  <a:pt x="497887" y="498712"/>
                </a:cubicBezTo>
                <a:cubicBezTo>
                  <a:pt x="493825" y="500157"/>
                  <a:pt x="485022" y="502305"/>
                  <a:pt x="471479" y="505158"/>
                </a:cubicBezTo>
                <a:cubicBezTo>
                  <a:pt x="477705" y="507775"/>
                  <a:pt x="479572" y="510984"/>
                  <a:pt x="477079" y="514785"/>
                </a:cubicBezTo>
                <a:cubicBezTo>
                  <a:pt x="474586" y="518586"/>
                  <a:pt x="471984" y="523399"/>
                  <a:pt x="469274" y="529222"/>
                </a:cubicBezTo>
                <a:cubicBezTo>
                  <a:pt x="466564" y="535044"/>
                  <a:pt x="461008" y="543559"/>
                  <a:pt x="452606" y="554764"/>
                </a:cubicBezTo>
                <a:cubicBezTo>
                  <a:pt x="444203" y="565970"/>
                  <a:pt x="433940" y="574633"/>
                  <a:pt x="421817" y="580753"/>
                </a:cubicBezTo>
                <a:cubicBezTo>
                  <a:pt x="409694" y="586874"/>
                  <a:pt x="408358" y="584114"/>
                  <a:pt x="417808" y="572475"/>
                </a:cubicBezTo>
                <a:cubicBezTo>
                  <a:pt x="427258" y="560835"/>
                  <a:pt x="435233" y="548321"/>
                  <a:pt x="441732" y="534933"/>
                </a:cubicBezTo>
                <a:cubicBezTo>
                  <a:pt x="448231" y="521544"/>
                  <a:pt x="451480" y="513027"/>
                  <a:pt x="451480" y="509381"/>
                </a:cubicBezTo>
                <a:cubicBezTo>
                  <a:pt x="449682" y="509381"/>
                  <a:pt x="447626" y="509771"/>
                  <a:pt x="445313" y="510553"/>
                </a:cubicBezTo>
                <a:cubicBezTo>
                  <a:pt x="443000" y="511334"/>
                  <a:pt x="438198" y="508587"/>
                  <a:pt x="430905" y="502311"/>
                </a:cubicBezTo>
                <a:cubicBezTo>
                  <a:pt x="423612" y="496036"/>
                  <a:pt x="424167" y="493292"/>
                  <a:pt x="432570" y="494079"/>
                </a:cubicBezTo>
                <a:cubicBezTo>
                  <a:pt x="440973" y="494867"/>
                  <a:pt x="453136" y="493177"/>
                  <a:pt x="469061" y="489010"/>
                </a:cubicBezTo>
                <a:cubicBezTo>
                  <a:pt x="484985" y="484843"/>
                  <a:pt x="495326" y="481336"/>
                  <a:pt x="500082" y="478490"/>
                </a:cubicBezTo>
                <a:cubicBezTo>
                  <a:pt x="502460" y="477067"/>
                  <a:pt x="505273" y="476410"/>
                  <a:pt x="508521" y="476520"/>
                </a:cubicBezTo>
                <a:close/>
                <a:moveTo>
                  <a:pt x="745211" y="463895"/>
                </a:moveTo>
                <a:cubicBezTo>
                  <a:pt x="748141" y="463216"/>
                  <a:pt x="753607" y="464149"/>
                  <a:pt x="761610" y="466695"/>
                </a:cubicBezTo>
                <a:cubicBezTo>
                  <a:pt x="777615" y="471786"/>
                  <a:pt x="783652" y="478201"/>
                  <a:pt x="779720" y="485940"/>
                </a:cubicBezTo>
                <a:cubicBezTo>
                  <a:pt x="775789" y="493679"/>
                  <a:pt x="772695" y="510007"/>
                  <a:pt x="770437" y="534924"/>
                </a:cubicBezTo>
                <a:cubicBezTo>
                  <a:pt x="787181" y="527929"/>
                  <a:pt x="798954" y="527405"/>
                  <a:pt x="805756" y="533352"/>
                </a:cubicBezTo>
                <a:cubicBezTo>
                  <a:pt x="812559" y="539298"/>
                  <a:pt x="809728" y="544743"/>
                  <a:pt x="797264" y="549685"/>
                </a:cubicBezTo>
                <a:cubicBezTo>
                  <a:pt x="784799" y="554628"/>
                  <a:pt x="768131" y="559263"/>
                  <a:pt x="747257" y="563592"/>
                </a:cubicBezTo>
                <a:cubicBezTo>
                  <a:pt x="726384" y="567920"/>
                  <a:pt x="711868" y="570084"/>
                  <a:pt x="703706" y="570084"/>
                </a:cubicBezTo>
                <a:cubicBezTo>
                  <a:pt x="703000" y="588402"/>
                  <a:pt x="701896" y="602758"/>
                  <a:pt x="700395" y="613151"/>
                </a:cubicBezTo>
                <a:cubicBezTo>
                  <a:pt x="737131" y="605598"/>
                  <a:pt x="758020" y="599623"/>
                  <a:pt x="763061" y="595227"/>
                </a:cubicBezTo>
                <a:cubicBezTo>
                  <a:pt x="768103" y="590830"/>
                  <a:pt x="773832" y="589878"/>
                  <a:pt x="780251" y="592371"/>
                </a:cubicBezTo>
                <a:cubicBezTo>
                  <a:pt x="786669" y="594864"/>
                  <a:pt x="792474" y="597986"/>
                  <a:pt x="797664" y="601738"/>
                </a:cubicBezTo>
                <a:cubicBezTo>
                  <a:pt x="802854" y="605490"/>
                  <a:pt x="803471" y="609781"/>
                  <a:pt x="799515" y="614612"/>
                </a:cubicBezTo>
                <a:cubicBezTo>
                  <a:pt x="795559" y="619442"/>
                  <a:pt x="793218" y="624565"/>
                  <a:pt x="792492" y="629978"/>
                </a:cubicBezTo>
                <a:cubicBezTo>
                  <a:pt x="791766" y="635392"/>
                  <a:pt x="791794" y="650188"/>
                  <a:pt x="792576" y="674366"/>
                </a:cubicBezTo>
                <a:cubicBezTo>
                  <a:pt x="793357" y="698544"/>
                  <a:pt x="791983" y="716004"/>
                  <a:pt x="788455" y="726744"/>
                </a:cubicBezTo>
                <a:cubicBezTo>
                  <a:pt x="784926" y="737485"/>
                  <a:pt x="780238" y="738700"/>
                  <a:pt x="774391" y="730391"/>
                </a:cubicBezTo>
                <a:cubicBezTo>
                  <a:pt x="768543" y="722081"/>
                  <a:pt x="766205" y="713272"/>
                  <a:pt x="767377" y="703964"/>
                </a:cubicBezTo>
                <a:cubicBezTo>
                  <a:pt x="768549" y="694656"/>
                  <a:pt x="768940" y="678533"/>
                  <a:pt x="768549" y="655595"/>
                </a:cubicBezTo>
                <a:cubicBezTo>
                  <a:pt x="768159" y="632657"/>
                  <a:pt x="767461" y="620066"/>
                  <a:pt x="766456" y="617821"/>
                </a:cubicBezTo>
                <a:cubicBezTo>
                  <a:pt x="765452" y="615576"/>
                  <a:pt x="762674" y="615222"/>
                  <a:pt x="758122" y="616760"/>
                </a:cubicBezTo>
                <a:cubicBezTo>
                  <a:pt x="753570" y="618298"/>
                  <a:pt x="744405" y="620633"/>
                  <a:pt x="730626" y="623765"/>
                </a:cubicBezTo>
                <a:cubicBezTo>
                  <a:pt x="716847" y="626896"/>
                  <a:pt x="706441" y="628071"/>
                  <a:pt x="699410" y="627290"/>
                </a:cubicBezTo>
                <a:cubicBezTo>
                  <a:pt x="693605" y="647059"/>
                  <a:pt x="686052" y="662410"/>
                  <a:pt x="676750" y="673343"/>
                </a:cubicBezTo>
                <a:cubicBezTo>
                  <a:pt x="667448" y="684276"/>
                  <a:pt x="654060" y="693146"/>
                  <a:pt x="636585" y="699955"/>
                </a:cubicBezTo>
                <a:cubicBezTo>
                  <a:pt x="619111" y="706764"/>
                  <a:pt x="616313" y="705267"/>
                  <a:pt x="628195" y="695463"/>
                </a:cubicBezTo>
                <a:cubicBezTo>
                  <a:pt x="640077" y="685658"/>
                  <a:pt x="650209" y="675045"/>
                  <a:pt x="658593" y="663623"/>
                </a:cubicBezTo>
                <a:cubicBezTo>
                  <a:pt x="666977" y="652200"/>
                  <a:pt x="672710" y="638390"/>
                  <a:pt x="675792" y="622193"/>
                </a:cubicBezTo>
                <a:cubicBezTo>
                  <a:pt x="678874" y="605995"/>
                  <a:pt x="680607" y="590191"/>
                  <a:pt x="680992" y="574782"/>
                </a:cubicBezTo>
                <a:cubicBezTo>
                  <a:pt x="681376" y="559372"/>
                  <a:pt x="680806" y="545388"/>
                  <a:pt x="679281" y="532831"/>
                </a:cubicBezTo>
                <a:cubicBezTo>
                  <a:pt x="677755" y="520273"/>
                  <a:pt x="675420" y="510677"/>
                  <a:pt x="672276" y="504042"/>
                </a:cubicBezTo>
                <a:cubicBezTo>
                  <a:pt x="669132" y="497406"/>
                  <a:pt x="670307" y="494089"/>
                  <a:pt x="675801" y="494089"/>
                </a:cubicBezTo>
                <a:cubicBezTo>
                  <a:pt x="680340" y="494089"/>
                  <a:pt x="687131" y="496278"/>
                  <a:pt x="696172" y="500656"/>
                </a:cubicBezTo>
                <a:cubicBezTo>
                  <a:pt x="705214" y="505034"/>
                  <a:pt x="708748" y="510813"/>
                  <a:pt x="706777" y="517994"/>
                </a:cubicBezTo>
                <a:cubicBezTo>
                  <a:pt x="704804" y="525175"/>
                  <a:pt x="703453" y="537044"/>
                  <a:pt x="702721" y="553601"/>
                </a:cubicBezTo>
                <a:cubicBezTo>
                  <a:pt x="707979" y="552981"/>
                  <a:pt x="723166" y="548975"/>
                  <a:pt x="748281" y="541584"/>
                </a:cubicBezTo>
                <a:cubicBezTo>
                  <a:pt x="749732" y="529987"/>
                  <a:pt x="750457" y="517287"/>
                  <a:pt x="750457" y="503484"/>
                </a:cubicBezTo>
                <a:cubicBezTo>
                  <a:pt x="750457" y="489481"/>
                  <a:pt x="748315" y="478576"/>
                  <a:pt x="744030" y="470769"/>
                </a:cubicBezTo>
                <a:cubicBezTo>
                  <a:pt x="741888" y="466866"/>
                  <a:pt x="742281" y="464574"/>
                  <a:pt x="745211" y="463895"/>
                </a:cubicBezTo>
                <a:close/>
                <a:moveTo>
                  <a:pt x="5550825" y="206243"/>
                </a:moveTo>
                <a:cubicBezTo>
                  <a:pt x="5554270" y="205687"/>
                  <a:pt x="5558077" y="205945"/>
                  <a:pt x="5562248" y="207018"/>
                </a:cubicBezTo>
                <a:cubicBezTo>
                  <a:pt x="5570588" y="209163"/>
                  <a:pt x="5576036" y="213675"/>
                  <a:pt x="5578591" y="220552"/>
                </a:cubicBezTo>
                <a:cubicBezTo>
                  <a:pt x="5581145" y="227429"/>
                  <a:pt x="5580785" y="236033"/>
                  <a:pt x="5577512" y="246364"/>
                </a:cubicBezTo>
                <a:cubicBezTo>
                  <a:pt x="5574237" y="256695"/>
                  <a:pt x="5568290" y="266577"/>
                  <a:pt x="5559671" y="276009"/>
                </a:cubicBezTo>
                <a:cubicBezTo>
                  <a:pt x="5551051" y="285441"/>
                  <a:pt x="5542742" y="290576"/>
                  <a:pt x="5534742" y="291413"/>
                </a:cubicBezTo>
                <a:cubicBezTo>
                  <a:pt x="5526743" y="292250"/>
                  <a:pt x="5525179" y="290101"/>
                  <a:pt x="5530054" y="284967"/>
                </a:cubicBezTo>
                <a:cubicBezTo>
                  <a:pt x="5534928" y="279832"/>
                  <a:pt x="5539421" y="274651"/>
                  <a:pt x="5543532" y="269423"/>
                </a:cubicBezTo>
                <a:cubicBezTo>
                  <a:pt x="5547643" y="264196"/>
                  <a:pt x="5551219" y="257936"/>
                  <a:pt x="5554257" y="250643"/>
                </a:cubicBezTo>
                <a:cubicBezTo>
                  <a:pt x="5548787" y="250643"/>
                  <a:pt x="5544189" y="249245"/>
                  <a:pt x="5540462" y="246448"/>
                </a:cubicBezTo>
                <a:cubicBezTo>
                  <a:pt x="5536736" y="243651"/>
                  <a:pt x="5534211" y="239993"/>
                  <a:pt x="5532891" y="235472"/>
                </a:cubicBezTo>
                <a:cubicBezTo>
                  <a:pt x="5531570" y="230951"/>
                  <a:pt x="5531328" y="226728"/>
                  <a:pt x="5532165" y="222803"/>
                </a:cubicBezTo>
                <a:cubicBezTo>
                  <a:pt x="5533003" y="218878"/>
                  <a:pt x="5536140" y="214729"/>
                  <a:pt x="5541579" y="210357"/>
                </a:cubicBezTo>
                <a:cubicBezTo>
                  <a:pt x="5544298" y="208171"/>
                  <a:pt x="5547380" y="206800"/>
                  <a:pt x="5550825" y="206243"/>
                </a:cubicBezTo>
                <a:close/>
                <a:moveTo>
                  <a:pt x="1721775" y="206243"/>
                </a:moveTo>
                <a:cubicBezTo>
                  <a:pt x="1725220" y="205687"/>
                  <a:pt x="1729027" y="205945"/>
                  <a:pt x="1733197" y="207018"/>
                </a:cubicBezTo>
                <a:cubicBezTo>
                  <a:pt x="1741538" y="209163"/>
                  <a:pt x="1746986" y="213675"/>
                  <a:pt x="1749541" y="220552"/>
                </a:cubicBezTo>
                <a:cubicBezTo>
                  <a:pt x="1752095" y="227429"/>
                  <a:pt x="1751736" y="236033"/>
                  <a:pt x="1748462" y="246364"/>
                </a:cubicBezTo>
                <a:cubicBezTo>
                  <a:pt x="1745187" y="256695"/>
                  <a:pt x="1739241" y="266577"/>
                  <a:pt x="1730621" y="276009"/>
                </a:cubicBezTo>
                <a:cubicBezTo>
                  <a:pt x="1722001" y="285441"/>
                  <a:pt x="1713692" y="290576"/>
                  <a:pt x="1705692" y="291413"/>
                </a:cubicBezTo>
                <a:cubicBezTo>
                  <a:pt x="1697693" y="292250"/>
                  <a:pt x="1696130" y="290101"/>
                  <a:pt x="1701004" y="284967"/>
                </a:cubicBezTo>
                <a:cubicBezTo>
                  <a:pt x="1705878" y="279832"/>
                  <a:pt x="1710371" y="274651"/>
                  <a:pt x="1714482" y="269423"/>
                </a:cubicBezTo>
                <a:cubicBezTo>
                  <a:pt x="1718593" y="264196"/>
                  <a:pt x="1722169" y="257936"/>
                  <a:pt x="1725207" y="250643"/>
                </a:cubicBezTo>
                <a:cubicBezTo>
                  <a:pt x="1719738" y="250643"/>
                  <a:pt x="1715140" y="249245"/>
                  <a:pt x="1711413" y="246448"/>
                </a:cubicBezTo>
                <a:cubicBezTo>
                  <a:pt x="1707686" y="243651"/>
                  <a:pt x="1705162" y="239993"/>
                  <a:pt x="1703841" y="235472"/>
                </a:cubicBezTo>
                <a:cubicBezTo>
                  <a:pt x="1702520" y="230951"/>
                  <a:pt x="1702279" y="226728"/>
                  <a:pt x="1703115" y="222803"/>
                </a:cubicBezTo>
                <a:cubicBezTo>
                  <a:pt x="1703953" y="218878"/>
                  <a:pt x="1707090" y="214729"/>
                  <a:pt x="1712529" y="210357"/>
                </a:cubicBezTo>
                <a:cubicBezTo>
                  <a:pt x="1715248" y="208171"/>
                  <a:pt x="1718330" y="206800"/>
                  <a:pt x="1721775" y="206243"/>
                </a:cubicBezTo>
                <a:close/>
                <a:moveTo>
                  <a:pt x="1153256" y="195564"/>
                </a:moveTo>
                <a:cubicBezTo>
                  <a:pt x="1155377" y="195655"/>
                  <a:pt x="1157989" y="196226"/>
                  <a:pt x="1161093" y="197279"/>
                </a:cubicBezTo>
                <a:cubicBezTo>
                  <a:pt x="1173507" y="201489"/>
                  <a:pt x="1180338" y="207260"/>
                  <a:pt x="1181584" y="214589"/>
                </a:cubicBezTo>
                <a:cubicBezTo>
                  <a:pt x="1182831" y="221919"/>
                  <a:pt x="1181774" y="228009"/>
                  <a:pt x="1178413" y="232858"/>
                </a:cubicBezTo>
                <a:cubicBezTo>
                  <a:pt x="1175052" y="237707"/>
                  <a:pt x="1170066" y="236777"/>
                  <a:pt x="1163456" y="230068"/>
                </a:cubicBezTo>
                <a:cubicBezTo>
                  <a:pt x="1156845" y="223358"/>
                  <a:pt x="1151506" y="215917"/>
                  <a:pt x="1147438" y="207743"/>
                </a:cubicBezTo>
                <a:cubicBezTo>
                  <a:pt x="1144954" y="199353"/>
                  <a:pt x="1146894" y="195294"/>
                  <a:pt x="1153256" y="195564"/>
                </a:cubicBezTo>
                <a:close/>
                <a:moveTo>
                  <a:pt x="1102961" y="191689"/>
                </a:moveTo>
                <a:cubicBezTo>
                  <a:pt x="1105101" y="191881"/>
                  <a:pt x="1106976" y="195428"/>
                  <a:pt x="1108584" y="202330"/>
                </a:cubicBezTo>
                <a:cubicBezTo>
                  <a:pt x="1111803" y="216134"/>
                  <a:pt x="1110203" y="229971"/>
                  <a:pt x="1103785" y="243843"/>
                </a:cubicBezTo>
                <a:cubicBezTo>
                  <a:pt x="1097366" y="257716"/>
                  <a:pt x="1091119" y="260618"/>
                  <a:pt x="1085042" y="252550"/>
                </a:cubicBezTo>
                <a:cubicBezTo>
                  <a:pt x="1078964" y="244482"/>
                  <a:pt x="1078040" y="236796"/>
                  <a:pt x="1082270" y="229491"/>
                </a:cubicBezTo>
                <a:cubicBezTo>
                  <a:pt x="1085916" y="223649"/>
                  <a:pt x="1090409" y="214211"/>
                  <a:pt x="1095748" y="201176"/>
                </a:cubicBezTo>
                <a:cubicBezTo>
                  <a:pt x="1098417" y="194659"/>
                  <a:pt x="1100822" y="191496"/>
                  <a:pt x="1102961" y="191689"/>
                </a:cubicBezTo>
                <a:close/>
                <a:moveTo>
                  <a:pt x="1211177" y="191287"/>
                </a:moveTo>
                <a:cubicBezTo>
                  <a:pt x="1213399" y="191409"/>
                  <a:pt x="1216161" y="192045"/>
                  <a:pt x="1219461" y="193195"/>
                </a:cubicBezTo>
                <a:cubicBezTo>
                  <a:pt x="1232664" y="197797"/>
                  <a:pt x="1239888" y="204227"/>
                  <a:pt x="1241134" y="212487"/>
                </a:cubicBezTo>
                <a:cubicBezTo>
                  <a:pt x="1242381" y="220747"/>
                  <a:pt x="1241026" y="226837"/>
                  <a:pt x="1237069" y="230756"/>
                </a:cubicBezTo>
                <a:cubicBezTo>
                  <a:pt x="1233113" y="234675"/>
                  <a:pt x="1228149" y="233292"/>
                  <a:pt x="1222177" y="226607"/>
                </a:cubicBezTo>
                <a:cubicBezTo>
                  <a:pt x="1216206" y="219922"/>
                  <a:pt x="1210721" y="212413"/>
                  <a:pt x="1205723" y="204078"/>
                </a:cubicBezTo>
                <a:cubicBezTo>
                  <a:pt x="1202690" y="195186"/>
                  <a:pt x="1204508" y="190922"/>
                  <a:pt x="1211177" y="191287"/>
                </a:cubicBezTo>
                <a:close/>
                <a:moveTo>
                  <a:pt x="1280797" y="190462"/>
                </a:moveTo>
                <a:cubicBezTo>
                  <a:pt x="1282752" y="190441"/>
                  <a:pt x="1285289" y="190890"/>
                  <a:pt x="1288406" y="191809"/>
                </a:cubicBezTo>
                <a:cubicBezTo>
                  <a:pt x="1300876" y="195487"/>
                  <a:pt x="1309902" y="200116"/>
                  <a:pt x="1315483" y="205697"/>
                </a:cubicBezTo>
                <a:cubicBezTo>
                  <a:pt x="1321561" y="211787"/>
                  <a:pt x="1325201" y="219588"/>
                  <a:pt x="1326404" y="229100"/>
                </a:cubicBezTo>
                <a:cubicBezTo>
                  <a:pt x="1327606" y="238613"/>
                  <a:pt x="1326023" y="245943"/>
                  <a:pt x="1321650" y="251090"/>
                </a:cubicBezTo>
                <a:cubicBezTo>
                  <a:pt x="1317279" y="256237"/>
                  <a:pt x="1310594" y="252407"/>
                  <a:pt x="1301596" y="239602"/>
                </a:cubicBezTo>
                <a:cubicBezTo>
                  <a:pt x="1292598" y="226796"/>
                  <a:pt x="1285032" y="214710"/>
                  <a:pt x="1278899" y="203344"/>
                </a:cubicBezTo>
                <a:cubicBezTo>
                  <a:pt x="1274300" y="194819"/>
                  <a:pt x="1274933" y="190525"/>
                  <a:pt x="1280797" y="190462"/>
                </a:cubicBezTo>
                <a:close/>
                <a:moveTo>
                  <a:pt x="2496483" y="162011"/>
                </a:moveTo>
                <a:cubicBezTo>
                  <a:pt x="2499771" y="161965"/>
                  <a:pt x="2499640" y="163938"/>
                  <a:pt x="2496090" y="167932"/>
                </a:cubicBezTo>
                <a:cubicBezTo>
                  <a:pt x="2488990" y="175919"/>
                  <a:pt x="2478869" y="184551"/>
                  <a:pt x="2465729" y="193828"/>
                </a:cubicBezTo>
                <a:cubicBezTo>
                  <a:pt x="2452589" y="203105"/>
                  <a:pt x="2443690" y="209833"/>
                  <a:pt x="2439033" y="214013"/>
                </a:cubicBezTo>
                <a:cubicBezTo>
                  <a:pt x="2434376" y="218192"/>
                  <a:pt x="2427158" y="215513"/>
                  <a:pt x="2417379" y="205976"/>
                </a:cubicBezTo>
                <a:cubicBezTo>
                  <a:pt x="2407599" y="196439"/>
                  <a:pt x="2407196" y="191186"/>
                  <a:pt x="2416169" y="190219"/>
                </a:cubicBezTo>
                <a:cubicBezTo>
                  <a:pt x="2425142" y="189251"/>
                  <a:pt x="2433514" y="187100"/>
                  <a:pt x="2441284" y="183763"/>
                </a:cubicBezTo>
                <a:cubicBezTo>
                  <a:pt x="2449054" y="180427"/>
                  <a:pt x="2460746" y="175243"/>
                  <a:pt x="2476361" y="168211"/>
                </a:cubicBezTo>
                <a:cubicBezTo>
                  <a:pt x="2486487" y="164124"/>
                  <a:pt x="2493195" y="162058"/>
                  <a:pt x="2496483" y="162011"/>
                </a:cubicBezTo>
                <a:close/>
                <a:moveTo>
                  <a:pt x="5991160" y="153756"/>
                </a:moveTo>
                <a:lnTo>
                  <a:pt x="5947555" y="157176"/>
                </a:lnTo>
                <a:lnTo>
                  <a:pt x="5951433" y="158202"/>
                </a:lnTo>
                <a:cubicBezTo>
                  <a:pt x="5961522" y="162047"/>
                  <a:pt x="5966991" y="166651"/>
                  <a:pt x="5967841" y="172015"/>
                </a:cubicBezTo>
                <a:cubicBezTo>
                  <a:pt x="5968691" y="177379"/>
                  <a:pt x="5967333" y="182486"/>
                  <a:pt x="5963767" y="187335"/>
                </a:cubicBezTo>
                <a:cubicBezTo>
                  <a:pt x="5960201" y="192185"/>
                  <a:pt x="5956167" y="191199"/>
                  <a:pt x="5951665" y="184377"/>
                </a:cubicBezTo>
                <a:cubicBezTo>
                  <a:pt x="5947163" y="177556"/>
                  <a:pt x="5943318" y="171355"/>
                  <a:pt x="5940131" y="165774"/>
                </a:cubicBezTo>
                <a:cubicBezTo>
                  <a:pt x="5939493" y="163551"/>
                  <a:pt x="5939249" y="161726"/>
                  <a:pt x="5939400" y="160299"/>
                </a:cubicBezTo>
                <a:lnTo>
                  <a:pt x="5940777" y="157707"/>
                </a:lnTo>
                <a:lnTo>
                  <a:pt x="5918811" y="159430"/>
                </a:lnTo>
                <a:cubicBezTo>
                  <a:pt x="5908406" y="180204"/>
                  <a:pt x="5901826" y="191106"/>
                  <a:pt x="5899073" y="192135"/>
                </a:cubicBezTo>
                <a:cubicBezTo>
                  <a:pt x="5930972" y="192172"/>
                  <a:pt x="5960229" y="192172"/>
                  <a:pt x="5986844" y="192135"/>
                </a:cubicBezTo>
                <a:cubicBezTo>
                  <a:pt x="5988197" y="184818"/>
                  <a:pt x="5989635" y="172025"/>
                  <a:pt x="5991160" y="153756"/>
                </a:cubicBezTo>
                <a:close/>
                <a:moveTo>
                  <a:pt x="5083884" y="151869"/>
                </a:moveTo>
                <a:lnTo>
                  <a:pt x="5082547" y="220152"/>
                </a:lnTo>
                <a:cubicBezTo>
                  <a:pt x="5102663" y="217039"/>
                  <a:pt x="5113921" y="216648"/>
                  <a:pt x="5116321" y="218980"/>
                </a:cubicBezTo>
                <a:cubicBezTo>
                  <a:pt x="5118721" y="221312"/>
                  <a:pt x="5120674" y="219733"/>
                  <a:pt x="5122181" y="214245"/>
                </a:cubicBezTo>
                <a:cubicBezTo>
                  <a:pt x="5123688" y="208757"/>
                  <a:pt x="5125607" y="199874"/>
                  <a:pt x="5127939" y="187596"/>
                </a:cubicBezTo>
                <a:cubicBezTo>
                  <a:pt x="5125607" y="190659"/>
                  <a:pt x="5120401" y="192594"/>
                  <a:pt x="5112321" y="193400"/>
                </a:cubicBezTo>
                <a:cubicBezTo>
                  <a:pt x="5104241" y="194206"/>
                  <a:pt x="5097237" y="192048"/>
                  <a:pt x="5091308" y="186926"/>
                </a:cubicBezTo>
                <a:cubicBezTo>
                  <a:pt x="5085380" y="181804"/>
                  <a:pt x="5088611" y="178282"/>
                  <a:pt x="5101001" y="176359"/>
                </a:cubicBezTo>
                <a:cubicBezTo>
                  <a:pt x="5113391" y="174437"/>
                  <a:pt x="5123350" y="173476"/>
                  <a:pt x="5130878" y="173476"/>
                </a:cubicBezTo>
                <a:cubicBezTo>
                  <a:pt x="5132813" y="166369"/>
                  <a:pt x="5133780" y="160546"/>
                  <a:pt x="5133780" y="156007"/>
                </a:cubicBezTo>
                <a:cubicBezTo>
                  <a:pt x="5133780" y="152944"/>
                  <a:pt x="5129601" y="152773"/>
                  <a:pt x="5121241" y="155495"/>
                </a:cubicBezTo>
                <a:cubicBezTo>
                  <a:pt x="5112883" y="158218"/>
                  <a:pt x="5105801" y="159579"/>
                  <a:pt x="5099996" y="159579"/>
                </a:cubicBezTo>
                <a:cubicBezTo>
                  <a:pt x="5097231" y="159579"/>
                  <a:pt x="5094477" y="158916"/>
                  <a:pt x="5091736" y="157591"/>
                </a:cubicBezTo>
                <a:close/>
                <a:moveTo>
                  <a:pt x="7227009" y="151868"/>
                </a:moveTo>
                <a:lnTo>
                  <a:pt x="7225671" y="220152"/>
                </a:lnTo>
                <a:cubicBezTo>
                  <a:pt x="7245787" y="217039"/>
                  <a:pt x="7257045" y="216648"/>
                  <a:pt x="7259445" y="218980"/>
                </a:cubicBezTo>
                <a:cubicBezTo>
                  <a:pt x="7261845" y="221312"/>
                  <a:pt x="7263799" y="219733"/>
                  <a:pt x="7265305" y="214245"/>
                </a:cubicBezTo>
                <a:cubicBezTo>
                  <a:pt x="7266813" y="208757"/>
                  <a:pt x="7268732" y="199874"/>
                  <a:pt x="7271063" y="187596"/>
                </a:cubicBezTo>
                <a:cubicBezTo>
                  <a:pt x="7268732" y="190659"/>
                  <a:pt x="7263526" y="192594"/>
                  <a:pt x="7255445" y="193400"/>
                </a:cubicBezTo>
                <a:cubicBezTo>
                  <a:pt x="7247366" y="194206"/>
                  <a:pt x="7240361" y="192048"/>
                  <a:pt x="7234433" y="186926"/>
                </a:cubicBezTo>
                <a:cubicBezTo>
                  <a:pt x="7228505" y="181804"/>
                  <a:pt x="7231735" y="178282"/>
                  <a:pt x="7244125" y="176359"/>
                </a:cubicBezTo>
                <a:cubicBezTo>
                  <a:pt x="7256515" y="174437"/>
                  <a:pt x="7266475" y="173476"/>
                  <a:pt x="7274003" y="173476"/>
                </a:cubicBezTo>
                <a:cubicBezTo>
                  <a:pt x="7275937" y="166369"/>
                  <a:pt x="7276905" y="160546"/>
                  <a:pt x="7276905" y="156007"/>
                </a:cubicBezTo>
                <a:cubicBezTo>
                  <a:pt x="7276905" y="152944"/>
                  <a:pt x="7272725" y="152773"/>
                  <a:pt x="7264366" y="155495"/>
                </a:cubicBezTo>
                <a:cubicBezTo>
                  <a:pt x="7256007" y="158218"/>
                  <a:pt x="7248925" y="159579"/>
                  <a:pt x="7243121" y="159579"/>
                </a:cubicBezTo>
                <a:cubicBezTo>
                  <a:pt x="7240355" y="159579"/>
                  <a:pt x="7237602" y="158916"/>
                  <a:pt x="7234861" y="157591"/>
                </a:cubicBezTo>
                <a:close/>
                <a:moveTo>
                  <a:pt x="3266043" y="151365"/>
                </a:moveTo>
                <a:cubicBezTo>
                  <a:pt x="3256766" y="152116"/>
                  <a:pt x="3249148" y="155297"/>
                  <a:pt x="3243189" y="160909"/>
                </a:cubicBezTo>
                <a:cubicBezTo>
                  <a:pt x="3237229" y="166521"/>
                  <a:pt x="3234064" y="173674"/>
                  <a:pt x="3233692" y="182368"/>
                </a:cubicBezTo>
                <a:cubicBezTo>
                  <a:pt x="3233332" y="191050"/>
                  <a:pt x="3234773" y="198631"/>
                  <a:pt x="3238017" y="205111"/>
                </a:cubicBezTo>
                <a:cubicBezTo>
                  <a:pt x="3241260" y="211591"/>
                  <a:pt x="3247080" y="215523"/>
                  <a:pt x="3255476" y="216906"/>
                </a:cubicBezTo>
                <a:cubicBezTo>
                  <a:pt x="3263873" y="218288"/>
                  <a:pt x="3272660" y="218102"/>
                  <a:pt x="3281837" y="216347"/>
                </a:cubicBezTo>
                <a:cubicBezTo>
                  <a:pt x="3291015" y="214593"/>
                  <a:pt x="3297437" y="209712"/>
                  <a:pt x="3301101" y="201707"/>
                </a:cubicBezTo>
                <a:cubicBezTo>
                  <a:pt x="3304766" y="193701"/>
                  <a:pt x="3306053" y="185794"/>
                  <a:pt x="3304962" y="177987"/>
                </a:cubicBezTo>
                <a:cubicBezTo>
                  <a:pt x="3303870" y="170180"/>
                  <a:pt x="3299430" y="163603"/>
                  <a:pt x="3291642" y="158258"/>
                </a:cubicBezTo>
                <a:cubicBezTo>
                  <a:pt x="3283853" y="152913"/>
                  <a:pt x="3275320" y="150615"/>
                  <a:pt x="3266043" y="151365"/>
                </a:cubicBezTo>
                <a:close/>
                <a:moveTo>
                  <a:pt x="667951" y="136120"/>
                </a:moveTo>
                <a:cubicBezTo>
                  <a:pt x="656926" y="137596"/>
                  <a:pt x="648907" y="142978"/>
                  <a:pt x="643897" y="152268"/>
                </a:cubicBezTo>
                <a:cubicBezTo>
                  <a:pt x="638886" y="161557"/>
                  <a:pt x="636756" y="171591"/>
                  <a:pt x="637506" y="182368"/>
                </a:cubicBezTo>
                <a:cubicBezTo>
                  <a:pt x="638257" y="193146"/>
                  <a:pt x="641887" y="201970"/>
                  <a:pt x="648398" y="208841"/>
                </a:cubicBezTo>
                <a:cubicBezTo>
                  <a:pt x="654910" y="215712"/>
                  <a:pt x="663353" y="219315"/>
                  <a:pt x="673727" y="219650"/>
                </a:cubicBezTo>
                <a:cubicBezTo>
                  <a:pt x="684102" y="219984"/>
                  <a:pt x="692898" y="216363"/>
                  <a:pt x="700117" y="208785"/>
                </a:cubicBezTo>
                <a:cubicBezTo>
                  <a:pt x="707334" y="201207"/>
                  <a:pt x="710944" y="189679"/>
                  <a:pt x="710944" y="174201"/>
                </a:cubicBezTo>
                <a:cubicBezTo>
                  <a:pt x="710944" y="158723"/>
                  <a:pt x="706535" y="148138"/>
                  <a:pt x="697716" y="142445"/>
                </a:cubicBezTo>
                <a:cubicBezTo>
                  <a:pt x="688898" y="136752"/>
                  <a:pt x="678976" y="134644"/>
                  <a:pt x="667951" y="136120"/>
                </a:cubicBezTo>
                <a:close/>
                <a:moveTo>
                  <a:pt x="1265365" y="133208"/>
                </a:moveTo>
                <a:cubicBezTo>
                  <a:pt x="1264808" y="132892"/>
                  <a:pt x="1259170" y="133692"/>
                  <a:pt x="1248455" y="135608"/>
                </a:cubicBezTo>
                <a:cubicBezTo>
                  <a:pt x="1237739" y="137524"/>
                  <a:pt x="1227749" y="139109"/>
                  <a:pt x="1218485" y="140361"/>
                </a:cubicBezTo>
                <a:cubicBezTo>
                  <a:pt x="1220816" y="149229"/>
                  <a:pt x="1222609" y="157539"/>
                  <a:pt x="1223861" y="165290"/>
                </a:cubicBezTo>
                <a:cubicBezTo>
                  <a:pt x="1236635" y="163827"/>
                  <a:pt x="1250018" y="161346"/>
                  <a:pt x="1264007" y="157849"/>
                </a:cubicBezTo>
                <a:cubicBezTo>
                  <a:pt x="1264689" y="150283"/>
                  <a:pt x="1265226" y="144364"/>
                  <a:pt x="1265617" y="140092"/>
                </a:cubicBezTo>
                <a:cubicBezTo>
                  <a:pt x="1266008" y="135819"/>
                  <a:pt x="1265924" y="133525"/>
                  <a:pt x="1265365" y="133208"/>
                </a:cubicBezTo>
                <a:close/>
                <a:moveTo>
                  <a:pt x="5378461" y="129455"/>
                </a:moveTo>
                <a:cubicBezTo>
                  <a:pt x="5383147" y="130047"/>
                  <a:pt x="5387383" y="131928"/>
                  <a:pt x="5391170" y="135097"/>
                </a:cubicBezTo>
                <a:cubicBezTo>
                  <a:pt x="5398741" y="141434"/>
                  <a:pt x="5398769" y="146119"/>
                  <a:pt x="5391253" y="149152"/>
                </a:cubicBezTo>
                <a:cubicBezTo>
                  <a:pt x="5383737" y="152184"/>
                  <a:pt x="5368427" y="155219"/>
                  <a:pt x="5345321" y="158258"/>
                </a:cubicBezTo>
                <a:cubicBezTo>
                  <a:pt x="5353110" y="161086"/>
                  <a:pt x="5356204" y="164323"/>
                  <a:pt x="5354604" y="167969"/>
                </a:cubicBezTo>
                <a:cubicBezTo>
                  <a:pt x="5353004" y="171615"/>
                  <a:pt x="5351448" y="178539"/>
                  <a:pt x="5349934" y="188740"/>
                </a:cubicBezTo>
                <a:cubicBezTo>
                  <a:pt x="5348422" y="198941"/>
                  <a:pt x="5348223" y="208323"/>
                  <a:pt x="5349340" y="216887"/>
                </a:cubicBezTo>
                <a:cubicBezTo>
                  <a:pt x="5350455" y="225451"/>
                  <a:pt x="5354743" y="232027"/>
                  <a:pt x="5362204" y="236616"/>
                </a:cubicBezTo>
                <a:cubicBezTo>
                  <a:pt x="5369663" y="241205"/>
                  <a:pt x="5380659" y="243326"/>
                  <a:pt x="5395187" y="242978"/>
                </a:cubicBezTo>
                <a:cubicBezTo>
                  <a:pt x="5409717" y="242631"/>
                  <a:pt x="5420600" y="239202"/>
                  <a:pt x="5427837" y="232691"/>
                </a:cubicBezTo>
                <a:cubicBezTo>
                  <a:pt x="5435073" y="226179"/>
                  <a:pt x="5439678" y="218592"/>
                  <a:pt x="5441650" y="209929"/>
                </a:cubicBezTo>
                <a:cubicBezTo>
                  <a:pt x="5443622" y="201266"/>
                  <a:pt x="5445792" y="194578"/>
                  <a:pt x="5448161" y="189865"/>
                </a:cubicBezTo>
                <a:cubicBezTo>
                  <a:pt x="5450530" y="185153"/>
                  <a:pt x="5452648" y="190120"/>
                  <a:pt x="5454514" y="204767"/>
                </a:cubicBezTo>
                <a:cubicBezTo>
                  <a:pt x="5456381" y="219414"/>
                  <a:pt x="5458883" y="229054"/>
                  <a:pt x="5462021" y="233686"/>
                </a:cubicBezTo>
                <a:cubicBezTo>
                  <a:pt x="5465159" y="238318"/>
                  <a:pt x="5464706" y="243016"/>
                  <a:pt x="5460663" y="247778"/>
                </a:cubicBezTo>
                <a:cubicBezTo>
                  <a:pt x="5456620" y="252541"/>
                  <a:pt x="5449711" y="256345"/>
                  <a:pt x="5439938" y="259191"/>
                </a:cubicBezTo>
                <a:cubicBezTo>
                  <a:pt x="5430165" y="262038"/>
                  <a:pt x="5419273" y="263855"/>
                  <a:pt x="5407262" y="264642"/>
                </a:cubicBezTo>
                <a:cubicBezTo>
                  <a:pt x="5395250" y="265430"/>
                  <a:pt x="5383411" y="264825"/>
                  <a:pt x="5371748" y="262828"/>
                </a:cubicBezTo>
                <a:cubicBezTo>
                  <a:pt x="5360083" y="260832"/>
                  <a:pt x="5350210" y="256643"/>
                  <a:pt x="5342131" y="250262"/>
                </a:cubicBezTo>
                <a:cubicBezTo>
                  <a:pt x="5334050" y="243881"/>
                  <a:pt x="5330011" y="233088"/>
                  <a:pt x="5330011" y="217882"/>
                </a:cubicBezTo>
                <a:lnTo>
                  <a:pt x="5330011" y="184024"/>
                </a:lnTo>
                <a:cubicBezTo>
                  <a:pt x="5330011" y="174921"/>
                  <a:pt x="5329427" y="167163"/>
                  <a:pt x="5328261" y="160751"/>
                </a:cubicBezTo>
                <a:cubicBezTo>
                  <a:pt x="5326773" y="160751"/>
                  <a:pt x="5322345" y="161321"/>
                  <a:pt x="5314979" y="162462"/>
                </a:cubicBezTo>
                <a:cubicBezTo>
                  <a:pt x="5323536" y="166754"/>
                  <a:pt x="5326326" y="170877"/>
                  <a:pt x="5323350" y="174834"/>
                </a:cubicBezTo>
                <a:lnTo>
                  <a:pt x="5314774" y="185847"/>
                </a:lnTo>
                <a:cubicBezTo>
                  <a:pt x="5311240" y="190089"/>
                  <a:pt x="5305357" y="197108"/>
                  <a:pt x="5297128" y="206906"/>
                </a:cubicBezTo>
                <a:cubicBezTo>
                  <a:pt x="5288900" y="216704"/>
                  <a:pt x="5279133" y="225438"/>
                  <a:pt x="5267828" y="233109"/>
                </a:cubicBezTo>
                <a:cubicBezTo>
                  <a:pt x="5256523" y="240780"/>
                  <a:pt x="5244409" y="245815"/>
                  <a:pt x="5231486" y="248215"/>
                </a:cubicBezTo>
                <a:cubicBezTo>
                  <a:pt x="5218563" y="250615"/>
                  <a:pt x="5216392" y="248786"/>
                  <a:pt x="5224975" y="242727"/>
                </a:cubicBezTo>
                <a:cubicBezTo>
                  <a:pt x="5233557" y="236669"/>
                  <a:pt x="5242598" y="230030"/>
                  <a:pt x="5252098" y="222812"/>
                </a:cubicBezTo>
                <a:cubicBezTo>
                  <a:pt x="5261599" y="215594"/>
                  <a:pt x="5271322" y="205672"/>
                  <a:pt x="5281269" y="193047"/>
                </a:cubicBezTo>
                <a:cubicBezTo>
                  <a:pt x="5291216" y="180421"/>
                  <a:pt x="5296567" y="171603"/>
                  <a:pt x="5297324" y="166592"/>
                </a:cubicBezTo>
                <a:cubicBezTo>
                  <a:pt x="5288667" y="168850"/>
                  <a:pt x="5282881" y="170388"/>
                  <a:pt x="5279967" y="171206"/>
                </a:cubicBezTo>
                <a:cubicBezTo>
                  <a:pt x="5277052" y="172025"/>
                  <a:pt x="5272919" y="172220"/>
                  <a:pt x="5267568" y="171792"/>
                </a:cubicBezTo>
                <a:cubicBezTo>
                  <a:pt x="5262216" y="171364"/>
                  <a:pt x="5257277" y="168295"/>
                  <a:pt x="5252750" y="162583"/>
                </a:cubicBezTo>
                <a:cubicBezTo>
                  <a:pt x="5248223" y="156872"/>
                  <a:pt x="5250151" y="153768"/>
                  <a:pt x="5258535" y="153272"/>
                </a:cubicBezTo>
                <a:cubicBezTo>
                  <a:pt x="5266920" y="152776"/>
                  <a:pt x="5283641" y="150023"/>
                  <a:pt x="5308700" y="145012"/>
                </a:cubicBezTo>
                <a:cubicBezTo>
                  <a:pt x="5333759" y="140002"/>
                  <a:pt x="5351875" y="135512"/>
                  <a:pt x="5363050" y="131543"/>
                </a:cubicBezTo>
                <a:cubicBezTo>
                  <a:pt x="5368637" y="129559"/>
                  <a:pt x="5373774" y="128863"/>
                  <a:pt x="5378461" y="129455"/>
                </a:cubicBezTo>
                <a:close/>
                <a:moveTo>
                  <a:pt x="4690068" y="118726"/>
                </a:moveTo>
                <a:lnTo>
                  <a:pt x="4664935" y="125218"/>
                </a:lnTo>
                <a:cubicBezTo>
                  <a:pt x="4660656" y="140957"/>
                  <a:pt x="4658154" y="149902"/>
                  <a:pt x="4657428" y="152054"/>
                </a:cubicBezTo>
                <a:cubicBezTo>
                  <a:pt x="4656703" y="154206"/>
                  <a:pt x="4657719" y="156112"/>
                  <a:pt x="4660479" y="157774"/>
                </a:cubicBezTo>
                <a:cubicBezTo>
                  <a:pt x="4663238" y="159436"/>
                  <a:pt x="4667272" y="162326"/>
                  <a:pt x="4672581" y="166444"/>
                </a:cubicBezTo>
                <a:cubicBezTo>
                  <a:pt x="4675024" y="162103"/>
                  <a:pt x="4678158" y="154971"/>
                  <a:pt x="4681985" y="145050"/>
                </a:cubicBezTo>
                <a:cubicBezTo>
                  <a:pt x="4685811" y="135128"/>
                  <a:pt x="4688505" y="126353"/>
                  <a:pt x="4690068" y="118726"/>
                </a:cubicBezTo>
                <a:close/>
                <a:moveTo>
                  <a:pt x="2446930" y="118688"/>
                </a:moveTo>
                <a:cubicBezTo>
                  <a:pt x="2460846" y="120313"/>
                  <a:pt x="2470402" y="123779"/>
                  <a:pt x="2475598" y="129088"/>
                </a:cubicBezTo>
                <a:cubicBezTo>
                  <a:pt x="2480795" y="134396"/>
                  <a:pt x="2482392" y="139834"/>
                  <a:pt x="2480389" y="145403"/>
                </a:cubicBezTo>
                <a:cubicBezTo>
                  <a:pt x="2478386" y="150972"/>
                  <a:pt x="2473601" y="152931"/>
                  <a:pt x="2466036" y="151282"/>
                </a:cubicBezTo>
                <a:cubicBezTo>
                  <a:pt x="2458471" y="149632"/>
                  <a:pt x="2449758" y="144281"/>
                  <a:pt x="2439898" y="135227"/>
                </a:cubicBezTo>
                <a:cubicBezTo>
                  <a:pt x="2430671" y="122576"/>
                  <a:pt x="2433015" y="117064"/>
                  <a:pt x="2446930" y="118688"/>
                </a:cubicBezTo>
                <a:close/>
                <a:moveTo>
                  <a:pt x="6248093" y="115228"/>
                </a:moveTo>
                <a:cubicBezTo>
                  <a:pt x="6243157" y="132790"/>
                  <a:pt x="6235605" y="149198"/>
                  <a:pt x="6225434" y="164453"/>
                </a:cubicBezTo>
                <a:cubicBezTo>
                  <a:pt x="6220349" y="172080"/>
                  <a:pt x="6214995" y="179392"/>
                  <a:pt x="6209370" y="186387"/>
                </a:cubicBezTo>
                <a:lnTo>
                  <a:pt x="6196951" y="200458"/>
                </a:lnTo>
                <a:lnTo>
                  <a:pt x="6204971" y="197995"/>
                </a:lnTo>
                <a:cubicBezTo>
                  <a:pt x="6212499" y="197995"/>
                  <a:pt x="6226507" y="196228"/>
                  <a:pt x="6246995" y="192693"/>
                </a:cubicBezTo>
                <a:cubicBezTo>
                  <a:pt x="6247727" y="165904"/>
                  <a:pt x="6248093" y="140082"/>
                  <a:pt x="6248093" y="115228"/>
                </a:cubicBezTo>
                <a:close/>
                <a:moveTo>
                  <a:pt x="3485844" y="115228"/>
                </a:moveTo>
                <a:cubicBezTo>
                  <a:pt x="3480908" y="132790"/>
                  <a:pt x="3473355" y="149198"/>
                  <a:pt x="3463185" y="164453"/>
                </a:cubicBezTo>
                <a:cubicBezTo>
                  <a:pt x="3458100" y="172080"/>
                  <a:pt x="3452745" y="179392"/>
                  <a:pt x="3447120" y="186387"/>
                </a:cubicBezTo>
                <a:lnTo>
                  <a:pt x="3434702" y="200458"/>
                </a:lnTo>
                <a:lnTo>
                  <a:pt x="3442721" y="197995"/>
                </a:lnTo>
                <a:cubicBezTo>
                  <a:pt x="3450249" y="197995"/>
                  <a:pt x="3464257" y="196228"/>
                  <a:pt x="3484746" y="192693"/>
                </a:cubicBezTo>
                <a:cubicBezTo>
                  <a:pt x="3485478" y="165904"/>
                  <a:pt x="3485844" y="140082"/>
                  <a:pt x="3485844" y="115228"/>
                </a:cubicBezTo>
                <a:close/>
                <a:moveTo>
                  <a:pt x="5947009" y="102903"/>
                </a:moveTo>
                <a:cubicBezTo>
                  <a:pt x="5948391" y="102805"/>
                  <a:pt x="5950113" y="103072"/>
                  <a:pt x="5952177" y="103703"/>
                </a:cubicBezTo>
                <a:cubicBezTo>
                  <a:pt x="5960431" y="106227"/>
                  <a:pt x="5966096" y="109526"/>
                  <a:pt x="5969171" y="113600"/>
                </a:cubicBezTo>
                <a:cubicBezTo>
                  <a:pt x="5972247" y="117674"/>
                  <a:pt x="5972421" y="123051"/>
                  <a:pt x="5969692" y="129730"/>
                </a:cubicBezTo>
                <a:cubicBezTo>
                  <a:pt x="5966964" y="136408"/>
                  <a:pt x="5962533" y="136523"/>
                  <a:pt x="5956400" y="130074"/>
                </a:cubicBezTo>
                <a:cubicBezTo>
                  <a:pt x="5950267" y="123624"/>
                  <a:pt x="5946060" y="118136"/>
                  <a:pt x="5943777" y="113610"/>
                </a:cubicBezTo>
                <a:cubicBezTo>
                  <a:pt x="5941787" y="106763"/>
                  <a:pt x="5942864" y="103195"/>
                  <a:pt x="5947009" y="102903"/>
                </a:cubicBezTo>
                <a:close/>
                <a:moveTo>
                  <a:pt x="7832951" y="98617"/>
                </a:moveTo>
                <a:cubicBezTo>
                  <a:pt x="7834597" y="98808"/>
                  <a:pt x="7836598" y="99310"/>
                  <a:pt x="7838955" y="100122"/>
                </a:cubicBezTo>
                <a:cubicBezTo>
                  <a:pt x="7846037" y="102776"/>
                  <a:pt x="7851893" y="106844"/>
                  <a:pt x="7856525" y="112326"/>
                </a:cubicBezTo>
                <a:cubicBezTo>
                  <a:pt x="7861157" y="117808"/>
                  <a:pt x="7861207" y="122567"/>
                  <a:pt x="7856674" y="126604"/>
                </a:cubicBezTo>
                <a:cubicBezTo>
                  <a:pt x="7852141" y="130641"/>
                  <a:pt x="7845218" y="141388"/>
                  <a:pt x="7835903" y="158844"/>
                </a:cubicBezTo>
                <a:cubicBezTo>
                  <a:pt x="7826589" y="176300"/>
                  <a:pt x="7815232" y="192324"/>
                  <a:pt x="7801831" y="206916"/>
                </a:cubicBezTo>
                <a:cubicBezTo>
                  <a:pt x="7788431" y="221507"/>
                  <a:pt x="7772409" y="234551"/>
                  <a:pt x="7753769" y="246048"/>
                </a:cubicBezTo>
                <a:cubicBezTo>
                  <a:pt x="7735128" y="257545"/>
                  <a:pt x="7715071" y="265659"/>
                  <a:pt x="7693595" y="270391"/>
                </a:cubicBezTo>
                <a:cubicBezTo>
                  <a:pt x="7672121" y="275122"/>
                  <a:pt x="7670732" y="272704"/>
                  <a:pt x="7689429" y="263135"/>
                </a:cubicBezTo>
                <a:cubicBezTo>
                  <a:pt x="7708125" y="253567"/>
                  <a:pt x="7726341" y="241847"/>
                  <a:pt x="7744077" y="227975"/>
                </a:cubicBezTo>
                <a:cubicBezTo>
                  <a:pt x="7761812" y="214103"/>
                  <a:pt x="7777017" y="200063"/>
                  <a:pt x="7789692" y="185856"/>
                </a:cubicBezTo>
                <a:cubicBezTo>
                  <a:pt x="7802367" y="171649"/>
                  <a:pt x="7812364" y="156345"/>
                  <a:pt x="7819681" y="139943"/>
                </a:cubicBezTo>
                <a:cubicBezTo>
                  <a:pt x="7826999" y="123541"/>
                  <a:pt x="7829684" y="111991"/>
                  <a:pt x="7827737" y="105294"/>
                </a:cubicBezTo>
                <a:cubicBezTo>
                  <a:pt x="7826276" y="100271"/>
                  <a:pt x="7828014" y="98045"/>
                  <a:pt x="7832951" y="98617"/>
                </a:cubicBezTo>
                <a:close/>
                <a:moveTo>
                  <a:pt x="5984389" y="95301"/>
                </a:moveTo>
                <a:cubicBezTo>
                  <a:pt x="5981846" y="95340"/>
                  <a:pt x="5978491" y="95744"/>
                  <a:pt x="5974324" y="96513"/>
                </a:cubicBezTo>
                <a:cubicBezTo>
                  <a:pt x="5965990" y="98051"/>
                  <a:pt x="5953860" y="99545"/>
                  <a:pt x="5937936" y="100996"/>
                </a:cubicBezTo>
                <a:cubicBezTo>
                  <a:pt x="5934600" y="111700"/>
                  <a:pt x="5930209" y="124567"/>
                  <a:pt x="5924764" y="139599"/>
                </a:cubicBezTo>
                <a:cubicBezTo>
                  <a:pt x="5946283" y="138867"/>
                  <a:pt x="5968433" y="137428"/>
                  <a:pt x="5991216" y="135283"/>
                </a:cubicBezTo>
                <a:cubicBezTo>
                  <a:pt x="5991960" y="110664"/>
                  <a:pt x="5991415" y="97663"/>
                  <a:pt x="5989579" y="96280"/>
                </a:cubicBezTo>
                <a:cubicBezTo>
                  <a:pt x="5988661" y="95589"/>
                  <a:pt x="5986931" y="95263"/>
                  <a:pt x="5984389" y="95301"/>
                </a:cubicBezTo>
                <a:close/>
                <a:moveTo>
                  <a:pt x="5351009" y="91646"/>
                </a:moveTo>
                <a:cubicBezTo>
                  <a:pt x="5355012" y="92134"/>
                  <a:pt x="5358827" y="93760"/>
                  <a:pt x="5362455" y="96522"/>
                </a:cubicBezTo>
                <a:cubicBezTo>
                  <a:pt x="5369710" y="102047"/>
                  <a:pt x="5367847" y="106912"/>
                  <a:pt x="5356864" y="111117"/>
                </a:cubicBezTo>
                <a:cubicBezTo>
                  <a:pt x="5345882" y="115321"/>
                  <a:pt x="5332931" y="118809"/>
                  <a:pt x="5318011" y="121581"/>
                </a:cubicBezTo>
                <a:cubicBezTo>
                  <a:pt x="5303091" y="124353"/>
                  <a:pt x="5292022" y="123510"/>
                  <a:pt x="5284803" y="119051"/>
                </a:cubicBezTo>
                <a:cubicBezTo>
                  <a:pt x="5277585" y="114592"/>
                  <a:pt x="5276060" y="111693"/>
                  <a:pt x="5280228" y="110354"/>
                </a:cubicBezTo>
                <a:cubicBezTo>
                  <a:pt x="5284394" y="109015"/>
                  <a:pt x="5292940" y="106732"/>
                  <a:pt x="5305863" y="103508"/>
                </a:cubicBezTo>
                <a:cubicBezTo>
                  <a:pt x="5318823" y="100469"/>
                  <a:pt x="5329682" y="97164"/>
                  <a:pt x="5338437" y="93592"/>
                </a:cubicBezTo>
                <a:cubicBezTo>
                  <a:pt x="5342816" y="91806"/>
                  <a:pt x="5347006" y="91157"/>
                  <a:pt x="5351009" y="91646"/>
                </a:cubicBezTo>
                <a:close/>
                <a:moveTo>
                  <a:pt x="2722439" y="83623"/>
                </a:moveTo>
                <a:cubicBezTo>
                  <a:pt x="2730798" y="82825"/>
                  <a:pt x="2736351" y="83993"/>
                  <a:pt x="2739099" y="87127"/>
                </a:cubicBezTo>
                <a:cubicBezTo>
                  <a:pt x="2744593" y="93397"/>
                  <a:pt x="2740552" y="97865"/>
                  <a:pt x="2726978" y="100531"/>
                </a:cubicBezTo>
                <a:cubicBezTo>
                  <a:pt x="2713404" y="103198"/>
                  <a:pt x="2696453" y="106689"/>
                  <a:pt x="2676126" y="111005"/>
                </a:cubicBezTo>
                <a:cubicBezTo>
                  <a:pt x="2689359" y="117367"/>
                  <a:pt x="2694949" y="122428"/>
                  <a:pt x="2692897" y="126186"/>
                </a:cubicBezTo>
                <a:cubicBezTo>
                  <a:pt x="2690844" y="129943"/>
                  <a:pt x="2689148" y="133515"/>
                  <a:pt x="2687809" y="136901"/>
                </a:cubicBezTo>
                <a:cubicBezTo>
                  <a:pt x="2693067" y="137149"/>
                  <a:pt x="2698000" y="136687"/>
                  <a:pt x="2702608" y="135515"/>
                </a:cubicBezTo>
                <a:cubicBezTo>
                  <a:pt x="2707215" y="134343"/>
                  <a:pt x="2711559" y="135255"/>
                  <a:pt x="2715639" y="138250"/>
                </a:cubicBezTo>
                <a:cubicBezTo>
                  <a:pt x="2719720" y="141245"/>
                  <a:pt x="2723884" y="144870"/>
                  <a:pt x="2728132" y="149124"/>
                </a:cubicBezTo>
                <a:cubicBezTo>
                  <a:pt x="2732379" y="153378"/>
                  <a:pt x="2732686" y="157102"/>
                  <a:pt x="2729053" y="160295"/>
                </a:cubicBezTo>
                <a:cubicBezTo>
                  <a:pt x="2725419" y="163489"/>
                  <a:pt x="2722272" y="171166"/>
                  <a:pt x="2719611" y="183326"/>
                </a:cubicBezTo>
                <a:cubicBezTo>
                  <a:pt x="2716951" y="195487"/>
                  <a:pt x="2713032" y="207939"/>
                  <a:pt x="2707854" y="220682"/>
                </a:cubicBezTo>
                <a:cubicBezTo>
                  <a:pt x="2702676" y="233426"/>
                  <a:pt x="2695318" y="243549"/>
                  <a:pt x="2685781" y="251052"/>
                </a:cubicBezTo>
                <a:cubicBezTo>
                  <a:pt x="2676243" y="258556"/>
                  <a:pt x="2670517" y="258292"/>
                  <a:pt x="2668600" y="250262"/>
                </a:cubicBezTo>
                <a:cubicBezTo>
                  <a:pt x="2666684" y="242231"/>
                  <a:pt x="2662182" y="233258"/>
                  <a:pt x="2655094" y="223342"/>
                </a:cubicBezTo>
                <a:cubicBezTo>
                  <a:pt x="2648006" y="213427"/>
                  <a:pt x="2649079" y="210804"/>
                  <a:pt x="2658313" y="215473"/>
                </a:cubicBezTo>
                <a:cubicBezTo>
                  <a:pt x="2667546" y="220143"/>
                  <a:pt x="2673543" y="222363"/>
                  <a:pt x="2676302" y="222133"/>
                </a:cubicBezTo>
                <a:cubicBezTo>
                  <a:pt x="2679062" y="221904"/>
                  <a:pt x="2682234" y="218921"/>
                  <a:pt x="2685818" y="213185"/>
                </a:cubicBezTo>
                <a:cubicBezTo>
                  <a:pt x="2689402" y="207449"/>
                  <a:pt x="2693135" y="197121"/>
                  <a:pt x="2697017" y="182201"/>
                </a:cubicBezTo>
                <a:cubicBezTo>
                  <a:pt x="2700899" y="167281"/>
                  <a:pt x="2700642" y="158187"/>
                  <a:pt x="2696245" y="154919"/>
                </a:cubicBezTo>
                <a:cubicBezTo>
                  <a:pt x="2691848" y="151651"/>
                  <a:pt x="2687697" y="149316"/>
                  <a:pt x="2683790" y="147914"/>
                </a:cubicBezTo>
                <a:cubicBezTo>
                  <a:pt x="2675170" y="166320"/>
                  <a:pt x="2664117" y="183456"/>
                  <a:pt x="2650629" y="199325"/>
                </a:cubicBezTo>
                <a:cubicBezTo>
                  <a:pt x="2637142" y="215194"/>
                  <a:pt x="2623794" y="225962"/>
                  <a:pt x="2610585" y="231630"/>
                </a:cubicBezTo>
                <a:cubicBezTo>
                  <a:pt x="2597377" y="237298"/>
                  <a:pt x="2595941" y="234641"/>
                  <a:pt x="2606279" y="223659"/>
                </a:cubicBezTo>
                <a:cubicBezTo>
                  <a:pt x="2616616" y="212676"/>
                  <a:pt x="2626181" y="201459"/>
                  <a:pt x="2634975" y="190005"/>
                </a:cubicBezTo>
                <a:cubicBezTo>
                  <a:pt x="2643768" y="178551"/>
                  <a:pt x="2651634" y="164782"/>
                  <a:pt x="2658573" y="148696"/>
                </a:cubicBezTo>
                <a:cubicBezTo>
                  <a:pt x="2665512" y="132610"/>
                  <a:pt x="2668126" y="121063"/>
                  <a:pt x="2666415" y="114056"/>
                </a:cubicBezTo>
                <a:cubicBezTo>
                  <a:pt x="2651829" y="118608"/>
                  <a:pt x="2641135" y="122276"/>
                  <a:pt x="2634333" y="125060"/>
                </a:cubicBezTo>
                <a:cubicBezTo>
                  <a:pt x="2627530" y="127844"/>
                  <a:pt x="2619348" y="124738"/>
                  <a:pt x="2609785" y="115740"/>
                </a:cubicBezTo>
                <a:cubicBezTo>
                  <a:pt x="2600223" y="106742"/>
                  <a:pt x="2601014" y="102640"/>
                  <a:pt x="2612157" y="103433"/>
                </a:cubicBezTo>
                <a:cubicBezTo>
                  <a:pt x="2623301" y="104227"/>
                  <a:pt x="2648896" y="100389"/>
                  <a:pt x="2688943" y="91918"/>
                </a:cubicBezTo>
                <a:cubicBezTo>
                  <a:pt x="2702915" y="87186"/>
                  <a:pt x="2714080" y="84421"/>
                  <a:pt x="2722439" y="83623"/>
                </a:cubicBezTo>
                <a:close/>
                <a:moveTo>
                  <a:pt x="6648478" y="80779"/>
                </a:moveTo>
                <a:cubicBezTo>
                  <a:pt x="6646113" y="80205"/>
                  <a:pt x="6643095" y="80210"/>
                  <a:pt x="6639427" y="80793"/>
                </a:cubicBezTo>
                <a:cubicBezTo>
                  <a:pt x="6632092" y="81959"/>
                  <a:pt x="6619252" y="84290"/>
                  <a:pt x="6600909" y="87788"/>
                </a:cubicBezTo>
                <a:lnTo>
                  <a:pt x="6600909" y="117423"/>
                </a:lnTo>
                <a:cubicBezTo>
                  <a:pt x="6611749" y="115972"/>
                  <a:pt x="6620405" y="113858"/>
                  <a:pt x="6626879" y="111079"/>
                </a:cubicBezTo>
                <a:cubicBezTo>
                  <a:pt x="6633353" y="108301"/>
                  <a:pt x="6639204" y="109597"/>
                  <a:pt x="6644432" y="114968"/>
                </a:cubicBezTo>
                <a:cubicBezTo>
                  <a:pt x="6649659" y="120338"/>
                  <a:pt x="6646903" y="124446"/>
                  <a:pt x="6636163" y="127292"/>
                </a:cubicBezTo>
                <a:cubicBezTo>
                  <a:pt x="6625423" y="130139"/>
                  <a:pt x="6613671" y="131562"/>
                  <a:pt x="6600909" y="131562"/>
                </a:cubicBezTo>
                <a:lnTo>
                  <a:pt x="6600909" y="157105"/>
                </a:lnTo>
                <a:cubicBezTo>
                  <a:pt x="6612493" y="155666"/>
                  <a:pt x="6621351" y="153750"/>
                  <a:pt x="6627484" y="151356"/>
                </a:cubicBezTo>
                <a:cubicBezTo>
                  <a:pt x="6633617" y="148962"/>
                  <a:pt x="6639474" y="150748"/>
                  <a:pt x="6645055" y="156714"/>
                </a:cubicBezTo>
                <a:cubicBezTo>
                  <a:pt x="6650636" y="162679"/>
                  <a:pt x="6645390" y="166791"/>
                  <a:pt x="6629317" y="169048"/>
                </a:cubicBezTo>
                <a:cubicBezTo>
                  <a:pt x="6613243" y="171305"/>
                  <a:pt x="6603681" y="171653"/>
                  <a:pt x="6600630" y="170090"/>
                </a:cubicBezTo>
                <a:cubicBezTo>
                  <a:pt x="6599997" y="183422"/>
                  <a:pt x="6599309" y="195440"/>
                  <a:pt x="6598565" y="206143"/>
                </a:cubicBezTo>
                <a:cubicBezTo>
                  <a:pt x="6612605" y="204680"/>
                  <a:pt x="6622961" y="202953"/>
                  <a:pt x="6629633" y="200962"/>
                </a:cubicBezTo>
                <a:cubicBezTo>
                  <a:pt x="6636305" y="198972"/>
                  <a:pt x="6642001" y="199083"/>
                  <a:pt x="6646720" y="201297"/>
                </a:cubicBezTo>
                <a:cubicBezTo>
                  <a:pt x="6651439" y="203511"/>
                  <a:pt x="6653973" y="205260"/>
                  <a:pt x="6654319" y="206543"/>
                </a:cubicBezTo>
                <a:cubicBezTo>
                  <a:pt x="6654667" y="207827"/>
                  <a:pt x="6655361" y="207421"/>
                  <a:pt x="6656403" y="205325"/>
                </a:cubicBezTo>
                <a:cubicBezTo>
                  <a:pt x="6657445" y="203229"/>
                  <a:pt x="6657966" y="193406"/>
                  <a:pt x="6657966" y="175857"/>
                </a:cubicBezTo>
                <a:cubicBezTo>
                  <a:pt x="6657966" y="157253"/>
                  <a:pt x="6657774" y="138197"/>
                  <a:pt x="6657389" y="118688"/>
                </a:cubicBezTo>
                <a:cubicBezTo>
                  <a:pt x="6657005" y="99179"/>
                  <a:pt x="6655749" y="87695"/>
                  <a:pt x="6653622" y="84235"/>
                </a:cubicBezTo>
                <a:cubicBezTo>
                  <a:pt x="6652559" y="82504"/>
                  <a:pt x="6650844" y="81353"/>
                  <a:pt x="6648478" y="80779"/>
                </a:cubicBezTo>
                <a:close/>
                <a:moveTo>
                  <a:pt x="3886228" y="80779"/>
                </a:moveTo>
                <a:cubicBezTo>
                  <a:pt x="3883863" y="80205"/>
                  <a:pt x="3880846" y="80210"/>
                  <a:pt x="3877178" y="80793"/>
                </a:cubicBezTo>
                <a:cubicBezTo>
                  <a:pt x="3869842" y="81959"/>
                  <a:pt x="3857002" y="84290"/>
                  <a:pt x="3838659" y="87788"/>
                </a:cubicBezTo>
                <a:lnTo>
                  <a:pt x="3838659" y="117423"/>
                </a:lnTo>
                <a:cubicBezTo>
                  <a:pt x="3849499" y="115972"/>
                  <a:pt x="3858156" y="113858"/>
                  <a:pt x="3864630" y="111079"/>
                </a:cubicBezTo>
                <a:cubicBezTo>
                  <a:pt x="3871104" y="108301"/>
                  <a:pt x="3876955" y="109597"/>
                  <a:pt x="3882182" y="114968"/>
                </a:cubicBezTo>
                <a:cubicBezTo>
                  <a:pt x="3887410" y="120338"/>
                  <a:pt x="3884653" y="124446"/>
                  <a:pt x="3873913" y="127292"/>
                </a:cubicBezTo>
                <a:cubicBezTo>
                  <a:pt x="3863173" y="130139"/>
                  <a:pt x="3851421" y="131562"/>
                  <a:pt x="3838659" y="131562"/>
                </a:cubicBezTo>
                <a:lnTo>
                  <a:pt x="3838659" y="157105"/>
                </a:lnTo>
                <a:cubicBezTo>
                  <a:pt x="3850243" y="155666"/>
                  <a:pt x="3859101" y="153750"/>
                  <a:pt x="3865234" y="151356"/>
                </a:cubicBezTo>
                <a:cubicBezTo>
                  <a:pt x="3871367" y="148962"/>
                  <a:pt x="3877224" y="150748"/>
                  <a:pt x="3882805" y="156714"/>
                </a:cubicBezTo>
                <a:cubicBezTo>
                  <a:pt x="3888387" y="162679"/>
                  <a:pt x="3883140" y="166791"/>
                  <a:pt x="3867067" y="169048"/>
                </a:cubicBezTo>
                <a:cubicBezTo>
                  <a:pt x="3850993" y="171305"/>
                  <a:pt x="3841431" y="171653"/>
                  <a:pt x="3838380" y="170090"/>
                </a:cubicBezTo>
                <a:cubicBezTo>
                  <a:pt x="3837748" y="183422"/>
                  <a:pt x="3837059" y="195440"/>
                  <a:pt x="3836315" y="206143"/>
                </a:cubicBezTo>
                <a:cubicBezTo>
                  <a:pt x="3850355" y="204680"/>
                  <a:pt x="3860711" y="202953"/>
                  <a:pt x="3867383" y="200962"/>
                </a:cubicBezTo>
                <a:cubicBezTo>
                  <a:pt x="3874056" y="198972"/>
                  <a:pt x="3879751" y="199083"/>
                  <a:pt x="3884470" y="201297"/>
                </a:cubicBezTo>
                <a:cubicBezTo>
                  <a:pt x="3889190" y="203511"/>
                  <a:pt x="3891723" y="205260"/>
                  <a:pt x="3892070" y="206543"/>
                </a:cubicBezTo>
                <a:cubicBezTo>
                  <a:pt x="3892417" y="207827"/>
                  <a:pt x="3893112" y="207421"/>
                  <a:pt x="3894154" y="205325"/>
                </a:cubicBezTo>
                <a:cubicBezTo>
                  <a:pt x="3895195" y="203229"/>
                  <a:pt x="3895716" y="193406"/>
                  <a:pt x="3895716" y="175857"/>
                </a:cubicBezTo>
                <a:cubicBezTo>
                  <a:pt x="3895716" y="157253"/>
                  <a:pt x="3895524" y="138197"/>
                  <a:pt x="3895140" y="118688"/>
                </a:cubicBezTo>
                <a:cubicBezTo>
                  <a:pt x="3894755" y="99179"/>
                  <a:pt x="3893499" y="87695"/>
                  <a:pt x="3891372" y="84235"/>
                </a:cubicBezTo>
                <a:cubicBezTo>
                  <a:pt x="3890309" y="82504"/>
                  <a:pt x="3888594" y="81353"/>
                  <a:pt x="3886228" y="80779"/>
                </a:cubicBezTo>
                <a:close/>
                <a:moveTo>
                  <a:pt x="2050787" y="78251"/>
                </a:moveTo>
                <a:cubicBezTo>
                  <a:pt x="2053280" y="77351"/>
                  <a:pt x="2057639" y="78567"/>
                  <a:pt x="2063865" y="81900"/>
                </a:cubicBezTo>
                <a:cubicBezTo>
                  <a:pt x="2076317" y="88566"/>
                  <a:pt x="2082956" y="96342"/>
                  <a:pt x="2083780" y="105229"/>
                </a:cubicBezTo>
                <a:cubicBezTo>
                  <a:pt x="2084605" y="114115"/>
                  <a:pt x="2081982" y="119755"/>
                  <a:pt x="2075911" y="122149"/>
                </a:cubicBezTo>
                <a:cubicBezTo>
                  <a:pt x="2069840" y="124542"/>
                  <a:pt x="2064609" y="121110"/>
                  <a:pt x="2060219" y="111852"/>
                </a:cubicBezTo>
                <a:cubicBezTo>
                  <a:pt x="2055829" y="102593"/>
                  <a:pt x="2052058" y="94411"/>
                  <a:pt x="2048908" y="87304"/>
                </a:cubicBezTo>
                <a:cubicBezTo>
                  <a:pt x="2047668" y="82170"/>
                  <a:pt x="2048294" y="79152"/>
                  <a:pt x="2050787" y="78251"/>
                </a:cubicBezTo>
                <a:close/>
                <a:moveTo>
                  <a:pt x="7715685" y="73854"/>
                </a:moveTo>
                <a:cubicBezTo>
                  <a:pt x="7717349" y="73659"/>
                  <a:pt x="7719408" y="74896"/>
                  <a:pt x="7721863" y="77565"/>
                </a:cubicBezTo>
                <a:cubicBezTo>
                  <a:pt x="7726775" y="82904"/>
                  <a:pt x="7729231" y="90764"/>
                  <a:pt x="7729231" y="101145"/>
                </a:cubicBezTo>
                <a:cubicBezTo>
                  <a:pt x="7729231" y="111017"/>
                  <a:pt x="7725312" y="122837"/>
                  <a:pt x="7717473" y="136604"/>
                </a:cubicBezTo>
                <a:cubicBezTo>
                  <a:pt x="7709635" y="150370"/>
                  <a:pt x="7703192" y="152807"/>
                  <a:pt x="7698144" y="143915"/>
                </a:cubicBezTo>
                <a:cubicBezTo>
                  <a:pt x="7693097" y="135022"/>
                  <a:pt x="7692135" y="127739"/>
                  <a:pt x="7695261" y="122065"/>
                </a:cubicBezTo>
                <a:cubicBezTo>
                  <a:pt x="7698386" y="116391"/>
                  <a:pt x="7701549" y="109157"/>
                  <a:pt x="7704749" y="100364"/>
                </a:cubicBezTo>
                <a:cubicBezTo>
                  <a:pt x="7707763" y="92067"/>
                  <a:pt x="7710141" y="84858"/>
                  <a:pt x="7711883" y="78737"/>
                </a:cubicBezTo>
                <a:cubicBezTo>
                  <a:pt x="7712755" y="75677"/>
                  <a:pt x="7714022" y="74049"/>
                  <a:pt x="7715685" y="73854"/>
                </a:cubicBezTo>
                <a:close/>
                <a:moveTo>
                  <a:pt x="5992104" y="71268"/>
                </a:moveTo>
                <a:cubicBezTo>
                  <a:pt x="5995444" y="71017"/>
                  <a:pt x="5998794" y="71727"/>
                  <a:pt x="6002155" y="73398"/>
                </a:cubicBezTo>
                <a:cubicBezTo>
                  <a:pt x="6008877" y="76741"/>
                  <a:pt x="6014781" y="80647"/>
                  <a:pt x="6019866" y="85118"/>
                </a:cubicBezTo>
                <a:cubicBezTo>
                  <a:pt x="6024951" y="89589"/>
                  <a:pt x="6025741" y="94358"/>
                  <a:pt x="6022237" y="99424"/>
                </a:cubicBezTo>
                <a:cubicBezTo>
                  <a:pt x="6018734" y="104491"/>
                  <a:pt x="6016982" y="115551"/>
                  <a:pt x="6016982" y="132604"/>
                </a:cubicBezTo>
                <a:cubicBezTo>
                  <a:pt x="6033762" y="131860"/>
                  <a:pt x="6048943" y="130505"/>
                  <a:pt x="6062523" y="128539"/>
                </a:cubicBezTo>
                <a:cubicBezTo>
                  <a:pt x="6076104" y="126573"/>
                  <a:pt x="6086308" y="130477"/>
                  <a:pt x="6093135" y="140250"/>
                </a:cubicBezTo>
                <a:cubicBezTo>
                  <a:pt x="6099963" y="150023"/>
                  <a:pt x="6098862" y="154717"/>
                  <a:pt x="6089833" y="154333"/>
                </a:cubicBezTo>
                <a:cubicBezTo>
                  <a:pt x="6080805" y="153948"/>
                  <a:pt x="6070675" y="153561"/>
                  <a:pt x="6059445" y="153170"/>
                </a:cubicBezTo>
                <a:cubicBezTo>
                  <a:pt x="6048214" y="152779"/>
                  <a:pt x="6033608" y="152584"/>
                  <a:pt x="6015624" y="152584"/>
                </a:cubicBezTo>
                <a:cubicBezTo>
                  <a:pt x="6014930" y="170890"/>
                  <a:pt x="6013826" y="184861"/>
                  <a:pt x="6012313" y="194498"/>
                </a:cubicBezTo>
                <a:cubicBezTo>
                  <a:pt x="6017162" y="194498"/>
                  <a:pt x="6025683" y="195546"/>
                  <a:pt x="6037874" y="197642"/>
                </a:cubicBezTo>
                <a:cubicBezTo>
                  <a:pt x="6050065" y="199738"/>
                  <a:pt x="6057218" y="205399"/>
                  <a:pt x="6059333" y="214627"/>
                </a:cubicBezTo>
                <a:cubicBezTo>
                  <a:pt x="6061448" y="223854"/>
                  <a:pt x="6057073" y="226893"/>
                  <a:pt x="6046208" y="223742"/>
                </a:cubicBezTo>
                <a:cubicBezTo>
                  <a:pt x="6035344" y="220592"/>
                  <a:pt x="6023400" y="217498"/>
                  <a:pt x="6010378" y="214459"/>
                </a:cubicBezTo>
                <a:cubicBezTo>
                  <a:pt x="6006025" y="238867"/>
                  <a:pt x="5998292" y="256835"/>
                  <a:pt x="5987179" y="268363"/>
                </a:cubicBezTo>
                <a:cubicBezTo>
                  <a:pt x="5976067" y="279891"/>
                  <a:pt x="5968241" y="281575"/>
                  <a:pt x="5963702" y="273414"/>
                </a:cubicBezTo>
                <a:cubicBezTo>
                  <a:pt x="5959162" y="265253"/>
                  <a:pt x="5952292" y="257254"/>
                  <a:pt x="5943089" y="249415"/>
                </a:cubicBezTo>
                <a:cubicBezTo>
                  <a:pt x="5933886" y="241577"/>
                  <a:pt x="5935722" y="238827"/>
                  <a:pt x="5948595" y="241165"/>
                </a:cubicBezTo>
                <a:cubicBezTo>
                  <a:pt x="5961469" y="243502"/>
                  <a:pt x="5969853" y="243360"/>
                  <a:pt x="5973747" y="240737"/>
                </a:cubicBezTo>
                <a:cubicBezTo>
                  <a:pt x="5977642" y="238114"/>
                  <a:pt x="5981114" y="228505"/>
                  <a:pt x="5984165" y="211911"/>
                </a:cubicBezTo>
                <a:cubicBezTo>
                  <a:pt x="5943114" y="209715"/>
                  <a:pt x="5916331" y="209759"/>
                  <a:pt x="5903817" y="212041"/>
                </a:cubicBezTo>
                <a:cubicBezTo>
                  <a:pt x="5891303" y="214323"/>
                  <a:pt x="5881576" y="217240"/>
                  <a:pt x="5874637" y="220794"/>
                </a:cubicBezTo>
                <a:cubicBezTo>
                  <a:pt x="5867698" y="224347"/>
                  <a:pt x="5862815" y="221653"/>
                  <a:pt x="5859987" y="212711"/>
                </a:cubicBezTo>
                <a:cubicBezTo>
                  <a:pt x="5857159" y="203768"/>
                  <a:pt x="5859742" y="197663"/>
                  <a:pt x="5867735" y="194395"/>
                </a:cubicBezTo>
                <a:cubicBezTo>
                  <a:pt x="5875729" y="191127"/>
                  <a:pt x="5885350" y="179913"/>
                  <a:pt x="5896599" y="160751"/>
                </a:cubicBezTo>
                <a:cubicBezTo>
                  <a:pt x="5871348" y="163070"/>
                  <a:pt x="5854766" y="165011"/>
                  <a:pt x="5846853" y="166574"/>
                </a:cubicBezTo>
                <a:cubicBezTo>
                  <a:pt x="5838941" y="168136"/>
                  <a:pt x="5831053" y="164810"/>
                  <a:pt x="5823189" y="156593"/>
                </a:cubicBezTo>
                <a:cubicBezTo>
                  <a:pt x="5815326" y="148376"/>
                  <a:pt x="5817410" y="144665"/>
                  <a:pt x="5829440" y="145459"/>
                </a:cubicBezTo>
                <a:cubicBezTo>
                  <a:pt x="5841471" y="146253"/>
                  <a:pt x="5866046" y="145167"/>
                  <a:pt x="5903166" y="142203"/>
                </a:cubicBezTo>
                <a:cubicBezTo>
                  <a:pt x="5912802" y="117361"/>
                  <a:pt x="5916064" y="100404"/>
                  <a:pt x="5912951" y="91332"/>
                </a:cubicBezTo>
                <a:cubicBezTo>
                  <a:pt x="5909839" y="82260"/>
                  <a:pt x="5910849" y="78142"/>
                  <a:pt x="5915984" y="78979"/>
                </a:cubicBezTo>
                <a:cubicBezTo>
                  <a:pt x="5921118" y="79816"/>
                  <a:pt x="5925546" y="80985"/>
                  <a:pt x="5929266" y="82486"/>
                </a:cubicBezTo>
                <a:cubicBezTo>
                  <a:pt x="5932987" y="83987"/>
                  <a:pt x="5941067" y="84185"/>
                  <a:pt x="5953507" y="83081"/>
                </a:cubicBezTo>
                <a:cubicBezTo>
                  <a:pt x="5965947" y="81977"/>
                  <a:pt x="5975484" y="79252"/>
                  <a:pt x="5982119" y="74905"/>
                </a:cubicBezTo>
                <a:cubicBezTo>
                  <a:pt x="5985437" y="72731"/>
                  <a:pt x="5988765" y="71519"/>
                  <a:pt x="5992104" y="71268"/>
                </a:cubicBezTo>
                <a:close/>
                <a:moveTo>
                  <a:pt x="3265559" y="63817"/>
                </a:moveTo>
                <a:cubicBezTo>
                  <a:pt x="3255216" y="64568"/>
                  <a:pt x="3248013" y="67479"/>
                  <a:pt x="3243951" y="72552"/>
                </a:cubicBezTo>
                <a:cubicBezTo>
                  <a:pt x="3239889" y="77624"/>
                  <a:pt x="3237859" y="83782"/>
                  <a:pt x="3237859" y="91025"/>
                </a:cubicBezTo>
                <a:cubicBezTo>
                  <a:pt x="3237859" y="98255"/>
                  <a:pt x="3240333" y="105049"/>
                  <a:pt x="3245282" y="111405"/>
                </a:cubicBezTo>
                <a:cubicBezTo>
                  <a:pt x="3250230" y="117761"/>
                  <a:pt x="3257848" y="120939"/>
                  <a:pt x="3268136" y="120939"/>
                </a:cubicBezTo>
                <a:cubicBezTo>
                  <a:pt x="3278424" y="120939"/>
                  <a:pt x="3286240" y="117743"/>
                  <a:pt x="3291586" y="111349"/>
                </a:cubicBezTo>
                <a:cubicBezTo>
                  <a:pt x="3296931" y="104956"/>
                  <a:pt x="3299421" y="97313"/>
                  <a:pt x="3299055" y="88420"/>
                </a:cubicBezTo>
                <a:cubicBezTo>
                  <a:pt x="3298689" y="79528"/>
                  <a:pt x="3295601" y="73017"/>
                  <a:pt x="3289790" y="68887"/>
                </a:cubicBezTo>
                <a:cubicBezTo>
                  <a:pt x="3283980" y="64757"/>
                  <a:pt x="3275903" y="63067"/>
                  <a:pt x="3265559" y="63817"/>
                </a:cubicBezTo>
                <a:close/>
                <a:moveTo>
                  <a:pt x="2168366" y="62189"/>
                </a:moveTo>
                <a:cubicBezTo>
                  <a:pt x="2171879" y="62202"/>
                  <a:pt x="2177539" y="64428"/>
                  <a:pt x="2185346" y="68868"/>
                </a:cubicBezTo>
                <a:cubicBezTo>
                  <a:pt x="2200961" y="77748"/>
                  <a:pt x="2204403" y="84303"/>
                  <a:pt x="2195671" y="88532"/>
                </a:cubicBezTo>
                <a:cubicBezTo>
                  <a:pt x="2186940" y="92761"/>
                  <a:pt x="2179306" y="97756"/>
                  <a:pt x="2172770" y="103517"/>
                </a:cubicBezTo>
                <a:cubicBezTo>
                  <a:pt x="2166234" y="109278"/>
                  <a:pt x="2157540" y="115200"/>
                  <a:pt x="2146688" y="121284"/>
                </a:cubicBezTo>
                <a:cubicBezTo>
                  <a:pt x="2135836" y="127367"/>
                  <a:pt x="2134531" y="124626"/>
                  <a:pt x="2142772" y="113061"/>
                </a:cubicBezTo>
                <a:cubicBezTo>
                  <a:pt x="2151013" y="101496"/>
                  <a:pt x="2157044" y="92519"/>
                  <a:pt x="2160864" y="86132"/>
                </a:cubicBezTo>
                <a:cubicBezTo>
                  <a:pt x="2164684" y="79745"/>
                  <a:pt x="2165819" y="73965"/>
                  <a:pt x="2164268" y="68794"/>
                </a:cubicBezTo>
                <a:cubicBezTo>
                  <a:pt x="2163487" y="64378"/>
                  <a:pt x="2164853" y="62177"/>
                  <a:pt x="2168366" y="62189"/>
                </a:cubicBezTo>
                <a:close/>
                <a:moveTo>
                  <a:pt x="7863213" y="60264"/>
                </a:moveTo>
                <a:cubicBezTo>
                  <a:pt x="7866699" y="59452"/>
                  <a:pt x="7874140" y="61055"/>
                  <a:pt x="7885537" y="65073"/>
                </a:cubicBezTo>
                <a:cubicBezTo>
                  <a:pt x="7898759" y="67727"/>
                  <a:pt x="7905586" y="74803"/>
                  <a:pt x="7906020" y="86300"/>
                </a:cubicBezTo>
                <a:cubicBezTo>
                  <a:pt x="7906454" y="97797"/>
                  <a:pt x="7901509" y="101337"/>
                  <a:pt x="7891183" y="96922"/>
                </a:cubicBezTo>
                <a:cubicBezTo>
                  <a:pt x="7880859" y="92507"/>
                  <a:pt x="7869356" y="85791"/>
                  <a:pt x="7856674" y="76775"/>
                </a:cubicBezTo>
                <a:cubicBezTo>
                  <a:pt x="7843993" y="67758"/>
                  <a:pt x="7841041" y="62955"/>
                  <a:pt x="7847819" y="62366"/>
                </a:cubicBezTo>
                <a:cubicBezTo>
                  <a:pt x="7854597" y="61777"/>
                  <a:pt x="7859729" y="61076"/>
                  <a:pt x="7863213" y="60264"/>
                </a:cubicBezTo>
                <a:close/>
                <a:moveTo>
                  <a:pt x="6834420" y="59194"/>
                </a:moveTo>
                <a:cubicBezTo>
                  <a:pt x="6832498" y="59194"/>
                  <a:pt x="6827853" y="60112"/>
                  <a:pt x="6820486" y="61948"/>
                </a:cubicBezTo>
                <a:cubicBezTo>
                  <a:pt x="6820486" y="70431"/>
                  <a:pt x="6820281" y="82272"/>
                  <a:pt x="6819873" y="97471"/>
                </a:cubicBezTo>
                <a:cubicBezTo>
                  <a:pt x="6819463" y="112670"/>
                  <a:pt x="6818887" y="122043"/>
                  <a:pt x="6818142" y="125590"/>
                </a:cubicBezTo>
                <a:lnTo>
                  <a:pt x="6837937" y="123693"/>
                </a:lnTo>
                <a:cubicBezTo>
                  <a:pt x="6838656" y="107074"/>
                  <a:pt x="6838827" y="94036"/>
                  <a:pt x="6838448" y="84579"/>
                </a:cubicBezTo>
                <a:cubicBezTo>
                  <a:pt x="6838070" y="75122"/>
                  <a:pt x="6837571" y="68527"/>
                  <a:pt x="6836951" y="64794"/>
                </a:cubicBezTo>
                <a:cubicBezTo>
                  <a:pt x="6836331" y="61061"/>
                  <a:pt x="6835487" y="59194"/>
                  <a:pt x="6834420" y="59194"/>
                </a:cubicBezTo>
                <a:close/>
                <a:moveTo>
                  <a:pt x="4081696" y="59194"/>
                </a:moveTo>
                <a:cubicBezTo>
                  <a:pt x="4079773" y="59194"/>
                  <a:pt x="4075129" y="60112"/>
                  <a:pt x="4067762" y="61948"/>
                </a:cubicBezTo>
                <a:cubicBezTo>
                  <a:pt x="4067762" y="70431"/>
                  <a:pt x="4067557" y="82272"/>
                  <a:pt x="4067148" y="97471"/>
                </a:cubicBezTo>
                <a:cubicBezTo>
                  <a:pt x="4066738" y="112670"/>
                  <a:pt x="4066162" y="122043"/>
                  <a:pt x="4065418" y="125590"/>
                </a:cubicBezTo>
                <a:lnTo>
                  <a:pt x="4085212" y="123693"/>
                </a:lnTo>
                <a:cubicBezTo>
                  <a:pt x="4085931" y="107074"/>
                  <a:pt x="4086102" y="94036"/>
                  <a:pt x="4085723" y="84579"/>
                </a:cubicBezTo>
                <a:cubicBezTo>
                  <a:pt x="4085345" y="75122"/>
                  <a:pt x="4084846" y="68527"/>
                  <a:pt x="4084226" y="64794"/>
                </a:cubicBezTo>
                <a:cubicBezTo>
                  <a:pt x="4083606" y="61061"/>
                  <a:pt x="4082762" y="59194"/>
                  <a:pt x="4081696" y="59194"/>
                </a:cubicBezTo>
                <a:close/>
                <a:moveTo>
                  <a:pt x="6651378" y="58745"/>
                </a:moveTo>
                <a:cubicBezTo>
                  <a:pt x="6653513" y="58837"/>
                  <a:pt x="6656347" y="59604"/>
                  <a:pt x="6659882" y="61045"/>
                </a:cubicBezTo>
                <a:cubicBezTo>
                  <a:pt x="6666951" y="63929"/>
                  <a:pt x="6673869" y="67371"/>
                  <a:pt x="6680635" y="71370"/>
                </a:cubicBezTo>
                <a:cubicBezTo>
                  <a:pt x="6687400" y="75370"/>
                  <a:pt x="6688643" y="80731"/>
                  <a:pt x="6684365" y="87453"/>
                </a:cubicBezTo>
                <a:cubicBezTo>
                  <a:pt x="6680085" y="94175"/>
                  <a:pt x="6678520" y="105902"/>
                  <a:pt x="6679667" y="122632"/>
                </a:cubicBezTo>
                <a:cubicBezTo>
                  <a:pt x="6680815" y="139363"/>
                  <a:pt x="6681980" y="158543"/>
                  <a:pt x="6683165" y="180173"/>
                </a:cubicBezTo>
                <a:cubicBezTo>
                  <a:pt x="6684349" y="201803"/>
                  <a:pt x="6683105" y="217919"/>
                  <a:pt x="6679435" y="228523"/>
                </a:cubicBezTo>
                <a:cubicBezTo>
                  <a:pt x="6675763" y="239127"/>
                  <a:pt x="6670914" y="246826"/>
                  <a:pt x="6664887" y="251620"/>
                </a:cubicBezTo>
                <a:cubicBezTo>
                  <a:pt x="6658859" y="256413"/>
                  <a:pt x="6654351" y="251967"/>
                  <a:pt x="6651361" y="238281"/>
                </a:cubicBezTo>
                <a:cubicBezTo>
                  <a:pt x="6648373" y="224595"/>
                  <a:pt x="6644891" y="217591"/>
                  <a:pt x="6640916" y="217268"/>
                </a:cubicBezTo>
                <a:cubicBezTo>
                  <a:pt x="6636941" y="216946"/>
                  <a:pt x="6622681" y="218602"/>
                  <a:pt x="6598137" y="222236"/>
                </a:cubicBezTo>
                <a:cubicBezTo>
                  <a:pt x="6594193" y="244287"/>
                  <a:pt x="6588779" y="249753"/>
                  <a:pt x="6581896" y="238635"/>
                </a:cubicBezTo>
                <a:cubicBezTo>
                  <a:pt x="6575013" y="227516"/>
                  <a:pt x="6572935" y="216577"/>
                  <a:pt x="6575664" y="205818"/>
                </a:cubicBezTo>
                <a:cubicBezTo>
                  <a:pt x="6578393" y="195059"/>
                  <a:pt x="6580145" y="173910"/>
                  <a:pt x="6580919" y="142371"/>
                </a:cubicBezTo>
                <a:cubicBezTo>
                  <a:pt x="6581695" y="110831"/>
                  <a:pt x="6580138" y="90423"/>
                  <a:pt x="6576250" y="81146"/>
                </a:cubicBezTo>
                <a:cubicBezTo>
                  <a:pt x="6572362" y="71869"/>
                  <a:pt x="6574557" y="68592"/>
                  <a:pt x="6582835" y="71314"/>
                </a:cubicBezTo>
                <a:cubicBezTo>
                  <a:pt x="6591114" y="74037"/>
                  <a:pt x="6603523" y="73544"/>
                  <a:pt x="6620061" y="69835"/>
                </a:cubicBezTo>
                <a:cubicBezTo>
                  <a:pt x="6636599" y="66127"/>
                  <a:pt x="6645604" y="63014"/>
                  <a:pt x="6647073" y="60497"/>
                </a:cubicBezTo>
                <a:cubicBezTo>
                  <a:pt x="6647809" y="59238"/>
                  <a:pt x="6649243" y="58654"/>
                  <a:pt x="6651378" y="58745"/>
                </a:cubicBezTo>
                <a:close/>
                <a:moveTo>
                  <a:pt x="3889128" y="58745"/>
                </a:moveTo>
                <a:cubicBezTo>
                  <a:pt x="3891263" y="58837"/>
                  <a:pt x="3894098" y="59604"/>
                  <a:pt x="3897632" y="61045"/>
                </a:cubicBezTo>
                <a:cubicBezTo>
                  <a:pt x="3904702" y="63929"/>
                  <a:pt x="3911619" y="67371"/>
                  <a:pt x="3918385" y="71370"/>
                </a:cubicBezTo>
                <a:cubicBezTo>
                  <a:pt x="3925150" y="75370"/>
                  <a:pt x="3926393" y="80731"/>
                  <a:pt x="3922115" y="87453"/>
                </a:cubicBezTo>
                <a:cubicBezTo>
                  <a:pt x="3917836" y="94175"/>
                  <a:pt x="3916270" y="105902"/>
                  <a:pt x="3917417" y="122632"/>
                </a:cubicBezTo>
                <a:cubicBezTo>
                  <a:pt x="3918565" y="139363"/>
                  <a:pt x="3919730" y="158543"/>
                  <a:pt x="3920915" y="180173"/>
                </a:cubicBezTo>
                <a:cubicBezTo>
                  <a:pt x="3922099" y="201803"/>
                  <a:pt x="3920856" y="217919"/>
                  <a:pt x="3917185" y="228523"/>
                </a:cubicBezTo>
                <a:cubicBezTo>
                  <a:pt x="3913514" y="239127"/>
                  <a:pt x="3908664" y="246826"/>
                  <a:pt x="3902637" y="251620"/>
                </a:cubicBezTo>
                <a:cubicBezTo>
                  <a:pt x="3896609" y="256413"/>
                  <a:pt x="3892101" y="251967"/>
                  <a:pt x="3889112" y="238281"/>
                </a:cubicBezTo>
                <a:cubicBezTo>
                  <a:pt x="3886123" y="224595"/>
                  <a:pt x="3882641" y="217591"/>
                  <a:pt x="3878666" y="217268"/>
                </a:cubicBezTo>
                <a:cubicBezTo>
                  <a:pt x="3874691" y="216946"/>
                  <a:pt x="3860432" y="218602"/>
                  <a:pt x="3835887" y="222236"/>
                </a:cubicBezTo>
                <a:cubicBezTo>
                  <a:pt x="3831943" y="244287"/>
                  <a:pt x="3826530" y="249753"/>
                  <a:pt x="3819647" y="238635"/>
                </a:cubicBezTo>
                <a:cubicBezTo>
                  <a:pt x="3812763" y="227516"/>
                  <a:pt x="3810686" y="216577"/>
                  <a:pt x="3813414" y="205818"/>
                </a:cubicBezTo>
                <a:cubicBezTo>
                  <a:pt x="3816143" y="195059"/>
                  <a:pt x="3817895" y="173910"/>
                  <a:pt x="3818670" y="142371"/>
                </a:cubicBezTo>
                <a:cubicBezTo>
                  <a:pt x="3819445" y="110831"/>
                  <a:pt x="3817888" y="90423"/>
                  <a:pt x="3814000" y="81146"/>
                </a:cubicBezTo>
                <a:cubicBezTo>
                  <a:pt x="3810112" y="71869"/>
                  <a:pt x="3812307" y="68592"/>
                  <a:pt x="3820586" y="71314"/>
                </a:cubicBezTo>
                <a:cubicBezTo>
                  <a:pt x="3828865" y="74037"/>
                  <a:pt x="3841273" y="73544"/>
                  <a:pt x="3857812" y="69835"/>
                </a:cubicBezTo>
                <a:cubicBezTo>
                  <a:pt x="3874350" y="66127"/>
                  <a:pt x="3883354" y="63014"/>
                  <a:pt x="3884824" y="60497"/>
                </a:cubicBezTo>
                <a:cubicBezTo>
                  <a:pt x="3885559" y="59238"/>
                  <a:pt x="3886994" y="58654"/>
                  <a:pt x="3889128" y="58745"/>
                </a:cubicBezTo>
                <a:close/>
                <a:moveTo>
                  <a:pt x="1142294" y="54525"/>
                </a:moveTo>
                <a:cubicBezTo>
                  <a:pt x="1138009" y="55306"/>
                  <a:pt x="1131495" y="56639"/>
                  <a:pt x="1122751" y="58525"/>
                </a:cubicBezTo>
                <a:cubicBezTo>
                  <a:pt x="1122751" y="71187"/>
                  <a:pt x="1123061" y="83038"/>
                  <a:pt x="1123681" y="94076"/>
                </a:cubicBezTo>
                <a:cubicBezTo>
                  <a:pt x="1128394" y="92662"/>
                  <a:pt x="1132735" y="91140"/>
                  <a:pt x="1136703" y="89509"/>
                </a:cubicBezTo>
                <a:cubicBezTo>
                  <a:pt x="1140672" y="87878"/>
                  <a:pt x="1144204" y="89199"/>
                  <a:pt x="1147298" y="93471"/>
                </a:cubicBezTo>
                <a:cubicBezTo>
                  <a:pt x="1150393" y="97744"/>
                  <a:pt x="1149757" y="101465"/>
                  <a:pt x="1145391" y="104633"/>
                </a:cubicBezTo>
                <a:cubicBezTo>
                  <a:pt x="1141026" y="107802"/>
                  <a:pt x="1133869" y="108996"/>
                  <a:pt x="1123923" y="108215"/>
                </a:cubicBezTo>
                <a:lnTo>
                  <a:pt x="1123923" y="144287"/>
                </a:lnTo>
                <a:cubicBezTo>
                  <a:pt x="1129702" y="144287"/>
                  <a:pt x="1135079" y="143505"/>
                  <a:pt x="1140052" y="141943"/>
                </a:cubicBezTo>
                <a:cubicBezTo>
                  <a:pt x="1145026" y="140380"/>
                  <a:pt x="1148244" y="140182"/>
                  <a:pt x="1149708" y="141347"/>
                </a:cubicBezTo>
                <a:cubicBezTo>
                  <a:pt x="1151171" y="142513"/>
                  <a:pt x="1152079" y="135326"/>
                  <a:pt x="1152433" y="119786"/>
                </a:cubicBezTo>
                <a:cubicBezTo>
                  <a:pt x="1152786" y="104246"/>
                  <a:pt x="1152963" y="89475"/>
                  <a:pt x="1152963" y="75472"/>
                </a:cubicBezTo>
                <a:cubicBezTo>
                  <a:pt x="1152963" y="62772"/>
                  <a:pt x="1152256" y="55911"/>
                  <a:pt x="1150842" y="54888"/>
                </a:cubicBezTo>
                <a:cubicBezTo>
                  <a:pt x="1149429" y="53864"/>
                  <a:pt x="1146579" y="53743"/>
                  <a:pt x="1142294" y="54525"/>
                </a:cubicBezTo>
                <a:close/>
                <a:moveTo>
                  <a:pt x="5405080" y="43453"/>
                </a:moveTo>
                <a:cubicBezTo>
                  <a:pt x="5408748" y="44298"/>
                  <a:pt x="5412722" y="46172"/>
                  <a:pt x="5417001" y="49074"/>
                </a:cubicBezTo>
                <a:cubicBezTo>
                  <a:pt x="5425558" y="54878"/>
                  <a:pt x="5432680" y="61628"/>
                  <a:pt x="5438367" y="69324"/>
                </a:cubicBezTo>
                <a:cubicBezTo>
                  <a:pt x="5444053" y="77020"/>
                  <a:pt x="5441433" y="81329"/>
                  <a:pt x="5430506" y="82253"/>
                </a:cubicBezTo>
                <a:cubicBezTo>
                  <a:pt x="5419580" y="83177"/>
                  <a:pt x="5408464" y="86957"/>
                  <a:pt x="5397160" y="93592"/>
                </a:cubicBezTo>
                <a:cubicBezTo>
                  <a:pt x="5385855" y="100227"/>
                  <a:pt x="5381629" y="100038"/>
                  <a:pt x="5384481" y="93025"/>
                </a:cubicBezTo>
                <a:cubicBezTo>
                  <a:pt x="5387334" y="86011"/>
                  <a:pt x="5390255" y="79488"/>
                  <a:pt x="5393243" y="73454"/>
                </a:cubicBezTo>
                <a:cubicBezTo>
                  <a:pt x="5396233" y="67420"/>
                  <a:pt x="5395587" y="64118"/>
                  <a:pt x="5391309" y="63548"/>
                </a:cubicBezTo>
                <a:cubicBezTo>
                  <a:pt x="5387030" y="62977"/>
                  <a:pt x="5368111" y="65805"/>
                  <a:pt x="5334549" y="72031"/>
                </a:cubicBezTo>
                <a:cubicBezTo>
                  <a:pt x="5300988" y="78257"/>
                  <a:pt x="5277232" y="82405"/>
                  <a:pt x="5263280" y="84476"/>
                </a:cubicBezTo>
                <a:cubicBezTo>
                  <a:pt x="5261828" y="98888"/>
                  <a:pt x="5256771" y="110729"/>
                  <a:pt x="5248108" y="120000"/>
                </a:cubicBezTo>
                <a:cubicBezTo>
                  <a:pt x="5239445" y="129271"/>
                  <a:pt x="5233613" y="129193"/>
                  <a:pt x="5230611" y="119767"/>
                </a:cubicBezTo>
                <a:cubicBezTo>
                  <a:pt x="5227610" y="110342"/>
                  <a:pt x="5229055" y="101452"/>
                  <a:pt x="5234946" y="93099"/>
                </a:cubicBezTo>
                <a:cubicBezTo>
                  <a:pt x="5240838" y="84746"/>
                  <a:pt x="5245365" y="75621"/>
                  <a:pt x="5248527" y="65724"/>
                </a:cubicBezTo>
                <a:cubicBezTo>
                  <a:pt x="5251690" y="55827"/>
                  <a:pt x="5254790" y="53179"/>
                  <a:pt x="5257829" y="57780"/>
                </a:cubicBezTo>
                <a:cubicBezTo>
                  <a:pt x="5260867" y="62382"/>
                  <a:pt x="5262672" y="66307"/>
                  <a:pt x="5263242" y="69556"/>
                </a:cubicBezTo>
                <a:cubicBezTo>
                  <a:pt x="5273822" y="69618"/>
                  <a:pt x="5295848" y="66152"/>
                  <a:pt x="5329322" y="59157"/>
                </a:cubicBezTo>
                <a:cubicBezTo>
                  <a:pt x="5366988" y="51480"/>
                  <a:pt x="5388878" y="46429"/>
                  <a:pt x="5394992" y="44005"/>
                </a:cubicBezTo>
                <a:cubicBezTo>
                  <a:pt x="5398049" y="42792"/>
                  <a:pt x="5401412" y="42608"/>
                  <a:pt x="5405080" y="43453"/>
                </a:cubicBezTo>
                <a:close/>
                <a:moveTo>
                  <a:pt x="6922666" y="43409"/>
                </a:moveTo>
                <a:cubicBezTo>
                  <a:pt x="6917997" y="44556"/>
                  <a:pt x="6913119" y="45688"/>
                  <a:pt x="6908035" y="46804"/>
                </a:cubicBezTo>
                <a:cubicBezTo>
                  <a:pt x="6908779" y="59604"/>
                  <a:pt x="6908779" y="82374"/>
                  <a:pt x="6908035" y="115116"/>
                </a:cubicBezTo>
                <a:cubicBezTo>
                  <a:pt x="6907129" y="115116"/>
                  <a:pt x="6915253" y="114081"/>
                  <a:pt x="6932405" y="112010"/>
                </a:cubicBezTo>
                <a:cubicBezTo>
                  <a:pt x="6932405" y="74716"/>
                  <a:pt x="6931949" y="53672"/>
                  <a:pt x="6931037" y="48879"/>
                </a:cubicBezTo>
                <a:cubicBezTo>
                  <a:pt x="6930126" y="44085"/>
                  <a:pt x="6927335" y="42262"/>
                  <a:pt x="6922666" y="43409"/>
                </a:cubicBezTo>
                <a:close/>
                <a:moveTo>
                  <a:pt x="4169942" y="43409"/>
                </a:moveTo>
                <a:cubicBezTo>
                  <a:pt x="4165272" y="44556"/>
                  <a:pt x="4160395" y="45688"/>
                  <a:pt x="4155310" y="46804"/>
                </a:cubicBezTo>
                <a:cubicBezTo>
                  <a:pt x="4156054" y="59604"/>
                  <a:pt x="4156054" y="82374"/>
                  <a:pt x="4155310" y="115116"/>
                </a:cubicBezTo>
                <a:cubicBezTo>
                  <a:pt x="4154404" y="115116"/>
                  <a:pt x="4162528" y="114081"/>
                  <a:pt x="4179680" y="112010"/>
                </a:cubicBezTo>
                <a:cubicBezTo>
                  <a:pt x="4179680" y="74716"/>
                  <a:pt x="4179225" y="53672"/>
                  <a:pt x="4178313" y="48879"/>
                </a:cubicBezTo>
                <a:cubicBezTo>
                  <a:pt x="4177402" y="44085"/>
                  <a:pt x="4174611" y="42262"/>
                  <a:pt x="4169942" y="43409"/>
                </a:cubicBezTo>
                <a:close/>
                <a:moveTo>
                  <a:pt x="7480632" y="40516"/>
                </a:moveTo>
                <a:cubicBezTo>
                  <a:pt x="7477265" y="43828"/>
                  <a:pt x="7473119" y="47538"/>
                  <a:pt x="7468193" y="51648"/>
                </a:cubicBezTo>
                <a:lnTo>
                  <a:pt x="7453853" y="62984"/>
                </a:lnTo>
                <a:lnTo>
                  <a:pt x="7462540" y="62701"/>
                </a:lnTo>
                <a:cubicBezTo>
                  <a:pt x="7471823" y="64357"/>
                  <a:pt x="7478657" y="67402"/>
                  <a:pt x="7483041" y="71835"/>
                </a:cubicBezTo>
                <a:cubicBezTo>
                  <a:pt x="7487425" y="76269"/>
                  <a:pt x="7489227" y="79788"/>
                  <a:pt x="7488445" y="82393"/>
                </a:cubicBezTo>
                <a:cubicBezTo>
                  <a:pt x="7490368" y="79205"/>
                  <a:pt x="7495140" y="73417"/>
                  <a:pt x="7502761" y="65026"/>
                </a:cubicBezTo>
                <a:cubicBezTo>
                  <a:pt x="7510383" y="56636"/>
                  <a:pt x="7514937" y="50841"/>
                  <a:pt x="7516425" y="47642"/>
                </a:cubicBezTo>
                <a:cubicBezTo>
                  <a:pt x="7517913" y="44442"/>
                  <a:pt x="7516735" y="42842"/>
                  <a:pt x="7512891" y="42842"/>
                </a:cubicBezTo>
                <a:cubicBezTo>
                  <a:pt x="7507781" y="42842"/>
                  <a:pt x="7502305" y="43232"/>
                  <a:pt x="7496463" y="44014"/>
                </a:cubicBezTo>
                <a:cubicBezTo>
                  <a:pt x="7490622" y="44795"/>
                  <a:pt x="7485345" y="43629"/>
                  <a:pt x="7480632" y="40516"/>
                </a:cubicBezTo>
                <a:close/>
                <a:moveTo>
                  <a:pt x="465433" y="40405"/>
                </a:moveTo>
                <a:lnTo>
                  <a:pt x="564329" y="40405"/>
                </a:lnTo>
                <a:lnTo>
                  <a:pt x="564329" y="67361"/>
                </a:lnTo>
                <a:lnTo>
                  <a:pt x="488966" y="67361"/>
                </a:lnTo>
                <a:cubicBezTo>
                  <a:pt x="485382" y="86833"/>
                  <a:pt x="481711" y="101182"/>
                  <a:pt x="477953" y="110410"/>
                </a:cubicBezTo>
                <a:cubicBezTo>
                  <a:pt x="486535" y="105759"/>
                  <a:pt x="496253" y="103641"/>
                  <a:pt x="507105" y="104057"/>
                </a:cubicBezTo>
                <a:cubicBezTo>
                  <a:pt x="517957" y="104472"/>
                  <a:pt x="528347" y="106956"/>
                  <a:pt x="538275" y="111507"/>
                </a:cubicBezTo>
                <a:cubicBezTo>
                  <a:pt x="548203" y="116059"/>
                  <a:pt x="555387" y="122170"/>
                  <a:pt x="559827" y="129841"/>
                </a:cubicBezTo>
                <a:cubicBezTo>
                  <a:pt x="564267" y="137512"/>
                  <a:pt x="567486" y="145133"/>
                  <a:pt x="569482" y="152705"/>
                </a:cubicBezTo>
                <a:cubicBezTo>
                  <a:pt x="571479" y="160276"/>
                  <a:pt x="572273" y="168505"/>
                  <a:pt x="571864" y="177392"/>
                </a:cubicBezTo>
                <a:cubicBezTo>
                  <a:pt x="571455" y="186278"/>
                  <a:pt x="569628" y="195381"/>
                  <a:pt x="566385" y="204702"/>
                </a:cubicBezTo>
                <a:cubicBezTo>
                  <a:pt x="563142" y="214022"/>
                  <a:pt x="558203" y="221795"/>
                  <a:pt x="551567" y="228021"/>
                </a:cubicBezTo>
                <a:cubicBezTo>
                  <a:pt x="544932" y="234247"/>
                  <a:pt x="536926" y="239183"/>
                  <a:pt x="527550" y="242830"/>
                </a:cubicBezTo>
                <a:cubicBezTo>
                  <a:pt x="518174" y="246476"/>
                  <a:pt x="507322" y="247899"/>
                  <a:pt x="494994" y="247099"/>
                </a:cubicBezTo>
                <a:cubicBezTo>
                  <a:pt x="482666" y="246299"/>
                  <a:pt x="470939" y="241778"/>
                  <a:pt x="459814" y="233537"/>
                </a:cubicBezTo>
                <a:cubicBezTo>
                  <a:pt x="448690" y="225296"/>
                  <a:pt x="441068" y="210646"/>
                  <a:pt x="436951" y="189586"/>
                </a:cubicBezTo>
                <a:lnTo>
                  <a:pt x="464242" y="181624"/>
                </a:lnTo>
                <a:cubicBezTo>
                  <a:pt x="469935" y="203737"/>
                  <a:pt x="478731" y="215687"/>
                  <a:pt x="490632" y="217473"/>
                </a:cubicBezTo>
                <a:cubicBezTo>
                  <a:pt x="502532" y="219259"/>
                  <a:pt x="512193" y="218013"/>
                  <a:pt x="519616" y="213734"/>
                </a:cubicBezTo>
                <a:cubicBezTo>
                  <a:pt x="527038" y="209455"/>
                  <a:pt x="532434" y="203396"/>
                  <a:pt x="535801" y="195558"/>
                </a:cubicBezTo>
                <a:cubicBezTo>
                  <a:pt x="539168" y="187720"/>
                  <a:pt x="540663" y="178989"/>
                  <a:pt x="540284" y="169364"/>
                </a:cubicBezTo>
                <a:cubicBezTo>
                  <a:pt x="539906" y="159740"/>
                  <a:pt x="537413" y="151737"/>
                  <a:pt x="532805" y="145356"/>
                </a:cubicBezTo>
                <a:cubicBezTo>
                  <a:pt x="528198" y="138975"/>
                  <a:pt x="522341" y="134694"/>
                  <a:pt x="515235" y="132511"/>
                </a:cubicBezTo>
                <a:cubicBezTo>
                  <a:pt x="508128" y="130328"/>
                  <a:pt x="500082" y="130340"/>
                  <a:pt x="491096" y="132548"/>
                </a:cubicBezTo>
                <a:cubicBezTo>
                  <a:pt x="482111" y="134756"/>
                  <a:pt x="474350" y="140268"/>
                  <a:pt x="467814" y="149086"/>
                </a:cubicBezTo>
                <a:lnTo>
                  <a:pt x="442792" y="146240"/>
                </a:lnTo>
                <a:cubicBezTo>
                  <a:pt x="444355" y="139307"/>
                  <a:pt x="451902" y="104029"/>
                  <a:pt x="465433" y="40405"/>
                </a:cubicBezTo>
                <a:close/>
                <a:moveTo>
                  <a:pt x="4484880" y="37835"/>
                </a:moveTo>
                <a:cubicBezTo>
                  <a:pt x="4489079" y="38634"/>
                  <a:pt x="4493174" y="40529"/>
                  <a:pt x="4497168" y="43521"/>
                </a:cubicBezTo>
                <a:cubicBezTo>
                  <a:pt x="4505155" y="49505"/>
                  <a:pt x="4501834" y="54779"/>
                  <a:pt x="4487206" y="59343"/>
                </a:cubicBezTo>
                <a:cubicBezTo>
                  <a:pt x="4472577" y="63907"/>
                  <a:pt x="4454206" y="67591"/>
                  <a:pt x="4432093" y="70394"/>
                </a:cubicBezTo>
                <a:cubicBezTo>
                  <a:pt x="4444545" y="73879"/>
                  <a:pt x="4449785" y="79041"/>
                  <a:pt x="4447813" y="85881"/>
                </a:cubicBezTo>
                <a:cubicBezTo>
                  <a:pt x="4445841" y="92721"/>
                  <a:pt x="4444495" y="106739"/>
                  <a:pt x="4443776" y="127934"/>
                </a:cubicBezTo>
                <a:cubicBezTo>
                  <a:pt x="4452842" y="125776"/>
                  <a:pt x="4463000" y="122316"/>
                  <a:pt x="4474249" y="117554"/>
                </a:cubicBezTo>
                <a:cubicBezTo>
                  <a:pt x="4485498" y="112791"/>
                  <a:pt x="4494905" y="114087"/>
                  <a:pt x="4502470" y="121442"/>
                </a:cubicBezTo>
                <a:cubicBezTo>
                  <a:pt x="4510036" y="128796"/>
                  <a:pt x="4505348" y="134461"/>
                  <a:pt x="4488406" y="138436"/>
                </a:cubicBezTo>
                <a:cubicBezTo>
                  <a:pt x="4471464" y="142411"/>
                  <a:pt x="4456507" y="144739"/>
                  <a:pt x="4443534" y="145422"/>
                </a:cubicBezTo>
                <a:cubicBezTo>
                  <a:pt x="4442133" y="169184"/>
                  <a:pt x="4441432" y="189034"/>
                  <a:pt x="4441432" y="204971"/>
                </a:cubicBezTo>
                <a:cubicBezTo>
                  <a:pt x="4457952" y="203483"/>
                  <a:pt x="4473318" y="202150"/>
                  <a:pt x="4487531" y="200972"/>
                </a:cubicBezTo>
                <a:cubicBezTo>
                  <a:pt x="4501745" y="199793"/>
                  <a:pt x="4512268" y="198804"/>
                  <a:pt x="4519102" y="198004"/>
                </a:cubicBezTo>
                <a:cubicBezTo>
                  <a:pt x="4525935" y="197204"/>
                  <a:pt x="4532636" y="197877"/>
                  <a:pt x="4539203" y="200023"/>
                </a:cubicBezTo>
                <a:cubicBezTo>
                  <a:pt x="4545770" y="202169"/>
                  <a:pt x="4550768" y="206252"/>
                  <a:pt x="4554197" y="212273"/>
                </a:cubicBezTo>
                <a:cubicBezTo>
                  <a:pt x="4557626" y="218295"/>
                  <a:pt x="4556665" y="222108"/>
                  <a:pt x="4551314" y="223714"/>
                </a:cubicBezTo>
                <a:cubicBezTo>
                  <a:pt x="4545962" y="225321"/>
                  <a:pt x="4532344" y="225541"/>
                  <a:pt x="4510460" y="224375"/>
                </a:cubicBezTo>
                <a:cubicBezTo>
                  <a:pt x="4488576" y="223209"/>
                  <a:pt x="4463356" y="223981"/>
                  <a:pt x="4434800" y="226691"/>
                </a:cubicBezTo>
                <a:cubicBezTo>
                  <a:pt x="4406243" y="229401"/>
                  <a:pt x="4380834" y="232511"/>
                  <a:pt x="4358572" y="236021"/>
                </a:cubicBezTo>
                <a:cubicBezTo>
                  <a:pt x="4336310" y="239531"/>
                  <a:pt x="4322807" y="241676"/>
                  <a:pt x="4318063" y="242458"/>
                </a:cubicBezTo>
                <a:cubicBezTo>
                  <a:pt x="4313319" y="243239"/>
                  <a:pt x="4306404" y="239915"/>
                  <a:pt x="4297320" y="232486"/>
                </a:cubicBezTo>
                <a:cubicBezTo>
                  <a:pt x="4288235" y="225057"/>
                  <a:pt x="4290334" y="221343"/>
                  <a:pt x="4303617" y="221343"/>
                </a:cubicBezTo>
                <a:cubicBezTo>
                  <a:pt x="4314357" y="221343"/>
                  <a:pt x="4333011" y="219544"/>
                  <a:pt x="4359576" y="215948"/>
                </a:cubicBezTo>
                <a:cubicBezTo>
                  <a:pt x="4359576" y="190337"/>
                  <a:pt x="4358622" y="170105"/>
                  <a:pt x="4356712" y="155254"/>
                </a:cubicBezTo>
                <a:cubicBezTo>
                  <a:pt x="4354801" y="140402"/>
                  <a:pt x="4352079" y="130192"/>
                  <a:pt x="4348545" y="124623"/>
                </a:cubicBezTo>
                <a:cubicBezTo>
                  <a:pt x="4345010" y="119054"/>
                  <a:pt x="4346765" y="116270"/>
                  <a:pt x="4353809" y="116270"/>
                </a:cubicBezTo>
                <a:cubicBezTo>
                  <a:pt x="4358845" y="116270"/>
                  <a:pt x="4365368" y="117417"/>
                  <a:pt x="4373380" y="119712"/>
                </a:cubicBezTo>
                <a:cubicBezTo>
                  <a:pt x="4381392" y="122006"/>
                  <a:pt x="4384425" y="126207"/>
                  <a:pt x="4382477" y="132315"/>
                </a:cubicBezTo>
                <a:cubicBezTo>
                  <a:pt x="4380530" y="138424"/>
                  <a:pt x="4379557" y="164980"/>
                  <a:pt x="4379557" y="211985"/>
                </a:cubicBezTo>
                <a:cubicBezTo>
                  <a:pt x="4392480" y="211241"/>
                  <a:pt x="4406054" y="210193"/>
                  <a:pt x="4420280" y="208841"/>
                </a:cubicBezTo>
                <a:lnTo>
                  <a:pt x="4420280" y="101145"/>
                </a:lnTo>
                <a:cubicBezTo>
                  <a:pt x="4420280" y="86994"/>
                  <a:pt x="4419195" y="77680"/>
                  <a:pt x="4417024" y="73203"/>
                </a:cubicBezTo>
                <a:cubicBezTo>
                  <a:pt x="4393174" y="75534"/>
                  <a:pt x="4377250" y="74660"/>
                  <a:pt x="4369250" y="70580"/>
                </a:cubicBezTo>
                <a:cubicBezTo>
                  <a:pt x="4361251" y="66499"/>
                  <a:pt x="4363356" y="63185"/>
                  <a:pt x="4375566" y="60636"/>
                </a:cubicBezTo>
                <a:cubicBezTo>
                  <a:pt x="4387776" y="58087"/>
                  <a:pt x="4404696" y="54497"/>
                  <a:pt x="4426326" y="49865"/>
                </a:cubicBezTo>
                <a:cubicBezTo>
                  <a:pt x="4447956" y="45232"/>
                  <a:pt x="4463173" y="41521"/>
                  <a:pt x="4471979" y="38730"/>
                </a:cubicBezTo>
                <a:cubicBezTo>
                  <a:pt x="4476382" y="37335"/>
                  <a:pt x="4480682" y="37037"/>
                  <a:pt x="4484880" y="37835"/>
                </a:cubicBezTo>
                <a:close/>
                <a:moveTo>
                  <a:pt x="3268080" y="36889"/>
                </a:moveTo>
                <a:cubicBezTo>
                  <a:pt x="3276272" y="36889"/>
                  <a:pt x="3283701" y="37723"/>
                  <a:pt x="3290367" y="39391"/>
                </a:cubicBezTo>
                <a:cubicBezTo>
                  <a:pt x="3297033" y="41059"/>
                  <a:pt x="3304099" y="44591"/>
                  <a:pt x="3311566" y="49986"/>
                </a:cubicBezTo>
                <a:cubicBezTo>
                  <a:pt x="3319032" y="55381"/>
                  <a:pt x="3324374" y="62946"/>
                  <a:pt x="3327593" y="72682"/>
                </a:cubicBezTo>
                <a:cubicBezTo>
                  <a:pt x="3330811" y="82418"/>
                  <a:pt x="3330566" y="93912"/>
                  <a:pt x="3326858" y="107163"/>
                </a:cubicBezTo>
                <a:cubicBezTo>
                  <a:pt x="3323149" y="120415"/>
                  <a:pt x="3314108" y="129671"/>
                  <a:pt x="3299734" y="134929"/>
                </a:cubicBezTo>
                <a:cubicBezTo>
                  <a:pt x="3312347" y="137683"/>
                  <a:pt x="3321531" y="143375"/>
                  <a:pt x="3327286" y="152007"/>
                </a:cubicBezTo>
                <a:cubicBezTo>
                  <a:pt x="3333040" y="160639"/>
                  <a:pt x="3335918" y="170998"/>
                  <a:pt x="3335918" y="183084"/>
                </a:cubicBezTo>
                <a:cubicBezTo>
                  <a:pt x="3335918" y="195171"/>
                  <a:pt x="3334067" y="204925"/>
                  <a:pt x="3330365" y="212348"/>
                </a:cubicBezTo>
                <a:cubicBezTo>
                  <a:pt x="3326663" y="219771"/>
                  <a:pt x="3322511" y="225984"/>
                  <a:pt x="3317910" y="230988"/>
                </a:cubicBezTo>
                <a:cubicBezTo>
                  <a:pt x="3313308" y="235993"/>
                  <a:pt x="3307104" y="239937"/>
                  <a:pt x="3299297" y="242820"/>
                </a:cubicBezTo>
                <a:cubicBezTo>
                  <a:pt x="3291490" y="245704"/>
                  <a:pt x="3281704" y="247146"/>
                  <a:pt x="3269941" y="247146"/>
                </a:cubicBezTo>
                <a:cubicBezTo>
                  <a:pt x="3258177" y="247146"/>
                  <a:pt x="3247988" y="245707"/>
                  <a:pt x="3239375" y="242830"/>
                </a:cubicBezTo>
                <a:cubicBezTo>
                  <a:pt x="3230762" y="239952"/>
                  <a:pt x="3223531" y="235593"/>
                  <a:pt x="3217683" y="229751"/>
                </a:cubicBezTo>
                <a:cubicBezTo>
                  <a:pt x="3211835" y="223910"/>
                  <a:pt x="3207876" y="217054"/>
                  <a:pt x="3205805" y="209185"/>
                </a:cubicBezTo>
                <a:cubicBezTo>
                  <a:pt x="3203734" y="201316"/>
                  <a:pt x="3202698" y="192575"/>
                  <a:pt x="3202698" y="182963"/>
                </a:cubicBezTo>
                <a:cubicBezTo>
                  <a:pt x="3202698" y="173339"/>
                  <a:pt x="3205129" y="163867"/>
                  <a:pt x="3209991" y="154547"/>
                </a:cubicBezTo>
                <a:cubicBezTo>
                  <a:pt x="3214852" y="145226"/>
                  <a:pt x="3222542" y="138439"/>
                  <a:pt x="3233059" y="134185"/>
                </a:cubicBezTo>
                <a:cubicBezTo>
                  <a:pt x="3224266" y="130229"/>
                  <a:pt x="3218182" y="124663"/>
                  <a:pt x="3214809" y="117488"/>
                </a:cubicBezTo>
                <a:cubicBezTo>
                  <a:pt x="3211435" y="110314"/>
                  <a:pt x="3209547" y="102255"/>
                  <a:pt x="3209144" y="93313"/>
                </a:cubicBezTo>
                <a:cubicBezTo>
                  <a:pt x="3208741" y="84371"/>
                  <a:pt x="3209947" y="76669"/>
                  <a:pt x="3212763" y="70208"/>
                </a:cubicBezTo>
                <a:cubicBezTo>
                  <a:pt x="3215578" y="63746"/>
                  <a:pt x="3219869" y="57632"/>
                  <a:pt x="3225636" y="51864"/>
                </a:cubicBezTo>
                <a:cubicBezTo>
                  <a:pt x="3231403" y="46097"/>
                  <a:pt x="3237871" y="42160"/>
                  <a:pt x="3245040" y="40051"/>
                </a:cubicBezTo>
                <a:cubicBezTo>
                  <a:pt x="3252208" y="37943"/>
                  <a:pt x="3259888" y="36889"/>
                  <a:pt x="3268080" y="36889"/>
                </a:cubicBezTo>
                <a:close/>
                <a:moveTo>
                  <a:pt x="677196" y="36889"/>
                </a:moveTo>
                <a:lnTo>
                  <a:pt x="709920" y="36889"/>
                </a:lnTo>
                <a:lnTo>
                  <a:pt x="660882" y="112754"/>
                </a:lnTo>
                <a:cubicBezTo>
                  <a:pt x="679931" y="107309"/>
                  <a:pt x="696086" y="108466"/>
                  <a:pt x="709343" y="116223"/>
                </a:cubicBezTo>
                <a:cubicBezTo>
                  <a:pt x="722601" y="123981"/>
                  <a:pt x="731448" y="132495"/>
                  <a:pt x="735882" y="141766"/>
                </a:cubicBezTo>
                <a:cubicBezTo>
                  <a:pt x="740315" y="151037"/>
                  <a:pt x="742734" y="161089"/>
                  <a:pt x="743137" y="171922"/>
                </a:cubicBezTo>
                <a:cubicBezTo>
                  <a:pt x="743540" y="182756"/>
                  <a:pt x="741906" y="193474"/>
                  <a:pt x="738235" y="204078"/>
                </a:cubicBezTo>
                <a:cubicBezTo>
                  <a:pt x="734563" y="214682"/>
                  <a:pt x="728000" y="224307"/>
                  <a:pt x="718543" y="232951"/>
                </a:cubicBezTo>
                <a:cubicBezTo>
                  <a:pt x="709086" y="241596"/>
                  <a:pt x="695965" y="246315"/>
                  <a:pt x="679178" y="247108"/>
                </a:cubicBezTo>
                <a:cubicBezTo>
                  <a:pt x="662392" y="247902"/>
                  <a:pt x="648026" y="244811"/>
                  <a:pt x="636083" y="237835"/>
                </a:cubicBezTo>
                <a:cubicBezTo>
                  <a:pt x="624139" y="230858"/>
                  <a:pt x="615926" y="221023"/>
                  <a:pt x="611442" y="208329"/>
                </a:cubicBezTo>
                <a:cubicBezTo>
                  <a:pt x="606959" y="195636"/>
                  <a:pt x="605108" y="183484"/>
                  <a:pt x="605890" y="171876"/>
                </a:cubicBezTo>
                <a:cubicBezTo>
                  <a:pt x="606671" y="160267"/>
                  <a:pt x="608810" y="150584"/>
                  <a:pt x="612308" y="142826"/>
                </a:cubicBezTo>
                <a:cubicBezTo>
                  <a:pt x="615805" y="135069"/>
                  <a:pt x="621145" y="125181"/>
                  <a:pt x="628325" y="113163"/>
                </a:cubicBezTo>
                <a:close/>
                <a:moveTo>
                  <a:pt x="362365" y="34603"/>
                </a:moveTo>
                <a:cubicBezTo>
                  <a:pt x="366156" y="34611"/>
                  <a:pt x="369736" y="35028"/>
                  <a:pt x="373104" y="35856"/>
                </a:cubicBezTo>
                <a:cubicBezTo>
                  <a:pt x="379838" y="37512"/>
                  <a:pt x="386750" y="40634"/>
                  <a:pt x="393837" y="45223"/>
                </a:cubicBezTo>
                <a:cubicBezTo>
                  <a:pt x="400925" y="49812"/>
                  <a:pt x="406687" y="56543"/>
                  <a:pt x="411120" y="65417"/>
                </a:cubicBezTo>
                <a:cubicBezTo>
                  <a:pt x="415554" y="74291"/>
                  <a:pt x="417166" y="85000"/>
                  <a:pt x="415957" y="97545"/>
                </a:cubicBezTo>
                <a:cubicBezTo>
                  <a:pt x="414747" y="110090"/>
                  <a:pt x="408581" y="124902"/>
                  <a:pt x="397456" y="141980"/>
                </a:cubicBezTo>
                <a:cubicBezTo>
                  <a:pt x="386331" y="159058"/>
                  <a:pt x="365476" y="183956"/>
                  <a:pt x="334892" y="216673"/>
                </a:cubicBezTo>
                <a:lnTo>
                  <a:pt x="418943" y="216673"/>
                </a:lnTo>
                <a:lnTo>
                  <a:pt x="418943" y="243630"/>
                </a:lnTo>
                <a:lnTo>
                  <a:pt x="293890" y="243630"/>
                </a:lnTo>
                <a:lnTo>
                  <a:pt x="293890" y="235239"/>
                </a:lnTo>
                <a:cubicBezTo>
                  <a:pt x="294696" y="223160"/>
                  <a:pt x="300243" y="212369"/>
                  <a:pt x="310530" y="202869"/>
                </a:cubicBezTo>
                <a:cubicBezTo>
                  <a:pt x="320819" y="193369"/>
                  <a:pt x="333692" y="178768"/>
                  <a:pt x="349152" y="159067"/>
                </a:cubicBezTo>
                <a:cubicBezTo>
                  <a:pt x="364611" y="139366"/>
                  <a:pt x="374635" y="124195"/>
                  <a:pt x="379224" y="113554"/>
                </a:cubicBezTo>
                <a:cubicBezTo>
                  <a:pt x="383813" y="102913"/>
                  <a:pt x="385559" y="94029"/>
                  <a:pt x="384461" y="86904"/>
                </a:cubicBezTo>
                <a:cubicBezTo>
                  <a:pt x="383363" y="79779"/>
                  <a:pt x="380070" y="73962"/>
                  <a:pt x="374583" y="69454"/>
                </a:cubicBezTo>
                <a:cubicBezTo>
                  <a:pt x="369095" y="64946"/>
                  <a:pt x="362670" y="63067"/>
                  <a:pt x="355310" y="63817"/>
                </a:cubicBezTo>
                <a:cubicBezTo>
                  <a:pt x="347948" y="64568"/>
                  <a:pt x="340858" y="67454"/>
                  <a:pt x="334036" y="72477"/>
                </a:cubicBezTo>
                <a:cubicBezTo>
                  <a:pt x="327215" y="77500"/>
                  <a:pt x="321640" y="85915"/>
                  <a:pt x="317312" y="97722"/>
                </a:cubicBezTo>
                <a:lnTo>
                  <a:pt x="289220" y="93555"/>
                </a:lnTo>
                <a:cubicBezTo>
                  <a:pt x="295595" y="73054"/>
                  <a:pt x="303899" y="58506"/>
                  <a:pt x="314131" y="49911"/>
                </a:cubicBezTo>
                <a:cubicBezTo>
                  <a:pt x="324362" y="41316"/>
                  <a:pt x="336436" y="36616"/>
                  <a:pt x="350352" y="35810"/>
                </a:cubicBezTo>
                <a:cubicBezTo>
                  <a:pt x="354569" y="34997"/>
                  <a:pt x="358573" y="34595"/>
                  <a:pt x="362365" y="34603"/>
                </a:cubicBezTo>
                <a:close/>
                <a:moveTo>
                  <a:pt x="1154472" y="32891"/>
                </a:moveTo>
                <a:cubicBezTo>
                  <a:pt x="1157153" y="32704"/>
                  <a:pt x="1160206" y="33137"/>
                  <a:pt x="1163632" y="34191"/>
                </a:cubicBezTo>
                <a:cubicBezTo>
                  <a:pt x="1170484" y="36300"/>
                  <a:pt x="1175696" y="39034"/>
                  <a:pt x="1179268" y="42395"/>
                </a:cubicBezTo>
                <a:cubicBezTo>
                  <a:pt x="1182841" y="45756"/>
                  <a:pt x="1183247" y="49592"/>
                  <a:pt x="1180487" y="53902"/>
                </a:cubicBezTo>
                <a:cubicBezTo>
                  <a:pt x="1177728" y="58211"/>
                  <a:pt x="1176161" y="64661"/>
                  <a:pt x="1175790" y="73249"/>
                </a:cubicBezTo>
                <a:cubicBezTo>
                  <a:pt x="1175417" y="81838"/>
                  <a:pt x="1175436" y="92420"/>
                  <a:pt x="1175845" y="104996"/>
                </a:cubicBezTo>
                <a:cubicBezTo>
                  <a:pt x="1176255" y="117572"/>
                  <a:pt x="1176460" y="129522"/>
                  <a:pt x="1176460" y="140845"/>
                </a:cubicBezTo>
                <a:cubicBezTo>
                  <a:pt x="1176460" y="153694"/>
                  <a:pt x="1174333" y="164310"/>
                  <a:pt x="1170079" y="172694"/>
                </a:cubicBezTo>
                <a:cubicBezTo>
                  <a:pt x="1165824" y="181078"/>
                  <a:pt x="1161549" y="181568"/>
                  <a:pt x="1157251" y="174164"/>
                </a:cubicBezTo>
                <a:cubicBezTo>
                  <a:pt x="1152954" y="166760"/>
                  <a:pt x="1150284" y="161123"/>
                  <a:pt x="1149243" y="157253"/>
                </a:cubicBezTo>
                <a:cubicBezTo>
                  <a:pt x="1135674" y="158804"/>
                  <a:pt x="1127048" y="159579"/>
                  <a:pt x="1123365" y="159579"/>
                </a:cubicBezTo>
                <a:cubicBezTo>
                  <a:pt x="1119334" y="178257"/>
                  <a:pt x="1114506" y="183019"/>
                  <a:pt x="1108882" y="173866"/>
                </a:cubicBezTo>
                <a:cubicBezTo>
                  <a:pt x="1103257" y="164713"/>
                  <a:pt x="1101028" y="155706"/>
                  <a:pt x="1102194" y="146845"/>
                </a:cubicBezTo>
                <a:cubicBezTo>
                  <a:pt x="1103360" y="137983"/>
                  <a:pt x="1103943" y="126254"/>
                  <a:pt x="1103943" y="111656"/>
                </a:cubicBezTo>
                <a:cubicBezTo>
                  <a:pt x="1103943" y="96984"/>
                  <a:pt x="1103754" y="84542"/>
                  <a:pt x="1103376" y="74328"/>
                </a:cubicBezTo>
                <a:cubicBezTo>
                  <a:pt x="1102997" y="64115"/>
                  <a:pt x="1101246" y="55319"/>
                  <a:pt x="1098120" y="47939"/>
                </a:cubicBezTo>
                <a:cubicBezTo>
                  <a:pt x="1094995" y="40560"/>
                  <a:pt x="1097754" y="38231"/>
                  <a:pt x="1106399" y="40954"/>
                </a:cubicBezTo>
                <a:cubicBezTo>
                  <a:pt x="1115043" y="43676"/>
                  <a:pt x="1123095" y="44132"/>
                  <a:pt x="1130555" y="42321"/>
                </a:cubicBezTo>
                <a:cubicBezTo>
                  <a:pt x="1138015" y="40510"/>
                  <a:pt x="1143680" y="38175"/>
                  <a:pt x="1147549" y="35317"/>
                </a:cubicBezTo>
                <a:cubicBezTo>
                  <a:pt x="1149484" y="33887"/>
                  <a:pt x="1151792" y="33079"/>
                  <a:pt x="1154472" y="32891"/>
                </a:cubicBezTo>
                <a:close/>
                <a:moveTo>
                  <a:pt x="847937" y="27078"/>
                </a:moveTo>
                <a:cubicBezTo>
                  <a:pt x="850233" y="26658"/>
                  <a:pt x="852907" y="26861"/>
                  <a:pt x="855958" y="27689"/>
                </a:cubicBezTo>
                <a:cubicBezTo>
                  <a:pt x="862060" y="29345"/>
                  <a:pt x="867954" y="32120"/>
                  <a:pt x="873640" y="36014"/>
                </a:cubicBezTo>
                <a:cubicBezTo>
                  <a:pt x="879327" y="39909"/>
                  <a:pt x="879550" y="44116"/>
                  <a:pt x="874310" y="48637"/>
                </a:cubicBezTo>
                <a:cubicBezTo>
                  <a:pt x="869071" y="53157"/>
                  <a:pt x="862736" y="65054"/>
                  <a:pt x="855307" y="84328"/>
                </a:cubicBezTo>
                <a:cubicBezTo>
                  <a:pt x="863877" y="91819"/>
                  <a:pt x="863480" y="97452"/>
                  <a:pt x="854116" y="101229"/>
                </a:cubicBezTo>
                <a:cubicBezTo>
                  <a:pt x="844752" y="105005"/>
                  <a:pt x="831141" y="109368"/>
                  <a:pt x="813282" y="114317"/>
                </a:cubicBezTo>
                <a:cubicBezTo>
                  <a:pt x="814050" y="120493"/>
                  <a:pt x="812885" y="132424"/>
                  <a:pt x="809784" y="150110"/>
                </a:cubicBezTo>
                <a:cubicBezTo>
                  <a:pt x="813765" y="148138"/>
                  <a:pt x="818398" y="145505"/>
                  <a:pt x="823681" y="142212"/>
                </a:cubicBezTo>
                <a:cubicBezTo>
                  <a:pt x="828964" y="138920"/>
                  <a:pt x="834108" y="138510"/>
                  <a:pt x="839112" y="140985"/>
                </a:cubicBezTo>
                <a:cubicBezTo>
                  <a:pt x="844117" y="143459"/>
                  <a:pt x="849041" y="146119"/>
                  <a:pt x="853884" y="148966"/>
                </a:cubicBezTo>
                <a:cubicBezTo>
                  <a:pt x="858727" y="151812"/>
                  <a:pt x="859772" y="155458"/>
                  <a:pt x="857018" y="159904"/>
                </a:cubicBezTo>
                <a:cubicBezTo>
                  <a:pt x="854265" y="164351"/>
                  <a:pt x="852708" y="172121"/>
                  <a:pt x="852349" y="183215"/>
                </a:cubicBezTo>
                <a:cubicBezTo>
                  <a:pt x="851989" y="194309"/>
                  <a:pt x="851810" y="207030"/>
                  <a:pt x="851810" y="221380"/>
                </a:cubicBezTo>
                <a:cubicBezTo>
                  <a:pt x="851810" y="234638"/>
                  <a:pt x="847283" y="246721"/>
                  <a:pt x="838229" y="257629"/>
                </a:cubicBezTo>
                <a:cubicBezTo>
                  <a:pt x="829175" y="268537"/>
                  <a:pt x="822295" y="270890"/>
                  <a:pt x="817588" y="264689"/>
                </a:cubicBezTo>
                <a:cubicBezTo>
                  <a:pt x="812882" y="258488"/>
                  <a:pt x="805905" y="250876"/>
                  <a:pt x="796659" y="241853"/>
                </a:cubicBezTo>
                <a:cubicBezTo>
                  <a:pt x="787414" y="232830"/>
                  <a:pt x="788567" y="229680"/>
                  <a:pt x="800120" y="232402"/>
                </a:cubicBezTo>
                <a:cubicBezTo>
                  <a:pt x="811672" y="235125"/>
                  <a:pt x="819073" y="234647"/>
                  <a:pt x="822323" y="230970"/>
                </a:cubicBezTo>
                <a:cubicBezTo>
                  <a:pt x="825572" y="227293"/>
                  <a:pt x="827774" y="219718"/>
                  <a:pt x="828927" y="208246"/>
                </a:cubicBezTo>
                <a:cubicBezTo>
                  <a:pt x="830081" y="196774"/>
                  <a:pt x="830319" y="185407"/>
                  <a:pt x="829643" y="174145"/>
                </a:cubicBezTo>
                <a:cubicBezTo>
                  <a:pt x="828967" y="162884"/>
                  <a:pt x="825212" y="158739"/>
                  <a:pt x="818379" y="161709"/>
                </a:cubicBezTo>
                <a:cubicBezTo>
                  <a:pt x="811545" y="164679"/>
                  <a:pt x="804203" y="169736"/>
                  <a:pt x="796353" y="176880"/>
                </a:cubicBezTo>
                <a:cubicBezTo>
                  <a:pt x="788501" y="184024"/>
                  <a:pt x="783308" y="183419"/>
                  <a:pt x="780772" y="175066"/>
                </a:cubicBezTo>
                <a:cubicBezTo>
                  <a:pt x="778236" y="166713"/>
                  <a:pt x="779504" y="160345"/>
                  <a:pt x="784576" y="155960"/>
                </a:cubicBezTo>
                <a:cubicBezTo>
                  <a:pt x="789648" y="151576"/>
                  <a:pt x="792762" y="144405"/>
                  <a:pt x="793915" y="134446"/>
                </a:cubicBezTo>
                <a:cubicBezTo>
                  <a:pt x="795069" y="124486"/>
                  <a:pt x="793698" y="115464"/>
                  <a:pt x="789804" y="107377"/>
                </a:cubicBezTo>
                <a:cubicBezTo>
                  <a:pt x="785909" y="99291"/>
                  <a:pt x="786644" y="95654"/>
                  <a:pt x="792008" y="96466"/>
                </a:cubicBezTo>
                <a:cubicBezTo>
                  <a:pt x="797372" y="97279"/>
                  <a:pt x="802308" y="97862"/>
                  <a:pt x="806817" y="98215"/>
                </a:cubicBezTo>
                <a:cubicBezTo>
                  <a:pt x="811325" y="98569"/>
                  <a:pt x="820903" y="95260"/>
                  <a:pt x="835550" y="88290"/>
                </a:cubicBezTo>
                <a:cubicBezTo>
                  <a:pt x="838514" y="74995"/>
                  <a:pt x="839844" y="65848"/>
                  <a:pt x="839540" y="60850"/>
                </a:cubicBezTo>
                <a:cubicBezTo>
                  <a:pt x="839237" y="55852"/>
                  <a:pt x="836939" y="54116"/>
                  <a:pt x="832647" y="55641"/>
                </a:cubicBezTo>
                <a:lnTo>
                  <a:pt x="812854" y="60310"/>
                </a:lnTo>
                <a:cubicBezTo>
                  <a:pt x="805549" y="61898"/>
                  <a:pt x="799102" y="59948"/>
                  <a:pt x="793515" y="54460"/>
                </a:cubicBezTo>
                <a:cubicBezTo>
                  <a:pt x="787928" y="48972"/>
                  <a:pt x="790213" y="46228"/>
                  <a:pt x="800371" y="46228"/>
                </a:cubicBezTo>
                <a:cubicBezTo>
                  <a:pt x="807527" y="46228"/>
                  <a:pt x="815514" y="44392"/>
                  <a:pt x="824332" y="40721"/>
                </a:cubicBezTo>
                <a:cubicBezTo>
                  <a:pt x="833150" y="37050"/>
                  <a:pt x="839100" y="33546"/>
                  <a:pt x="842182" y="30210"/>
                </a:cubicBezTo>
                <a:cubicBezTo>
                  <a:pt x="843723" y="28542"/>
                  <a:pt x="845641" y="27498"/>
                  <a:pt x="847937" y="27078"/>
                </a:cubicBezTo>
                <a:close/>
                <a:moveTo>
                  <a:pt x="2349766" y="25071"/>
                </a:moveTo>
                <a:cubicBezTo>
                  <a:pt x="2351100" y="24812"/>
                  <a:pt x="2352851" y="24885"/>
                  <a:pt x="2355020" y="25289"/>
                </a:cubicBezTo>
                <a:cubicBezTo>
                  <a:pt x="2363695" y="26908"/>
                  <a:pt x="2371499" y="29764"/>
                  <a:pt x="2378432" y="33856"/>
                </a:cubicBezTo>
                <a:cubicBezTo>
                  <a:pt x="2385365" y="37949"/>
                  <a:pt x="2387275" y="42588"/>
                  <a:pt x="2384162" y="47772"/>
                </a:cubicBezTo>
                <a:cubicBezTo>
                  <a:pt x="2381049" y="52956"/>
                  <a:pt x="2379493" y="69947"/>
                  <a:pt x="2379493" y="98745"/>
                </a:cubicBezTo>
                <a:cubicBezTo>
                  <a:pt x="2384081" y="97319"/>
                  <a:pt x="2389715" y="95794"/>
                  <a:pt x="2396394" y="94169"/>
                </a:cubicBezTo>
                <a:cubicBezTo>
                  <a:pt x="2403073" y="92544"/>
                  <a:pt x="2407181" y="94153"/>
                  <a:pt x="2408719" y="98997"/>
                </a:cubicBezTo>
                <a:cubicBezTo>
                  <a:pt x="2410256" y="103840"/>
                  <a:pt x="2408142" y="108097"/>
                  <a:pt x="2402375" y="111768"/>
                </a:cubicBezTo>
                <a:cubicBezTo>
                  <a:pt x="2396608" y="115439"/>
                  <a:pt x="2388925" y="118992"/>
                  <a:pt x="2379325" y="122428"/>
                </a:cubicBezTo>
                <a:cubicBezTo>
                  <a:pt x="2378668" y="137000"/>
                  <a:pt x="2378339" y="150507"/>
                  <a:pt x="2378339" y="162946"/>
                </a:cubicBezTo>
                <a:cubicBezTo>
                  <a:pt x="2386946" y="157105"/>
                  <a:pt x="2395324" y="151948"/>
                  <a:pt x="2403472" y="147477"/>
                </a:cubicBezTo>
                <a:cubicBezTo>
                  <a:pt x="2411621" y="143006"/>
                  <a:pt x="2414377" y="143707"/>
                  <a:pt x="2411742" y="149579"/>
                </a:cubicBezTo>
                <a:cubicBezTo>
                  <a:pt x="2409106" y="155452"/>
                  <a:pt x="2403813" y="161576"/>
                  <a:pt x="2395864" y="167950"/>
                </a:cubicBezTo>
                <a:cubicBezTo>
                  <a:pt x="2387914" y="174325"/>
                  <a:pt x="2377406" y="182706"/>
                  <a:pt x="2364340" y="193093"/>
                </a:cubicBezTo>
                <a:cubicBezTo>
                  <a:pt x="2351274" y="203480"/>
                  <a:pt x="2342478" y="211973"/>
                  <a:pt x="2337951" y="218571"/>
                </a:cubicBezTo>
                <a:cubicBezTo>
                  <a:pt x="2333424" y="225169"/>
                  <a:pt x="2325769" y="223544"/>
                  <a:pt x="2314985" y="213696"/>
                </a:cubicBezTo>
                <a:cubicBezTo>
                  <a:pt x="2304201" y="203849"/>
                  <a:pt x="2302090" y="198404"/>
                  <a:pt x="2308650" y="197363"/>
                </a:cubicBezTo>
                <a:cubicBezTo>
                  <a:pt x="2315211" y="196321"/>
                  <a:pt x="2321629" y="194141"/>
                  <a:pt x="2327905" y="190823"/>
                </a:cubicBezTo>
                <a:cubicBezTo>
                  <a:pt x="2334181" y="187506"/>
                  <a:pt x="2344326" y="181047"/>
                  <a:pt x="2358340" y="171448"/>
                </a:cubicBezTo>
                <a:lnTo>
                  <a:pt x="2358340" y="126893"/>
                </a:lnTo>
                <a:cubicBezTo>
                  <a:pt x="2354062" y="128455"/>
                  <a:pt x="2349417" y="129237"/>
                  <a:pt x="2344406" y="129237"/>
                </a:cubicBezTo>
                <a:cubicBezTo>
                  <a:pt x="2339110" y="129237"/>
                  <a:pt x="2333300" y="127206"/>
                  <a:pt x="2326975" y="123144"/>
                </a:cubicBezTo>
                <a:cubicBezTo>
                  <a:pt x="2320650" y="119082"/>
                  <a:pt x="2322150" y="115786"/>
                  <a:pt x="2331477" y="113256"/>
                </a:cubicBezTo>
                <a:cubicBezTo>
                  <a:pt x="2340803" y="110726"/>
                  <a:pt x="2349758" y="108140"/>
                  <a:pt x="2358340" y="105498"/>
                </a:cubicBezTo>
                <a:cubicBezTo>
                  <a:pt x="2358340" y="96519"/>
                  <a:pt x="2357962" y="85000"/>
                  <a:pt x="2357206" y="70942"/>
                </a:cubicBezTo>
                <a:cubicBezTo>
                  <a:pt x="2356449" y="56884"/>
                  <a:pt x="2353727" y="45356"/>
                  <a:pt x="2349039" y="36358"/>
                </a:cubicBezTo>
                <a:cubicBezTo>
                  <a:pt x="2345523" y="29610"/>
                  <a:pt x="2345765" y="25847"/>
                  <a:pt x="2349766" y="25071"/>
                </a:cubicBezTo>
                <a:close/>
                <a:moveTo>
                  <a:pt x="2675740" y="24597"/>
                </a:moveTo>
                <a:cubicBezTo>
                  <a:pt x="2677539" y="24491"/>
                  <a:pt x="2679879" y="24744"/>
                  <a:pt x="2682758" y="25354"/>
                </a:cubicBezTo>
                <a:cubicBezTo>
                  <a:pt x="2694273" y="27798"/>
                  <a:pt x="2703442" y="31382"/>
                  <a:pt x="2710263" y="36107"/>
                </a:cubicBezTo>
                <a:cubicBezTo>
                  <a:pt x="2717084" y="40833"/>
                  <a:pt x="2719521" y="48196"/>
                  <a:pt x="2717574" y="58199"/>
                </a:cubicBezTo>
                <a:cubicBezTo>
                  <a:pt x="2715627" y="68201"/>
                  <a:pt x="2707094" y="68136"/>
                  <a:pt x="2691976" y="58004"/>
                </a:cubicBezTo>
                <a:cubicBezTo>
                  <a:pt x="2685812" y="51840"/>
                  <a:pt x="2679856" y="44246"/>
                  <a:pt x="2674107" y="35224"/>
                </a:cubicBezTo>
                <a:cubicBezTo>
                  <a:pt x="2669796" y="28457"/>
                  <a:pt x="2670340" y="24914"/>
                  <a:pt x="2675740" y="24597"/>
                </a:cubicBezTo>
                <a:close/>
                <a:moveTo>
                  <a:pt x="6935375" y="21694"/>
                </a:moveTo>
                <a:cubicBezTo>
                  <a:pt x="6937983" y="21831"/>
                  <a:pt x="6940895" y="22744"/>
                  <a:pt x="6944107" y="24434"/>
                </a:cubicBezTo>
                <a:cubicBezTo>
                  <a:pt x="6950531" y="27813"/>
                  <a:pt x="6955659" y="31537"/>
                  <a:pt x="6959491" y="35605"/>
                </a:cubicBezTo>
                <a:cubicBezTo>
                  <a:pt x="6963324" y="39673"/>
                  <a:pt x="6963857" y="43853"/>
                  <a:pt x="6961091" y="48144"/>
                </a:cubicBezTo>
                <a:cubicBezTo>
                  <a:pt x="6958326" y="52435"/>
                  <a:pt x="6956575" y="59151"/>
                  <a:pt x="6955836" y="68291"/>
                </a:cubicBezTo>
                <a:cubicBezTo>
                  <a:pt x="6955099" y="77432"/>
                  <a:pt x="6954729" y="90696"/>
                  <a:pt x="6954729" y="108084"/>
                </a:cubicBezTo>
                <a:cubicBezTo>
                  <a:pt x="6961910" y="108146"/>
                  <a:pt x="6969891" y="106993"/>
                  <a:pt x="6978672" y="104624"/>
                </a:cubicBezTo>
                <a:cubicBezTo>
                  <a:pt x="6987453" y="102255"/>
                  <a:pt x="6995387" y="104243"/>
                  <a:pt x="7002475" y="110586"/>
                </a:cubicBezTo>
                <a:cubicBezTo>
                  <a:pt x="7009563" y="116930"/>
                  <a:pt x="7010506" y="121228"/>
                  <a:pt x="7005303" y="123479"/>
                </a:cubicBezTo>
                <a:cubicBezTo>
                  <a:pt x="7000100" y="125730"/>
                  <a:pt x="6983243" y="127593"/>
                  <a:pt x="6954729" y="129069"/>
                </a:cubicBezTo>
                <a:cubicBezTo>
                  <a:pt x="6955473" y="181853"/>
                  <a:pt x="6956243" y="211269"/>
                  <a:pt x="6957036" y="217315"/>
                </a:cubicBezTo>
                <a:cubicBezTo>
                  <a:pt x="6957830" y="223361"/>
                  <a:pt x="6956779" y="230948"/>
                  <a:pt x="6953883" y="240076"/>
                </a:cubicBezTo>
                <a:cubicBezTo>
                  <a:pt x="6950987" y="249204"/>
                  <a:pt x="6946715" y="256165"/>
                  <a:pt x="6941065" y="260959"/>
                </a:cubicBezTo>
                <a:cubicBezTo>
                  <a:pt x="6935416" y="265752"/>
                  <a:pt x="6930551" y="264273"/>
                  <a:pt x="6926471" y="256522"/>
                </a:cubicBezTo>
                <a:cubicBezTo>
                  <a:pt x="6922391" y="248770"/>
                  <a:pt x="6915550" y="240771"/>
                  <a:pt x="6905951" y="232523"/>
                </a:cubicBezTo>
                <a:cubicBezTo>
                  <a:pt x="6896351" y="224276"/>
                  <a:pt x="6896757" y="220735"/>
                  <a:pt x="6907169" y="221901"/>
                </a:cubicBezTo>
                <a:cubicBezTo>
                  <a:pt x="6917581" y="223066"/>
                  <a:pt x="6923838" y="223578"/>
                  <a:pt x="6925940" y="223435"/>
                </a:cubicBezTo>
                <a:cubicBezTo>
                  <a:pt x="6928043" y="223293"/>
                  <a:pt x="6929457" y="220316"/>
                  <a:pt x="6930182" y="214506"/>
                </a:cubicBezTo>
                <a:cubicBezTo>
                  <a:pt x="6930907" y="208695"/>
                  <a:pt x="6931459" y="199049"/>
                  <a:pt x="6931837" y="185568"/>
                </a:cubicBezTo>
                <a:cubicBezTo>
                  <a:pt x="6932216" y="172087"/>
                  <a:pt x="6932405" y="153700"/>
                  <a:pt x="6932405" y="130409"/>
                </a:cubicBezTo>
                <a:cubicBezTo>
                  <a:pt x="6925187" y="131153"/>
                  <a:pt x="6916543" y="132201"/>
                  <a:pt x="6906471" y="133553"/>
                </a:cubicBezTo>
                <a:cubicBezTo>
                  <a:pt x="6905108" y="144541"/>
                  <a:pt x="6903263" y="156624"/>
                  <a:pt x="6900937" y="169801"/>
                </a:cubicBezTo>
                <a:cubicBezTo>
                  <a:pt x="6898611" y="182979"/>
                  <a:pt x="6894240" y="196981"/>
                  <a:pt x="6887821" y="211808"/>
                </a:cubicBezTo>
                <a:cubicBezTo>
                  <a:pt x="6881403" y="226635"/>
                  <a:pt x="6871665" y="239149"/>
                  <a:pt x="6858605" y="249350"/>
                </a:cubicBezTo>
                <a:cubicBezTo>
                  <a:pt x="6845545" y="259551"/>
                  <a:pt x="6842550" y="258878"/>
                  <a:pt x="6849619" y="247332"/>
                </a:cubicBezTo>
                <a:cubicBezTo>
                  <a:pt x="6856689" y="235785"/>
                  <a:pt x="6863111" y="222322"/>
                  <a:pt x="6868883" y="206943"/>
                </a:cubicBezTo>
                <a:cubicBezTo>
                  <a:pt x="6874657" y="191565"/>
                  <a:pt x="6879881" y="167994"/>
                  <a:pt x="6884557" y="136231"/>
                </a:cubicBezTo>
                <a:cubicBezTo>
                  <a:pt x="6879373" y="137013"/>
                  <a:pt x="6870468" y="138073"/>
                  <a:pt x="6857842" y="139413"/>
                </a:cubicBezTo>
                <a:cubicBezTo>
                  <a:pt x="6857842" y="154382"/>
                  <a:pt x="6858031" y="169969"/>
                  <a:pt x="6858409" y="186173"/>
                </a:cubicBezTo>
                <a:cubicBezTo>
                  <a:pt x="6858788" y="202376"/>
                  <a:pt x="6857545" y="214363"/>
                  <a:pt x="6854679" y="222133"/>
                </a:cubicBezTo>
                <a:cubicBezTo>
                  <a:pt x="6851815" y="229903"/>
                  <a:pt x="6847737" y="236207"/>
                  <a:pt x="6842447" y="241044"/>
                </a:cubicBezTo>
                <a:cubicBezTo>
                  <a:pt x="6837159" y="245881"/>
                  <a:pt x="6832833" y="244944"/>
                  <a:pt x="6829471" y="238235"/>
                </a:cubicBezTo>
                <a:cubicBezTo>
                  <a:pt x="6826111" y="231525"/>
                  <a:pt x="6821221" y="224304"/>
                  <a:pt x="6814803" y="216571"/>
                </a:cubicBezTo>
                <a:cubicBezTo>
                  <a:pt x="6808385" y="208838"/>
                  <a:pt x="6808899" y="205554"/>
                  <a:pt x="6816347" y="206720"/>
                </a:cubicBezTo>
                <a:cubicBezTo>
                  <a:pt x="6823795" y="207886"/>
                  <a:pt x="6828508" y="208540"/>
                  <a:pt x="6830485" y="208683"/>
                </a:cubicBezTo>
                <a:cubicBezTo>
                  <a:pt x="6832464" y="208825"/>
                  <a:pt x="6833993" y="205654"/>
                  <a:pt x="6835071" y="199167"/>
                </a:cubicBezTo>
                <a:cubicBezTo>
                  <a:pt x="6836151" y="192681"/>
                  <a:pt x="6837081" y="173649"/>
                  <a:pt x="6837862" y="142073"/>
                </a:cubicBezTo>
                <a:cubicBezTo>
                  <a:pt x="6830309" y="142854"/>
                  <a:pt x="6823630" y="143536"/>
                  <a:pt x="6817826" y="144119"/>
                </a:cubicBezTo>
                <a:cubicBezTo>
                  <a:pt x="6816425" y="160304"/>
                  <a:pt x="6814316" y="172831"/>
                  <a:pt x="6811501" y="181698"/>
                </a:cubicBezTo>
                <a:cubicBezTo>
                  <a:pt x="6808685" y="190566"/>
                  <a:pt x="6803691" y="201173"/>
                  <a:pt x="6796515" y="213520"/>
                </a:cubicBezTo>
                <a:cubicBezTo>
                  <a:pt x="6789341" y="225866"/>
                  <a:pt x="6778287" y="236697"/>
                  <a:pt x="6763355" y="246011"/>
                </a:cubicBezTo>
                <a:cubicBezTo>
                  <a:pt x="6748423" y="255325"/>
                  <a:pt x="6746639" y="253018"/>
                  <a:pt x="6758007" y="239090"/>
                </a:cubicBezTo>
                <a:cubicBezTo>
                  <a:pt x="6769373" y="225162"/>
                  <a:pt x="6778327" y="210506"/>
                  <a:pt x="6784870" y="195121"/>
                </a:cubicBezTo>
                <a:cubicBezTo>
                  <a:pt x="6791413" y="179736"/>
                  <a:pt x="6795068" y="163610"/>
                  <a:pt x="6795837" y="146742"/>
                </a:cubicBezTo>
                <a:lnTo>
                  <a:pt x="6766555" y="152510"/>
                </a:lnTo>
                <a:cubicBezTo>
                  <a:pt x="6758121" y="153340"/>
                  <a:pt x="6750190" y="149840"/>
                  <a:pt x="6742761" y="142008"/>
                </a:cubicBezTo>
                <a:cubicBezTo>
                  <a:pt x="6735332" y="134176"/>
                  <a:pt x="6737207" y="130657"/>
                  <a:pt x="6748389" y="131450"/>
                </a:cubicBezTo>
                <a:cubicBezTo>
                  <a:pt x="6759569" y="132244"/>
                  <a:pt x="6775851" y="131215"/>
                  <a:pt x="6797232" y="128362"/>
                </a:cubicBezTo>
                <a:cubicBezTo>
                  <a:pt x="6797852" y="123972"/>
                  <a:pt x="6798162" y="112177"/>
                  <a:pt x="6798162" y="92978"/>
                </a:cubicBezTo>
                <a:cubicBezTo>
                  <a:pt x="6798162" y="73519"/>
                  <a:pt x="6796218" y="60081"/>
                  <a:pt x="6792330" y="52664"/>
                </a:cubicBezTo>
                <a:cubicBezTo>
                  <a:pt x="6788441" y="45248"/>
                  <a:pt x="6789787" y="42147"/>
                  <a:pt x="6796367" y="43363"/>
                </a:cubicBezTo>
                <a:cubicBezTo>
                  <a:pt x="6802947" y="44578"/>
                  <a:pt x="6808003" y="45552"/>
                  <a:pt x="6811538" y="46283"/>
                </a:cubicBezTo>
                <a:cubicBezTo>
                  <a:pt x="6815073" y="47015"/>
                  <a:pt x="6818781" y="46897"/>
                  <a:pt x="6822663" y="45930"/>
                </a:cubicBezTo>
                <a:cubicBezTo>
                  <a:pt x="6826545" y="44963"/>
                  <a:pt x="6830327" y="42628"/>
                  <a:pt x="6834011" y="38926"/>
                </a:cubicBezTo>
                <a:cubicBezTo>
                  <a:pt x="6837695" y="35224"/>
                  <a:pt x="6844268" y="36225"/>
                  <a:pt x="6853731" y="41930"/>
                </a:cubicBezTo>
                <a:cubicBezTo>
                  <a:pt x="6864248" y="45601"/>
                  <a:pt x="6868322" y="50708"/>
                  <a:pt x="6865953" y="57250"/>
                </a:cubicBezTo>
                <a:cubicBezTo>
                  <a:pt x="6863585" y="63792"/>
                  <a:pt x="6861641" y="71811"/>
                  <a:pt x="6860121" y="81305"/>
                </a:cubicBezTo>
                <a:cubicBezTo>
                  <a:pt x="6858602" y="90799"/>
                  <a:pt x="6857842" y="104004"/>
                  <a:pt x="6857842" y="120921"/>
                </a:cubicBezTo>
                <a:cubicBezTo>
                  <a:pt x="6861365" y="120958"/>
                  <a:pt x="6870691" y="119941"/>
                  <a:pt x="6885821" y="117870"/>
                </a:cubicBezTo>
                <a:cubicBezTo>
                  <a:pt x="6886529" y="105939"/>
                  <a:pt x="6886882" y="92191"/>
                  <a:pt x="6886882" y="76626"/>
                </a:cubicBezTo>
                <a:cubicBezTo>
                  <a:pt x="6886882" y="61011"/>
                  <a:pt x="6884938" y="49319"/>
                  <a:pt x="6881050" y="41549"/>
                </a:cubicBezTo>
                <a:cubicBezTo>
                  <a:pt x="6877162" y="33779"/>
                  <a:pt x="6878349" y="29894"/>
                  <a:pt x="6884613" y="29894"/>
                </a:cubicBezTo>
                <a:cubicBezTo>
                  <a:pt x="6889202" y="29894"/>
                  <a:pt x="6892609" y="30278"/>
                  <a:pt x="6894835" y="31047"/>
                </a:cubicBezTo>
                <a:cubicBezTo>
                  <a:pt x="6897061" y="31816"/>
                  <a:pt x="6899961" y="32046"/>
                  <a:pt x="6903533" y="31735"/>
                </a:cubicBezTo>
                <a:cubicBezTo>
                  <a:pt x="6907104" y="31425"/>
                  <a:pt x="6911147" y="30703"/>
                  <a:pt x="6915662" y="29568"/>
                </a:cubicBezTo>
                <a:cubicBezTo>
                  <a:pt x="6920177" y="28433"/>
                  <a:pt x="6924439" y="26449"/>
                  <a:pt x="6928451" y="23615"/>
                </a:cubicBezTo>
                <a:cubicBezTo>
                  <a:pt x="6930458" y="22198"/>
                  <a:pt x="6932765" y="21558"/>
                  <a:pt x="6935375" y="21694"/>
                </a:cubicBezTo>
                <a:close/>
                <a:moveTo>
                  <a:pt x="4182650" y="21694"/>
                </a:moveTo>
                <a:cubicBezTo>
                  <a:pt x="4185259" y="21831"/>
                  <a:pt x="4188170" y="22744"/>
                  <a:pt x="4191382" y="24434"/>
                </a:cubicBezTo>
                <a:cubicBezTo>
                  <a:pt x="4197806" y="27813"/>
                  <a:pt x="4202935" y="31537"/>
                  <a:pt x="4206767" y="35605"/>
                </a:cubicBezTo>
                <a:cubicBezTo>
                  <a:pt x="4210600" y="39673"/>
                  <a:pt x="4211133" y="43853"/>
                  <a:pt x="4208367" y="48144"/>
                </a:cubicBezTo>
                <a:cubicBezTo>
                  <a:pt x="4205601" y="52435"/>
                  <a:pt x="4203850" y="59151"/>
                  <a:pt x="4203112" y="68291"/>
                </a:cubicBezTo>
                <a:cubicBezTo>
                  <a:pt x="4202374" y="77432"/>
                  <a:pt x="4202005" y="90696"/>
                  <a:pt x="4202005" y="108084"/>
                </a:cubicBezTo>
                <a:cubicBezTo>
                  <a:pt x="4209186" y="108146"/>
                  <a:pt x="4217167" y="106993"/>
                  <a:pt x="4225947" y="104624"/>
                </a:cubicBezTo>
                <a:cubicBezTo>
                  <a:pt x="4234728" y="102255"/>
                  <a:pt x="4242663" y="104243"/>
                  <a:pt x="4249751" y="110586"/>
                </a:cubicBezTo>
                <a:cubicBezTo>
                  <a:pt x="4256839" y="116930"/>
                  <a:pt x="4257781" y="121228"/>
                  <a:pt x="4252578" y="123479"/>
                </a:cubicBezTo>
                <a:cubicBezTo>
                  <a:pt x="4247375" y="125730"/>
                  <a:pt x="4230518" y="127593"/>
                  <a:pt x="4202005" y="129069"/>
                </a:cubicBezTo>
                <a:cubicBezTo>
                  <a:pt x="4202749" y="181853"/>
                  <a:pt x="4203518" y="211269"/>
                  <a:pt x="4204312" y="217315"/>
                </a:cubicBezTo>
                <a:cubicBezTo>
                  <a:pt x="4205105" y="223361"/>
                  <a:pt x="4204054" y="230948"/>
                  <a:pt x="4201158" y="240076"/>
                </a:cubicBezTo>
                <a:cubicBezTo>
                  <a:pt x="4198262" y="249204"/>
                  <a:pt x="4193990" y="256165"/>
                  <a:pt x="4188340" y="260959"/>
                </a:cubicBezTo>
                <a:cubicBezTo>
                  <a:pt x="4182691" y="265752"/>
                  <a:pt x="4177826" y="264273"/>
                  <a:pt x="4173746" y="256522"/>
                </a:cubicBezTo>
                <a:cubicBezTo>
                  <a:pt x="4169666" y="248770"/>
                  <a:pt x="4162826" y="240771"/>
                  <a:pt x="4153226" y="232523"/>
                </a:cubicBezTo>
                <a:cubicBezTo>
                  <a:pt x="4143627" y="224276"/>
                  <a:pt x="4144033" y="220735"/>
                  <a:pt x="4154445" y="221901"/>
                </a:cubicBezTo>
                <a:cubicBezTo>
                  <a:pt x="4164857" y="223066"/>
                  <a:pt x="4171114" y="223578"/>
                  <a:pt x="4173216" y="223435"/>
                </a:cubicBezTo>
                <a:cubicBezTo>
                  <a:pt x="4175318" y="223293"/>
                  <a:pt x="4176732" y="220316"/>
                  <a:pt x="4177457" y="214506"/>
                </a:cubicBezTo>
                <a:cubicBezTo>
                  <a:pt x="4178183" y="208695"/>
                  <a:pt x="4178735" y="199049"/>
                  <a:pt x="4179113" y="185568"/>
                </a:cubicBezTo>
                <a:cubicBezTo>
                  <a:pt x="4179491" y="172087"/>
                  <a:pt x="4179680" y="153700"/>
                  <a:pt x="4179680" y="130409"/>
                </a:cubicBezTo>
                <a:cubicBezTo>
                  <a:pt x="4172462" y="131153"/>
                  <a:pt x="4163818" y="132201"/>
                  <a:pt x="4153747" y="133553"/>
                </a:cubicBezTo>
                <a:cubicBezTo>
                  <a:pt x="4152383" y="144541"/>
                  <a:pt x="4150538" y="156624"/>
                  <a:pt x="4148213" y="169801"/>
                </a:cubicBezTo>
                <a:cubicBezTo>
                  <a:pt x="4145887" y="182979"/>
                  <a:pt x="4141515" y="196981"/>
                  <a:pt x="4135097" y="211808"/>
                </a:cubicBezTo>
                <a:cubicBezTo>
                  <a:pt x="4128679" y="226635"/>
                  <a:pt x="4118940" y="239149"/>
                  <a:pt x="4105880" y="249350"/>
                </a:cubicBezTo>
                <a:cubicBezTo>
                  <a:pt x="4092821" y="259551"/>
                  <a:pt x="4089825" y="258878"/>
                  <a:pt x="4096895" y="247332"/>
                </a:cubicBezTo>
                <a:cubicBezTo>
                  <a:pt x="4103964" y="235785"/>
                  <a:pt x="4110386" y="222322"/>
                  <a:pt x="4116159" y="206943"/>
                </a:cubicBezTo>
                <a:cubicBezTo>
                  <a:pt x="4121932" y="191565"/>
                  <a:pt x="4127157" y="167994"/>
                  <a:pt x="4131832" y="136231"/>
                </a:cubicBezTo>
                <a:cubicBezTo>
                  <a:pt x="4126648" y="137013"/>
                  <a:pt x="4117743" y="138073"/>
                  <a:pt x="4105118" y="139413"/>
                </a:cubicBezTo>
                <a:cubicBezTo>
                  <a:pt x="4105118" y="154382"/>
                  <a:pt x="4105307" y="169969"/>
                  <a:pt x="4105685" y="186173"/>
                </a:cubicBezTo>
                <a:cubicBezTo>
                  <a:pt x="4106063" y="202376"/>
                  <a:pt x="4104820" y="214363"/>
                  <a:pt x="4101955" y="222133"/>
                </a:cubicBezTo>
                <a:cubicBezTo>
                  <a:pt x="4099090" y="229903"/>
                  <a:pt x="4095013" y="236207"/>
                  <a:pt x="4089723" y="241044"/>
                </a:cubicBezTo>
                <a:cubicBezTo>
                  <a:pt x="4084434" y="245881"/>
                  <a:pt x="4080108" y="244944"/>
                  <a:pt x="4076747" y="238235"/>
                </a:cubicBezTo>
                <a:cubicBezTo>
                  <a:pt x="4073386" y="231525"/>
                  <a:pt x="4068496" y="224304"/>
                  <a:pt x="4062078" y="216571"/>
                </a:cubicBezTo>
                <a:cubicBezTo>
                  <a:pt x="4055660" y="208838"/>
                  <a:pt x="4056175" y="205554"/>
                  <a:pt x="4063622" y="206720"/>
                </a:cubicBezTo>
                <a:cubicBezTo>
                  <a:pt x="4071070" y="207886"/>
                  <a:pt x="4075783" y="208540"/>
                  <a:pt x="4077761" y="208683"/>
                </a:cubicBezTo>
                <a:cubicBezTo>
                  <a:pt x="4079739" y="208825"/>
                  <a:pt x="4081268" y="205654"/>
                  <a:pt x="4082347" y="199167"/>
                </a:cubicBezTo>
                <a:cubicBezTo>
                  <a:pt x="4083426" y="192681"/>
                  <a:pt x="4084356" y="173649"/>
                  <a:pt x="4085137" y="142073"/>
                </a:cubicBezTo>
                <a:cubicBezTo>
                  <a:pt x="4077584" y="142854"/>
                  <a:pt x="4070906" y="143536"/>
                  <a:pt x="4065101" y="144119"/>
                </a:cubicBezTo>
                <a:cubicBezTo>
                  <a:pt x="4063700" y="160304"/>
                  <a:pt x="4061591" y="172831"/>
                  <a:pt x="4058776" y="181698"/>
                </a:cubicBezTo>
                <a:cubicBezTo>
                  <a:pt x="4055961" y="190566"/>
                  <a:pt x="4050966" y="201173"/>
                  <a:pt x="4043791" y="213520"/>
                </a:cubicBezTo>
                <a:cubicBezTo>
                  <a:pt x="4036616" y="225866"/>
                  <a:pt x="4025563" y="236697"/>
                  <a:pt x="4010630" y="246011"/>
                </a:cubicBezTo>
                <a:cubicBezTo>
                  <a:pt x="3995698" y="255325"/>
                  <a:pt x="3993915" y="253018"/>
                  <a:pt x="4005282" y="239090"/>
                </a:cubicBezTo>
                <a:cubicBezTo>
                  <a:pt x="4016648" y="225162"/>
                  <a:pt x="4025603" y="210506"/>
                  <a:pt x="4032145" y="195121"/>
                </a:cubicBezTo>
                <a:cubicBezTo>
                  <a:pt x="4038688" y="179736"/>
                  <a:pt x="4042343" y="163610"/>
                  <a:pt x="4043112" y="146742"/>
                </a:cubicBezTo>
                <a:lnTo>
                  <a:pt x="4013830" y="152510"/>
                </a:lnTo>
                <a:cubicBezTo>
                  <a:pt x="4005397" y="153340"/>
                  <a:pt x="3997465" y="149840"/>
                  <a:pt x="3990036" y="142008"/>
                </a:cubicBezTo>
                <a:cubicBezTo>
                  <a:pt x="3982607" y="134176"/>
                  <a:pt x="3984483" y="130657"/>
                  <a:pt x="3995664" y="131450"/>
                </a:cubicBezTo>
                <a:cubicBezTo>
                  <a:pt x="4006844" y="132244"/>
                  <a:pt x="4023126" y="131215"/>
                  <a:pt x="4044507" y="128362"/>
                </a:cubicBezTo>
                <a:cubicBezTo>
                  <a:pt x="4045127" y="123972"/>
                  <a:pt x="4045437" y="112177"/>
                  <a:pt x="4045437" y="92978"/>
                </a:cubicBezTo>
                <a:cubicBezTo>
                  <a:pt x="4045437" y="73519"/>
                  <a:pt x="4043493" y="60081"/>
                  <a:pt x="4039605" y="52664"/>
                </a:cubicBezTo>
                <a:cubicBezTo>
                  <a:pt x="4035717" y="45248"/>
                  <a:pt x="4037063" y="42147"/>
                  <a:pt x="4043642" y="43363"/>
                </a:cubicBezTo>
                <a:cubicBezTo>
                  <a:pt x="4050222" y="44578"/>
                  <a:pt x="4055279" y="45552"/>
                  <a:pt x="4058813" y="46283"/>
                </a:cubicBezTo>
                <a:cubicBezTo>
                  <a:pt x="4062348" y="47015"/>
                  <a:pt x="4066056" y="46897"/>
                  <a:pt x="4069938" y="45930"/>
                </a:cubicBezTo>
                <a:cubicBezTo>
                  <a:pt x="4073820" y="44963"/>
                  <a:pt x="4077603" y="42628"/>
                  <a:pt x="4081286" y="38926"/>
                </a:cubicBezTo>
                <a:cubicBezTo>
                  <a:pt x="4084970" y="35224"/>
                  <a:pt x="4091543" y="36225"/>
                  <a:pt x="4101006" y="41930"/>
                </a:cubicBezTo>
                <a:cubicBezTo>
                  <a:pt x="4111523" y="45601"/>
                  <a:pt x="4115597" y="50708"/>
                  <a:pt x="4113229" y="57250"/>
                </a:cubicBezTo>
                <a:cubicBezTo>
                  <a:pt x="4110860" y="63792"/>
                  <a:pt x="4108916" y="71811"/>
                  <a:pt x="4107397" y="81305"/>
                </a:cubicBezTo>
                <a:cubicBezTo>
                  <a:pt x="4105877" y="90799"/>
                  <a:pt x="4105118" y="104004"/>
                  <a:pt x="4105118" y="120921"/>
                </a:cubicBezTo>
                <a:cubicBezTo>
                  <a:pt x="4108640" y="120958"/>
                  <a:pt x="4117967" y="119941"/>
                  <a:pt x="4133097" y="117870"/>
                </a:cubicBezTo>
                <a:cubicBezTo>
                  <a:pt x="4133804" y="105939"/>
                  <a:pt x="4134158" y="92191"/>
                  <a:pt x="4134158" y="76626"/>
                </a:cubicBezTo>
                <a:cubicBezTo>
                  <a:pt x="4134158" y="61011"/>
                  <a:pt x="4132214" y="49319"/>
                  <a:pt x="4128325" y="41549"/>
                </a:cubicBezTo>
                <a:cubicBezTo>
                  <a:pt x="4124437" y="33779"/>
                  <a:pt x="4125625" y="29894"/>
                  <a:pt x="4131888" y="29894"/>
                </a:cubicBezTo>
                <a:cubicBezTo>
                  <a:pt x="4136477" y="29894"/>
                  <a:pt x="4139884" y="30278"/>
                  <a:pt x="4142111" y="31047"/>
                </a:cubicBezTo>
                <a:cubicBezTo>
                  <a:pt x="4144337" y="31816"/>
                  <a:pt x="4147236" y="32046"/>
                  <a:pt x="4150808" y="31735"/>
                </a:cubicBezTo>
                <a:cubicBezTo>
                  <a:pt x="4154380" y="31425"/>
                  <a:pt x="4158423" y="30703"/>
                  <a:pt x="4162937" y="29568"/>
                </a:cubicBezTo>
                <a:cubicBezTo>
                  <a:pt x="4167452" y="28433"/>
                  <a:pt x="4171715" y="26449"/>
                  <a:pt x="4175727" y="23615"/>
                </a:cubicBezTo>
                <a:cubicBezTo>
                  <a:pt x="4177733" y="22198"/>
                  <a:pt x="4180041" y="21558"/>
                  <a:pt x="4182650" y="21694"/>
                </a:cubicBezTo>
                <a:close/>
                <a:moveTo>
                  <a:pt x="898826" y="21183"/>
                </a:moveTo>
                <a:cubicBezTo>
                  <a:pt x="901951" y="21580"/>
                  <a:pt x="906330" y="22973"/>
                  <a:pt x="911964" y="25364"/>
                </a:cubicBezTo>
                <a:cubicBezTo>
                  <a:pt x="923231" y="30145"/>
                  <a:pt x="927293" y="35971"/>
                  <a:pt x="924149" y="42842"/>
                </a:cubicBezTo>
                <a:cubicBezTo>
                  <a:pt x="921005" y="49713"/>
                  <a:pt x="918683" y="70679"/>
                  <a:pt x="917182" y="105740"/>
                </a:cubicBezTo>
                <a:cubicBezTo>
                  <a:pt x="933764" y="90213"/>
                  <a:pt x="945475" y="76762"/>
                  <a:pt x="952315" y="65389"/>
                </a:cubicBezTo>
                <a:cubicBezTo>
                  <a:pt x="959155" y="54016"/>
                  <a:pt x="962380" y="44863"/>
                  <a:pt x="961989" y="37930"/>
                </a:cubicBezTo>
                <a:cubicBezTo>
                  <a:pt x="961598" y="30998"/>
                  <a:pt x="965288" y="28991"/>
                  <a:pt x="973058" y="31912"/>
                </a:cubicBezTo>
                <a:cubicBezTo>
                  <a:pt x="980828" y="34833"/>
                  <a:pt x="987078" y="38458"/>
                  <a:pt x="991810" y="42786"/>
                </a:cubicBezTo>
                <a:cubicBezTo>
                  <a:pt x="996541" y="47114"/>
                  <a:pt x="996758" y="50984"/>
                  <a:pt x="992461" y="54395"/>
                </a:cubicBezTo>
                <a:cubicBezTo>
                  <a:pt x="988164" y="57805"/>
                  <a:pt x="980152" y="66350"/>
                  <a:pt x="968425" y="80030"/>
                </a:cubicBezTo>
                <a:cubicBezTo>
                  <a:pt x="956699" y="93710"/>
                  <a:pt x="939618" y="106534"/>
                  <a:pt x="917182" y="118502"/>
                </a:cubicBezTo>
                <a:lnTo>
                  <a:pt x="917182" y="127934"/>
                </a:lnTo>
                <a:cubicBezTo>
                  <a:pt x="949304" y="119439"/>
                  <a:pt x="970317" y="114006"/>
                  <a:pt x="980220" y="111638"/>
                </a:cubicBezTo>
                <a:cubicBezTo>
                  <a:pt x="990123" y="109269"/>
                  <a:pt x="999019" y="111433"/>
                  <a:pt x="1006907" y="118130"/>
                </a:cubicBezTo>
                <a:cubicBezTo>
                  <a:pt x="1014795" y="124827"/>
                  <a:pt x="1012287" y="129119"/>
                  <a:pt x="999382" y="131004"/>
                </a:cubicBezTo>
                <a:cubicBezTo>
                  <a:pt x="986477" y="132889"/>
                  <a:pt x="974841" y="134622"/>
                  <a:pt x="964472" y="136204"/>
                </a:cubicBezTo>
                <a:cubicBezTo>
                  <a:pt x="954104" y="137785"/>
                  <a:pt x="944567" y="139388"/>
                  <a:pt x="935860" y="141013"/>
                </a:cubicBezTo>
                <a:cubicBezTo>
                  <a:pt x="953310" y="160273"/>
                  <a:pt x="970469" y="176037"/>
                  <a:pt x="987336" y="188303"/>
                </a:cubicBezTo>
                <a:cubicBezTo>
                  <a:pt x="1004203" y="200569"/>
                  <a:pt x="1018519" y="209008"/>
                  <a:pt x="1030282" y="213622"/>
                </a:cubicBezTo>
                <a:cubicBezTo>
                  <a:pt x="1042046" y="218236"/>
                  <a:pt x="1047277" y="221842"/>
                  <a:pt x="1045974" y="224440"/>
                </a:cubicBezTo>
                <a:cubicBezTo>
                  <a:pt x="1044672" y="227038"/>
                  <a:pt x="1035271" y="228942"/>
                  <a:pt x="1017771" y="230151"/>
                </a:cubicBezTo>
                <a:cubicBezTo>
                  <a:pt x="1000272" y="231361"/>
                  <a:pt x="988359" y="228607"/>
                  <a:pt x="982034" y="221891"/>
                </a:cubicBezTo>
                <a:cubicBezTo>
                  <a:pt x="975709" y="215175"/>
                  <a:pt x="969706" y="208221"/>
                  <a:pt x="964026" y="201027"/>
                </a:cubicBezTo>
                <a:cubicBezTo>
                  <a:pt x="958345" y="193834"/>
                  <a:pt x="944430" y="174964"/>
                  <a:pt x="922279" y="144417"/>
                </a:cubicBezTo>
                <a:cubicBezTo>
                  <a:pt x="920022" y="144417"/>
                  <a:pt x="918273" y="144566"/>
                  <a:pt x="917033" y="144863"/>
                </a:cubicBezTo>
                <a:cubicBezTo>
                  <a:pt x="916326" y="165588"/>
                  <a:pt x="915986" y="178641"/>
                  <a:pt x="916010" y="184024"/>
                </a:cubicBezTo>
                <a:cubicBezTo>
                  <a:pt x="916010" y="188576"/>
                  <a:pt x="915818" y="195735"/>
                  <a:pt x="915434" y="205502"/>
                </a:cubicBezTo>
                <a:cubicBezTo>
                  <a:pt x="915049" y="215268"/>
                  <a:pt x="915644" y="219473"/>
                  <a:pt x="917220" y="218115"/>
                </a:cubicBezTo>
                <a:cubicBezTo>
                  <a:pt x="918795" y="216757"/>
                  <a:pt x="924332" y="213448"/>
                  <a:pt x="933833" y="208190"/>
                </a:cubicBezTo>
                <a:cubicBezTo>
                  <a:pt x="943333" y="202931"/>
                  <a:pt x="949549" y="200934"/>
                  <a:pt x="952482" y="202200"/>
                </a:cubicBezTo>
                <a:cubicBezTo>
                  <a:pt x="955415" y="203465"/>
                  <a:pt x="953921" y="207269"/>
                  <a:pt x="947999" y="213613"/>
                </a:cubicBezTo>
                <a:cubicBezTo>
                  <a:pt x="942076" y="219957"/>
                  <a:pt x="935699" y="226548"/>
                  <a:pt x="928865" y="233388"/>
                </a:cubicBezTo>
                <a:cubicBezTo>
                  <a:pt x="922031" y="240228"/>
                  <a:pt x="916506" y="246712"/>
                  <a:pt x="912289" y="252838"/>
                </a:cubicBezTo>
                <a:cubicBezTo>
                  <a:pt x="908072" y="258965"/>
                  <a:pt x="904265" y="263631"/>
                  <a:pt x="900867" y="266837"/>
                </a:cubicBezTo>
                <a:cubicBezTo>
                  <a:pt x="897468" y="270043"/>
                  <a:pt x="893090" y="268130"/>
                  <a:pt x="887732" y="261098"/>
                </a:cubicBezTo>
                <a:cubicBezTo>
                  <a:pt x="882375" y="254066"/>
                  <a:pt x="879696" y="248609"/>
                  <a:pt x="879696" y="244727"/>
                </a:cubicBezTo>
                <a:cubicBezTo>
                  <a:pt x="879696" y="240399"/>
                  <a:pt x="881844" y="236083"/>
                  <a:pt x="886142" y="231779"/>
                </a:cubicBezTo>
                <a:cubicBezTo>
                  <a:pt x="890439" y="227476"/>
                  <a:pt x="893357" y="218592"/>
                  <a:pt x="894896" y="205130"/>
                </a:cubicBezTo>
                <a:cubicBezTo>
                  <a:pt x="896433" y="191667"/>
                  <a:pt x="897593" y="172595"/>
                  <a:pt x="898374" y="147914"/>
                </a:cubicBezTo>
                <a:cubicBezTo>
                  <a:pt x="891218" y="150184"/>
                  <a:pt x="884933" y="152308"/>
                  <a:pt x="879519" y="154286"/>
                </a:cubicBezTo>
                <a:cubicBezTo>
                  <a:pt x="874106" y="156264"/>
                  <a:pt x="866748" y="154466"/>
                  <a:pt x="857446" y="148891"/>
                </a:cubicBezTo>
                <a:cubicBezTo>
                  <a:pt x="848144" y="143316"/>
                  <a:pt x="848814" y="140002"/>
                  <a:pt x="859456" y="138948"/>
                </a:cubicBezTo>
                <a:cubicBezTo>
                  <a:pt x="870097" y="137893"/>
                  <a:pt x="883069" y="135624"/>
                  <a:pt x="898374" y="132139"/>
                </a:cubicBezTo>
                <a:lnTo>
                  <a:pt x="898374" y="68459"/>
                </a:lnTo>
                <a:cubicBezTo>
                  <a:pt x="898374" y="54134"/>
                  <a:pt x="897205" y="43772"/>
                  <a:pt x="894867" y="37372"/>
                </a:cubicBezTo>
                <a:cubicBezTo>
                  <a:pt x="892530" y="30973"/>
                  <a:pt x="891977" y="26176"/>
                  <a:pt x="893211" y="22983"/>
                </a:cubicBezTo>
                <a:cubicBezTo>
                  <a:pt x="893829" y="21386"/>
                  <a:pt x="895700" y="20786"/>
                  <a:pt x="898826" y="21183"/>
                </a:cubicBezTo>
                <a:close/>
                <a:moveTo>
                  <a:pt x="2155441" y="21169"/>
                </a:moveTo>
                <a:cubicBezTo>
                  <a:pt x="2168011" y="19184"/>
                  <a:pt x="2176342" y="21283"/>
                  <a:pt x="2180435" y="27466"/>
                </a:cubicBezTo>
                <a:cubicBezTo>
                  <a:pt x="2184528" y="33649"/>
                  <a:pt x="2179651" y="38727"/>
                  <a:pt x="2165803" y="42702"/>
                </a:cubicBezTo>
                <a:cubicBezTo>
                  <a:pt x="2151956" y="46677"/>
                  <a:pt x="2137870" y="49161"/>
                  <a:pt x="2123545" y="50153"/>
                </a:cubicBezTo>
                <a:cubicBezTo>
                  <a:pt x="2135216" y="55263"/>
                  <a:pt x="2139690" y="59625"/>
                  <a:pt x="2136968" y="63241"/>
                </a:cubicBezTo>
                <a:cubicBezTo>
                  <a:pt x="2134245" y="66856"/>
                  <a:pt x="2132884" y="88420"/>
                  <a:pt x="2132884" y="127934"/>
                </a:cubicBezTo>
                <a:cubicBezTo>
                  <a:pt x="2175139" y="124102"/>
                  <a:pt x="2202685" y="121587"/>
                  <a:pt x="2215521" y="120391"/>
                </a:cubicBezTo>
                <a:cubicBezTo>
                  <a:pt x="2228358" y="119194"/>
                  <a:pt x="2238224" y="122127"/>
                  <a:pt x="2245119" y="129190"/>
                </a:cubicBezTo>
                <a:cubicBezTo>
                  <a:pt x="2252015" y="136253"/>
                  <a:pt x="2252840" y="141140"/>
                  <a:pt x="2247594" y="143850"/>
                </a:cubicBezTo>
                <a:cubicBezTo>
                  <a:pt x="2242347" y="146560"/>
                  <a:pt x="2233288" y="147521"/>
                  <a:pt x="2220414" y="146733"/>
                </a:cubicBezTo>
                <a:cubicBezTo>
                  <a:pt x="2207540" y="145946"/>
                  <a:pt x="2192679" y="145363"/>
                  <a:pt x="2175831" y="144984"/>
                </a:cubicBezTo>
                <a:cubicBezTo>
                  <a:pt x="2158982" y="144606"/>
                  <a:pt x="2144667" y="145074"/>
                  <a:pt x="2132884" y="146389"/>
                </a:cubicBezTo>
                <a:cubicBezTo>
                  <a:pt x="2133628" y="191273"/>
                  <a:pt x="2132605" y="224257"/>
                  <a:pt x="2129815" y="245341"/>
                </a:cubicBezTo>
                <a:cubicBezTo>
                  <a:pt x="2127024" y="266425"/>
                  <a:pt x="2122922" y="278610"/>
                  <a:pt x="2117509" y="281897"/>
                </a:cubicBezTo>
                <a:cubicBezTo>
                  <a:pt x="2112095" y="285184"/>
                  <a:pt x="2109388" y="276297"/>
                  <a:pt x="2109388" y="255238"/>
                </a:cubicBezTo>
                <a:lnTo>
                  <a:pt x="2109388" y="147914"/>
                </a:lnTo>
                <a:cubicBezTo>
                  <a:pt x="2078692" y="151015"/>
                  <a:pt x="2056926" y="153926"/>
                  <a:pt x="2044090" y="156649"/>
                </a:cubicBezTo>
                <a:cubicBezTo>
                  <a:pt x="2031253" y="159371"/>
                  <a:pt x="2021409" y="160931"/>
                  <a:pt x="2014557" y="161328"/>
                </a:cubicBezTo>
                <a:cubicBezTo>
                  <a:pt x="2007704" y="161724"/>
                  <a:pt x="2000592" y="157815"/>
                  <a:pt x="1993218" y="149598"/>
                </a:cubicBezTo>
                <a:cubicBezTo>
                  <a:pt x="1985845" y="141382"/>
                  <a:pt x="1987389" y="137667"/>
                  <a:pt x="1997851" y="138455"/>
                </a:cubicBezTo>
                <a:cubicBezTo>
                  <a:pt x="2008312" y="139242"/>
                  <a:pt x="2045491" y="136628"/>
                  <a:pt x="2109388" y="130613"/>
                </a:cubicBezTo>
                <a:cubicBezTo>
                  <a:pt x="2109388" y="85642"/>
                  <a:pt x="2108458" y="59728"/>
                  <a:pt x="2106598" y="52869"/>
                </a:cubicBezTo>
                <a:cubicBezTo>
                  <a:pt x="2104303" y="52410"/>
                  <a:pt x="2099814" y="52181"/>
                  <a:pt x="2093129" y="52181"/>
                </a:cubicBezTo>
                <a:cubicBezTo>
                  <a:pt x="2086233" y="52181"/>
                  <a:pt x="2079436" y="49880"/>
                  <a:pt x="2072739" y="45279"/>
                </a:cubicBezTo>
                <a:cubicBezTo>
                  <a:pt x="2066042" y="40678"/>
                  <a:pt x="2066699" y="37552"/>
                  <a:pt x="2074711" y="35903"/>
                </a:cubicBezTo>
                <a:cubicBezTo>
                  <a:pt x="2082723" y="34253"/>
                  <a:pt x="2090769" y="32852"/>
                  <a:pt x="2098849" y="31698"/>
                </a:cubicBezTo>
                <a:cubicBezTo>
                  <a:pt x="2106929" y="30545"/>
                  <a:pt x="2115239" y="28998"/>
                  <a:pt x="2123778" y="27057"/>
                </a:cubicBezTo>
                <a:cubicBezTo>
                  <a:pt x="2132317" y="25116"/>
                  <a:pt x="2142871" y="23153"/>
                  <a:pt x="2155441" y="21169"/>
                </a:cubicBezTo>
                <a:close/>
                <a:moveTo>
                  <a:pt x="4658686" y="21127"/>
                </a:moveTo>
                <a:cubicBezTo>
                  <a:pt x="4660047" y="21049"/>
                  <a:pt x="4661749" y="21324"/>
                  <a:pt x="4663790" y="21950"/>
                </a:cubicBezTo>
                <a:cubicBezTo>
                  <a:pt x="4671957" y="24455"/>
                  <a:pt x="4678596" y="28182"/>
                  <a:pt x="4683706" y="33131"/>
                </a:cubicBezTo>
                <a:cubicBezTo>
                  <a:pt x="4688815" y="38079"/>
                  <a:pt x="4689947" y="42572"/>
                  <a:pt x="4687101" y="46609"/>
                </a:cubicBezTo>
                <a:cubicBezTo>
                  <a:pt x="4684254" y="50646"/>
                  <a:pt x="4681330" y="58283"/>
                  <a:pt x="4678329" y="69519"/>
                </a:cubicBezTo>
                <a:cubicBezTo>
                  <a:pt x="4675328" y="80756"/>
                  <a:pt x="4671892" y="94001"/>
                  <a:pt x="4668023" y="109256"/>
                </a:cubicBezTo>
                <a:lnTo>
                  <a:pt x="4691389" y="105182"/>
                </a:lnTo>
                <a:cubicBezTo>
                  <a:pt x="4692059" y="99576"/>
                  <a:pt x="4691810" y="93598"/>
                  <a:pt x="4690645" y="87248"/>
                </a:cubicBezTo>
                <a:cubicBezTo>
                  <a:pt x="4689479" y="80898"/>
                  <a:pt x="4692226" y="79001"/>
                  <a:pt x="4698886" y="81556"/>
                </a:cubicBezTo>
                <a:cubicBezTo>
                  <a:pt x="4705546" y="84111"/>
                  <a:pt x="4711406" y="87946"/>
                  <a:pt x="4716466" y="93062"/>
                </a:cubicBezTo>
                <a:cubicBezTo>
                  <a:pt x="4721526" y="98178"/>
                  <a:pt x="4722608" y="101961"/>
                  <a:pt x="4719713" y="104410"/>
                </a:cubicBezTo>
                <a:cubicBezTo>
                  <a:pt x="4716817" y="106860"/>
                  <a:pt x="4714250" y="112183"/>
                  <a:pt x="4712011" y="120381"/>
                </a:cubicBezTo>
                <a:lnTo>
                  <a:pt x="4708820" y="131170"/>
                </a:lnTo>
                <a:lnTo>
                  <a:pt x="4711499" y="129999"/>
                </a:lnTo>
                <a:cubicBezTo>
                  <a:pt x="4720342" y="129441"/>
                  <a:pt x="4730332" y="128582"/>
                  <a:pt x="4741469" y="127423"/>
                </a:cubicBezTo>
                <a:cubicBezTo>
                  <a:pt x="4752607" y="126263"/>
                  <a:pt x="4763874" y="124393"/>
                  <a:pt x="4775272" y="121814"/>
                </a:cubicBezTo>
                <a:cubicBezTo>
                  <a:pt x="4771700" y="112537"/>
                  <a:pt x="4766916" y="104838"/>
                  <a:pt x="4760920" y="98717"/>
                </a:cubicBezTo>
                <a:cubicBezTo>
                  <a:pt x="4754923" y="92597"/>
                  <a:pt x="4754504" y="88737"/>
                  <a:pt x="4759664" y="87137"/>
                </a:cubicBezTo>
                <a:cubicBezTo>
                  <a:pt x="4764823" y="85537"/>
                  <a:pt x="4770664" y="85903"/>
                  <a:pt x="4777188" y="88234"/>
                </a:cubicBezTo>
                <a:cubicBezTo>
                  <a:pt x="4785398" y="77618"/>
                  <a:pt x="4791023" y="69398"/>
                  <a:pt x="4794062" y="63575"/>
                </a:cubicBezTo>
                <a:cubicBezTo>
                  <a:pt x="4797100" y="57753"/>
                  <a:pt x="4798359" y="54398"/>
                  <a:pt x="4797838" y="53511"/>
                </a:cubicBezTo>
                <a:cubicBezTo>
                  <a:pt x="4797317" y="52624"/>
                  <a:pt x="4791674" y="53911"/>
                  <a:pt x="4780909" y="57371"/>
                </a:cubicBezTo>
                <a:cubicBezTo>
                  <a:pt x="4770144" y="60831"/>
                  <a:pt x="4761214" y="64140"/>
                  <a:pt x="4754120" y="67296"/>
                </a:cubicBezTo>
                <a:cubicBezTo>
                  <a:pt x="4747026" y="70453"/>
                  <a:pt x="4738856" y="68316"/>
                  <a:pt x="4729610" y="60887"/>
                </a:cubicBezTo>
                <a:cubicBezTo>
                  <a:pt x="4720364" y="53458"/>
                  <a:pt x="4721210" y="49744"/>
                  <a:pt x="4732149" y="49744"/>
                </a:cubicBezTo>
                <a:cubicBezTo>
                  <a:pt x="4741315" y="49744"/>
                  <a:pt x="4750951" y="48807"/>
                  <a:pt x="4761059" y="46935"/>
                </a:cubicBezTo>
                <a:cubicBezTo>
                  <a:pt x="4771167" y="45062"/>
                  <a:pt x="4779309" y="43353"/>
                  <a:pt x="4785486" y="41809"/>
                </a:cubicBezTo>
                <a:cubicBezTo>
                  <a:pt x="4791661" y="40265"/>
                  <a:pt x="4796895" y="38278"/>
                  <a:pt x="4801186" y="35847"/>
                </a:cubicBezTo>
                <a:cubicBezTo>
                  <a:pt x="4805478" y="33416"/>
                  <a:pt x="4811003" y="33466"/>
                  <a:pt x="4817762" y="35996"/>
                </a:cubicBezTo>
                <a:cubicBezTo>
                  <a:pt x="4824522" y="38526"/>
                  <a:pt x="4830828" y="43121"/>
                  <a:pt x="4836683" y="49781"/>
                </a:cubicBezTo>
                <a:cubicBezTo>
                  <a:pt x="4842536" y="56441"/>
                  <a:pt x="4840890" y="61358"/>
                  <a:pt x="4831743" y="64533"/>
                </a:cubicBezTo>
                <a:cubicBezTo>
                  <a:pt x="4822596" y="67708"/>
                  <a:pt x="4807326" y="78908"/>
                  <a:pt x="4785932" y="98131"/>
                </a:cubicBezTo>
                <a:cubicBezTo>
                  <a:pt x="4791265" y="102733"/>
                  <a:pt x="4794936" y="109163"/>
                  <a:pt x="4796945" y="117423"/>
                </a:cubicBezTo>
                <a:cubicBezTo>
                  <a:pt x="4816231" y="115154"/>
                  <a:pt x="4829349" y="113030"/>
                  <a:pt x="4836301" y="111052"/>
                </a:cubicBezTo>
                <a:cubicBezTo>
                  <a:pt x="4843252" y="109073"/>
                  <a:pt x="4849454" y="109163"/>
                  <a:pt x="4854905" y="111321"/>
                </a:cubicBezTo>
                <a:cubicBezTo>
                  <a:pt x="4860356" y="113479"/>
                  <a:pt x="4865009" y="117560"/>
                  <a:pt x="4868867" y="123562"/>
                </a:cubicBezTo>
                <a:cubicBezTo>
                  <a:pt x="4872723" y="129565"/>
                  <a:pt x="4866727" y="132790"/>
                  <a:pt x="4850876" y="133236"/>
                </a:cubicBezTo>
                <a:cubicBezTo>
                  <a:pt x="4835026" y="133683"/>
                  <a:pt x="4818048" y="134935"/>
                  <a:pt x="4799940" y="136994"/>
                </a:cubicBezTo>
                <a:cubicBezTo>
                  <a:pt x="4801453" y="145564"/>
                  <a:pt x="4802408" y="160531"/>
                  <a:pt x="4802805" y="181894"/>
                </a:cubicBezTo>
                <a:cubicBezTo>
                  <a:pt x="4803202" y="203257"/>
                  <a:pt x="4801376" y="220406"/>
                  <a:pt x="4797326" y="233342"/>
                </a:cubicBezTo>
                <a:cubicBezTo>
                  <a:pt x="4793277" y="246277"/>
                  <a:pt x="4786890" y="255508"/>
                  <a:pt x="4778165" y="261033"/>
                </a:cubicBezTo>
                <a:cubicBezTo>
                  <a:pt x="4769440" y="266558"/>
                  <a:pt x="4763927" y="265560"/>
                  <a:pt x="4761626" y="258038"/>
                </a:cubicBezTo>
                <a:cubicBezTo>
                  <a:pt x="4759326" y="250516"/>
                  <a:pt x="4753050" y="241543"/>
                  <a:pt x="4742800" y="231119"/>
                </a:cubicBezTo>
                <a:cubicBezTo>
                  <a:pt x="4732549" y="220694"/>
                  <a:pt x="4733089" y="217426"/>
                  <a:pt x="4744418" y="221315"/>
                </a:cubicBezTo>
                <a:cubicBezTo>
                  <a:pt x="4755748" y="225203"/>
                  <a:pt x="4763741" y="226527"/>
                  <a:pt x="4768398" y="225286"/>
                </a:cubicBezTo>
                <a:cubicBezTo>
                  <a:pt x="4773055" y="224046"/>
                  <a:pt x="4776339" y="212438"/>
                  <a:pt x="4778248" y="190461"/>
                </a:cubicBezTo>
                <a:cubicBezTo>
                  <a:pt x="4780159" y="168484"/>
                  <a:pt x="4780134" y="151579"/>
                  <a:pt x="4778174" y="139748"/>
                </a:cubicBezTo>
                <a:cubicBezTo>
                  <a:pt x="4768401" y="141248"/>
                  <a:pt x="4759838" y="142594"/>
                  <a:pt x="4752483" y="143784"/>
                </a:cubicBezTo>
                <a:cubicBezTo>
                  <a:pt x="4745128" y="144975"/>
                  <a:pt x="4738632" y="146156"/>
                  <a:pt x="4732996" y="147328"/>
                </a:cubicBezTo>
                <a:cubicBezTo>
                  <a:pt x="4727359" y="148500"/>
                  <a:pt x="4720156" y="146045"/>
                  <a:pt x="4711388" y="139961"/>
                </a:cubicBezTo>
                <a:lnTo>
                  <a:pt x="4707420" y="135688"/>
                </a:lnTo>
                <a:lnTo>
                  <a:pt x="4702756" y="149784"/>
                </a:lnTo>
                <a:cubicBezTo>
                  <a:pt x="4698824" y="161188"/>
                  <a:pt x="4694638" y="170574"/>
                  <a:pt x="4690198" y="177941"/>
                </a:cubicBezTo>
                <a:cubicBezTo>
                  <a:pt x="4703109" y="187478"/>
                  <a:pt x="4711589" y="195552"/>
                  <a:pt x="4715638" y="202162"/>
                </a:cubicBezTo>
                <a:cubicBezTo>
                  <a:pt x="4719688" y="208773"/>
                  <a:pt x="4719889" y="216171"/>
                  <a:pt x="4716243" y="224356"/>
                </a:cubicBezTo>
                <a:cubicBezTo>
                  <a:pt x="4712597" y="232542"/>
                  <a:pt x="4706684" y="231190"/>
                  <a:pt x="4698505" y="220301"/>
                </a:cubicBezTo>
                <a:cubicBezTo>
                  <a:pt x="4690325" y="209412"/>
                  <a:pt x="4683042" y="200848"/>
                  <a:pt x="4676655" y="194609"/>
                </a:cubicBezTo>
                <a:cubicBezTo>
                  <a:pt x="4669338" y="204928"/>
                  <a:pt x="4660082" y="214084"/>
                  <a:pt x="4648889" y="222077"/>
                </a:cubicBezTo>
                <a:cubicBezTo>
                  <a:pt x="4637696" y="230071"/>
                  <a:pt x="4626196" y="235273"/>
                  <a:pt x="4614389" y="237686"/>
                </a:cubicBezTo>
                <a:cubicBezTo>
                  <a:pt x="4602582" y="240098"/>
                  <a:pt x="4601304" y="237918"/>
                  <a:pt x="4610557" y="231147"/>
                </a:cubicBezTo>
                <a:cubicBezTo>
                  <a:pt x="4619809" y="224375"/>
                  <a:pt x="4629024" y="216785"/>
                  <a:pt x="4638201" y="208376"/>
                </a:cubicBezTo>
                <a:cubicBezTo>
                  <a:pt x="4647379" y="199967"/>
                  <a:pt x="4655713" y="190920"/>
                  <a:pt x="4663204" y="181233"/>
                </a:cubicBezTo>
                <a:cubicBezTo>
                  <a:pt x="4653617" y="172204"/>
                  <a:pt x="4646747" y="165963"/>
                  <a:pt x="4642592" y="162509"/>
                </a:cubicBezTo>
                <a:cubicBezTo>
                  <a:pt x="4638437" y="159055"/>
                  <a:pt x="4637138" y="154540"/>
                  <a:pt x="4638694" y="148966"/>
                </a:cubicBezTo>
                <a:cubicBezTo>
                  <a:pt x="4640251" y="143391"/>
                  <a:pt x="4642195" y="137205"/>
                  <a:pt x="4644527" y="130409"/>
                </a:cubicBezTo>
                <a:cubicBezTo>
                  <a:pt x="4632769" y="133460"/>
                  <a:pt x="4623083" y="136362"/>
                  <a:pt x="4615468" y="139115"/>
                </a:cubicBezTo>
                <a:cubicBezTo>
                  <a:pt x="4607853" y="141868"/>
                  <a:pt x="4599897" y="138551"/>
                  <a:pt x="4591600" y="129162"/>
                </a:cubicBezTo>
                <a:cubicBezTo>
                  <a:pt x="4583302" y="119774"/>
                  <a:pt x="4584791" y="115665"/>
                  <a:pt x="4596064" y="116837"/>
                </a:cubicBezTo>
                <a:cubicBezTo>
                  <a:pt x="4607338" y="118009"/>
                  <a:pt x="4624776" y="116834"/>
                  <a:pt x="4648377" y="113312"/>
                </a:cubicBezTo>
                <a:cubicBezTo>
                  <a:pt x="4652036" y="95080"/>
                  <a:pt x="4654839" y="79047"/>
                  <a:pt x="4656786" y="65213"/>
                </a:cubicBezTo>
                <a:cubicBezTo>
                  <a:pt x="4658734" y="51378"/>
                  <a:pt x="4658346" y="40082"/>
                  <a:pt x="4655624" y="31326"/>
                </a:cubicBezTo>
                <a:cubicBezTo>
                  <a:pt x="4653582" y="24759"/>
                  <a:pt x="4654603" y="21359"/>
                  <a:pt x="4658686" y="21127"/>
                </a:cubicBezTo>
                <a:close/>
                <a:moveTo>
                  <a:pt x="1280046" y="19320"/>
                </a:moveTo>
                <a:cubicBezTo>
                  <a:pt x="1283294" y="19430"/>
                  <a:pt x="1286977" y="20307"/>
                  <a:pt x="1291094" y="21950"/>
                </a:cubicBezTo>
                <a:cubicBezTo>
                  <a:pt x="1299330" y="25237"/>
                  <a:pt x="1305825" y="29007"/>
                  <a:pt x="1310581" y="33261"/>
                </a:cubicBezTo>
                <a:cubicBezTo>
                  <a:pt x="1315337" y="37515"/>
                  <a:pt x="1315468" y="41893"/>
                  <a:pt x="1310972" y="46395"/>
                </a:cubicBezTo>
                <a:cubicBezTo>
                  <a:pt x="1306476" y="50897"/>
                  <a:pt x="1302731" y="56512"/>
                  <a:pt x="1299735" y="63241"/>
                </a:cubicBezTo>
                <a:cubicBezTo>
                  <a:pt x="1296741" y="69969"/>
                  <a:pt x="1294043" y="77739"/>
                  <a:pt x="1291643" y="86551"/>
                </a:cubicBezTo>
                <a:cubicBezTo>
                  <a:pt x="1289243" y="95363"/>
                  <a:pt x="1283147" y="103123"/>
                  <a:pt x="1273356" y="109833"/>
                </a:cubicBezTo>
                <a:lnTo>
                  <a:pt x="1267468" y="113240"/>
                </a:lnTo>
                <a:lnTo>
                  <a:pt x="1273325" y="111235"/>
                </a:lnTo>
                <a:cubicBezTo>
                  <a:pt x="1276350" y="110949"/>
                  <a:pt x="1279635" y="111321"/>
                  <a:pt x="1283178" y="112354"/>
                </a:cubicBezTo>
                <a:cubicBezTo>
                  <a:pt x="1290266" y="114419"/>
                  <a:pt x="1296238" y="117405"/>
                  <a:pt x="1301093" y="121311"/>
                </a:cubicBezTo>
                <a:cubicBezTo>
                  <a:pt x="1305949" y="125218"/>
                  <a:pt x="1305729" y="129630"/>
                  <a:pt x="1300434" y="134548"/>
                </a:cubicBezTo>
                <a:cubicBezTo>
                  <a:pt x="1295138" y="139465"/>
                  <a:pt x="1289612" y="147704"/>
                  <a:pt x="1283857" y="159263"/>
                </a:cubicBezTo>
                <a:cubicBezTo>
                  <a:pt x="1292415" y="169594"/>
                  <a:pt x="1290834" y="174759"/>
                  <a:pt x="1279113" y="174759"/>
                </a:cubicBezTo>
                <a:cubicBezTo>
                  <a:pt x="1270072" y="174759"/>
                  <a:pt x="1251525" y="176607"/>
                  <a:pt x="1223470" y="180303"/>
                </a:cubicBezTo>
                <a:cubicBezTo>
                  <a:pt x="1218671" y="190622"/>
                  <a:pt x="1214296" y="191462"/>
                  <a:pt x="1210345" y="182824"/>
                </a:cubicBezTo>
                <a:cubicBezTo>
                  <a:pt x="1206395" y="174186"/>
                  <a:pt x="1203280" y="165101"/>
                  <a:pt x="1200997" y="155570"/>
                </a:cubicBezTo>
                <a:cubicBezTo>
                  <a:pt x="1198715" y="146039"/>
                  <a:pt x="1195782" y="138275"/>
                  <a:pt x="1192198" y="132278"/>
                </a:cubicBezTo>
                <a:cubicBezTo>
                  <a:pt x="1188614" y="126282"/>
                  <a:pt x="1190350" y="123283"/>
                  <a:pt x="1197407" y="123283"/>
                </a:cubicBezTo>
                <a:cubicBezTo>
                  <a:pt x="1202492" y="123283"/>
                  <a:pt x="1206923" y="123668"/>
                  <a:pt x="1210699" y="124437"/>
                </a:cubicBezTo>
                <a:cubicBezTo>
                  <a:pt x="1214476" y="125206"/>
                  <a:pt x="1223222" y="124474"/>
                  <a:pt x="1236939" y="122242"/>
                </a:cubicBezTo>
                <a:lnTo>
                  <a:pt x="1261362" y="115141"/>
                </a:lnTo>
                <a:lnTo>
                  <a:pt x="1257577" y="114272"/>
                </a:lnTo>
                <a:cubicBezTo>
                  <a:pt x="1256518" y="113581"/>
                  <a:pt x="1255692" y="112495"/>
                  <a:pt x="1255096" y="111014"/>
                </a:cubicBezTo>
                <a:cubicBezTo>
                  <a:pt x="1252715" y="105092"/>
                  <a:pt x="1248136" y="98649"/>
                  <a:pt x="1241358" y="91685"/>
                </a:cubicBezTo>
                <a:cubicBezTo>
                  <a:pt x="1234580" y="84721"/>
                  <a:pt x="1235162" y="82021"/>
                  <a:pt x="1243106" y="83583"/>
                </a:cubicBezTo>
                <a:cubicBezTo>
                  <a:pt x="1251050" y="85146"/>
                  <a:pt x="1256436" y="85928"/>
                  <a:pt x="1259263" y="85928"/>
                </a:cubicBezTo>
                <a:cubicBezTo>
                  <a:pt x="1261446" y="85928"/>
                  <a:pt x="1264132" y="82740"/>
                  <a:pt x="1267319" y="76365"/>
                </a:cubicBezTo>
                <a:cubicBezTo>
                  <a:pt x="1270506" y="69991"/>
                  <a:pt x="1273064" y="63616"/>
                  <a:pt x="1274993" y="57241"/>
                </a:cubicBezTo>
                <a:cubicBezTo>
                  <a:pt x="1276922" y="50866"/>
                  <a:pt x="1277489" y="46290"/>
                  <a:pt x="1276695" y="43512"/>
                </a:cubicBezTo>
                <a:cubicBezTo>
                  <a:pt x="1275901" y="40733"/>
                  <a:pt x="1273473" y="40067"/>
                  <a:pt x="1269412" y="41512"/>
                </a:cubicBezTo>
                <a:cubicBezTo>
                  <a:pt x="1265350" y="42957"/>
                  <a:pt x="1256547" y="45105"/>
                  <a:pt x="1243004" y="47958"/>
                </a:cubicBezTo>
                <a:cubicBezTo>
                  <a:pt x="1249230" y="50575"/>
                  <a:pt x="1251097" y="53784"/>
                  <a:pt x="1248604" y="57585"/>
                </a:cubicBezTo>
                <a:cubicBezTo>
                  <a:pt x="1246111" y="61386"/>
                  <a:pt x="1243510" y="66199"/>
                  <a:pt x="1240800" y="72021"/>
                </a:cubicBezTo>
                <a:cubicBezTo>
                  <a:pt x="1238089" y="77844"/>
                  <a:pt x="1232534" y="86359"/>
                  <a:pt x="1224131" y="97564"/>
                </a:cubicBezTo>
                <a:cubicBezTo>
                  <a:pt x="1215728" y="108770"/>
                  <a:pt x="1205465" y="117433"/>
                  <a:pt x="1193342" y="123553"/>
                </a:cubicBezTo>
                <a:cubicBezTo>
                  <a:pt x="1181219" y="129674"/>
                  <a:pt x="1179882" y="126914"/>
                  <a:pt x="1189333" y="115275"/>
                </a:cubicBezTo>
                <a:cubicBezTo>
                  <a:pt x="1198783" y="103635"/>
                  <a:pt x="1206758" y="91121"/>
                  <a:pt x="1213257" y="77733"/>
                </a:cubicBezTo>
                <a:cubicBezTo>
                  <a:pt x="1219756" y="64344"/>
                  <a:pt x="1223006" y="55827"/>
                  <a:pt x="1223006" y="52181"/>
                </a:cubicBezTo>
                <a:cubicBezTo>
                  <a:pt x="1221207" y="52181"/>
                  <a:pt x="1219151" y="52571"/>
                  <a:pt x="1216838" y="53353"/>
                </a:cubicBezTo>
                <a:cubicBezTo>
                  <a:pt x="1214525" y="54134"/>
                  <a:pt x="1209722" y="51387"/>
                  <a:pt x="1202430" y="45111"/>
                </a:cubicBezTo>
                <a:cubicBezTo>
                  <a:pt x="1195137" y="38836"/>
                  <a:pt x="1195692" y="36092"/>
                  <a:pt x="1204095" y="36879"/>
                </a:cubicBezTo>
                <a:cubicBezTo>
                  <a:pt x="1212497" y="37667"/>
                  <a:pt x="1224661" y="35977"/>
                  <a:pt x="1240586" y="31810"/>
                </a:cubicBezTo>
                <a:cubicBezTo>
                  <a:pt x="1256510" y="27643"/>
                  <a:pt x="1266850" y="24136"/>
                  <a:pt x="1271607" y="21290"/>
                </a:cubicBezTo>
                <a:cubicBezTo>
                  <a:pt x="1273985" y="19866"/>
                  <a:pt x="1276798" y="19210"/>
                  <a:pt x="1280046" y="19320"/>
                </a:cubicBezTo>
                <a:close/>
                <a:moveTo>
                  <a:pt x="7230624" y="17871"/>
                </a:moveTo>
                <a:cubicBezTo>
                  <a:pt x="7233278" y="17251"/>
                  <a:pt x="7237143" y="18081"/>
                  <a:pt x="7242219" y="20359"/>
                </a:cubicBezTo>
                <a:cubicBezTo>
                  <a:pt x="7252371" y="24917"/>
                  <a:pt x="7259349" y="30015"/>
                  <a:pt x="7263157" y="35652"/>
                </a:cubicBezTo>
                <a:cubicBezTo>
                  <a:pt x="7266965" y="41288"/>
                  <a:pt x="7263396" y="45235"/>
                  <a:pt x="7252451" y="47493"/>
                </a:cubicBezTo>
                <a:cubicBezTo>
                  <a:pt x="7241506" y="49750"/>
                  <a:pt x="7227909" y="53619"/>
                  <a:pt x="7211663" y="59101"/>
                </a:cubicBezTo>
                <a:cubicBezTo>
                  <a:pt x="7225677" y="62103"/>
                  <a:pt x="7232086" y="65709"/>
                  <a:pt x="7230889" y="69919"/>
                </a:cubicBezTo>
                <a:cubicBezTo>
                  <a:pt x="7229693" y="74130"/>
                  <a:pt x="7228735" y="81401"/>
                  <a:pt x="7228015" y="91732"/>
                </a:cubicBezTo>
                <a:cubicBezTo>
                  <a:pt x="7242650" y="89512"/>
                  <a:pt x="7258187" y="87013"/>
                  <a:pt x="7274626" y="84235"/>
                </a:cubicBezTo>
                <a:cubicBezTo>
                  <a:pt x="7291065" y="81456"/>
                  <a:pt x="7302389" y="83193"/>
                  <a:pt x="7308596" y="89444"/>
                </a:cubicBezTo>
                <a:cubicBezTo>
                  <a:pt x="7314803" y="95694"/>
                  <a:pt x="7316292" y="99803"/>
                  <a:pt x="7313061" y="101768"/>
                </a:cubicBezTo>
                <a:cubicBezTo>
                  <a:pt x="7309830" y="103734"/>
                  <a:pt x="7303638" y="104717"/>
                  <a:pt x="7294485" y="104717"/>
                </a:cubicBezTo>
                <a:cubicBezTo>
                  <a:pt x="7286077" y="104717"/>
                  <a:pt x="7275730" y="105102"/>
                  <a:pt x="7263445" y="105871"/>
                </a:cubicBezTo>
                <a:cubicBezTo>
                  <a:pt x="7251161" y="106639"/>
                  <a:pt x="7239295" y="107694"/>
                  <a:pt x="7227847" y="109033"/>
                </a:cubicBezTo>
                <a:lnTo>
                  <a:pt x="7227143" y="144979"/>
                </a:lnTo>
                <a:lnTo>
                  <a:pt x="7239000" y="142278"/>
                </a:lnTo>
                <a:cubicBezTo>
                  <a:pt x="7252649" y="141347"/>
                  <a:pt x="7262785" y="139307"/>
                  <a:pt x="7269407" y="136157"/>
                </a:cubicBezTo>
                <a:cubicBezTo>
                  <a:pt x="7276031" y="133007"/>
                  <a:pt x="7282247" y="132898"/>
                  <a:pt x="7288057" y="135831"/>
                </a:cubicBezTo>
                <a:cubicBezTo>
                  <a:pt x="7293869" y="138765"/>
                  <a:pt x="7299517" y="142554"/>
                  <a:pt x="7305005" y="147198"/>
                </a:cubicBezTo>
                <a:cubicBezTo>
                  <a:pt x="7310493" y="151843"/>
                  <a:pt x="7311405" y="155805"/>
                  <a:pt x="7307740" y="159086"/>
                </a:cubicBezTo>
                <a:cubicBezTo>
                  <a:pt x="7304075" y="162366"/>
                  <a:pt x="7299149" y="176000"/>
                  <a:pt x="7292959" y="199986"/>
                </a:cubicBezTo>
                <a:cubicBezTo>
                  <a:pt x="7286771" y="223972"/>
                  <a:pt x="7279959" y="239772"/>
                  <a:pt x="7272523" y="247387"/>
                </a:cubicBezTo>
                <a:cubicBezTo>
                  <a:pt x="7265089" y="255003"/>
                  <a:pt x="7260292" y="255691"/>
                  <a:pt x="7258134" y="249452"/>
                </a:cubicBezTo>
                <a:cubicBezTo>
                  <a:pt x="7255976" y="243214"/>
                  <a:pt x="7254085" y="238160"/>
                  <a:pt x="7252460" y="234291"/>
                </a:cubicBezTo>
                <a:cubicBezTo>
                  <a:pt x="7227246" y="235828"/>
                  <a:pt x="7203303" y="238061"/>
                  <a:pt x="7180631" y="240988"/>
                </a:cubicBezTo>
                <a:cubicBezTo>
                  <a:pt x="7176018" y="254432"/>
                  <a:pt x="7171495" y="256320"/>
                  <a:pt x="7167061" y="246653"/>
                </a:cubicBezTo>
                <a:cubicBezTo>
                  <a:pt x="7162627" y="236985"/>
                  <a:pt x="7158459" y="224949"/>
                  <a:pt x="7154559" y="210543"/>
                </a:cubicBezTo>
                <a:cubicBezTo>
                  <a:pt x="7150659" y="196138"/>
                  <a:pt x="7146336" y="184573"/>
                  <a:pt x="7141592" y="175848"/>
                </a:cubicBezTo>
                <a:cubicBezTo>
                  <a:pt x="7136849" y="167123"/>
                  <a:pt x="7135977" y="162407"/>
                  <a:pt x="7138979" y="161700"/>
                </a:cubicBezTo>
                <a:cubicBezTo>
                  <a:pt x="7141980" y="160993"/>
                  <a:pt x="7146538" y="160636"/>
                  <a:pt x="7152652" y="160630"/>
                </a:cubicBezTo>
                <a:cubicBezTo>
                  <a:pt x="7158767" y="160624"/>
                  <a:pt x="7164078" y="158202"/>
                  <a:pt x="7168586" y="153365"/>
                </a:cubicBezTo>
                <a:cubicBezTo>
                  <a:pt x="7173095" y="148528"/>
                  <a:pt x="7175348" y="143964"/>
                  <a:pt x="7175348" y="139673"/>
                </a:cubicBezTo>
                <a:cubicBezTo>
                  <a:pt x="7175348" y="131847"/>
                  <a:pt x="7178201" y="128982"/>
                  <a:pt x="7183906" y="131078"/>
                </a:cubicBezTo>
                <a:cubicBezTo>
                  <a:pt x="7189611" y="133174"/>
                  <a:pt x="7195663" y="136455"/>
                  <a:pt x="7202063" y="140920"/>
                </a:cubicBezTo>
                <a:cubicBezTo>
                  <a:pt x="7208463" y="145384"/>
                  <a:pt x="7209569" y="148783"/>
                  <a:pt x="7205383" y="151114"/>
                </a:cubicBezTo>
                <a:cubicBezTo>
                  <a:pt x="7201198" y="153446"/>
                  <a:pt x="7194677" y="157303"/>
                  <a:pt x="7185822" y="162686"/>
                </a:cubicBezTo>
                <a:cubicBezTo>
                  <a:pt x="7176967" y="168068"/>
                  <a:pt x="7171187" y="171504"/>
                  <a:pt x="7168483" y="172992"/>
                </a:cubicBezTo>
                <a:lnTo>
                  <a:pt x="7171516" y="188638"/>
                </a:lnTo>
                <a:cubicBezTo>
                  <a:pt x="7174729" y="188762"/>
                  <a:pt x="7179431" y="187236"/>
                  <a:pt x="7185627" y="184061"/>
                </a:cubicBezTo>
                <a:cubicBezTo>
                  <a:pt x="7191821" y="180886"/>
                  <a:pt x="7197323" y="182201"/>
                  <a:pt x="7202128" y="188005"/>
                </a:cubicBezTo>
                <a:cubicBezTo>
                  <a:pt x="7206934" y="193809"/>
                  <a:pt x="7204745" y="197918"/>
                  <a:pt x="7195561" y="200330"/>
                </a:cubicBezTo>
                <a:cubicBezTo>
                  <a:pt x="7186377" y="202742"/>
                  <a:pt x="7179292" y="203948"/>
                  <a:pt x="7174307" y="203948"/>
                </a:cubicBezTo>
                <a:lnTo>
                  <a:pt x="7178529" y="224821"/>
                </a:lnTo>
                <a:lnTo>
                  <a:pt x="7205691" y="222887"/>
                </a:lnTo>
                <a:lnTo>
                  <a:pt x="7205691" y="111731"/>
                </a:lnTo>
                <a:cubicBezTo>
                  <a:pt x="7186194" y="114013"/>
                  <a:pt x="7174307" y="116140"/>
                  <a:pt x="7170027" y="118112"/>
                </a:cubicBezTo>
                <a:cubicBezTo>
                  <a:pt x="7165749" y="120084"/>
                  <a:pt x="7159145" y="117743"/>
                  <a:pt x="7150215" y="111089"/>
                </a:cubicBezTo>
                <a:cubicBezTo>
                  <a:pt x="7141285" y="104435"/>
                  <a:pt x="7142681" y="101108"/>
                  <a:pt x="7154401" y="101108"/>
                </a:cubicBezTo>
                <a:cubicBezTo>
                  <a:pt x="7163541" y="101108"/>
                  <a:pt x="7180247" y="99322"/>
                  <a:pt x="7204519" y="95750"/>
                </a:cubicBezTo>
                <a:cubicBezTo>
                  <a:pt x="7204519" y="79578"/>
                  <a:pt x="7202299" y="69724"/>
                  <a:pt x="7197859" y="66189"/>
                </a:cubicBezTo>
                <a:cubicBezTo>
                  <a:pt x="7174282" y="70865"/>
                  <a:pt x="7173011" y="66775"/>
                  <a:pt x="7194045" y="53920"/>
                </a:cubicBezTo>
                <a:cubicBezTo>
                  <a:pt x="7215079" y="41065"/>
                  <a:pt x="7225829" y="31118"/>
                  <a:pt x="7226294" y="24080"/>
                </a:cubicBezTo>
                <a:cubicBezTo>
                  <a:pt x="7226527" y="20561"/>
                  <a:pt x="7227970" y="18491"/>
                  <a:pt x="7230624" y="17871"/>
                </a:cubicBezTo>
                <a:close/>
                <a:moveTo>
                  <a:pt x="5087500" y="17871"/>
                </a:moveTo>
                <a:cubicBezTo>
                  <a:pt x="5090154" y="17251"/>
                  <a:pt x="5094019" y="18081"/>
                  <a:pt x="5099094" y="20359"/>
                </a:cubicBezTo>
                <a:cubicBezTo>
                  <a:pt x="5109246" y="24917"/>
                  <a:pt x="5116225" y="30015"/>
                  <a:pt x="5120032" y="35652"/>
                </a:cubicBezTo>
                <a:cubicBezTo>
                  <a:pt x="5123840" y="41288"/>
                  <a:pt x="5120271" y="45235"/>
                  <a:pt x="5109326" y="47493"/>
                </a:cubicBezTo>
                <a:cubicBezTo>
                  <a:pt x="5098381" y="49750"/>
                  <a:pt x="5084785" y="53619"/>
                  <a:pt x="5068538" y="59101"/>
                </a:cubicBezTo>
                <a:cubicBezTo>
                  <a:pt x="5082552" y="62103"/>
                  <a:pt x="5088961" y="65709"/>
                  <a:pt x="5087764" y="69919"/>
                </a:cubicBezTo>
                <a:cubicBezTo>
                  <a:pt x="5086568" y="74130"/>
                  <a:pt x="5085610" y="81401"/>
                  <a:pt x="5084891" y="91732"/>
                </a:cubicBezTo>
                <a:cubicBezTo>
                  <a:pt x="5099525" y="89512"/>
                  <a:pt x="5115062" y="87013"/>
                  <a:pt x="5131501" y="84235"/>
                </a:cubicBezTo>
                <a:cubicBezTo>
                  <a:pt x="5147941" y="81456"/>
                  <a:pt x="5159264" y="83193"/>
                  <a:pt x="5165472" y="89444"/>
                </a:cubicBezTo>
                <a:cubicBezTo>
                  <a:pt x="5171679" y="95694"/>
                  <a:pt x="5173167" y="99803"/>
                  <a:pt x="5169936" y="101768"/>
                </a:cubicBezTo>
                <a:cubicBezTo>
                  <a:pt x="5166705" y="103734"/>
                  <a:pt x="5160514" y="104717"/>
                  <a:pt x="5151360" y="104717"/>
                </a:cubicBezTo>
                <a:cubicBezTo>
                  <a:pt x="5142952" y="104717"/>
                  <a:pt x="5132605" y="105102"/>
                  <a:pt x="5120321" y="105871"/>
                </a:cubicBezTo>
                <a:cubicBezTo>
                  <a:pt x="5108036" y="106639"/>
                  <a:pt x="5096170" y="107694"/>
                  <a:pt x="5084723" y="109033"/>
                </a:cubicBezTo>
                <a:lnTo>
                  <a:pt x="5084019" y="144979"/>
                </a:lnTo>
                <a:lnTo>
                  <a:pt x="5095875" y="142278"/>
                </a:lnTo>
                <a:cubicBezTo>
                  <a:pt x="5109525" y="141347"/>
                  <a:pt x="5119661" y="139307"/>
                  <a:pt x="5126283" y="136157"/>
                </a:cubicBezTo>
                <a:cubicBezTo>
                  <a:pt x="5132906" y="133007"/>
                  <a:pt x="5139123" y="132898"/>
                  <a:pt x="5144933" y="135831"/>
                </a:cubicBezTo>
                <a:cubicBezTo>
                  <a:pt x="5150744" y="138765"/>
                  <a:pt x="5156393" y="142554"/>
                  <a:pt x="5161881" y="147198"/>
                </a:cubicBezTo>
                <a:cubicBezTo>
                  <a:pt x="5167369" y="151843"/>
                  <a:pt x="5168280" y="155805"/>
                  <a:pt x="5164616" y="159086"/>
                </a:cubicBezTo>
                <a:cubicBezTo>
                  <a:pt x="5160951" y="162366"/>
                  <a:pt x="5156024" y="176000"/>
                  <a:pt x="5149835" y="199986"/>
                </a:cubicBezTo>
                <a:cubicBezTo>
                  <a:pt x="5143646" y="223972"/>
                  <a:pt x="5136835" y="239772"/>
                  <a:pt x="5129400" y="247387"/>
                </a:cubicBezTo>
                <a:cubicBezTo>
                  <a:pt x="5121964" y="255003"/>
                  <a:pt x="5117168" y="255691"/>
                  <a:pt x="5115009" y="249452"/>
                </a:cubicBezTo>
                <a:cubicBezTo>
                  <a:pt x="5112851" y="243214"/>
                  <a:pt x="5110960" y="238160"/>
                  <a:pt x="5109336" y="234291"/>
                </a:cubicBezTo>
                <a:cubicBezTo>
                  <a:pt x="5084121" y="235828"/>
                  <a:pt x="5060179" y="238061"/>
                  <a:pt x="5037507" y="240988"/>
                </a:cubicBezTo>
                <a:cubicBezTo>
                  <a:pt x="5032894" y="254432"/>
                  <a:pt x="5028370" y="256320"/>
                  <a:pt x="5023936" y="246653"/>
                </a:cubicBezTo>
                <a:cubicBezTo>
                  <a:pt x="5019502" y="236985"/>
                  <a:pt x="5015335" y="224949"/>
                  <a:pt x="5011435" y="210543"/>
                </a:cubicBezTo>
                <a:cubicBezTo>
                  <a:pt x="5007534" y="196138"/>
                  <a:pt x="5003211" y="184573"/>
                  <a:pt x="4998467" y="175848"/>
                </a:cubicBezTo>
                <a:cubicBezTo>
                  <a:pt x="4993724" y="167123"/>
                  <a:pt x="4992853" y="162407"/>
                  <a:pt x="4995854" y="161700"/>
                </a:cubicBezTo>
                <a:cubicBezTo>
                  <a:pt x="4998855" y="160993"/>
                  <a:pt x="5003413" y="160636"/>
                  <a:pt x="5009527" y="160630"/>
                </a:cubicBezTo>
                <a:cubicBezTo>
                  <a:pt x="5015642" y="160624"/>
                  <a:pt x="5020953" y="158202"/>
                  <a:pt x="5025462" y="153365"/>
                </a:cubicBezTo>
                <a:cubicBezTo>
                  <a:pt x="5029970" y="148528"/>
                  <a:pt x="5032224" y="143964"/>
                  <a:pt x="5032224" y="139673"/>
                </a:cubicBezTo>
                <a:cubicBezTo>
                  <a:pt x="5032224" y="131847"/>
                  <a:pt x="5035076" y="128982"/>
                  <a:pt x="5040781" y="131078"/>
                </a:cubicBezTo>
                <a:cubicBezTo>
                  <a:pt x="5046487" y="133174"/>
                  <a:pt x="5052539" y="136455"/>
                  <a:pt x="5058939" y="140920"/>
                </a:cubicBezTo>
                <a:cubicBezTo>
                  <a:pt x="5065338" y="145384"/>
                  <a:pt x="5066445" y="148783"/>
                  <a:pt x="5062259" y="151114"/>
                </a:cubicBezTo>
                <a:cubicBezTo>
                  <a:pt x="5058074" y="153446"/>
                  <a:pt x="5051553" y="157303"/>
                  <a:pt x="5042697" y="162686"/>
                </a:cubicBezTo>
                <a:cubicBezTo>
                  <a:pt x="5033843" y="168068"/>
                  <a:pt x="5028063" y="171504"/>
                  <a:pt x="5025359" y="172992"/>
                </a:cubicBezTo>
                <a:lnTo>
                  <a:pt x="5028391" y="188638"/>
                </a:lnTo>
                <a:cubicBezTo>
                  <a:pt x="5031604" y="188762"/>
                  <a:pt x="5036308" y="187236"/>
                  <a:pt x="5042502" y="184061"/>
                </a:cubicBezTo>
                <a:cubicBezTo>
                  <a:pt x="5048697" y="180886"/>
                  <a:pt x="5054198" y="182201"/>
                  <a:pt x="5059003" y="188005"/>
                </a:cubicBezTo>
                <a:cubicBezTo>
                  <a:pt x="5063809" y="193809"/>
                  <a:pt x="5061621" y="197918"/>
                  <a:pt x="5052436" y="200330"/>
                </a:cubicBezTo>
                <a:cubicBezTo>
                  <a:pt x="5043252" y="202742"/>
                  <a:pt x="5036167" y="203948"/>
                  <a:pt x="5031182" y="203948"/>
                </a:cubicBezTo>
                <a:lnTo>
                  <a:pt x="5035405" y="224821"/>
                </a:lnTo>
                <a:lnTo>
                  <a:pt x="5062566" y="222887"/>
                </a:lnTo>
                <a:lnTo>
                  <a:pt x="5062566" y="111731"/>
                </a:lnTo>
                <a:cubicBezTo>
                  <a:pt x="5043070" y="114013"/>
                  <a:pt x="5031182" y="116140"/>
                  <a:pt x="5026903" y="118112"/>
                </a:cubicBezTo>
                <a:cubicBezTo>
                  <a:pt x="5022624" y="120084"/>
                  <a:pt x="5016020" y="117743"/>
                  <a:pt x="5007090" y="111089"/>
                </a:cubicBezTo>
                <a:cubicBezTo>
                  <a:pt x="4998160" y="104435"/>
                  <a:pt x="4999556" y="101108"/>
                  <a:pt x="5011276" y="101108"/>
                </a:cubicBezTo>
                <a:cubicBezTo>
                  <a:pt x="5020417" y="101108"/>
                  <a:pt x="5037123" y="99322"/>
                  <a:pt x="5061394" y="95750"/>
                </a:cubicBezTo>
                <a:cubicBezTo>
                  <a:pt x="5061394" y="79578"/>
                  <a:pt x="5059174" y="69724"/>
                  <a:pt x="5054734" y="66189"/>
                </a:cubicBezTo>
                <a:cubicBezTo>
                  <a:pt x="5031157" y="70865"/>
                  <a:pt x="5029886" y="66775"/>
                  <a:pt x="5050920" y="53920"/>
                </a:cubicBezTo>
                <a:cubicBezTo>
                  <a:pt x="5071955" y="41065"/>
                  <a:pt x="5082704" y="31118"/>
                  <a:pt x="5083170" y="24080"/>
                </a:cubicBezTo>
                <a:cubicBezTo>
                  <a:pt x="5083402" y="20561"/>
                  <a:pt x="5084845" y="18491"/>
                  <a:pt x="5087500" y="17871"/>
                </a:cubicBezTo>
                <a:close/>
                <a:moveTo>
                  <a:pt x="5316058" y="17104"/>
                </a:moveTo>
                <a:cubicBezTo>
                  <a:pt x="5325434" y="18710"/>
                  <a:pt x="5334019" y="21268"/>
                  <a:pt x="5341814" y="24778"/>
                </a:cubicBezTo>
                <a:cubicBezTo>
                  <a:pt x="5349609" y="28288"/>
                  <a:pt x="5352300" y="35289"/>
                  <a:pt x="5349888" y="45781"/>
                </a:cubicBezTo>
                <a:cubicBezTo>
                  <a:pt x="5347476" y="56274"/>
                  <a:pt x="5338990" y="56243"/>
                  <a:pt x="5324429" y="45688"/>
                </a:cubicBezTo>
                <a:cubicBezTo>
                  <a:pt x="5312982" y="35059"/>
                  <a:pt x="5306381" y="27237"/>
                  <a:pt x="5304625" y="22220"/>
                </a:cubicBezTo>
                <a:cubicBezTo>
                  <a:pt x="5302871" y="17203"/>
                  <a:pt x="5306681" y="15498"/>
                  <a:pt x="5316058" y="17104"/>
                </a:cubicBezTo>
                <a:close/>
                <a:moveTo>
                  <a:pt x="7105967" y="13030"/>
                </a:moveTo>
                <a:cubicBezTo>
                  <a:pt x="7112633" y="14251"/>
                  <a:pt x="7119659" y="16691"/>
                  <a:pt x="7127044" y="20350"/>
                </a:cubicBezTo>
                <a:cubicBezTo>
                  <a:pt x="7134430" y="24009"/>
                  <a:pt x="7136359" y="28672"/>
                  <a:pt x="7132830" y="34340"/>
                </a:cubicBezTo>
                <a:cubicBezTo>
                  <a:pt x="7129301" y="40008"/>
                  <a:pt x="7127178" y="57973"/>
                  <a:pt x="7126458" y="88234"/>
                </a:cubicBezTo>
                <a:cubicBezTo>
                  <a:pt x="7126806" y="87701"/>
                  <a:pt x="7129769" y="86402"/>
                  <a:pt x="7135351" y="84337"/>
                </a:cubicBezTo>
                <a:cubicBezTo>
                  <a:pt x="7140931" y="82272"/>
                  <a:pt x="7145707" y="83295"/>
                  <a:pt x="7149675" y="87407"/>
                </a:cubicBezTo>
                <a:cubicBezTo>
                  <a:pt x="7153645" y="91518"/>
                  <a:pt x="7153554" y="95381"/>
                  <a:pt x="7149405" y="98997"/>
                </a:cubicBezTo>
                <a:cubicBezTo>
                  <a:pt x="7145257" y="102612"/>
                  <a:pt x="7137217" y="106174"/>
                  <a:pt x="7125286" y="109684"/>
                </a:cubicBezTo>
                <a:lnTo>
                  <a:pt x="7125286" y="123265"/>
                </a:lnTo>
                <a:cubicBezTo>
                  <a:pt x="7128350" y="119805"/>
                  <a:pt x="7133007" y="116605"/>
                  <a:pt x="7139257" y="113665"/>
                </a:cubicBezTo>
                <a:cubicBezTo>
                  <a:pt x="7145508" y="110726"/>
                  <a:pt x="7147145" y="112571"/>
                  <a:pt x="7144169" y="119200"/>
                </a:cubicBezTo>
                <a:cubicBezTo>
                  <a:pt x="7141192" y="125829"/>
                  <a:pt x="7134899" y="133577"/>
                  <a:pt x="7125286" y="142445"/>
                </a:cubicBezTo>
                <a:lnTo>
                  <a:pt x="7125286" y="207371"/>
                </a:lnTo>
                <a:cubicBezTo>
                  <a:pt x="7125286" y="223048"/>
                  <a:pt x="7124667" y="233990"/>
                  <a:pt x="7123426" y="240197"/>
                </a:cubicBezTo>
                <a:cubicBezTo>
                  <a:pt x="7122186" y="246405"/>
                  <a:pt x="7119082" y="253006"/>
                  <a:pt x="7114115" y="260001"/>
                </a:cubicBezTo>
                <a:cubicBezTo>
                  <a:pt x="7109147" y="266996"/>
                  <a:pt x="7105127" y="266298"/>
                  <a:pt x="7102051" y="257908"/>
                </a:cubicBezTo>
                <a:cubicBezTo>
                  <a:pt x="7098975" y="249518"/>
                  <a:pt x="7093493" y="239958"/>
                  <a:pt x="7085605" y="229230"/>
                </a:cubicBezTo>
                <a:cubicBezTo>
                  <a:pt x="7077717" y="218502"/>
                  <a:pt x="7078095" y="214890"/>
                  <a:pt x="7086739" y="218394"/>
                </a:cubicBezTo>
                <a:cubicBezTo>
                  <a:pt x="7095385" y="221898"/>
                  <a:pt x="7100255" y="223153"/>
                  <a:pt x="7101353" y="222161"/>
                </a:cubicBezTo>
                <a:cubicBezTo>
                  <a:pt x="7102451" y="221169"/>
                  <a:pt x="7103384" y="213786"/>
                  <a:pt x="7104153" y="200014"/>
                </a:cubicBezTo>
                <a:cubicBezTo>
                  <a:pt x="7104921" y="186241"/>
                  <a:pt x="7105306" y="170822"/>
                  <a:pt x="7105306" y="153756"/>
                </a:cubicBezTo>
                <a:cubicBezTo>
                  <a:pt x="7085995" y="174852"/>
                  <a:pt x="7073733" y="188492"/>
                  <a:pt x="7068517" y="194674"/>
                </a:cubicBezTo>
                <a:cubicBezTo>
                  <a:pt x="7063303" y="200857"/>
                  <a:pt x="7058422" y="202854"/>
                  <a:pt x="7053877" y="200665"/>
                </a:cubicBezTo>
                <a:cubicBezTo>
                  <a:pt x="7049331" y="198476"/>
                  <a:pt x="7045093" y="194817"/>
                  <a:pt x="7041161" y="189689"/>
                </a:cubicBezTo>
                <a:cubicBezTo>
                  <a:pt x="7037230" y="184560"/>
                  <a:pt x="7038039" y="181038"/>
                  <a:pt x="7043589" y="179122"/>
                </a:cubicBezTo>
                <a:cubicBezTo>
                  <a:pt x="7049139" y="177206"/>
                  <a:pt x="7057101" y="172406"/>
                  <a:pt x="7067476" y="164723"/>
                </a:cubicBezTo>
                <a:cubicBezTo>
                  <a:pt x="7077851" y="157039"/>
                  <a:pt x="7090845" y="146501"/>
                  <a:pt x="7106459" y="133106"/>
                </a:cubicBezTo>
                <a:lnTo>
                  <a:pt x="7106459" y="115228"/>
                </a:lnTo>
                <a:cubicBezTo>
                  <a:pt x="7100891" y="117485"/>
                  <a:pt x="7094358" y="119606"/>
                  <a:pt x="7086861" y="121590"/>
                </a:cubicBezTo>
                <a:cubicBezTo>
                  <a:pt x="7079363" y="123575"/>
                  <a:pt x="7072003" y="121820"/>
                  <a:pt x="7064779" y="116326"/>
                </a:cubicBezTo>
                <a:cubicBezTo>
                  <a:pt x="7057555" y="110831"/>
                  <a:pt x="7058639" y="107328"/>
                  <a:pt x="7068034" y="105815"/>
                </a:cubicBezTo>
                <a:cubicBezTo>
                  <a:pt x="7077429" y="104302"/>
                  <a:pt x="7090237" y="101077"/>
                  <a:pt x="7106459" y="96141"/>
                </a:cubicBezTo>
                <a:lnTo>
                  <a:pt x="7106459" y="53278"/>
                </a:lnTo>
                <a:cubicBezTo>
                  <a:pt x="7106459" y="39946"/>
                  <a:pt x="7104711" y="29599"/>
                  <a:pt x="7101213" y="22238"/>
                </a:cubicBezTo>
                <a:cubicBezTo>
                  <a:pt x="7097716" y="14878"/>
                  <a:pt x="7099301" y="11808"/>
                  <a:pt x="7105967" y="13030"/>
                </a:cubicBezTo>
                <a:close/>
                <a:moveTo>
                  <a:pt x="4962842" y="13030"/>
                </a:moveTo>
                <a:cubicBezTo>
                  <a:pt x="4969508" y="14251"/>
                  <a:pt x="4976534" y="16691"/>
                  <a:pt x="4983919" y="20350"/>
                </a:cubicBezTo>
                <a:cubicBezTo>
                  <a:pt x="4991305" y="24009"/>
                  <a:pt x="4993234" y="28672"/>
                  <a:pt x="4989705" y="34340"/>
                </a:cubicBezTo>
                <a:cubicBezTo>
                  <a:pt x="4986177" y="40008"/>
                  <a:pt x="4984053" y="57973"/>
                  <a:pt x="4983333" y="88234"/>
                </a:cubicBezTo>
                <a:cubicBezTo>
                  <a:pt x="4983681" y="87701"/>
                  <a:pt x="4986645" y="86402"/>
                  <a:pt x="4992227" y="84337"/>
                </a:cubicBezTo>
                <a:cubicBezTo>
                  <a:pt x="4997808" y="82272"/>
                  <a:pt x="5002582" y="83295"/>
                  <a:pt x="5006551" y="87407"/>
                </a:cubicBezTo>
                <a:cubicBezTo>
                  <a:pt x="5010520" y="91518"/>
                  <a:pt x="5010430" y="95381"/>
                  <a:pt x="5006281" y="98997"/>
                </a:cubicBezTo>
                <a:cubicBezTo>
                  <a:pt x="5002132" y="102612"/>
                  <a:pt x="4994093" y="106174"/>
                  <a:pt x="4982161" y="109684"/>
                </a:cubicBezTo>
                <a:lnTo>
                  <a:pt x="4982161" y="123265"/>
                </a:lnTo>
                <a:cubicBezTo>
                  <a:pt x="4985225" y="119805"/>
                  <a:pt x="4989882" y="116605"/>
                  <a:pt x="4996133" y="113665"/>
                </a:cubicBezTo>
                <a:cubicBezTo>
                  <a:pt x="5002384" y="110726"/>
                  <a:pt x="5004021" y="112571"/>
                  <a:pt x="5001044" y="119200"/>
                </a:cubicBezTo>
                <a:cubicBezTo>
                  <a:pt x="4998067" y="125829"/>
                  <a:pt x="4991774" y="133577"/>
                  <a:pt x="4982161" y="142445"/>
                </a:cubicBezTo>
                <a:lnTo>
                  <a:pt x="4982161" y="207371"/>
                </a:lnTo>
                <a:cubicBezTo>
                  <a:pt x="4982161" y="223048"/>
                  <a:pt x="4981542" y="233990"/>
                  <a:pt x="4980302" y="240197"/>
                </a:cubicBezTo>
                <a:cubicBezTo>
                  <a:pt x="4979061" y="246405"/>
                  <a:pt x="4975957" y="253006"/>
                  <a:pt x="4970991" y="260001"/>
                </a:cubicBezTo>
                <a:cubicBezTo>
                  <a:pt x="4966023" y="266996"/>
                  <a:pt x="4962002" y="266298"/>
                  <a:pt x="4958926" y="257908"/>
                </a:cubicBezTo>
                <a:cubicBezTo>
                  <a:pt x="4955850" y="249518"/>
                  <a:pt x="4950369" y="239958"/>
                  <a:pt x="4942480" y="229230"/>
                </a:cubicBezTo>
                <a:cubicBezTo>
                  <a:pt x="4934593" y="218502"/>
                  <a:pt x="4934971" y="214890"/>
                  <a:pt x="4943616" y="218394"/>
                </a:cubicBezTo>
                <a:cubicBezTo>
                  <a:pt x="4952260" y="221898"/>
                  <a:pt x="4957131" y="223153"/>
                  <a:pt x="4958229" y="222161"/>
                </a:cubicBezTo>
                <a:cubicBezTo>
                  <a:pt x="4959326" y="221169"/>
                  <a:pt x="4960259" y="213786"/>
                  <a:pt x="4961028" y="200014"/>
                </a:cubicBezTo>
                <a:cubicBezTo>
                  <a:pt x="4961797" y="186241"/>
                  <a:pt x="4962182" y="170822"/>
                  <a:pt x="4962182" y="153756"/>
                </a:cubicBezTo>
                <a:cubicBezTo>
                  <a:pt x="4942871" y="174852"/>
                  <a:pt x="4930608" y="188492"/>
                  <a:pt x="4925393" y="194674"/>
                </a:cubicBezTo>
                <a:cubicBezTo>
                  <a:pt x="4920178" y="200857"/>
                  <a:pt x="4915297" y="202854"/>
                  <a:pt x="4910752" y="200665"/>
                </a:cubicBezTo>
                <a:cubicBezTo>
                  <a:pt x="4906207" y="198476"/>
                  <a:pt x="4901968" y="194817"/>
                  <a:pt x="4898037" y="189689"/>
                </a:cubicBezTo>
                <a:cubicBezTo>
                  <a:pt x="4894105" y="184560"/>
                  <a:pt x="4894914" y="181038"/>
                  <a:pt x="4900464" y="179122"/>
                </a:cubicBezTo>
                <a:cubicBezTo>
                  <a:pt x="4906014" y="177206"/>
                  <a:pt x="4913977" y="172406"/>
                  <a:pt x="4924351" y="164723"/>
                </a:cubicBezTo>
                <a:cubicBezTo>
                  <a:pt x="4934726" y="157039"/>
                  <a:pt x="4947721" y="146501"/>
                  <a:pt x="4963335" y="133106"/>
                </a:cubicBezTo>
                <a:lnTo>
                  <a:pt x="4963335" y="115228"/>
                </a:lnTo>
                <a:cubicBezTo>
                  <a:pt x="4957766" y="117485"/>
                  <a:pt x="4951234" y="119606"/>
                  <a:pt x="4943736" y="121590"/>
                </a:cubicBezTo>
                <a:cubicBezTo>
                  <a:pt x="4936239" y="123575"/>
                  <a:pt x="4928878" y="121820"/>
                  <a:pt x="4921654" y="116326"/>
                </a:cubicBezTo>
                <a:cubicBezTo>
                  <a:pt x="4914430" y="110831"/>
                  <a:pt x="4915515" y="107328"/>
                  <a:pt x="4924909" y="105815"/>
                </a:cubicBezTo>
                <a:cubicBezTo>
                  <a:pt x="4934304" y="104302"/>
                  <a:pt x="4947112" y="101077"/>
                  <a:pt x="4963335" y="96141"/>
                </a:cubicBezTo>
                <a:lnTo>
                  <a:pt x="4963335" y="53278"/>
                </a:lnTo>
                <a:cubicBezTo>
                  <a:pt x="4963335" y="39946"/>
                  <a:pt x="4961586" y="29599"/>
                  <a:pt x="4958089" y="22238"/>
                </a:cubicBezTo>
                <a:cubicBezTo>
                  <a:pt x="4954591" y="14878"/>
                  <a:pt x="4956176" y="11808"/>
                  <a:pt x="4962842" y="13030"/>
                </a:cubicBezTo>
                <a:close/>
                <a:moveTo>
                  <a:pt x="2458246" y="9846"/>
                </a:moveTo>
                <a:cubicBezTo>
                  <a:pt x="2459821" y="9806"/>
                  <a:pt x="2461723" y="10148"/>
                  <a:pt x="2463953" y="10872"/>
                </a:cubicBezTo>
                <a:cubicBezTo>
                  <a:pt x="2472870" y="13768"/>
                  <a:pt x="2480091" y="17814"/>
                  <a:pt x="2485616" y="23010"/>
                </a:cubicBezTo>
                <a:cubicBezTo>
                  <a:pt x="2491142" y="28207"/>
                  <a:pt x="2491811" y="32250"/>
                  <a:pt x="2487625" y="35140"/>
                </a:cubicBezTo>
                <a:cubicBezTo>
                  <a:pt x="2483440" y="38030"/>
                  <a:pt x="2478900" y="43992"/>
                  <a:pt x="2474008" y="53027"/>
                </a:cubicBezTo>
                <a:cubicBezTo>
                  <a:pt x="2469115" y="62062"/>
                  <a:pt x="2463295" y="72403"/>
                  <a:pt x="2456548" y="84049"/>
                </a:cubicBezTo>
                <a:cubicBezTo>
                  <a:pt x="2462489" y="83726"/>
                  <a:pt x="2471450" y="82449"/>
                  <a:pt x="2483430" y="80216"/>
                </a:cubicBezTo>
                <a:cubicBezTo>
                  <a:pt x="2495411" y="77984"/>
                  <a:pt x="2503132" y="75649"/>
                  <a:pt x="2506592" y="73212"/>
                </a:cubicBezTo>
                <a:cubicBezTo>
                  <a:pt x="2510052" y="70775"/>
                  <a:pt x="2514935" y="70595"/>
                  <a:pt x="2521242" y="72673"/>
                </a:cubicBezTo>
                <a:cubicBezTo>
                  <a:pt x="2527549" y="74750"/>
                  <a:pt x="2534295" y="78074"/>
                  <a:pt x="2541483" y="82644"/>
                </a:cubicBezTo>
                <a:cubicBezTo>
                  <a:pt x="2548670" y="87214"/>
                  <a:pt x="2550319" y="91505"/>
                  <a:pt x="2546431" y="95518"/>
                </a:cubicBezTo>
                <a:cubicBezTo>
                  <a:pt x="2542543" y="99530"/>
                  <a:pt x="2540980" y="111411"/>
                  <a:pt x="2541743" y="131162"/>
                </a:cubicBezTo>
                <a:cubicBezTo>
                  <a:pt x="2542506" y="150913"/>
                  <a:pt x="2542097" y="171042"/>
                  <a:pt x="2540515" y="191549"/>
                </a:cubicBezTo>
                <a:cubicBezTo>
                  <a:pt x="2538934" y="212056"/>
                  <a:pt x="2535905" y="227398"/>
                  <a:pt x="2531427" y="237574"/>
                </a:cubicBezTo>
                <a:cubicBezTo>
                  <a:pt x="2526950" y="247750"/>
                  <a:pt x="2519667" y="256559"/>
                  <a:pt x="2509578" y="264000"/>
                </a:cubicBezTo>
                <a:cubicBezTo>
                  <a:pt x="2499488" y="271442"/>
                  <a:pt x="2492850" y="271023"/>
                  <a:pt x="2489663" y="262745"/>
                </a:cubicBezTo>
                <a:cubicBezTo>
                  <a:pt x="2486475" y="254466"/>
                  <a:pt x="2480134" y="245102"/>
                  <a:pt x="2470640" y="234653"/>
                </a:cubicBezTo>
                <a:cubicBezTo>
                  <a:pt x="2461146" y="224204"/>
                  <a:pt x="2462027" y="220946"/>
                  <a:pt x="2473282" y="224877"/>
                </a:cubicBezTo>
                <a:cubicBezTo>
                  <a:pt x="2484537" y="228809"/>
                  <a:pt x="2492087" y="230756"/>
                  <a:pt x="2495932" y="230719"/>
                </a:cubicBezTo>
                <a:cubicBezTo>
                  <a:pt x="2499776" y="230681"/>
                  <a:pt x="2504077" y="225162"/>
                  <a:pt x="2508834" y="214162"/>
                </a:cubicBezTo>
                <a:cubicBezTo>
                  <a:pt x="2513590" y="203161"/>
                  <a:pt x="2516352" y="184374"/>
                  <a:pt x="2517121" y="157802"/>
                </a:cubicBezTo>
                <a:cubicBezTo>
                  <a:pt x="2517890" y="131230"/>
                  <a:pt x="2517075" y="113405"/>
                  <a:pt x="2514675" y="104326"/>
                </a:cubicBezTo>
                <a:cubicBezTo>
                  <a:pt x="2512275" y="95248"/>
                  <a:pt x="2504998" y="91878"/>
                  <a:pt x="2492844" y="94215"/>
                </a:cubicBezTo>
                <a:cubicBezTo>
                  <a:pt x="2480689" y="96553"/>
                  <a:pt x="2472101" y="98500"/>
                  <a:pt x="2467078" y="100057"/>
                </a:cubicBezTo>
                <a:cubicBezTo>
                  <a:pt x="2462055" y="101613"/>
                  <a:pt x="2456139" y="100054"/>
                  <a:pt x="2449330" y="95378"/>
                </a:cubicBezTo>
                <a:cubicBezTo>
                  <a:pt x="2441765" y="107210"/>
                  <a:pt x="2431713" y="116785"/>
                  <a:pt x="2419174" y="124102"/>
                </a:cubicBezTo>
                <a:cubicBezTo>
                  <a:pt x="2406635" y="131419"/>
                  <a:pt x="2405463" y="127537"/>
                  <a:pt x="2415658" y="112456"/>
                </a:cubicBezTo>
                <a:cubicBezTo>
                  <a:pt x="2425853" y="97375"/>
                  <a:pt x="2434999" y="80613"/>
                  <a:pt x="2443098" y="62171"/>
                </a:cubicBezTo>
                <a:cubicBezTo>
                  <a:pt x="2451197" y="43729"/>
                  <a:pt x="2454468" y="29844"/>
                  <a:pt x="2452911" y="20518"/>
                </a:cubicBezTo>
                <a:cubicBezTo>
                  <a:pt x="2451744" y="13523"/>
                  <a:pt x="2453522" y="9965"/>
                  <a:pt x="2458246" y="9846"/>
                </a:cubicBezTo>
                <a:close/>
                <a:moveTo>
                  <a:pt x="6507901" y="7746"/>
                </a:moveTo>
                <a:cubicBezTo>
                  <a:pt x="6514481" y="8559"/>
                  <a:pt x="6521314" y="10351"/>
                  <a:pt x="6528401" y="13123"/>
                </a:cubicBezTo>
                <a:cubicBezTo>
                  <a:pt x="6535489" y="15895"/>
                  <a:pt x="6538237" y="19178"/>
                  <a:pt x="6536643" y="22973"/>
                </a:cubicBezTo>
                <a:cubicBezTo>
                  <a:pt x="6535049" y="26768"/>
                  <a:pt x="6533881" y="34231"/>
                  <a:pt x="6533137" y="45363"/>
                </a:cubicBezTo>
                <a:cubicBezTo>
                  <a:pt x="6532392" y="56494"/>
                  <a:pt x="6532020" y="70784"/>
                  <a:pt x="6532020" y="88234"/>
                </a:cubicBezTo>
                <a:cubicBezTo>
                  <a:pt x="6533571" y="88334"/>
                  <a:pt x="6537757" y="87385"/>
                  <a:pt x="6544577" y="85388"/>
                </a:cubicBezTo>
                <a:cubicBezTo>
                  <a:pt x="6551399" y="83391"/>
                  <a:pt x="6557628" y="84452"/>
                  <a:pt x="6563265" y="88569"/>
                </a:cubicBezTo>
                <a:cubicBezTo>
                  <a:pt x="6568901" y="92687"/>
                  <a:pt x="6569571" y="96187"/>
                  <a:pt x="6565274" y="99071"/>
                </a:cubicBezTo>
                <a:cubicBezTo>
                  <a:pt x="6560977" y="101954"/>
                  <a:pt x="6556233" y="103998"/>
                  <a:pt x="6551042" y="105201"/>
                </a:cubicBezTo>
                <a:cubicBezTo>
                  <a:pt x="6545852" y="106404"/>
                  <a:pt x="6539511" y="107942"/>
                  <a:pt x="6532020" y="109814"/>
                </a:cubicBezTo>
                <a:lnTo>
                  <a:pt x="6532020" y="134948"/>
                </a:lnTo>
                <a:cubicBezTo>
                  <a:pt x="6537849" y="134948"/>
                  <a:pt x="6544528" y="136058"/>
                  <a:pt x="6552056" y="138278"/>
                </a:cubicBezTo>
                <a:cubicBezTo>
                  <a:pt x="6559585" y="140498"/>
                  <a:pt x="6563771" y="145967"/>
                  <a:pt x="6564613" y="154686"/>
                </a:cubicBezTo>
                <a:cubicBezTo>
                  <a:pt x="6565457" y="163405"/>
                  <a:pt x="6563131" y="167764"/>
                  <a:pt x="6557637" y="167764"/>
                </a:cubicBezTo>
                <a:cubicBezTo>
                  <a:pt x="6554313" y="167764"/>
                  <a:pt x="6550165" y="165479"/>
                  <a:pt x="6545191" y="160909"/>
                </a:cubicBezTo>
                <a:cubicBezTo>
                  <a:pt x="6540219" y="156339"/>
                  <a:pt x="6535828" y="151617"/>
                  <a:pt x="6532020" y="146742"/>
                </a:cubicBezTo>
                <a:lnTo>
                  <a:pt x="6532020" y="214385"/>
                </a:lnTo>
                <a:cubicBezTo>
                  <a:pt x="6532020" y="232455"/>
                  <a:pt x="6530911" y="246516"/>
                  <a:pt x="6528690" y="256568"/>
                </a:cubicBezTo>
                <a:cubicBezTo>
                  <a:pt x="6526471" y="266620"/>
                  <a:pt x="6523335" y="271405"/>
                  <a:pt x="6519286" y="270921"/>
                </a:cubicBezTo>
                <a:cubicBezTo>
                  <a:pt x="6515237" y="270437"/>
                  <a:pt x="6511265" y="266220"/>
                  <a:pt x="6507371" y="258271"/>
                </a:cubicBezTo>
                <a:cubicBezTo>
                  <a:pt x="6503477" y="250321"/>
                  <a:pt x="6502701" y="242504"/>
                  <a:pt x="6505045" y="234821"/>
                </a:cubicBezTo>
                <a:cubicBezTo>
                  <a:pt x="6507389" y="227138"/>
                  <a:pt x="6508946" y="214989"/>
                  <a:pt x="6509715" y="198376"/>
                </a:cubicBezTo>
                <a:cubicBezTo>
                  <a:pt x="6510483" y="181764"/>
                  <a:pt x="6511259" y="162221"/>
                  <a:pt x="6512040" y="139748"/>
                </a:cubicBezTo>
                <a:cubicBezTo>
                  <a:pt x="6506186" y="156751"/>
                  <a:pt x="6497337" y="171770"/>
                  <a:pt x="6485493" y="184805"/>
                </a:cubicBezTo>
                <a:cubicBezTo>
                  <a:pt x="6473649" y="197840"/>
                  <a:pt x="6460908" y="207790"/>
                  <a:pt x="6447272" y="214655"/>
                </a:cubicBezTo>
                <a:cubicBezTo>
                  <a:pt x="6433635" y="221519"/>
                  <a:pt x="6432144" y="219315"/>
                  <a:pt x="6442797" y="208041"/>
                </a:cubicBezTo>
                <a:cubicBezTo>
                  <a:pt x="6453451" y="196767"/>
                  <a:pt x="6464955" y="182253"/>
                  <a:pt x="6477307" y="164499"/>
                </a:cubicBezTo>
                <a:cubicBezTo>
                  <a:pt x="6489660" y="146746"/>
                  <a:pt x="6498906" y="129931"/>
                  <a:pt x="6505045" y="114056"/>
                </a:cubicBezTo>
                <a:cubicBezTo>
                  <a:pt x="6496587" y="116388"/>
                  <a:pt x="6487849" y="118332"/>
                  <a:pt x="6478833" y="119888"/>
                </a:cubicBezTo>
                <a:cubicBezTo>
                  <a:pt x="6469817" y="121445"/>
                  <a:pt x="6460449" y="120425"/>
                  <a:pt x="6450732" y="116828"/>
                </a:cubicBezTo>
                <a:cubicBezTo>
                  <a:pt x="6441015" y="113231"/>
                  <a:pt x="6443052" y="110112"/>
                  <a:pt x="6456843" y="107470"/>
                </a:cubicBezTo>
                <a:cubicBezTo>
                  <a:pt x="6470635" y="104829"/>
                  <a:pt x="6488643" y="100637"/>
                  <a:pt x="6510868" y="94894"/>
                </a:cubicBezTo>
                <a:cubicBezTo>
                  <a:pt x="6510868" y="78982"/>
                  <a:pt x="6510490" y="63789"/>
                  <a:pt x="6509733" y="49316"/>
                </a:cubicBezTo>
                <a:cubicBezTo>
                  <a:pt x="6508977" y="34842"/>
                  <a:pt x="6506837" y="24093"/>
                  <a:pt x="6503315" y="17067"/>
                </a:cubicBezTo>
                <a:cubicBezTo>
                  <a:pt x="6499793" y="10041"/>
                  <a:pt x="6501321" y="6934"/>
                  <a:pt x="6507901" y="7746"/>
                </a:cubicBezTo>
                <a:close/>
                <a:moveTo>
                  <a:pt x="3745651" y="7746"/>
                </a:moveTo>
                <a:cubicBezTo>
                  <a:pt x="3752231" y="8559"/>
                  <a:pt x="3759064" y="10351"/>
                  <a:pt x="3766152" y="13123"/>
                </a:cubicBezTo>
                <a:cubicBezTo>
                  <a:pt x="3773240" y="15895"/>
                  <a:pt x="3775987" y="19178"/>
                  <a:pt x="3774393" y="22973"/>
                </a:cubicBezTo>
                <a:cubicBezTo>
                  <a:pt x="3772800" y="26768"/>
                  <a:pt x="3771631" y="34231"/>
                  <a:pt x="3770887" y="45363"/>
                </a:cubicBezTo>
                <a:cubicBezTo>
                  <a:pt x="3770143" y="56494"/>
                  <a:pt x="3769770" y="70784"/>
                  <a:pt x="3769770" y="88234"/>
                </a:cubicBezTo>
                <a:cubicBezTo>
                  <a:pt x="3771321" y="88334"/>
                  <a:pt x="3775506" y="87385"/>
                  <a:pt x="3782328" y="85388"/>
                </a:cubicBezTo>
                <a:cubicBezTo>
                  <a:pt x="3789149" y="83391"/>
                  <a:pt x="3795378" y="84452"/>
                  <a:pt x="3801015" y="88569"/>
                </a:cubicBezTo>
                <a:cubicBezTo>
                  <a:pt x="3806652" y="92687"/>
                  <a:pt x="3807322" y="96187"/>
                  <a:pt x="3803024" y="99071"/>
                </a:cubicBezTo>
                <a:cubicBezTo>
                  <a:pt x="3798727" y="101954"/>
                  <a:pt x="3793983" y="103998"/>
                  <a:pt x="3788793" y="105201"/>
                </a:cubicBezTo>
                <a:cubicBezTo>
                  <a:pt x="3783602" y="106404"/>
                  <a:pt x="3777262" y="107942"/>
                  <a:pt x="3769770" y="109814"/>
                </a:cubicBezTo>
                <a:lnTo>
                  <a:pt x="3769770" y="134948"/>
                </a:lnTo>
                <a:cubicBezTo>
                  <a:pt x="3775599" y="134948"/>
                  <a:pt x="3782278" y="136058"/>
                  <a:pt x="3789806" y="138278"/>
                </a:cubicBezTo>
                <a:cubicBezTo>
                  <a:pt x="3797335" y="140498"/>
                  <a:pt x="3801521" y="145967"/>
                  <a:pt x="3802364" y="154686"/>
                </a:cubicBezTo>
                <a:cubicBezTo>
                  <a:pt x="3803207" y="163405"/>
                  <a:pt x="3800882" y="167764"/>
                  <a:pt x="3795388" y="167764"/>
                </a:cubicBezTo>
                <a:cubicBezTo>
                  <a:pt x="3792064" y="167764"/>
                  <a:pt x="3787915" y="165479"/>
                  <a:pt x="3782942" y="160909"/>
                </a:cubicBezTo>
                <a:cubicBezTo>
                  <a:pt x="3777969" y="156339"/>
                  <a:pt x="3773578" y="151617"/>
                  <a:pt x="3769770" y="146742"/>
                </a:cubicBezTo>
                <a:lnTo>
                  <a:pt x="3769770" y="214385"/>
                </a:lnTo>
                <a:cubicBezTo>
                  <a:pt x="3769770" y="232455"/>
                  <a:pt x="3768660" y="246516"/>
                  <a:pt x="3766440" y="256568"/>
                </a:cubicBezTo>
                <a:cubicBezTo>
                  <a:pt x="3764221" y="266620"/>
                  <a:pt x="3761086" y="271405"/>
                  <a:pt x="3757036" y="270921"/>
                </a:cubicBezTo>
                <a:cubicBezTo>
                  <a:pt x="3752987" y="270437"/>
                  <a:pt x="3749015" y="266220"/>
                  <a:pt x="3745121" y="258271"/>
                </a:cubicBezTo>
                <a:cubicBezTo>
                  <a:pt x="3741227" y="250321"/>
                  <a:pt x="3740451" y="242504"/>
                  <a:pt x="3742795" y="234821"/>
                </a:cubicBezTo>
                <a:cubicBezTo>
                  <a:pt x="3745139" y="227138"/>
                  <a:pt x="3746696" y="214989"/>
                  <a:pt x="3747465" y="198376"/>
                </a:cubicBezTo>
                <a:cubicBezTo>
                  <a:pt x="3748234" y="181764"/>
                  <a:pt x="3749009" y="162221"/>
                  <a:pt x="3749790" y="139748"/>
                </a:cubicBezTo>
                <a:cubicBezTo>
                  <a:pt x="3743936" y="156751"/>
                  <a:pt x="3735087" y="171770"/>
                  <a:pt x="3723243" y="184805"/>
                </a:cubicBezTo>
                <a:cubicBezTo>
                  <a:pt x="3711399" y="197840"/>
                  <a:pt x="3698659" y="207790"/>
                  <a:pt x="3685022" y="214655"/>
                </a:cubicBezTo>
                <a:cubicBezTo>
                  <a:pt x="3671386" y="221519"/>
                  <a:pt x="3669895" y="219315"/>
                  <a:pt x="3680548" y="208041"/>
                </a:cubicBezTo>
                <a:cubicBezTo>
                  <a:pt x="3691202" y="196767"/>
                  <a:pt x="3702705" y="182253"/>
                  <a:pt x="3715058" y="164499"/>
                </a:cubicBezTo>
                <a:cubicBezTo>
                  <a:pt x="3727410" y="146746"/>
                  <a:pt x="3736656" y="129931"/>
                  <a:pt x="3742795" y="114056"/>
                </a:cubicBezTo>
                <a:cubicBezTo>
                  <a:pt x="3734337" y="116388"/>
                  <a:pt x="3725600" y="118332"/>
                  <a:pt x="3716583" y="119888"/>
                </a:cubicBezTo>
                <a:cubicBezTo>
                  <a:pt x="3707566" y="121445"/>
                  <a:pt x="3698200" y="120425"/>
                  <a:pt x="3688482" y="116828"/>
                </a:cubicBezTo>
                <a:cubicBezTo>
                  <a:pt x="3678765" y="113231"/>
                  <a:pt x="3680802" y="110112"/>
                  <a:pt x="3694594" y="107470"/>
                </a:cubicBezTo>
                <a:cubicBezTo>
                  <a:pt x="3708385" y="104829"/>
                  <a:pt x="3726393" y="100637"/>
                  <a:pt x="3748618" y="94894"/>
                </a:cubicBezTo>
                <a:cubicBezTo>
                  <a:pt x="3748618" y="78982"/>
                  <a:pt x="3748240" y="63789"/>
                  <a:pt x="3747483" y="49316"/>
                </a:cubicBezTo>
                <a:cubicBezTo>
                  <a:pt x="3746727" y="34842"/>
                  <a:pt x="3744587" y="24093"/>
                  <a:pt x="3741065" y="17067"/>
                </a:cubicBezTo>
                <a:cubicBezTo>
                  <a:pt x="3737543" y="10041"/>
                  <a:pt x="3739071" y="6934"/>
                  <a:pt x="3745651" y="7746"/>
                </a:cubicBezTo>
                <a:close/>
                <a:moveTo>
                  <a:pt x="2774922" y="7653"/>
                </a:moveTo>
                <a:cubicBezTo>
                  <a:pt x="2776480" y="6807"/>
                  <a:pt x="2779108" y="7117"/>
                  <a:pt x="2782807" y="8583"/>
                </a:cubicBezTo>
                <a:cubicBezTo>
                  <a:pt x="2790205" y="11517"/>
                  <a:pt x="2796844" y="15290"/>
                  <a:pt x="2802723" y="19904"/>
                </a:cubicBezTo>
                <a:cubicBezTo>
                  <a:pt x="2808601" y="24517"/>
                  <a:pt x="2809658" y="28514"/>
                  <a:pt x="2805894" y="31894"/>
                </a:cubicBezTo>
                <a:cubicBezTo>
                  <a:pt x="2802130" y="35273"/>
                  <a:pt x="2797600" y="42454"/>
                  <a:pt x="2792305" y="53436"/>
                </a:cubicBezTo>
                <a:cubicBezTo>
                  <a:pt x="2787009" y="64419"/>
                  <a:pt x="2782196" y="74831"/>
                  <a:pt x="2777868" y="84672"/>
                </a:cubicBezTo>
                <a:cubicBezTo>
                  <a:pt x="2773540" y="94513"/>
                  <a:pt x="2770365" y="99595"/>
                  <a:pt x="2768343" y="99917"/>
                </a:cubicBezTo>
                <a:cubicBezTo>
                  <a:pt x="2786054" y="97710"/>
                  <a:pt x="2801988" y="93267"/>
                  <a:pt x="2816145" y="86588"/>
                </a:cubicBezTo>
                <a:cubicBezTo>
                  <a:pt x="2830302" y="79909"/>
                  <a:pt x="2841635" y="79503"/>
                  <a:pt x="2850143" y="85369"/>
                </a:cubicBezTo>
                <a:cubicBezTo>
                  <a:pt x="2858651" y="91236"/>
                  <a:pt x="2854859" y="97282"/>
                  <a:pt x="2838767" y="103508"/>
                </a:cubicBezTo>
                <a:cubicBezTo>
                  <a:pt x="2822675" y="109734"/>
                  <a:pt x="2808930" y="113275"/>
                  <a:pt x="2797532" y="114130"/>
                </a:cubicBezTo>
                <a:cubicBezTo>
                  <a:pt x="2801873" y="113486"/>
                  <a:pt x="2806267" y="114800"/>
                  <a:pt x="2810713" y="118074"/>
                </a:cubicBezTo>
                <a:cubicBezTo>
                  <a:pt x="2815159" y="121349"/>
                  <a:pt x="2816564" y="124629"/>
                  <a:pt x="2814926" y="127916"/>
                </a:cubicBezTo>
                <a:cubicBezTo>
                  <a:pt x="2813289" y="131202"/>
                  <a:pt x="2809947" y="140802"/>
                  <a:pt x="2804899" y="156714"/>
                </a:cubicBezTo>
                <a:cubicBezTo>
                  <a:pt x="2799851" y="172626"/>
                  <a:pt x="2795449" y="184427"/>
                  <a:pt x="2791691" y="192116"/>
                </a:cubicBezTo>
                <a:cubicBezTo>
                  <a:pt x="2805842" y="207471"/>
                  <a:pt x="2818811" y="218571"/>
                  <a:pt x="2830600" y="225417"/>
                </a:cubicBezTo>
                <a:cubicBezTo>
                  <a:pt x="2842388" y="232263"/>
                  <a:pt x="2855194" y="238135"/>
                  <a:pt x="2869016" y="243034"/>
                </a:cubicBezTo>
                <a:cubicBezTo>
                  <a:pt x="2882839" y="247933"/>
                  <a:pt x="2885744" y="251589"/>
                  <a:pt x="2877732" y="254001"/>
                </a:cubicBezTo>
                <a:cubicBezTo>
                  <a:pt x="2869720" y="256413"/>
                  <a:pt x="2858381" y="257818"/>
                  <a:pt x="2843715" y="258215"/>
                </a:cubicBezTo>
                <a:cubicBezTo>
                  <a:pt x="2829049" y="258612"/>
                  <a:pt x="2819208" y="256522"/>
                  <a:pt x="2814192" y="251945"/>
                </a:cubicBezTo>
                <a:cubicBezTo>
                  <a:pt x="2809175" y="247369"/>
                  <a:pt x="2797321" y="232145"/>
                  <a:pt x="2778631" y="206274"/>
                </a:cubicBezTo>
                <a:cubicBezTo>
                  <a:pt x="2771611" y="215997"/>
                  <a:pt x="2763233" y="223085"/>
                  <a:pt x="2753498" y="227538"/>
                </a:cubicBezTo>
                <a:cubicBezTo>
                  <a:pt x="2743762" y="231990"/>
                  <a:pt x="2732494" y="234815"/>
                  <a:pt x="2719695" y="236011"/>
                </a:cubicBezTo>
                <a:cubicBezTo>
                  <a:pt x="2706896" y="237208"/>
                  <a:pt x="2705783" y="234957"/>
                  <a:pt x="2716356" y="229258"/>
                </a:cubicBezTo>
                <a:cubicBezTo>
                  <a:pt x="2726929" y="223559"/>
                  <a:pt x="2735620" y="218440"/>
                  <a:pt x="2742429" y="213901"/>
                </a:cubicBezTo>
                <a:cubicBezTo>
                  <a:pt x="2749237" y="209362"/>
                  <a:pt x="2757051" y="201790"/>
                  <a:pt x="2765869" y="191186"/>
                </a:cubicBezTo>
                <a:cubicBezTo>
                  <a:pt x="2754756" y="173215"/>
                  <a:pt x="2746143" y="161309"/>
                  <a:pt x="2740029" y="155467"/>
                </a:cubicBezTo>
                <a:cubicBezTo>
                  <a:pt x="2733914" y="149626"/>
                  <a:pt x="2733840" y="145911"/>
                  <a:pt x="2739805" y="144324"/>
                </a:cubicBezTo>
                <a:cubicBezTo>
                  <a:pt x="2745771" y="142736"/>
                  <a:pt x="2751144" y="144479"/>
                  <a:pt x="2755925" y="149552"/>
                </a:cubicBezTo>
                <a:cubicBezTo>
                  <a:pt x="2760707" y="154624"/>
                  <a:pt x="2767438" y="163368"/>
                  <a:pt x="2776120" y="175783"/>
                </a:cubicBezTo>
                <a:cubicBezTo>
                  <a:pt x="2779456" y="169284"/>
                  <a:pt x="2782280" y="159734"/>
                  <a:pt x="2784593" y="147133"/>
                </a:cubicBezTo>
                <a:cubicBezTo>
                  <a:pt x="2786906" y="134532"/>
                  <a:pt x="2787486" y="124672"/>
                  <a:pt x="2786333" y="117554"/>
                </a:cubicBezTo>
                <a:cubicBezTo>
                  <a:pt x="2783815" y="118335"/>
                  <a:pt x="2779949" y="118515"/>
                  <a:pt x="2774734" y="118093"/>
                </a:cubicBezTo>
                <a:cubicBezTo>
                  <a:pt x="2769518" y="117671"/>
                  <a:pt x="2765615" y="115935"/>
                  <a:pt x="2763023" y="112884"/>
                </a:cubicBezTo>
                <a:cubicBezTo>
                  <a:pt x="2755693" y="123203"/>
                  <a:pt x="2747526" y="130843"/>
                  <a:pt x="2738522" y="135804"/>
                </a:cubicBezTo>
                <a:cubicBezTo>
                  <a:pt x="2729518" y="140765"/>
                  <a:pt x="2728922" y="136526"/>
                  <a:pt x="2736736" y="123088"/>
                </a:cubicBezTo>
                <a:cubicBezTo>
                  <a:pt x="2744549" y="109650"/>
                  <a:pt x="2751184" y="96113"/>
                  <a:pt x="2756642" y="82477"/>
                </a:cubicBezTo>
                <a:cubicBezTo>
                  <a:pt x="2762099" y="68840"/>
                  <a:pt x="2766557" y="55542"/>
                  <a:pt x="2770018" y="42581"/>
                </a:cubicBezTo>
                <a:cubicBezTo>
                  <a:pt x="2773478" y="29621"/>
                  <a:pt x="2774625" y="19981"/>
                  <a:pt x="2773459" y="13662"/>
                </a:cubicBezTo>
                <a:cubicBezTo>
                  <a:pt x="2772876" y="10503"/>
                  <a:pt x="2773364" y="8500"/>
                  <a:pt x="2774922" y="7653"/>
                </a:cubicBezTo>
                <a:close/>
                <a:moveTo>
                  <a:pt x="7775905" y="6742"/>
                </a:moveTo>
                <a:cubicBezTo>
                  <a:pt x="7779515" y="7027"/>
                  <a:pt x="7784483" y="8165"/>
                  <a:pt x="7790809" y="10155"/>
                </a:cubicBezTo>
                <a:cubicBezTo>
                  <a:pt x="7803459" y="13938"/>
                  <a:pt x="7808227" y="19473"/>
                  <a:pt x="7805115" y="26759"/>
                </a:cubicBezTo>
                <a:cubicBezTo>
                  <a:pt x="7802002" y="34045"/>
                  <a:pt x="7800445" y="49111"/>
                  <a:pt x="7800445" y="71956"/>
                </a:cubicBezTo>
                <a:cubicBezTo>
                  <a:pt x="7800445" y="95186"/>
                  <a:pt x="7799825" y="113231"/>
                  <a:pt x="7798585" y="126093"/>
                </a:cubicBezTo>
                <a:cubicBezTo>
                  <a:pt x="7797345" y="138954"/>
                  <a:pt x="7794561" y="146389"/>
                  <a:pt x="7790231" y="148398"/>
                </a:cubicBezTo>
                <a:cubicBezTo>
                  <a:pt x="7785903" y="150407"/>
                  <a:pt x="7781441" y="147198"/>
                  <a:pt x="7776847" y="138771"/>
                </a:cubicBezTo>
                <a:cubicBezTo>
                  <a:pt x="7772251" y="130343"/>
                  <a:pt x="7771315" y="121928"/>
                  <a:pt x="7774037" y="113526"/>
                </a:cubicBezTo>
                <a:cubicBezTo>
                  <a:pt x="7776760" y="105123"/>
                  <a:pt x="7778121" y="89326"/>
                  <a:pt x="7778121" y="66133"/>
                </a:cubicBezTo>
                <a:cubicBezTo>
                  <a:pt x="7778121" y="42780"/>
                  <a:pt x="7776177" y="28037"/>
                  <a:pt x="7772289" y="21904"/>
                </a:cubicBezTo>
                <a:cubicBezTo>
                  <a:pt x="7768401" y="15771"/>
                  <a:pt x="7767353" y="11284"/>
                  <a:pt x="7769145" y="8444"/>
                </a:cubicBezTo>
                <a:cubicBezTo>
                  <a:pt x="7770041" y="7024"/>
                  <a:pt x="7772294" y="6456"/>
                  <a:pt x="7775905" y="6742"/>
                </a:cubicBezTo>
                <a:close/>
                <a:moveTo>
                  <a:pt x="1516736" y="6695"/>
                </a:moveTo>
                <a:cubicBezTo>
                  <a:pt x="1519667" y="6016"/>
                  <a:pt x="1525133" y="6949"/>
                  <a:pt x="1533135" y="9495"/>
                </a:cubicBezTo>
                <a:cubicBezTo>
                  <a:pt x="1549141" y="14586"/>
                  <a:pt x="1555178" y="21001"/>
                  <a:pt x="1551246" y="28740"/>
                </a:cubicBezTo>
                <a:cubicBezTo>
                  <a:pt x="1547314" y="36479"/>
                  <a:pt x="1544220" y="52807"/>
                  <a:pt x="1541963" y="77723"/>
                </a:cubicBezTo>
                <a:cubicBezTo>
                  <a:pt x="1558706" y="70728"/>
                  <a:pt x="1570478" y="70204"/>
                  <a:pt x="1577282" y="76151"/>
                </a:cubicBezTo>
                <a:cubicBezTo>
                  <a:pt x="1584084" y="82098"/>
                  <a:pt x="1581253" y="87543"/>
                  <a:pt x="1568789" y="92485"/>
                </a:cubicBezTo>
                <a:cubicBezTo>
                  <a:pt x="1556324" y="97428"/>
                  <a:pt x="1539656" y="102063"/>
                  <a:pt x="1518783" y="106391"/>
                </a:cubicBezTo>
                <a:cubicBezTo>
                  <a:pt x="1497910" y="110720"/>
                  <a:pt x="1483392" y="112884"/>
                  <a:pt x="1475232" y="112884"/>
                </a:cubicBezTo>
                <a:cubicBezTo>
                  <a:pt x="1474525" y="131202"/>
                  <a:pt x="1473421" y="145558"/>
                  <a:pt x="1471920" y="155951"/>
                </a:cubicBezTo>
                <a:cubicBezTo>
                  <a:pt x="1508656" y="148398"/>
                  <a:pt x="1529545" y="142423"/>
                  <a:pt x="1534586" y="138027"/>
                </a:cubicBezTo>
                <a:cubicBezTo>
                  <a:pt x="1539628" y="133630"/>
                  <a:pt x="1545358" y="132678"/>
                  <a:pt x="1551776" y="135171"/>
                </a:cubicBezTo>
                <a:cubicBezTo>
                  <a:pt x="1558194" y="137664"/>
                  <a:pt x="1563998" y="140786"/>
                  <a:pt x="1569189" y="144538"/>
                </a:cubicBezTo>
                <a:cubicBezTo>
                  <a:pt x="1574379" y="148290"/>
                  <a:pt x="1574996" y="152581"/>
                  <a:pt x="1571040" y="157412"/>
                </a:cubicBezTo>
                <a:cubicBezTo>
                  <a:pt x="1567083" y="162242"/>
                  <a:pt x="1564743" y="167364"/>
                  <a:pt x="1564017" y="172778"/>
                </a:cubicBezTo>
                <a:cubicBezTo>
                  <a:pt x="1563291" y="178192"/>
                  <a:pt x="1563319" y="192988"/>
                  <a:pt x="1564101" y="217166"/>
                </a:cubicBezTo>
                <a:cubicBezTo>
                  <a:pt x="1564882" y="241344"/>
                  <a:pt x="1563508" y="258804"/>
                  <a:pt x="1559980" y="269544"/>
                </a:cubicBezTo>
                <a:cubicBezTo>
                  <a:pt x="1556451" y="280285"/>
                  <a:pt x="1551763" y="281500"/>
                  <a:pt x="1545916" y="273191"/>
                </a:cubicBezTo>
                <a:cubicBezTo>
                  <a:pt x="1540068" y="264881"/>
                  <a:pt x="1537730" y="256072"/>
                  <a:pt x="1538902" y="246764"/>
                </a:cubicBezTo>
                <a:cubicBezTo>
                  <a:pt x="1540075" y="237456"/>
                  <a:pt x="1540465" y="221333"/>
                  <a:pt x="1540075" y="198395"/>
                </a:cubicBezTo>
                <a:cubicBezTo>
                  <a:pt x="1539684" y="175457"/>
                  <a:pt x="1538986" y="162865"/>
                  <a:pt x="1537981" y="160621"/>
                </a:cubicBezTo>
                <a:cubicBezTo>
                  <a:pt x="1536977" y="158376"/>
                  <a:pt x="1534199" y="158022"/>
                  <a:pt x="1529647" y="159560"/>
                </a:cubicBezTo>
                <a:cubicBezTo>
                  <a:pt x="1525096" y="161098"/>
                  <a:pt x="1515930" y="163433"/>
                  <a:pt x="1502151" y="166564"/>
                </a:cubicBezTo>
                <a:cubicBezTo>
                  <a:pt x="1488372" y="169696"/>
                  <a:pt x="1477967" y="170871"/>
                  <a:pt x="1470934" y="170090"/>
                </a:cubicBezTo>
                <a:cubicBezTo>
                  <a:pt x="1465130" y="189859"/>
                  <a:pt x="1457577" y="205210"/>
                  <a:pt x="1448276" y="216143"/>
                </a:cubicBezTo>
                <a:cubicBezTo>
                  <a:pt x="1438974" y="227076"/>
                  <a:pt x="1425585" y="235946"/>
                  <a:pt x="1408110" y="242755"/>
                </a:cubicBezTo>
                <a:cubicBezTo>
                  <a:pt x="1390635" y="249564"/>
                  <a:pt x="1387839" y="248066"/>
                  <a:pt x="1399720" y="238262"/>
                </a:cubicBezTo>
                <a:cubicBezTo>
                  <a:pt x="1411601" y="228458"/>
                  <a:pt x="1421734" y="217845"/>
                  <a:pt x="1430118" y="206423"/>
                </a:cubicBezTo>
                <a:cubicBezTo>
                  <a:pt x="1438502" y="195000"/>
                  <a:pt x="1444235" y="181190"/>
                  <a:pt x="1447318" y="164992"/>
                </a:cubicBezTo>
                <a:cubicBezTo>
                  <a:pt x="1450399" y="148795"/>
                  <a:pt x="1452132" y="132991"/>
                  <a:pt x="1452517" y="117581"/>
                </a:cubicBezTo>
                <a:cubicBezTo>
                  <a:pt x="1452902" y="102172"/>
                  <a:pt x="1452331" y="88188"/>
                  <a:pt x="1450805" y="75630"/>
                </a:cubicBezTo>
                <a:cubicBezTo>
                  <a:pt x="1449280" y="63073"/>
                  <a:pt x="1446945" y="53477"/>
                  <a:pt x="1443801" y="46842"/>
                </a:cubicBezTo>
                <a:cubicBezTo>
                  <a:pt x="1440657" y="40206"/>
                  <a:pt x="1441832" y="36889"/>
                  <a:pt x="1447326" y="36889"/>
                </a:cubicBezTo>
                <a:cubicBezTo>
                  <a:pt x="1451866" y="36889"/>
                  <a:pt x="1458656" y="39078"/>
                  <a:pt x="1467697" y="43456"/>
                </a:cubicBezTo>
                <a:cubicBezTo>
                  <a:pt x="1476738" y="47834"/>
                  <a:pt x="1480273" y="53613"/>
                  <a:pt x="1478301" y="60794"/>
                </a:cubicBezTo>
                <a:cubicBezTo>
                  <a:pt x="1476329" y="67975"/>
                  <a:pt x="1474978" y="79844"/>
                  <a:pt x="1474246" y="96401"/>
                </a:cubicBezTo>
                <a:cubicBezTo>
                  <a:pt x="1479505" y="95781"/>
                  <a:pt x="1494691" y="91775"/>
                  <a:pt x="1519806" y="84383"/>
                </a:cubicBezTo>
                <a:cubicBezTo>
                  <a:pt x="1521257" y="72787"/>
                  <a:pt x="1521982" y="60087"/>
                  <a:pt x="1521982" y="46283"/>
                </a:cubicBezTo>
                <a:cubicBezTo>
                  <a:pt x="1521982" y="32281"/>
                  <a:pt x="1519840" y="21376"/>
                  <a:pt x="1515555" y="13569"/>
                </a:cubicBezTo>
                <a:cubicBezTo>
                  <a:pt x="1513413" y="9666"/>
                  <a:pt x="1513806" y="7374"/>
                  <a:pt x="1516736" y="6695"/>
                </a:cubicBezTo>
                <a:close/>
                <a:moveTo>
                  <a:pt x="6238129" y="6625"/>
                </a:moveTo>
                <a:cubicBezTo>
                  <a:pt x="6242179" y="5872"/>
                  <a:pt x="6249910" y="7098"/>
                  <a:pt x="6261321" y="10304"/>
                </a:cubicBezTo>
                <a:cubicBezTo>
                  <a:pt x="6272061" y="14124"/>
                  <a:pt x="6276067" y="18890"/>
                  <a:pt x="6273338" y="24601"/>
                </a:cubicBezTo>
                <a:cubicBezTo>
                  <a:pt x="6270610" y="30312"/>
                  <a:pt x="6269245" y="43741"/>
                  <a:pt x="6269245" y="64887"/>
                </a:cubicBezTo>
                <a:cubicBezTo>
                  <a:pt x="6285419" y="61910"/>
                  <a:pt x="6298307" y="58636"/>
                  <a:pt x="6307913" y="55064"/>
                </a:cubicBezTo>
                <a:cubicBezTo>
                  <a:pt x="6317519" y="51492"/>
                  <a:pt x="6326901" y="53421"/>
                  <a:pt x="6336060" y="60850"/>
                </a:cubicBezTo>
                <a:cubicBezTo>
                  <a:pt x="6345219" y="68279"/>
                  <a:pt x="6342875" y="73169"/>
                  <a:pt x="6329028" y="75519"/>
                </a:cubicBezTo>
                <a:cubicBezTo>
                  <a:pt x="6315181" y="77869"/>
                  <a:pt x="6295253" y="81208"/>
                  <a:pt x="6269245" y="85537"/>
                </a:cubicBezTo>
                <a:lnTo>
                  <a:pt x="6269245" y="101834"/>
                </a:lnTo>
                <a:cubicBezTo>
                  <a:pt x="6282082" y="116952"/>
                  <a:pt x="6294850" y="130666"/>
                  <a:pt x="6307550" y="142975"/>
                </a:cubicBezTo>
                <a:cubicBezTo>
                  <a:pt x="6320251" y="155285"/>
                  <a:pt x="6333868" y="165839"/>
                  <a:pt x="6348403" y="174638"/>
                </a:cubicBezTo>
                <a:cubicBezTo>
                  <a:pt x="6362939" y="183438"/>
                  <a:pt x="6376340" y="190070"/>
                  <a:pt x="6388605" y="194535"/>
                </a:cubicBezTo>
                <a:cubicBezTo>
                  <a:pt x="6400871" y="199000"/>
                  <a:pt x="6404201" y="202262"/>
                  <a:pt x="6398595" y="204320"/>
                </a:cubicBezTo>
                <a:cubicBezTo>
                  <a:pt x="6392990" y="206379"/>
                  <a:pt x="6383766" y="207998"/>
                  <a:pt x="6370923" y="209176"/>
                </a:cubicBezTo>
                <a:cubicBezTo>
                  <a:pt x="6358081" y="210354"/>
                  <a:pt x="6348277" y="210106"/>
                  <a:pt x="6341511" y="208432"/>
                </a:cubicBezTo>
                <a:cubicBezTo>
                  <a:pt x="6334745" y="206757"/>
                  <a:pt x="6328655" y="202590"/>
                  <a:pt x="6323242" y="195930"/>
                </a:cubicBezTo>
                <a:cubicBezTo>
                  <a:pt x="6317829" y="189270"/>
                  <a:pt x="6310567" y="179407"/>
                  <a:pt x="6301457" y="166341"/>
                </a:cubicBezTo>
                <a:cubicBezTo>
                  <a:pt x="6292348" y="153275"/>
                  <a:pt x="6281543" y="137013"/>
                  <a:pt x="6269041" y="117554"/>
                </a:cubicBezTo>
                <a:lnTo>
                  <a:pt x="6268073" y="188638"/>
                </a:lnTo>
                <a:cubicBezTo>
                  <a:pt x="6279509" y="187980"/>
                  <a:pt x="6287703" y="186259"/>
                  <a:pt x="6292658" y="183475"/>
                </a:cubicBezTo>
                <a:cubicBezTo>
                  <a:pt x="6297613" y="180691"/>
                  <a:pt x="6304096" y="183528"/>
                  <a:pt x="6312108" y="191986"/>
                </a:cubicBezTo>
                <a:cubicBezTo>
                  <a:pt x="6320120" y="200445"/>
                  <a:pt x="6317035" y="205130"/>
                  <a:pt x="6302853" y="206041"/>
                </a:cubicBezTo>
                <a:cubicBezTo>
                  <a:pt x="6288671" y="206953"/>
                  <a:pt x="6277084" y="208053"/>
                  <a:pt x="6268092" y="209343"/>
                </a:cubicBezTo>
                <a:cubicBezTo>
                  <a:pt x="6268092" y="228182"/>
                  <a:pt x="6267119" y="245419"/>
                  <a:pt x="6265171" y="261052"/>
                </a:cubicBezTo>
                <a:cubicBezTo>
                  <a:pt x="6263225" y="276685"/>
                  <a:pt x="6258335" y="279336"/>
                  <a:pt x="6250503" y="269005"/>
                </a:cubicBezTo>
                <a:cubicBezTo>
                  <a:pt x="6242671" y="258674"/>
                  <a:pt x="6239923" y="250255"/>
                  <a:pt x="6242261" y="243750"/>
                </a:cubicBezTo>
                <a:cubicBezTo>
                  <a:pt x="6244599" y="237245"/>
                  <a:pt x="6246159" y="226700"/>
                  <a:pt x="6246940" y="212115"/>
                </a:cubicBezTo>
                <a:cubicBezTo>
                  <a:pt x="6238035" y="213665"/>
                  <a:pt x="6230042" y="215222"/>
                  <a:pt x="6222960" y="216785"/>
                </a:cubicBezTo>
                <a:cubicBezTo>
                  <a:pt x="6215879" y="218347"/>
                  <a:pt x="6208570" y="215606"/>
                  <a:pt x="6201035" y="208562"/>
                </a:cubicBezTo>
                <a:lnTo>
                  <a:pt x="6196539" y="200926"/>
                </a:lnTo>
                <a:lnTo>
                  <a:pt x="6191687" y="206423"/>
                </a:lnTo>
                <a:cubicBezTo>
                  <a:pt x="6179359" y="219147"/>
                  <a:pt x="6166223" y="228530"/>
                  <a:pt x="6152276" y="234570"/>
                </a:cubicBezTo>
                <a:cubicBezTo>
                  <a:pt x="6138329" y="240610"/>
                  <a:pt x="6138639" y="236225"/>
                  <a:pt x="6153206" y="221417"/>
                </a:cubicBezTo>
                <a:cubicBezTo>
                  <a:pt x="6167773" y="206609"/>
                  <a:pt x="6182969" y="188011"/>
                  <a:pt x="6198794" y="165625"/>
                </a:cubicBezTo>
                <a:cubicBezTo>
                  <a:pt x="6214619" y="143239"/>
                  <a:pt x="6227940" y="118267"/>
                  <a:pt x="6238755" y="90709"/>
                </a:cubicBezTo>
                <a:cubicBezTo>
                  <a:pt x="6222879" y="96141"/>
                  <a:pt x="6211999" y="99251"/>
                  <a:pt x="6206115" y="100038"/>
                </a:cubicBezTo>
                <a:cubicBezTo>
                  <a:pt x="6200230" y="100826"/>
                  <a:pt x="6192333" y="97812"/>
                  <a:pt x="6182423" y="90997"/>
                </a:cubicBezTo>
                <a:cubicBezTo>
                  <a:pt x="6172513" y="84182"/>
                  <a:pt x="6174055" y="80284"/>
                  <a:pt x="6187046" y="79305"/>
                </a:cubicBezTo>
                <a:cubicBezTo>
                  <a:pt x="6200037" y="78325"/>
                  <a:pt x="6220002" y="74920"/>
                  <a:pt x="6246940" y="69091"/>
                </a:cubicBezTo>
                <a:cubicBezTo>
                  <a:pt x="6246940" y="42339"/>
                  <a:pt x="6243632" y="24251"/>
                  <a:pt x="6237015" y="14825"/>
                </a:cubicBezTo>
                <a:cubicBezTo>
                  <a:pt x="6233707" y="10112"/>
                  <a:pt x="6234078" y="7379"/>
                  <a:pt x="6238129" y="6625"/>
                </a:cubicBezTo>
                <a:close/>
                <a:moveTo>
                  <a:pt x="3475879" y="6625"/>
                </a:moveTo>
                <a:cubicBezTo>
                  <a:pt x="3479930" y="5872"/>
                  <a:pt x="3487661" y="7098"/>
                  <a:pt x="3499071" y="10304"/>
                </a:cubicBezTo>
                <a:cubicBezTo>
                  <a:pt x="3509811" y="14124"/>
                  <a:pt x="3513817" y="18890"/>
                  <a:pt x="3511089" y="24601"/>
                </a:cubicBezTo>
                <a:cubicBezTo>
                  <a:pt x="3508360" y="30312"/>
                  <a:pt x="3506996" y="43741"/>
                  <a:pt x="3506996" y="64887"/>
                </a:cubicBezTo>
                <a:cubicBezTo>
                  <a:pt x="3523168" y="61910"/>
                  <a:pt x="3536058" y="58636"/>
                  <a:pt x="3545663" y="55064"/>
                </a:cubicBezTo>
                <a:cubicBezTo>
                  <a:pt x="3555269" y="51492"/>
                  <a:pt x="3564651" y="53421"/>
                  <a:pt x="3573810" y="60850"/>
                </a:cubicBezTo>
                <a:cubicBezTo>
                  <a:pt x="3582969" y="68279"/>
                  <a:pt x="3580625" y="73169"/>
                  <a:pt x="3566778" y="75519"/>
                </a:cubicBezTo>
                <a:cubicBezTo>
                  <a:pt x="3552931" y="77869"/>
                  <a:pt x="3533004" y="81208"/>
                  <a:pt x="3506996" y="85537"/>
                </a:cubicBezTo>
                <a:lnTo>
                  <a:pt x="3506996" y="101834"/>
                </a:lnTo>
                <a:cubicBezTo>
                  <a:pt x="3519832" y="116952"/>
                  <a:pt x="3532600" y="130666"/>
                  <a:pt x="3545300" y="142975"/>
                </a:cubicBezTo>
                <a:cubicBezTo>
                  <a:pt x="3558001" y="155285"/>
                  <a:pt x="3571618" y="165839"/>
                  <a:pt x="3586154" y="174638"/>
                </a:cubicBezTo>
                <a:cubicBezTo>
                  <a:pt x="3600689" y="183438"/>
                  <a:pt x="3614090" y="190070"/>
                  <a:pt x="3626356" y="194535"/>
                </a:cubicBezTo>
                <a:cubicBezTo>
                  <a:pt x="3638622" y="199000"/>
                  <a:pt x="3641952" y="202262"/>
                  <a:pt x="3636346" y="204320"/>
                </a:cubicBezTo>
                <a:cubicBezTo>
                  <a:pt x="3630740" y="206379"/>
                  <a:pt x="3621516" y="207998"/>
                  <a:pt x="3608673" y="209176"/>
                </a:cubicBezTo>
                <a:cubicBezTo>
                  <a:pt x="3595831" y="210354"/>
                  <a:pt x="3586027" y="210106"/>
                  <a:pt x="3579261" y="208432"/>
                </a:cubicBezTo>
                <a:cubicBezTo>
                  <a:pt x="3572496" y="206757"/>
                  <a:pt x="3566406" y="202590"/>
                  <a:pt x="3560993" y="195930"/>
                </a:cubicBezTo>
                <a:cubicBezTo>
                  <a:pt x="3555579" y="189270"/>
                  <a:pt x="3548317" y="179407"/>
                  <a:pt x="3539208" y="166341"/>
                </a:cubicBezTo>
                <a:cubicBezTo>
                  <a:pt x="3530098" y="153275"/>
                  <a:pt x="3519293" y="137013"/>
                  <a:pt x="3506791" y="117554"/>
                </a:cubicBezTo>
                <a:lnTo>
                  <a:pt x="3505824" y="188638"/>
                </a:lnTo>
                <a:cubicBezTo>
                  <a:pt x="3517259" y="187980"/>
                  <a:pt x="3525454" y="186259"/>
                  <a:pt x="3530408" y="183475"/>
                </a:cubicBezTo>
                <a:cubicBezTo>
                  <a:pt x="3535363" y="180691"/>
                  <a:pt x="3541846" y="183528"/>
                  <a:pt x="3549858" y="191986"/>
                </a:cubicBezTo>
                <a:cubicBezTo>
                  <a:pt x="3557870" y="200445"/>
                  <a:pt x="3554785" y="205130"/>
                  <a:pt x="3540603" y="206041"/>
                </a:cubicBezTo>
                <a:cubicBezTo>
                  <a:pt x="3526421" y="206953"/>
                  <a:pt x="3514834" y="208053"/>
                  <a:pt x="3505842" y="209343"/>
                </a:cubicBezTo>
                <a:cubicBezTo>
                  <a:pt x="3505842" y="228182"/>
                  <a:pt x="3504869" y="245419"/>
                  <a:pt x="3502922" y="261052"/>
                </a:cubicBezTo>
                <a:cubicBezTo>
                  <a:pt x="3500974" y="276685"/>
                  <a:pt x="3496085" y="279336"/>
                  <a:pt x="3488253" y="269005"/>
                </a:cubicBezTo>
                <a:cubicBezTo>
                  <a:pt x="3480421" y="258674"/>
                  <a:pt x="3477673" y="250255"/>
                  <a:pt x="3480011" y="243750"/>
                </a:cubicBezTo>
                <a:cubicBezTo>
                  <a:pt x="3482349" y="237245"/>
                  <a:pt x="3483909" y="226700"/>
                  <a:pt x="3484690" y="212115"/>
                </a:cubicBezTo>
                <a:cubicBezTo>
                  <a:pt x="3475785" y="213665"/>
                  <a:pt x="3467792" y="215222"/>
                  <a:pt x="3460710" y="216785"/>
                </a:cubicBezTo>
                <a:cubicBezTo>
                  <a:pt x="3453628" y="218347"/>
                  <a:pt x="3446320" y="215606"/>
                  <a:pt x="3438786" y="208562"/>
                </a:cubicBezTo>
                <a:lnTo>
                  <a:pt x="3434289" y="200926"/>
                </a:lnTo>
                <a:lnTo>
                  <a:pt x="3429438" y="206423"/>
                </a:lnTo>
                <a:cubicBezTo>
                  <a:pt x="3417110" y="219147"/>
                  <a:pt x="3403973" y="228530"/>
                  <a:pt x="3390026" y="234570"/>
                </a:cubicBezTo>
                <a:cubicBezTo>
                  <a:pt x="3376080" y="240610"/>
                  <a:pt x="3376390" y="236225"/>
                  <a:pt x="3390956" y="221417"/>
                </a:cubicBezTo>
                <a:cubicBezTo>
                  <a:pt x="3405523" y="206609"/>
                  <a:pt x="3420719" y="188011"/>
                  <a:pt x="3436544" y="165625"/>
                </a:cubicBezTo>
                <a:cubicBezTo>
                  <a:pt x="3452370" y="143239"/>
                  <a:pt x="3465690" y="118267"/>
                  <a:pt x="3476505" y="90709"/>
                </a:cubicBezTo>
                <a:cubicBezTo>
                  <a:pt x="3460630" y="96141"/>
                  <a:pt x="3449750" y="99251"/>
                  <a:pt x="3443865" y="100038"/>
                </a:cubicBezTo>
                <a:cubicBezTo>
                  <a:pt x="3437980" y="100826"/>
                  <a:pt x="3430083" y="97812"/>
                  <a:pt x="3420173" y="90997"/>
                </a:cubicBezTo>
                <a:cubicBezTo>
                  <a:pt x="3410264" y="84182"/>
                  <a:pt x="3411805" y="80284"/>
                  <a:pt x="3424796" y="79305"/>
                </a:cubicBezTo>
                <a:cubicBezTo>
                  <a:pt x="3437788" y="78325"/>
                  <a:pt x="3457752" y="74920"/>
                  <a:pt x="3484690" y="69091"/>
                </a:cubicBezTo>
                <a:cubicBezTo>
                  <a:pt x="3484690" y="42339"/>
                  <a:pt x="3481382" y="24251"/>
                  <a:pt x="3474765" y="14825"/>
                </a:cubicBezTo>
                <a:cubicBezTo>
                  <a:pt x="3471457" y="10112"/>
                  <a:pt x="3471828" y="7379"/>
                  <a:pt x="3475879" y="6625"/>
                </a:cubicBezTo>
                <a:close/>
                <a:moveTo>
                  <a:pt x="3030709" y="6202"/>
                </a:moveTo>
                <a:cubicBezTo>
                  <a:pt x="3033443" y="5579"/>
                  <a:pt x="3038032" y="6794"/>
                  <a:pt x="3044475" y="9848"/>
                </a:cubicBezTo>
                <a:cubicBezTo>
                  <a:pt x="3057361" y="15957"/>
                  <a:pt x="3061779" y="21727"/>
                  <a:pt x="3057730" y="27159"/>
                </a:cubicBezTo>
                <a:cubicBezTo>
                  <a:pt x="3053681" y="32591"/>
                  <a:pt x="3050555" y="38048"/>
                  <a:pt x="3048354" y="43530"/>
                </a:cubicBezTo>
                <a:cubicBezTo>
                  <a:pt x="3046152" y="49012"/>
                  <a:pt x="3043136" y="55740"/>
                  <a:pt x="3039303" y="63715"/>
                </a:cubicBezTo>
                <a:cubicBezTo>
                  <a:pt x="3049585" y="62227"/>
                  <a:pt x="3059563" y="60323"/>
                  <a:pt x="3069237" y="58004"/>
                </a:cubicBezTo>
                <a:cubicBezTo>
                  <a:pt x="3078910" y="55684"/>
                  <a:pt x="3088147" y="53139"/>
                  <a:pt x="3096946" y="50367"/>
                </a:cubicBezTo>
                <a:cubicBezTo>
                  <a:pt x="3105746" y="47595"/>
                  <a:pt x="3113904" y="49685"/>
                  <a:pt x="3121419" y="56636"/>
                </a:cubicBezTo>
                <a:cubicBezTo>
                  <a:pt x="3128935" y="63588"/>
                  <a:pt x="3124923" y="68865"/>
                  <a:pt x="3109383" y="72468"/>
                </a:cubicBezTo>
                <a:cubicBezTo>
                  <a:pt x="3093843" y="76071"/>
                  <a:pt x="3079431" y="79023"/>
                  <a:pt x="3066148" y="81323"/>
                </a:cubicBezTo>
                <a:cubicBezTo>
                  <a:pt x="3052865" y="83624"/>
                  <a:pt x="3041170" y="85493"/>
                  <a:pt x="3031062" y="86932"/>
                </a:cubicBezTo>
                <a:cubicBezTo>
                  <a:pt x="3019900" y="109256"/>
                  <a:pt x="3007466" y="130316"/>
                  <a:pt x="2993762" y="150110"/>
                </a:cubicBezTo>
                <a:cubicBezTo>
                  <a:pt x="2993762" y="176620"/>
                  <a:pt x="2993649" y="197367"/>
                  <a:pt x="2993422" y="212352"/>
                </a:cubicBezTo>
                <a:lnTo>
                  <a:pt x="2993211" y="222762"/>
                </a:lnTo>
                <a:lnTo>
                  <a:pt x="2993836" y="222282"/>
                </a:lnTo>
                <a:cubicBezTo>
                  <a:pt x="3000199" y="221705"/>
                  <a:pt x="3023087" y="218819"/>
                  <a:pt x="3062502" y="213622"/>
                </a:cubicBezTo>
                <a:lnTo>
                  <a:pt x="3062502" y="172434"/>
                </a:lnTo>
                <a:cubicBezTo>
                  <a:pt x="3044246" y="175547"/>
                  <a:pt x="3030925" y="174397"/>
                  <a:pt x="3022542" y="168983"/>
                </a:cubicBezTo>
                <a:cubicBezTo>
                  <a:pt x="3014158" y="163569"/>
                  <a:pt x="3014393" y="160047"/>
                  <a:pt x="3023249" y="158416"/>
                </a:cubicBezTo>
                <a:cubicBezTo>
                  <a:pt x="3032104" y="156785"/>
                  <a:pt x="3045188" y="154246"/>
                  <a:pt x="3062502" y="150798"/>
                </a:cubicBezTo>
                <a:cubicBezTo>
                  <a:pt x="3061745" y="123190"/>
                  <a:pt x="3060000" y="106853"/>
                  <a:pt x="3057265" y="101787"/>
                </a:cubicBezTo>
                <a:cubicBezTo>
                  <a:pt x="3054530" y="96721"/>
                  <a:pt x="3055147" y="93391"/>
                  <a:pt x="3059116" y="91797"/>
                </a:cubicBezTo>
                <a:cubicBezTo>
                  <a:pt x="3063085" y="90203"/>
                  <a:pt x="3069918" y="91381"/>
                  <a:pt x="3079617" y="95332"/>
                </a:cubicBezTo>
                <a:cubicBezTo>
                  <a:pt x="3089316" y="99282"/>
                  <a:pt x="3092981" y="104122"/>
                  <a:pt x="3090612" y="109852"/>
                </a:cubicBezTo>
                <a:cubicBezTo>
                  <a:pt x="3088243" y="115582"/>
                  <a:pt x="3086705" y="127444"/>
                  <a:pt x="3085998" y="145440"/>
                </a:cubicBezTo>
                <a:cubicBezTo>
                  <a:pt x="3095139" y="144039"/>
                  <a:pt x="3103780" y="141937"/>
                  <a:pt x="3111922" y="139134"/>
                </a:cubicBezTo>
                <a:cubicBezTo>
                  <a:pt x="3120064" y="136331"/>
                  <a:pt x="3127310" y="137921"/>
                  <a:pt x="3133660" y="143905"/>
                </a:cubicBezTo>
                <a:cubicBezTo>
                  <a:pt x="3140010" y="149890"/>
                  <a:pt x="3138265" y="154767"/>
                  <a:pt x="3128424" y="158537"/>
                </a:cubicBezTo>
                <a:cubicBezTo>
                  <a:pt x="3118582" y="162307"/>
                  <a:pt x="3104379" y="165619"/>
                  <a:pt x="3085812" y="168471"/>
                </a:cubicBezTo>
                <a:cubicBezTo>
                  <a:pt x="3085155" y="182697"/>
                  <a:pt x="3084826" y="196811"/>
                  <a:pt x="3084826" y="210813"/>
                </a:cubicBezTo>
                <a:cubicBezTo>
                  <a:pt x="3103442" y="208581"/>
                  <a:pt x="3119838" y="206466"/>
                  <a:pt x="3134014" y="204469"/>
                </a:cubicBezTo>
                <a:cubicBezTo>
                  <a:pt x="3148190" y="202472"/>
                  <a:pt x="3159101" y="206361"/>
                  <a:pt x="3166747" y="216134"/>
                </a:cubicBezTo>
                <a:cubicBezTo>
                  <a:pt x="3174393" y="225907"/>
                  <a:pt x="3172523" y="230598"/>
                  <a:pt x="3161138" y="230207"/>
                </a:cubicBezTo>
                <a:cubicBezTo>
                  <a:pt x="3149753" y="229816"/>
                  <a:pt x="3137722" y="229234"/>
                  <a:pt x="3125047" y="228458"/>
                </a:cubicBezTo>
                <a:cubicBezTo>
                  <a:pt x="3112372" y="227683"/>
                  <a:pt x="3093610" y="229048"/>
                  <a:pt x="3068762" y="232551"/>
                </a:cubicBezTo>
                <a:cubicBezTo>
                  <a:pt x="3043914" y="236055"/>
                  <a:pt x="3027595" y="238777"/>
                  <a:pt x="3019807" y="240718"/>
                </a:cubicBezTo>
                <a:cubicBezTo>
                  <a:pt x="3012018" y="242659"/>
                  <a:pt x="3004152" y="240216"/>
                  <a:pt x="2996208" y="233388"/>
                </a:cubicBezTo>
                <a:lnTo>
                  <a:pt x="2992814" y="229297"/>
                </a:lnTo>
                <a:lnTo>
                  <a:pt x="2991325" y="246148"/>
                </a:lnTo>
                <a:cubicBezTo>
                  <a:pt x="2990305" y="252540"/>
                  <a:pt x="2988875" y="258413"/>
                  <a:pt x="2987037" y="263768"/>
                </a:cubicBezTo>
                <a:cubicBezTo>
                  <a:pt x="2983359" y="274477"/>
                  <a:pt x="2978675" y="274229"/>
                  <a:pt x="2972982" y="263024"/>
                </a:cubicBezTo>
                <a:cubicBezTo>
                  <a:pt x="2967289" y="251818"/>
                  <a:pt x="2965804" y="242042"/>
                  <a:pt x="2968526" y="233695"/>
                </a:cubicBezTo>
                <a:cubicBezTo>
                  <a:pt x="2971249" y="225349"/>
                  <a:pt x="2972287" y="204928"/>
                  <a:pt x="2971642" y="172434"/>
                </a:cubicBezTo>
                <a:cubicBezTo>
                  <a:pt x="2965317" y="182753"/>
                  <a:pt x="2956229" y="192851"/>
                  <a:pt x="2944379" y="202730"/>
                </a:cubicBezTo>
                <a:cubicBezTo>
                  <a:pt x="2932529" y="212608"/>
                  <a:pt x="2921432" y="219367"/>
                  <a:pt x="2911088" y="223008"/>
                </a:cubicBezTo>
                <a:cubicBezTo>
                  <a:pt x="2900744" y="226648"/>
                  <a:pt x="2899318" y="224403"/>
                  <a:pt x="2906809" y="216273"/>
                </a:cubicBezTo>
                <a:cubicBezTo>
                  <a:pt x="2914300" y="208143"/>
                  <a:pt x="2923509" y="198615"/>
                  <a:pt x="2934435" y="187689"/>
                </a:cubicBezTo>
                <a:cubicBezTo>
                  <a:pt x="2945362" y="176762"/>
                  <a:pt x="2957311" y="162146"/>
                  <a:pt x="2970284" y="143840"/>
                </a:cubicBezTo>
                <a:cubicBezTo>
                  <a:pt x="2970284" y="139859"/>
                  <a:pt x="2969506" y="134266"/>
                  <a:pt x="2967950" y="127060"/>
                </a:cubicBezTo>
                <a:cubicBezTo>
                  <a:pt x="2966393" y="119854"/>
                  <a:pt x="2971971" y="119755"/>
                  <a:pt x="2984684" y="126762"/>
                </a:cubicBezTo>
                <a:cubicBezTo>
                  <a:pt x="2987735" y="123091"/>
                  <a:pt x="2995387" y="110683"/>
                  <a:pt x="3007640" y="89537"/>
                </a:cubicBezTo>
                <a:cubicBezTo>
                  <a:pt x="3000323" y="91868"/>
                  <a:pt x="2993492" y="93425"/>
                  <a:pt x="2987148" y="94206"/>
                </a:cubicBezTo>
                <a:cubicBezTo>
                  <a:pt x="2980805" y="94987"/>
                  <a:pt x="2973682" y="92116"/>
                  <a:pt x="2965782" y="85593"/>
                </a:cubicBezTo>
                <a:cubicBezTo>
                  <a:pt x="2957882" y="79069"/>
                  <a:pt x="2959460" y="75556"/>
                  <a:pt x="2970517" y="75054"/>
                </a:cubicBezTo>
                <a:cubicBezTo>
                  <a:pt x="2981574" y="74551"/>
                  <a:pt x="2996118" y="72862"/>
                  <a:pt x="3014151" y="69984"/>
                </a:cubicBezTo>
                <a:cubicBezTo>
                  <a:pt x="3025376" y="40988"/>
                  <a:pt x="3030014" y="22189"/>
                  <a:pt x="3028067" y="13588"/>
                </a:cubicBezTo>
                <a:cubicBezTo>
                  <a:pt x="3027093" y="9287"/>
                  <a:pt x="3027974" y="6825"/>
                  <a:pt x="3030709" y="6202"/>
                </a:cubicBezTo>
                <a:close/>
                <a:moveTo>
                  <a:pt x="115241" y="4202"/>
                </a:moveTo>
                <a:cubicBezTo>
                  <a:pt x="118850" y="4202"/>
                  <a:pt x="125599" y="6016"/>
                  <a:pt x="135490" y="9644"/>
                </a:cubicBezTo>
                <a:cubicBezTo>
                  <a:pt x="145381" y="13272"/>
                  <a:pt x="148882" y="17290"/>
                  <a:pt x="145992" y="21699"/>
                </a:cubicBezTo>
                <a:cubicBezTo>
                  <a:pt x="143102" y="26108"/>
                  <a:pt x="140460" y="31500"/>
                  <a:pt x="138067" y="37875"/>
                </a:cubicBezTo>
                <a:cubicBezTo>
                  <a:pt x="135673" y="44249"/>
                  <a:pt x="132759" y="50141"/>
                  <a:pt x="129323" y="55548"/>
                </a:cubicBezTo>
                <a:cubicBezTo>
                  <a:pt x="142135" y="54035"/>
                  <a:pt x="156137" y="52109"/>
                  <a:pt x="171330" y="49772"/>
                </a:cubicBezTo>
                <a:cubicBezTo>
                  <a:pt x="186523" y="47434"/>
                  <a:pt x="198680" y="45477"/>
                  <a:pt x="207802" y="43902"/>
                </a:cubicBezTo>
                <a:cubicBezTo>
                  <a:pt x="216924" y="42327"/>
                  <a:pt x="225940" y="42367"/>
                  <a:pt x="234852" y="44023"/>
                </a:cubicBezTo>
                <a:cubicBezTo>
                  <a:pt x="243763" y="45679"/>
                  <a:pt x="250386" y="49632"/>
                  <a:pt x="254720" y="55883"/>
                </a:cubicBezTo>
                <a:cubicBezTo>
                  <a:pt x="259055" y="62134"/>
                  <a:pt x="258354" y="65805"/>
                  <a:pt x="252618" y="66896"/>
                </a:cubicBezTo>
                <a:cubicBezTo>
                  <a:pt x="246882" y="67988"/>
                  <a:pt x="237716" y="68143"/>
                  <a:pt x="225122" y="67361"/>
                </a:cubicBezTo>
                <a:cubicBezTo>
                  <a:pt x="212527" y="66580"/>
                  <a:pt x="197995" y="66769"/>
                  <a:pt x="181525" y="67929"/>
                </a:cubicBezTo>
                <a:cubicBezTo>
                  <a:pt x="165055" y="69088"/>
                  <a:pt x="146103" y="71144"/>
                  <a:pt x="124672" y="74096"/>
                </a:cubicBezTo>
                <a:cubicBezTo>
                  <a:pt x="118161" y="88594"/>
                  <a:pt x="111538" y="100432"/>
                  <a:pt x="104803" y="109610"/>
                </a:cubicBezTo>
                <a:cubicBezTo>
                  <a:pt x="106577" y="110924"/>
                  <a:pt x="114208" y="110053"/>
                  <a:pt x="127695" y="106996"/>
                </a:cubicBezTo>
                <a:cubicBezTo>
                  <a:pt x="141183" y="103939"/>
                  <a:pt x="150435" y="101409"/>
                  <a:pt x="155452" y="99406"/>
                </a:cubicBezTo>
                <a:cubicBezTo>
                  <a:pt x="160469" y="97403"/>
                  <a:pt x="166012" y="97434"/>
                  <a:pt x="172084" y="99499"/>
                </a:cubicBezTo>
                <a:cubicBezTo>
                  <a:pt x="178154" y="101564"/>
                  <a:pt x="183633" y="103967"/>
                  <a:pt x="188520" y="106708"/>
                </a:cubicBezTo>
                <a:cubicBezTo>
                  <a:pt x="193407" y="109449"/>
                  <a:pt x="194485" y="115315"/>
                  <a:pt x="191756" y="124307"/>
                </a:cubicBezTo>
                <a:cubicBezTo>
                  <a:pt x="189028" y="133298"/>
                  <a:pt x="188048" y="142954"/>
                  <a:pt x="188817" y="153272"/>
                </a:cubicBezTo>
                <a:cubicBezTo>
                  <a:pt x="189586" y="163591"/>
                  <a:pt x="190358" y="175748"/>
                  <a:pt x="191134" y="189744"/>
                </a:cubicBezTo>
                <a:cubicBezTo>
                  <a:pt x="191908" y="203741"/>
                  <a:pt x="192696" y="216503"/>
                  <a:pt x="193496" y="228030"/>
                </a:cubicBezTo>
                <a:cubicBezTo>
                  <a:pt x="194296" y="239559"/>
                  <a:pt x="193024" y="249294"/>
                  <a:pt x="189682" y="257238"/>
                </a:cubicBezTo>
                <a:cubicBezTo>
                  <a:pt x="186340" y="265182"/>
                  <a:pt x="181308" y="271712"/>
                  <a:pt x="174585" y="276828"/>
                </a:cubicBezTo>
                <a:cubicBezTo>
                  <a:pt x="167863" y="281943"/>
                  <a:pt x="163525" y="280899"/>
                  <a:pt x="161572" y="273693"/>
                </a:cubicBezTo>
                <a:cubicBezTo>
                  <a:pt x="159619" y="266487"/>
                  <a:pt x="154705" y="257902"/>
                  <a:pt x="146829" y="247936"/>
                </a:cubicBezTo>
                <a:cubicBezTo>
                  <a:pt x="138954" y="237971"/>
                  <a:pt x="139075" y="234176"/>
                  <a:pt x="147192" y="236551"/>
                </a:cubicBezTo>
                <a:cubicBezTo>
                  <a:pt x="155309" y="238926"/>
                  <a:pt x="160757" y="240095"/>
                  <a:pt x="163535" y="240058"/>
                </a:cubicBezTo>
                <a:cubicBezTo>
                  <a:pt x="166313" y="240020"/>
                  <a:pt x="167702" y="231072"/>
                  <a:pt x="167702" y="213213"/>
                </a:cubicBezTo>
                <a:cubicBezTo>
                  <a:pt x="167702" y="192389"/>
                  <a:pt x="166952" y="171498"/>
                  <a:pt x="165451" y="150538"/>
                </a:cubicBezTo>
                <a:cubicBezTo>
                  <a:pt x="163951" y="129578"/>
                  <a:pt x="161008" y="118453"/>
                  <a:pt x="156624" y="117163"/>
                </a:cubicBezTo>
                <a:cubicBezTo>
                  <a:pt x="152239" y="115873"/>
                  <a:pt x="136132" y="118124"/>
                  <a:pt x="108301" y="123916"/>
                </a:cubicBezTo>
                <a:lnTo>
                  <a:pt x="108301" y="147766"/>
                </a:lnTo>
                <a:cubicBezTo>
                  <a:pt x="113919" y="147840"/>
                  <a:pt x="122415" y="146302"/>
                  <a:pt x="133788" y="143152"/>
                </a:cubicBezTo>
                <a:cubicBezTo>
                  <a:pt x="145161" y="140002"/>
                  <a:pt x="152512" y="141397"/>
                  <a:pt x="155842" y="147338"/>
                </a:cubicBezTo>
                <a:cubicBezTo>
                  <a:pt x="159173" y="153278"/>
                  <a:pt x="155247" y="157390"/>
                  <a:pt x="144066" y="159672"/>
                </a:cubicBezTo>
                <a:cubicBezTo>
                  <a:pt x="132886" y="161954"/>
                  <a:pt x="120964" y="163095"/>
                  <a:pt x="108301" y="163095"/>
                </a:cubicBezTo>
                <a:cubicBezTo>
                  <a:pt x="108301" y="170933"/>
                  <a:pt x="107526" y="179057"/>
                  <a:pt x="105976" y="187466"/>
                </a:cubicBezTo>
                <a:cubicBezTo>
                  <a:pt x="116952" y="187528"/>
                  <a:pt x="126905" y="185987"/>
                  <a:pt x="135834" y="182843"/>
                </a:cubicBezTo>
                <a:cubicBezTo>
                  <a:pt x="144764" y="179699"/>
                  <a:pt x="151551" y="181292"/>
                  <a:pt x="156196" y="187624"/>
                </a:cubicBezTo>
                <a:cubicBezTo>
                  <a:pt x="160840" y="193955"/>
                  <a:pt x="155523" y="198454"/>
                  <a:pt x="140244" y="201121"/>
                </a:cubicBezTo>
                <a:cubicBezTo>
                  <a:pt x="124963" y="203787"/>
                  <a:pt x="113417" y="203564"/>
                  <a:pt x="105604" y="200451"/>
                </a:cubicBezTo>
                <a:cubicBezTo>
                  <a:pt x="104215" y="220555"/>
                  <a:pt x="100429" y="236476"/>
                  <a:pt x="94246" y="248215"/>
                </a:cubicBezTo>
                <a:cubicBezTo>
                  <a:pt x="88063" y="259954"/>
                  <a:pt x="82613" y="261780"/>
                  <a:pt x="77893" y="253694"/>
                </a:cubicBezTo>
                <a:cubicBezTo>
                  <a:pt x="73175" y="245608"/>
                  <a:pt x="72576" y="237531"/>
                  <a:pt x="76099" y="229463"/>
                </a:cubicBezTo>
                <a:cubicBezTo>
                  <a:pt x="79621" y="221395"/>
                  <a:pt x="82343" y="212366"/>
                  <a:pt x="84266" y="202376"/>
                </a:cubicBezTo>
                <a:cubicBezTo>
                  <a:pt x="86188" y="192386"/>
                  <a:pt x="87732" y="178297"/>
                  <a:pt x="88898" y="160109"/>
                </a:cubicBezTo>
                <a:cubicBezTo>
                  <a:pt x="90064" y="141921"/>
                  <a:pt x="90597" y="130464"/>
                  <a:pt x="90498" y="125739"/>
                </a:cubicBezTo>
                <a:cubicBezTo>
                  <a:pt x="81568" y="142023"/>
                  <a:pt x="70942" y="156122"/>
                  <a:pt x="58620" y="168034"/>
                </a:cubicBezTo>
                <a:cubicBezTo>
                  <a:pt x="46299" y="179947"/>
                  <a:pt x="31435" y="189884"/>
                  <a:pt x="14028" y="197846"/>
                </a:cubicBezTo>
                <a:cubicBezTo>
                  <a:pt x="-3379" y="205809"/>
                  <a:pt x="-4585" y="203142"/>
                  <a:pt x="10409" y="189847"/>
                </a:cubicBezTo>
                <a:cubicBezTo>
                  <a:pt x="25404" y="176551"/>
                  <a:pt x="41006" y="160059"/>
                  <a:pt x="57216" y="140371"/>
                </a:cubicBezTo>
                <a:cubicBezTo>
                  <a:pt x="73426" y="120682"/>
                  <a:pt x="88073" y="99068"/>
                  <a:pt x="101157" y="75528"/>
                </a:cubicBezTo>
                <a:cubicBezTo>
                  <a:pt x="71379" y="79385"/>
                  <a:pt x="52156" y="82297"/>
                  <a:pt x="43486" y="84263"/>
                </a:cubicBezTo>
                <a:cubicBezTo>
                  <a:pt x="34817" y="86228"/>
                  <a:pt x="26501" y="84042"/>
                  <a:pt x="18540" y="77705"/>
                </a:cubicBezTo>
                <a:cubicBezTo>
                  <a:pt x="10577" y="71367"/>
                  <a:pt x="8837" y="67854"/>
                  <a:pt x="13321" y="67166"/>
                </a:cubicBezTo>
                <a:cubicBezTo>
                  <a:pt x="17804" y="66478"/>
                  <a:pt x="26266" y="65938"/>
                  <a:pt x="38705" y="65547"/>
                </a:cubicBezTo>
                <a:cubicBezTo>
                  <a:pt x="51145" y="65157"/>
                  <a:pt x="73358" y="62735"/>
                  <a:pt x="105343" y="58283"/>
                </a:cubicBezTo>
                <a:cubicBezTo>
                  <a:pt x="114224" y="36566"/>
                  <a:pt x="116915" y="22124"/>
                  <a:pt x="113417" y="14955"/>
                </a:cubicBezTo>
                <a:cubicBezTo>
                  <a:pt x="109920" y="7787"/>
                  <a:pt x="110527" y="4202"/>
                  <a:pt x="115241" y="4202"/>
                </a:cubicBezTo>
                <a:close/>
                <a:moveTo>
                  <a:pt x="5937107" y="2672"/>
                </a:moveTo>
                <a:cubicBezTo>
                  <a:pt x="5938520" y="2767"/>
                  <a:pt x="5940201" y="3181"/>
                  <a:pt x="5942149" y="3914"/>
                </a:cubicBezTo>
                <a:cubicBezTo>
                  <a:pt x="5949944" y="6847"/>
                  <a:pt x="5955804" y="10304"/>
                  <a:pt x="5959730" y="14285"/>
                </a:cubicBezTo>
                <a:cubicBezTo>
                  <a:pt x="5963655" y="18267"/>
                  <a:pt x="5963696" y="21724"/>
                  <a:pt x="5959851" y="24657"/>
                </a:cubicBezTo>
                <a:cubicBezTo>
                  <a:pt x="5956006" y="27590"/>
                  <a:pt x="5950537" y="32442"/>
                  <a:pt x="5943442" y="39214"/>
                </a:cubicBezTo>
                <a:cubicBezTo>
                  <a:pt x="5967602" y="38495"/>
                  <a:pt x="5986922" y="35394"/>
                  <a:pt x="6001402" y="29912"/>
                </a:cubicBezTo>
                <a:cubicBezTo>
                  <a:pt x="6015881" y="24431"/>
                  <a:pt x="6027158" y="24396"/>
                  <a:pt x="6035232" y="29810"/>
                </a:cubicBezTo>
                <a:cubicBezTo>
                  <a:pt x="6043306" y="35224"/>
                  <a:pt x="6043002" y="39909"/>
                  <a:pt x="6034320" y="43865"/>
                </a:cubicBezTo>
                <a:cubicBezTo>
                  <a:pt x="6025639" y="47821"/>
                  <a:pt x="6013665" y="50972"/>
                  <a:pt x="5998397" y="53316"/>
                </a:cubicBezTo>
                <a:cubicBezTo>
                  <a:pt x="5983130" y="55660"/>
                  <a:pt x="5970774" y="57030"/>
                  <a:pt x="5961330" y="57427"/>
                </a:cubicBezTo>
                <a:cubicBezTo>
                  <a:pt x="5951885" y="57824"/>
                  <a:pt x="5943796" y="56075"/>
                  <a:pt x="5937061" y="52181"/>
                </a:cubicBezTo>
                <a:cubicBezTo>
                  <a:pt x="5916164" y="73624"/>
                  <a:pt x="5899333" y="86576"/>
                  <a:pt x="5886571" y="91034"/>
                </a:cubicBezTo>
                <a:cubicBezTo>
                  <a:pt x="5873809" y="95493"/>
                  <a:pt x="5872197" y="92826"/>
                  <a:pt x="5881734" y="83035"/>
                </a:cubicBezTo>
                <a:cubicBezTo>
                  <a:pt x="5891272" y="73243"/>
                  <a:pt x="5902167" y="60518"/>
                  <a:pt x="5914421" y="44860"/>
                </a:cubicBezTo>
                <a:cubicBezTo>
                  <a:pt x="5926675" y="29202"/>
                  <a:pt x="5932410" y="17730"/>
                  <a:pt x="5931629" y="10444"/>
                </a:cubicBezTo>
                <a:cubicBezTo>
                  <a:pt x="5931043" y="4979"/>
                  <a:pt x="5932869" y="2388"/>
                  <a:pt x="5937107" y="2672"/>
                </a:cubicBezTo>
                <a:close/>
                <a:moveTo>
                  <a:pt x="7477371" y="2"/>
                </a:moveTo>
                <a:cubicBezTo>
                  <a:pt x="7478553" y="29"/>
                  <a:pt x="7479913" y="359"/>
                  <a:pt x="7481451" y="993"/>
                </a:cubicBezTo>
                <a:cubicBezTo>
                  <a:pt x="7487603" y="3529"/>
                  <a:pt x="7493227" y="7170"/>
                  <a:pt x="7498324" y="11913"/>
                </a:cubicBezTo>
                <a:cubicBezTo>
                  <a:pt x="7503421" y="16657"/>
                  <a:pt x="7504541" y="20177"/>
                  <a:pt x="7501682" y="22471"/>
                </a:cubicBezTo>
                <a:cubicBezTo>
                  <a:pt x="7498823" y="24765"/>
                  <a:pt x="7494411" y="26849"/>
                  <a:pt x="7488445" y="28722"/>
                </a:cubicBezTo>
                <a:cubicBezTo>
                  <a:pt x="7505585" y="28722"/>
                  <a:pt x="7517241" y="27162"/>
                  <a:pt x="7523411" y="24043"/>
                </a:cubicBezTo>
                <a:cubicBezTo>
                  <a:pt x="7529581" y="20924"/>
                  <a:pt x="7535590" y="20828"/>
                  <a:pt x="7541437" y="23755"/>
                </a:cubicBezTo>
                <a:cubicBezTo>
                  <a:pt x="7547285" y="26682"/>
                  <a:pt x="7552563" y="30433"/>
                  <a:pt x="7557269" y="35010"/>
                </a:cubicBezTo>
                <a:cubicBezTo>
                  <a:pt x="7561976" y="39586"/>
                  <a:pt x="7561563" y="43108"/>
                  <a:pt x="7556032" y="45577"/>
                </a:cubicBezTo>
                <a:cubicBezTo>
                  <a:pt x="7550501" y="48045"/>
                  <a:pt x="7545257" y="52330"/>
                  <a:pt x="7540303" y="58432"/>
                </a:cubicBezTo>
                <a:cubicBezTo>
                  <a:pt x="7535349" y="64533"/>
                  <a:pt x="7528353" y="71900"/>
                  <a:pt x="7519318" y="80533"/>
                </a:cubicBezTo>
                <a:cubicBezTo>
                  <a:pt x="7510283" y="89165"/>
                  <a:pt x="7501034" y="96832"/>
                  <a:pt x="7491571" y="103536"/>
                </a:cubicBezTo>
                <a:lnTo>
                  <a:pt x="7487631" y="105711"/>
                </a:lnTo>
                <a:lnTo>
                  <a:pt x="7496027" y="106698"/>
                </a:lnTo>
                <a:cubicBezTo>
                  <a:pt x="7503499" y="109669"/>
                  <a:pt x="7508969" y="113365"/>
                  <a:pt x="7512435" y="117786"/>
                </a:cubicBezTo>
                <a:cubicBezTo>
                  <a:pt x="7515901" y="122207"/>
                  <a:pt x="7515867" y="125671"/>
                  <a:pt x="7512333" y="128176"/>
                </a:cubicBezTo>
                <a:cubicBezTo>
                  <a:pt x="7508797" y="130681"/>
                  <a:pt x="7505121" y="132554"/>
                  <a:pt x="7501301" y="133794"/>
                </a:cubicBezTo>
                <a:cubicBezTo>
                  <a:pt x="7508729" y="133794"/>
                  <a:pt x="7516717" y="132864"/>
                  <a:pt x="7525262" y="131004"/>
                </a:cubicBezTo>
                <a:cubicBezTo>
                  <a:pt x="7533807" y="129144"/>
                  <a:pt x="7540455" y="126803"/>
                  <a:pt x="7545205" y="123981"/>
                </a:cubicBezTo>
                <a:cubicBezTo>
                  <a:pt x="7549955" y="121160"/>
                  <a:pt x="7555874" y="121417"/>
                  <a:pt x="7562962" y="124753"/>
                </a:cubicBezTo>
                <a:cubicBezTo>
                  <a:pt x="7570049" y="128089"/>
                  <a:pt x="7576524" y="132576"/>
                  <a:pt x="7582384" y="138213"/>
                </a:cubicBezTo>
                <a:cubicBezTo>
                  <a:pt x="7588244" y="143850"/>
                  <a:pt x="7588223" y="148324"/>
                  <a:pt x="7582319" y="151635"/>
                </a:cubicBezTo>
                <a:cubicBezTo>
                  <a:pt x="7576415" y="154947"/>
                  <a:pt x="7569216" y="161619"/>
                  <a:pt x="7560720" y="171653"/>
                </a:cubicBezTo>
                <a:cubicBezTo>
                  <a:pt x="7552225" y="181686"/>
                  <a:pt x="7538783" y="195115"/>
                  <a:pt x="7520397" y="211938"/>
                </a:cubicBezTo>
                <a:cubicBezTo>
                  <a:pt x="7502011" y="228762"/>
                  <a:pt x="7480948" y="242907"/>
                  <a:pt x="7457210" y="254373"/>
                </a:cubicBezTo>
                <a:cubicBezTo>
                  <a:pt x="7433472" y="265839"/>
                  <a:pt x="7410153" y="272753"/>
                  <a:pt x="7387251" y="275116"/>
                </a:cubicBezTo>
                <a:cubicBezTo>
                  <a:pt x="7364351" y="277479"/>
                  <a:pt x="7363315" y="274611"/>
                  <a:pt x="7384145" y="266512"/>
                </a:cubicBezTo>
                <a:cubicBezTo>
                  <a:pt x="7404975" y="258413"/>
                  <a:pt x="7425743" y="248609"/>
                  <a:pt x="7446448" y="237100"/>
                </a:cubicBezTo>
                <a:cubicBezTo>
                  <a:pt x="7467153" y="225590"/>
                  <a:pt x="7481885" y="215941"/>
                  <a:pt x="7490641" y="208153"/>
                </a:cubicBezTo>
                <a:cubicBezTo>
                  <a:pt x="7485171" y="204779"/>
                  <a:pt x="7477969" y="197964"/>
                  <a:pt x="7469033" y="187707"/>
                </a:cubicBezTo>
                <a:cubicBezTo>
                  <a:pt x="7460097" y="177451"/>
                  <a:pt x="7458231" y="171538"/>
                  <a:pt x="7463433" y="169969"/>
                </a:cubicBezTo>
                <a:cubicBezTo>
                  <a:pt x="7468636" y="168400"/>
                  <a:pt x="7476613" y="169727"/>
                  <a:pt x="7487367" y="173950"/>
                </a:cubicBezTo>
                <a:cubicBezTo>
                  <a:pt x="7498119" y="178173"/>
                  <a:pt x="7503799" y="186566"/>
                  <a:pt x="7504407" y="199130"/>
                </a:cubicBezTo>
                <a:cubicBezTo>
                  <a:pt x="7512741" y="190572"/>
                  <a:pt x="7521483" y="180384"/>
                  <a:pt x="7530629" y="168564"/>
                </a:cubicBezTo>
                <a:cubicBezTo>
                  <a:pt x="7539776" y="156745"/>
                  <a:pt x="7544349" y="149062"/>
                  <a:pt x="7544349" y="145515"/>
                </a:cubicBezTo>
                <a:cubicBezTo>
                  <a:pt x="7544349" y="144002"/>
                  <a:pt x="7540753" y="144023"/>
                  <a:pt x="7533559" y="145580"/>
                </a:cubicBezTo>
                <a:cubicBezTo>
                  <a:pt x="7526366" y="147136"/>
                  <a:pt x="7519017" y="148497"/>
                  <a:pt x="7511514" y="149663"/>
                </a:cubicBezTo>
                <a:cubicBezTo>
                  <a:pt x="7504011" y="150829"/>
                  <a:pt x="7497574" y="149080"/>
                  <a:pt x="7492203" y="144417"/>
                </a:cubicBezTo>
                <a:cubicBezTo>
                  <a:pt x="7481017" y="156398"/>
                  <a:pt x="7467492" y="166549"/>
                  <a:pt x="7451629" y="174871"/>
                </a:cubicBezTo>
                <a:cubicBezTo>
                  <a:pt x="7435767" y="183193"/>
                  <a:pt x="7420989" y="188951"/>
                  <a:pt x="7407297" y="192144"/>
                </a:cubicBezTo>
                <a:cubicBezTo>
                  <a:pt x="7393605" y="195338"/>
                  <a:pt x="7393567" y="192557"/>
                  <a:pt x="7407185" y="183801"/>
                </a:cubicBezTo>
                <a:cubicBezTo>
                  <a:pt x="7420803" y="175045"/>
                  <a:pt x="7434697" y="165498"/>
                  <a:pt x="7448867" y="155161"/>
                </a:cubicBezTo>
                <a:cubicBezTo>
                  <a:pt x="7463037" y="144823"/>
                  <a:pt x="7472571" y="135695"/>
                  <a:pt x="7477469" y="127776"/>
                </a:cubicBezTo>
                <a:cubicBezTo>
                  <a:pt x="7482369" y="119857"/>
                  <a:pt x="7484817" y="114484"/>
                  <a:pt x="7484817" y="111656"/>
                </a:cubicBezTo>
                <a:lnTo>
                  <a:pt x="7487615" y="105720"/>
                </a:lnTo>
                <a:lnTo>
                  <a:pt x="7451833" y="125479"/>
                </a:lnTo>
                <a:cubicBezTo>
                  <a:pt x="7434805" y="133404"/>
                  <a:pt x="7418729" y="137763"/>
                  <a:pt x="7403604" y="138557"/>
                </a:cubicBezTo>
                <a:cubicBezTo>
                  <a:pt x="7388479" y="139351"/>
                  <a:pt x="7387087" y="136656"/>
                  <a:pt x="7399427" y="130474"/>
                </a:cubicBezTo>
                <a:cubicBezTo>
                  <a:pt x="7411768" y="124291"/>
                  <a:pt x="7423829" y="118353"/>
                  <a:pt x="7435611" y="112661"/>
                </a:cubicBezTo>
                <a:cubicBezTo>
                  <a:pt x="7447394" y="106968"/>
                  <a:pt x="7459902" y="100103"/>
                  <a:pt x="7473135" y="92067"/>
                </a:cubicBezTo>
                <a:cubicBezTo>
                  <a:pt x="7460274" y="82467"/>
                  <a:pt x="7452972" y="74759"/>
                  <a:pt x="7451229" y="68943"/>
                </a:cubicBezTo>
                <a:lnTo>
                  <a:pt x="7452481" y="64068"/>
                </a:lnTo>
                <a:lnTo>
                  <a:pt x="7451081" y="65175"/>
                </a:lnTo>
                <a:cubicBezTo>
                  <a:pt x="7438113" y="74992"/>
                  <a:pt x="7423565" y="82092"/>
                  <a:pt x="7407437" y="86476"/>
                </a:cubicBezTo>
                <a:cubicBezTo>
                  <a:pt x="7391307" y="90861"/>
                  <a:pt x="7390393" y="88113"/>
                  <a:pt x="7404693" y="78235"/>
                </a:cubicBezTo>
                <a:cubicBezTo>
                  <a:pt x="7418993" y="68357"/>
                  <a:pt x="7433593" y="55970"/>
                  <a:pt x="7448495" y="41074"/>
                </a:cubicBezTo>
                <a:cubicBezTo>
                  <a:pt x="7463396" y="26179"/>
                  <a:pt x="7471076" y="15141"/>
                  <a:pt x="7471535" y="7960"/>
                </a:cubicBezTo>
                <a:cubicBezTo>
                  <a:pt x="7471879" y="2574"/>
                  <a:pt x="7473824" y="-78"/>
                  <a:pt x="7477371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02594" y="4675204"/>
            <a:ext cx="3843553" cy="51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答：每本相册插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张照片。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0440" y="2237051"/>
            <a:ext cx="188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256÷8=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25103" y="2966135"/>
            <a:ext cx="10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2 5 6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129099" y="2998906"/>
            <a:ext cx="1095270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 rot="4080974">
            <a:off x="4430796" y="2840299"/>
            <a:ext cx="854110" cy="6118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9204" y="2963469"/>
            <a:ext cx="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6761" y="2567616"/>
            <a:ext cx="28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30648" y="3254167"/>
            <a:ext cx="95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129099" y="3642817"/>
            <a:ext cx="1095270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548288" y="3642819"/>
            <a:ext cx="28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807675" y="3640905"/>
            <a:ext cx="3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47744" y="2563704"/>
            <a:ext cx="3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46342" y="3947050"/>
            <a:ext cx="160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1 6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5406931" y="4306642"/>
            <a:ext cx="1095270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836064" y="4316692"/>
            <a:ext cx="3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709397" y="2244186"/>
            <a:ext cx="114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6528048" y="2996952"/>
            <a:ext cx="1980174" cy="653302"/>
          </a:xfrm>
          <a:prstGeom prst="wedgeRoundRectCallout">
            <a:avLst>
              <a:gd name="adj1" fmla="val -60934"/>
              <a:gd name="adj2" fmla="val 763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接着往下除！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  <p:bldP spid="34" grpId="0"/>
      <p:bldP spid="8" grpId="0" animBg="1"/>
      <p:bldP spid="9" grpId="0"/>
      <p:bldP spid="12" grpId="0"/>
      <p:bldP spid="41" grpId="0"/>
      <p:bldP spid="44" grpId="0"/>
      <p:bldP spid="45" grpId="0"/>
      <p:bldP spid="47" grpId="0"/>
      <p:bldP spid="50" grpId="0"/>
      <p:bldP spid="55" grpId="0"/>
      <p:bldP spid="5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444087" y="1338336"/>
            <a:ext cx="1322594" cy="270872"/>
          </a:xfrm>
          <a:custGeom>
            <a:avLst/>
            <a:gdLst/>
            <a:ahLst/>
            <a:cxnLst/>
            <a:rect l="l" t="t" r="r" b="b"/>
            <a:pathLst>
              <a:path w="1322594" h="270872">
                <a:moveTo>
                  <a:pt x="1283142" y="187324"/>
                </a:moveTo>
                <a:cubicBezTo>
                  <a:pt x="1280226" y="187488"/>
                  <a:pt x="1277390" y="188595"/>
                  <a:pt x="1274633" y="190645"/>
                </a:cubicBezTo>
                <a:cubicBezTo>
                  <a:pt x="1269121" y="194744"/>
                  <a:pt x="1266364" y="200207"/>
                  <a:pt x="1266364" y="207034"/>
                </a:cubicBezTo>
                <a:cubicBezTo>
                  <a:pt x="1266364" y="213862"/>
                  <a:pt x="1269434" y="218987"/>
                  <a:pt x="1275573" y="222410"/>
                </a:cubicBezTo>
                <a:cubicBezTo>
                  <a:pt x="1281712" y="225833"/>
                  <a:pt x="1287721" y="225660"/>
                  <a:pt x="1293600" y="221889"/>
                </a:cubicBezTo>
                <a:cubicBezTo>
                  <a:pt x="1299478" y="218107"/>
                  <a:pt x="1302241" y="212650"/>
                  <a:pt x="1301888" y="205518"/>
                </a:cubicBezTo>
                <a:cubicBezTo>
                  <a:pt x="1301534" y="198387"/>
                  <a:pt x="1298282" y="193100"/>
                  <a:pt x="1292130" y="189659"/>
                </a:cubicBezTo>
                <a:cubicBezTo>
                  <a:pt x="1289054" y="187938"/>
                  <a:pt x="1286058" y="187160"/>
                  <a:pt x="1283142" y="187324"/>
                </a:cubicBezTo>
                <a:close/>
                <a:moveTo>
                  <a:pt x="1285289" y="167502"/>
                </a:moveTo>
                <a:cubicBezTo>
                  <a:pt x="1290064" y="167607"/>
                  <a:pt x="1294945" y="168708"/>
                  <a:pt x="1299934" y="170804"/>
                </a:cubicBezTo>
                <a:cubicBezTo>
                  <a:pt x="1309912" y="174996"/>
                  <a:pt x="1316538" y="181638"/>
                  <a:pt x="1319812" y="190728"/>
                </a:cubicBezTo>
                <a:cubicBezTo>
                  <a:pt x="1323086" y="199819"/>
                  <a:pt x="1323471" y="208811"/>
                  <a:pt x="1320966" y="217704"/>
                </a:cubicBezTo>
                <a:cubicBezTo>
                  <a:pt x="1318460" y="226596"/>
                  <a:pt x="1313772" y="233402"/>
                  <a:pt x="1306901" y="238121"/>
                </a:cubicBezTo>
                <a:cubicBezTo>
                  <a:pt x="1300030" y="242840"/>
                  <a:pt x="1291867" y="245200"/>
                  <a:pt x="1282410" y="245200"/>
                </a:cubicBezTo>
                <a:cubicBezTo>
                  <a:pt x="1272953" y="245200"/>
                  <a:pt x="1264389" y="241361"/>
                  <a:pt x="1256718" y="233684"/>
                </a:cubicBezTo>
                <a:cubicBezTo>
                  <a:pt x="1249047" y="226007"/>
                  <a:pt x="1245212" y="217753"/>
                  <a:pt x="1245212" y="208923"/>
                </a:cubicBezTo>
                <a:cubicBezTo>
                  <a:pt x="1245212" y="200092"/>
                  <a:pt x="1247277" y="192369"/>
                  <a:pt x="1251407" y="185752"/>
                </a:cubicBezTo>
                <a:cubicBezTo>
                  <a:pt x="1255537" y="179135"/>
                  <a:pt x="1262163" y="173942"/>
                  <a:pt x="1271285" y="170172"/>
                </a:cubicBezTo>
                <a:cubicBezTo>
                  <a:pt x="1275846" y="168286"/>
                  <a:pt x="1280514" y="167397"/>
                  <a:pt x="1285289" y="167502"/>
                </a:cubicBezTo>
                <a:close/>
                <a:moveTo>
                  <a:pt x="1115165" y="163049"/>
                </a:moveTo>
                <a:cubicBezTo>
                  <a:pt x="1117078" y="162998"/>
                  <a:pt x="1119741" y="163580"/>
                  <a:pt x="1123154" y="164795"/>
                </a:cubicBezTo>
                <a:cubicBezTo>
                  <a:pt x="1136809" y="169657"/>
                  <a:pt x="1146365" y="174841"/>
                  <a:pt x="1151822" y="180348"/>
                </a:cubicBezTo>
                <a:cubicBezTo>
                  <a:pt x="1157279" y="185854"/>
                  <a:pt x="1159233" y="192787"/>
                  <a:pt x="1157682" y="201146"/>
                </a:cubicBezTo>
                <a:cubicBezTo>
                  <a:pt x="1156132" y="209506"/>
                  <a:pt x="1151351" y="210532"/>
                  <a:pt x="1143339" y="204225"/>
                </a:cubicBezTo>
                <a:cubicBezTo>
                  <a:pt x="1135327" y="197919"/>
                  <a:pt x="1126956" y="190046"/>
                  <a:pt x="1118224" y="180608"/>
                </a:cubicBezTo>
                <a:cubicBezTo>
                  <a:pt x="1110448" y="169055"/>
                  <a:pt x="1109428" y="163202"/>
                  <a:pt x="1115165" y="163049"/>
                </a:cubicBezTo>
                <a:close/>
                <a:moveTo>
                  <a:pt x="43500" y="138318"/>
                </a:moveTo>
                <a:lnTo>
                  <a:pt x="42839" y="150722"/>
                </a:lnTo>
                <a:lnTo>
                  <a:pt x="40812" y="163236"/>
                </a:lnTo>
                <a:lnTo>
                  <a:pt x="58512" y="159196"/>
                </a:lnTo>
                <a:lnTo>
                  <a:pt x="58512" y="138973"/>
                </a:lnTo>
                <a:cubicBezTo>
                  <a:pt x="53762" y="139742"/>
                  <a:pt x="48879" y="139587"/>
                  <a:pt x="43862" y="138508"/>
                </a:cubicBezTo>
                <a:close/>
                <a:moveTo>
                  <a:pt x="96796" y="129737"/>
                </a:moveTo>
                <a:lnTo>
                  <a:pt x="91645" y="133541"/>
                </a:lnTo>
                <a:cubicBezTo>
                  <a:pt x="85630" y="135588"/>
                  <a:pt x="81246" y="136840"/>
                  <a:pt x="78493" y="137299"/>
                </a:cubicBezTo>
                <a:lnTo>
                  <a:pt x="78493" y="155177"/>
                </a:lnTo>
                <a:cubicBezTo>
                  <a:pt x="77587" y="155314"/>
                  <a:pt x="79537" y="154762"/>
                  <a:pt x="84343" y="153521"/>
                </a:cubicBezTo>
                <a:cubicBezTo>
                  <a:pt x="89149" y="152281"/>
                  <a:pt x="93462" y="154272"/>
                  <a:pt x="97282" y="159493"/>
                </a:cubicBezTo>
                <a:lnTo>
                  <a:pt x="97570" y="160643"/>
                </a:lnTo>
                <a:lnTo>
                  <a:pt x="97526" y="157626"/>
                </a:lnTo>
                <a:cubicBezTo>
                  <a:pt x="97408" y="151378"/>
                  <a:pt x="97256" y="144482"/>
                  <a:pt x="97068" y="136936"/>
                </a:cubicBezTo>
                <a:close/>
                <a:moveTo>
                  <a:pt x="754330" y="109180"/>
                </a:moveTo>
                <a:cubicBezTo>
                  <a:pt x="750331" y="109558"/>
                  <a:pt x="741795" y="110795"/>
                  <a:pt x="728723" y="112891"/>
                </a:cubicBezTo>
                <a:cubicBezTo>
                  <a:pt x="715651" y="114987"/>
                  <a:pt x="709490" y="116274"/>
                  <a:pt x="710240" y="116752"/>
                </a:cubicBezTo>
                <a:cubicBezTo>
                  <a:pt x="710990" y="117229"/>
                  <a:pt x="712445" y="128866"/>
                  <a:pt x="714603" y="151661"/>
                </a:cubicBezTo>
                <a:cubicBezTo>
                  <a:pt x="733330" y="147916"/>
                  <a:pt x="746322" y="144728"/>
                  <a:pt x="753577" y="142099"/>
                </a:cubicBezTo>
                <a:cubicBezTo>
                  <a:pt x="758079" y="119775"/>
                  <a:pt x="758330" y="108802"/>
                  <a:pt x="754330" y="109180"/>
                </a:cubicBezTo>
                <a:close/>
                <a:moveTo>
                  <a:pt x="1047254" y="105276"/>
                </a:moveTo>
                <a:cubicBezTo>
                  <a:pt x="1050403" y="105823"/>
                  <a:pt x="1052957" y="107248"/>
                  <a:pt x="1054917" y="109552"/>
                </a:cubicBezTo>
                <a:cubicBezTo>
                  <a:pt x="1058836" y="114159"/>
                  <a:pt x="1056324" y="117657"/>
                  <a:pt x="1047382" y="120044"/>
                </a:cubicBezTo>
                <a:cubicBezTo>
                  <a:pt x="1038440" y="122432"/>
                  <a:pt x="1026174" y="124779"/>
                  <a:pt x="1010585" y="127086"/>
                </a:cubicBezTo>
                <a:cubicBezTo>
                  <a:pt x="1016042" y="128946"/>
                  <a:pt x="1018770" y="132103"/>
                  <a:pt x="1018770" y="136555"/>
                </a:cubicBezTo>
                <a:lnTo>
                  <a:pt x="1018770" y="146992"/>
                </a:lnTo>
                <a:cubicBezTo>
                  <a:pt x="1020940" y="147116"/>
                  <a:pt x="1025244" y="145590"/>
                  <a:pt x="1031681" y="142415"/>
                </a:cubicBezTo>
                <a:cubicBezTo>
                  <a:pt x="1038118" y="139240"/>
                  <a:pt x="1043993" y="140096"/>
                  <a:pt x="1049308" y="144982"/>
                </a:cubicBezTo>
                <a:cubicBezTo>
                  <a:pt x="1054622" y="149869"/>
                  <a:pt x="1053273" y="153590"/>
                  <a:pt x="1045261" y="156145"/>
                </a:cubicBezTo>
                <a:cubicBezTo>
                  <a:pt x="1037250" y="158699"/>
                  <a:pt x="1028314" y="159977"/>
                  <a:pt x="1018454" y="159977"/>
                </a:cubicBezTo>
                <a:lnTo>
                  <a:pt x="1016426" y="184403"/>
                </a:lnTo>
                <a:lnTo>
                  <a:pt x="1054291" y="199692"/>
                </a:lnTo>
                <a:lnTo>
                  <a:pt x="1054238" y="199749"/>
                </a:lnTo>
                <a:lnTo>
                  <a:pt x="1054398" y="199734"/>
                </a:lnTo>
                <a:lnTo>
                  <a:pt x="1081624" y="210727"/>
                </a:lnTo>
                <a:cubicBezTo>
                  <a:pt x="1099039" y="216959"/>
                  <a:pt x="1112135" y="220649"/>
                  <a:pt x="1120913" y="221796"/>
                </a:cubicBezTo>
                <a:cubicBezTo>
                  <a:pt x="1138468" y="224091"/>
                  <a:pt x="1154979" y="225238"/>
                  <a:pt x="1170445" y="225238"/>
                </a:cubicBezTo>
                <a:cubicBezTo>
                  <a:pt x="1188391" y="225238"/>
                  <a:pt x="1195900" y="227145"/>
                  <a:pt x="1192973" y="230959"/>
                </a:cubicBezTo>
                <a:cubicBezTo>
                  <a:pt x="1190047" y="234772"/>
                  <a:pt x="1180224" y="239265"/>
                  <a:pt x="1163505" y="244437"/>
                </a:cubicBezTo>
                <a:cubicBezTo>
                  <a:pt x="1146787" y="249609"/>
                  <a:pt x="1133535" y="252194"/>
                  <a:pt x="1123750" y="252194"/>
                </a:cubicBezTo>
                <a:cubicBezTo>
                  <a:pt x="1113791" y="252194"/>
                  <a:pt x="1100294" y="248037"/>
                  <a:pt x="1083259" y="239721"/>
                </a:cubicBezTo>
                <a:cubicBezTo>
                  <a:pt x="1066224" y="231405"/>
                  <a:pt x="1047072" y="221058"/>
                  <a:pt x="1025802" y="208681"/>
                </a:cubicBezTo>
                <a:cubicBezTo>
                  <a:pt x="1004532" y="196303"/>
                  <a:pt x="987516" y="187460"/>
                  <a:pt x="974754" y="182152"/>
                </a:cubicBezTo>
                <a:cubicBezTo>
                  <a:pt x="971666" y="188291"/>
                  <a:pt x="965970" y="196306"/>
                  <a:pt x="957667" y="206197"/>
                </a:cubicBezTo>
                <a:cubicBezTo>
                  <a:pt x="949363" y="216088"/>
                  <a:pt x="938964" y="224088"/>
                  <a:pt x="926469" y="230196"/>
                </a:cubicBezTo>
                <a:cubicBezTo>
                  <a:pt x="913973" y="236304"/>
                  <a:pt x="913989" y="232388"/>
                  <a:pt x="926515" y="218448"/>
                </a:cubicBezTo>
                <a:cubicBezTo>
                  <a:pt x="939042" y="204507"/>
                  <a:pt x="948185" y="190493"/>
                  <a:pt x="953946" y="176404"/>
                </a:cubicBezTo>
                <a:cubicBezTo>
                  <a:pt x="959707" y="162315"/>
                  <a:pt x="962200" y="153112"/>
                  <a:pt x="961425" y="148796"/>
                </a:cubicBezTo>
                <a:cubicBezTo>
                  <a:pt x="960650" y="144480"/>
                  <a:pt x="965149" y="144089"/>
                  <a:pt x="974922" y="147624"/>
                </a:cubicBezTo>
                <a:cubicBezTo>
                  <a:pt x="984695" y="151159"/>
                  <a:pt x="989119" y="154579"/>
                  <a:pt x="988195" y="157884"/>
                </a:cubicBezTo>
                <a:cubicBezTo>
                  <a:pt x="987271" y="161189"/>
                  <a:pt x="984229" y="165558"/>
                  <a:pt x="979070" y="170990"/>
                </a:cubicBezTo>
                <a:cubicBezTo>
                  <a:pt x="990245" y="175467"/>
                  <a:pt x="996427" y="177979"/>
                  <a:pt x="997618" y="178525"/>
                </a:cubicBezTo>
                <a:cubicBezTo>
                  <a:pt x="997618" y="159487"/>
                  <a:pt x="997246" y="147388"/>
                  <a:pt x="996502" y="142229"/>
                </a:cubicBezTo>
                <a:cubicBezTo>
                  <a:pt x="995757" y="137070"/>
                  <a:pt x="994883" y="133647"/>
                  <a:pt x="993879" y="131960"/>
                </a:cubicBezTo>
                <a:cubicBezTo>
                  <a:pt x="968987" y="138893"/>
                  <a:pt x="953369" y="143156"/>
                  <a:pt x="947026" y="144750"/>
                </a:cubicBezTo>
                <a:cubicBezTo>
                  <a:pt x="940682" y="146344"/>
                  <a:pt x="933712" y="144083"/>
                  <a:pt x="926115" y="137969"/>
                </a:cubicBezTo>
                <a:cubicBezTo>
                  <a:pt x="918519" y="131855"/>
                  <a:pt x="919682" y="128537"/>
                  <a:pt x="929603" y="128016"/>
                </a:cubicBezTo>
                <a:cubicBezTo>
                  <a:pt x="939525" y="127495"/>
                  <a:pt x="957574" y="124345"/>
                  <a:pt x="983749" y="118565"/>
                </a:cubicBezTo>
                <a:cubicBezTo>
                  <a:pt x="1009924" y="112786"/>
                  <a:pt x="1027349" y="108687"/>
                  <a:pt x="1036025" y="106269"/>
                </a:cubicBezTo>
                <a:cubicBezTo>
                  <a:pt x="1040362" y="105059"/>
                  <a:pt x="1044106" y="104728"/>
                  <a:pt x="1047254" y="105276"/>
                </a:cubicBezTo>
                <a:close/>
                <a:moveTo>
                  <a:pt x="55852" y="95776"/>
                </a:moveTo>
                <a:lnTo>
                  <a:pt x="44634" y="97692"/>
                </a:lnTo>
                <a:cubicBezTo>
                  <a:pt x="44634" y="107379"/>
                  <a:pt x="44485" y="116641"/>
                  <a:pt x="44185" y="125479"/>
                </a:cubicBezTo>
                <a:lnTo>
                  <a:pt x="44134" y="126436"/>
                </a:lnTo>
                <a:lnTo>
                  <a:pt x="44590" y="126065"/>
                </a:lnTo>
                <a:cubicBezTo>
                  <a:pt x="47925" y="124718"/>
                  <a:pt x="52565" y="123675"/>
                  <a:pt x="58512" y="122937"/>
                </a:cubicBezTo>
                <a:cubicBezTo>
                  <a:pt x="58512" y="112234"/>
                  <a:pt x="57626" y="103180"/>
                  <a:pt x="55852" y="95776"/>
                </a:cubicBezTo>
                <a:close/>
                <a:moveTo>
                  <a:pt x="1104476" y="95702"/>
                </a:moveTo>
                <a:cubicBezTo>
                  <a:pt x="1109561" y="96533"/>
                  <a:pt x="1114253" y="97974"/>
                  <a:pt x="1118550" y="100027"/>
                </a:cubicBezTo>
                <a:cubicBezTo>
                  <a:pt x="1122847" y="102080"/>
                  <a:pt x="1124193" y="104790"/>
                  <a:pt x="1122587" y="108157"/>
                </a:cubicBezTo>
                <a:cubicBezTo>
                  <a:pt x="1120981" y="111524"/>
                  <a:pt x="1119604" y="118007"/>
                  <a:pt x="1118457" y="127607"/>
                </a:cubicBezTo>
                <a:cubicBezTo>
                  <a:pt x="1117310" y="137206"/>
                  <a:pt x="1114901" y="146902"/>
                  <a:pt x="1111230" y="156693"/>
                </a:cubicBezTo>
                <a:cubicBezTo>
                  <a:pt x="1107558" y="166485"/>
                  <a:pt x="1101847" y="175052"/>
                  <a:pt x="1094096" y="182394"/>
                </a:cubicBezTo>
                <a:cubicBezTo>
                  <a:pt x="1086344" y="189736"/>
                  <a:pt x="1076301" y="195231"/>
                  <a:pt x="1063967" y="198877"/>
                </a:cubicBezTo>
                <a:lnTo>
                  <a:pt x="1054398" y="199734"/>
                </a:lnTo>
                <a:lnTo>
                  <a:pt x="1054291" y="199692"/>
                </a:lnTo>
                <a:lnTo>
                  <a:pt x="1062051" y="191426"/>
                </a:lnTo>
                <a:cubicBezTo>
                  <a:pt x="1073108" y="182813"/>
                  <a:pt x="1081281" y="173405"/>
                  <a:pt x="1086571" y="163205"/>
                </a:cubicBezTo>
                <a:cubicBezTo>
                  <a:pt x="1091860" y="153004"/>
                  <a:pt x="1095479" y="141842"/>
                  <a:pt x="1097426" y="129718"/>
                </a:cubicBezTo>
                <a:cubicBezTo>
                  <a:pt x="1099373" y="117595"/>
                  <a:pt x="1099178" y="108495"/>
                  <a:pt x="1096840" y="102418"/>
                </a:cubicBezTo>
                <a:cubicBezTo>
                  <a:pt x="1094502" y="96340"/>
                  <a:pt x="1097047" y="94102"/>
                  <a:pt x="1104476" y="95702"/>
                </a:cubicBezTo>
                <a:close/>
                <a:moveTo>
                  <a:pt x="181751" y="95134"/>
                </a:moveTo>
                <a:cubicBezTo>
                  <a:pt x="188418" y="96356"/>
                  <a:pt x="194470" y="98160"/>
                  <a:pt x="199908" y="100548"/>
                </a:cubicBezTo>
                <a:cubicBezTo>
                  <a:pt x="205347" y="102935"/>
                  <a:pt x="207288" y="105974"/>
                  <a:pt x="205731" y="109664"/>
                </a:cubicBezTo>
                <a:cubicBezTo>
                  <a:pt x="204175" y="113353"/>
                  <a:pt x="203397" y="117629"/>
                  <a:pt x="203397" y="122491"/>
                </a:cubicBezTo>
                <a:cubicBezTo>
                  <a:pt x="208122" y="122578"/>
                  <a:pt x="213074" y="121821"/>
                  <a:pt x="218251" y="120221"/>
                </a:cubicBezTo>
                <a:cubicBezTo>
                  <a:pt x="223429" y="118621"/>
                  <a:pt x="229252" y="119930"/>
                  <a:pt x="235720" y="124146"/>
                </a:cubicBezTo>
                <a:cubicBezTo>
                  <a:pt x="242188" y="128363"/>
                  <a:pt x="242436" y="131879"/>
                  <a:pt x="236464" y="134695"/>
                </a:cubicBezTo>
                <a:cubicBezTo>
                  <a:pt x="230493" y="137510"/>
                  <a:pt x="219470" y="139966"/>
                  <a:pt x="203397" y="142062"/>
                </a:cubicBezTo>
                <a:lnTo>
                  <a:pt x="203397" y="159847"/>
                </a:lnTo>
                <a:cubicBezTo>
                  <a:pt x="219148" y="159127"/>
                  <a:pt x="231823" y="157779"/>
                  <a:pt x="241422" y="155800"/>
                </a:cubicBezTo>
                <a:cubicBezTo>
                  <a:pt x="251022" y="153822"/>
                  <a:pt x="259344" y="156312"/>
                  <a:pt x="266388" y="163270"/>
                </a:cubicBezTo>
                <a:cubicBezTo>
                  <a:pt x="273433" y="170227"/>
                  <a:pt x="269951" y="173948"/>
                  <a:pt x="255942" y="174432"/>
                </a:cubicBezTo>
                <a:cubicBezTo>
                  <a:pt x="241934" y="174915"/>
                  <a:pt x="224419" y="175511"/>
                  <a:pt x="203397" y="176218"/>
                </a:cubicBezTo>
                <a:cubicBezTo>
                  <a:pt x="203397" y="199137"/>
                  <a:pt x="202770" y="220643"/>
                  <a:pt x="201518" y="240735"/>
                </a:cubicBezTo>
                <a:cubicBezTo>
                  <a:pt x="200265" y="260826"/>
                  <a:pt x="196978" y="270872"/>
                  <a:pt x="191658" y="270872"/>
                </a:cubicBezTo>
                <a:cubicBezTo>
                  <a:pt x="186213" y="270872"/>
                  <a:pt x="183283" y="261716"/>
                  <a:pt x="182868" y="243404"/>
                </a:cubicBezTo>
                <a:cubicBezTo>
                  <a:pt x="182452" y="225092"/>
                  <a:pt x="182244" y="203118"/>
                  <a:pt x="182244" y="177483"/>
                </a:cubicBezTo>
                <a:cubicBezTo>
                  <a:pt x="160999" y="179802"/>
                  <a:pt x="147633" y="181746"/>
                  <a:pt x="142144" y="183315"/>
                </a:cubicBezTo>
                <a:cubicBezTo>
                  <a:pt x="136656" y="184884"/>
                  <a:pt x="130102" y="182534"/>
                  <a:pt x="122481" y="176264"/>
                </a:cubicBezTo>
                <a:cubicBezTo>
                  <a:pt x="114859" y="169995"/>
                  <a:pt x="116909" y="166860"/>
                  <a:pt x="128629" y="166860"/>
                </a:cubicBezTo>
                <a:cubicBezTo>
                  <a:pt x="138663" y="166860"/>
                  <a:pt x="156534" y="165434"/>
                  <a:pt x="182244" y="162581"/>
                </a:cubicBezTo>
                <a:lnTo>
                  <a:pt x="182244" y="143643"/>
                </a:lnTo>
                <a:cubicBezTo>
                  <a:pt x="169309" y="145193"/>
                  <a:pt x="160708" y="144412"/>
                  <a:pt x="156441" y="141299"/>
                </a:cubicBezTo>
                <a:cubicBezTo>
                  <a:pt x="150550" y="149881"/>
                  <a:pt x="143261" y="156892"/>
                  <a:pt x="134573" y="162330"/>
                </a:cubicBezTo>
                <a:cubicBezTo>
                  <a:pt x="125885" y="167769"/>
                  <a:pt x="123904" y="165487"/>
                  <a:pt x="128629" y="155484"/>
                </a:cubicBezTo>
                <a:cubicBezTo>
                  <a:pt x="133354" y="145482"/>
                  <a:pt x="137053" y="137157"/>
                  <a:pt x="139726" y="130509"/>
                </a:cubicBezTo>
                <a:cubicBezTo>
                  <a:pt x="142399" y="123861"/>
                  <a:pt x="142957" y="118138"/>
                  <a:pt x="141400" y="113338"/>
                </a:cubicBezTo>
                <a:cubicBezTo>
                  <a:pt x="139844" y="108538"/>
                  <a:pt x="142222" y="106554"/>
                  <a:pt x="148535" y="107385"/>
                </a:cubicBezTo>
                <a:cubicBezTo>
                  <a:pt x="154848" y="108216"/>
                  <a:pt x="160512" y="110147"/>
                  <a:pt x="165529" y="113180"/>
                </a:cubicBezTo>
                <a:cubicBezTo>
                  <a:pt x="170546" y="116212"/>
                  <a:pt x="171752" y="119306"/>
                  <a:pt x="169147" y="122463"/>
                </a:cubicBezTo>
                <a:cubicBezTo>
                  <a:pt x="166543" y="125619"/>
                  <a:pt x="163951" y="127960"/>
                  <a:pt x="161371" y="129486"/>
                </a:cubicBezTo>
                <a:cubicBezTo>
                  <a:pt x="166258" y="129548"/>
                  <a:pt x="173215" y="128618"/>
                  <a:pt x="182244" y="126695"/>
                </a:cubicBezTo>
                <a:cubicBezTo>
                  <a:pt x="181513" y="116997"/>
                  <a:pt x="179581" y="109006"/>
                  <a:pt x="176449" y="102725"/>
                </a:cubicBezTo>
                <a:cubicBezTo>
                  <a:pt x="173318" y="96443"/>
                  <a:pt x="175085" y="93913"/>
                  <a:pt x="181751" y="95134"/>
                </a:cubicBezTo>
                <a:close/>
                <a:moveTo>
                  <a:pt x="473873" y="91302"/>
                </a:moveTo>
                <a:cubicBezTo>
                  <a:pt x="472869" y="90390"/>
                  <a:pt x="467139" y="91603"/>
                  <a:pt x="456683" y="94939"/>
                </a:cubicBezTo>
                <a:cubicBezTo>
                  <a:pt x="455964" y="114609"/>
                  <a:pt x="454848" y="128072"/>
                  <a:pt x="453335" y="135327"/>
                </a:cubicBezTo>
                <a:cubicBezTo>
                  <a:pt x="457440" y="135389"/>
                  <a:pt x="464038" y="134447"/>
                  <a:pt x="473129" y="132499"/>
                </a:cubicBezTo>
                <a:cubicBezTo>
                  <a:pt x="473848" y="118795"/>
                  <a:pt x="474403" y="108730"/>
                  <a:pt x="474794" y="102306"/>
                </a:cubicBezTo>
                <a:cubicBezTo>
                  <a:pt x="475185" y="95882"/>
                  <a:pt x="474878" y="92214"/>
                  <a:pt x="473873" y="91302"/>
                </a:cubicBezTo>
                <a:close/>
                <a:moveTo>
                  <a:pt x="91822" y="90800"/>
                </a:moveTo>
                <a:cubicBezTo>
                  <a:pt x="89075" y="90223"/>
                  <a:pt x="82685" y="90598"/>
                  <a:pt x="72651" y="91925"/>
                </a:cubicBezTo>
                <a:cubicBezTo>
                  <a:pt x="78877" y="93947"/>
                  <a:pt x="81407" y="97277"/>
                  <a:pt x="80241" y="101915"/>
                </a:cubicBezTo>
                <a:cubicBezTo>
                  <a:pt x="79075" y="106554"/>
                  <a:pt x="78493" y="112637"/>
                  <a:pt x="78493" y="120165"/>
                </a:cubicBezTo>
                <a:cubicBezTo>
                  <a:pt x="77314" y="120165"/>
                  <a:pt x="79234" y="119384"/>
                  <a:pt x="84250" y="117821"/>
                </a:cubicBezTo>
                <a:cubicBezTo>
                  <a:pt x="89267" y="116259"/>
                  <a:pt x="93258" y="117976"/>
                  <a:pt x="96222" y="122974"/>
                </a:cubicBezTo>
                <a:lnTo>
                  <a:pt x="96633" y="125410"/>
                </a:lnTo>
                <a:lnTo>
                  <a:pt x="96318" y="117076"/>
                </a:lnTo>
                <a:cubicBezTo>
                  <a:pt x="95381" y="99991"/>
                  <a:pt x="93882" y="91232"/>
                  <a:pt x="91822" y="90800"/>
                </a:cubicBezTo>
                <a:close/>
                <a:moveTo>
                  <a:pt x="763379" y="86819"/>
                </a:moveTo>
                <a:cubicBezTo>
                  <a:pt x="765895" y="86533"/>
                  <a:pt x="768410" y="86809"/>
                  <a:pt x="770925" y="87646"/>
                </a:cubicBezTo>
                <a:cubicBezTo>
                  <a:pt x="775954" y="89321"/>
                  <a:pt x="782667" y="92917"/>
                  <a:pt x="791063" y="98436"/>
                </a:cubicBezTo>
                <a:cubicBezTo>
                  <a:pt x="799459" y="103955"/>
                  <a:pt x="800405" y="108994"/>
                  <a:pt x="793900" y="113552"/>
                </a:cubicBezTo>
                <a:cubicBezTo>
                  <a:pt x="787395" y="118110"/>
                  <a:pt x="781222" y="126602"/>
                  <a:pt x="775380" y="139029"/>
                </a:cubicBezTo>
                <a:lnTo>
                  <a:pt x="774487" y="140890"/>
                </a:lnTo>
                <a:cubicBezTo>
                  <a:pt x="783045" y="151630"/>
                  <a:pt x="782778" y="157487"/>
                  <a:pt x="773687" y="158461"/>
                </a:cubicBezTo>
                <a:cubicBezTo>
                  <a:pt x="764596" y="159434"/>
                  <a:pt x="754941" y="160709"/>
                  <a:pt x="744722" y="162284"/>
                </a:cubicBezTo>
                <a:cubicBezTo>
                  <a:pt x="734502" y="163859"/>
                  <a:pt x="724661" y="165322"/>
                  <a:pt x="715198" y="166674"/>
                </a:cubicBezTo>
                <a:lnTo>
                  <a:pt x="711589" y="177483"/>
                </a:lnTo>
                <a:cubicBezTo>
                  <a:pt x="704061" y="177483"/>
                  <a:pt x="698269" y="168162"/>
                  <a:pt x="694213" y="149522"/>
                </a:cubicBezTo>
                <a:cubicBezTo>
                  <a:pt x="690158" y="130881"/>
                  <a:pt x="686933" y="119368"/>
                  <a:pt x="684539" y="114984"/>
                </a:cubicBezTo>
                <a:cubicBezTo>
                  <a:pt x="682146" y="110600"/>
                  <a:pt x="680949" y="106895"/>
                  <a:pt x="680949" y="103869"/>
                </a:cubicBezTo>
                <a:cubicBezTo>
                  <a:pt x="680949" y="99156"/>
                  <a:pt x="685060" y="97773"/>
                  <a:pt x="693283" y="99720"/>
                </a:cubicBezTo>
                <a:cubicBezTo>
                  <a:pt x="701506" y="101667"/>
                  <a:pt x="712727" y="101131"/>
                  <a:pt x="726946" y="98111"/>
                </a:cubicBezTo>
                <a:cubicBezTo>
                  <a:pt x="741165" y="95091"/>
                  <a:pt x="750793" y="92173"/>
                  <a:pt x="755828" y="89358"/>
                </a:cubicBezTo>
                <a:cubicBezTo>
                  <a:pt x="758346" y="87950"/>
                  <a:pt x="760863" y="87104"/>
                  <a:pt x="763379" y="86819"/>
                </a:cubicBezTo>
                <a:close/>
                <a:moveTo>
                  <a:pt x="332428" y="55208"/>
                </a:moveTo>
                <a:cubicBezTo>
                  <a:pt x="334470" y="54713"/>
                  <a:pt x="337329" y="54819"/>
                  <a:pt x="341007" y="55527"/>
                </a:cubicBezTo>
                <a:cubicBezTo>
                  <a:pt x="355716" y="58361"/>
                  <a:pt x="366053" y="62569"/>
                  <a:pt x="372019" y="68150"/>
                </a:cubicBezTo>
                <a:cubicBezTo>
                  <a:pt x="377984" y="73731"/>
                  <a:pt x="380009" y="81092"/>
                  <a:pt x="378093" y="90232"/>
                </a:cubicBezTo>
                <a:cubicBezTo>
                  <a:pt x="376177" y="99373"/>
                  <a:pt x="371693" y="102263"/>
                  <a:pt x="364643" y="98902"/>
                </a:cubicBezTo>
                <a:cubicBezTo>
                  <a:pt x="357592" y="95540"/>
                  <a:pt x="348088" y="87882"/>
                  <a:pt x="336133" y="75926"/>
                </a:cubicBezTo>
                <a:cubicBezTo>
                  <a:pt x="327538" y="63601"/>
                  <a:pt x="326303" y="56695"/>
                  <a:pt x="332428" y="55208"/>
                </a:cubicBezTo>
                <a:close/>
                <a:moveTo>
                  <a:pt x="86262" y="47821"/>
                </a:moveTo>
                <a:cubicBezTo>
                  <a:pt x="85094" y="47489"/>
                  <a:pt x="83063" y="47519"/>
                  <a:pt x="80167" y="47909"/>
                </a:cubicBezTo>
                <a:cubicBezTo>
                  <a:pt x="74375" y="48691"/>
                  <a:pt x="68099" y="48691"/>
                  <a:pt x="61340" y="47909"/>
                </a:cubicBezTo>
                <a:cubicBezTo>
                  <a:pt x="56565" y="54197"/>
                  <a:pt x="49456" y="61865"/>
                  <a:pt x="40011" y="70913"/>
                </a:cubicBezTo>
                <a:lnTo>
                  <a:pt x="25917" y="82809"/>
                </a:lnTo>
                <a:lnTo>
                  <a:pt x="36300" y="82800"/>
                </a:lnTo>
                <a:cubicBezTo>
                  <a:pt x="40144" y="82794"/>
                  <a:pt x="49514" y="82121"/>
                  <a:pt x="64410" y="80782"/>
                </a:cubicBezTo>
                <a:cubicBezTo>
                  <a:pt x="78462" y="62302"/>
                  <a:pt x="86049" y="52008"/>
                  <a:pt x="87171" y="49900"/>
                </a:cubicBezTo>
                <a:cubicBezTo>
                  <a:pt x="87732" y="48846"/>
                  <a:pt x="87429" y="48153"/>
                  <a:pt x="86262" y="47821"/>
                </a:cubicBezTo>
                <a:close/>
                <a:moveTo>
                  <a:pt x="637826" y="47798"/>
                </a:moveTo>
                <a:cubicBezTo>
                  <a:pt x="641770" y="47798"/>
                  <a:pt x="647109" y="49906"/>
                  <a:pt x="653843" y="54123"/>
                </a:cubicBezTo>
                <a:cubicBezTo>
                  <a:pt x="661111" y="57831"/>
                  <a:pt x="664345" y="61893"/>
                  <a:pt x="663545" y="66308"/>
                </a:cubicBezTo>
                <a:cubicBezTo>
                  <a:pt x="662745" y="70723"/>
                  <a:pt x="661967" y="77814"/>
                  <a:pt x="661210" y="87581"/>
                </a:cubicBezTo>
                <a:cubicBezTo>
                  <a:pt x="660454" y="97348"/>
                  <a:pt x="660076" y="120289"/>
                  <a:pt x="660076" y="156405"/>
                </a:cubicBezTo>
                <a:cubicBezTo>
                  <a:pt x="660076" y="191665"/>
                  <a:pt x="659068" y="214932"/>
                  <a:pt x="657053" y="226205"/>
                </a:cubicBezTo>
                <a:cubicBezTo>
                  <a:pt x="655037" y="237479"/>
                  <a:pt x="651840" y="245215"/>
                  <a:pt x="647462" y="249413"/>
                </a:cubicBezTo>
                <a:cubicBezTo>
                  <a:pt x="643084" y="253611"/>
                  <a:pt x="639206" y="250071"/>
                  <a:pt x="635826" y="238791"/>
                </a:cubicBezTo>
                <a:cubicBezTo>
                  <a:pt x="632446" y="227511"/>
                  <a:pt x="631733" y="218494"/>
                  <a:pt x="633687" y="211741"/>
                </a:cubicBezTo>
                <a:cubicBezTo>
                  <a:pt x="635640" y="204988"/>
                  <a:pt x="637392" y="190769"/>
                  <a:pt x="638942" y="169083"/>
                </a:cubicBezTo>
                <a:cubicBezTo>
                  <a:pt x="640492" y="147398"/>
                  <a:pt x="640880" y="125415"/>
                  <a:pt x="640105" y="103134"/>
                </a:cubicBezTo>
                <a:cubicBezTo>
                  <a:pt x="639330" y="80853"/>
                  <a:pt x="637578" y="66060"/>
                  <a:pt x="634849" y="58755"/>
                </a:cubicBezTo>
                <a:cubicBezTo>
                  <a:pt x="632121" y="51450"/>
                  <a:pt x="633113" y="47798"/>
                  <a:pt x="637826" y="47798"/>
                </a:cubicBezTo>
                <a:close/>
                <a:moveTo>
                  <a:pt x="1023505" y="33026"/>
                </a:moveTo>
                <a:cubicBezTo>
                  <a:pt x="1022085" y="32059"/>
                  <a:pt x="1018091" y="32158"/>
                  <a:pt x="1011524" y="33324"/>
                </a:cubicBezTo>
                <a:cubicBezTo>
                  <a:pt x="1004957" y="34490"/>
                  <a:pt x="997252" y="36276"/>
                  <a:pt x="988409" y="38682"/>
                </a:cubicBezTo>
                <a:cubicBezTo>
                  <a:pt x="989141" y="39848"/>
                  <a:pt x="990176" y="45602"/>
                  <a:pt x="991516" y="55946"/>
                </a:cubicBezTo>
                <a:cubicBezTo>
                  <a:pt x="993959" y="56058"/>
                  <a:pt x="998052" y="54724"/>
                  <a:pt x="1003794" y="51946"/>
                </a:cubicBezTo>
                <a:cubicBezTo>
                  <a:pt x="1009537" y="49168"/>
                  <a:pt x="1014634" y="50260"/>
                  <a:pt x="1019086" y="55220"/>
                </a:cubicBezTo>
                <a:cubicBezTo>
                  <a:pt x="1023539" y="60181"/>
                  <a:pt x="1021557" y="63899"/>
                  <a:pt x="1013142" y="66373"/>
                </a:cubicBezTo>
                <a:cubicBezTo>
                  <a:pt x="1004728" y="68848"/>
                  <a:pt x="998040" y="70085"/>
                  <a:pt x="993079" y="70085"/>
                </a:cubicBezTo>
                <a:lnTo>
                  <a:pt x="995106" y="88632"/>
                </a:lnTo>
                <a:cubicBezTo>
                  <a:pt x="1009902" y="86561"/>
                  <a:pt x="1017719" y="84825"/>
                  <a:pt x="1018556" y="83423"/>
                </a:cubicBezTo>
                <a:cubicBezTo>
                  <a:pt x="1019393" y="82022"/>
                  <a:pt x="1020782" y="73514"/>
                  <a:pt x="1022723" y="57899"/>
                </a:cubicBezTo>
                <a:cubicBezTo>
                  <a:pt x="1024664" y="42285"/>
                  <a:pt x="1024925" y="33994"/>
                  <a:pt x="1023505" y="33026"/>
                </a:cubicBezTo>
                <a:close/>
                <a:moveTo>
                  <a:pt x="814180" y="15472"/>
                </a:moveTo>
                <a:cubicBezTo>
                  <a:pt x="818718" y="16081"/>
                  <a:pt x="824252" y="17989"/>
                  <a:pt x="830781" y="21195"/>
                </a:cubicBezTo>
                <a:cubicBezTo>
                  <a:pt x="843829" y="27706"/>
                  <a:pt x="848796" y="33194"/>
                  <a:pt x="845683" y="37659"/>
                </a:cubicBezTo>
                <a:cubicBezTo>
                  <a:pt x="842570" y="42124"/>
                  <a:pt x="841013" y="56802"/>
                  <a:pt x="841013" y="81693"/>
                </a:cubicBezTo>
                <a:cubicBezTo>
                  <a:pt x="841013" y="108061"/>
                  <a:pt x="841199" y="128624"/>
                  <a:pt x="841572" y="143383"/>
                </a:cubicBezTo>
                <a:cubicBezTo>
                  <a:pt x="841944" y="158141"/>
                  <a:pt x="843112" y="175176"/>
                  <a:pt x="845078" y="194486"/>
                </a:cubicBezTo>
                <a:cubicBezTo>
                  <a:pt x="847044" y="213797"/>
                  <a:pt x="844774" y="231163"/>
                  <a:pt x="838269" y="246586"/>
                </a:cubicBezTo>
                <a:cubicBezTo>
                  <a:pt x="831764" y="262008"/>
                  <a:pt x="826013" y="265608"/>
                  <a:pt x="821015" y="257385"/>
                </a:cubicBezTo>
                <a:cubicBezTo>
                  <a:pt x="816016" y="249162"/>
                  <a:pt x="807570" y="239215"/>
                  <a:pt x="795677" y="227545"/>
                </a:cubicBezTo>
                <a:cubicBezTo>
                  <a:pt x="783783" y="215874"/>
                  <a:pt x="781569" y="210854"/>
                  <a:pt x="789035" y="212485"/>
                </a:cubicBezTo>
                <a:cubicBezTo>
                  <a:pt x="796501" y="214116"/>
                  <a:pt x="802836" y="215477"/>
                  <a:pt x="808039" y="216569"/>
                </a:cubicBezTo>
                <a:cubicBezTo>
                  <a:pt x="813242" y="217660"/>
                  <a:pt x="816513" y="215260"/>
                  <a:pt x="817852" y="209369"/>
                </a:cubicBezTo>
                <a:cubicBezTo>
                  <a:pt x="819192" y="203478"/>
                  <a:pt x="819861" y="189718"/>
                  <a:pt x="819861" y="168088"/>
                </a:cubicBezTo>
                <a:cubicBezTo>
                  <a:pt x="819861" y="145627"/>
                  <a:pt x="819477" y="123151"/>
                  <a:pt x="818708" y="100660"/>
                </a:cubicBezTo>
                <a:cubicBezTo>
                  <a:pt x="817939" y="78168"/>
                  <a:pt x="816810" y="62839"/>
                  <a:pt x="815322" y="54672"/>
                </a:cubicBezTo>
                <a:cubicBezTo>
                  <a:pt x="813834" y="46505"/>
                  <a:pt x="812215" y="41197"/>
                  <a:pt x="810466" y="38747"/>
                </a:cubicBezTo>
                <a:cubicBezTo>
                  <a:pt x="808718" y="36298"/>
                  <a:pt x="800132" y="36601"/>
                  <a:pt x="784710" y="39659"/>
                </a:cubicBezTo>
                <a:cubicBezTo>
                  <a:pt x="769288" y="42716"/>
                  <a:pt x="757400" y="45438"/>
                  <a:pt x="749047" y="47826"/>
                </a:cubicBezTo>
                <a:cubicBezTo>
                  <a:pt x="740694" y="50213"/>
                  <a:pt x="732704" y="48275"/>
                  <a:pt x="725076" y="42012"/>
                </a:cubicBezTo>
                <a:cubicBezTo>
                  <a:pt x="717449" y="35749"/>
                  <a:pt x="717939" y="32617"/>
                  <a:pt x="726546" y="32617"/>
                </a:cubicBezTo>
                <a:cubicBezTo>
                  <a:pt x="732561" y="32617"/>
                  <a:pt x="745627" y="31098"/>
                  <a:pt x="765744" y="28059"/>
                </a:cubicBezTo>
                <a:cubicBezTo>
                  <a:pt x="785860" y="25021"/>
                  <a:pt x="798464" y="21514"/>
                  <a:pt x="803555" y="17539"/>
                </a:cubicBezTo>
                <a:cubicBezTo>
                  <a:pt x="806101" y="15552"/>
                  <a:pt x="809643" y="14862"/>
                  <a:pt x="814180" y="15472"/>
                </a:cubicBezTo>
                <a:close/>
                <a:moveTo>
                  <a:pt x="218535" y="15325"/>
                </a:moveTo>
                <a:cubicBezTo>
                  <a:pt x="220882" y="15254"/>
                  <a:pt x="223346" y="15651"/>
                  <a:pt x="225925" y="16516"/>
                </a:cubicBezTo>
                <a:cubicBezTo>
                  <a:pt x="231085" y="18246"/>
                  <a:pt x="236015" y="21703"/>
                  <a:pt x="240715" y="26887"/>
                </a:cubicBezTo>
                <a:cubicBezTo>
                  <a:pt x="245416" y="32071"/>
                  <a:pt x="245732" y="36257"/>
                  <a:pt x="241664" y="39445"/>
                </a:cubicBezTo>
                <a:cubicBezTo>
                  <a:pt x="237596" y="42632"/>
                  <a:pt x="234455" y="48294"/>
                  <a:pt x="232241" y="56430"/>
                </a:cubicBezTo>
                <a:cubicBezTo>
                  <a:pt x="230027" y="64566"/>
                  <a:pt x="228087" y="71759"/>
                  <a:pt x="226418" y="78010"/>
                </a:cubicBezTo>
                <a:cubicBezTo>
                  <a:pt x="224750" y="84261"/>
                  <a:pt x="220016" y="89950"/>
                  <a:pt x="212215" y="95078"/>
                </a:cubicBezTo>
                <a:cubicBezTo>
                  <a:pt x="204414" y="100207"/>
                  <a:pt x="199326" y="100049"/>
                  <a:pt x="196950" y="94604"/>
                </a:cubicBezTo>
                <a:cubicBezTo>
                  <a:pt x="194575" y="89159"/>
                  <a:pt x="190365" y="83495"/>
                  <a:pt x="184319" y="77610"/>
                </a:cubicBezTo>
                <a:cubicBezTo>
                  <a:pt x="178273" y="71725"/>
                  <a:pt x="178976" y="69179"/>
                  <a:pt x="186430" y="69973"/>
                </a:cubicBezTo>
                <a:cubicBezTo>
                  <a:pt x="193884" y="70767"/>
                  <a:pt x="198349" y="71157"/>
                  <a:pt x="199825" y="71145"/>
                </a:cubicBezTo>
                <a:cubicBezTo>
                  <a:pt x="200804" y="71145"/>
                  <a:pt x="202026" y="70265"/>
                  <a:pt x="203490" y="68503"/>
                </a:cubicBezTo>
                <a:cubicBezTo>
                  <a:pt x="204953" y="66742"/>
                  <a:pt x="206643" y="61725"/>
                  <a:pt x="208559" y="53453"/>
                </a:cubicBezTo>
                <a:cubicBezTo>
                  <a:pt x="210475" y="45181"/>
                  <a:pt x="211201" y="40245"/>
                  <a:pt x="210736" y="38645"/>
                </a:cubicBezTo>
                <a:cubicBezTo>
                  <a:pt x="210271" y="37045"/>
                  <a:pt x="208671" y="36428"/>
                  <a:pt x="205936" y="36794"/>
                </a:cubicBezTo>
                <a:cubicBezTo>
                  <a:pt x="203201" y="37160"/>
                  <a:pt x="196519" y="38446"/>
                  <a:pt x="185891" y="40654"/>
                </a:cubicBezTo>
                <a:cubicBezTo>
                  <a:pt x="191335" y="44970"/>
                  <a:pt x="192557" y="48805"/>
                  <a:pt x="189556" y="52160"/>
                </a:cubicBezTo>
                <a:cubicBezTo>
                  <a:pt x="186554" y="55515"/>
                  <a:pt x="180942" y="63846"/>
                  <a:pt x="172719" y="77154"/>
                </a:cubicBezTo>
                <a:cubicBezTo>
                  <a:pt x="164497" y="90462"/>
                  <a:pt x="153524" y="100784"/>
                  <a:pt x="139800" y="108120"/>
                </a:cubicBezTo>
                <a:cubicBezTo>
                  <a:pt x="126077" y="115456"/>
                  <a:pt x="123739" y="113505"/>
                  <a:pt x="132787" y="102269"/>
                </a:cubicBezTo>
                <a:cubicBezTo>
                  <a:pt x="141834" y="91032"/>
                  <a:pt x="149046" y="80038"/>
                  <a:pt x="154423" y="69285"/>
                </a:cubicBezTo>
                <a:cubicBezTo>
                  <a:pt x="159799" y="58532"/>
                  <a:pt x="163238" y="50241"/>
                  <a:pt x="164738" y="44412"/>
                </a:cubicBezTo>
                <a:cubicBezTo>
                  <a:pt x="162047" y="45962"/>
                  <a:pt x="159331" y="46933"/>
                  <a:pt x="156590" y="47323"/>
                </a:cubicBezTo>
                <a:cubicBezTo>
                  <a:pt x="153849" y="47714"/>
                  <a:pt x="149074" y="45240"/>
                  <a:pt x="142265" y="39900"/>
                </a:cubicBezTo>
                <a:cubicBezTo>
                  <a:pt x="135457" y="34561"/>
                  <a:pt x="137168" y="31637"/>
                  <a:pt x="147400" y="31129"/>
                </a:cubicBezTo>
                <a:cubicBezTo>
                  <a:pt x="157632" y="30620"/>
                  <a:pt x="169873" y="28633"/>
                  <a:pt x="184123" y="25166"/>
                </a:cubicBezTo>
                <a:cubicBezTo>
                  <a:pt x="198374" y="21700"/>
                  <a:pt x="207613" y="18959"/>
                  <a:pt x="211843" y="16944"/>
                </a:cubicBezTo>
                <a:cubicBezTo>
                  <a:pt x="213957" y="15936"/>
                  <a:pt x="216188" y="15397"/>
                  <a:pt x="218535" y="15325"/>
                </a:cubicBezTo>
                <a:close/>
                <a:moveTo>
                  <a:pt x="1145079" y="15130"/>
                </a:moveTo>
                <a:cubicBezTo>
                  <a:pt x="1152873" y="13542"/>
                  <a:pt x="1158867" y="15474"/>
                  <a:pt x="1163059" y="20925"/>
                </a:cubicBezTo>
                <a:cubicBezTo>
                  <a:pt x="1167251" y="26376"/>
                  <a:pt x="1164671" y="30224"/>
                  <a:pt x="1155320" y="32468"/>
                </a:cubicBezTo>
                <a:cubicBezTo>
                  <a:pt x="1145969" y="34713"/>
                  <a:pt x="1130410" y="37758"/>
                  <a:pt x="1108644" y="41603"/>
                </a:cubicBezTo>
                <a:cubicBezTo>
                  <a:pt x="1116432" y="44815"/>
                  <a:pt x="1118851" y="48567"/>
                  <a:pt x="1115899" y="52858"/>
                </a:cubicBezTo>
                <a:cubicBezTo>
                  <a:pt x="1112947" y="57149"/>
                  <a:pt x="1107416" y="64404"/>
                  <a:pt x="1099305" y="74624"/>
                </a:cubicBezTo>
                <a:cubicBezTo>
                  <a:pt x="1112191" y="71697"/>
                  <a:pt x="1121235" y="68826"/>
                  <a:pt x="1126438" y="66010"/>
                </a:cubicBezTo>
                <a:cubicBezTo>
                  <a:pt x="1131641" y="63195"/>
                  <a:pt x="1138732" y="64197"/>
                  <a:pt x="1147711" y="69015"/>
                </a:cubicBezTo>
                <a:cubicBezTo>
                  <a:pt x="1156690" y="73833"/>
                  <a:pt x="1160355" y="78348"/>
                  <a:pt x="1158706" y="82558"/>
                </a:cubicBezTo>
                <a:cubicBezTo>
                  <a:pt x="1157056" y="86769"/>
                  <a:pt x="1155692" y="90496"/>
                  <a:pt x="1154613" y="93739"/>
                </a:cubicBezTo>
                <a:cubicBezTo>
                  <a:pt x="1153534" y="96982"/>
                  <a:pt x="1153379" y="104594"/>
                  <a:pt x="1154148" y="116575"/>
                </a:cubicBezTo>
                <a:cubicBezTo>
                  <a:pt x="1154917" y="128556"/>
                  <a:pt x="1154334" y="140924"/>
                  <a:pt x="1152399" y="153680"/>
                </a:cubicBezTo>
                <a:cubicBezTo>
                  <a:pt x="1150464" y="166435"/>
                  <a:pt x="1146362" y="169657"/>
                  <a:pt x="1140093" y="163344"/>
                </a:cubicBezTo>
                <a:cubicBezTo>
                  <a:pt x="1133823" y="157031"/>
                  <a:pt x="1131079" y="151925"/>
                  <a:pt x="1131861" y="148024"/>
                </a:cubicBezTo>
                <a:cubicBezTo>
                  <a:pt x="1132642" y="144124"/>
                  <a:pt x="1133225" y="134512"/>
                  <a:pt x="1133610" y="119189"/>
                </a:cubicBezTo>
                <a:cubicBezTo>
                  <a:pt x="1133994" y="103866"/>
                  <a:pt x="1133576" y="93798"/>
                  <a:pt x="1132354" y="88986"/>
                </a:cubicBezTo>
                <a:cubicBezTo>
                  <a:pt x="1131132" y="84174"/>
                  <a:pt x="1126819" y="82859"/>
                  <a:pt x="1119415" y="85042"/>
                </a:cubicBezTo>
                <a:lnTo>
                  <a:pt x="1084143" y="91665"/>
                </a:lnTo>
                <a:cubicBezTo>
                  <a:pt x="1084143" y="102951"/>
                  <a:pt x="1083684" y="118327"/>
                  <a:pt x="1082766" y="137792"/>
                </a:cubicBezTo>
                <a:cubicBezTo>
                  <a:pt x="1081848" y="157258"/>
                  <a:pt x="1077932" y="164280"/>
                  <a:pt x="1071018" y="158861"/>
                </a:cubicBezTo>
                <a:cubicBezTo>
                  <a:pt x="1064104" y="153441"/>
                  <a:pt x="1061040" y="147692"/>
                  <a:pt x="1061828" y="141615"/>
                </a:cubicBezTo>
                <a:cubicBezTo>
                  <a:pt x="1062615" y="135538"/>
                  <a:pt x="1063394" y="126348"/>
                  <a:pt x="1064163" y="114045"/>
                </a:cubicBezTo>
                <a:cubicBezTo>
                  <a:pt x="1064932" y="101742"/>
                  <a:pt x="1063760" y="92682"/>
                  <a:pt x="1060647" y="86865"/>
                </a:cubicBezTo>
                <a:cubicBezTo>
                  <a:pt x="1057534" y="81048"/>
                  <a:pt x="1059115" y="78140"/>
                  <a:pt x="1065390" y="78140"/>
                </a:cubicBezTo>
                <a:cubicBezTo>
                  <a:pt x="1069657" y="78140"/>
                  <a:pt x="1073021" y="78332"/>
                  <a:pt x="1075483" y="78717"/>
                </a:cubicBezTo>
                <a:cubicBezTo>
                  <a:pt x="1077945" y="79101"/>
                  <a:pt x="1081284" y="78828"/>
                  <a:pt x="1085501" y="77898"/>
                </a:cubicBezTo>
                <a:cubicBezTo>
                  <a:pt x="1090722" y="59543"/>
                  <a:pt x="1092899" y="48771"/>
                  <a:pt x="1092031" y="45584"/>
                </a:cubicBezTo>
                <a:cubicBezTo>
                  <a:pt x="1087157" y="47109"/>
                  <a:pt x="1082534" y="48074"/>
                  <a:pt x="1078162" y="48477"/>
                </a:cubicBezTo>
                <a:cubicBezTo>
                  <a:pt x="1073790" y="48880"/>
                  <a:pt x="1068221" y="46734"/>
                  <a:pt x="1061456" y="42040"/>
                </a:cubicBezTo>
                <a:cubicBezTo>
                  <a:pt x="1054690" y="37346"/>
                  <a:pt x="1056436" y="34226"/>
                  <a:pt x="1066693" y="32682"/>
                </a:cubicBezTo>
                <a:cubicBezTo>
                  <a:pt x="1076949" y="31138"/>
                  <a:pt x="1086549" y="29197"/>
                  <a:pt x="1095491" y="26859"/>
                </a:cubicBezTo>
                <a:cubicBezTo>
                  <a:pt x="1104433" y="24522"/>
                  <a:pt x="1112984" y="22379"/>
                  <a:pt x="1121145" y="20432"/>
                </a:cubicBezTo>
                <a:cubicBezTo>
                  <a:pt x="1129306" y="18485"/>
                  <a:pt x="1137284" y="16717"/>
                  <a:pt x="1145079" y="15130"/>
                </a:cubicBezTo>
                <a:close/>
                <a:moveTo>
                  <a:pt x="662020" y="13111"/>
                </a:moveTo>
                <a:cubicBezTo>
                  <a:pt x="666516" y="12088"/>
                  <a:pt x="672887" y="13592"/>
                  <a:pt x="681135" y="17623"/>
                </a:cubicBezTo>
                <a:cubicBezTo>
                  <a:pt x="689792" y="21083"/>
                  <a:pt x="696811" y="26224"/>
                  <a:pt x="702194" y="33045"/>
                </a:cubicBezTo>
                <a:cubicBezTo>
                  <a:pt x="707577" y="39866"/>
                  <a:pt x="708287" y="46579"/>
                  <a:pt x="704324" y="53183"/>
                </a:cubicBezTo>
                <a:cubicBezTo>
                  <a:pt x="700362" y="59788"/>
                  <a:pt x="695242" y="60969"/>
                  <a:pt x="688967" y="56727"/>
                </a:cubicBezTo>
                <a:cubicBezTo>
                  <a:pt x="682691" y="52486"/>
                  <a:pt x="675507" y="44412"/>
                  <a:pt x="667415" y="32506"/>
                </a:cubicBezTo>
                <a:cubicBezTo>
                  <a:pt x="659322" y="20599"/>
                  <a:pt x="657524" y="14135"/>
                  <a:pt x="662020" y="13111"/>
                </a:cubicBezTo>
                <a:close/>
                <a:moveTo>
                  <a:pt x="1026132" y="12972"/>
                </a:moveTo>
                <a:cubicBezTo>
                  <a:pt x="1028352" y="12674"/>
                  <a:pt x="1030515" y="12842"/>
                  <a:pt x="1032620" y="13474"/>
                </a:cubicBezTo>
                <a:cubicBezTo>
                  <a:pt x="1036831" y="14739"/>
                  <a:pt x="1042384" y="17241"/>
                  <a:pt x="1049280" y="20981"/>
                </a:cubicBezTo>
                <a:cubicBezTo>
                  <a:pt x="1056176" y="24720"/>
                  <a:pt x="1058191" y="28314"/>
                  <a:pt x="1055326" y="31761"/>
                </a:cubicBezTo>
                <a:cubicBezTo>
                  <a:pt x="1052461" y="35209"/>
                  <a:pt x="1050126" y="40173"/>
                  <a:pt x="1048322" y="46654"/>
                </a:cubicBezTo>
                <a:cubicBezTo>
                  <a:pt x="1046517" y="53134"/>
                  <a:pt x="1044217" y="62374"/>
                  <a:pt x="1041420" y="74373"/>
                </a:cubicBezTo>
                <a:cubicBezTo>
                  <a:pt x="1038623" y="86372"/>
                  <a:pt x="1035200" y="94883"/>
                  <a:pt x="1031151" y="99906"/>
                </a:cubicBezTo>
                <a:cubicBezTo>
                  <a:pt x="1027101" y="104929"/>
                  <a:pt x="1023005" y="103943"/>
                  <a:pt x="1018863" y="96948"/>
                </a:cubicBezTo>
                <a:lnTo>
                  <a:pt x="994958" y="102213"/>
                </a:lnTo>
                <a:cubicBezTo>
                  <a:pt x="994114" y="107261"/>
                  <a:pt x="991522" y="109785"/>
                  <a:pt x="987181" y="109785"/>
                </a:cubicBezTo>
                <a:cubicBezTo>
                  <a:pt x="983572" y="109785"/>
                  <a:pt x="980906" y="104631"/>
                  <a:pt x="979182" y="94325"/>
                </a:cubicBezTo>
                <a:cubicBezTo>
                  <a:pt x="977458" y="84019"/>
                  <a:pt x="975074" y="72776"/>
                  <a:pt x="972029" y="60597"/>
                </a:cubicBezTo>
                <a:cubicBezTo>
                  <a:pt x="968984" y="48418"/>
                  <a:pt x="966066" y="39736"/>
                  <a:pt x="963276" y="34552"/>
                </a:cubicBezTo>
                <a:cubicBezTo>
                  <a:pt x="960485" y="29368"/>
                  <a:pt x="962612" y="26776"/>
                  <a:pt x="969657" y="26776"/>
                </a:cubicBezTo>
                <a:lnTo>
                  <a:pt x="981340" y="26776"/>
                </a:lnTo>
                <a:cubicBezTo>
                  <a:pt x="984043" y="26776"/>
                  <a:pt x="989879" y="25470"/>
                  <a:pt x="998846" y="22860"/>
                </a:cubicBezTo>
                <a:cubicBezTo>
                  <a:pt x="1007813" y="20249"/>
                  <a:pt x="1014631" y="17716"/>
                  <a:pt x="1019300" y="15260"/>
                </a:cubicBezTo>
                <a:cubicBezTo>
                  <a:pt x="1021635" y="14032"/>
                  <a:pt x="1023912" y="13270"/>
                  <a:pt x="1026132" y="12972"/>
                </a:cubicBezTo>
                <a:close/>
                <a:moveTo>
                  <a:pt x="427582" y="11412"/>
                </a:moveTo>
                <a:cubicBezTo>
                  <a:pt x="428826" y="11208"/>
                  <a:pt x="430440" y="11313"/>
                  <a:pt x="432424" y="11725"/>
                </a:cubicBezTo>
                <a:cubicBezTo>
                  <a:pt x="440362" y="13375"/>
                  <a:pt x="447388" y="15756"/>
                  <a:pt x="453502" y="18869"/>
                </a:cubicBezTo>
                <a:cubicBezTo>
                  <a:pt x="459617" y="21982"/>
                  <a:pt x="462075" y="26168"/>
                  <a:pt x="460879" y="31427"/>
                </a:cubicBezTo>
                <a:cubicBezTo>
                  <a:pt x="459682" y="36685"/>
                  <a:pt x="458708" y="44350"/>
                  <a:pt x="457958" y="54421"/>
                </a:cubicBezTo>
                <a:cubicBezTo>
                  <a:pt x="457207" y="64491"/>
                  <a:pt x="456832" y="71616"/>
                  <a:pt x="456832" y="75796"/>
                </a:cubicBezTo>
                <a:cubicBezTo>
                  <a:pt x="462550" y="74456"/>
                  <a:pt x="467827" y="72174"/>
                  <a:pt x="472664" y="68950"/>
                </a:cubicBezTo>
                <a:cubicBezTo>
                  <a:pt x="477501" y="65725"/>
                  <a:pt x="485801" y="67638"/>
                  <a:pt x="497565" y="74689"/>
                </a:cubicBezTo>
                <a:cubicBezTo>
                  <a:pt x="509328" y="81740"/>
                  <a:pt x="513006" y="87339"/>
                  <a:pt x="508597" y="91488"/>
                </a:cubicBezTo>
                <a:cubicBezTo>
                  <a:pt x="504188" y="95637"/>
                  <a:pt x="499000" y="108302"/>
                  <a:pt x="493035" y="129486"/>
                </a:cubicBezTo>
                <a:cubicBezTo>
                  <a:pt x="506280" y="128022"/>
                  <a:pt x="516146" y="126295"/>
                  <a:pt x="522633" y="124305"/>
                </a:cubicBezTo>
                <a:cubicBezTo>
                  <a:pt x="529119" y="122314"/>
                  <a:pt x="535327" y="121957"/>
                  <a:pt x="541255" y="123235"/>
                </a:cubicBezTo>
                <a:cubicBezTo>
                  <a:pt x="547183" y="124512"/>
                  <a:pt x="552302" y="128621"/>
                  <a:pt x="556612" y="135560"/>
                </a:cubicBezTo>
                <a:cubicBezTo>
                  <a:pt x="560922" y="142499"/>
                  <a:pt x="556826" y="145968"/>
                  <a:pt x="544325" y="145968"/>
                </a:cubicBezTo>
                <a:cubicBezTo>
                  <a:pt x="534465" y="145968"/>
                  <a:pt x="521169" y="146942"/>
                  <a:pt x="504439" y="148889"/>
                </a:cubicBezTo>
                <a:cubicBezTo>
                  <a:pt x="487708" y="150836"/>
                  <a:pt x="470673" y="152759"/>
                  <a:pt x="453335" y="154656"/>
                </a:cubicBezTo>
                <a:cubicBezTo>
                  <a:pt x="461582" y="164479"/>
                  <a:pt x="472034" y="176103"/>
                  <a:pt x="484691" y="189529"/>
                </a:cubicBezTo>
                <a:cubicBezTo>
                  <a:pt x="497348" y="202954"/>
                  <a:pt x="508237" y="212135"/>
                  <a:pt x="517359" y="217071"/>
                </a:cubicBezTo>
                <a:cubicBezTo>
                  <a:pt x="526481" y="222007"/>
                  <a:pt x="535603" y="226261"/>
                  <a:pt x="544725" y="229833"/>
                </a:cubicBezTo>
                <a:cubicBezTo>
                  <a:pt x="553847" y="233405"/>
                  <a:pt x="557487" y="236459"/>
                  <a:pt x="555645" y="238995"/>
                </a:cubicBezTo>
                <a:cubicBezTo>
                  <a:pt x="553803" y="241532"/>
                  <a:pt x="547893" y="243004"/>
                  <a:pt x="537916" y="243414"/>
                </a:cubicBezTo>
                <a:cubicBezTo>
                  <a:pt x="527938" y="243823"/>
                  <a:pt x="517198" y="243212"/>
                  <a:pt x="505694" y="241581"/>
                </a:cubicBezTo>
                <a:cubicBezTo>
                  <a:pt x="494191" y="239950"/>
                  <a:pt x="484790" y="233250"/>
                  <a:pt x="477491" y="221480"/>
                </a:cubicBezTo>
                <a:cubicBezTo>
                  <a:pt x="470193" y="209710"/>
                  <a:pt x="464652" y="200805"/>
                  <a:pt x="460869" y="194765"/>
                </a:cubicBezTo>
                <a:lnTo>
                  <a:pt x="447735" y="165818"/>
                </a:lnTo>
                <a:cubicBezTo>
                  <a:pt x="444238" y="185637"/>
                  <a:pt x="436260" y="202384"/>
                  <a:pt x="423802" y="216057"/>
                </a:cubicBezTo>
                <a:cubicBezTo>
                  <a:pt x="411344" y="229731"/>
                  <a:pt x="396396" y="239367"/>
                  <a:pt x="378958" y="244967"/>
                </a:cubicBezTo>
                <a:cubicBezTo>
                  <a:pt x="361520" y="250567"/>
                  <a:pt x="359337" y="248644"/>
                  <a:pt x="372409" y="239200"/>
                </a:cubicBezTo>
                <a:cubicBezTo>
                  <a:pt x="385482" y="229756"/>
                  <a:pt x="397171" y="218547"/>
                  <a:pt x="407477" y="205574"/>
                </a:cubicBezTo>
                <a:cubicBezTo>
                  <a:pt x="417784" y="192601"/>
                  <a:pt x="425243" y="176627"/>
                  <a:pt x="429857" y="157651"/>
                </a:cubicBezTo>
                <a:cubicBezTo>
                  <a:pt x="419290" y="159983"/>
                  <a:pt x="409502" y="162122"/>
                  <a:pt x="400491" y="164070"/>
                </a:cubicBezTo>
                <a:cubicBezTo>
                  <a:pt x="391481" y="166017"/>
                  <a:pt x="383420" y="163270"/>
                  <a:pt x="376307" y="155828"/>
                </a:cubicBezTo>
                <a:lnTo>
                  <a:pt x="372634" y="149302"/>
                </a:lnTo>
                <a:lnTo>
                  <a:pt x="362568" y="169530"/>
                </a:lnTo>
                <a:cubicBezTo>
                  <a:pt x="352101" y="188921"/>
                  <a:pt x="345692" y="204241"/>
                  <a:pt x="343341" y="215490"/>
                </a:cubicBezTo>
                <a:cubicBezTo>
                  <a:pt x="340991" y="226739"/>
                  <a:pt x="336229" y="228987"/>
                  <a:pt x="329054" y="222234"/>
                </a:cubicBezTo>
                <a:cubicBezTo>
                  <a:pt x="321879" y="215480"/>
                  <a:pt x="316652" y="207376"/>
                  <a:pt x="313371" y="197919"/>
                </a:cubicBezTo>
                <a:cubicBezTo>
                  <a:pt x="310091" y="188462"/>
                  <a:pt x="311939" y="183303"/>
                  <a:pt x="318915" y="182441"/>
                </a:cubicBezTo>
                <a:cubicBezTo>
                  <a:pt x="325891" y="181579"/>
                  <a:pt x="335252" y="172336"/>
                  <a:pt x="346997" y="154712"/>
                </a:cubicBezTo>
                <a:cubicBezTo>
                  <a:pt x="375088" y="120779"/>
                  <a:pt x="387323" y="109918"/>
                  <a:pt x="383702" y="122128"/>
                </a:cubicBezTo>
                <a:cubicBezTo>
                  <a:pt x="381891" y="128233"/>
                  <a:pt x="379225" y="135236"/>
                  <a:pt x="375702" y="143136"/>
                </a:cubicBezTo>
                <a:lnTo>
                  <a:pt x="373633" y="147294"/>
                </a:lnTo>
                <a:lnTo>
                  <a:pt x="379470" y="145857"/>
                </a:lnTo>
                <a:cubicBezTo>
                  <a:pt x="388691" y="146651"/>
                  <a:pt x="406299" y="144517"/>
                  <a:pt x="432294" y="139457"/>
                </a:cubicBezTo>
                <a:cubicBezTo>
                  <a:pt x="433783" y="118671"/>
                  <a:pt x="434527" y="105276"/>
                  <a:pt x="434527" y="99274"/>
                </a:cubicBezTo>
                <a:cubicBezTo>
                  <a:pt x="433956" y="100055"/>
                  <a:pt x="429975" y="101419"/>
                  <a:pt x="422583" y="103366"/>
                </a:cubicBezTo>
                <a:cubicBezTo>
                  <a:pt x="415191" y="105314"/>
                  <a:pt x="408330" y="102762"/>
                  <a:pt x="401998" y="95711"/>
                </a:cubicBezTo>
                <a:cubicBezTo>
                  <a:pt x="395667" y="88660"/>
                  <a:pt x="395937" y="85327"/>
                  <a:pt x="402808" y="85712"/>
                </a:cubicBezTo>
                <a:cubicBezTo>
                  <a:pt x="409679" y="86096"/>
                  <a:pt x="420252" y="84986"/>
                  <a:pt x="434527" y="82382"/>
                </a:cubicBezTo>
                <a:cubicBezTo>
                  <a:pt x="434527" y="74332"/>
                  <a:pt x="434145" y="64231"/>
                  <a:pt x="433383" y="52076"/>
                </a:cubicBezTo>
                <a:cubicBezTo>
                  <a:pt x="432620" y="39922"/>
                  <a:pt x="430285" y="29746"/>
                  <a:pt x="426378" y="21548"/>
                </a:cubicBezTo>
                <a:cubicBezTo>
                  <a:pt x="423448" y="15400"/>
                  <a:pt x="423849" y="12021"/>
                  <a:pt x="427582" y="11412"/>
                </a:cubicBezTo>
                <a:close/>
                <a:moveTo>
                  <a:pt x="60259" y="26"/>
                </a:moveTo>
                <a:cubicBezTo>
                  <a:pt x="63367" y="-236"/>
                  <a:pt x="68223" y="1487"/>
                  <a:pt x="74828" y="5196"/>
                </a:cubicBezTo>
                <a:cubicBezTo>
                  <a:pt x="85060" y="11843"/>
                  <a:pt x="88266" y="17127"/>
                  <a:pt x="84446" y="21046"/>
                </a:cubicBezTo>
                <a:cubicBezTo>
                  <a:pt x="80626" y="24965"/>
                  <a:pt x="75138" y="29591"/>
                  <a:pt x="67982" y="34924"/>
                </a:cubicBezTo>
                <a:cubicBezTo>
                  <a:pt x="83286" y="33498"/>
                  <a:pt x="93044" y="31392"/>
                  <a:pt x="97254" y="28608"/>
                </a:cubicBezTo>
                <a:cubicBezTo>
                  <a:pt x="101465" y="25824"/>
                  <a:pt x="106404" y="25508"/>
                  <a:pt x="112072" y="27659"/>
                </a:cubicBezTo>
                <a:cubicBezTo>
                  <a:pt x="117740" y="29811"/>
                  <a:pt x="122704" y="33634"/>
                  <a:pt x="126964" y="39128"/>
                </a:cubicBezTo>
                <a:cubicBezTo>
                  <a:pt x="131224" y="44623"/>
                  <a:pt x="130672" y="48384"/>
                  <a:pt x="125308" y="50411"/>
                </a:cubicBezTo>
                <a:cubicBezTo>
                  <a:pt x="119944" y="52439"/>
                  <a:pt x="114419" y="54972"/>
                  <a:pt x="108733" y="58011"/>
                </a:cubicBezTo>
                <a:cubicBezTo>
                  <a:pt x="103046" y="61050"/>
                  <a:pt x="92575" y="67753"/>
                  <a:pt x="77321" y="78121"/>
                </a:cubicBezTo>
                <a:cubicBezTo>
                  <a:pt x="85767" y="76708"/>
                  <a:pt x="91754" y="75188"/>
                  <a:pt x="95282" y="73564"/>
                </a:cubicBezTo>
                <a:cubicBezTo>
                  <a:pt x="98811" y="71939"/>
                  <a:pt x="102510" y="72001"/>
                  <a:pt x="106379" y="73750"/>
                </a:cubicBezTo>
                <a:cubicBezTo>
                  <a:pt x="110249" y="75498"/>
                  <a:pt x="114546" y="78475"/>
                  <a:pt x="119271" y="82679"/>
                </a:cubicBezTo>
                <a:cubicBezTo>
                  <a:pt x="123997" y="86884"/>
                  <a:pt x="124784" y="90766"/>
                  <a:pt x="121634" y="94325"/>
                </a:cubicBezTo>
                <a:cubicBezTo>
                  <a:pt x="118484" y="97885"/>
                  <a:pt x="116726" y="104464"/>
                  <a:pt x="116360" y="114063"/>
                </a:cubicBezTo>
                <a:cubicBezTo>
                  <a:pt x="115994" y="123663"/>
                  <a:pt x="116589" y="141550"/>
                  <a:pt x="118146" y="167725"/>
                </a:cubicBezTo>
                <a:cubicBezTo>
                  <a:pt x="119702" y="193900"/>
                  <a:pt x="119876" y="210833"/>
                  <a:pt x="118667" y="218522"/>
                </a:cubicBezTo>
                <a:cubicBezTo>
                  <a:pt x="117458" y="226212"/>
                  <a:pt x="114007" y="233746"/>
                  <a:pt x="108314" y="241125"/>
                </a:cubicBezTo>
                <a:cubicBezTo>
                  <a:pt x="102621" y="248505"/>
                  <a:pt x="98057" y="248486"/>
                  <a:pt x="94622" y="241070"/>
                </a:cubicBezTo>
                <a:cubicBezTo>
                  <a:pt x="91186" y="233653"/>
                  <a:pt x="85475" y="226236"/>
                  <a:pt x="77488" y="218820"/>
                </a:cubicBezTo>
                <a:cubicBezTo>
                  <a:pt x="69501" y="211403"/>
                  <a:pt x="69997" y="208668"/>
                  <a:pt x="78976" y="210616"/>
                </a:cubicBezTo>
                <a:cubicBezTo>
                  <a:pt x="87956" y="212563"/>
                  <a:pt x="93217" y="213028"/>
                  <a:pt x="94761" y="212011"/>
                </a:cubicBezTo>
                <a:cubicBezTo>
                  <a:pt x="96305" y="210994"/>
                  <a:pt x="97264" y="205773"/>
                  <a:pt x="97636" y="196347"/>
                </a:cubicBezTo>
                <a:cubicBezTo>
                  <a:pt x="97822" y="191634"/>
                  <a:pt x="97867" y="184327"/>
                  <a:pt x="97773" y="174425"/>
                </a:cubicBezTo>
                <a:lnTo>
                  <a:pt x="97654" y="166321"/>
                </a:lnTo>
                <a:lnTo>
                  <a:pt x="92101" y="168907"/>
                </a:lnTo>
                <a:cubicBezTo>
                  <a:pt x="84827" y="169961"/>
                  <a:pt x="80235" y="170674"/>
                  <a:pt x="78325" y="171046"/>
                </a:cubicBezTo>
                <a:cubicBezTo>
                  <a:pt x="77606" y="190567"/>
                  <a:pt x="75014" y="204889"/>
                  <a:pt x="70549" y="214011"/>
                </a:cubicBezTo>
                <a:cubicBezTo>
                  <a:pt x="66084" y="223133"/>
                  <a:pt x="62962" y="222119"/>
                  <a:pt x="61182" y="210969"/>
                </a:cubicBezTo>
                <a:cubicBezTo>
                  <a:pt x="59402" y="199819"/>
                  <a:pt x="58512" y="187491"/>
                  <a:pt x="58512" y="173985"/>
                </a:cubicBezTo>
                <a:cubicBezTo>
                  <a:pt x="51790" y="174767"/>
                  <a:pt x="46219" y="173539"/>
                  <a:pt x="41797" y="170302"/>
                </a:cubicBezTo>
                <a:lnTo>
                  <a:pt x="40679" y="164063"/>
                </a:lnTo>
                <a:lnTo>
                  <a:pt x="35091" y="198570"/>
                </a:lnTo>
                <a:cubicBezTo>
                  <a:pt x="31122" y="214488"/>
                  <a:pt x="23138" y="227601"/>
                  <a:pt x="11139" y="237907"/>
                </a:cubicBezTo>
                <a:cubicBezTo>
                  <a:pt x="-861" y="248213"/>
                  <a:pt x="-3164" y="246288"/>
                  <a:pt x="4227" y="232131"/>
                </a:cubicBezTo>
                <a:cubicBezTo>
                  <a:pt x="11619" y="217973"/>
                  <a:pt x="16871" y="200390"/>
                  <a:pt x="19984" y="179380"/>
                </a:cubicBezTo>
                <a:cubicBezTo>
                  <a:pt x="23097" y="158371"/>
                  <a:pt x="24654" y="139817"/>
                  <a:pt x="24654" y="123719"/>
                </a:cubicBezTo>
                <a:cubicBezTo>
                  <a:pt x="24654" y="107273"/>
                  <a:pt x="23488" y="96344"/>
                  <a:pt x="21157" y="90930"/>
                </a:cubicBezTo>
                <a:lnTo>
                  <a:pt x="20715" y="86147"/>
                </a:lnTo>
                <a:lnTo>
                  <a:pt x="10655" y="92465"/>
                </a:lnTo>
                <a:cubicBezTo>
                  <a:pt x="528" y="97785"/>
                  <a:pt x="-355" y="95367"/>
                  <a:pt x="8004" y="85209"/>
                </a:cubicBezTo>
                <a:cubicBezTo>
                  <a:pt x="16363" y="75052"/>
                  <a:pt x="26676" y="61555"/>
                  <a:pt x="38941" y="44719"/>
                </a:cubicBezTo>
                <a:cubicBezTo>
                  <a:pt x="51207" y="27883"/>
                  <a:pt x="56953" y="15232"/>
                  <a:pt x="56178" y="6768"/>
                </a:cubicBezTo>
                <a:cubicBezTo>
                  <a:pt x="55790" y="2535"/>
                  <a:pt x="57150" y="288"/>
                  <a:pt x="60259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0324" y="1981092"/>
            <a:ext cx="799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小明家有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本书，平均放在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个书架上，每个书架放多少本书？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246537" y="5055569"/>
            <a:ext cx="490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答：每个书架放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本书。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8251" y="3389994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3 5 5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12788" y="2663267"/>
            <a:ext cx="15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355÷5=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33953" y="3389992"/>
            <a:ext cx="1090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弧形 26"/>
          <p:cNvSpPr/>
          <p:nvPr/>
        </p:nvSpPr>
        <p:spPr>
          <a:xfrm rot="3796900">
            <a:off x="4385771" y="3318942"/>
            <a:ext cx="657768" cy="717061"/>
          </a:xfrm>
          <a:prstGeom prst="arc">
            <a:avLst>
              <a:gd name="adj1" fmla="val 14576301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4655" y="3389994"/>
            <a:ext cx="3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46540" y="2983833"/>
            <a:ext cx="3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54077" y="3645823"/>
            <a:ext cx="74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3 5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079609" y="4054043"/>
            <a:ext cx="8762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667565" y="3979607"/>
            <a:ext cx="3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54551" y="2983833"/>
            <a:ext cx="3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74176" y="4283537"/>
            <a:ext cx="3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048253" y="4673636"/>
            <a:ext cx="8762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674175" y="4651769"/>
            <a:ext cx="3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35665" y="2662893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（本）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6771293" y="3744824"/>
            <a:ext cx="1789869" cy="526421"/>
          </a:xfrm>
          <a:prstGeom prst="wedgeRectCallout">
            <a:avLst>
              <a:gd name="adj1" fmla="val 64968"/>
              <a:gd name="adj2" fmla="val 112626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除法的应用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7" grpId="0" animBg="1"/>
      <p:bldP spid="11" grpId="0"/>
      <p:bldP spid="28" grpId="0"/>
      <p:bldP spid="29" grpId="0"/>
      <p:bldP spid="37" grpId="0"/>
      <p:bldP spid="38" grpId="0"/>
      <p:bldP spid="39" grpId="0"/>
      <p:bldP spid="41" grpId="0"/>
      <p:bldP spid="4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>
            <a:spLocks noChangeArrowheads="1"/>
          </p:cNvSpPr>
          <p:nvPr/>
        </p:nvSpPr>
        <p:spPr bwMode="auto">
          <a:xfrm>
            <a:off x="2529434" y="1526760"/>
            <a:ext cx="7635137" cy="829857"/>
          </a:xfrm>
          <a:custGeom>
            <a:avLst/>
            <a:gdLst/>
            <a:ahLst/>
            <a:cxnLst/>
            <a:rect l="l" t="t" r="r" b="b"/>
            <a:pathLst>
              <a:path w="7635137" h="829857">
                <a:moveTo>
                  <a:pt x="3713835" y="764773"/>
                </a:moveTo>
                <a:lnTo>
                  <a:pt x="3753665" y="764773"/>
                </a:lnTo>
                <a:lnTo>
                  <a:pt x="3753665" y="804584"/>
                </a:lnTo>
                <a:lnTo>
                  <a:pt x="3713835" y="804584"/>
                </a:lnTo>
                <a:close/>
                <a:moveTo>
                  <a:pt x="1875509" y="764773"/>
                </a:moveTo>
                <a:lnTo>
                  <a:pt x="1915340" y="764773"/>
                </a:lnTo>
                <a:lnTo>
                  <a:pt x="1915340" y="804584"/>
                </a:lnTo>
                <a:lnTo>
                  <a:pt x="1875509" y="804584"/>
                </a:lnTo>
                <a:close/>
                <a:moveTo>
                  <a:pt x="131059" y="749114"/>
                </a:moveTo>
                <a:cubicBezTo>
                  <a:pt x="132768" y="748702"/>
                  <a:pt x="135388" y="748896"/>
                  <a:pt x="138918" y="749695"/>
                </a:cubicBezTo>
                <a:cubicBezTo>
                  <a:pt x="153038" y="752888"/>
                  <a:pt x="166346" y="757511"/>
                  <a:pt x="178841" y="763563"/>
                </a:cubicBezTo>
                <a:cubicBezTo>
                  <a:pt x="191337" y="769616"/>
                  <a:pt x="201224" y="777764"/>
                  <a:pt x="208504" y="788008"/>
                </a:cubicBezTo>
                <a:cubicBezTo>
                  <a:pt x="215785" y="798253"/>
                  <a:pt x="217682" y="807077"/>
                  <a:pt x="214197" y="814481"/>
                </a:cubicBezTo>
                <a:cubicBezTo>
                  <a:pt x="210712" y="821885"/>
                  <a:pt x="201503" y="819368"/>
                  <a:pt x="186571" y="806928"/>
                </a:cubicBezTo>
                <a:cubicBezTo>
                  <a:pt x="171638" y="794489"/>
                  <a:pt x="156197" y="781894"/>
                  <a:pt x="140248" y="769144"/>
                </a:cubicBezTo>
                <a:cubicBezTo>
                  <a:pt x="128993" y="757024"/>
                  <a:pt x="125930" y="750347"/>
                  <a:pt x="131059" y="749114"/>
                </a:cubicBezTo>
                <a:close/>
                <a:moveTo>
                  <a:pt x="1617783" y="737114"/>
                </a:moveTo>
                <a:cubicBezTo>
                  <a:pt x="1618814" y="737898"/>
                  <a:pt x="1618756" y="739590"/>
                  <a:pt x="1617609" y="742188"/>
                </a:cubicBezTo>
                <a:cubicBezTo>
                  <a:pt x="1615315" y="747385"/>
                  <a:pt x="1610912" y="751815"/>
                  <a:pt x="1604401" y="755480"/>
                </a:cubicBezTo>
                <a:cubicBezTo>
                  <a:pt x="1597889" y="759145"/>
                  <a:pt x="1589236" y="764447"/>
                  <a:pt x="1578439" y="771386"/>
                </a:cubicBezTo>
                <a:cubicBezTo>
                  <a:pt x="1567643" y="778325"/>
                  <a:pt x="1558524" y="784424"/>
                  <a:pt x="1551083" y="789683"/>
                </a:cubicBezTo>
                <a:cubicBezTo>
                  <a:pt x="1543642" y="794941"/>
                  <a:pt x="1535518" y="792300"/>
                  <a:pt x="1526712" y="781758"/>
                </a:cubicBezTo>
                <a:cubicBezTo>
                  <a:pt x="1517907" y="771216"/>
                  <a:pt x="1517807" y="765945"/>
                  <a:pt x="1526414" y="765945"/>
                </a:cubicBezTo>
                <a:cubicBezTo>
                  <a:pt x="1532889" y="765945"/>
                  <a:pt x="1543750" y="763272"/>
                  <a:pt x="1558999" y="757927"/>
                </a:cubicBezTo>
                <a:cubicBezTo>
                  <a:pt x="1574247" y="752581"/>
                  <a:pt x="1584755" y="748470"/>
                  <a:pt x="1590522" y="745592"/>
                </a:cubicBezTo>
                <a:cubicBezTo>
                  <a:pt x="1598038" y="742244"/>
                  <a:pt x="1605005" y="739540"/>
                  <a:pt x="1611423" y="737481"/>
                </a:cubicBezTo>
                <a:cubicBezTo>
                  <a:pt x="1614633" y="736452"/>
                  <a:pt x="1616753" y="736329"/>
                  <a:pt x="1617783" y="737114"/>
                </a:cubicBezTo>
                <a:close/>
                <a:moveTo>
                  <a:pt x="1667597" y="683178"/>
                </a:moveTo>
                <a:cubicBezTo>
                  <a:pt x="1657018" y="684728"/>
                  <a:pt x="1646947" y="686111"/>
                  <a:pt x="1637385" y="687326"/>
                </a:cubicBezTo>
                <a:cubicBezTo>
                  <a:pt x="1638910" y="692151"/>
                  <a:pt x="1641136" y="709787"/>
                  <a:pt x="1644063" y="740235"/>
                </a:cubicBezTo>
                <a:cubicBezTo>
                  <a:pt x="1649582" y="739602"/>
                  <a:pt x="1657086" y="738263"/>
                  <a:pt x="1666573" y="736216"/>
                </a:cubicBezTo>
                <a:cubicBezTo>
                  <a:pt x="1667255" y="729482"/>
                  <a:pt x="1667597" y="723473"/>
                  <a:pt x="1667597" y="718189"/>
                </a:cubicBezTo>
                <a:cubicBezTo>
                  <a:pt x="1657526" y="718189"/>
                  <a:pt x="1650339" y="716341"/>
                  <a:pt x="1646035" y="712646"/>
                </a:cubicBezTo>
                <a:cubicBezTo>
                  <a:pt x="1641732" y="708950"/>
                  <a:pt x="1642169" y="706224"/>
                  <a:pt x="1647347" y="704469"/>
                </a:cubicBezTo>
                <a:cubicBezTo>
                  <a:pt x="1652525" y="702714"/>
                  <a:pt x="1659275" y="701192"/>
                  <a:pt x="1667597" y="699902"/>
                </a:cubicBezTo>
                <a:close/>
                <a:moveTo>
                  <a:pt x="1715708" y="676248"/>
                </a:moveTo>
                <a:cubicBezTo>
                  <a:pt x="1714302" y="676003"/>
                  <a:pt x="1712450" y="676170"/>
                  <a:pt x="1710152" y="676750"/>
                </a:cubicBezTo>
                <a:cubicBezTo>
                  <a:pt x="1705557" y="677910"/>
                  <a:pt x="1697647" y="679147"/>
                  <a:pt x="1686423" y="680462"/>
                </a:cubicBezTo>
                <a:lnTo>
                  <a:pt x="1686423" y="695884"/>
                </a:lnTo>
                <a:cubicBezTo>
                  <a:pt x="1688011" y="695189"/>
                  <a:pt x="1692039" y="694237"/>
                  <a:pt x="1698506" y="693028"/>
                </a:cubicBezTo>
                <a:cubicBezTo>
                  <a:pt x="1704974" y="691819"/>
                  <a:pt x="1709247" y="693317"/>
                  <a:pt x="1711324" y="697521"/>
                </a:cubicBezTo>
                <a:cubicBezTo>
                  <a:pt x="1713401" y="701725"/>
                  <a:pt x="1711771" y="704807"/>
                  <a:pt x="1706431" y="706767"/>
                </a:cubicBezTo>
                <a:cubicBezTo>
                  <a:pt x="1701092" y="708726"/>
                  <a:pt x="1694342" y="711405"/>
                  <a:pt x="1686182" y="714804"/>
                </a:cubicBezTo>
                <a:cubicBezTo>
                  <a:pt x="1685561" y="722319"/>
                  <a:pt x="1685251" y="728074"/>
                  <a:pt x="1685251" y="732068"/>
                </a:cubicBezTo>
                <a:cubicBezTo>
                  <a:pt x="1690138" y="731348"/>
                  <a:pt x="1694556" y="730390"/>
                  <a:pt x="1698506" y="729193"/>
                </a:cubicBezTo>
                <a:cubicBezTo>
                  <a:pt x="1702456" y="727997"/>
                  <a:pt x="1705483" y="728176"/>
                  <a:pt x="1707585" y="729733"/>
                </a:cubicBezTo>
                <a:cubicBezTo>
                  <a:pt x="1709687" y="731289"/>
                  <a:pt x="1711331" y="729903"/>
                  <a:pt x="1712515" y="725575"/>
                </a:cubicBezTo>
                <a:cubicBezTo>
                  <a:pt x="1713699" y="721247"/>
                  <a:pt x="1715265" y="712807"/>
                  <a:pt x="1717212" y="700256"/>
                </a:cubicBezTo>
                <a:cubicBezTo>
                  <a:pt x="1719159" y="687704"/>
                  <a:pt x="1719618" y="680359"/>
                  <a:pt x="1718589" y="678220"/>
                </a:cubicBezTo>
                <a:cubicBezTo>
                  <a:pt x="1718074" y="677150"/>
                  <a:pt x="1717114" y="676493"/>
                  <a:pt x="1715708" y="676248"/>
                </a:cubicBezTo>
                <a:close/>
                <a:moveTo>
                  <a:pt x="2321693" y="670671"/>
                </a:moveTo>
                <a:cubicBezTo>
                  <a:pt x="2324975" y="670890"/>
                  <a:pt x="2329125" y="671608"/>
                  <a:pt x="2334142" y="672825"/>
                </a:cubicBezTo>
                <a:cubicBezTo>
                  <a:pt x="2354209" y="677693"/>
                  <a:pt x="2366295" y="685190"/>
                  <a:pt x="2370400" y="695316"/>
                </a:cubicBezTo>
                <a:cubicBezTo>
                  <a:pt x="2374505" y="705443"/>
                  <a:pt x="2374725" y="713151"/>
                  <a:pt x="2371061" y="718441"/>
                </a:cubicBezTo>
                <a:cubicBezTo>
                  <a:pt x="2367396" y="723730"/>
                  <a:pt x="2358915" y="720695"/>
                  <a:pt x="2345620" y="709334"/>
                </a:cubicBezTo>
                <a:cubicBezTo>
                  <a:pt x="2332325" y="697974"/>
                  <a:pt x="2322304" y="688920"/>
                  <a:pt x="2315557" y="682173"/>
                </a:cubicBezTo>
                <a:cubicBezTo>
                  <a:pt x="2309799" y="673848"/>
                  <a:pt x="2311844" y="670014"/>
                  <a:pt x="2321693" y="670671"/>
                </a:cubicBezTo>
                <a:close/>
                <a:moveTo>
                  <a:pt x="44173" y="661803"/>
                </a:moveTo>
                <a:cubicBezTo>
                  <a:pt x="46210" y="661764"/>
                  <a:pt x="48733" y="662101"/>
                  <a:pt x="51742" y="662816"/>
                </a:cubicBezTo>
                <a:cubicBezTo>
                  <a:pt x="63778" y="665675"/>
                  <a:pt x="72361" y="669678"/>
                  <a:pt x="77489" y="674825"/>
                </a:cubicBezTo>
                <a:cubicBezTo>
                  <a:pt x="82617" y="679972"/>
                  <a:pt x="84683" y="686542"/>
                  <a:pt x="83684" y="694535"/>
                </a:cubicBezTo>
                <a:cubicBezTo>
                  <a:pt x="82686" y="702528"/>
                  <a:pt x="78810" y="705058"/>
                  <a:pt x="72057" y="702125"/>
                </a:cubicBezTo>
                <a:cubicBezTo>
                  <a:pt x="65304" y="699192"/>
                  <a:pt x="59075" y="694665"/>
                  <a:pt x="53370" y="688545"/>
                </a:cubicBezTo>
                <a:cubicBezTo>
                  <a:pt x="47664" y="682424"/>
                  <a:pt x="42865" y="677020"/>
                  <a:pt x="38971" y="672332"/>
                </a:cubicBezTo>
                <a:cubicBezTo>
                  <a:pt x="36329" y="665430"/>
                  <a:pt x="38063" y="661920"/>
                  <a:pt x="44173" y="661803"/>
                </a:cubicBezTo>
                <a:close/>
                <a:moveTo>
                  <a:pt x="1321646" y="657730"/>
                </a:moveTo>
                <a:cubicBezTo>
                  <a:pt x="1324119" y="658005"/>
                  <a:pt x="1327161" y="658618"/>
                  <a:pt x="1330771" y="659570"/>
                </a:cubicBezTo>
                <a:cubicBezTo>
                  <a:pt x="1345213" y="663377"/>
                  <a:pt x="1351449" y="670016"/>
                  <a:pt x="1349477" y="679485"/>
                </a:cubicBezTo>
                <a:cubicBezTo>
                  <a:pt x="1347505" y="688954"/>
                  <a:pt x="1341551" y="690762"/>
                  <a:pt x="1331617" y="684908"/>
                </a:cubicBezTo>
                <a:cubicBezTo>
                  <a:pt x="1324151" y="678272"/>
                  <a:pt x="1318533" y="671439"/>
                  <a:pt x="1314762" y="664407"/>
                </a:cubicBezTo>
                <a:cubicBezTo>
                  <a:pt x="1311935" y="659133"/>
                  <a:pt x="1314229" y="656907"/>
                  <a:pt x="1321646" y="657730"/>
                </a:cubicBezTo>
                <a:close/>
                <a:moveTo>
                  <a:pt x="2177782" y="657068"/>
                </a:moveTo>
                <a:cubicBezTo>
                  <a:pt x="2180019" y="656751"/>
                  <a:pt x="2182579" y="657120"/>
                  <a:pt x="2185463" y="658175"/>
                </a:cubicBezTo>
                <a:cubicBezTo>
                  <a:pt x="2191230" y="660283"/>
                  <a:pt x="2196311" y="663275"/>
                  <a:pt x="2200708" y="667151"/>
                </a:cubicBezTo>
                <a:cubicBezTo>
                  <a:pt x="2205105" y="671026"/>
                  <a:pt x="2204686" y="675584"/>
                  <a:pt x="2199452" y="680824"/>
                </a:cubicBezTo>
                <a:cubicBezTo>
                  <a:pt x="2194218" y="686064"/>
                  <a:pt x="2190132" y="692802"/>
                  <a:pt x="2187193" y="701037"/>
                </a:cubicBezTo>
                <a:cubicBezTo>
                  <a:pt x="2184253" y="709272"/>
                  <a:pt x="2185118" y="716710"/>
                  <a:pt x="2189788" y="723352"/>
                </a:cubicBezTo>
                <a:cubicBezTo>
                  <a:pt x="2194457" y="729993"/>
                  <a:pt x="2194070" y="739472"/>
                  <a:pt x="2188625" y="751787"/>
                </a:cubicBezTo>
                <a:cubicBezTo>
                  <a:pt x="2225795" y="761312"/>
                  <a:pt x="2258097" y="768779"/>
                  <a:pt x="2285531" y="774186"/>
                </a:cubicBezTo>
                <a:cubicBezTo>
                  <a:pt x="2312965" y="779593"/>
                  <a:pt x="2337283" y="781913"/>
                  <a:pt x="2358485" y="781144"/>
                </a:cubicBezTo>
                <a:cubicBezTo>
                  <a:pt x="2379686" y="780375"/>
                  <a:pt x="2394616" y="779590"/>
                  <a:pt x="2403273" y="778790"/>
                </a:cubicBezTo>
                <a:cubicBezTo>
                  <a:pt x="2411929" y="777990"/>
                  <a:pt x="2405710" y="783441"/>
                  <a:pt x="2384613" y="795143"/>
                </a:cubicBezTo>
                <a:cubicBezTo>
                  <a:pt x="2363517" y="806845"/>
                  <a:pt x="2348429" y="813095"/>
                  <a:pt x="2339351" y="813895"/>
                </a:cubicBezTo>
                <a:cubicBezTo>
                  <a:pt x="2330272" y="814695"/>
                  <a:pt x="2315402" y="811396"/>
                  <a:pt x="2294740" y="803998"/>
                </a:cubicBezTo>
                <a:cubicBezTo>
                  <a:pt x="2274077" y="796600"/>
                  <a:pt x="2254168" y="789193"/>
                  <a:pt x="2235013" y="781776"/>
                </a:cubicBezTo>
                <a:cubicBezTo>
                  <a:pt x="2215858" y="774360"/>
                  <a:pt x="2202184" y="769690"/>
                  <a:pt x="2193992" y="767768"/>
                </a:cubicBezTo>
                <a:cubicBezTo>
                  <a:pt x="2185800" y="765845"/>
                  <a:pt x="2177444" y="766394"/>
                  <a:pt x="2168924" y="769414"/>
                </a:cubicBezTo>
                <a:cubicBezTo>
                  <a:pt x="2160404" y="772434"/>
                  <a:pt x="2153734" y="775355"/>
                  <a:pt x="2148916" y="778176"/>
                </a:cubicBezTo>
                <a:cubicBezTo>
                  <a:pt x="2144098" y="780998"/>
                  <a:pt x="2137425" y="778865"/>
                  <a:pt x="2128899" y="771777"/>
                </a:cubicBezTo>
                <a:cubicBezTo>
                  <a:pt x="2120372" y="764689"/>
                  <a:pt x="2120800" y="760407"/>
                  <a:pt x="2130182" y="758931"/>
                </a:cubicBezTo>
                <a:cubicBezTo>
                  <a:pt x="2139565" y="757455"/>
                  <a:pt x="2154395" y="754907"/>
                  <a:pt x="2174673" y="751285"/>
                </a:cubicBezTo>
                <a:cubicBezTo>
                  <a:pt x="2176099" y="740793"/>
                  <a:pt x="2174087" y="731996"/>
                  <a:pt x="2168636" y="724896"/>
                </a:cubicBezTo>
                <a:cubicBezTo>
                  <a:pt x="2163185" y="717796"/>
                  <a:pt x="2162599" y="708872"/>
                  <a:pt x="2166878" y="698126"/>
                </a:cubicBezTo>
                <a:cubicBezTo>
                  <a:pt x="2171157" y="687379"/>
                  <a:pt x="2169929" y="683175"/>
                  <a:pt x="2163194" y="685512"/>
                </a:cubicBezTo>
                <a:cubicBezTo>
                  <a:pt x="2156460" y="687850"/>
                  <a:pt x="2149456" y="686439"/>
                  <a:pt x="2142182" y="681280"/>
                </a:cubicBezTo>
                <a:cubicBezTo>
                  <a:pt x="2134908" y="676121"/>
                  <a:pt x="2135528" y="673011"/>
                  <a:pt x="2144042" y="671950"/>
                </a:cubicBezTo>
                <a:cubicBezTo>
                  <a:pt x="2152556" y="670890"/>
                  <a:pt x="2158556" y="669489"/>
                  <a:pt x="2162041" y="667746"/>
                </a:cubicBezTo>
                <a:cubicBezTo>
                  <a:pt x="2165526" y="666003"/>
                  <a:pt x="2168859" y="663445"/>
                  <a:pt x="2172040" y="660072"/>
                </a:cubicBezTo>
                <a:cubicBezTo>
                  <a:pt x="2173631" y="658385"/>
                  <a:pt x="2175545" y="657384"/>
                  <a:pt x="2177782" y="657068"/>
                </a:cubicBezTo>
                <a:close/>
                <a:moveTo>
                  <a:pt x="3223266" y="652559"/>
                </a:moveTo>
                <a:cubicBezTo>
                  <a:pt x="3224911" y="652749"/>
                  <a:pt x="3226912" y="653251"/>
                  <a:pt x="3229269" y="654063"/>
                </a:cubicBezTo>
                <a:cubicBezTo>
                  <a:pt x="3236351" y="656717"/>
                  <a:pt x="3242207" y="660785"/>
                  <a:pt x="3246840" y="666267"/>
                </a:cubicBezTo>
                <a:cubicBezTo>
                  <a:pt x="3251472" y="671749"/>
                  <a:pt x="3251522" y="676508"/>
                  <a:pt x="3246989" y="680545"/>
                </a:cubicBezTo>
                <a:cubicBezTo>
                  <a:pt x="3242455" y="684582"/>
                  <a:pt x="3235532" y="695329"/>
                  <a:pt x="3226218" y="712785"/>
                </a:cubicBezTo>
                <a:cubicBezTo>
                  <a:pt x="3216903" y="730241"/>
                  <a:pt x="3205546" y="746265"/>
                  <a:pt x="3192145" y="760857"/>
                </a:cubicBezTo>
                <a:cubicBezTo>
                  <a:pt x="3178745" y="775448"/>
                  <a:pt x="3162724" y="788492"/>
                  <a:pt x="3144083" y="799989"/>
                </a:cubicBezTo>
                <a:cubicBezTo>
                  <a:pt x="3125442" y="811486"/>
                  <a:pt x="3105385" y="819600"/>
                  <a:pt x="3083910" y="824332"/>
                </a:cubicBezTo>
                <a:cubicBezTo>
                  <a:pt x="3062436" y="829063"/>
                  <a:pt x="3061046" y="826645"/>
                  <a:pt x="3079743" y="817076"/>
                </a:cubicBezTo>
                <a:cubicBezTo>
                  <a:pt x="3098439" y="807508"/>
                  <a:pt x="3116655" y="795788"/>
                  <a:pt x="3134391" y="781916"/>
                </a:cubicBezTo>
                <a:cubicBezTo>
                  <a:pt x="3152126" y="768044"/>
                  <a:pt x="3167331" y="754004"/>
                  <a:pt x="3180007" y="739797"/>
                </a:cubicBezTo>
                <a:cubicBezTo>
                  <a:pt x="3192682" y="725591"/>
                  <a:pt x="3202678" y="710286"/>
                  <a:pt x="3209995" y="693884"/>
                </a:cubicBezTo>
                <a:cubicBezTo>
                  <a:pt x="3217313" y="677482"/>
                  <a:pt x="3219998" y="665932"/>
                  <a:pt x="3218051" y="659235"/>
                </a:cubicBezTo>
                <a:cubicBezTo>
                  <a:pt x="3216590" y="654212"/>
                  <a:pt x="3218329" y="651987"/>
                  <a:pt x="3223266" y="652559"/>
                </a:cubicBezTo>
                <a:close/>
                <a:moveTo>
                  <a:pt x="765816" y="652559"/>
                </a:moveTo>
                <a:cubicBezTo>
                  <a:pt x="767461" y="652749"/>
                  <a:pt x="769462" y="653251"/>
                  <a:pt x="771819" y="654063"/>
                </a:cubicBezTo>
                <a:cubicBezTo>
                  <a:pt x="778901" y="656717"/>
                  <a:pt x="784758" y="660785"/>
                  <a:pt x="789390" y="666267"/>
                </a:cubicBezTo>
                <a:cubicBezTo>
                  <a:pt x="794023" y="671749"/>
                  <a:pt x="794072" y="676508"/>
                  <a:pt x="789539" y="680545"/>
                </a:cubicBezTo>
                <a:cubicBezTo>
                  <a:pt x="785006" y="684582"/>
                  <a:pt x="778082" y="695329"/>
                  <a:pt x="768768" y="712785"/>
                </a:cubicBezTo>
                <a:cubicBezTo>
                  <a:pt x="759454" y="730241"/>
                  <a:pt x="748096" y="746265"/>
                  <a:pt x="734696" y="760857"/>
                </a:cubicBezTo>
                <a:cubicBezTo>
                  <a:pt x="721295" y="775448"/>
                  <a:pt x="705274" y="788492"/>
                  <a:pt x="686634" y="799989"/>
                </a:cubicBezTo>
                <a:cubicBezTo>
                  <a:pt x="667993" y="811486"/>
                  <a:pt x="647935" y="819600"/>
                  <a:pt x="626460" y="824332"/>
                </a:cubicBezTo>
                <a:cubicBezTo>
                  <a:pt x="604986" y="829063"/>
                  <a:pt x="603597" y="826645"/>
                  <a:pt x="622293" y="817076"/>
                </a:cubicBezTo>
                <a:cubicBezTo>
                  <a:pt x="640990" y="807508"/>
                  <a:pt x="659206" y="795788"/>
                  <a:pt x="676941" y="781916"/>
                </a:cubicBezTo>
                <a:cubicBezTo>
                  <a:pt x="694677" y="768044"/>
                  <a:pt x="709882" y="754004"/>
                  <a:pt x="722557" y="739797"/>
                </a:cubicBezTo>
                <a:cubicBezTo>
                  <a:pt x="735232" y="725591"/>
                  <a:pt x="745228" y="710286"/>
                  <a:pt x="752545" y="693884"/>
                </a:cubicBezTo>
                <a:cubicBezTo>
                  <a:pt x="759863" y="677482"/>
                  <a:pt x="762548" y="665932"/>
                  <a:pt x="760601" y="659235"/>
                </a:cubicBezTo>
                <a:cubicBezTo>
                  <a:pt x="759141" y="654212"/>
                  <a:pt x="760879" y="651987"/>
                  <a:pt x="765816" y="652559"/>
                </a:cubicBezTo>
                <a:close/>
                <a:moveTo>
                  <a:pt x="2513126" y="641152"/>
                </a:moveTo>
                <a:lnTo>
                  <a:pt x="2484619" y="649166"/>
                </a:lnTo>
                <a:lnTo>
                  <a:pt x="2498439" y="654389"/>
                </a:lnTo>
                <a:cubicBezTo>
                  <a:pt x="2501322" y="656851"/>
                  <a:pt x="2502172" y="660593"/>
                  <a:pt x="2500988" y="665616"/>
                </a:cubicBezTo>
                <a:cubicBezTo>
                  <a:pt x="2499803" y="670639"/>
                  <a:pt x="2499409" y="677835"/>
                  <a:pt x="2499806" y="687205"/>
                </a:cubicBezTo>
                <a:lnTo>
                  <a:pt x="2497454" y="705012"/>
                </a:lnTo>
                <a:lnTo>
                  <a:pt x="2511973" y="681541"/>
                </a:lnTo>
                <a:cubicBezTo>
                  <a:pt x="2512742" y="662354"/>
                  <a:pt x="2513126" y="648891"/>
                  <a:pt x="2513126" y="641152"/>
                </a:cubicBezTo>
                <a:close/>
                <a:moveTo>
                  <a:pt x="2577581" y="640855"/>
                </a:moveTo>
                <a:cubicBezTo>
                  <a:pt x="2579350" y="640145"/>
                  <a:pt x="2581519" y="640551"/>
                  <a:pt x="2584089" y="642073"/>
                </a:cubicBezTo>
                <a:cubicBezTo>
                  <a:pt x="2589230" y="645118"/>
                  <a:pt x="2593692" y="649031"/>
                  <a:pt x="2597475" y="653812"/>
                </a:cubicBezTo>
                <a:cubicBezTo>
                  <a:pt x="2601257" y="658593"/>
                  <a:pt x="2599627" y="661740"/>
                  <a:pt x="2592582" y="663253"/>
                </a:cubicBezTo>
                <a:cubicBezTo>
                  <a:pt x="2585537" y="664766"/>
                  <a:pt x="2574568" y="669070"/>
                  <a:pt x="2559672" y="676164"/>
                </a:cubicBezTo>
                <a:cubicBezTo>
                  <a:pt x="2559090" y="681472"/>
                  <a:pt x="2559412" y="685506"/>
                  <a:pt x="2560640" y="688266"/>
                </a:cubicBezTo>
                <a:cubicBezTo>
                  <a:pt x="2561868" y="691025"/>
                  <a:pt x="2564342" y="692405"/>
                  <a:pt x="2568063" y="692405"/>
                </a:cubicBezTo>
                <a:cubicBezTo>
                  <a:pt x="2572639" y="692405"/>
                  <a:pt x="2576136" y="691648"/>
                  <a:pt x="2578555" y="690135"/>
                </a:cubicBezTo>
                <a:cubicBezTo>
                  <a:pt x="2580973" y="688622"/>
                  <a:pt x="2583705" y="683364"/>
                  <a:pt x="2586750" y="674360"/>
                </a:cubicBezTo>
                <a:cubicBezTo>
                  <a:pt x="2589795" y="665355"/>
                  <a:pt x="2592108" y="665256"/>
                  <a:pt x="2593689" y="674062"/>
                </a:cubicBezTo>
                <a:cubicBezTo>
                  <a:pt x="2595270" y="682868"/>
                  <a:pt x="2597242" y="689317"/>
                  <a:pt x="2599605" y="693410"/>
                </a:cubicBezTo>
                <a:cubicBezTo>
                  <a:pt x="2601967" y="697502"/>
                  <a:pt x="2600594" y="701288"/>
                  <a:pt x="2595484" y="704767"/>
                </a:cubicBezTo>
                <a:cubicBezTo>
                  <a:pt x="2590374" y="708246"/>
                  <a:pt x="2582561" y="710187"/>
                  <a:pt x="2572044" y="710590"/>
                </a:cubicBezTo>
                <a:cubicBezTo>
                  <a:pt x="2561527" y="710993"/>
                  <a:pt x="2553552" y="708937"/>
                  <a:pt x="2548120" y="704423"/>
                </a:cubicBezTo>
                <a:cubicBezTo>
                  <a:pt x="2542687" y="699908"/>
                  <a:pt x="2539971" y="690855"/>
                  <a:pt x="2539971" y="677262"/>
                </a:cubicBezTo>
                <a:cubicBezTo>
                  <a:pt x="2539971" y="664760"/>
                  <a:pt x="2538610" y="655399"/>
                  <a:pt x="2535888" y="649180"/>
                </a:cubicBezTo>
                <a:cubicBezTo>
                  <a:pt x="2533166" y="642960"/>
                  <a:pt x="2534526" y="640259"/>
                  <a:pt x="2539971" y="641078"/>
                </a:cubicBezTo>
                <a:cubicBezTo>
                  <a:pt x="2545416" y="641896"/>
                  <a:pt x="2550498" y="643282"/>
                  <a:pt x="2555217" y="645236"/>
                </a:cubicBezTo>
                <a:cubicBezTo>
                  <a:pt x="2559936" y="647189"/>
                  <a:pt x="2561905" y="649598"/>
                  <a:pt x="2561123" y="652463"/>
                </a:cubicBezTo>
                <a:cubicBezTo>
                  <a:pt x="2560342" y="655328"/>
                  <a:pt x="2559951" y="659291"/>
                  <a:pt x="2559951" y="664351"/>
                </a:cubicBezTo>
                <a:cubicBezTo>
                  <a:pt x="2567033" y="658224"/>
                  <a:pt x="2571541" y="652218"/>
                  <a:pt x="2573476" y="646333"/>
                </a:cubicBezTo>
                <a:cubicBezTo>
                  <a:pt x="2574444" y="643391"/>
                  <a:pt x="2575812" y="641565"/>
                  <a:pt x="2577581" y="640855"/>
                </a:cubicBezTo>
                <a:close/>
                <a:moveTo>
                  <a:pt x="3551519" y="635199"/>
                </a:moveTo>
                <a:cubicBezTo>
                  <a:pt x="3558811" y="635199"/>
                  <a:pt x="3565512" y="638365"/>
                  <a:pt x="3571620" y="644696"/>
                </a:cubicBezTo>
                <a:cubicBezTo>
                  <a:pt x="3577728" y="651028"/>
                  <a:pt x="3574745" y="655114"/>
                  <a:pt x="3562672" y="656956"/>
                </a:cubicBezTo>
                <a:cubicBezTo>
                  <a:pt x="3550598" y="658798"/>
                  <a:pt x="3529002" y="661920"/>
                  <a:pt x="3497885" y="666323"/>
                </a:cubicBezTo>
                <a:cubicBezTo>
                  <a:pt x="3510337" y="670093"/>
                  <a:pt x="3514597" y="674831"/>
                  <a:pt x="3510665" y="680536"/>
                </a:cubicBezTo>
                <a:cubicBezTo>
                  <a:pt x="3506734" y="686241"/>
                  <a:pt x="3504009" y="699725"/>
                  <a:pt x="3502489" y="720989"/>
                </a:cubicBezTo>
                <a:cubicBezTo>
                  <a:pt x="3500970" y="742253"/>
                  <a:pt x="3502390" y="757604"/>
                  <a:pt x="3506749" y="767042"/>
                </a:cubicBezTo>
                <a:cubicBezTo>
                  <a:pt x="3511109" y="776480"/>
                  <a:pt x="3523967" y="781382"/>
                  <a:pt x="3545324" y="781748"/>
                </a:cubicBezTo>
                <a:cubicBezTo>
                  <a:pt x="3566681" y="782114"/>
                  <a:pt x="3581449" y="780524"/>
                  <a:pt x="3589628" y="776977"/>
                </a:cubicBezTo>
                <a:cubicBezTo>
                  <a:pt x="3597808" y="773429"/>
                  <a:pt x="3604173" y="763697"/>
                  <a:pt x="3608725" y="747778"/>
                </a:cubicBezTo>
                <a:cubicBezTo>
                  <a:pt x="3613276" y="731860"/>
                  <a:pt x="3616358" y="725212"/>
                  <a:pt x="3617971" y="727835"/>
                </a:cubicBezTo>
                <a:cubicBezTo>
                  <a:pt x="3619583" y="730458"/>
                  <a:pt x="3620584" y="738374"/>
                  <a:pt x="3620975" y="751583"/>
                </a:cubicBezTo>
                <a:cubicBezTo>
                  <a:pt x="3621366" y="764791"/>
                  <a:pt x="3622935" y="774177"/>
                  <a:pt x="3625682" y="779739"/>
                </a:cubicBezTo>
                <a:cubicBezTo>
                  <a:pt x="3628429" y="785302"/>
                  <a:pt x="3626506" y="790821"/>
                  <a:pt x="3619915" y="796296"/>
                </a:cubicBezTo>
                <a:cubicBezTo>
                  <a:pt x="3613323" y="801772"/>
                  <a:pt x="3597060" y="805496"/>
                  <a:pt x="3571127" y="807468"/>
                </a:cubicBezTo>
                <a:cubicBezTo>
                  <a:pt x="3545194" y="809440"/>
                  <a:pt x="3525833" y="807961"/>
                  <a:pt x="3513047" y="803031"/>
                </a:cubicBezTo>
                <a:cubicBezTo>
                  <a:pt x="3500260" y="798101"/>
                  <a:pt x="3491984" y="790604"/>
                  <a:pt x="3488220" y="780539"/>
                </a:cubicBezTo>
                <a:cubicBezTo>
                  <a:pt x="3484456" y="770475"/>
                  <a:pt x="3482769" y="759880"/>
                  <a:pt x="3483160" y="748755"/>
                </a:cubicBezTo>
                <a:cubicBezTo>
                  <a:pt x="3483551" y="737630"/>
                  <a:pt x="3484134" y="723420"/>
                  <a:pt x="3484909" y="706125"/>
                </a:cubicBezTo>
                <a:cubicBezTo>
                  <a:pt x="3485684" y="688830"/>
                  <a:pt x="3485216" y="676511"/>
                  <a:pt x="3483504" y="669169"/>
                </a:cubicBezTo>
                <a:cubicBezTo>
                  <a:pt x="3480007" y="670583"/>
                  <a:pt x="3475077" y="671724"/>
                  <a:pt x="3468715" y="672592"/>
                </a:cubicBezTo>
                <a:lnTo>
                  <a:pt x="3474649" y="675587"/>
                </a:lnTo>
                <a:cubicBezTo>
                  <a:pt x="3478469" y="679866"/>
                  <a:pt x="3478174" y="685382"/>
                  <a:pt x="3473765" y="692135"/>
                </a:cubicBezTo>
                <a:cubicBezTo>
                  <a:pt x="3469356" y="698888"/>
                  <a:pt x="3462619" y="709954"/>
                  <a:pt x="3453553" y="725333"/>
                </a:cubicBezTo>
                <a:cubicBezTo>
                  <a:pt x="3444487" y="740712"/>
                  <a:pt x="3433957" y="753793"/>
                  <a:pt x="3421964" y="764577"/>
                </a:cubicBezTo>
                <a:cubicBezTo>
                  <a:pt x="3409971" y="775361"/>
                  <a:pt x="3397857" y="783364"/>
                  <a:pt x="3385622" y="788585"/>
                </a:cubicBezTo>
                <a:cubicBezTo>
                  <a:pt x="3373387" y="793807"/>
                  <a:pt x="3366836" y="795152"/>
                  <a:pt x="3365967" y="792622"/>
                </a:cubicBezTo>
                <a:cubicBezTo>
                  <a:pt x="3365099" y="790092"/>
                  <a:pt x="3369635" y="785001"/>
                  <a:pt x="3379576" y="777349"/>
                </a:cubicBezTo>
                <a:cubicBezTo>
                  <a:pt x="3389516" y="769696"/>
                  <a:pt x="3399103" y="760680"/>
                  <a:pt x="3408337" y="750299"/>
                </a:cubicBezTo>
                <a:cubicBezTo>
                  <a:pt x="3417570" y="739918"/>
                  <a:pt x="3426609" y="727032"/>
                  <a:pt x="3435451" y="711641"/>
                </a:cubicBezTo>
                <a:cubicBezTo>
                  <a:pt x="3444294" y="696250"/>
                  <a:pt x="3448716" y="684424"/>
                  <a:pt x="3448716" y="676164"/>
                </a:cubicBezTo>
                <a:cubicBezTo>
                  <a:pt x="3438397" y="679240"/>
                  <a:pt x="3428912" y="681761"/>
                  <a:pt x="3420262" y="683726"/>
                </a:cubicBezTo>
                <a:cubicBezTo>
                  <a:pt x="3411611" y="685692"/>
                  <a:pt x="3402908" y="683277"/>
                  <a:pt x="3394152" y="676480"/>
                </a:cubicBezTo>
                <a:cubicBezTo>
                  <a:pt x="3385395" y="669684"/>
                  <a:pt x="3386397" y="665780"/>
                  <a:pt x="3397156" y="664769"/>
                </a:cubicBezTo>
                <a:cubicBezTo>
                  <a:pt x="3407915" y="663759"/>
                  <a:pt x="3420485" y="661929"/>
                  <a:pt x="3434865" y="659281"/>
                </a:cubicBezTo>
                <a:cubicBezTo>
                  <a:pt x="3449246" y="656633"/>
                  <a:pt x="3464904" y="653387"/>
                  <a:pt x="3481839" y="649542"/>
                </a:cubicBezTo>
                <a:cubicBezTo>
                  <a:pt x="3498775" y="645698"/>
                  <a:pt x="3513158" y="642346"/>
                  <a:pt x="3524990" y="639487"/>
                </a:cubicBezTo>
                <a:cubicBezTo>
                  <a:pt x="3536822" y="636629"/>
                  <a:pt x="3545665" y="635199"/>
                  <a:pt x="3551519" y="635199"/>
                </a:cubicBezTo>
                <a:close/>
                <a:moveTo>
                  <a:pt x="3105999" y="627795"/>
                </a:moveTo>
                <a:cubicBezTo>
                  <a:pt x="3107663" y="627600"/>
                  <a:pt x="3109722" y="628837"/>
                  <a:pt x="3112178" y="631506"/>
                </a:cubicBezTo>
                <a:cubicBezTo>
                  <a:pt x="3117089" y="636846"/>
                  <a:pt x="3119545" y="644706"/>
                  <a:pt x="3119545" y="655086"/>
                </a:cubicBezTo>
                <a:cubicBezTo>
                  <a:pt x="3119545" y="664959"/>
                  <a:pt x="3115626" y="676778"/>
                  <a:pt x="3107788" y="690545"/>
                </a:cubicBezTo>
                <a:cubicBezTo>
                  <a:pt x="3099950" y="704311"/>
                  <a:pt x="3093506" y="706748"/>
                  <a:pt x="3088459" y="697856"/>
                </a:cubicBezTo>
                <a:cubicBezTo>
                  <a:pt x="3083411" y="688963"/>
                  <a:pt x="3082450" y="681680"/>
                  <a:pt x="3085575" y="676006"/>
                </a:cubicBezTo>
                <a:cubicBezTo>
                  <a:pt x="3088701" y="670332"/>
                  <a:pt x="3091863" y="663098"/>
                  <a:pt x="3095063" y="654305"/>
                </a:cubicBezTo>
                <a:cubicBezTo>
                  <a:pt x="3098077" y="646008"/>
                  <a:pt x="3100455" y="638799"/>
                  <a:pt x="3102197" y="632678"/>
                </a:cubicBezTo>
                <a:cubicBezTo>
                  <a:pt x="3103069" y="629618"/>
                  <a:pt x="3104336" y="627990"/>
                  <a:pt x="3105999" y="627795"/>
                </a:cubicBezTo>
                <a:close/>
                <a:moveTo>
                  <a:pt x="648550" y="627795"/>
                </a:moveTo>
                <a:cubicBezTo>
                  <a:pt x="650213" y="627600"/>
                  <a:pt x="652273" y="628837"/>
                  <a:pt x="654729" y="631506"/>
                </a:cubicBezTo>
                <a:cubicBezTo>
                  <a:pt x="659640" y="636846"/>
                  <a:pt x="662096" y="644706"/>
                  <a:pt x="662096" y="655086"/>
                </a:cubicBezTo>
                <a:cubicBezTo>
                  <a:pt x="662096" y="664959"/>
                  <a:pt x="658176" y="676778"/>
                  <a:pt x="650338" y="690545"/>
                </a:cubicBezTo>
                <a:cubicBezTo>
                  <a:pt x="642500" y="704311"/>
                  <a:pt x="636057" y="706748"/>
                  <a:pt x="631009" y="697856"/>
                </a:cubicBezTo>
                <a:cubicBezTo>
                  <a:pt x="625961" y="688963"/>
                  <a:pt x="625000" y="681680"/>
                  <a:pt x="628125" y="676006"/>
                </a:cubicBezTo>
                <a:cubicBezTo>
                  <a:pt x="631251" y="670332"/>
                  <a:pt x="634413" y="663098"/>
                  <a:pt x="637613" y="654305"/>
                </a:cubicBezTo>
                <a:cubicBezTo>
                  <a:pt x="640627" y="646008"/>
                  <a:pt x="643005" y="638799"/>
                  <a:pt x="644748" y="632678"/>
                </a:cubicBezTo>
                <a:cubicBezTo>
                  <a:pt x="645619" y="629618"/>
                  <a:pt x="646886" y="627990"/>
                  <a:pt x="648550" y="627795"/>
                </a:cubicBezTo>
                <a:close/>
                <a:moveTo>
                  <a:pt x="57919" y="625275"/>
                </a:moveTo>
                <a:cubicBezTo>
                  <a:pt x="59833" y="625160"/>
                  <a:pt x="62245" y="625411"/>
                  <a:pt x="65155" y="626028"/>
                </a:cubicBezTo>
                <a:cubicBezTo>
                  <a:pt x="76795" y="628496"/>
                  <a:pt x="85182" y="632306"/>
                  <a:pt x="90316" y="637460"/>
                </a:cubicBezTo>
                <a:cubicBezTo>
                  <a:pt x="95451" y="642613"/>
                  <a:pt x="97519" y="649381"/>
                  <a:pt x="96521" y="657765"/>
                </a:cubicBezTo>
                <a:cubicBezTo>
                  <a:pt x="95522" y="666149"/>
                  <a:pt x="91836" y="668865"/>
                  <a:pt x="85461" y="665914"/>
                </a:cubicBezTo>
                <a:cubicBezTo>
                  <a:pt x="79086" y="662962"/>
                  <a:pt x="73235" y="658618"/>
                  <a:pt x="67908" y="652882"/>
                </a:cubicBezTo>
                <a:cubicBezTo>
                  <a:pt x="62582" y="647146"/>
                  <a:pt x="57989" y="641586"/>
                  <a:pt x="54132" y="636204"/>
                </a:cubicBezTo>
                <a:cubicBezTo>
                  <a:pt x="50914" y="629265"/>
                  <a:pt x="52176" y="625622"/>
                  <a:pt x="57919" y="625275"/>
                </a:cubicBezTo>
                <a:close/>
                <a:moveTo>
                  <a:pt x="2606410" y="616879"/>
                </a:moveTo>
                <a:cubicBezTo>
                  <a:pt x="2607910" y="616870"/>
                  <a:pt x="2609806" y="617166"/>
                  <a:pt x="2612097" y="617768"/>
                </a:cubicBezTo>
                <a:cubicBezTo>
                  <a:pt x="2618980" y="619479"/>
                  <a:pt x="2624462" y="621752"/>
                  <a:pt x="2628543" y="624586"/>
                </a:cubicBezTo>
                <a:cubicBezTo>
                  <a:pt x="2632623" y="627420"/>
                  <a:pt x="2633885" y="630985"/>
                  <a:pt x="2632328" y="635283"/>
                </a:cubicBezTo>
                <a:cubicBezTo>
                  <a:pt x="2630772" y="639580"/>
                  <a:pt x="2629994" y="648904"/>
                  <a:pt x="2629994" y="663253"/>
                </a:cubicBezTo>
                <a:lnTo>
                  <a:pt x="2629994" y="699456"/>
                </a:lnTo>
                <a:cubicBezTo>
                  <a:pt x="2629994" y="709092"/>
                  <a:pt x="2628887" y="717545"/>
                  <a:pt x="2626673" y="724812"/>
                </a:cubicBezTo>
                <a:cubicBezTo>
                  <a:pt x="2624459" y="732080"/>
                  <a:pt x="2620351" y="732356"/>
                  <a:pt x="2614348" y="725640"/>
                </a:cubicBezTo>
                <a:cubicBezTo>
                  <a:pt x="2608345" y="718924"/>
                  <a:pt x="2605927" y="711653"/>
                  <a:pt x="2607093" y="703828"/>
                </a:cubicBezTo>
                <a:cubicBezTo>
                  <a:pt x="2608259" y="696002"/>
                  <a:pt x="2608841" y="682868"/>
                  <a:pt x="2608841" y="664425"/>
                </a:cubicBezTo>
                <a:cubicBezTo>
                  <a:pt x="2608841" y="645636"/>
                  <a:pt x="2607093" y="632561"/>
                  <a:pt x="2603595" y="625200"/>
                </a:cubicBezTo>
                <a:cubicBezTo>
                  <a:pt x="2600972" y="619679"/>
                  <a:pt x="2601910" y="616906"/>
                  <a:pt x="2606410" y="616879"/>
                </a:cubicBezTo>
                <a:close/>
                <a:moveTo>
                  <a:pt x="1291768" y="614689"/>
                </a:moveTo>
                <a:cubicBezTo>
                  <a:pt x="1289548" y="614435"/>
                  <a:pt x="1279806" y="617067"/>
                  <a:pt x="1262542" y="622586"/>
                </a:cubicBezTo>
                <a:lnTo>
                  <a:pt x="1266765" y="652686"/>
                </a:lnTo>
                <a:cubicBezTo>
                  <a:pt x="1276427" y="650442"/>
                  <a:pt x="1284370" y="648383"/>
                  <a:pt x="1290596" y="646510"/>
                </a:cubicBezTo>
                <a:cubicBezTo>
                  <a:pt x="1293598" y="625550"/>
                  <a:pt x="1293989" y="614943"/>
                  <a:pt x="1291768" y="614689"/>
                </a:cubicBezTo>
                <a:close/>
                <a:moveTo>
                  <a:pt x="3253528" y="614205"/>
                </a:moveTo>
                <a:cubicBezTo>
                  <a:pt x="3257013" y="613393"/>
                  <a:pt x="3264454" y="614996"/>
                  <a:pt x="3275852" y="619014"/>
                </a:cubicBezTo>
                <a:cubicBezTo>
                  <a:pt x="3289073" y="621668"/>
                  <a:pt x="3295900" y="628744"/>
                  <a:pt x="3296334" y="640241"/>
                </a:cubicBezTo>
                <a:cubicBezTo>
                  <a:pt x="3296768" y="651738"/>
                  <a:pt x="3291823" y="655279"/>
                  <a:pt x="3281498" y="650863"/>
                </a:cubicBezTo>
                <a:cubicBezTo>
                  <a:pt x="3271173" y="646448"/>
                  <a:pt x="3259670" y="639732"/>
                  <a:pt x="3246989" y="630716"/>
                </a:cubicBezTo>
                <a:cubicBezTo>
                  <a:pt x="3234307" y="621699"/>
                  <a:pt x="3231355" y="616896"/>
                  <a:pt x="3238133" y="616307"/>
                </a:cubicBezTo>
                <a:cubicBezTo>
                  <a:pt x="3244911" y="615718"/>
                  <a:pt x="3250043" y="615017"/>
                  <a:pt x="3253528" y="614205"/>
                </a:cubicBezTo>
                <a:close/>
                <a:moveTo>
                  <a:pt x="796078" y="614205"/>
                </a:moveTo>
                <a:cubicBezTo>
                  <a:pt x="799563" y="613393"/>
                  <a:pt x="807004" y="614996"/>
                  <a:pt x="818402" y="619014"/>
                </a:cubicBezTo>
                <a:cubicBezTo>
                  <a:pt x="831623" y="621668"/>
                  <a:pt x="838451" y="628744"/>
                  <a:pt x="838885" y="640241"/>
                </a:cubicBezTo>
                <a:cubicBezTo>
                  <a:pt x="839319" y="651738"/>
                  <a:pt x="834373" y="655279"/>
                  <a:pt x="824048" y="650863"/>
                </a:cubicBezTo>
                <a:cubicBezTo>
                  <a:pt x="813723" y="646448"/>
                  <a:pt x="802220" y="639732"/>
                  <a:pt x="789539" y="630716"/>
                </a:cubicBezTo>
                <a:cubicBezTo>
                  <a:pt x="776858" y="621699"/>
                  <a:pt x="773906" y="616896"/>
                  <a:pt x="780683" y="616307"/>
                </a:cubicBezTo>
                <a:cubicBezTo>
                  <a:pt x="787461" y="615718"/>
                  <a:pt x="792593" y="615017"/>
                  <a:pt x="796078" y="614205"/>
                </a:cubicBezTo>
                <a:close/>
                <a:moveTo>
                  <a:pt x="118509" y="611887"/>
                </a:moveTo>
                <a:cubicBezTo>
                  <a:pt x="120012" y="611981"/>
                  <a:pt x="121879" y="612441"/>
                  <a:pt x="124109" y="613266"/>
                </a:cubicBezTo>
                <a:cubicBezTo>
                  <a:pt x="133033" y="616565"/>
                  <a:pt x="140450" y="620450"/>
                  <a:pt x="146359" y="624921"/>
                </a:cubicBezTo>
                <a:cubicBezTo>
                  <a:pt x="152269" y="629392"/>
                  <a:pt x="153624" y="633847"/>
                  <a:pt x="150424" y="638287"/>
                </a:cubicBezTo>
                <a:cubicBezTo>
                  <a:pt x="147224" y="642727"/>
                  <a:pt x="144648" y="650200"/>
                  <a:pt x="142695" y="660705"/>
                </a:cubicBezTo>
                <a:cubicBezTo>
                  <a:pt x="140741" y="671209"/>
                  <a:pt x="137526" y="684492"/>
                  <a:pt x="133049" y="700553"/>
                </a:cubicBezTo>
                <a:cubicBezTo>
                  <a:pt x="165245" y="698284"/>
                  <a:pt x="185529" y="696160"/>
                  <a:pt x="193901" y="694182"/>
                </a:cubicBezTo>
                <a:cubicBezTo>
                  <a:pt x="202272" y="692203"/>
                  <a:pt x="209540" y="691844"/>
                  <a:pt x="215704" y="693103"/>
                </a:cubicBezTo>
                <a:cubicBezTo>
                  <a:pt x="221868" y="694361"/>
                  <a:pt x="227920" y="698857"/>
                  <a:pt x="233861" y="706590"/>
                </a:cubicBezTo>
                <a:cubicBezTo>
                  <a:pt x="239802" y="714323"/>
                  <a:pt x="233461" y="717997"/>
                  <a:pt x="214839" y="717613"/>
                </a:cubicBezTo>
                <a:cubicBezTo>
                  <a:pt x="196217" y="717228"/>
                  <a:pt x="167521" y="718530"/>
                  <a:pt x="128751" y="721519"/>
                </a:cubicBezTo>
                <a:cubicBezTo>
                  <a:pt x="121954" y="747912"/>
                  <a:pt x="108784" y="769284"/>
                  <a:pt x="89238" y="785637"/>
                </a:cubicBezTo>
                <a:cubicBezTo>
                  <a:pt x="69691" y="801989"/>
                  <a:pt x="48347" y="812348"/>
                  <a:pt x="25204" y="816714"/>
                </a:cubicBezTo>
                <a:cubicBezTo>
                  <a:pt x="2061" y="821079"/>
                  <a:pt x="229" y="818087"/>
                  <a:pt x="19707" y="807737"/>
                </a:cubicBezTo>
                <a:cubicBezTo>
                  <a:pt x="39185" y="797388"/>
                  <a:pt x="55962" y="786126"/>
                  <a:pt x="70038" y="773953"/>
                </a:cubicBezTo>
                <a:cubicBezTo>
                  <a:pt x="84115" y="761781"/>
                  <a:pt x="95730" y="744749"/>
                  <a:pt x="104883" y="722859"/>
                </a:cubicBezTo>
                <a:cubicBezTo>
                  <a:pt x="65034" y="728279"/>
                  <a:pt x="41380" y="732359"/>
                  <a:pt x="33920" y="735100"/>
                </a:cubicBezTo>
                <a:cubicBezTo>
                  <a:pt x="26460" y="737841"/>
                  <a:pt x="17552" y="734712"/>
                  <a:pt x="7196" y="725715"/>
                </a:cubicBezTo>
                <a:cubicBezTo>
                  <a:pt x="-3160" y="716717"/>
                  <a:pt x="-2338" y="712615"/>
                  <a:pt x="9661" y="713408"/>
                </a:cubicBezTo>
                <a:cubicBezTo>
                  <a:pt x="21660" y="714202"/>
                  <a:pt x="35337" y="713833"/>
                  <a:pt x="50691" y="712301"/>
                </a:cubicBezTo>
                <a:cubicBezTo>
                  <a:pt x="66045" y="710770"/>
                  <a:pt x="85411" y="708175"/>
                  <a:pt x="108790" y="704516"/>
                </a:cubicBezTo>
                <a:cubicBezTo>
                  <a:pt x="111655" y="693118"/>
                  <a:pt x="114054" y="678427"/>
                  <a:pt x="115989" y="660444"/>
                </a:cubicBezTo>
                <a:cubicBezTo>
                  <a:pt x="117924" y="642461"/>
                  <a:pt x="117530" y="629277"/>
                  <a:pt x="114808" y="620893"/>
                </a:cubicBezTo>
                <a:cubicBezTo>
                  <a:pt x="112766" y="614605"/>
                  <a:pt x="114000" y="611603"/>
                  <a:pt x="118509" y="611887"/>
                </a:cubicBezTo>
                <a:close/>
                <a:moveTo>
                  <a:pt x="1348472" y="606364"/>
                </a:moveTo>
                <a:cubicBezTo>
                  <a:pt x="1352156" y="605334"/>
                  <a:pt x="1358406" y="606798"/>
                  <a:pt x="1367225" y="610754"/>
                </a:cubicBezTo>
                <a:cubicBezTo>
                  <a:pt x="1376042" y="614710"/>
                  <a:pt x="1379274" y="620087"/>
                  <a:pt x="1376917" y="626883"/>
                </a:cubicBezTo>
                <a:cubicBezTo>
                  <a:pt x="1374561" y="633680"/>
                  <a:pt x="1373577" y="653489"/>
                  <a:pt x="1373968" y="686312"/>
                </a:cubicBezTo>
                <a:cubicBezTo>
                  <a:pt x="1374359" y="719135"/>
                  <a:pt x="1369110" y="744020"/>
                  <a:pt x="1358220" y="760968"/>
                </a:cubicBezTo>
                <a:cubicBezTo>
                  <a:pt x="1347331" y="777916"/>
                  <a:pt x="1333502" y="789810"/>
                  <a:pt x="1316734" y="796650"/>
                </a:cubicBezTo>
                <a:cubicBezTo>
                  <a:pt x="1299967" y="803490"/>
                  <a:pt x="1298255" y="800305"/>
                  <a:pt x="1311600" y="787097"/>
                </a:cubicBezTo>
                <a:cubicBezTo>
                  <a:pt x="1324945" y="773888"/>
                  <a:pt x="1334678" y="761167"/>
                  <a:pt x="1340798" y="748932"/>
                </a:cubicBezTo>
                <a:cubicBezTo>
                  <a:pt x="1346919" y="736697"/>
                  <a:pt x="1350363" y="723727"/>
                  <a:pt x="1351132" y="710023"/>
                </a:cubicBezTo>
                <a:cubicBezTo>
                  <a:pt x="1342848" y="719374"/>
                  <a:pt x="1337251" y="725994"/>
                  <a:pt x="1334343" y="729882"/>
                </a:cubicBezTo>
                <a:cubicBezTo>
                  <a:pt x="1331434" y="733770"/>
                  <a:pt x="1325723" y="732638"/>
                  <a:pt x="1317209" y="726487"/>
                </a:cubicBezTo>
                <a:cubicBezTo>
                  <a:pt x="1308695" y="720335"/>
                  <a:pt x="1308633" y="716276"/>
                  <a:pt x="1317023" y="714311"/>
                </a:cubicBezTo>
                <a:cubicBezTo>
                  <a:pt x="1325413" y="712345"/>
                  <a:pt x="1336795" y="706692"/>
                  <a:pt x="1351170" y="697354"/>
                </a:cubicBezTo>
                <a:cubicBezTo>
                  <a:pt x="1351914" y="680920"/>
                  <a:pt x="1352097" y="665247"/>
                  <a:pt x="1351718" y="650333"/>
                </a:cubicBezTo>
                <a:cubicBezTo>
                  <a:pt x="1351340" y="635419"/>
                  <a:pt x="1349784" y="624620"/>
                  <a:pt x="1347049" y="617935"/>
                </a:cubicBezTo>
                <a:cubicBezTo>
                  <a:pt x="1344314" y="611250"/>
                  <a:pt x="1344789" y="607393"/>
                  <a:pt x="1348472" y="606364"/>
                </a:cubicBezTo>
                <a:close/>
                <a:moveTo>
                  <a:pt x="1094399" y="603776"/>
                </a:moveTo>
                <a:cubicBezTo>
                  <a:pt x="1092753" y="603172"/>
                  <a:pt x="1090504" y="603344"/>
                  <a:pt x="1087651" y="604289"/>
                </a:cubicBezTo>
                <a:cubicBezTo>
                  <a:pt x="1081946" y="606181"/>
                  <a:pt x="1072111" y="609570"/>
                  <a:pt x="1058146" y="614456"/>
                </a:cubicBezTo>
                <a:lnTo>
                  <a:pt x="1058146" y="632837"/>
                </a:lnTo>
                <a:cubicBezTo>
                  <a:pt x="1064285" y="631398"/>
                  <a:pt x="1069853" y="629677"/>
                  <a:pt x="1074851" y="627674"/>
                </a:cubicBezTo>
                <a:cubicBezTo>
                  <a:pt x="1079850" y="625671"/>
                  <a:pt x="1084345" y="626843"/>
                  <a:pt x="1088339" y="631190"/>
                </a:cubicBezTo>
                <a:cubicBezTo>
                  <a:pt x="1092333" y="635537"/>
                  <a:pt x="1090358" y="639645"/>
                  <a:pt x="1082414" y="643515"/>
                </a:cubicBezTo>
                <a:cubicBezTo>
                  <a:pt x="1074470" y="647384"/>
                  <a:pt x="1066381" y="649319"/>
                  <a:pt x="1058146" y="649319"/>
                </a:cubicBezTo>
                <a:lnTo>
                  <a:pt x="1058146" y="671364"/>
                </a:lnTo>
                <a:cubicBezTo>
                  <a:pt x="1070374" y="667619"/>
                  <a:pt x="1081294" y="664717"/>
                  <a:pt x="1090907" y="662658"/>
                </a:cubicBezTo>
                <a:cubicBezTo>
                  <a:pt x="1096202" y="630461"/>
                  <a:pt x="1098410" y="612211"/>
                  <a:pt x="1097530" y="607908"/>
                </a:cubicBezTo>
                <a:cubicBezTo>
                  <a:pt x="1097089" y="605756"/>
                  <a:pt x="1096045" y="604379"/>
                  <a:pt x="1094399" y="603776"/>
                </a:cubicBezTo>
                <a:close/>
                <a:moveTo>
                  <a:pt x="1698637" y="600671"/>
                </a:moveTo>
                <a:cubicBezTo>
                  <a:pt x="1696758" y="600423"/>
                  <a:pt x="1691421" y="601266"/>
                  <a:pt x="1682628" y="603201"/>
                </a:cubicBezTo>
                <a:cubicBezTo>
                  <a:pt x="1673835" y="605136"/>
                  <a:pt x="1664205" y="606754"/>
                  <a:pt x="1653737" y="608057"/>
                </a:cubicBezTo>
                <a:cubicBezTo>
                  <a:pt x="1654469" y="618165"/>
                  <a:pt x="1655783" y="626815"/>
                  <a:pt x="1657681" y="634009"/>
                </a:cubicBezTo>
                <a:cubicBezTo>
                  <a:pt x="1674920" y="631082"/>
                  <a:pt x="1688420" y="628570"/>
                  <a:pt x="1698181" y="626474"/>
                </a:cubicBezTo>
                <a:cubicBezTo>
                  <a:pt x="1699607" y="617954"/>
                  <a:pt x="1700509" y="611585"/>
                  <a:pt x="1700888" y="607368"/>
                </a:cubicBezTo>
                <a:cubicBezTo>
                  <a:pt x="1701266" y="603151"/>
                  <a:pt x="1700515" y="600919"/>
                  <a:pt x="1698637" y="600671"/>
                </a:cubicBezTo>
                <a:close/>
                <a:moveTo>
                  <a:pt x="1299670" y="595081"/>
                </a:moveTo>
                <a:cubicBezTo>
                  <a:pt x="1303180" y="595701"/>
                  <a:pt x="1307749" y="597353"/>
                  <a:pt x="1313377" y="600039"/>
                </a:cubicBezTo>
                <a:cubicBezTo>
                  <a:pt x="1324632" y="605409"/>
                  <a:pt x="1327686" y="610785"/>
                  <a:pt x="1322539" y="616168"/>
                </a:cubicBezTo>
                <a:cubicBezTo>
                  <a:pt x="1317392" y="621550"/>
                  <a:pt x="1313739" y="630821"/>
                  <a:pt x="1311581" y="643980"/>
                </a:cubicBezTo>
                <a:cubicBezTo>
                  <a:pt x="1317808" y="651446"/>
                  <a:pt x="1317060" y="655954"/>
                  <a:pt x="1309340" y="657505"/>
                </a:cubicBezTo>
                <a:cubicBezTo>
                  <a:pt x="1301619" y="659055"/>
                  <a:pt x="1291471" y="661064"/>
                  <a:pt x="1278895" y="663532"/>
                </a:cubicBezTo>
                <a:cubicBezTo>
                  <a:pt x="1289784" y="667427"/>
                  <a:pt x="1294646" y="671358"/>
                  <a:pt x="1293480" y="675327"/>
                </a:cubicBezTo>
                <a:cubicBezTo>
                  <a:pt x="1292314" y="679296"/>
                  <a:pt x="1291731" y="686532"/>
                  <a:pt x="1291731" y="697037"/>
                </a:cubicBezTo>
                <a:cubicBezTo>
                  <a:pt x="1293976" y="697161"/>
                  <a:pt x="1298615" y="696026"/>
                  <a:pt x="1305647" y="693633"/>
                </a:cubicBezTo>
                <a:cubicBezTo>
                  <a:pt x="1312679" y="691239"/>
                  <a:pt x="1318148" y="692529"/>
                  <a:pt x="1322055" y="697502"/>
                </a:cubicBezTo>
                <a:cubicBezTo>
                  <a:pt x="1325962" y="702476"/>
                  <a:pt x="1323122" y="706389"/>
                  <a:pt x="1313535" y="709241"/>
                </a:cubicBezTo>
                <a:cubicBezTo>
                  <a:pt x="1303948" y="712094"/>
                  <a:pt x="1296680" y="713520"/>
                  <a:pt x="1291731" y="713520"/>
                </a:cubicBezTo>
                <a:lnTo>
                  <a:pt x="1291731" y="744904"/>
                </a:lnTo>
                <a:cubicBezTo>
                  <a:pt x="1315073" y="737128"/>
                  <a:pt x="1326021" y="735853"/>
                  <a:pt x="1324576" y="741081"/>
                </a:cubicBezTo>
                <a:cubicBezTo>
                  <a:pt x="1323131" y="746309"/>
                  <a:pt x="1309991" y="754045"/>
                  <a:pt x="1285155" y="764289"/>
                </a:cubicBezTo>
                <a:cubicBezTo>
                  <a:pt x="1260319" y="774533"/>
                  <a:pt x="1245077" y="781863"/>
                  <a:pt x="1239427" y="786278"/>
                </a:cubicBezTo>
                <a:cubicBezTo>
                  <a:pt x="1233778" y="790694"/>
                  <a:pt x="1226080" y="788536"/>
                  <a:pt x="1216331" y="779804"/>
                </a:cubicBezTo>
                <a:cubicBezTo>
                  <a:pt x="1206583" y="771073"/>
                  <a:pt x="1206056" y="766202"/>
                  <a:pt x="1214750" y="765191"/>
                </a:cubicBezTo>
                <a:cubicBezTo>
                  <a:pt x="1223444" y="764180"/>
                  <a:pt x="1231159" y="762794"/>
                  <a:pt x="1237893" y="761033"/>
                </a:cubicBezTo>
                <a:cubicBezTo>
                  <a:pt x="1235561" y="750479"/>
                  <a:pt x="1233629" y="739906"/>
                  <a:pt x="1232098" y="729314"/>
                </a:cubicBezTo>
                <a:cubicBezTo>
                  <a:pt x="1230566" y="718723"/>
                  <a:pt x="1228232" y="710218"/>
                  <a:pt x="1225094" y="703800"/>
                </a:cubicBezTo>
                <a:cubicBezTo>
                  <a:pt x="1221956" y="697381"/>
                  <a:pt x="1222616" y="693679"/>
                  <a:pt x="1227075" y="692693"/>
                </a:cubicBezTo>
                <a:cubicBezTo>
                  <a:pt x="1231534" y="691707"/>
                  <a:pt x="1237393" y="692572"/>
                  <a:pt x="1244655" y="695289"/>
                </a:cubicBezTo>
                <a:cubicBezTo>
                  <a:pt x="1251917" y="698005"/>
                  <a:pt x="1254574" y="702001"/>
                  <a:pt x="1252627" y="707278"/>
                </a:cubicBezTo>
                <a:cubicBezTo>
                  <a:pt x="1250680" y="712556"/>
                  <a:pt x="1251498" y="728601"/>
                  <a:pt x="1255082" y="755415"/>
                </a:cubicBezTo>
                <a:lnTo>
                  <a:pt x="1272905" y="750448"/>
                </a:lnTo>
                <a:cubicBezTo>
                  <a:pt x="1272905" y="719715"/>
                  <a:pt x="1272548" y="698095"/>
                  <a:pt x="1271835" y="685587"/>
                </a:cubicBezTo>
                <a:cubicBezTo>
                  <a:pt x="1271122" y="673079"/>
                  <a:pt x="1270337" y="666825"/>
                  <a:pt x="1269482" y="666825"/>
                </a:cubicBezTo>
                <a:cubicBezTo>
                  <a:pt x="1268378" y="666825"/>
                  <a:pt x="1267674" y="667740"/>
                  <a:pt x="1267370" y="669569"/>
                </a:cubicBezTo>
                <a:cubicBezTo>
                  <a:pt x="1267066" y="671398"/>
                  <a:pt x="1265255" y="673150"/>
                  <a:pt x="1261938" y="674825"/>
                </a:cubicBezTo>
                <a:cubicBezTo>
                  <a:pt x="1258620" y="676499"/>
                  <a:pt x="1255808" y="673820"/>
                  <a:pt x="1253501" y="666788"/>
                </a:cubicBezTo>
                <a:cubicBezTo>
                  <a:pt x="1251194" y="659756"/>
                  <a:pt x="1248636" y="651232"/>
                  <a:pt x="1245827" y="641217"/>
                </a:cubicBezTo>
                <a:cubicBezTo>
                  <a:pt x="1243018" y="631202"/>
                  <a:pt x="1240020" y="622828"/>
                  <a:pt x="1236832" y="616093"/>
                </a:cubicBezTo>
                <a:cubicBezTo>
                  <a:pt x="1233645" y="609359"/>
                  <a:pt x="1236079" y="606379"/>
                  <a:pt x="1244135" y="607154"/>
                </a:cubicBezTo>
                <a:cubicBezTo>
                  <a:pt x="1252189" y="607929"/>
                  <a:pt x="1261538" y="607040"/>
                  <a:pt x="1272179" y="604485"/>
                </a:cubicBezTo>
                <a:cubicBezTo>
                  <a:pt x="1282820" y="601930"/>
                  <a:pt x="1289533" y="599208"/>
                  <a:pt x="1292317" y="596318"/>
                </a:cubicBezTo>
                <a:cubicBezTo>
                  <a:pt x="1293710" y="594873"/>
                  <a:pt x="1296161" y="594461"/>
                  <a:pt x="1299670" y="595081"/>
                </a:cubicBezTo>
                <a:close/>
                <a:moveTo>
                  <a:pt x="2880471" y="594457"/>
                </a:moveTo>
                <a:cubicBezTo>
                  <a:pt x="2877104" y="597769"/>
                  <a:pt x="2872958" y="601480"/>
                  <a:pt x="2868033" y="605589"/>
                </a:cubicBezTo>
                <a:lnTo>
                  <a:pt x="2853692" y="616925"/>
                </a:lnTo>
                <a:lnTo>
                  <a:pt x="2862379" y="616642"/>
                </a:lnTo>
                <a:cubicBezTo>
                  <a:pt x="2871663" y="618298"/>
                  <a:pt x="2878496" y="621343"/>
                  <a:pt x="2882881" y="625776"/>
                </a:cubicBezTo>
                <a:cubicBezTo>
                  <a:pt x="2887265" y="630210"/>
                  <a:pt x="2889066" y="633729"/>
                  <a:pt x="2888285" y="636334"/>
                </a:cubicBezTo>
                <a:cubicBezTo>
                  <a:pt x="2890207" y="633147"/>
                  <a:pt x="2894979" y="627358"/>
                  <a:pt x="2902600" y="618968"/>
                </a:cubicBezTo>
                <a:cubicBezTo>
                  <a:pt x="2910222" y="610577"/>
                  <a:pt x="2914776" y="604782"/>
                  <a:pt x="2916265" y="601583"/>
                </a:cubicBezTo>
                <a:cubicBezTo>
                  <a:pt x="2917753" y="598383"/>
                  <a:pt x="2916575" y="596783"/>
                  <a:pt x="2912730" y="596783"/>
                </a:cubicBezTo>
                <a:cubicBezTo>
                  <a:pt x="2907620" y="596783"/>
                  <a:pt x="2902144" y="597174"/>
                  <a:pt x="2896303" y="597955"/>
                </a:cubicBezTo>
                <a:cubicBezTo>
                  <a:pt x="2890461" y="598736"/>
                  <a:pt x="2885184" y="597570"/>
                  <a:pt x="2880471" y="594457"/>
                </a:cubicBezTo>
                <a:close/>
                <a:moveTo>
                  <a:pt x="423022" y="594457"/>
                </a:moveTo>
                <a:cubicBezTo>
                  <a:pt x="419654" y="597769"/>
                  <a:pt x="415508" y="601480"/>
                  <a:pt x="410583" y="605589"/>
                </a:cubicBezTo>
                <a:lnTo>
                  <a:pt x="396242" y="616925"/>
                </a:lnTo>
                <a:lnTo>
                  <a:pt x="404930" y="616642"/>
                </a:lnTo>
                <a:cubicBezTo>
                  <a:pt x="414213" y="618298"/>
                  <a:pt x="421046" y="621343"/>
                  <a:pt x="425431" y="625776"/>
                </a:cubicBezTo>
                <a:cubicBezTo>
                  <a:pt x="429815" y="630210"/>
                  <a:pt x="431616" y="633729"/>
                  <a:pt x="430835" y="636334"/>
                </a:cubicBezTo>
                <a:cubicBezTo>
                  <a:pt x="432758" y="633147"/>
                  <a:pt x="437529" y="627358"/>
                  <a:pt x="445151" y="618968"/>
                </a:cubicBezTo>
                <a:cubicBezTo>
                  <a:pt x="452772" y="610577"/>
                  <a:pt x="457326" y="604782"/>
                  <a:pt x="458815" y="601583"/>
                </a:cubicBezTo>
                <a:cubicBezTo>
                  <a:pt x="460303" y="598383"/>
                  <a:pt x="459125" y="596783"/>
                  <a:pt x="455280" y="596783"/>
                </a:cubicBezTo>
                <a:cubicBezTo>
                  <a:pt x="450171" y="596783"/>
                  <a:pt x="444695" y="597174"/>
                  <a:pt x="438853" y="597955"/>
                </a:cubicBezTo>
                <a:cubicBezTo>
                  <a:pt x="433012" y="598736"/>
                  <a:pt x="427734" y="597570"/>
                  <a:pt x="423022" y="594457"/>
                </a:cubicBezTo>
                <a:close/>
                <a:moveTo>
                  <a:pt x="3738540" y="583946"/>
                </a:moveTo>
                <a:cubicBezTo>
                  <a:pt x="3761013" y="580747"/>
                  <a:pt x="3778854" y="591834"/>
                  <a:pt x="3792062" y="617210"/>
                </a:cubicBezTo>
                <a:cubicBezTo>
                  <a:pt x="3799926" y="644854"/>
                  <a:pt x="3789166" y="672288"/>
                  <a:pt x="3759785" y="699512"/>
                </a:cubicBezTo>
                <a:cubicBezTo>
                  <a:pt x="3751029" y="712658"/>
                  <a:pt x="3746651" y="728223"/>
                  <a:pt x="3746651" y="746206"/>
                </a:cubicBezTo>
                <a:lnTo>
                  <a:pt x="3718597" y="746206"/>
                </a:lnTo>
                <a:cubicBezTo>
                  <a:pt x="3717754" y="714630"/>
                  <a:pt x="3730683" y="685875"/>
                  <a:pt x="3757385" y="659942"/>
                </a:cubicBezTo>
                <a:cubicBezTo>
                  <a:pt x="3763376" y="650987"/>
                  <a:pt x="3765993" y="641469"/>
                  <a:pt x="3765236" y="631385"/>
                </a:cubicBezTo>
                <a:cubicBezTo>
                  <a:pt x="3761156" y="617656"/>
                  <a:pt x="3753410" y="611182"/>
                  <a:pt x="3742000" y="611963"/>
                </a:cubicBezTo>
                <a:lnTo>
                  <a:pt x="3737424" y="611963"/>
                </a:lnTo>
                <a:cubicBezTo>
                  <a:pt x="3723347" y="612633"/>
                  <a:pt x="3716700" y="624694"/>
                  <a:pt x="3717481" y="648147"/>
                </a:cubicBezTo>
                <a:lnTo>
                  <a:pt x="3688236" y="648147"/>
                </a:lnTo>
                <a:cubicBezTo>
                  <a:pt x="3687405" y="616050"/>
                  <a:pt x="3697556" y="596343"/>
                  <a:pt x="3718690" y="589025"/>
                </a:cubicBezTo>
                <a:cubicBezTo>
                  <a:pt x="3722126" y="586446"/>
                  <a:pt x="3728742" y="584753"/>
                  <a:pt x="3738540" y="583946"/>
                </a:cubicBezTo>
                <a:close/>
                <a:moveTo>
                  <a:pt x="1900215" y="583946"/>
                </a:moveTo>
                <a:cubicBezTo>
                  <a:pt x="1922688" y="580747"/>
                  <a:pt x="1940529" y="591834"/>
                  <a:pt x="1953737" y="617210"/>
                </a:cubicBezTo>
                <a:cubicBezTo>
                  <a:pt x="1961600" y="644854"/>
                  <a:pt x="1950841" y="672288"/>
                  <a:pt x="1921460" y="699512"/>
                </a:cubicBezTo>
                <a:cubicBezTo>
                  <a:pt x="1912704" y="712658"/>
                  <a:pt x="1908326" y="728223"/>
                  <a:pt x="1908326" y="746206"/>
                </a:cubicBezTo>
                <a:lnTo>
                  <a:pt x="1880272" y="746206"/>
                </a:lnTo>
                <a:cubicBezTo>
                  <a:pt x="1879428" y="714630"/>
                  <a:pt x="1892358" y="685875"/>
                  <a:pt x="1919060" y="659942"/>
                </a:cubicBezTo>
                <a:cubicBezTo>
                  <a:pt x="1925051" y="650987"/>
                  <a:pt x="1927667" y="641469"/>
                  <a:pt x="1926911" y="631385"/>
                </a:cubicBezTo>
                <a:cubicBezTo>
                  <a:pt x="1922830" y="617656"/>
                  <a:pt x="1915085" y="611182"/>
                  <a:pt x="1903675" y="611963"/>
                </a:cubicBezTo>
                <a:lnTo>
                  <a:pt x="1899099" y="611963"/>
                </a:lnTo>
                <a:cubicBezTo>
                  <a:pt x="1885022" y="612633"/>
                  <a:pt x="1878374" y="624694"/>
                  <a:pt x="1879156" y="648147"/>
                </a:cubicBezTo>
                <a:lnTo>
                  <a:pt x="1849911" y="648147"/>
                </a:lnTo>
                <a:cubicBezTo>
                  <a:pt x="1849080" y="616050"/>
                  <a:pt x="1859231" y="596343"/>
                  <a:pt x="1880365" y="589025"/>
                </a:cubicBezTo>
                <a:cubicBezTo>
                  <a:pt x="1883800" y="586446"/>
                  <a:pt x="1890417" y="584753"/>
                  <a:pt x="1900215" y="583946"/>
                </a:cubicBezTo>
                <a:close/>
                <a:moveTo>
                  <a:pt x="2349070" y="583670"/>
                </a:moveTo>
                <a:cubicBezTo>
                  <a:pt x="2356663" y="583321"/>
                  <a:pt x="2363094" y="585993"/>
                  <a:pt x="2368363" y="591686"/>
                </a:cubicBezTo>
                <a:cubicBezTo>
                  <a:pt x="2375389" y="599276"/>
                  <a:pt x="2374462" y="603579"/>
                  <a:pt x="2365582" y="604596"/>
                </a:cubicBezTo>
                <a:cubicBezTo>
                  <a:pt x="2356702" y="605613"/>
                  <a:pt x="2347729" y="606500"/>
                  <a:pt x="2338663" y="607257"/>
                </a:cubicBezTo>
                <a:cubicBezTo>
                  <a:pt x="2329596" y="608013"/>
                  <a:pt x="2318881" y="608912"/>
                  <a:pt x="2306516" y="609954"/>
                </a:cubicBezTo>
                <a:cubicBezTo>
                  <a:pt x="2314304" y="614679"/>
                  <a:pt x="2315910" y="619119"/>
                  <a:pt x="2311334" y="623274"/>
                </a:cubicBezTo>
                <a:cubicBezTo>
                  <a:pt x="2306758" y="627429"/>
                  <a:pt x="2300872" y="635187"/>
                  <a:pt x="2293679" y="646547"/>
                </a:cubicBezTo>
                <a:cubicBezTo>
                  <a:pt x="2295229" y="653815"/>
                  <a:pt x="2295608" y="661380"/>
                  <a:pt x="2294814" y="669244"/>
                </a:cubicBezTo>
                <a:cubicBezTo>
                  <a:pt x="2294020" y="677107"/>
                  <a:pt x="2293819" y="689211"/>
                  <a:pt x="2294209" y="705558"/>
                </a:cubicBezTo>
                <a:cubicBezTo>
                  <a:pt x="2294600" y="721904"/>
                  <a:pt x="2294392" y="736098"/>
                  <a:pt x="2293586" y="748141"/>
                </a:cubicBezTo>
                <a:cubicBezTo>
                  <a:pt x="2292780" y="760184"/>
                  <a:pt x="2290507" y="768127"/>
                  <a:pt x="2286768" y="771972"/>
                </a:cubicBezTo>
                <a:cubicBezTo>
                  <a:pt x="2283029" y="775817"/>
                  <a:pt x="2278747" y="772943"/>
                  <a:pt x="2273922" y="763349"/>
                </a:cubicBezTo>
                <a:cubicBezTo>
                  <a:pt x="2269098" y="753756"/>
                  <a:pt x="2267464" y="745930"/>
                  <a:pt x="2269020" y="739872"/>
                </a:cubicBezTo>
                <a:cubicBezTo>
                  <a:pt x="2270577" y="733813"/>
                  <a:pt x="2271941" y="723823"/>
                  <a:pt x="2273113" y="709902"/>
                </a:cubicBezTo>
                <a:cubicBezTo>
                  <a:pt x="2274285" y="695980"/>
                  <a:pt x="2274431" y="682012"/>
                  <a:pt x="2273550" y="667997"/>
                </a:cubicBezTo>
                <a:cubicBezTo>
                  <a:pt x="2270958" y="677138"/>
                  <a:pt x="2264276" y="687494"/>
                  <a:pt x="2253505" y="699065"/>
                </a:cubicBezTo>
                <a:cubicBezTo>
                  <a:pt x="2242734" y="710636"/>
                  <a:pt x="2230176" y="719442"/>
                  <a:pt x="2215833" y="725482"/>
                </a:cubicBezTo>
                <a:cubicBezTo>
                  <a:pt x="2201490" y="731522"/>
                  <a:pt x="2199316" y="729231"/>
                  <a:pt x="2209312" y="718608"/>
                </a:cubicBezTo>
                <a:cubicBezTo>
                  <a:pt x="2219309" y="707985"/>
                  <a:pt x="2229085" y="697319"/>
                  <a:pt x="2238641" y="686610"/>
                </a:cubicBezTo>
                <a:cubicBezTo>
                  <a:pt x="2248197" y="675901"/>
                  <a:pt x="2258326" y="661914"/>
                  <a:pt x="2269030" y="644650"/>
                </a:cubicBezTo>
                <a:cubicBezTo>
                  <a:pt x="2267640" y="641673"/>
                  <a:pt x="2266515" y="638182"/>
                  <a:pt x="2265653" y="634176"/>
                </a:cubicBezTo>
                <a:cubicBezTo>
                  <a:pt x="2264791" y="630170"/>
                  <a:pt x="2268918" y="629333"/>
                  <a:pt x="2278034" y="631665"/>
                </a:cubicBezTo>
                <a:cubicBezTo>
                  <a:pt x="2282970" y="625860"/>
                  <a:pt x="2286585" y="619293"/>
                  <a:pt x="2288880" y="611963"/>
                </a:cubicBezTo>
                <a:cubicBezTo>
                  <a:pt x="2268874" y="615858"/>
                  <a:pt x="2255954" y="618388"/>
                  <a:pt x="2250119" y="619554"/>
                </a:cubicBezTo>
                <a:cubicBezTo>
                  <a:pt x="2244284" y="620719"/>
                  <a:pt x="2237611" y="617836"/>
                  <a:pt x="2230102" y="610903"/>
                </a:cubicBezTo>
                <a:cubicBezTo>
                  <a:pt x="2222592" y="603970"/>
                  <a:pt x="2224769" y="600265"/>
                  <a:pt x="2236632" y="599787"/>
                </a:cubicBezTo>
                <a:cubicBezTo>
                  <a:pt x="2248494" y="599310"/>
                  <a:pt x="2260971" y="598302"/>
                  <a:pt x="2274062" y="596764"/>
                </a:cubicBezTo>
                <a:cubicBezTo>
                  <a:pt x="2287152" y="595226"/>
                  <a:pt x="2298807" y="593673"/>
                  <a:pt x="2309027" y="592104"/>
                </a:cubicBezTo>
                <a:cubicBezTo>
                  <a:pt x="2319247" y="590535"/>
                  <a:pt x="2329934" y="588176"/>
                  <a:pt x="2341090" y="585025"/>
                </a:cubicBezTo>
                <a:cubicBezTo>
                  <a:pt x="2343879" y="584238"/>
                  <a:pt x="2346539" y="583786"/>
                  <a:pt x="2349070" y="583670"/>
                </a:cubicBezTo>
                <a:close/>
                <a:moveTo>
                  <a:pt x="2168347" y="583351"/>
                </a:moveTo>
                <a:cubicBezTo>
                  <a:pt x="2179051" y="585385"/>
                  <a:pt x="2188219" y="588985"/>
                  <a:pt x="2195853" y="594151"/>
                </a:cubicBezTo>
                <a:cubicBezTo>
                  <a:pt x="2203486" y="599316"/>
                  <a:pt x="2205595" y="607080"/>
                  <a:pt x="2202178" y="617442"/>
                </a:cubicBezTo>
                <a:cubicBezTo>
                  <a:pt x="2198761" y="627804"/>
                  <a:pt x="2188656" y="624421"/>
                  <a:pt x="2171863" y="607294"/>
                </a:cubicBezTo>
                <a:cubicBezTo>
                  <a:pt x="2158816" y="589298"/>
                  <a:pt x="2157644" y="581317"/>
                  <a:pt x="2168347" y="583351"/>
                </a:cubicBezTo>
                <a:close/>
                <a:moveTo>
                  <a:pt x="3526899" y="580275"/>
                </a:moveTo>
                <a:cubicBezTo>
                  <a:pt x="3531902" y="580989"/>
                  <a:pt x="3536183" y="582861"/>
                  <a:pt x="3539743" y="585891"/>
                </a:cubicBezTo>
                <a:cubicBezTo>
                  <a:pt x="3546862" y="591949"/>
                  <a:pt x="3544635" y="596643"/>
                  <a:pt x="3533064" y="599973"/>
                </a:cubicBezTo>
                <a:cubicBezTo>
                  <a:pt x="3521493" y="603303"/>
                  <a:pt x="3511075" y="605936"/>
                  <a:pt x="3501810" y="607871"/>
                </a:cubicBezTo>
                <a:cubicBezTo>
                  <a:pt x="3492546" y="609805"/>
                  <a:pt x="3482617" y="611362"/>
                  <a:pt x="3472026" y="612540"/>
                </a:cubicBezTo>
                <a:cubicBezTo>
                  <a:pt x="3461434" y="613718"/>
                  <a:pt x="3451984" y="611393"/>
                  <a:pt x="3443674" y="605564"/>
                </a:cubicBezTo>
                <a:cubicBezTo>
                  <a:pt x="3435365" y="599735"/>
                  <a:pt x="3435603" y="596023"/>
                  <a:pt x="3444390" y="594430"/>
                </a:cubicBezTo>
                <a:cubicBezTo>
                  <a:pt x="3453177" y="592836"/>
                  <a:pt x="3463072" y="591258"/>
                  <a:pt x="3474072" y="589695"/>
                </a:cubicBezTo>
                <a:cubicBezTo>
                  <a:pt x="3484949" y="587500"/>
                  <a:pt x="3496834" y="584802"/>
                  <a:pt x="3509726" y="581602"/>
                </a:cubicBezTo>
                <a:cubicBezTo>
                  <a:pt x="3516172" y="580003"/>
                  <a:pt x="3521896" y="579560"/>
                  <a:pt x="3526899" y="580275"/>
                </a:cubicBezTo>
                <a:close/>
                <a:moveTo>
                  <a:pt x="1558764" y="579823"/>
                </a:moveTo>
                <a:cubicBezTo>
                  <a:pt x="1561109" y="579261"/>
                  <a:pt x="1565309" y="580480"/>
                  <a:pt x="1571361" y="583481"/>
                </a:cubicBezTo>
                <a:cubicBezTo>
                  <a:pt x="1583465" y="589484"/>
                  <a:pt x="1588479" y="595025"/>
                  <a:pt x="1586402" y="600104"/>
                </a:cubicBezTo>
                <a:cubicBezTo>
                  <a:pt x="1584325" y="605182"/>
                  <a:pt x="1581177" y="611166"/>
                  <a:pt x="1576960" y="618056"/>
                </a:cubicBezTo>
                <a:cubicBezTo>
                  <a:pt x="1572744" y="624946"/>
                  <a:pt x="1568861" y="631156"/>
                  <a:pt x="1565315" y="636687"/>
                </a:cubicBezTo>
                <a:cubicBezTo>
                  <a:pt x="1561768" y="642219"/>
                  <a:pt x="1558496" y="647046"/>
                  <a:pt x="1555502" y="651170"/>
                </a:cubicBezTo>
                <a:cubicBezTo>
                  <a:pt x="1552506" y="655294"/>
                  <a:pt x="1552599" y="657375"/>
                  <a:pt x="1555780" y="657412"/>
                </a:cubicBezTo>
                <a:cubicBezTo>
                  <a:pt x="1558962" y="657449"/>
                  <a:pt x="1562155" y="657266"/>
                  <a:pt x="1565361" y="656863"/>
                </a:cubicBezTo>
                <a:cubicBezTo>
                  <a:pt x="1568567" y="656460"/>
                  <a:pt x="1575013" y="655917"/>
                  <a:pt x="1584700" y="655235"/>
                </a:cubicBezTo>
                <a:cubicBezTo>
                  <a:pt x="1591719" y="644730"/>
                  <a:pt x="1595034" y="634675"/>
                  <a:pt x="1594643" y="625070"/>
                </a:cubicBezTo>
                <a:cubicBezTo>
                  <a:pt x="1594253" y="615464"/>
                  <a:pt x="1599917" y="614366"/>
                  <a:pt x="1611638" y="621777"/>
                </a:cubicBezTo>
                <a:cubicBezTo>
                  <a:pt x="1623358" y="629187"/>
                  <a:pt x="1625984" y="636560"/>
                  <a:pt x="1619516" y="643896"/>
                </a:cubicBezTo>
                <a:cubicBezTo>
                  <a:pt x="1613048" y="651232"/>
                  <a:pt x="1603957" y="662122"/>
                  <a:pt x="1592244" y="676564"/>
                </a:cubicBezTo>
                <a:cubicBezTo>
                  <a:pt x="1580530" y="691007"/>
                  <a:pt x="1569897" y="702500"/>
                  <a:pt x="1560348" y="711046"/>
                </a:cubicBezTo>
                <a:cubicBezTo>
                  <a:pt x="1564800" y="710438"/>
                  <a:pt x="1573826" y="707951"/>
                  <a:pt x="1587425" y="703586"/>
                </a:cubicBezTo>
                <a:cubicBezTo>
                  <a:pt x="1601024" y="699220"/>
                  <a:pt x="1609055" y="698374"/>
                  <a:pt x="1611517" y="701046"/>
                </a:cubicBezTo>
                <a:cubicBezTo>
                  <a:pt x="1613979" y="703719"/>
                  <a:pt x="1612379" y="706782"/>
                  <a:pt x="1606717" y="710236"/>
                </a:cubicBezTo>
                <a:cubicBezTo>
                  <a:pt x="1601055" y="713690"/>
                  <a:pt x="1592020" y="718131"/>
                  <a:pt x="1579611" y="723557"/>
                </a:cubicBezTo>
                <a:cubicBezTo>
                  <a:pt x="1567203" y="728983"/>
                  <a:pt x="1558453" y="733531"/>
                  <a:pt x="1553362" y="737202"/>
                </a:cubicBezTo>
                <a:cubicBezTo>
                  <a:pt x="1548271" y="740873"/>
                  <a:pt x="1542885" y="739190"/>
                  <a:pt x="1537205" y="732151"/>
                </a:cubicBezTo>
                <a:cubicBezTo>
                  <a:pt x="1531524" y="725113"/>
                  <a:pt x="1531351" y="719408"/>
                  <a:pt x="1536684" y="715036"/>
                </a:cubicBezTo>
                <a:cubicBezTo>
                  <a:pt x="1542017" y="710664"/>
                  <a:pt x="1547334" y="705638"/>
                  <a:pt x="1552637" y="699958"/>
                </a:cubicBezTo>
                <a:cubicBezTo>
                  <a:pt x="1557939" y="694278"/>
                  <a:pt x="1566294" y="684015"/>
                  <a:pt x="1577705" y="669169"/>
                </a:cubicBezTo>
                <a:cubicBezTo>
                  <a:pt x="1569693" y="670695"/>
                  <a:pt x="1562744" y="672561"/>
                  <a:pt x="1556859" y="674769"/>
                </a:cubicBezTo>
                <a:cubicBezTo>
                  <a:pt x="1550974" y="676976"/>
                  <a:pt x="1545827" y="679317"/>
                  <a:pt x="1541419" y="681792"/>
                </a:cubicBezTo>
                <a:cubicBezTo>
                  <a:pt x="1537009" y="684266"/>
                  <a:pt x="1532424" y="682136"/>
                  <a:pt x="1527661" y="675401"/>
                </a:cubicBezTo>
                <a:cubicBezTo>
                  <a:pt x="1522899" y="668667"/>
                  <a:pt x="1523128" y="663582"/>
                  <a:pt x="1528350" y="660146"/>
                </a:cubicBezTo>
                <a:cubicBezTo>
                  <a:pt x="1533571" y="656711"/>
                  <a:pt x="1537850" y="651849"/>
                  <a:pt x="1541186" y="645561"/>
                </a:cubicBezTo>
                <a:cubicBezTo>
                  <a:pt x="1544522" y="639273"/>
                  <a:pt x="1548720" y="629981"/>
                  <a:pt x="1553780" y="617684"/>
                </a:cubicBezTo>
                <a:cubicBezTo>
                  <a:pt x="1558840" y="605387"/>
                  <a:pt x="1560010" y="595112"/>
                  <a:pt x="1557288" y="586858"/>
                </a:cubicBezTo>
                <a:cubicBezTo>
                  <a:pt x="1555926" y="582731"/>
                  <a:pt x="1556418" y="580386"/>
                  <a:pt x="1558764" y="579823"/>
                </a:cubicBezTo>
                <a:close/>
                <a:moveTo>
                  <a:pt x="1389326" y="579277"/>
                </a:moveTo>
                <a:cubicBezTo>
                  <a:pt x="1396110" y="580926"/>
                  <a:pt x="1402748" y="583568"/>
                  <a:pt x="1409241" y="587202"/>
                </a:cubicBezTo>
                <a:cubicBezTo>
                  <a:pt x="1415733" y="590836"/>
                  <a:pt x="1417407" y="595462"/>
                  <a:pt x="1414264" y="601080"/>
                </a:cubicBezTo>
                <a:cubicBezTo>
                  <a:pt x="1411119" y="606699"/>
                  <a:pt x="1408797" y="632849"/>
                  <a:pt x="1407296" y="679531"/>
                </a:cubicBezTo>
                <a:cubicBezTo>
                  <a:pt x="1410025" y="672412"/>
                  <a:pt x="1414412" y="664884"/>
                  <a:pt x="1420458" y="656947"/>
                </a:cubicBezTo>
                <a:cubicBezTo>
                  <a:pt x="1426505" y="649009"/>
                  <a:pt x="1430669" y="642374"/>
                  <a:pt x="1432951" y="637041"/>
                </a:cubicBezTo>
                <a:cubicBezTo>
                  <a:pt x="1435232" y="631708"/>
                  <a:pt x="1436954" y="626561"/>
                  <a:pt x="1438113" y="621600"/>
                </a:cubicBezTo>
                <a:cubicBezTo>
                  <a:pt x="1439273" y="616639"/>
                  <a:pt x="1444934" y="618620"/>
                  <a:pt x="1455098" y="627544"/>
                </a:cubicBezTo>
                <a:cubicBezTo>
                  <a:pt x="1465262" y="636467"/>
                  <a:pt x="1467395" y="642786"/>
                  <a:pt x="1461498" y="646501"/>
                </a:cubicBezTo>
                <a:cubicBezTo>
                  <a:pt x="1455600" y="650215"/>
                  <a:pt x="1439871" y="662856"/>
                  <a:pt x="1414310" y="684424"/>
                </a:cubicBezTo>
                <a:cubicBezTo>
                  <a:pt x="1426973" y="686805"/>
                  <a:pt x="1437335" y="690126"/>
                  <a:pt x="1445396" y="694386"/>
                </a:cubicBezTo>
                <a:cubicBezTo>
                  <a:pt x="1453458" y="698646"/>
                  <a:pt x="1456992" y="705430"/>
                  <a:pt x="1456000" y="714739"/>
                </a:cubicBezTo>
                <a:cubicBezTo>
                  <a:pt x="1455008" y="724046"/>
                  <a:pt x="1448664" y="725181"/>
                  <a:pt x="1436969" y="718143"/>
                </a:cubicBezTo>
                <a:cubicBezTo>
                  <a:pt x="1425274" y="711105"/>
                  <a:pt x="1415240" y="703338"/>
                  <a:pt x="1406868" y="694842"/>
                </a:cubicBezTo>
                <a:cubicBezTo>
                  <a:pt x="1405578" y="719634"/>
                  <a:pt x="1405678" y="739109"/>
                  <a:pt x="1407167" y="753266"/>
                </a:cubicBezTo>
                <a:cubicBezTo>
                  <a:pt x="1408655" y="767424"/>
                  <a:pt x="1415339" y="775017"/>
                  <a:pt x="1427221" y="776046"/>
                </a:cubicBezTo>
                <a:cubicBezTo>
                  <a:pt x="1439102" y="777076"/>
                  <a:pt x="1447331" y="776794"/>
                  <a:pt x="1451908" y="775200"/>
                </a:cubicBezTo>
                <a:cubicBezTo>
                  <a:pt x="1456484" y="773606"/>
                  <a:pt x="1461206" y="764658"/>
                  <a:pt x="1466074" y="748355"/>
                </a:cubicBezTo>
                <a:cubicBezTo>
                  <a:pt x="1470942" y="732052"/>
                  <a:pt x="1474025" y="731212"/>
                  <a:pt x="1475320" y="745834"/>
                </a:cubicBezTo>
                <a:cubicBezTo>
                  <a:pt x="1476617" y="760457"/>
                  <a:pt x="1479224" y="770819"/>
                  <a:pt x="1483143" y="776921"/>
                </a:cubicBezTo>
                <a:cubicBezTo>
                  <a:pt x="1487062" y="783023"/>
                  <a:pt x="1484690" y="788576"/>
                  <a:pt x="1476028" y="793580"/>
                </a:cubicBezTo>
                <a:cubicBezTo>
                  <a:pt x="1467364" y="798585"/>
                  <a:pt x="1453179" y="800885"/>
                  <a:pt x="1433471" y="800482"/>
                </a:cubicBezTo>
                <a:cubicBezTo>
                  <a:pt x="1413764" y="800079"/>
                  <a:pt x="1400754" y="794191"/>
                  <a:pt x="1394442" y="782818"/>
                </a:cubicBezTo>
                <a:cubicBezTo>
                  <a:pt x="1388129" y="771445"/>
                  <a:pt x="1385558" y="749260"/>
                  <a:pt x="1386730" y="716264"/>
                </a:cubicBezTo>
                <a:cubicBezTo>
                  <a:pt x="1387902" y="683268"/>
                  <a:pt x="1388488" y="655483"/>
                  <a:pt x="1388488" y="632911"/>
                </a:cubicBezTo>
                <a:cubicBezTo>
                  <a:pt x="1388488" y="610971"/>
                  <a:pt x="1386932" y="596135"/>
                  <a:pt x="1383819" y="588402"/>
                </a:cubicBezTo>
                <a:cubicBezTo>
                  <a:pt x="1380706" y="580669"/>
                  <a:pt x="1382542" y="577627"/>
                  <a:pt x="1389326" y="579277"/>
                </a:cubicBezTo>
                <a:close/>
                <a:moveTo>
                  <a:pt x="1102755" y="578603"/>
                </a:moveTo>
                <a:cubicBezTo>
                  <a:pt x="1107615" y="577672"/>
                  <a:pt x="1114729" y="579937"/>
                  <a:pt x="1124095" y="585398"/>
                </a:cubicBezTo>
                <a:cubicBezTo>
                  <a:pt x="1137713" y="593000"/>
                  <a:pt x="1141523" y="599288"/>
                  <a:pt x="1135527" y="604262"/>
                </a:cubicBezTo>
                <a:cubicBezTo>
                  <a:pt x="1129531" y="609235"/>
                  <a:pt x="1124436" y="619144"/>
                  <a:pt x="1120244" y="633990"/>
                </a:cubicBezTo>
                <a:cubicBezTo>
                  <a:pt x="1116052" y="648836"/>
                  <a:pt x="1112071" y="661328"/>
                  <a:pt x="1108301" y="671467"/>
                </a:cubicBezTo>
                <a:cubicBezTo>
                  <a:pt x="1104530" y="681606"/>
                  <a:pt x="1099427" y="683953"/>
                  <a:pt x="1092990" y="678508"/>
                </a:cubicBezTo>
                <a:cubicBezTo>
                  <a:pt x="1082424" y="681621"/>
                  <a:pt x="1070808" y="684300"/>
                  <a:pt x="1058146" y="686545"/>
                </a:cubicBezTo>
                <a:cubicBezTo>
                  <a:pt x="1075546" y="701254"/>
                  <a:pt x="1087031" y="710977"/>
                  <a:pt x="1092599" y="715715"/>
                </a:cubicBezTo>
                <a:cubicBezTo>
                  <a:pt x="1097747" y="709725"/>
                  <a:pt x="1102218" y="703744"/>
                  <a:pt x="1106012" y="697772"/>
                </a:cubicBezTo>
                <a:cubicBezTo>
                  <a:pt x="1109808" y="691800"/>
                  <a:pt x="1110927" y="685323"/>
                  <a:pt x="1109370" y="678341"/>
                </a:cubicBezTo>
                <a:cubicBezTo>
                  <a:pt x="1107814" y="671358"/>
                  <a:pt x="1111228" y="669092"/>
                  <a:pt x="1119612" y="671541"/>
                </a:cubicBezTo>
                <a:cubicBezTo>
                  <a:pt x="1127996" y="673991"/>
                  <a:pt x="1135412" y="677249"/>
                  <a:pt x="1141862" y="681317"/>
                </a:cubicBezTo>
                <a:cubicBezTo>
                  <a:pt x="1148311" y="685385"/>
                  <a:pt x="1148534" y="688963"/>
                  <a:pt x="1142531" y="692052"/>
                </a:cubicBezTo>
                <a:cubicBezTo>
                  <a:pt x="1136528" y="695140"/>
                  <a:pt x="1123183" y="705880"/>
                  <a:pt x="1102497" y="724273"/>
                </a:cubicBezTo>
                <a:cubicBezTo>
                  <a:pt x="1114192" y="733078"/>
                  <a:pt x="1125159" y="740138"/>
                  <a:pt x="1135397" y="745453"/>
                </a:cubicBezTo>
                <a:cubicBezTo>
                  <a:pt x="1145635" y="750767"/>
                  <a:pt x="1158276" y="755883"/>
                  <a:pt x="1173320" y="760801"/>
                </a:cubicBezTo>
                <a:cubicBezTo>
                  <a:pt x="1188364" y="765718"/>
                  <a:pt x="1190503" y="769572"/>
                  <a:pt x="1179739" y="772363"/>
                </a:cubicBezTo>
                <a:cubicBezTo>
                  <a:pt x="1168973" y="775153"/>
                  <a:pt x="1158871" y="776747"/>
                  <a:pt x="1149433" y="777144"/>
                </a:cubicBezTo>
                <a:cubicBezTo>
                  <a:pt x="1139995" y="777541"/>
                  <a:pt x="1131748" y="775463"/>
                  <a:pt x="1124691" y="770912"/>
                </a:cubicBezTo>
                <a:cubicBezTo>
                  <a:pt x="1117634" y="766360"/>
                  <a:pt x="1106992" y="756392"/>
                  <a:pt x="1092767" y="741007"/>
                </a:cubicBezTo>
                <a:cubicBezTo>
                  <a:pt x="1078541" y="725622"/>
                  <a:pt x="1067001" y="711790"/>
                  <a:pt x="1058146" y="699512"/>
                </a:cubicBezTo>
                <a:lnTo>
                  <a:pt x="1058146" y="771823"/>
                </a:lnTo>
                <a:cubicBezTo>
                  <a:pt x="1058146" y="779562"/>
                  <a:pt x="1061085" y="781770"/>
                  <a:pt x="1066964" y="778446"/>
                </a:cubicBezTo>
                <a:cubicBezTo>
                  <a:pt x="1072843" y="775122"/>
                  <a:pt x="1081013" y="770840"/>
                  <a:pt x="1091474" y="765601"/>
                </a:cubicBezTo>
                <a:cubicBezTo>
                  <a:pt x="1101935" y="760361"/>
                  <a:pt x="1103284" y="762472"/>
                  <a:pt x="1095520" y="771935"/>
                </a:cubicBezTo>
                <a:cubicBezTo>
                  <a:pt x="1087756" y="781398"/>
                  <a:pt x="1079431" y="790377"/>
                  <a:pt x="1070545" y="798873"/>
                </a:cubicBezTo>
                <a:cubicBezTo>
                  <a:pt x="1061658" y="807368"/>
                  <a:pt x="1054977" y="814531"/>
                  <a:pt x="1050500" y="820360"/>
                </a:cubicBezTo>
                <a:cubicBezTo>
                  <a:pt x="1046022" y="826189"/>
                  <a:pt x="1041095" y="824673"/>
                  <a:pt x="1035719" y="815811"/>
                </a:cubicBezTo>
                <a:cubicBezTo>
                  <a:pt x="1030342" y="806950"/>
                  <a:pt x="1029211" y="799474"/>
                  <a:pt x="1032324" y="793385"/>
                </a:cubicBezTo>
                <a:cubicBezTo>
                  <a:pt x="1035437" y="787295"/>
                  <a:pt x="1037186" y="776536"/>
                  <a:pt x="1037570" y="761108"/>
                </a:cubicBezTo>
                <a:cubicBezTo>
                  <a:pt x="1037955" y="745679"/>
                  <a:pt x="1038342" y="719479"/>
                  <a:pt x="1038733" y="682508"/>
                </a:cubicBezTo>
                <a:cubicBezTo>
                  <a:pt x="1039123" y="645536"/>
                  <a:pt x="1036596" y="622180"/>
                  <a:pt x="1031152" y="612438"/>
                </a:cubicBezTo>
                <a:cubicBezTo>
                  <a:pt x="1025708" y="602696"/>
                  <a:pt x="1025956" y="598222"/>
                  <a:pt x="1031896" y="599015"/>
                </a:cubicBezTo>
                <a:cubicBezTo>
                  <a:pt x="1037837" y="599809"/>
                  <a:pt x="1043164" y="600197"/>
                  <a:pt x="1047877" y="600178"/>
                </a:cubicBezTo>
                <a:cubicBezTo>
                  <a:pt x="1052589" y="600159"/>
                  <a:pt x="1061110" y="597911"/>
                  <a:pt x="1073438" y="593434"/>
                </a:cubicBezTo>
                <a:cubicBezTo>
                  <a:pt x="1085766" y="588957"/>
                  <a:pt x="1094168" y="584678"/>
                  <a:pt x="1098645" y="580598"/>
                </a:cubicBezTo>
                <a:cubicBezTo>
                  <a:pt x="1099765" y="579578"/>
                  <a:pt x="1101134" y="578913"/>
                  <a:pt x="1102755" y="578603"/>
                </a:cubicBezTo>
                <a:close/>
                <a:moveTo>
                  <a:pt x="1708299" y="578082"/>
                </a:moveTo>
                <a:cubicBezTo>
                  <a:pt x="1710970" y="577911"/>
                  <a:pt x="1713684" y="578558"/>
                  <a:pt x="1716440" y="580021"/>
                </a:cubicBezTo>
                <a:cubicBezTo>
                  <a:pt x="1721953" y="582948"/>
                  <a:pt x="1727472" y="586343"/>
                  <a:pt x="1732997" y="590207"/>
                </a:cubicBezTo>
                <a:cubicBezTo>
                  <a:pt x="1738522" y="594070"/>
                  <a:pt x="1738250" y="598271"/>
                  <a:pt x="1732179" y="602810"/>
                </a:cubicBezTo>
                <a:cubicBezTo>
                  <a:pt x="1726108" y="607350"/>
                  <a:pt x="1720970" y="614872"/>
                  <a:pt x="1716766" y="625377"/>
                </a:cubicBezTo>
                <a:cubicBezTo>
                  <a:pt x="1725323" y="633860"/>
                  <a:pt x="1724433" y="638607"/>
                  <a:pt x="1714096" y="639618"/>
                </a:cubicBezTo>
                <a:cubicBezTo>
                  <a:pt x="1703759" y="640628"/>
                  <a:pt x="1692197" y="642169"/>
                  <a:pt x="1679410" y="644240"/>
                </a:cubicBezTo>
                <a:cubicBezTo>
                  <a:pt x="1681010" y="643385"/>
                  <a:pt x="1683357" y="644358"/>
                  <a:pt x="1686451" y="647161"/>
                </a:cubicBezTo>
                <a:cubicBezTo>
                  <a:pt x="1689546" y="649964"/>
                  <a:pt x="1690314" y="653096"/>
                  <a:pt x="1688758" y="656556"/>
                </a:cubicBezTo>
                <a:cubicBezTo>
                  <a:pt x="1687202" y="660016"/>
                  <a:pt x="1686423" y="663396"/>
                  <a:pt x="1686423" y="666695"/>
                </a:cubicBezTo>
                <a:cubicBezTo>
                  <a:pt x="1690715" y="666100"/>
                  <a:pt x="1696416" y="665014"/>
                  <a:pt x="1703529" y="663439"/>
                </a:cubicBezTo>
                <a:cubicBezTo>
                  <a:pt x="1710642" y="661864"/>
                  <a:pt x="1716189" y="660261"/>
                  <a:pt x="1720170" y="658630"/>
                </a:cubicBezTo>
                <a:cubicBezTo>
                  <a:pt x="1724151" y="656999"/>
                  <a:pt x="1728405" y="657241"/>
                  <a:pt x="1732932" y="659356"/>
                </a:cubicBezTo>
                <a:cubicBezTo>
                  <a:pt x="1737459" y="661470"/>
                  <a:pt x="1742513" y="664366"/>
                  <a:pt x="1748094" y="668044"/>
                </a:cubicBezTo>
                <a:cubicBezTo>
                  <a:pt x="1753675" y="671721"/>
                  <a:pt x="1754664" y="676003"/>
                  <a:pt x="1751061" y="680889"/>
                </a:cubicBezTo>
                <a:cubicBezTo>
                  <a:pt x="1747459" y="685776"/>
                  <a:pt x="1743704" y="697003"/>
                  <a:pt x="1739797" y="714571"/>
                </a:cubicBezTo>
                <a:cubicBezTo>
                  <a:pt x="1735890" y="732139"/>
                  <a:pt x="1730787" y="743751"/>
                  <a:pt x="1724486" y="749406"/>
                </a:cubicBezTo>
                <a:cubicBezTo>
                  <a:pt x="1718186" y="755062"/>
                  <a:pt x="1713535" y="753995"/>
                  <a:pt x="1710533" y="746206"/>
                </a:cubicBezTo>
                <a:cubicBezTo>
                  <a:pt x="1700054" y="746988"/>
                  <a:pt x="1691570" y="747974"/>
                  <a:pt x="1685084" y="749164"/>
                </a:cubicBezTo>
                <a:cubicBezTo>
                  <a:pt x="1684402" y="767631"/>
                  <a:pt x="1686619" y="778741"/>
                  <a:pt x="1691735" y="782493"/>
                </a:cubicBezTo>
                <a:cubicBezTo>
                  <a:pt x="1696851" y="786244"/>
                  <a:pt x="1705951" y="788120"/>
                  <a:pt x="1719035" y="788120"/>
                </a:cubicBezTo>
                <a:cubicBezTo>
                  <a:pt x="1732318" y="788120"/>
                  <a:pt x="1741558" y="786908"/>
                  <a:pt x="1746755" y="784483"/>
                </a:cubicBezTo>
                <a:cubicBezTo>
                  <a:pt x="1751951" y="782058"/>
                  <a:pt x="1756205" y="777349"/>
                  <a:pt x="1759517" y="770354"/>
                </a:cubicBezTo>
                <a:cubicBezTo>
                  <a:pt x="1762828" y="763359"/>
                  <a:pt x="1766387" y="755034"/>
                  <a:pt x="1770195" y="745378"/>
                </a:cubicBezTo>
                <a:cubicBezTo>
                  <a:pt x="1774002" y="735723"/>
                  <a:pt x="1776545" y="737819"/>
                  <a:pt x="1777822" y="751666"/>
                </a:cubicBezTo>
                <a:cubicBezTo>
                  <a:pt x="1779100" y="765514"/>
                  <a:pt x="1781890" y="775501"/>
                  <a:pt x="1786194" y="781627"/>
                </a:cubicBezTo>
                <a:cubicBezTo>
                  <a:pt x="1790498" y="787754"/>
                  <a:pt x="1785369" y="794473"/>
                  <a:pt x="1770809" y="801784"/>
                </a:cubicBezTo>
                <a:cubicBezTo>
                  <a:pt x="1756249" y="809096"/>
                  <a:pt x="1738836" y="812354"/>
                  <a:pt x="1718570" y="811561"/>
                </a:cubicBezTo>
                <a:cubicBezTo>
                  <a:pt x="1698305" y="810767"/>
                  <a:pt x="1684355" y="806119"/>
                  <a:pt x="1676722" y="797617"/>
                </a:cubicBezTo>
                <a:cubicBezTo>
                  <a:pt x="1669088" y="789115"/>
                  <a:pt x="1665656" y="773926"/>
                  <a:pt x="1666425" y="752048"/>
                </a:cubicBezTo>
                <a:cubicBezTo>
                  <a:pt x="1657718" y="753573"/>
                  <a:pt x="1650227" y="754646"/>
                  <a:pt x="1643952" y="755266"/>
                </a:cubicBezTo>
                <a:cubicBezTo>
                  <a:pt x="1643182" y="760624"/>
                  <a:pt x="1640634" y="763566"/>
                  <a:pt x="1636306" y="764094"/>
                </a:cubicBezTo>
                <a:cubicBezTo>
                  <a:pt x="1631978" y="764621"/>
                  <a:pt x="1628911" y="760429"/>
                  <a:pt x="1627106" y="751518"/>
                </a:cubicBezTo>
                <a:cubicBezTo>
                  <a:pt x="1625302" y="742607"/>
                  <a:pt x="1623249" y="730530"/>
                  <a:pt x="1620948" y="715287"/>
                </a:cubicBezTo>
                <a:cubicBezTo>
                  <a:pt x="1618648" y="700045"/>
                  <a:pt x="1615730" y="688523"/>
                  <a:pt x="1612196" y="680722"/>
                </a:cubicBezTo>
                <a:cubicBezTo>
                  <a:pt x="1608661" y="672921"/>
                  <a:pt x="1610828" y="669606"/>
                  <a:pt x="1618698" y="670778"/>
                </a:cubicBezTo>
                <a:cubicBezTo>
                  <a:pt x="1626567" y="671950"/>
                  <a:pt x="1633704" y="672350"/>
                  <a:pt x="1640110" y="671978"/>
                </a:cubicBezTo>
                <a:cubicBezTo>
                  <a:pt x="1646516" y="671606"/>
                  <a:pt x="1655678" y="670763"/>
                  <a:pt x="1667597" y="669448"/>
                </a:cubicBezTo>
                <a:cubicBezTo>
                  <a:pt x="1667597" y="659948"/>
                  <a:pt x="1665910" y="652848"/>
                  <a:pt x="1662537" y="648147"/>
                </a:cubicBezTo>
                <a:lnTo>
                  <a:pt x="1657941" y="649115"/>
                </a:lnTo>
                <a:cubicBezTo>
                  <a:pt x="1650860" y="655477"/>
                  <a:pt x="1646225" y="655068"/>
                  <a:pt x="1644036" y="647887"/>
                </a:cubicBezTo>
                <a:cubicBezTo>
                  <a:pt x="1641846" y="640706"/>
                  <a:pt x="1639425" y="632753"/>
                  <a:pt x="1636771" y="624028"/>
                </a:cubicBezTo>
                <a:cubicBezTo>
                  <a:pt x="1634117" y="615303"/>
                  <a:pt x="1631199" y="607390"/>
                  <a:pt x="1628018" y="600290"/>
                </a:cubicBezTo>
                <a:cubicBezTo>
                  <a:pt x="1624837" y="593189"/>
                  <a:pt x="1625887" y="590241"/>
                  <a:pt x="1631171" y="591444"/>
                </a:cubicBezTo>
                <a:cubicBezTo>
                  <a:pt x="1636455" y="592647"/>
                  <a:pt x="1641099" y="593233"/>
                  <a:pt x="1645105" y="593202"/>
                </a:cubicBezTo>
                <a:cubicBezTo>
                  <a:pt x="1649111" y="593171"/>
                  <a:pt x="1658038" y="592039"/>
                  <a:pt x="1671885" y="589807"/>
                </a:cubicBezTo>
                <a:cubicBezTo>
                  <a:pt x="1685732" y="587574"/>
                  <a:pt x="1695241" y="584653"/>
                  <a:pt x="1700413" y="581044"/>
                </a:cubicBezTo>
                <a:cubicBezTo>
                  <a:pt x="1702999" y="579240"/>
                  <a:pt x="1705628" y="578252"/>
                  <a:pt x="1708299" y="578082"/>
                </a:cubicBezTo>
                <a:close/>
                <a:moveTo>
                  <a:pt x="185683" y="575924"/>
                </a:moveTo>
                <a:cubicBezTo>
                  <a:pt x="188755" y="576454"/>
                  <a:pt x="192251" y="577857"/>
                  <a:pt x="196170" y="580133"/>
                </a:cubicBezTo>
                <a:cubicBezTo>
                  <a:pt x="204009" y="584684"/>
                  <a:pt x="210966" y="589621"/>
                  <a:pt x="217043" y="594941"/>
                </a:cubicBezTo>
                <a:cubicBezTo>
                  <a:pt x="224088" y="603189"/>
                  <a:pt x="222761" y="608261"/>
                  <a:pt x="213062" y="610159"/>
                </a:cubicBezTo>
                <a:cubicBezTo>
                  <a:pt x="203364" y="612056"/>
                  <a:pt x="191860" y="617306"/>
                  <a:pt x="178553" y="625907"/>
                </a:cubicBezTo>
                <a:cubicBezTo>
                  <a:pt x="165245" y="634508"/>
                  <a:pt x="160762" y="634198"/>
                  <a:pt x="165102" y="624977"/>
                </a:cubicBezTo>
                <a:cubicBezTo>
                  <a:pt x="169443" y="615755"/>
                  <a:pt x="172556" y="609337"/>
                  <a:pt x="174441" y="605722"/>
                </a:cubicBezTo>
                <a:cubicBezTo>
                  <a:pt x="176327" y="602107"/>
                  <a:pt x="174956" y="600299"/>
                  <a:pt x="170330" y="600299"/>
                </a:cubicBezTo>
                <a:cubicBezTo>
                  <a:pt x="163658" y="600299"/>
                  <a:pt x="145197" y="602627"/>
                  <a:pt x="114947" y="607285"/>
                </a:cubicBezTo>
                <a:cubicBezTo>
                  <a:pt x="84698" y="611942"/>
                  <a:pt x="65840" y="615638"/>
                  <a:pt x="58374" y="618372"/>
                </a:cubicBezTo>
                <a:cubicBezTo>
                  <a:pt x="50908" y="621107"/>
                  <a:pt x="42592" y="618369"/>
                  <a:pt x="33427" y="610159"/>
                </a:cubicBezTo>
                <a:cubicBezTo>
                  <a:pt x="24262" y="601948"/>
                  <a:pt x="23592" y="597843"/>
                  <a:pt x="31418" y="597843"/>
                </a:cubicBezTo>
                <a:cubicBezTo>
                  <a:pt x="37296" y="597843"/>
                  <a:pt x="44294" y="597660"/>
                  <a:pt x="52412" y="597295"/>
                </a:cubicBezTo>
                <a:cubicBezTo>
                  <a:pt x="60529" y="596929"/>
                  <a:pt x="75669" y="595385"/>
                  <a:pt x="97832" y="592662"/>
                </a:cubicBezTo>
                <a:cubicBezTo>
                  <a:pt x="119995" y="589940"/>
                  <a:pt x="137740" y="587249"/>
                  <a:pt x="151066" y="584588"/>
                </a:cubicBezTo>
                <a:cubicBezTo>
                  <a:pt x="164392" y="581928"/>
                  <a:pt x="173282" y="579382"/>
                  <a:pt x="177734" y="576952"/>
                </a:cubicBezTo>
                <a:cubicBezTo>
                  <a:pt x="179960" y="575736"/>
                  <a:pt x="182610" y="575394"/>
                  <a:pt x="185683" y="575924"/>
                </a:cubicBezTo>
                <a:close/>
                <a:moveTo>
                  <a:pt x="2539506" y="568996"/>
                </a:moveTo>
                <a:cubicBezTo>
                  <a:pt x="2541624" y="568474"/>
                  <a:pt x="2544219" y="568853"/>
                  <a:pt x="2547292" y="570133"/>
                </a:cubicBezTo>
                <a:cubicBezTo>
                  <a:pt x="2553437" y="572694"/>
                  <a:pt x="2558835" y="576818"/>
                  <a:pt x="2563486" y="582505"/>
                </a:cubicBezTo>
                <a:cubicBezTo>
                  <a:pt x="2568137" y="588191"/>
                  <a:pt x="2566692" y="591797"/>
                  <a:pt x="2559151" y="593323"/>
                </a:cubicBezTo>
                <a:cubicBezTo>
                  <a:pt x="2551611" y="594848"/>
                  <a:pt x="2540598" y="598222"/>
                  <a:pt x="2526112" y="603443"/>
                </a:cubicBezTo>
                <a:cubicBezTo>
                  <a:pt x="2533107" y="606196"/>
                  <a:pt x="2536204" y="609185"/>
                  <a:pt x="2535404" y="612410"/>
                </a:cubicBezTo>
                <a:cubicBezTo>
                  <a:pt x="2534604" y="615634"/>
                  <a:pt x="2533838" y="618555"/>
                  <a:pt x="2533107" y="621172"/>
                </a:cubicBezTo>
                <a:cubicBezTo>
                  <a:pt x="2540635" y="619771"/>
                  <a:pt x="2548486" y="617668"/>
                  <a:pt x="2556659" y="614866"/>
                </a:cubicBezTo>
                <a:cubicBezTo>
                  <a:pt x="2564832" y="612063"/>
                  <a:pt x="2572093" y="613842"/>
                  <a:pt x="2578443" y="620205"/>
                </a:cubicBezTo>
                <a:cubicBezTo>
                  <a:pt x="2584793" y="626567"/>
                  <a:pt x="2584226" y="630279"/>
                  <a:pt x="2576741" y="631339"/>
                </a:cubicBezTo>
                <a:cubicBezTo>
                  <a:pt x="2569256" y="632399"/>
                  <a:pt x="2554711" y="634722"/>
                  <a:pt x="2533107" y="638306"/>
                </a:cubicBezTo>
                <a:lnTo>
                  <a:pt x="2533107" y="708181"/>
                </a:lnTo>
                <a:cubicBezTo>
                  <a:pt x="2540213" y="709483"/>
                  <a:pt x="2549967" y="712822"/>
                  <a:pt x="2562370" y="718199"/>
                </a:cubicBezTo>
                <a:cubicBezTo>
                  <a:pt x="2574772" y="723575"/>
                  <a:pt x="2580973" y="731336"/>
                  <a:pt x="2580973" y="741481"/>
                </a:cubicBezTo>
                <a:cubicBezTo>
                  <a:pt x="2580973" y="752420"/>
                  <a:pt x="2576180" y="754510"/>
                  <a:pt x="2566593" y="747750"/>
                </a:cubicBezTo>
                <a:cubicBezTo>
                  <a:pt x="2557006" y="740991"/>
                  <a:pt x="2545844" y="731919"/>
                  <a:pt x="2533107" y="720534"/>
                </a:cubicBezTo>
                <a:cubicBezTo>
                  <a:pt x="2533851" y="739236"/>
                  <a:pt x="2534024" y="755269"/>
                  <a:pt x="2533627" y="768633"/>
                </a:cubicBezTo>
                <a:cubicBezTo>
                  <a:pt x="2533231" y="781996"/>
                  <a:pt x="2531727" y="794051"/>
                  <a:pt x="2529116" y="804798"/>
                </a:cubicBezTo>
                <a:cubicBezTo>
                  <a:pt x="2526505" y="815545"/>
                  <a:pt x="2521827" y="815759"/>
                  <a:pt x="2515080" y="805440"/>
                </a:cubicBezTo>
                <a:cubicBezTo>
                  <a:pt x="2508333" y="795121"/>
                  <a:pt x="2506125" y="785351"/>
                  <a:pt x="2508457" y="776130"/>
                </a:cubicBezTo>
                <a:cubicBezTo>
                  <a:pt x="2510788" y="766909"/>
                  <a:pt x="2512345" y="746820"/>
                  <a:pt x="2513126" y="715864"/>
                </a:cubicBezTo>
                <a:cubicBezTo>
                  <a:pt x="2511006" y="723702"/>
                  <a:pt x="2504423" y="733144"/>
                  <a:pt x="2493379" y="744188"/>
                </a:cubicBezTo>
                <a:cubicBezTo>
                  <a:pt x="2482334" y="755232"/>
                  <a:pt x="2468856" y="764168"/>
                  <a:pt x="2452944" y="770996"/>
                </a:cubicBezTo>
                <a:cubicBezTo>
                  <a:pt x="2437032" y="777823"/>
                  <a:pt x="2435599" y="775367"/>
                  <a:pt x="2448647" y="763629"/>
                </a:cubicBezTo>
                <a:cubicBezTo>
                  <a:pt x="2461694" y="751890"/>
                  <a:pt x="2473786" y="739103"/>
                  <a:pt x="2484923" y="725268"/>
                </a:cubicBezTo>
                <a:lnTo>
                  <a:pt x="2488723" y="719126"/>
                </a:lnTo>
                <a:lnTo>
                  <a:pt x="2485956" y="717771"/>
                </a:lnTo>
                <a:cubicBezTo>
                  <a:pt x="2481497" y="714379"/>
                  <a:pt x="2479268" y="711021"/>
                  <a:pt x="2479268" y="707697"/>
                </a:cubicBezTo>
                <a:cubicBezTo>
                  <a:pt x="2473476" y="715337"/>
                  <a:pt x="2467839" y="721526"/>
                  <a:pt x="2462357" y="726263"/>
                </a:cubicBezTo>
                <a:cubicBezTo>
                  <a:pt x="2456875" y="731001"/>
                  <a:pt x="2452315" y="732471"/>
                  <a:pt x="2448674" y="730672"/>
                </a:cubicBezTo>
                <a:cubicBezTo>
                  <a:pt x="2445034" y="728874"/>
                  <a:pt x="2441441" y="725436"/>
                  <a:pt x="2437894" y="720357"/>
                </a:cubicBezTo>
                <a:cubicBezTo>
                  <a:pt x="2434347" y="715278"/>
                  <a:pt x="2435478" y="712481"/>
                  <a:pt x="2441289" y="711967"/>
                </a:cubicBezTo>
                <a:cubicBezTo>
                  <a:pt x="2447099" y="711452"/>
                  <a:pt x="2452981" y="709706"/>
                  <a:pt x="2458934" y="706730"/>
                </a:cubicBezTo>
                <a:cubicBezTo>
                  <a:pt x="2464887" y="703753"/>
                  <a:pt x="2471665" y="700187"/>
                  <a:pt x="2479268" y="696033"/>
                </a:cubicBezTo>
                <a:lnTo>
                  <a:pt x="2479268" y="685503"/>
                </a:lnTo>
                <a:cubicBezTo>
                  <a:pt x="2474022" y="687686"/>
                  <a:pt x="2468338" y="689788"/>
                  <a:pt x="2462218" y="691810"/>
                </a:cubicBezTo>
                <a:cubicBezTo>
                  <a:pt x="2456097" y="693831"/>
                  <a:pt x="2449822" y="692098"/>
                  <a:pt x="2443391" y="686610"/>
                </a:cubicBezTo>
                <a:cubicBezTo>
                  <a:pt x="2436960" y="681122"/>
                  <a:pt x="2438132" y="677609"/>
                  <a:pt x="2446907" y="676071"/>
                </a:cubicBezTo>
                <a:cubicBezTo>
                  <a:pt x="2455682" y="674533"/>
                  <a:pt x="2466469" y="672772"/>
                  <a:pt x="2479268" y="670788"/>
                </a:cubicBezTo>
                <a:cubicBezTo>
                  <a:pt x="2477854" y="664413"/>
                  <a:pt x="2475944" y="658633"/>
                  <a:pt x="2473538" y="653449"/>
                </a:cubicBezTo>
                <a:lnTo>
                  <a:pt x="2473767" y="649680"/>
                </a:lnTo>
                <a:lnTo>
                  <a:pt x="2473610" y="649687"/>
                </a:lnTo>
                <a:cubicBezTo>
                  <a:pt x="2469832" y="648784"/>
                  <a:pt x="2465830" y="646839"/>
                  <a:pt x="2461604" y="643850"/>
                </a:cubicBezTo>
                <a:cubicBezTo>
                  <a:pt x="2453152" y="637872"/>
                  <a:pt x="2453874" y="634365"/>
                  <a:pt x="2463771" y="633330"/>
                </a:cubicBezTo>
                <a:cubicBezTo>
                  <a:pt x="2473668" y="632294"/>
                  <a:pt x="2489729" y="629624"/>
                  <a:pt x="2511954" y="625321"/>
                </a:cubicBezTo>
                <a:cubicBezTo>
                  <a:pt x="2511954" y="618561"/>
                  <a:pt x="2511322" y="613718"/>
                  <a:pt x="2510057" y="610791"/>
                </a:cubicBezTo>
                <a:cubicBezTo>
                  <a:pt x="2501524" y="613135"/>
                  <a:pt x="2493286" y="613969"/>
                  <a:pt x="2485342" y="613294"/>
                </a:cubicBezTo>
                <a:cubicBezTo>
                  <a:pt x="2477398" y="612618"/>
                  <a:pt x="2477969" y="609945"/>
                  <a:pt x="2487054" y="605275"/>
                </a:cubicBezTo>
                <a:cubicBezTo>
                  <a:pt x="2496138" y="600606"/>
                  <a:pt x="2505750" y="595267"/>
                  <a:pt x="2515889" y="589258"/>
                </a:cubicBezTo>
                <a:cubicBezTo>
                  <a:pt x="2526028" y="583249"/>
                  <a:pt x="2532260" y="577919"/>
                  <a:pt x="2534585" y="573268"/>
                </a:cubicBezTo>
                <a:cubicBezTo>
                  <a:pt x="2535748" y="570943"/>
                  <a:pt x="2537389" y="569519"/>
                  <a:pt x="2539506" y="568996"/>
                </a:cubicBezTo>
                <a:close/>
                <a:moveTo>
                  <a:pt x="2649937" y="566441"/>
                </a:moveTo>
                <a:cubicBezTo>
                  <a:pt x="2657874" y="568090"/>
                  <a:pt x="2665117" y="570558"/>
                  <a:pt x="2671665" y="573845"/>
                </a:cubicBezTo>
                <a:cubicBezTo>
                  <a:pt x="2679690" y="577789"/>
                  <a:pt x="2682145" y="582188"/>
                  <a:pt x="2679032" y="587044"/>
                </a:cubicBezTo>
                <a:cubicBezTo>
                  <a:pt x="2675920" y="591899"/>
                  <a:pt x="2674363" y="603685"/>
                  <a:pt x="2674363" y="622400"/>
                </a:cubicBezTo>
                <a:lnTo>
                  <a:pt x="2674363" y="695940"/>
                </a:lnTo>
                <a:cubicBezTo>
                  <a:pt x="2674363" y="725544"/>
                  <a:pt x="2674748" y="749251"/>
                  <a:pt x="2675516" y="767061"/>
                </a:cubicBezTo>
                <a:cubicBezTo>
                  <a:pt x="2676285" y="784871"/>
                  <a:pt x="2672875" y="800051"/>
                  <a:pt x="2665284" y="812602"/>
                </a:cubicBezTo>
                <a:cubicBezTo>
                  <a:pt x="2657694" y="825153"/>
                  <a:pt x="2651540" y="826127"/>
                  <a:pt x="2646821" y="815523"/>
                </a:cubicBezTo>
                <a:cubicBezTo>
                  <a:pt x="2642101" y="804919"/>
                  <a:pt x="2635565" y="794972"/>
                  <a:pt x="2627212" y="785683"/>
                </a:cubicBezTo>
                <a:cubicBezTo>
                  <a:pt x="2618859" y="776394"/>
                  <a:pt x="2618986" y="773147"/>
                  <a:pt x="2627594" y="775944"/>
                </a:cubicBezTo>
                <a:cubicBezTo>
                  <a:pt x="2636201" y="778741"/>
                  <a:pt x="2641859" y="780297"/>
                  <a:pt x="2644569" y="780614"/>
                </a:cubicBezTo>
                <a:cubicBezTo>
                  <a:pt x="2647279" y="780930"/>
                  <a:pt x="2649202" y="780062"/>
                  <a:pt x="2650337" y="778009"/>
                </a:cubicBezTo>
                <a:cubicBezTo>
                  <a:pt x="2651471" y="775956"/>
                  <a:pt x="2652234" y="759247"/>
                  <a:pt x="2652625" y="727882"/>
                </a:cubicBezTo>
                <a:cubicBezTo>
                  <a:pt x="2653015" y="696516"/>
                  <a:pt x="2653015" y="665281"/>
                  <a:pt x="2652625" y="634176"/>
                </a:cubicBezTo>
                <a:cubicBezTo>
                  <a:pt x="2652234" y="603071"/>
                  <a:pt x="2649704" y="583593"/>
                  <a:pt x="2645035" y="575742"/>
                </a:cubicBezTo>
                <a:cubicBezTo>
                  <a:pt x="2640365" y="567892"/>
                  <a:pt x="2641999" y="564791"/>
                  <a:pt x="2649937" y="566441"/>
                </a:cubicBezTo>
                <a:close/>
                <a:moveTo>
                  <a:pt x="3166219" y="560683"/>
                </a:moveTo>
                <a:cubicBezTo>
                  <a:pt x="3169830" y="560968"/>
                  <a:pt x="3174798" y="562106"/>
                  <a:pt x="3181123" y="564096"/>
                </a:cubicBezTo>
                <a:cubicBezTo>
                  <a:pt x="3193773" y="567879"/>
                  <a:pt x="3198542" y="573414"/>
                  <a:pt x="3195429" y="580700"/>
                </a:cubicBezTo>
                <a:cubicBezTo>
                  <a:pt x="3192316" y="587987"/>
                  <a:pt x="3190759" y="603052"/>
                  <a:pt x="3190759" y="625897"/>
                </a:cubicBezTo>
                <a:cubicBezTo>
                  <a:pt x="3190759" y="649127"/>
                  <a:pt x="3190139" y="667172"/>
                  <a:pt x="3188899" y="680034"/>
                </a:cubicBezTo>
                <a:cubicBezTo>
                  <a:pt x="3187659" y="692895"/>
                  <a:pt x="3184875" y="700330"/>
                  <a:pt x="3180546" y="702339"/>
                </a:cubicBezTo>
                <a:cubicBezTo>
                  <a:pt x="3176218" y="704348"/>
                  <a:pt x="3171756" y="701139"/>
                  <a:pt x="3167161" y="692712"/>
                </a:cubicBezTo>
                <a:cubicBezTo>
                  <a:pt x="3162566" y="684285"/>
                  <a:pt x="3161629" y="675870"/>
                  <a:pt x="3164352" y="667467"/>
                </a:cubicBezTo>
                <a:cubicBezTo>
                  <a:pt x="3167074" y="659064"/>
                  <a:pt x="3168435" y="643267"/>
                  <a:pt x="3168435" y="620075"/>
                </a:cubicBezTo>
                <a:cubicBezTo>
                  <a:pt x="3168435" y="596721"/>
                  <a:pt x="3166491" y="581978"/>
                  <a:pt x="3162603" y="575845"/>
                </a:cubicBezTo>
                <a:cubicBezTo>
                  <a:pt x="3158715" y="569712"/>
                  <a:pt x="3157667" y="565225"/>
                  <a:pt x="3159459" y="562385"/>
                </a:cubicBezTo>
                <a:cubicBezTo>
                  <a:pt x="3160355" y="560965"/>
                  <a:pt x="3162608" y="560397"/>
                  <a:pt x="3166219" y="560683"/>
                </a:cubicBezTo>
                <a:close/>
                <a:moveTo>
                  <a:pt x="708769" y="560683"/>
                </a:moveTo>
                <a:cubicBezTo>
                  <a:pt x="712380" y="560968"/>
                  <a:pt x="717348" y="562106"/>
                  <a:pt x="723673" y="564096"/>
                </a:cubicBezTo>
                <a:cubicBezTo>
                  <a:pt x="736324" y="567879"/>
                  <a:pt x="741092" y="573414"/>
                  <a:pt x="737979" y="580700"/>
                </a:cubicBezTo>
                <a:cubicBezTo>
                  <a:pt x="734866" y="587987"/>
                  <a:pt x="733310" y="603052"/>
                  <a:pt x="733310" y="625897"/>
                </a:cubicBezTo>
                <a:cubicBezTo>
                  <a:pt x="733310" y="649127"/>
                  <a:pt x="732689" y="667172"/>
                  <a:pt x="731449" y="680034"/>
                </a:cubicBezTo>
                <a:cubicBezTo>
                  <a:pt x="730209" y="692895"/>
                  <a:pt x="727425" y="700330"/>
                  <a:pt x="723096" y="702339"/>
                </a:cubicBezTo>
                <a:cubicBezTo>
                  <a:pt x="718768" y="704348"/>
                  <a:pt x="714306" y="701139"/>
                  <a:pt x="709711" y="692712"/>
                </a:cubicBezTo>
                <a:cubicBezTo>
                  <a:pt x="705116" y="684285"/>
                  <a:pt x="704180" y="675870"/>
                  <a:pt x="706902" y="667467"/>
                </a:cubicBezTo>
                <a:cubicBezTo>
                  <a:pt x="709625" y="659064"/>
                  <a:pt x="710985" y="643267"/>
                  <a:pt x="710985" y="620075"/>
                </a:cubicBezTo>
                <a:cubicBezTo>
                  <a:pt x="710985" y="596721"/>
                  <a:pt x="709041" y="581978"/>
                  <a:pt x="705154" y="575845"/>
                </a:cubicBezTo>
                <a:cubicBezTo>
                  <a:pt x="701265" y="569712"/>
                  <a:pt x="700217" y="565225"/>
                  <a:pt x="702010" y="562385"/>
                </a:cubicBezTo>
                <a:cubicBezTo>
                  <a:pt x="702905" y="560965"/>
                  <a:pt x="705159" y="560397"/>
                  <a:pt x="708769" y="560683"/>
                </a:cubicBezTo>
                <a:close/>
                <a:moveTo>
                  <a:pt x="966114" y="558224"/>
                </a:moveTo>
                <a:cubicBezTo>
                  <a:pt x="967580" y="558138"/>
                  <a:pt x="969503" y="558350"/>
                  <a:pt x="971881" y="558860"/>
                </a:cubicBezTo>
                <a:cubicBezTo>
                  <a:pt x="981394" y="560900"/>
                  <a:pt x="989394" y="563724"/>
                  <a:pt x="995880" y="567333"/>
                </a:cubicBezTo>
                <a:cubicBezTo>
                  <a:pt x="1002366" y="570943"/>
                  <a:pt x="1003662" y="576499"/>
                  <a:pt x="999768" y="584002"/>
                </a:cubicBezTo>
                <a:cubicBezTo>
                  <a:pt x="995874" y="591506"/>
                  <a:pt x="993926" y="609340"/>
                  <a:pt x="993926" y="637506"/>
                </a:cubicBezTo>
                <a:cubicBezTo>
                  <a:pt x="1000177" y="635261"/>
                  <a:pt x="1006884" y="633534"/>
                  <a:pt x="1014046" y="632325"/>
                </a:cubicBezTo>
                <a:cubicBezTo>
                  <a:pt x="1021208" y="631116"/>
                  <a:pt x="1025289" y="632914"/>
                  <a:pt x="1026287" y="637720"/>
                </a:cubicBezTo>
                <a:cubicBezTo>
                  <a:pt x="1027286" y="642526"/>
                  <a:pt x="1025313" y="646777"/>
                  <a:pt x="1020371" y="650473"/>
                </a:cubicBezTo>
                <a:cubicBezTo>
                  <a:pt x="1015429" y="654169"/>
                  <a:pt x="1006614" y="658125"/>
                  <a:pt x="993926" y="662342"/>
                </a:cubicBezTo>
                <a:lnTo>
                  <a:pt x="993926" y="691754"/>
                </a:lnTo>
                <a:cubicBezTo>
                  <a:pt x="1008102" y="693986"/>
                  <a:pt x="1016511" y="697543"/>
                  <a:pt x="1019153" y="702423"/>
                </a:cubicBezTo>
                <a:cubicBezTo>
                  <a:pt x="1021794" y="707303"/>
                  <a:pt x="1022563" y="712515"/>
                  <a:pt x="1021459" y="718059"/>
                </a:cubicBezTo>
                <a:cubicBezTo>
                  <a:pt x="1020356" y="723603"/>
                  <a:pt x="1016858" y="725094"/>
                  <a:pt x="1010967" y="722533"/>
                </a:cubicBezTo>
                <a:cubicBezTo>
                  <a:pt x="1005076" y="719972"/>
                  <a:pt x="999290" y="714246"/>
                  <a:pt x="993610" y="705353"/>
                </a:cubicBezTo>
                <a:cubicBezTo>
                  <a:pt x="993052" y="725929"/>
                  <a:pt x="992773" y="745363"/>
                  <a:pt x="992773" y="763656"/>
                </a:cubicBezTo>
                <a:cubicBezTo>
                  <a:pt x="992773" y="780003"/>
                  <a:pt x="991747" y="794997"/>
                  <a:pt x="989694" y="808640"/>
                </a:cubicBezTo>
                <a:cubicBezTo>
                  <a:pt x="987641" y="822282"/>
                  <a:pt x="982752" y="822949"/>
                  <a:pt x="975025" y="810640"/>
                </a:cubicBezTo>
                <a:cubicBezTo>
                  <a:pt x="967298" y="798330"/>
                  <a:pt x="964607" y="787345"/>
                  <a:pt x="966951" y="777684"/>
                </a:cubicBezTo>
                <a:cubicBezTo>
                  <a:pt x="969296" y="768022"/>
                  <a:pt x="971047" y="757207"/>
                  <a:pt x="972207" y="745239"/>
                </a:cubicBezTo>
                <a:cubicBezTo>
                  <a:pt x="973366" y="733271"/>
                  <a:pt x="973946" y="715697"/>
                  <a:pt x="973946" y="692517"/>
                </a:cubicBezTo>
                <a:cubicBezTo>
                  <a:pt x="964954" y="718177"/>
                  <a:pt x="949476" y="738405"/>
                  <a:pt x="927512" y="753201"/>
                </a:cubicBezTo>
                <a:cubicBezTo>
                  <a:pt x="905547" y="767997"/>
                  <a:pt x="900270" y="768208"/>
                  <a:pt x="911680" y="753834"/>
                </a:cubicBezTo>
                <a:cubicBezTo>
                  <a:pt x="923090" y="739459"/>
                  <a:pt x="934033" y="724512"/>
                  <a:pt x="944506" y="708990"/>
                </a:cubicBezTo>
                <a:cubicBezTo>
                  <a:pt x="954980" y="693468"/>
                  <a:pt x="963237" y="679804"/>
                  <a:pt x="969277" y="667997"/>
                </a:cubicBezTo>
                <a:cubicBezTo>
                  <a:pt x="965295" y="670254"/>
                  <a:pt x="957581" y="672375"/>
                  <a:pt x="946134" y="674360"/>
                </a:cubicBezTo>
                <a:cubicBezTo>
                  <a:pt x="934687" y="676344"/>
                  <a:pt x="925369" y="674756"/>
                  <a:pt x="918182" y="669597"/>
                </a:cubicBezTo>
                <a:cubicBezTo>
                  <a:pt x="910995" y="664438"/>
                  <a:pt x="911708" y="661322"/>
                  <a:pt x="920321" y="660249"/>
                </a:cubicBezTo>
                <a:cubicBezTo>
                  <a:pt x="928935" y="659176"/>
                  <a:pt x="946810" y="653871"/>
                  <a:pt x="973946" y="644334"/>
                </a:cubicBezTo>
                <a:cubicBezTo>
                  <a:pt x="973946" y="632117"/>
                  <a:pt x="973757" y="618056"/>
                  <a:pt x="973379" y="602150"/>
                </a:cubicBezTo>
                <a:cubicBezTo>
                  <a:pt x="973000" y="586244"/>
                  <a:pt x="970278" y="574542"/>
                  <a:pt x="965212" y="567045"/>
                </a:cubicBezTo>
                <a:cubicBezTo>
                  <a:pt x="961412" y="561422"/>
                  <a:pt x="961712" y="558482"/>
                  <a:pt x="966114" y="558224"/>
                </a:cubicBezTo>
                <a:close/>
                <a:moveTo>
                  <a:pt x="2877210" y="553943"/>
                </a:moveTo>
                <a:cubicBezTo>
                  <a:pt x="2878392" y="553970"/>
                  <a:pt x="2879752" y="554300"/>
                  <a:pt x="2881290" y="554934"/>
                </a:cubicBezTo>
                <a:cubicBezTo>
                  <a:pt x="2887442" y="557470"/>
                  <a:pt x="2893066" y="561111"/>
                  <a:pt x="2898163" y="565855"/>
                </a:cubicBezTo>
                <a:cubicBezTo>
                  <a:pt x="2903261" y="570598"/>
                  <a:pt x="2904380" y="574118"/>
                  <a:pt x="2901521" y="576412"/>
                </a:cubicBezTo>
                <a:cubicBezTo>
                  <a:pt x="2898662" y="578706"/>
                  <a:pt x="2894250" y="580790"/>
                  <a:pt x="2888285" y="582663"/>
                </a:cubicBezTo>
                <a:cubicBezTo>
                  <a:pt x="2905425" y="582663"/>
                  <a:pt x="2917080" y="581103"/>
                  <a:pt x="2923250" y="577984"/>
                </a:cubicBezTo>
                <a:cubicBezTo>
                  <a:pt x="2929420" y="574865"/>
                  <a:pt x="2935429" y="574769"/>
                  <a:pt x="2941277" y="577696"/>
                </a:cubicBezTo>
                <a:cubicBezTo>
                  <a:pt x="2947125" y="580623"/>
                  <a:pt x="2952402" y="584374"/>
                  <a:pt x="2957109" y="588951"/>
                </a:cubicBezTo>
                <a:cubicBezTo>
                  <a:pt x="2961815" y="593527"/>
                  <a:pt x="2961403" y="597050"/>
                  <a:pt x="2955871" y="599518"/>
                </a:cubicBezTo>
                <a:cubicBezTo>
                  <a:pt x="2950340" y="601986"/>
                  <a:pt x="2945097" y="606271"/>
                  <a:pt x="2940142" y="612373"/>
                </a:cubicBezTo>
                <a:cubicBezTo>
                  <a:pt x="2935187" y="618475"/>
                  <a:pt x="2928193" y="625842"/>
                  <a:pt x="2919157" y="634474"/>
                </a:cubicBezTo>
                <a:cubicBezTo>
                  <a:pt x="2910122" y="643106"/>
                  <a:pt x="2900873" y="650773"/>
                  <a:pt x="2891410" y="657477"/>
                </a:cubicBezTo>
                <a:lnTo>
                  <a:pt x="2887470" y="659652"/>
                </a:lnTo>
                <a:lnTo>
                  <a:pt x="2895866" y="660639"/>
                </a:lnTo>
                <a:cubicBezTo>
                  <a:pt x="2903338" y="663610"/>
                  <a:pt x="2908808" y="667306"/>
                  <a:pt x="2912274" y="671727"/>
                </a:cubicBezTo>
                <a:cubicBezTo>
                  <a:pt x="2915740" y="676149"/>
                  <a:pt x="2915706" y="679612"/>
                  <a:pt x="2912172" y="682117"/>
                </a:cubicBezTo>
                <a:cubicBezTo>
                  <a:pt x="2908637" y="684622"/>
                  <a:pt x="2904960" y="686495"/>
                  <a:pt x="2901140" y="687736"/>
                </a:cubicBezTo>
                <a:cubicBezTo>
                  <a:pt x="2908569" y="687736"/>
                  <a:pt x="2916556" y="686805"/>
                  <a:pt x="2925101" y="684945"/>
                </a:cubicBezTo>
                <a:cubicBezTo>
                  <a:pt x="2933646" y="683085"/>
                  <a:pt x="2940294" y="680744"/>
                  <a:pt x="2945044" y="677922"/>
                </a:cubicBezTo>
                <a:cubicBezTo>
                  <a:pt x="2949794" y="675101"/>
                  <a:pt x="2955713" y="675358"/>
                  <a:pt x="2962801" y="678694"/>
                </a:cubicBezTo>
                <a:cubicBezTo>
                  <a:pt x="2969889" y="682030"/>
                  <a:pt x="2976363" y="686517"/>
                  <a:pt x="2982223" y="692154"/>
                </a:cubicBezTo>
                <a:cubicBezTo>
                  <a:pt x="2988083" y="697791"/>
                  <a:pt x="2988062" y="702265"/>
                  <a:pt x="2982158" y="705576"/>
                </a:cubicBezTo>
                <a:cubicBezTo>
                  <a:pt x="2976255" y="708888"/>
                  <a:pt x="2969055" y="715560"/>
                  <a:pt x="2960559" y="725594"/>
                </a:cubicBezTo>
                <a:cubicBezTo>
                  <a:pt x="2952064" y="735627"/>
                  <a:pt x="2938623" y="749056"/>
                  <a:pt x="2920236" y="765880"/>
                </a:cubicBezTo>
                <a:cubicBezTo>
                  <a:pt x="2901850" y="782703"/>
                  <a:pt x="2880788" y="796848"/>
                  <a:pt x="2857050" y="808314"/>
                </a:cubicBezTo>
                <a:cubicBezTo>
                  <a:pt x="2833311" y="819780"/>
                  <a:pt x="2809992" y="826694"/>
                  <a:pt x="2787091" y="829057"/>
                </a:cubicBezTo>
                <a:cubicBezTo>
                  <a:pt x="2764190" y="831420"/>
                  <a:pt x="2763154" y="828552"/>
                  <a:pt x="2783984" y="820453"/>
                </a:cubicBezTo>
                <a:cubicBezTo>
                  <a:pt x="2804814" y="812354"/>
                  <a:pt x="2825582" y="802550"/>
                  <a:pt x="2846287" y="791041"/>
                </a:cubicBezTo>
                <a:cubicBezTo>
                  <a:pt x="2866993" y="779531"/>
                  <a:pt x="2881724" y="769882"/>
                  <a:pt x="2890480" y="762094"/>
                </a:cubicBezTo>
                <a:cubicBezTo>
                  <a:pt x="2885011" y="758720"/>
                  <a:pt x="2877808" y="751905"/>
                  <a:pt x="2868872" y="741648"/>
                </a:cubicBezTo>
                <a:cubicBezTo>
                  <a:pt x="2859936" y="731392"/>
                  <a:pt x="2858070" y="725479"/>
                  <a:pt x="2863272" y="723910"/>
                </a:cubicBezTo>
                <a:cubicBezTo>
                  <a:pt x="2868475" y="722341"/>
                  <a:pt x="2876453" y="723668"/>
                  <a:pt x="2887206" y="727891"/>
                </a:cubicBezTo>
                <a:cubicBezTo>
                  <a:pt x="2897959" y="732114"/>
                  <a:pt x="2903639" y="740507"/>
                  <a:pt x="2904247" y="753071"/>
                </a:cubicBezTo>
                <a:cubicBezTo>
                  <a:pt x="2912581" y="744513"/>
                  <a:pt x="2921321" y="734325"/>
                  <a:pt x="2930468" y="722505"/>
                </a:cubicBezTo>
                <a:cubicBezTo>
                  <a:pt x="2939615" y="710686"/>
                  <a:pt x="2944188" y="703003"/>
                  <a:pt x="2944188" y="699456"/>
                </a:cubicBezTo>
                <a:cubicBezTo>
                  <a:pt x="2944188" y="697943"/>
                  <a:pt x="2940592" y="697964"/>
                  <a:pt x="2933398" y="699521"/>
                </a:cubicBezTo>
                <a:cubicBezTo>
                  <a:pt x="2926205" y="701077"/>
                  <a:pt x="2918857" y="702438"/>
                  <a:pt x="2911353" y="703604"/>
                </a:cubicBezTo>
                <a:cubicBezTo>
                  <a:pt x="2903850" y="704770"/>
                  <a:pt x="2897413" y="703021"/>
                  <a:pt x="2892043" y="698358"/>
                </a:cubicBezTo>
                <a:cubicBezTo>
                  <a:pt x="2880856" y="710339"/>
                  <a:pt x="2867331" y="720490"/>
                  <a:pt x="2851468" y="728812"/>
                </a:cubicBezTo>
                <a:cubicBezTo>
                  <a:pt x="2835606" y="737134"/>
                  <a:pt x="2820828" y="742892"/>
                  <a:pt x="2807136" y="746085"/>
                </a:cubicBezTo>
                <a:cubicBezTo>
                  <a:pt x="2793444" y="749279"/>
                  <a:pt x="2793407" y="746498"/>
                  <a:pt x="2807025" y="737742"/>
                </a:cubicBezTo>
                <a:cubicBezTo>
                  <a:pt x="2820642" y="728986"/>
                  <a:pt x="2834536" y="719439"/>
                  <a:pt x="2848706" y="709102"/>
                </a:cubicBezTo>
                <a:cubicBezTo>
                  <a:pt x="2862876" y="698764"/>
                  <a:pt x="2872410" y="689636"/>
                  <a:pt x="2877309" y="681717"/>
                </a:cubicBezTo>
                <a:cubicBezTo>
                  <a:pt x="2882208" y="673798"/>
                  <a:pt x="2884657" y="668425"/>
                  <a:pt x="2884657" y="665597"/>
                </a:cubicBezTo>
                <a:lnTo>
                  <a:pt x="2887455" y="659661"/>
                </a:lnTo>
                <a:lnTo>
                  <a:pt x="2851673" y="679420"/>
                </a:lnTo>
                <a:cubicBezTo>
                  <a:pt x="2834645" y="687345"/>
                  <a:pt x="2818568" y="691704"/>
                  <a:pt x="2803443" y="692498"/>
                </a:cubicBezTo>
                <a:cubicBezTo>
                  <a:pt x="2788319" y="693292"/>
                  <a:pt x="2786927" y="690597"/>
                  <a:pt x="2799267" y="684415"/>
                </a:cubicBezTo>
                <a:cubicBezTo>
                  <a:pt x="2811607" y="678232"/>
                  <a:pt x="2823669" y="672295"/>
                  <a:pt x="2835451" y="666602"/>
                </a:cubicBezTo>
                <a:cubicBezTo>
                  <a:pt x="2847233" y="660909"/>
                  <a:pt x="2859741" y="654045"/>
                  <a:pt x="2872974" y="646008"/>
                </a:cubicBezTo>
                <a:cubicBezTo>
                  <a:pt x="2860113" y="636408"/>
                  <a:pt x="2852811" y="628700"/>
                  <a:pt x="2851068" y="622884"/>
                </a:cubicBezTo>
                <a:lnTo>
                  <a:pt x="2852320" y="618009"/>
                </a:lnTo>
                <a:lnTo>
                  <a:pt x="2850920" y="619116"/>
                </a:lnTo>
                <a:cubicBezTo>
                  <a:pt x="2837953" y="628933"/>
                  <a:pt x="2823405" y="636033"/>
                  <a:pt x="2807276" y="640417"/>
                </a:cubicBezTo>
                <a:cubicBezTo>
                  <a:pt x="2791147" y="644802"/>
                  <a:pt x="2790232" y="642055"/>
                  <a:pt x="2804532" y="632176"/>
                </a:cubicBezTo>
                <a:cubicBezTo>
                  <a:pt x="2818832" y="622298"/>
                  <a:pt x="2833432" y="609911"/>
                  <a:pt x="2848334" y="595016"/>
                </a:cubicBezTo>
                <a:cubicBezTo>
                  <a:pt x="2863235" y="580120"/>
                  <a:pt x="2870915" y="569082"/>
                  <a:pt x="2871374" y="561901"/>
                </a:cubicBezTo>
                <a:cubicBezTo>
                  <a:pt x="2871718" y="556516"/>
                  <a:pt x="2873664" y="553863"/>
                  <a:pt x="2877210" y="553943"/>
                </a:cubicBezTo>
                <a:close/>
                <a:moveTo>
                  <a:pt x="419760" y="553943"/>
                </a:moveTo>
                <a:cubicBezTo>
                  <a:pt x="420942" y="553970"/>
                  <a:pt x="422303" y="554300"/>
                  <a:pt x="423840" y="554934"/>
                </a:cubicBezTo>
                <a:cubicBezTo>
                  <a:pt x="429992" y="557470"/>
                  <a:pt x="435616" y="561111"/>
                  <a:pt x="440713" y="565855"/>
                </a:cubicBezTo>
                <a:cubicBezTo>
                  <a:pt x="445811" y="570598"/>
                  <a:pt x="446931" y="574118"/>
                  <a:pt x="444071" y="576412"/>
                </a:cubicBezTo>
                <a:cubicBezTo>
                  <a:pt x="441213" y="578706"/>
                  <a:pt x="436801" y="580790"/>
                  <a:pt x="430835" y="582663"/>
                </a:cubicBezTo>
                <a:cubicBezTo>
                  <a:pt x="447975" y="582663"/>
                  <a:pt x="459630" y="581103"/>
                  <a:pt x="465800" y="577984"/>
                </a:cubicBezTo>
                <a:cubicBezTo>
                  <a:pt x="471971" y="574865"/>
                  <a:pt x="477979" y="574769"/>
                  <a:pt x="483827" y="577696"/>
                </a:cubicBezTo>
                <a:cubicBezTo>
                  <a:pt x="489675" y="580623"/>
                  <a:pt x="494952" y="584374"/>
                  <a:pt x="499659" y="588951"/>
                </a:cubicBezTo>
                <a:cubicBezTo>
                  <a:pt x="504365" y="593527"/>
                  <a:pt x="503953" y="597050"/>
                  <a:pt x="498421" y="599518"/>
                </a:cubicBezTo>
                <a:cubicBezTo>
                  <a:pt x="492890" y="601986"/>
                  <a:pt x="487647" y="606271"/>
                  <a:pt x="482692" y="612373"/>
                </a:cubicBezTo>
                <a:cubicBezTo>
                  <a:pt x="477737" y="618475"/>
                  <a:pt x="470743" y="625842"/>
                  <a:pt x="461708" y="634474"/>
                </a:cubicBezTo>
                <a:cubicBezTo>
                  <a:pt x="452672" y="643106"/>
                  <a:pt x="443423" y="650773"/>
                  <a:pt x="433960" y="657477"/>
                </a:cubicBezTo>
                <a:lnTo>
                  <a:pt x="430021" y="659652"/>
                </a:lnTo>
                <a:lnTo>
                  <a:pt x="438416" y="660639"/>
                </a:lnTo>
                <a:cubicBezTo>
                  <a:pt x="445888" y="663610"/>
                  <a:pt x="451358" y="667306"/>
                  <a:pt x="454824" y="671727"/>
                </a:cubicBezTo>
                <a:cubicBezTo>
                  <a:pt x="458291" y="676149"/>
                  <a:pt x="458257" y="679612"/>
                  <a:pt x="454722" y="682117"/>
                </a:cubicBezTo>
                <a:cubicBezTo>
                  <a:pt x="451187" y="684622"/>
                  <a:pt x="447510" y="686495"/>
                  <a:pt x="443690" y="687736"/>
                </a:cubicBezTo>
                <a:cubicBezTo>
                  <a:pt x="451119" y="687736"/>
                  <a:pt x="459107" y="686805"/>
                  <a:pt x="467652" y="684945"/>
                </a:cubicBezTo>
                <a:cubicBezTo>
                  <a:pt x="476196" y="683085"/>
                  <a:pt x="482844" y="680744"/>
                  <a:pt x="487594" y="677922"/>
                </a:cubicBezTo>
                <a:cubicBezTo>
                  <a:pt x="492344" y="675101"/>
                  <a:pt x="498263" y="675358"/>
                  <a:pt x="505351" y="678694"/>
                </a:cubicBezTo>
                <a:cubicBezTo>
                  <a:pt x="512439" y="682030"/>
                  <a:pt x="518914" y="686517"/>
                  <a:pt x="524773" y="692154"/>
                </a:cubicBezTo>
                <a:cubicBezTo>
                  <a:pt x="530634" y="697791"/>
                  <a:pt x="530612" y="702265"/>
                  <a:pt x="524708" y="705576"/>
                </a:cubicBezTo>
                <a:cubicBezTo>
                  <a:pt x="518805" y="708888"/>
                  <a:pt x="511605" y="715560"/>
                  <a:pt x="503110" y="725594"/>
                </a:cubicBezTo>
                <a:cubicBezTo>
                  <a:pt x="494614" y="735627"/>
                  <a:pt x="481173" y="749056"/>
                  <a:pt x="462787" y="765880"/>
                </a:cubicBezTo>
                <a:cubicBezTo>
                  <a:pt x="444400" y="782703"/>
                  <a:pt x="423338" y="796848"/>
                  <a:pt x="399600" y="808314"/>
                </a:cubicBezTo>
                <a:cubicBezTo>
                  <a:pt x="375862" y="819780"/>
                  <a:pt x="352542" y="826694"/>
                  <a:pt x="329641" y="829057"/>
                </a:cubicBezTo>
                <a:cubicBezTo>
                  <a:pt x="306740" y="831420"/>
                  <a:pt x="305704" y="828552"/>
                  <a:pt x="326534" y="820453"/>
                </a:cubicBezTo>
                <a:cubicBezTo>
                  <a:pt x="347364" y="812354"/>
                  <a:pt x="368132" y="802550"/>
                  <a:pt x="388837" y="791041"/>
                </a:cubicBezTo>
                <a:cubicBezTo>
                  <a:pt x="409543" y="779531"/>
                  <a:pt x="424274" y="769882"/>
                  <a:pt x="433030" y="762094"/>
                </a:cubicBezTo>
                <a:cubicBezTo>
                  <a:pt x="427561" y="758720"/>
                  <a:pt x="420358" y="751905"/>
                  <a:pt x="411422" y="741648"/>
                </a:cubicBezTo>
                <a:cubicBezTo>
                  <a:pt x="402486" y="731392"/>
                  <a:pt x="400620" y="725479"/>
                  <a:pt x="405823" y="723910"/>
                </a:cubicBezTo>
                <a:cubicBezTo>
                  <a:pt x="411025" y="722341"/>
                  <a:pt x="419003" y="723668"/>
                  <a:pt x="429756" y="727891"/>
                </a:cubicBezTo>
                <a:cubicBezTo>
                  <a:pt x="440509" y="732114"/>
                  <a:pt x="446189" y="740507"/>
                  <a:pt x="446797" y="753071"/>
                </a:cubicBezTo>
                <a:cubicBezTo>
                  <a:pt x="455131" y="744513"/>
                  <a:pt x="463872" y="734325"/>
                  <a:pt x="473018" y="722505"/>
                </a:cubicBezTo>
                <a:cubicBezTo>
                  <a:pt x="482165" y="710686"/>
                  <a:pt x="486739" y="703003"/>
                  <a:pt x="486739" y="699456"/>
                </a:cubicBezTo>
                <a:cubicBezTo>
                  <a:pt x="486739" y="697943"/>
                  <a:pt x="483142" y="697964"/>
                  <a:pt x="475948" y="699521"/>
                </a:cubicBezTo>
                <a:cubicBezTo>
                  <a:pt x="468755" y="701077"/>
                  <a:pt x="461407" y="702438"/>
                  <a:pt x="453903" y="703604"/>
                </a:cubicBezTo>
                <a:cubicBezTo>
                  <a:pt x="446400" y="704770"/>
                  <a:pt x="439964" y="703021"/>
                  <a:pt x="434593" y="698358"/>
                </a:cubicBezTo>
                <a:cubicBezTo>
                  <a:pt x="423406" y="710339"/>
                  <a:pt x="409882" y="720490"/>
                  <a:pt x="394019" y="728812"/>
                </a:cubicBezTo>
                <a:cubicBezTo>
                  <a:pt x="378156" y="737134"/>
                  <a:pt x="363379" y="742892"/>
                  <a:pt x="349686" y="746085"/>
                </a:cubicBezTo>
                <a:cubicBezTo>
                  <a:pt x="335995" y="749279"/>
                  <a:pt x="335957" y="746498"/>
                  <a:pt x="349575" y="737742"/>
                </a:cubicBezTo>
                <a:cubicBezTo>
                  <a:pt x="363193" y="728986"/>
                  <a:pt x="377086" y="719439"/>
                  <a:pt x="391256" y="709102"/>
                </a:cubicBezTo>
                <a:cubicBezTo>
                  <a:pt x="405426" y="698764"/>
                  <a:pt x="414960" y="689636"/>
                  <a:pt x="419859" y="681717"/>
                </a:cubicBezTo>
                <a:cubicBezTo>
                  <a:pt x="424758" y="673798"/>
                  <a:pt x="427207" y="668425"/>
                  <a:pt x="427207" y="665597"/>
                </a:cubicBezTo>
                <a:lnTo>
                  <a:pt x="430005" y="659661"/>
                </a:lnTo>
                <a:lnTo>
                  <a:pt x="394223" y="679420"/>
                </a:lnTo>
                <a:cubicBezTo>
                  <a:pt x="377195" y="687345"/>
                  <a:pt x="361118" y="691704"/>
                  <a:pt x="345994" y="692498"/>
                </a:cubicBezTo>
                <a:cubicBezTo>
                  <a:pt x="330869" y="693292"/>
                  <a:pt x="329477" y="690597"/>
                  <a:pt x="341817" y="684415"/>
                </a:cubicBezTo>
                <a:cubicBezTo>
                  <a:pt x="354157" y="678232"/>
                  <a:pt x="366219" y="672295"/>
                  <a:pt x="378001" y="666602"/>
                </a:cubicBezTo>
                <a:cubicBezTo>
                  <a:pt x="389783" y="660909"/>
                  <a:pt x="402291" y="654045"/>
                  <a:pt x="415525" y="646008"/>
                </a:cubicBezTo>
                <a:cubicBezTo>
                  <a:pt x="402663" y="636408"/>
                  <a:pt x="395361" y="628700"/>
                  <a:pt x="393619" y="622884"/>
                </a:cubicBezTo>
                <a:lnTo>
                  <a:pt x="394871" y="618009"/>
                </a:lnTo>
                <a:lnTo>
                  <a:pt x="393470" y="619116"/>
                </a:lnTo>
                <a:cubicBezTo>
                  <a:pt x="380503" y="628933"/>
                  <a:pt x="365955" y="636033"/>
                  <a:pt x="349826" y="640417"/>
                </a:cubicBezTo>
                <a:cubicBezTo>
                  <a:pt x="333697" y="644802"/>
                  <a:pt x="332782" y="642055"/>
                  <a:pt x="347082" y="632176"/>
                </a:cubicBezTo>
                <a:cubicBezTo>
                  <a:pt x="361382" y="622298"/>
                  <a:pt x="375983" y="609911"/>
                  <a:pt x="390884" y="595016"/>
                </a:cubicBezTo>
                <a:cubicBezTo>
                  <a:pt x="405786" y="580120"/>
                  <a:pt x="413465" y="569082"/>
                  <a:pt x="413924" y="561901"/>
                </a:cubicBezTo>
                <a:cubicBezTo>
                  <a:pt x="414268" y="556516"/>
                  <a:pt x="416214" y="553863"/>
                  <a:pt x="419760" y="553943"/>
                </a:cubicBezTo>
                <a:close/>
                <a:moveTo>
                  <a:pt x="5884613" y="207734"/>
                </a:moveTo>
                <a:cubicBezTo>
                  <a:pt x="5888059" y="207178"/>
                  <a:pt x="5891865" y="207436"/>
                  <a:pt x="5896035" y="208509"/>
                </a:cubicBezTo>
                <a:cubicBezTo>
                  <a:pt x="5904377" y="210654"/>
                  <a:pt x="5909825" y="215166"/>
                  <a:pt x="5912379" y="222043"/>
                </a:cubicBezTo>
                <a:cubicBezTo>
                  <a:pt x="5914934" y="228920"/>
                  <a:pt x="5914574" y="237524"/>
                  <a:pt x="5911300" y="247855"/>
                </a:cubicBezTo>
                <a:cubicBezTo>
                  <a:pt x="5908025" y="258186"/>
                  <a:pt x="5902079" y="268068"/>
                  <a:pt x="5893459" y="277500"/>
                </a:cubicBezTo>
                <a:cubicBezTo>
                  <a:pt x="5884840" y="286932"/>
                  <a:pt x="5876530" y="292067"/>
                  <a:pt x="5868531" y="292904"/>
                </a:cubicBezTo>
                <a:cubicBezTo>
                  <a:pt x="5860531" y="293741"/>
                  <a:pt x="5858968" y="291592"/>
                  <a:pt x="5863843" y="286458"/>
                </a:cubicBezTo>
                <a:cubicBezTo>
                  <a:pt x="5868717" y="281323"/>
                  <a:pt x="5873209" y="276142"/>
                  <a:pt x="5877321" y="270914"/>
                </a:cubicBezTo>
                <a:cubicBezTo>
                  <a:pt x="5881432" y="265687"/>
                  <a:pt x="5885007" y="259427"/>
                  <a:pt x="5888045" y="252134"/>
                </a:cubicBezTo>
                <a:cubicBezTo>
                  <a:pt x="5882576" y="252134"/>
                  <a:pt x="5877978" y="250736"/>
                  <a:pt x="5874251" y="247939"/>
                </a:cubicBezTo>
                <a:cubicBezTo>
                  <a:pt x="5870525" y="245142"/>
                  <a:pt x="5868000" y="241484"/>
                  <a:pt x="5866679" y="236963"/>
                </a:cubicBezTo>
                <a:cubicBezTo>
                  <a:pt x="5865359" y="232442"/>
                  <a:pt x="5865117" y="228219"/>
                  <a:pt x="5865954" y="224294"/>
                </a:cubicBezTo>
                <a:cubicBezTo>
                  <a:pt x="5866791" y="220369"/>
                  <a:pt x="5869929" y="216220"/>
                  <a:pt x="5875367" y="211848"/>
                </a:cubicBezTo>
                <a:cubicBezTo>
                  <a:pt x="5878087" y="209662"/>
                  <a:pt x="5881169" y="208291"/>
                  <a:pt x="5884613" y="207734"/>
                </a:cubicBezTo>
                <a:close/>
                <a:moveTo>
                  <a:pt x="3893889" y="207734"/>
                </a:moveTo>
                <a:cubicBezTo>
                  <a:pt x="3897333" y="207178"/>
                  <a:pt x="3901141" y="207436"/>
                  <a:pt x="3905311" y="208509"/>
                </a:cubicBezTo>
                <a:cubicBezTo>
                  <a:pt x="3913652" y="210654"/>
                  <a:pt x="3919099" y="215166"/>
                  <a:pt x="3921654" y="222043"/>
                </a:cubicBezTo>
                <a:cubicBezTo>
                  <a:pt x="3924209" y="228920"/>
                  <a:pt x="3923850" y="237524"/>
                  <a:pt x="3920575" y="247855"/>
                </a:cubicBezTo>
                <a:cubicBezTo>
                  <a:pt x="3917301" y="258186"/>
                  <a:pt x="3911354" y="268068"/>
                  <a:pt x="3902735" y="277500"/>
                </a:cubicBezTo>
                <a:cubicBezTo>
                  <a:pt x="3894115" y="286932"/>
                  <a:pt x="3885805" y="292067"/>
                  <a:pt x="3877806" y="292904"/>
                </a:cubicBezTo>
                <a:cubicBezTo>
                  <a:pt x="3869806" y="293741"/>
                  <a:pt x="3868244" y="291592"/>
                  <a:pt x="3873118" y="286458"/>
                </a:cubicBezTo>
                <a:cubicBezTo>
                  <a:pt x="3877992" y="281323"/>
                  <a:pt x="3882485" y="276142"/>
                  <a:pt x="3886596" y="270914"/>
                </a:cubicBezTo>
                <a:cubicBezTo>
                  <a:pt x="3890707" y="265687"/>
                  <a:pt x="3894282" y="259427"/>
                  <a:pt x="3897321" y="252134"/>
                </a:cubicBezTo>
                <a:cubicBezTo>
                  <a:pt x="3891852" y="252134"/>
                  <a:pt x="3887253" y="250736"/>
                  <a:pt x="3883527" y="247939"/>
                </a:cubicBezTo>
                <a:cubicBezTo>
                  <a:pt x="3879799" y="245142"/>
                  <a:pt x="3877276" y="241484"/>
                  <a:pt x="3875955" y="236963"/>
                </a:cubicBezTo>
                <a:cubicBezTo>
                  <a:pt x="3874634" y="232442"/>
                  <a:pt x="3874392" y="228219"/>
                  <a:pt x="3875229" y="224294"/>
                </a:cubicBezTo>
                <a:cubicBezTo>
                  <a:pt x="3876067" y="220369"/>
                  <a:pt x="3879204" y="216220"/>
                  <a:pt x="3884643" y="211848"/>
                </a:cubicBezTo>
                <a:cubicBezTo>
                  <a:pt x="3887362" y="209662"/>
                  <a:pt x="3890444" y="208291"/>
                  <a:pt x="3893889" y="207734"/>
                </a:cubicBezTo>
                <a:close/>
                <a:moveTo>
                  <a:pt x="3083808" y="196664"/>
                </a:moveTo>
                <a:cubicBezTo>
                  <a:pt x="3085518" y="196252"/>
                  <a:pt x="3088138" y="196446"/>
                  <a:pt x="3091668" y="197244"/>
                </a:cubicBezTo>
                <a:cubicBezTo>
                  <a:pt x="3105788" y="200438"/>
                  <a:pt x="3119095" y="205061"/>
                  <a:pt x="3131591" y="211113"/>
                </a:cubicBezTo>
                <a:cubicBezTo>
                  <a:pt x="3144086" y="217166"/>
                  <a:pt x="3153974" y="225314"/>
                  <a:pt x="3161254" y="235558"/>
                </a:cubicBezTo>
                <a:cubicBezTo>
                  <a:pt x="3168534" y="245803"/>
                  <a:pt x="3170432" y="254627"/>
                  <a:pt x="3166947" y="262031"/>
                </a:cubicBezTo>
                <a:cubicBezTo>
                  <a:pt x="3163462" y="269435"/>
                  <a:pt x="3154253" y="266918"/>
                  <a:pt x="3139321" y="254478"/>
                </a:cubicBezTo>
                <a:cubicBezTo>
                  <a:pt x="3124388" y="242039"/>
                  <a:pt x="3108947" y="229444"/>
                  <a:pt x="3092998" y="216694"/>
                </a:cubicBezTo>
                <a:cubicBezTo>
                  <a:pt x="3081743" y="204574"/>
                  <a:pt x="3078680" y="197897"/>
                  <a:pt x="3083808" y="196664"/>
                </a:cubicBezTo>
                <a:close/>
                <a:moveTo>
                  <a:pt x="5180133" y="184664"/>
                </a:moveTo>
                <a:cubicBezTo>
                  <a:pt x="5181164" y="185448"/>
                  <a:pt x="5181106" y="187140"/>
                  <a:pt x="5179959" y="189738"/>
                </a:cubicBezTo>
                <a:cubicBezTo>
                  <a:pt x="5177665" y="194934"/>
                  <a:pt x="5173261" y="199365"/>
                  <a:pt x="5166750" y="203030"/>
                </a:cubicBezTo>
                <a:cubicBezTo>
                  <a:pt x="5160239" y="206695"/>
                  <a:pt x="5151585" y="211997"/>
                  <a:pt x="5140789" y="218936"/>
                </a:cubicBezTo>
                <a:cubicBezTo>
                  <a:pt x="5129993" y="225875"/>
                  <a:pt x="5120874" y="231974"/>
                  <a:pt x="5113433" y="237233"/>
                </a:cubicBezTo>
                <a:cubicBezTo>
                  <a:pt x="5105991" y="242491"/>
                  <a:pt x="5097868" y="239850"/>
                  <a:pt x="5089062" y="229308"/>
                </a:cubicBezTo>
                <a:cubicBezTo>
                  <a:pt x="5080257" y="218766"/>
                  <a:pt x="5080157" y="213495"/>
                  <a:pt x="5088764" y="213495"/>
                </a:cubicBezTo>
                <a:cubicBezTo>
                  <a:pt x="5095238" y="213495"/>
                  <a:pt x="5106100" y="210822"/>
                  <a:pt x="5121348" y="205476"/>
                </a:cubicBezTo>
                <a:cubicBezTo>
                  <a:pt x="5136597" y="200131"/>
                  <a:pt x="5147105" y="196020"/>
                  <a:pt x="5152872" y="193142"/>
                </a:cubicBezTo>
                <a:cubicBezTo>
                  <a:pt x="5160388" y="189794"/>
                  <a:pt x="5167355" y="187090"/>
                  <a:pt x="5173773" y="185031"/>
                </a:cubicBezTo>
                <a:cubicBezTo>
                  <a:pt x="5176982" y="184002"/>
                  <a:pt x="5179102" y="183879"/>
                  <a:pt x="5180133" y="184664"/>
                </a:cubicBezTo>
                <a:close/>
                <a:moveTo>
                  <a:pt x="3646608" y="184664"/>
                </a:moveTo>
                <a:cubicBezTo>
                  <a:pt x="3647639" y="185448"/>
                  <a:pt x="3647581" y="187140"/>
                  <a:pt x="3646434" y="189738"/>
                </a:cubicBezTo>
                <a:cubicBezTo>
                  <a:pt x="3644139" y="194934"/>
                  <a:pt x="3639737" y="199365"/>
                  <a:pt x="3633226" y="203030"/>
                </a:cubicBezTo>
                <a:cubicBezTo>
                  <a:pt x="3626714" y="206695"/>
                  <a:pt x="3618060" y="211997"/>
                  <a:pt x="3607264" y="218936"/>
                </a:cubicBezTo>
                <a:cubicBezTo>
                  <a:pt x="3596468" y="225875"/>
                  <a:pt x="3587349" y="231974"/>
                  <a:pt x="3579908" y="237233"/>
                </a:cubicBezTo>
                <a:cubicBezTo>
                  <a:pt x="3572466" y="242491"/>
                  <a:pt x="3564343" y="239850"/>
                  <a:pt x="3555537" y="229308"/>
                </a:cubicBezTo>
                <a:cubicBezTo>
                  <a:pt x="3546731" y="218766"/>
                  <a:pt x="3546632" y="213495"/>
                  <a:pt x="3555239" y="213495"/>
                </a:cubicBezTo>
                <a:cubicBezTo>
                  <a:pt x="3561713" y="213495"/>
                  <a:pt x="3572575" y="210822"/>
                  <a:pt x="3587824" y="205476"/>
                </a:cubicBezTo>
                <a:cubicBezTo>
                  <a:pt x="3603072" y="200131"/>
                  <a:pt x="3613580" y="196020"/>
                  <a:pt x="3619347" y="193142"/>
                </a:cubicBezTo>
                <a:cubicBezTo>
                  <a:pt x="3626863" y="189794"/>
                  <a:pt x="3633830" y="187090"/>
                  <a:pt x="3640248" y="185031"/>
                </a:cubicBezTo>
                <a:cubicBezTo>
                  <a:pt x="3643457" y="184002"/>
                  <a:pt x="3645577" y="183879"/>
                  <a:pt x="3646608" y="184664"/>
                </a:cubicBezTo>
                <a:close/>
                <a:moveTo>
                  <a:pt x="4324699" y="155247"/>
                </a:moveTo>
                <a:lnTo>
                  <a:pt x="4281094" y="158667"/>
                </a:lnTo>
                <a:lnTo>
                  <a:pt x="4284972" y="159693"/>
                </a:lnTo>
                <a:cubicBezTo>
                  <a:pt x="4295061" y="163538"/>
                  <a:pt x="4300530" y="168142"/>
                  <a:pt x="4301380" y="173506"/>
                </a:cubicBezTo>
                <a:cubicBezTo>
                  <a:pt x="4302229" y="178870"/>
                  <a:pt x="4300871" y="183977"/>
                  <a:pt x="4297306" y="188826"/>
                </a:cubicBezTo>
                <a:cubicBezTo>
                  <a:pt x="4293740" y="193676"/>
                  <a:pt x="4289706" y="192690"/>
                  <a:pt x="4285204" y="185868"/>
                </a:cubicBezTo>
                <a:cubicBezTo>
                  <a:pt x="4280702" y="179047"/>
                  <a:pt x="4276857" y="172846"/>
                  <a:pt x="4273670" y="167265"/>
                </a:cubicBezTo>
                <a:cubicBezTo>
                  <a:pt x="4273031" y="165042"/>
                  <a:pt x="4272788" y="163217"/>
                  <a:pt x="4272939" y="161790"/>
                </a:cubicBezTo>
                <a:lnTo>
                  <a:pt x="4274316" y="159198"/>
                </a:lnTo>
                <a:lnTo>
                  <a:pt x="4252351" y="160921"/>
                </a:lnTo>
                <a:cubicBezTo>
                  <a:pt x="4241945" y="181695"/>
                  <a:pt x="4235366" y="192597"/>
                  <a:pt x="4232612" y="193626"/>
                </a:cubicBezTo>
                <a:cubicBezTo>
                  <a:pt x="4264511" y="193663"/>
                  <a:pt x="4293768" y="193663"/>
                  <a:pt x="4320383" y="193626"/>
                </a:cubicBezTo>
                <a:cubicBezTo>
                  <a:pt x="4321736" y="186309"/>
                  <a:pt x="4323174" y="173516"/>
                  <a:pt x="4324699" y="155247"/>
                </a:cubicBezTo>
                <a:close/>
                <a:moveTo>
                  <a:pt x="1609107" y="152856"/>
                </a:moveTo>
                <a:cubicBezTo>
                  <a:pt x="1599831" y="153607"/>
                  <a:pt x="1592212" y="156788"/>
                  <a:pt x="1586253" y="162400"/>
                </a:cubicBezTo>
                <a:cubicBezTo>
                  <a:pt x="1580294" y="168012"/>
                  <a:pt x="1577128" y="175165"/>
                  <a:pt x="1576756" y="183859"/>
                </a:cubicBezTo>
                <a:cubicBezTo>
                  <a:pt x="1576396" y="192541"/>
                  <a:pt x="1577838" y="200122"/>
                  <a:pt x="1581081" y="206602"/>
                </a:cubicBezTo>
                <a:cubicBezTo>
                  <a:pt x="1584325" y="213082"/>
                  <a:pt x="1590145" y="217014"/>
                  <a:pt x="1598541" y="218397"/>
                </a:cubicBezTo>
                <a:cubicBezTo>
                  <a:pt x="1606937" y="219779"/>
                  <a:pt x="1615724" y="219593"/>
                  <a:pt x="1624902" y="217838"/>
                </a:cubicBezTo>
                <a:cubicBezTo>
                  <a:pt x="1634079" y="216084"/>
                  <a:pt x="1640501" y="211203"/>
                  <a:pt x="1644166" y="203198"/>
                </a:cubicBezTo>
                <a:cubicBezTo>
                  <a:pt x="1647831" y="195192"/>
                  <a:pt x="1649117" y="187285"/>
                  <a:pt x="1648026" y="179478"/>
                </a:cubicBezTo>
                <a:cubicBezTo>
                  <a:pt x="1646934" y="171671"/>
                  <a:pt x="1642494" y="165094"/>
                  <a:pt x="1634706" y="159749"/>
                </a:cubicBezTo>
                <a:cubicBezTo>
                  <a:pt x="1626917" y="154404"/>
                  <a:pt x="1618385" y="152106"/>
                  <a:pt x="1609107" y="152856"/>
                </a:cubicBezTo>
                <a:close/>
                <a:moveTo>
                  <a:pt x="5440389" y="137611"/>
                </a:moveTo>
                <a:cubicBezTo>
                  <a:pt x="5429364" y="139087"/>
                  <a:pt x="5421346" y="144469"/>
                  <a:pt x="5416335" y="153759"/>
                </a:cubicBezTo>
                <a:cubicBezTo>
                  <a:pt x="5411325" y="163048"/>
                  <a:pt x="5409195" y="173082"/>
                  <a:pt x="5409945" y="183859"/>
                </a:cubicBezTo>
                <a:cubicBezTo>
                  <a:pt x="5410695" y="194637"/>
                  <a:pt x="5414326" y="203461"/>
                  <a:pt x="5420837" y="210332"/>
                </a:cubicBezTo>
                <a:cubicBezTo>
                  <a:pt x="5427348" y="217203"/>
                  <a:pt x="5435791" y="220806"/>
                  <a:pt x="5446166" y="221141"/>
                </a:cubicBezTo>
                <a:cubicBezTo>
                  <a:pt x="5456541" y="221475"/>
                  <a:pt x="5465337" y="217854"/>
                  <a:pt x="5472555" y="210276"/>
                </a:cubicBezTo>
                <a:cubicBezTo>
                  <a:pt x="5479773" y="202698"/>
                  <a:pt x="5483382" y="191170"/>
                  <a:pt x="5483382" y="175692"/>
                </a:cubicBezTo>
                <a:cubicBezTo>
                  <a:pt x="5483382" y="160214"/>
                  <a:pt x="5478973" y="149629"/>
                  <a:pt x="5470155" y="143936"/>
                </a:cubicBezTo>
                <a:cubicBezTo>
                  <a:pt x="5461337" y="138243"/>
                  <a:pt x="5451415" y="136135"/>
                  <a:pt x="5440389" y="137611"/>
                </a:cubicBezTo>
                <a:close/>
                <a:moveTo>
                  <a:pt x="6653397" y="135055"/>
                </a:moveTo>
                <a:cubicBezTo>
                  <a:pt x="6656387" y="135829"/>
                  <a:pt x="6659831" y="137704"/>
                  <a:pt x="6663729" y="140680"/>
                </a:cubicBezTo>
                <a:cubicBezTo>
                  <a:pt x="6671523" y="146634"/>
                  <a:pt x="6673927" y="151120"/>
                  <a:pt x="6670937" y="154140"/>
                </a:cubicBezTo>
                <a:cubicBezTo>
                  <a:pt x="6667949" y="157160"/>
                  <a:pt x="6665579" y="160242"/>
                  <a:pt x="6663831" y="163386"/>
                </a:cubicBezTo>
                <a:cubicBezTo>
                  <a:pt x="6662082" y="166530"/>
                  <a:pt x="6660061" y="172682"/>
                  <a:pt x="6657766" y="181841"/>
                </a:cubicBezTo>
                <a:cubicBezTo>
                  <a:pt x="6655472" y="191000"/>
                  <a:pt x="6653183" y="198748"/>
                  <a:pt x="6650901" y="205086"/>
                </a:cubicBezTo>
                <a:cubicBezTo>
                  <a:pt x="6659633" y="214350"/>
                  <a:pt x="6670575" y="222179"/>
                  <a:pt x="6683727" y="228573"/>
                </a:cubicBezTo>
                <a:cubicBezTo>
                  <a:pt x="6696880" y="234966"/>
                  <a:pt x="6709097" y="239115"/>
                  <a:pt x="6720376" y="241018"/>
                </a:cubicBezTo>
                <a:cubicBezTo>
                  <a:pt x="6731656" y="242922"/>
                  <a:pt x="6735153" y="245821"/>
                  <a:pt x="6730869" y="249716"/>
                </a:cubicBezTo>
                <a:cubicBezTo>
                  <a:pt x="6726584" y="253610"/>
                  <a:pt x="6715855" y="256152"/>
                  <a:pt x="6698685" y="257343"/>
                </a:cubicBezTo>
                <a:cubicBezTo>
                  <a:pt x="6681513" y="258534"/>
                  <a:pt x="6669961" y="256602"/>
                  <a:pt x="6664026" y="251548"/>
                </a:cubicBezTo>
                <a:cubicBezTo>
                  <a:pt x="6658091" y="246494"/>
                  <a:pt x="6649035" y="236960"/>
                  <a:pt x="6636855" y="222945"/>
                </a:cubicBezTo>
                <a:cubicBezTo>
                  <a:pt x="6631981" y="229580"/>
                  <a:pt x="6625858" y="234538"/>
                  <a:pt x="6618485" y="237819"/>
                </a:cubicBezTo>
                <a:cubicBezTo>
                  <a:pt x="6611112" y="241099"/>
                  <a:pt x="6603168" y="243136"/>
                  <a:pt x="6594653" y="243930"/>
                </a:cubicBezTo>
                <a:cubicBezTo>
                  <a:pt x="6586139" y="244724"/>
                  <a:pt x="6585225" y="242662"/>
                  <a:pt x="6591909" y="237744"/>
                </a:cubicBezTo>
                <a:cubicBezTo>
                  <a:pt x="6598595" y="232827"/>
                  <a:pt x="6604693" y="228349"/>
                  <a:pt x="6610206" y="224313"/>
                </a:cubicBezTo>
                <a:cubicBezTo>
                  <a:pt x="6615719" y="220276"/>
                  <a:pt x="6620677" y="214543"/>
                  <a:pt x="6625079" y="207114"/>
                </a:cubicBezTo>
                <a:cubicBezTo>
                  <a:pt x="6620863" y="201942"/>
                  <a:pt x="6616101" y="195747"/>
                  <a:pt x="6610792" y="188529"/>
                </a:cubicBezTo>
                <a:cubicBezTo>
                  <a:pt x="6605485" y="181310"/>
                  <a:pt x="6600703" y="175689"/>
                  <a:pt x="6596449" y="171665"/>
                </a:cubicBezTo>
                <a:cubicBezTo>
                  <a:pt x="6592195" y="167640"/>
                  <a:pt x="6593981" y="165628"/>
                  <a:pt x="6601807" y="165628"/>
                </a:cubicBezTo>
                <a:cubicBezTo>
                  <a:pt x="6609359" y="165628"/>
                  <a:pt x="6615331" y="168263"/>
                  <a:pt x="6619722" y="173534"/>
                </a:cubicBezTo>
                <a:lnTo>
                  <a:pt x="6632893" y="192454"/>
                </a:lnTo>
                <a:cubicBezTo>
                  <a:pt x="6635485" y="182123"/>
                  <a:pt x="6637166" y="173726"/>
                  <a:pt x="6637935" y="167265"/>
                </a:cubicBezTo>
                <a:cubicBezTo>
                  <a:pt x="6638704" y="160803"/>
                  <a:pt x="6638723" y="157572"/>
                  <a:pt x="6637991" y="157572"/>
                </a:cubicBezTo>
                <a:cubicBezTo>
                  <a:pt x="6635399" y="157572"/>
                  <a:pt x="6630403" y="158934"/>
                  <a:pt x="6623005" y="161656"/>
                </a:cubicBezTo>
                <a:cubicBezTo>
                  <a:pt x="6615607" y="164378"/>
                  <a:pt x="6610098" y="165739"/>
                  <a:pt x="6606476" y="165739"/>
                </a:cubicBezTo>
                <a:cubicBezTo>
                  <a:pt x="6603313" y="165739"/>
                  <a:pt x="6599397" y="163281"/>
                  <a:pt x="6594728" y="158363"/>
                </a:cubicBezTo>
                <a:cubicBezTo>
                  <a:pt x="6590059" y="153446"/>
                  <a:pt x="6591085" y="150720"/>
                  <a:pt x="6597807" y="150187"/>
                </a:cubicBezTo>
                <a:cubicBezTo>
                  <a:pt x="6604529" y="149654"/>
                  <a:pt x="6613164" y="147877"/>
                  <a:pt x="6623712" y="144857"/>
                </a:cubicBezTo>
                <a:cubicBezTo>
                  <a:pt x="6634261" y="141837"/>
                  <a:pt x="6641618" y="138898"/>
                  <a:pt x="6645785" y="136039"/>
                </a:cubicBezTo>
                <a:cubicBezTo>
                  <a:pt x="6647869" y="134609"/>
                  <a:pt x="6650406" y="134282"/>
                  <a:pt x="6653397" y="135055"/>
                </a:cubicBezTo>
                <a:close/>
                <a:moveTo>
                  <a:pt x="6562014" y="133053"/>
                </a:moveTo>
                <a:cubicBezTo>
                  <a:pt x="6550381" y="135335"/>
                  <a:pt x="6538765" y="136966"/>
                  <a:pt x="6527169" y="137946"/>
                </a:cubicBezTo>
                <a:cubicBezTo>
                  <a:pt x="6534945" y="141245"/>
                  <a:pt x="6538447" y="144246"/>
                  <a:pt x="6537671" y="146950"/>
                </a:cubicBezTo>
                <a:cubicBezTo>
                  <a:pt x="6536896" y="149654"/>
                  <a:pt x="6536509" y="152370"/>
                  <a:pt x="6536509" y="155098"/>
                </a:cubicBezTo>
                <a:cubicBezTo>
                  <a:pt x="6539473" y="153684"/>
                  <a:pt x="6543261" y="151970"/>
                  <a:pt x="6547875" y="149954"/>
                </a:cubicBezTo>
                <a:cubicBezTo>
                  <a:pt x="6552489" y="147939"/>
                  <a:pt x="6557001" y="149312"/>
                  <a:pt x="6561409" y="154075"/>
                </a:cubicBezTo>
                <a:cubicBezTo>
                  <a:pt x="6565818" y="158837"/>
                  <a:pt x="6564827" y="162750"/>
                  <a:pt x="6558433" y="165814"/>
                </a:cubicBezTo>
                <a:cubicBezTo>
                  <a:pt x="6552039" y="168877"/>
                  <a:pt x="6544731" y="170409"/>
                  <a:pt x="6536509" y="170409"/>
                </a:cubicBezTo>
                <a:lnTo>
                  <a:pt x="6536509" y="181943"/>
                </a:lnTo>
                <a:lnTo>
                  <a:pt x="6545773" y="178613"/>
                </a:lnTo>
                <a:cubicBezTo>
                  <a:pt x="6551751" y="176170"/>
                  <a:pt x="6556758" y="176861"/>
                  <a:pt x="6560795" y="180687"/>
                </a:cubicBezTo>
                <a:cubicBezTo>
                  <a:pt x="6564833" y="184513"/>
                  <a:pt x="6563887" y="188234"/>
                  <a:pt x="6557958" y="191849"/>
                </a:cubicBezTo>
                <a:cubicBezTo>
                  <a:pt x="6552030" y="195465"/>
                  <a:pt x="6544880" y="197272"/>
                  <a:pt x="6536509" y="197272"/>
                </a:cubicBezTo>
                <a:lnTo>
                  <a:pt x="6536509" y="218145"/>
                </a:lnTo>
                <a:cubicBezTo>
                  <a:pt x="6542573" y="216719"/>
                  <a:pt x="6551863" y="213575"/>
                  <a:pt x="6564377" y="208713"/>
                </a:cubicBezTo>
                <a:lnTo>
                  <a:pt x="6564377" y="157498"/>
                </a:lnTo>
                <a:cubicBezTo>
                  <a:pt x="6564377" y="146274"/>
                  <a:pt x="6563589" y="138126"/>
                  <a:pt x="6562014" y="133053"/>
                </a:cubicBezTo>
                <a:close/>
                <a:moveTo>
                  <a:pt x="5229946" y="130728"/>
                </a:moveTo>
                <a:cubicBezTo>
                  <a:pt x="5219367" y="132278"/>
                  <a:pt x="5209296" y="133661"/>
                  <a:pt x="5199734" y="134876"/>
                </a:cubicBezTo>
                <a:cubicBezTo>
                  <a:pt x="5201260" y="139701"/>
                  <a:pt x="5203486" y="157337"/>
                  <a:pt x="5206413" y="187785"/>
                </a:cubicBezTo>
                <a:cubicBezTo>
                  <a:pt x="5211932" y="187152"/>
                  <a:pt x="5219435" y="185813"/>
                  <a:pt x="5228923" y="183766"/>
                </a:cubicBezTo>
                <a:cubicBezTo>
                  <a:pt x="5229606" y="177032"/>
                  <a:pt x="5229946" y="171023"/>
                  <a:pt x="5229946" y="165739"/>
                </a:cubicBezTo>
                <a:cubicBezTo>
                  <a:pt x="5219876" y="165739"/>
                  <a:pt x="5212689" y="163891"/>
                  <a:pt x="5208385" y="160195"/>
                </a:cubicBezTo>
                <a:cubicBezTo>
                  <a:pt x="5204082" y="156500"/>
                  <a:pt x="5204519" y="153774"/>
                  <a:pt x="5209696" y="152019"/>
                </a:cubicBezTo>
                <a:cubicBezTo>
                  <a:pt x="5214875" y="150264"/>
                  <a:pt x="5221625" y="148742"/>
                  <a:pt x="5229946" y="147452"/>
                </a:cubicBezTo>
                <a:close/>
                <a:moveTo>
                  <a:pt x="3696422" y="130728"/>
                </a:moveTo>
                <a:cubicBezTo>
                  <a:pt x="3685842" y="132278"/>
                  <a:pt x="3675772" y="133661"/>
                  <a:pt x="3666210" y="134876"/>
                </a:cubicBezTo>
                <a:cubicBezTo>
                  <a:pt x="3667735" y="139701"/>
                  <a:pt x="3669961" y="157337"/>
                  <a:pt x="3672888" y="187785"/>
                </a:cubicBezTo>
                <a:cubicBezTo>
                  <a:pt x="3678407" y="187152"/>
                  <a:pt x="3685911" y="185813"/>
                  <a:pt x="3695398" y="183766"/>
                </a:cubicBezTo>
                <a:cubicBezTo>
                  <a:pt x="3696080" y="177032"/>
                  <a:pt x="3696422" y="171023"/>
                  <a:pt x="3696422" y="165739"/>
                </a:cubicBezTo>
                <a:cubicBezTo>
                  <a:pt x="3686351" y="165739"/>
                  <a:pt x="3679164" y="163891"/>
                  <a:pt x="3674860" y="160195"/>
                </a:cubicBezTo>
                <a:cubicBezTo>
                  <a:pt x="3670556" y="156500"/>
                  <a:pt x="3670994" y="153774"/>
                  <a:pt x="3676172" y="152019"/>
                </a:cubicBezTo>
                <a:cubicBezTo>
                  <a:pt x="3681350" y="150264"/>
                  <a:pt x="3688100" y="148742"/>
                  <a:pt x="3696422" y="147452"/>
                </a:cubicBezTo>
                <a:close/>
                <a:moveTo>
                  <a:pt x="5278057" y="123798"/>
                </a:moveTo>
                <a:cubicBezTo>
                  <a:pt x="5276652" y="123553"/>
                  <a:pt x="5274799" y="123720"/>
                  <a:pt x="5272502" y="124300"/>
                </a:cubicBezTo>
                <a:cubicBezTo>
                  <a:pt x="5267907" y="125460"/>
                  <a:pt x="5259997" y="126697"/>
                  <a:pt x="5248773" y="128011"/>
                </a:cubicBezTo>
                <a:lnTo>
                  <a:pt x="5248773" y="143434"/>
                </a:lnTo>
                <a:cubicBezTo>
                  <a:pt x="5250361" y="142739"/>
                  <a:pt x="5254388" y="141787"/>
                  <a:pt x="5260856" y="140578"/>
                </a:cubicBezTo>
                <a:cubicBezTo>
                  <a:pt x="5267324" y="139369"/>
                  <a:pt x="5271597" y="140866"/>
                  <a:pt x="5273674" y="145071"/>
                </a:cubicBezTo>
                <a:cubicBezTo>
                  <a:pt x="5275752" y="149275"/>
                  <a:pt x="5274120" y="152357"/>
                  <a:pt x="5268781" y="154317"/>
                </a:cubicBezTo>
                <a:cubicBezTo>
                  <a:pt x="5263442" y="156276"/>
                  <a:pt x="5256692" y="158955"/>
                  <a:pt x="5248531" y="162354"/>
                </a:cubicBezTo>
                <a:cubicBezTo>
                  <a:pt x="5247912" y="169869"/>
                  <a:pt x="5247601" y="175624"/>
                  <a:pt x="5247601" y="179618"/>
                </a:cubicBezTo>
                <a:cubicBezTo>
                  <a:pt x="5252488" y="178898"/>
                  <a:pt x="5256906" y="177940"/>
                  <a:pt x="5260856" y="176743"/>
                </a:cubicBezTo>
                <a:cubicBezTo>
                  <a:pt x="5264806" y="175546"/>
                  <a:pt x="5267832" y="175726"/>
                  <a:pt x="5269935" y="177283"/>
                </a:cubicBezTo>
                <a:cubicBezTo>
                  <a:pt x="5272037" y="178839"/>
                  <a:pt x="5273680" y="177453"/>
                  <a:pt x="5274865" y="173125"/>
                </a:cubicBezTo>
                <a:cubicBezTo>
                  <a:pt x="5276049" y="168797"/>
                  <a:pt x="5277615" y="160357"/>
                  <a:pt x="5279562" y="147806"/>
                </a:cubicBezTo>
                <a:cubicBezTo>
                  <a:pt x="5281510" y="135254"/>
                  <a:pt x="5281968" y="127909"/>
                  <a:pt x="5280939" y="125770"/>
                </a:cubicBezTo>
                <a:cubicBezTo>
                  <a:pt x="5280424" y="124700"/>
                  <a:pt x="5279464" y="124043"/>
                  <a:pt x="5278057" y="123798"/>
                </a:cubicBezTo>
                <a:close/>
                <a:moveTo>
                  <a:pt x="3744533" y="123798"/>
                </a:moveTo>
                <a:cubicBezTo>
                  <a:pt x="3743126" y="123553"/>
                  <a:pt x="3741275" y="123720"/>
                  <a:pt x="3738977" y="124300"/>
                </a:cubicBezTo>
                <a:cubicBezTo>
                  <a:pt x="3734382" y="125460"/>
                  <a:pt x="3726472" y="126697"/>
                  <a:pt x="3715248" y="128011"/>
                </a:cubicBezTo>
                <a:lnTo>
                  <a:pt x="3715248" y="143434"/>
                </a:lnTo>
                <a:cubicBezTo>
                  <a:pt x="3716836" y="142739"/>
                  <a:pt x="3720863" y="141787"/>
                  <a:pt x="3727331" y="140578"/>
                </a:cubicBezTo>
                <a:cubicBezTo>
                  <a:pt x="3733799" y="139369"/>
                  <a:pt x="3738072" y="140866"/>
                  <a:pt x="3740149" y="145071"/>
                </a:cubicBezTo>
                <a:cubicBezTo>
                  <a:pt x="3742226" y="149275"/>
                  <a:pt x="3740596" y="152357"/>
                  <a:pt x="3735257" y="154317"/>
                </a:cubicBezTo>
                <a:cubicBezTo>
                  <a:pt x="3729917" y="156276"/>
                  <a:pt x="3723167" y="158955"/>
                  <a:pt x="3715007" y="162354"/>
                </a:cubicBezTo>
                <a:cubicBezTo>
                  <a:pt x="3714386" y="169869"/>
                  <a:pt x="3714076" y="175624"/>
                  <a:pt x="3714076" y="179618"/>
                </a:cubicBezTo>
                <a:cubicBezTo>
                  <a:pt x="3718963" y="178898"/>
                  <a:pt x="3723381" y="177940"/>
                  <a:pt x="3727331" y="176743"/>
                </a:cubicBezTo>
                <a:cubicBezTo>
                  <a:pt x="3731281" y="175546"/>
                  <a:pt x="3734308" y="175726"/>
                  <a:pt x="3736410" y="177283"/>
                </a:cubicBezTo>
                <a:cubicBezTo>
                  <a:pt x="3738512" y="178839"/>
                  <a:pt x="3740155" y="177453"/>
                  <a:pt x="3741340" y="173125"/>
                </a:cubicBezTo>
                <a:cubicBezTo>
                  <a:pt x="3742524" y="168797"/>
                  <a:pt x="3744090" y="160357"/>
                  <a:pt x="3746037" y="147806"/>
                </a:cubicBezTo>
                <a:cubicBezTo>
                  <a:pt x="3747984" y="135254"/>
                  <a:pt x="3748443" y="127909"/>
                  <a:pt x="3747414" y="125770"/>
                </a:cubicBezTo>
                <a:cubicBezTo>
                  <a:pt x="3746899" y="124700"/>
                  <a:pt x="3745939" y="124043"/>
                  <a:pt x="3744533" y="123798"/>
                </a:cubicBezTo>
                <a:close/>
                <a:moveTo>
                  <a:pt x="2413774" y="116459"/>
                </a:moveTo>
                <a:cubicBezTo>
                  <a:pt x="2416621" y="116924"/>
                  <a:pt x="2419036" y="118127"/>
                  <a:pt x="2421020" y="120068"/>
                </a:cubicBezTo>
                <a:cubicBezTo>
                  <a:pt x="2424989" y="123950"/>
                  <a:pt x="2423284" y="127825"/>
                  <a:pt x="2415904" y="131695"/>
                </a:cubicBezTo>
                <a:cubicBezTo>
                  <a:pt x="2408525" y="135564"/>
                  <a:pt x="2401319" y="138082"/>
                  <a:pt x="2394287" y="139248"/>
                </a:cubicBezTo>
                <a:cubicBezTo>
                  <a:pt x="2398181" y="139893"/>
                  <a:pt x="2400129" y="142088"/>
                  <a:pt x="2400129" y="145834"/>
                </a:cubicBezTo>
                <a:cubicBezTo>
                  <a:pt x="2400129" y="148165"/>
                  <a:pt x="2399738" y="151253"/>
                  <a:pt x="2398957" y="155098"/>
                </a:cubicBezTo>
                <a:cubicBezTo>
                  <a:pt x="2405890" y="152109"/>
                  <a:pt x="2412519" y="149805"/>
                  <a:pt x="2418844" y="148187"/>
                </a:cubicBezTo>
                <a:cubicBezTo>
                  <a:pt x="2425169" y="146568"/>
                  <a:pt x="2430248" y="148178"/>
                  <a:pt x="2434080" y="153015"/>
                </a:cubicBezTo>
                <a:cubicBezTo>
                  <a:pt x="2437912" y="157851"/>
                  <a:pt x="2435916" y="161932"/>
                  <a:pt x="2428090" y="165256"/>
                </a:cubicBezTo>
                <a:cubicBezTo>
                  <a:pt x="2420264" y="168579"/>
                  <a:pt x="2410094" y="171990"/>
                  <a:pt x="2397580" y="175488"/>
                </a:cubicBezTo>
                <a:cubicBezTo>
                  <a:pt x="2396129" y="196398"/>
                  <a:pt x="2395031" y="210227"/>
                  <a:pt x="2394287" y="216973"/>
                </a:cubicBezTo>
                <a:cubicBezTo>
                  <a:pt x="2403130" y="211008"/>
                  <a:pt x="2412345" y="206404"/>
                  <a:pt x="2421932" y="203160"/>
                </a:cubicBezTo>
                <a:cubicBezTo>
                  <a:pt x="2431519" y="199917"/>
                  <a:pt x="2432331" y="202354"/>
                  <a:pt x="2424369" y="210471"/>
                </a:cubicBezTo>
                <a:cubicBezTo>
                  <a:pt x="2416407" y="218589"/>
                  <a:pt x="2408472" y="226009"/>
                  <a:pt x="2400566" y="232731"/>
                </a:cubicBezTo>
                <a:cubicBezTo>
                  <a:pt x="2392659" y="239453"/>
                  <a:pt x="2385565" y="246702"/>
                  <a:pt x="2379283" y="254478"/>
                </a:cubicBezTo>
                <a:cubicBezTo>
                  <a:pt x="2373001" y="262254"/>
                  <a:pt x="2367879" y="261219"/>
                  <a:pt x="2363917" y="251371"/>
                </a:cubicBezTo>
                <a:cubicBezTo>
                  <a:pt x="2359954" y="241524"/>
                  <a:pt x="2359412" y="235096"/>
                  <a:pt x="2362289" y="232089"/>
                </a:cubicBezTo>
                <a:cubicBezTo>
                  <a:pt x="2365166" y="229081"/>
                  <a:pt x="2368283" y="224784"/>
                  <a:pt x="2371637" y="219197"/>
                </a:cubicBezTo>
                <a:cubicBezTo>
                  <a:pt x="2374992" y="213609"/>
                  <a:pt x="2377438" y="200075"/>
                  <a:pt x="2378976" y="178594"/>
                </a:cubicBezTo>
                <a:cubicBezTo>
                  <a:pt x="2373048" y="180132"/>
                  <a:pt x="2366831" y="181100"/>
                  <a:pt x="2360326" y="181497"/>
                </a:cubicBezTo>
                <a:cubicBezTo>
                  <a:pt x="2353821" y="181893"/>
                  <a:pt x="2347326" y="180715"/>
                  <a:pt x="2340839" y="177962"/>
                </a:cubicBezTo>
                <a:cubicBezTo>
                  <a:pt x="2334353" y="175209"/>
                  <a:pt x="2335754" y="172694"/>
                  <a:pt x="2345044" y="170418"/>
                </a:cubicBezTo>
                <a:cubicBezTo>
                  <a:pt x="2354333" y="168142"/>
                  <a:pt x="2365644" y="164896"/>
                  <a:pt x="2378976" y="160679"/>
                </a:cubicBezTo>
                <a:cubicBezTo>
                  <a:pt x="2378976" y="152779"/>
                  <a:pt x="2378443" y="146683"/>
                  <a:pt x="2377376" y="142392"/>
                </a:cubicBezTo>
                <a:cubicBezTo>
                  <a:pt x="2371746" y="142392"/>
                  <a:pt x="2366518" y="140997"/>
                  <a:pt x="2361694" y="138206"/>
                </a:cubicBezTo>
                <a:cubicBezTo>
                  <a:pt x="2356869" y="135416"/>
                  <a:pt x="2358119" y="132904"/>
                  <a:pt x="2365442" y="130672"/>
                </a:cubicBezTo>
                <a:cubicBezTo>
                  <a:pt x="2372766" y="128439"/>
                  <a:pt x="2379159" y="126154"/>
                  <a:pt x="2384623" y="123816"/>
                </a:cubicBezTo>
                <a:cubicBezTo>
                  <a:pt x="2390086" y="121478"/>
                  <a:pt x="2396526" y="119299"/>
                  <a:pt x="2403942" y="117277"/>
                </a:cubicBezTo>
                <a:cubicBezTo>
                  <a:pt x="2407651" y="116266"/>
                  <a:pt x="2410928" y="115994"/>
                  <a:pt x="2413774" y="116459"/>
                </a:cubicBezTo>
                <a:close/>
                <a:moveTo>
                  <a:pt x="149019" y="115882"/>
                </a:moveTo>
                <a:cubicBezTo>
                  <a:pt x="151674" y="116118"/>
                  <a:pt x="154734" y="117290"/>
                  <a:pt x="158200" y="119398"/>
                </a:cubicBezTo>
                <a:cubicBezTo>
                  <a:pt x="165134" y="123615"/>
                  <a:pt x="171266" y="128759"/>
                  <a:pt x="176599" y="134830"/>
                </a:cubicBezTo>
                <a:cubicBezTo>
                  <a:pt x="181932" y="140901"/>
                  <a:pt x="180931" y="144438"/>
                  <a:pt x="173595" y="145443"/>
                </a:cubicBezTo>
                <a:cubicBezTo>
                  <a:pt x="166259" y="146447"/>
                  <a:pt x="153971" y="153492"/>
                  <a:pt x="136732" y="166577"/>
                </a:cubicBezTo>
                <a:cubicBezTo>
                  <a:pt x="139684" y="169379"/>
                  <a:pt x="141619" y="171389"/>
                  <a:pt x="142536" y="172604"/>
                </a:cubicBezTo>
                <a:cubicBezTo>
                  <a:pt x="159714" y="171141"/>
                  <a:pt x="174550" y="169823"/>
                  <a:pt x="187045" y="168651"/>
                </a:cubicBezTo>
                <a:cubicBezTo>
                  <a:pt x="199541" y="167479"/>
                  <a:pt x="211847" y="165901"/>
                  <a:pt x="223964" y="163916"/>
                </a:cubicBezTo>
                <a:cubicBezTo>
                  <a:pt x="236081" y="161932"/>
                  <a:pt x="245780" y="165631"/>
                  <a:pt x="253060" y="175013"/>
                </a:cubicBezTo>
                <a:cubicBezTo>
                  <a:pt x="260340" y="184396"/>
                  <a:pt x="256911" y="188699"/>
                  <a:pt x="242772" y="187924"/>
                </a:cubicBezTo>
                <a:cubicBezTo>
                  <a:pt x="228633" y="187149"/>
                  <a:pt x="215053" y="186761"/>
                  <a:pt x="202030" y="186761"/>
                </a:cubicBezTo>
                <a:cubicBezTo>
                  <a:pt x="189839" y="186761"/>
                  <a:pt x="171186" y="188188"/>
                  <a:pt x="146071" y="191040"/>
                </a:cubicBezTo>
                <a:cubicBezTo>
                  <a:pt x="149184" y="218970"/>
                  <a:pt x="147867" y="238498"/>
                  <a:pt x="142118" y="249623"/>
                </a:cubicBezTo>
                <a:cubicBezTo>
                  <a:pt x="136369" y="260747"/>
                  <a:pt x="129225" y="268617"/>
                  <a:pt x="120687" y="273230"/>
                </a:cubicBezTo>
                <a:cubicBezTo>
                  <a:pt x="112148" y="277844"/>
                  <a:pt x="106740" y="277255"/>
                  <a:pt x="104464" y="271463"/>
                </a:cubicBezTo>
                <a:cubicBezTo>
                  <a:pt x="102188" y="265671"/>
                  <a:pt x="95494" y="258838"/>
                  <a:pt x="84382" y="250962"/>
                </a:cubicBezTo>
                <a:cubicBezTo>
                  <a:pt x="73269" y="243087"/>
                  <a:pt x="73927" y="240122"/>
                  <a:pt x="86354" y="242070"/>
                </a:cubicBezTo>
                <a:cubicBezTo>
                  <a:pt x="98781" y="244017"/>
                  <a:pt x="107041" y="244705"/>
                  <a:pt x="111134" y="244135"/>
                </a:cubicBezTo>
                <a:cubicBezTo>
                  <a:pt x="115226" y="243564"/>
                  <a:pt x="118742" y="238888"/>
                  <a:pt x="121682" y="230108"/>
                </a:cubicBezTo>
                <a:cubicBezTo>
                  <a:pt x="124621" y="221327"/>
                  <a:pt x="125415" y="208825"/>
                  <a:pt x="124063" y="192603"/>
                </a:cubicBezTo>
                <a:cubicBezTo>
                  <a:pt x="69989" y="200342"/>
                  <a:pt x="40394" y="204804"/>
                  <a:pt x="35278" y="205988"/>
                </a:cubicBezTo>
                <a:cubicBezTo>
                  <a:pt x="30162" y="207172"/>
                  <a:pt x="22423" y="204246"/>
                  <a:pt x="12061" y="197207"/>
                </a:cubicBezTo>
                <a:cubicBezTo>
                  <a:pt x="1699" y="190169"/>
                  <a:pt x="2762" y="186650"/>
                  <a:pt x="15251" y="186650"/>
                </a:cubicBezTo>
                <a:cubicBezTo>
                  <a:pt x="25818" y="186650"/>
                  <a:pt x="39619" y="186268"/>
                  <a:pt x="56654" y="185506"/>
                </a:cubicBezTo>
                <a:cubicBezTo>
                  <a:pt x="73688" y="184743"/>
                  <a:pt x="95277" y="182259"/>
                  <a:pt x="121422" y="178055"/>
                </a:cubicBezTo>
                <a:cubicBezTo>
                  <a:pt x="117986" y="172920"/>
                  <a:pt x="113236" y="167228"/>
                  <a:pt x="107171" y="160977"/>
                </a:cubicBezTo>
                <a:cubicBezTo>
                  <a:pt x="101106" y="154726"/>
                  <a:pt x="101603" y="152013"/>
                  <a:pt x="108660" y="152838"/>
                </a:cubicBezTo>
                <a:cubicBezTo>
                  <a:pt x="115717" y="153663"/>
                  <a:pt x="122283" y="155582"/>
                  <a:pt x="128360" y="158596"/>
                </a:cubicBezTo>
                <a:cubicBezTo>
                  <a:pt x="133855" y="151377"/>
                  <a:pt x="138159" y="146243"/>
                  <a:pt x="141271" y="143192"/>
                </a:cubicBezTo>
                <a:cubicBezTo>
                  <a:pt x="144384" y="140141"/>
                  <a:pt x="145175" y="138467"/>
                  <a:pt x="143644" y="138169"/>
                </a:cubicBezTo>
                <a:cubicBezTo>
                  <a:pt x="142112" y="137871"/>
                  <a:pt x="134348" y="139837"/>
                  <a:pt x="120352" y="144066"/>
                </a:cubicBezTo>
                <a:cubicBezTo>
                  <a:pt x="106356" y="148295"/>
                  <a:pt x="96927" y="151408"/>
                  <a:pt x="92065" y="153405"/>
                </a:cubicBezTo>
                <a:cubicBezTo>
                  <a:pt x="87203" y="155402"/>
                  <a:pt x="80568" y="152292"/>
                  <a:pt x="72159" y="144076"/>
                </a:cubicBezTo>
                <a:cubicBezTo>
                  <a:pt x="63751" y="135859"/>
                  <a:pt x="64367" y="132334"/>
                  <a:pt x="74010" y="133499"/>
                </a:cubicBezTo>
                <a:cubicBezTo>
                  <a:pt x="83653" y="134665"/>
                  <a:pt x="96521" y="133189"/>
                  <a:pt x="112613" y="129072"/>
                </a:cubicBezTo>
                <a:lnTo>
                  <a:pt x="126906" y="123729"/>
                </a:lnTo>
                <a:lnTo>
                  <a:pt x="127547" y="124123"/>
                </a:lnTo>
                <a:lnTo>
                  <a:pt x="128070" y="123294"/>
                </a:lnTo>
                <a:lnTo>
                  <a:pt x="142276" y="117984"/>
                </a:lnTo>
                <a:cubicBezTo>
                  <a:pt x="144118" y="116347"/>
                  <a:pt x="146366" y="115646"/>
                  <a:pt x="149019" y="115882"/>
                </a:cubicBezTo>
                <a:close/>
                <a:moveTo>
                  <a:pt x="7180273" y="111566"/>
                </a:moveTo>
                <a:cubicBezTo>
                  <a:pt x="7179027" y="111107"/>
                  <a:pt x="7175731" y="111268"/>
                  <a:pt x="7170386" y="112050"/>
                </a:cubicBezTo>
                <a:cubicBezTo>
                  <a:pt x="7165041" y="112831"/>
                  <a:pt x="7157723" y="114164"/>
                  <a:pt x="7148433" y="116049"/>
                </a:cubicBezTo>
                <a:cubicBezTo>
                  <a:pt x="7149178" y="128030"/>
                  <a:pt x="7149879" y="138324"/>
                  <a:pt x="7150536" y="146931"/>
                </a:cubicBezTo>
                <a:cubicBezTo>
                  <a:pt x="7161611" y="145468"/>
                  <a:pt x="7171427" y="143421"/>
                  <a:pt x="7179985" y="140792"/>
                </a:cubicBezTo>
                <a:cubicBezTo>
                  <a:pt x="7181424" y="129952"/>
                  <a:pt x="7182143" y="122294"/>
                  <a:pt x="7182143" y="117817"/>
                </a:cubicBezTo>
                <a:cubicBezTo>
                  <a:pt x="7182143" y="114108"/>
                  <a:pt x="7181520" y="112025"/>
                  <a:pt x="7180273" y="111566"/>
                </a:cubicBezTo>
                <a:close/>
                <a:moveTo>
                  <a:pt x="2996923" y="109353"/>
                </a:moveTo>
                <a:cubicBezTo>
                  <a:pt x="2998960" y="109314"/>
                  <a:pt x="3001483" y="109651"/>
                  <a:pt x="3004492" y="110366"/>
                </a:cubicBezTo>
                <a:cubicBezTo>
                  <a:pt x="3016528" y="113225"/>
                  <a:pt x="3025110" y="117228"/>
                  <a:pt x="3030239" y="122375"/>
                </a:cubicBezTo>
                <a:cubicBezTo>
                  <a:pt x="3035367" y="127522"/>
                  <a:pt x="3037432" y="134092"/>
                  <a:pt x="3036434" y="142085"/>
                </a:cubicBezTo>
                <a:cubicBezTo>
                  <a:pt x="3035435" y="150078"/>
                  <a:pt x="3031560" y="152608"/>
                  <a:pt x="3024807" y="149675"/>
                </a:cubicBezTo>
                <a:cubicBezTo>
                  <a:pt x="3018054" y="146742"/>
                  <a:pt x="3011825" y="142215"/>
                  <a:pt x="3006119" y="136095"/>
                </a:cubicBezTo>
                <a:cubicBezTo>
                  <a:pt x="3000414" y="129974"/>
                  <a:pt x="2995615" y="124570"/>
                  <a:pt x="2991720" y="119882"/>
                </a:cubicBezTo>
                <a:cubicBezTo>
                  <a:pt x="2989079" y="112980"/>
                  <a:pt x="2990813" y="109470"/>
                  <a:pt x="2996923" y="109353"/>
                </a:cubicBezTo>
                <a:close/>
                <a:moveTo>
                  <a:pt x="4883996" y="105280"/>
                </a:moveTo>
                <a:cubicBezTo>
                  <a:pt x="4886469" y="105555"/>
                  <a:pt x="4889510" y="106168"/>
                  <a:pt x="4893120" y="107120"/>
                </a:cubicBezTo>
                <a:cubicBezTo>
                  <a:pt x="4907563" y="110927"/>
                  <a:pt x="4913798" y="117566"/>
                  <a:pt x="4911826" y="127035"/>
                </a:cubicBezTo>
                <a:cubicBezTo>
                  <a:pt x="4909854" y="136504"/>
                  <a:pt x="4903901" y="138312"/>
                  <a:pt x="4893967" y="132458"/>
                </a:cubicBezTo>
                <a:cubicBezTo>
                  <a:pt x="4886501" y="125822"/>
                  <a:pt x="4880883" y="118989"/>
                  <a:pt x="4877112" y="111957"/>
                </a:cubicBezTo>
                <a:cubicBezTo>
                  <a:pt x="4874284" y="106682"/>
                  <a:pt x="4876579" y="104457"/>
                  <a:pt x="4883996" y="105280"/>
                </a:cubicBezTo>
                <a:close/>
                <a:moveTo>
                  <a:pt x="3350471" y="105280"/>
                </a:moveTo>
                <a:cubicBezTo>
                  <a:pt x="3352943" y="105555"/>
                  <a:pt x="3355985" y="106168"/>
                  <a:pt x="3359596" y="107120"/>
                </a:cubicBezTo>
                <a:cubicBezTo>
                  <a:pt x="3374038" y="110927"/>
                  <a:pt x="3380273" y="117566"/>
                  <a:pt x="3378301" y="127035"/>
                </a:cubicBezTo>
                <a:cubicBezTo>
                  <a:pt x="3376329" y="136504"/>
                  <a:pt x="3370376" y="138312"/>
                  <a:pt x="3360442" y="132458"/>
                </a:cubicBezTo>
                <a:cubicBezTo>
                  <a:pt x="3352976" y="125822"/>
                  <a:pt x="3347357" y="118989"/>
                  <a:pt x="3343587" y="111957"/>
                </a:cubicBezTo>
                <a:cubicBezTo>
                  <a:pt x="3340760" y="106682"/>
                  <a:pt x="3343054" y="104457"/>
                  <a:pt x="3350471" y="105280"/>
                </a:cubicBezTo>
                <a:close/>
                <a:moveTo>
                  <a:pt x="4280548" y="104394"/>
                </a:moveTo>
                <a:cubicBezTo>
                  <a:pt x="4281930" y="104296"/>
                  <a:pt x="4283652" y="104563"/>
                  <a:pt x="4285716" y="105194"/>
                </a:cubicBezTo>
                <a:cubicBezTo>
                  <a:pt x="4293970" y="107718"/>
                  <a:pt x="4299634" y="111017"/>
                  <a:pt x="4302710" y="115091"/>
                </a:cubicBezTo>
                <a:cubicBezTo>
                  <a:pt x="4305786" y="119165"/>
                  <a:pt x="4305960" y="124542"/>
                  <a:pt x="4303231" y="131221"/>
                </a:cubicBezTo>
                <a:cubicBezTo>
                  <a:pt x="4300503" y="137899"/>
                  <a:pt x="4296072" y="138014"/>
                  <a:pt x="4289939" y="131565"/>
                </a:cubicBezTo>
                <a:cubicBezTo>
                  <a:pt x="4283806" y="125115"/>
                  <a:pt x="4279598" y="119627"/>
                  <a:pt x="4277316" y="115101"/>
                </a:cubicBezTo>
                <a:cubicBezTo>
                  <a:pt x="4275326" y="108254"/>
                  <a:pt x="4276403" y="104686"/>
                  <a:pt x="4280548" y="104394"/>
                </a:cubicBezTo>
                <a:close/>
                <a:moveTo>
                  <a:pt x="6356827" y="97213"/>
                </a:moveTo>
                <a:cubicBezTo>
                  <a:pt x="6355505" y="96984"/>
                  <a:pt x="6351940" y="98534"/>
                  <a:pt x="6346129" y="101864"/>
                </a:cubicBezTo>
                <a:cubicBezTo>
                  <a:pt x="6340319" y="105194"/>
                  <a:pt x="6334084" y="109185"/>
                  <a:pt x="6327423" y="113836"/>
                </a:cubicBezTo>
                <a:cubicBezTo>
                  <a:pt x="6327609" y="120778"/>
                  <a:pt x="6327678" y="127287"/>
                  <a:pt x="6327629" y="133365"/>
                </a:cubicBezTo>
                <a:lnTo>
                  <a:pt x="6327405" y="140997"/>
                </a:lnTo>
                <a:lnTo>
                  <a:pt x="6333675" y="140513"/>
                </a:lnTo>
                <a:cubicBezTo>
                  <a:pt x="6342604" y="142460"/>
                  <a:pt x="6348443" y="140082"/>
                  <a:pt x="6351190" y="133379"/>
                </a:cubicBezTo>
                <a:cubicBezTo>
                  <a:pt x="6353937" y="126675"/>
                  <a:pt x="6355893" y="119029"/>
                  <a:pt x="6357059" y="110440"/>
                </a:cubicBezTo>
                <a:cubicBezTo>
                  <a:pt x="6358225" y="101852"/>
                  <a:pt x="6358147" y="97443"/>
                  <a:pt x="6356827" y="97213"/>
                </a:cubicBezTo>
                <a:close/>
                <a:moveTo>
                  <a:pt x="4317928" y="96792"/>
                </a:moveTo>
                <a:cubicBezTo>
                  <a:pt x="4315385" y="96831"/>
                  <a:pt x="4312030" y="97235"/>
                  <a:pt x="4307863" y="98004"/>
                </a:cubicBezTo>
                <a:cubicBezTo>
                  <a:pt x="4299529" y="99542"/>
                  <a:pt x="4287400" y="101036"/>
                  <a:pt x="4271475" y="102487"/>
                </a:cubicBezTo>
                <a:cubicBezTo>
                  <a:pt x="4268139" y="113191"/>
                  <a:pt x="4263748" y="126058"/>
                  <a:pt x="4258304" y="141090"/>
                </a:cubicBezTo>
                <a:cubicBezTo>
                  <a:pt x="4279822" y="140358"/>
                  <a:pt x="4301972" y="138919"/>
                  <a:pt x="4324755" y="136774"/>
                </a:cubicBezTo>
                <a:cubicBezTo>
                  <a:pt x="4325499" y="112155"/>
                  <a:pt x="4324954" y="99154"/>
                  <a:pt x="4323118" y="97771"/>
                </a:cubicBezTo>
                <a:cubicBezTo>
                  <a:pt x="4322201" y="97080"/>
                  <a:pt x="4320471" y="96754"/>
                  <a:pt x="4317928" y="96792"/>
                </a:cubicBezTo>
                <a:close/>
                <a:moveTo>
                  <a:pt x="6683723" y="93893"/>
                </a:moveTo>
                <a:cubicBezTo>
                  <a:pt x="6687645" y="94680"/>
                  <a:pt x="6691401" y="96466"/>
                  <a:pt x="6694991" y="99250"/>
                </a:cubicBezTo>
                <a:cubicBezTo>
                  <a:pt x="6702173" y="104819"/>
                  <a:pt x="6702195" y="108918"/>
                  <a:pt x="6695057" y="111547"/>
                </a:cubicBezTo>
                <a:cubicBezTo>
                  <a:pt x="6687919" y="114177"/>
                  <a:pt x="6678841" y="116279"/>
                  <a:pt x="6667821" y="117854"/>
                </a:cubicBezTo>
                <a:cubicBezTo>
                  <a:pt x="6656802" y="119429"/>
                  <a:pt x="6642917" y="121385"/>
                  <a:pt x="6626168" y="123723"/>
                </a:cubicBezTo>
                <a:cubicBezTo>
                  <a:pt x="6609419" y="126061"/>
                  <a:pt x="6595872" y="127838"/>
                  <a:pt x="6585529" y="129053"/>
                </a:cubicBezTo>
                <a:cubicBezTo>
                  <a:pt x="6587861" y="135676"/>
                  <a:pt x="6588443" y="141542"/>
                  <a:pt x="6587277" y="146652"/>
                </a:cubicBezTo>
                <a:cubicBezTo>
                  <a:pt x="6586111" y="151762"/>
                  <a:pt x="6585529" y="169751"/>
                  <a:pt x="6585529" y="200621"/>
                </a:cubicBezTo>
                <a:cubicBezTo>
                  <a:pt x="6591531" y="197508"/>
                  <a:pt x="6597507" y="197083"/>
                  <a:pt x="6603453" y="199347"/>
                </a:cubicBezTo>
                <a:cubicBezTo>
                  <a:pt x="6609401" y="201610"/>
                  <a:pt x="6603425" y="207870"/>
                  <a:pt x="6585529" y="218127"/>
                </a:cubicBezTo>
                <a:cubicBezTo>
                  <a:pt x="6585529" y="231298"/>
                  <a:pt x="6585718" y="241707"/>
                  <a:pt x="6586096" y="249353"/>
                </a:cubicBezTo>
                <a:cubicBezTo>
                  <a:pt x="6586475" y="256999"/>
                  <a:pt x="6584463" y="265988"/>
                  <a:pt x="6580059" y="276319"/>
                </a:cubicBezTo>
                <a:cubicBezTo>
                  <a:pt x="6575657" y="286650"/>
                  <a:pt x="6571555" y="286414"/>
                  <a:pt x="6567753" y="275612"/>
                </a:cubicBezTo>
                <a:cubicBezTo>
                  <a:pt x="6563952" y="264809"/>
                  <a:pt x="6562439" y="256190"/>
                  <a:pt x="6563213" y="249753"/>
                </a:cubicBezTo>
                <a:cubicBezTo>
                  <a:pt x="6563989" y="243316"/>
                  <a:pt x="6564377" y="235161"/>
                  <a:pt x="6564377" y="225289"/>
                </a:cubicBezTo>
                <a:cubicBezTo>
                  <a:pt x="6551739" y="231490"/>
                  <a:pt x="6541051" y="236107"/>
                  <a:pt x="6532313" y="239140"/>
                </a:cubicBezTo>
                <a:cubicBezTo>
                  <a:pt x="6523576" y="242172"/>
                  <a:pt x="6516265" y="245483"/>
                  <a:pt x="6510379" y="249074"/>
                </a:cubicBezTo>
                <a:cubicBezTo>
                  <a:pt x="6504495" y="252664"/>
                  <a:pt x="6499577" y="253563"/>
                  <a:pt x="6495627" y="251771"/>
                </a:cubicBezTo>
                <a:cubicBezTo>
                  <a:pt x="6491677" y="249979"/>
                  <a:pt x="6487557" y="245741"/>
                  <a:pt x="6483265" y="239056"/>
                </a:cubicBezTo>
                <a:cubicBezTo>
                  <a:pt x="6478974" y="232371"/>
                  <a:pt x="6480989" y="228787"/>
                  <a:pt x="6489311" y="228303"/>
                </a:cubicBezTo>
                <a:cubicBezTo>
                  <a:pt x="6497633" y="227819"/>
                  <a:pt x="6506699" y="226269"/>
                  <a:pt x="6516509" y="223652"/>
                </a:cubicBezTo>
                <a:cubicBezTo>
                  <a:pt x="6516509" y="210828"/>
                  <a:pt x="6515936" y="194835"/>
                  <a:pt x="6514789" y="175674"/>
                </a:cubicBezTo>
                <a:cubicBezTo>
                  <a:pt x="6513641" y="156512"/>
                  <a:pt x="6512026" y="145034"/>
                  <a:pt x="6509943" y="141239"/>
                </a:cubicBezTo>
                <a:cubicBezTo>
                  <a:pt x="6503915" y="141995"/>
                  <a:pt x="6499317" y="142767"/>
                  <a:pt x="6496148" y="143555"/>
                </a:cubicBezTo>
                <a:cubicBezTo>
                  <a:pt x="6492979" y="144342"/>
                  <a:pt x="6487799" y="141604"/>
                  <a:pt x="6480605" y="135341"/>
                </a:cubicBezTo>
                <a:cubicBezTo>
                  <a:pt x="6473411" y="129078"/>
                  <a:pt x="6472177" y="125946"/>
                  <a:pt x="6476903" y="125946"/>
                </a:cubicBezTo>
                <a:cubicBezTo>
                  <a:pt x="6479941" y="125946"/>
                  <a:pt x="6486539" y="125382"/>
                  <a:pt x="6496697" y="124254"/>
                </a:cubicBezTo>
                <a:cubicBezTo>
                  <a:pt x="6506854" y="123125"/>
                  <a:pt x="6522981" y="120982"/>
                  <a:pt x="6545075" y="117826"/>
                </a:cubicBezTo>
                <a:cubicBezTo>
                  <a:pt x="6567171" y="114670"/>
                  <a:pt x="6591631" y="110602"/>
                  <a:pt x="6618457" y="105622"/>
                </a:cubicBezTo>
                <a:cubicBezTo>
                  <a:pt x="6645283" y="100643"/>
                  <a:pt x="6662951" y="96944"/>
                  <a:pt x="6671458" y="94525"/>
                </a:cubicBezTo>
                <a:cubicBezTo>
                  <a:pt x="6675713" y="93316"/>
                  <a:pt x="6679801" y="93105"/>
                  <a:pt x="6683723" y="93893"/>
                </a:cubicBezTo>
                <a:close/>
                <a:moveTo>
                  <a:pt x="7189571" y="87316"/>
                </a:moveTo>
                <a:cubicBezTo>
                  <a:pt x="7194553" y="87980"/>
                  <a:pt x="7200648" y="90172"/>
                  <a:pt x="7207853" y="93893"/>
                </a:cubicBezTo>
                <a:cubicBezTo>
                  <a:pt x="7218048" y="101396"/>
                  <a:pt x="7220724" y="107606"/>
                  <a:pt x="7215881" y="112524"/>
                </a:cubicBezTo>
                <a:cubicBezTo>
                  <a:pt x="7211038" y="117442"/>
                  <a:pt x="7206458" y="125742"/>
                  <a:pt x="7202142" y="137425"/>
                </a:cubicBezTo>
                <a:cubicBezTo>
                  <a:pt x="7211481" y="149864"/>
                  <a:pt x="7211385" y="156329"/>
                  <a:pt x="7201853" y="156819"/>
                </a:cubicBezTo>
                <a:cubicBezTo>
                  <a:pt x="7192323" y="157309"/>
                  <a:pt x="7175521" y="159371"/>
                  <a:pt x="7151447" y="163005"/>
                </a:cubicBezTo>
                <a:cubicBezTo>
                  <a:pt x="7149661" y="172616"/>
                  <a:pt x="7146620" y="176657"/>
                  <a:pt x="7142323" y="175125"/>
                </a:cubicBezTo>
                <a:cubicBezTo>
                  <a:pt x="7138025" y="173593"/>
                  <a:pt x="7134677" y="167423"/>
                  <a:pt x="7132277" y="156614"/>
                </a:cubicBezTo>
                <a:cubicBezTo>
                  <a:pt x="7129877" y="145806"/>
                  <a:pt x="7127893" y="136473"/>
                  <a:pt x="7126323" y="128616"/>
                </a:cubicBezTo>
                <a:cubicBezTo>
                  <a:pt x="7124755" y="120759"/>
                  <a:pt x="7122187" y="113485"/>
                  <a:pt x="7118621" y="106794"/>
                </a:cubicBezTo>
                <a:cubicBezTo>
                  <a:pt x="7115056" y="100103"/>
                  <a:pt x="7116411" y="96758"/>
                  <a:pt x="7122687" y="96758"/>
                </a:cubicBezTo>
                <a:cubicBezTo>
                  <a:pt x="7127177" y="96758"/>
                  <a:pt x="7131687" y="97533"/>
                  <a:pt x="7136221" y="99083"/>
                </a:cubicBezTo>
                <a:cubicBezTo>
                  <a:pt x="7140754" y="100633"/>
                  <a:pt x="7147463" y="100689"/>
                  <a:pt x="7156349" y="99250"/>
                </a:cubicBezTo>
                <a:cubicBezTo>
                  <a:pt x="7165236" y="97812"/>
                  <a:pt x="7172439" y="94699"/>
                  <a:pt x="7177957" y="89911"/>
                </a:cubicBezTo>
                <a:cubicBezTo>
                  <a:pt x="7180717" y="87518"/>
                  <a:pt x="7184589" y="86653"/>
                  <a:pt x="7189571" y="87316"/>
                </a:cubicBezTo>
                <a:close/>
                <a:moveTo>
                  <a:pt x="5732744" y="82749"/>
                </a:moveTo>
                <a:cubicBezTo>
                  <a:pt x="5740036" y="82749"/>
                  <a:pt x="5746737" y="85915"/>
                  <a:pt x="5752845" y="92246"/>
                </a:cubicBezTo>
                <a:cubicBezTo>
                  <a:pt x="5758953" y="98578"/>
                  <a:pt x="5755970" y="102664"/>
                  <a:pt x="5743896" y="104506"/>
                </a:cubicBezTo>
                <a:cubicBezTo>
                  <a:pt x="5731823" y="106348"/>
                  <a:pt x="5710228" y="109470"/>
                  <a:pt x="5679110" y="113873"/>
                </a:cubicBezTo>
                <a:cubicBezTo>
                  <a:pt x="5691562" y="117643"/>
                  <a:pt x="5695822" y="122381"/>
                  <a:pt x="5691890" y="128086"/>
                </a:cubicBezTo>
                <a:cubicBezTo>
                  <a:pt x="5687959" y="133791"/>
                  <a:pt x="5685234" y="147275"/>
                  <a:pt x="5683714" y="168539"/>
                </a:cubicBezTo>
                <a:cubicBezTo>
                  <a:pt x="5682195" y="189803"/>
                  <a:pt x="5683615" y="205154"/>
                  <a:pt x="5687974" y="214592"/>
                </a:cubicBezTo>
                <a:cubicBezTo>
                  <a:pt x="5692334" y="224030"/>
                  <a:pt x="5705192" y="228932"/>
                  <a:pt x="5726549" y="229298"/>
                </a:cubicBezTo>
                <a:cubicBezTo>
                  <a:pt x="5747905" y="229664"/>
                  <a:pt x="5762674" y="228074"/>
                  <a:pt x="5770853" y="224526"/>
                </a:cubicBezTo>
                <a:cubicBezTo>
                  <a:pt x="5779033" y="220979"/>
                  <a:pt x="5785398" y="211247"/>
                  <a:pt x="5789949" y="195328"/>
                </a:cubicBezTo>
                <a:cubicBezTo>
                  <a:pt x="5794501" y="179410"/>
                  <a:pt x="5797583" y="172762"/>
                  <a:pt x="5799195" y="175385"/>
                </a:cubicBezTo>
                <a:cubicBezTo>
                  <a:pt x="5800808" y="178008"/>
                  <a:pt x="5801809" y="185924"/>
                  <a:pt x="5802200" y="199133"/>
                </a:cubicBezTo>
                <a:cubicBezTo>
                  <a:pt x="5802591" y="212341"/>
                  <a:pt x="5804160" y="221727"/>
                  <a:pt x="5806907" y="227289"/>
                </a:cubicBezTo>
                <a:cubicBezTo>
                  <a:pt x="5809654" y="232852"/>
                  <a:pt x="5807731" y="238371"/>
                  <a:pt x="5801139" y="243846"/>
                </a:cubicBezTo>
                <a:cubicBezTo>
                  <a:pt x="5794548" y="249322"/>
                  <a:pt x="5778285" y="253046"/>
                  <a:pt x="5752352" y="255018"/>
                </a:cubicBezTo>
                <a:cubicBezTo>
                  <a:pt x="5726418" y="256990"/>
                  <a:pt x="5707059" y="255511"/>
                  <a:pt x="5694272" y="250581"/>
                </a:cubicBezTo>
                <a:cubicBezTo>
                  <a:pt x="5681485" y="245651"/>
                  <a:pt x="5673209" y="238154"/>
                  <a:pt x="5669445" y="228089"/>
                </a:cubicBezTo>
                <a:cubicBezTo>
                  <a:pt x="5665681" y="218025"/>
                  <a:pt x="5663994" y="207430"/>
                  <a:pt x="5664385" y="196305"/>
                </a:cubicBezTo>
                <a:cubicBezTo>
                  <a:pt x="5664776" y="185180"/>
                  <a:pt x="5665359" y="170970"/>
                  <a:pt x="5666134" y="153675"/>
                </a:cubicBezTo>
                <a:cubicBezTo>
                  <a:pt x="5666909" y="136380"/>
                  <a:pt x="5666441" y="124061"/>
                  <a:pt x="5664729" y="116719"/>
                </a:cubicBezTo>
                <a:cubicBezTo>
                  <a:pt x="5661232" y="118133"/>
                  <a:pt x="5656302" y="119274"/>
                  <a:pt x="5649939" y="120142"/>
                </a:cubicBezTo>
                <a:lnTo>
                  <a:pt x="5655874" y="123137"/>
                </a:lnTo>
                <a:cubicBezTo>
                  <a:pt x="5659694" y="127416"/>
                  <a:pt x="5659399" y="132932"/>
                  <a:pt x="5654990" y="139685"/>
                </a:cubicBezTo>
                <a:cubicBezTo>
                  <a:pt x="5650581" y="146438"/>
                  <a:pt x="5643844" y="157504"/>
                  <a:pt x="5634777" y="172883"/>
                </a:cubicBezTo>
                <a:cubicBezTo>
                  <a:pt x="5625712" y="188262"/>
                  <a:pt x="5615182" y="201343"/>
                  <a:pt x="5603189" y="212127"/>
                </a:cubicBezTo>
                <a:cubicBezTo>
                  <a:pt x="5591196" y="222911"/>
                  <a:pt x="5579082" y="230914"/>
                  <a:pt x="5566847" y="236135"/>
                </a:cubicBezTo>
                <a:cubicBezTo>
                  <a:pt x="5554612" y="241356"/>
                  <a:pt x="5548061" y="242702"/>
                  <a:pt x="5547192" y="240172"/>
                </a:cubicBezTo>
                <a:cubicBezTo>
                  <a:pt x="5546324" y="237642"/>
                  <a:pt x="5550861" y="232551"/>
                  <a:pt x="5560801" y="224899"/>
                </a:cubicBezTo>
                <a:cubicBezTo>
                  <a:pt x="5570741" y="217246"/>
                  <a:pt x="5580328" y="208230"/>
                  <a:pt x="5589562" y="197849"/>
                </a:cubicBezTo>
                <a:cubicBezTo>
                  <a:pt x="5598795" y="187468"/>
                  <a:pt x="5607834" y="174582"/>
                  <a:pt x="5616676" y="159191"/>
                </a:cubicBezTo>
                <a:cubicBezTo>
                  <a:pt x="5625519" y="143800"/>
                  <a:pt x="5629941" y="131974"/>
                  <a:pt x="5629941" y="123714"/>
                </a:cubicBezTo>
                <a:cubicBezTo>
                  <a:pt x="5619622" y="126790"/>
                  <a:pt x="5610137" y="129311"/>
                  <a:pt x="5601486" y="131276"/>
                </a:cubicBezTo>
                <a:cubicBezTo>
                  <a:pt x="5592836" y="133242"/>
                  <a:pt x="5584133" y="130827"/>
                  <a:pt x="5575376" y="124030"/>
                </a:cubicBezTo>
                <a:cubicBezTo>
                  <a:pt x="5566621" y="117234"/>
                  <a:pt x="5567622" y="113330"/>
                  <a:pt x="5578381" y="112319"/>
                </a:cubicBezTo>
                <a:cubicBezTo>
                  <a:pt x="5589140" y="111309"/>
                  <a:pt x="5601710" y="109479"/>
                  <a:pt x="5616090" y="106831"/>
                </a:cubicBezTo>
                <a:cubicBezTo>
                  <a:pt x="5630471" y="104183"/>
                  <a:pt x="5646129" y="100937"/>
                  <a:pt x="5663064" y="97092"/>
                </a:cubicBezTo>
                <a:cubicBezTo>
                  <a:pt x="5680000" y="93248"/>
                  <a:pt x="5694383" y="89896"/>
                  <a:pt x="5706215" y="87037"/>
                </a:cubicBezTo>
                <a:cubicBezTo>
                  <a:pt x="5718047" y="84178"/>
                  <a:pt x="5726890" y="82749"/>
                  <a:pt x="5732744" y="82749"/>
                </a:cubicBezTo>
                <a:close/>
                <a:moveTo>
                  <a:pt x="2208494" y="82749"/>
                </a:moveTo>
                <a:cubicBezTo>
                  <a:pt x="2215786" y="82749"/>
                  <a:pt x="2222487" y="85915"/>
                  <a:pt x="2228595" y="92246"/>
                </a:cubicBezTo>
                <a:cubicBezTo>
                  <a:pt x="2234703" y="98578"/>
                  <a:pt x="2231720" y="102664"/>
                  <a:pt x="2219647" y="104506"/>
                </a:cubicBezTo>
                <a:cubicBezTo>
                  <a:pt x="2207573" y="106348"/>
                  <a:pt x="2185977" y="109470"/>
                  <a:pt x="2154860" y="113873"/>
                </a:cubicBezTo>
                <a:cubicBezTo>
                  <a:pt x="2167312" y="117643"/>
                  <a:pt x="2171572" y="122381"/>
                  <a:pt x="2167640" y="128086"/>
                </a:cubicBezTo>
                <a:cubicBezTo>
                  <a:pt x="2163709" y="133791"/>
                  <a:pt x="2160984" y="147275"/>
                  <a:pt x="2159464" y="168539"/>
                </a:cubicBezTo>
                <a:cubicBezTo>
                  <a:pt x="2157945" y="189803"/>
                  <a:pt x="2159365" y="205154"/>
                  <a:pt x="2163724" y="214592"/>
                </a:cubicBezTo>
                <a:cubicBezTo>
                  <a:pt x="2168084" y="224030"/>
                  <a:pt x="2180942" y="228932"/>
                  <a:pt x="2202299" y="229298"/>
                </a:cubicBezTo>
                <a:cubicBezTo>
                  <a:pt x="2223656" y="229664"/>
                  <a:pt x="2238424" y="228074"/>
                  <a:pt x="2246603" y="224526"/>
                </a:cubicBezTo>
                <a:cubicBezTo>
                  <a:pt x="2254783" y="220979"/>
                  <a:pt x="2261148" y="211247"/>
                  <a:pt x="2265700" y="195328"/>
                </a:cubicBezTo>
                <a:cubicBezTo>
                  <a:pt x="2270251" y="179410"/>
                  <a:pt x="2273333" y="172762"/>
                  <a:pt x="2274946" y="175385"/>
                </a:cubicBezTo>
                <a:cubicBezTo>
                  <a:pt x="2276558" y="178008"/>
                  <a:pt x="2277559" y="185924"/>
                  <a:pt x="2277950" y="199133"/>
                </a:cubicBezTo>
                <a:cubicBezTo>
                  <a:pt x="2278341" y="212341"/>
                  <a:pt x="2279909" y="221727"/>
                  <a:pt x="2282657" y="227289"/>
                </a:cubicBezTo>
                <a:cubicBezTo>
                  <a:pt x="2285404" y="232852"/>
                  <a:pt x="2283481" y="238371"/>
                  <a:pt x="2276890" y="243846"/>
                </a:cubicBezTo>
                <a:cubicBezTo>
                  <a:pt x="2270298" y="249322"/>
                  <a:pt x="2254035" y="253046"/>
                  <a:pt x="2228102" y="255018"/>
                </a:cubicBezTo>
                <a:cubicBezTo>
                  <a:pt x="2202169" y="256990"/>
                  <a:pt x="2182808" y="255511"/>
                  <a:pt x="2170022" y="250581"/>
                </a:cubicBezTo>
                <a:cubicBezTo>
                  <a:pt x="2157235" y="245651"/>
                  <a:pt x="2148959" y="238154"/>
                  <a:pt x="2145195" y="228089"/>
                </a:cubicBezTo>
                <a:cubicBezTo>
                  <a:pt x="2141431" y="218025"/>
                  <a:pt x="2139744" y="207430"/>
                  <a:pt x="2140135" y="196305"/>
                </a:cubicBezTo>
                <a:cubicBezTo>
                  <a:pt x="2140526" y="185180"/>
                  <a:pt x="2141109" y="170970"/>
                  <a:pt x="2141884" y="153675"/>
                </a:cubicBezTo>
                <a:cubicBezTo>
                  <a:pt x="2142659" y="136380"/>
                  <a:pt x="2142191" y="124061"/>
                  <a:pt x="2140479" y="116719"/>
                </a:cubicBezTo>
                <a:cubicBezTo>
                  <a:pt x="2136982" y="118133"/>
                  <a:pt x="2132052" y="119274"/>
                  <a:pt x="2125690" y="120142"/>
                </a:cubicBezTo>
                <a:lnTo>
                  <a:pt x="2131624" y="123137"/>
                </a:lnTo>
                <a:cubicBezTo>
                  <a:pt x="2135444" y="127416"/>
                  <a:pt x="2135149" y="132932"/>
                  <a:pt x="2130740" y="139685"/>
                </a:cubicBezTo>
                <a:cubicBezTo>
                  <a:pt x="2126331" y="146438"/>
                  <a:pt x="2119594" y="157504"/>
                  <a:pt x="2110528" y="172883"/>
                </a:cubicBezTo>
                <a:cubicBezTo>
                  <a:pt x="2101462" y="188262"/>
                  <a:pt x="2090932" y="201343"/>
                  <a:pt x="2078939" y="212127"/>
                </a:cubicBezTo>
                <a:cubicBezTo>
                  <a:pt x="2066946" y="222911"/>
                  <a:pt x="2054832" y="230914"/>
                  <a:pt x="2042597" y="236135"/>
                </a:cubicBezTo>
                <a:cubicBezTo>
                  <a:pt x="2030362" y="241356"/>
                  <a:pt x="2023811" y="242702"/>
                  <a:pt x="2022942" y="240172"/>
                </a:cubicBezTo>
                <a:cubicBezTo>
                  <a:pt x="2022074" y="237642"/>
                  <a:pt x="2026610" y="232551"/>
                  <a:pt x="2036551" y="224899"/>
                </a:cubicBezTo>
                <a:cubicBezTo>
                  <a:pt x="2046491" y="217246"/>
                  <a:pt x="2056078" y="208230"/>
                  <a:pt x="2065312" y="197849"/>
                </a:cubicBezTo>
                <a:cubicBezTo>
                  <a:pt x="2074545" y="187468"/>
                  <a:pt x="2083584" y="174582"/>
                  <a:pt x="2092426" y="159191"/>
                </a:cubicBezTo>
                <a:cubicBezTo>
                  <a:pt x="2101269" y="143800"/>
                  <a:pt x="2105691" y="131974"/>
                  <a:pt x="2105691" y="123714"/>
                </a:cubicBezTo>
                <a:cubicBezTo>
                  <a:pt x="2095372" y="126790"/>
                  <a:pt x="2085887" y="129311"/>
                  <a:pt x="2077237" y="131276"/>
                </a:cubicBezTo>
                <a:cubicBezTo>
                  <a:pt x="2068586" y="133242"/>
                  <a:pt x="2059883" y="130827"/>
                  <a:pt x="2051127" y="124030"/>
                </a:cubicBezTo>
                <a:cubicBezTo>
                  <a:pt x="2042370" y="117234"/>
                  <a:pt x="2043372" y="113330"/>
                  <a:pt x="2054131" y="112319"/>
                </a:cubicBezTo>
                <a:cubicBezTo>
                  <a:pt x="2064890" y="111309"/>
                  <a:pt x="2077460" y="109479"/>
                  <a:pt x="2091840" y="106831"/>
                </a:cubicBezTo>
                <a:cubicBezTo>
                  <a:pt x="2106221" y="104183"/>
                  <a:pt x="2121879" y="100937"/>
                  <a:pt x="2138814" y="97092"/>
                </a:cubicBezTo>
                <a:cubicBezTo>
                  <a:pt x="2155750" y="93248"/>
                  <a:pt x="2170133" y="89896"/>
                  <a:pt x="2181965" y="87037"/>
                </a:cubicBezTo>
                <a:cubicBezTo>
                  <a:pt x="2193797" y="84178"/>
                  <a:pt x="2202640" y="82749"/>
                  <a:pt x="2208494" y="82749"/>
                </a:cubicBezTo>
                <a:close/>
                <a:moveTo>
                  <a:pt x="479969" y="80156"/>
                </a:moveTo>
                <a:lnTo>
                  <a:pt x="469531" y="84033"/>
                </a:lnTo>
                <a:cubicBezTo>
                  <a:pt x="454610" y="86364"/>
                  <a:pt x="444124" y="88125"/>
                  <a:pt x="438072" y="89316"/>
                </a:cubicBezTo>
                <a:lnTo>
                  <a:pt x="437049" y="117742"/>
                </a:lnTo>
                <a:lnTo>
                  <a:pt x="454518" y="115733"/>
                </a:lnTo>
                <a:cubicBezTo>
                  <a:pt x="460818" y="107944"/>
                  <a:pt x="466357" y="100668"/>
                  <a:pt x="471135" y="93904"/>
                </a:cubicBezTo>
                <a:close/>
                <a:moveTo>
                  <a:pt x="3010669" y="72825"/>
                </a:moveTo>
                <a:cubicBezTo>
                  <a:pt x="3012583" y="72710"/>
                  <a:pt x="3014995" y="72961"/>
                  <a:pt x="3017905" y="73578"/>
                </a:cubicBezTo>
                <a:cubicBezTo>
                  <a:pt x="3029545" y="76046"/>
                  <a:pt x="3037932" y="79856"/>
                  <a:pt x="3043066" y="85009"/>
                </a:cubicBezTo>
                <a:cubicBezTo>
                  <a:pt x="3048201" y="90163"/>
                  <a:pt x="3050269" y="96931"/>
                  <a:pt x="3049270" y="105315"/>
                </a:cubicBezTo>
                <a:cubicBezTo>
                  <a:pt x="3048272" y="113699"/>
                  <a:pt x="3044585" y="116415"/>
                  <a:pt x="3038211" y="113463"/>
                </a:cubicBezTo>
                <a:cubicBezTo>
                  <a:pt x="3031836" y="110512"/>
                  <a:pt x="3025985" y="106168"/>
                  <a:pt x="3020658" y="100432"/>
                </a:cubicBezTo>
                <a:cubicBezTo>
                  <a:pt x="3015331" y="94696"/>
                  <a:pt x="3010739" y="89136"/>
                  <a:pt x="3006882" y="83754"/>
                </a:cubicBezTo>
                <a:cubicBezTo>
                  <a:pt x="3003664" y="76815"/>
                  <a:pt x="3004926" y="73172"/>
                  <a:pt x="3010669" y="72825"/>
                </a:cubicBezTo>
                <a:close/>
                <a:moveTo>
                  <a:pt x="4325643" y="72759"/>
                </a:moveTo>
                <a:cubicBezTo>
                  <a:pt x="4328983" y="72508"/>
                  <a:pt x="4332333" y="73218"/>
                  <a:pt x="4335694" y="74889"/>
                </a:cubicBezTo>
                <a:cubicBezTo>
                  <a:pt x="4342416" y="78232"/>
                  <a:pt x="4348320" y="82138"/>
                  <a:pt x="4353405" y="86609"/>
                </a:cubicBezTo>
                <a:cubicBezTo>
                  <a:pt x="4358490" y="91080"/>
                  <a:pt x="4359280" y="95849"/>
                  <a:pt x="4355776" y="100915"/>
                </a:cubicBezTo>
                <a:cubicBezTo>
                  <a:pt x="4352273" y="105982"/>
                  <a:pt x="4350521" y="117042"/>
                  <a:pt x="4350521" y="134095"/>
                </a:cubicBezTo>
                <a:cubicBezTo>
                  <a:pt x="4367301" y="133351"/>
                  <a:pt x="4382482" y="131996"/>
                  <a:pt x="4396062" y="130030"/>
                </a:cubicBezTo>
                <a:cubicBezTo>
                  <a:pt x="4409643" y="128064"/>
                  <a:pt x="4419847" y="131968"/>
                  <a:pt x="4426674" y="141741"/>
                </a:cubicBezTo>
                <a:cubicBezTo>
                  <a:pt x="4433502" y="151514"/>
                  <a:pt x="4432401" y="156208"/>
                  <a:pt x="4423372" y="155824"/>
                </a:cubicBezTo>
                <a:cubicBezTo>
                  <a:pt x="4414344" y="155439"/>
                  <a:pt x="4404214" y="155052"/>
                  <a:pt x="4392984" y="154661"/>
                </a:cubicBezTo>
                <a:cubicBezTo>
                  <a:pt x="4381753" y="154270"/>
                  <a:pt x="4367147" y="154075"/>
                  <a:pt x="4349163" y="154075"/>
                </a:cubicBezTo>
                <a:cubicBezTo>
                  <a:pt x="4348469" y="172381"/>
                  <a:pt x="4347365" y="186352"/>
                  <a:pt x="4345852" y="195989"/>
                </a:cubicBezTo>
                <a:cubicBezTo>
                  <a:pt x="4350701" y="195989"/>
                  <a:pt x="4359222" y="197037"/>
                  <a:pt x="4371413" y="199133"/>
                </a:cubicBezTo>
                <a:cubicBezTo>
                  <a:pt x="4383604" y="201229"/>
                  <a:pt x="4390757" y="206890"/>
                  <a:pt x="4392872" y="216118"/>
                </a:cubicBezTo>
                <a:cubicBezTo>
                  <a:pt x="4394987" y="225345"/>
                  <a:pt x="4390612" y="228384"/>
                  <a:pt x="4379747" y="225233"/>
                </a:cubicBezTo>
                <a:cubicBezTo>
                  <a:pt x="4368883" y="222083"/>
                  <a:pt x="4356939" y="218989"/>
                  <a:pt x="4343917" y="215950"/>
                </a:cubicBezTo>
                <a:cubicBezTo>
                  <a:pt x="4339564" y="240358"/>
                  <a:pt x="4331831" y="258326"/>
                  <a:pt x="4320718" y="269854"/>
                </a:cubicBezTo>
                <a:cubicBezTo>
                  <a:pt x="4309606" y="281382"/>
                  <a:pt x="4301780" y="283066"/>
                  <a:pt x="4297241" y="274905"/>
                </a:cubicBezTo>
                <a:cubicBezTo>
                  <a:pt x="4292702" y="266744"/>
                  <a:pt x="4285830" y="258745"/>
                  <a:pt x="4276628" y="250906"/>
                </a:cubicBezTo>
                <a:cubicBezTo>
                  <a:pt x="4267425" y="243068"/>
                  <a:pt x="4269261" y="240318"/>
                  <a:pt x="4282135" y="242656"/>
                </a:cubicBezTo>
                <a:cubicBezTo>
                  <a:pt x="4295008" y="244993"/>
                  <a:pt x="4303392" y="244851"/>
                  <a:pt x="4307286" y="242228"/>
                </a:cubicBezTo>
                <a:cubicBezTo>
                  <a:pt x="4311181" y="239605"/>
                  <a:pt x="4314653" y="229996"/>
                  <a:pt x="4317704" y="213402"/>
                </a:cubicBezTo>
                <a:cubicBezTo>
                  <a:pt x="4276653" y="211206"/>
                  <a:pt x="4249870" y="211250"/>
                  <a:pt x="4237356" y="213532"/>
                </a:cubicBezTo>
                <a:cubicBezTo>
                  <a:pt x="4224842" y="215814"/>
                  <a:pt x="4215116" y="218731"/>
                  <a:pt x="4208176" y="222285"/>
                </a:cubicBezTo>
                <a:cubicBezTo>
                  <a:pt x="4201237" y="225838"/>
                  <a:pt x="4196354" y="223144"/>
                  <a:pt x="4193526" y="214202"/>
                </a:cubicBezTo>
                <a:cubicBezTo>
                  <a:pt x="4190698" y="205259"/>
                  <a:pt x="4193281" y="199154"/>
                  <a:pt x="4201275" y="195886"/>
                </a:cubicBezTo>
                <a:cubicBezTo>
                  <a:pt x="4209268" y="192618"/>
                  <a:pt x="4218889" y="181404"/>
                  <a:pt x="4230138" y="162242"/>
                </a:cubicBezTo>
                <a:cubicBezTo>
                  <a:pt x="4204887" y="164561"/>
                  <a:pt x="4188305" y="166502"/>
                  <a:pt x="4180392" y="168065"/>
                </a:cubicBezTo>
                <a:cubicBezTo>
                  <a:pt x="4172479" y="169627"/>
                  <a:pt x="4164591" y="166301"/>
                  <a:pt x="4156728" y="158084"/>
                </a:cubicBezTo>
                <a:cubicBezTo>
                  <a:pt x="4148865" y="149867"/>
                  <a:pt x="4150949" y="146156"/>
                  <a:pt x="4162979" y="146950"/>
                </a:cubicBezTo>
                <a:cubicBezTo>
                  <a:pt x="4175009" y="147744"/>
                  <a:pt x="4199585" y="146658"/>
                  <a:pt x="4236705" y="143694"/>
                </a:cubicBezTo>
                <a:cubicBezTo>
                  <a:pt x="4246342" y="118852"/>
                  <a:pt x="4249603" y="101895"/>
                  <a:pt x="4246490" y="92823"/>
                </a:cubicBezTo>
                <a:cubicBezTo>
                  <a:pt x="4243377" y="83751"/>
                  <a:pt x="4244388" y="79633"/>
                  <a:pt x="4249523" y="80470"/>
                </a:cubicBezTo>
                <a:cubicBezTo>
                  <a:pt x="4254657" y="81307"/>
                  <a:pt x="4259085" y="82476"/>
                  <a:pt x="4262806" y="83977"/>
                </a:cubicBezTo>
                <a:cubicBezTo>
                  <a:pt x="4266526" y="85478"/>
                  <a:pt x="4274606" y="85676"/>
                  <a:pt x="4287046" y="84572"/>
                </a:cubicBezTo>
                <a:cubicBezTo>
                  <a:pt x="4299485" y="83468"/>
                  <a:pt x="4309023" y="80743"/>
                  <a:pt x="4315658" y="76396"/>
                </a:cubicBezTo>
                <a:cubicBezTo>
                  <a:pt x="4318976" y="74222"/>
                  <a:pt x="4322304" y="73010"/>
                  <a:pt x="4325643" y="72759"/>
                </a:cubicBezTo>
                <a:close/>
                <a:moveTo>
                  <a:pt x="7421161" y="70564"/>
                </a:moveTo>
                <a:cubicBezTo>
                  <a:pt x="7428665" y="71792"/>
                  <a:pt x="7435269" y="74036"/>
                  <a:pt x="7440974" y="77298"/>
                </a:cubicBezTo>
                <a:cubicBezTo>
                  <a:pt x="7448366" y="81205"/>
                  <a:pt x="7450884" y="86157"/>
                  <a:pt x="7448527" y="92153"/>
                </a:cubicBezTo>
                <a:cubicBezTo>
                  <a:pt x="7446171" y="98150"/>
                  <a:pt x="7444803" y="111135"/>
                  <a:pt x="7444425" y="131109"/>
                </a:cubicBezTo>
                <a:cubicBezTo>
                  <a:pt x="7444047" y="151083"/>
                  <a:pt x="7443871" y="163774"/>
                  <a:pt x="7443895" y="169181"/>
                </a:cubicBezTo>
                <a:cubicBezTo>
                  <a:pt x="7443895" y="172244"/>
                  <a:pt x="7446311" y="171432"/>
                  <a:pt x="7451141" y="166744"/>
                </a:cubicBezTo>
                <a:cubicBezTo>
                  <a:pt x="7455972" y="162056"/>
                  <a:pt x="7466762" y="152329"/>
                  <a:pt x="7483511" y="137564"/>
                </a:cubicBezTo>
                <a:cubicBezTo>
                  <a:pt x="7500261" y="122799"/>
                  <a:pt x="7510297" y="116573"/>
                  <a:pt x="7513621" y="118886"/>
                </a:cubicBezTo>
                <a:cubicBezTo>
                  <a:pt x="7516945" y="121199"/>
                  <a:pt x="7512694" y="129128"/>
                  <a:pt x="7500868" y="142671"/>
                </a:cubicBezTo>
                <a:cubicBezTo>
                  <a:pt x="7489043" y="156214"/>
                  <a:pt x="7477803" y="168505"/>
                  <a:pt x="7467149" y="179543"/>
                </a:cubicBezTo>
                <a:cubicBezTo>
                  <a:pt x="7456495" y="190581"/>
                  <a:pt x="7448133" y="201157"/>
                  <a:pt x="7442063" y="211271"/>
                </a:cubicBezTo>
                <a:cubicBezTo>
                  <a:pt x="7435991" y="221386"/>
                  <a:pt x="7430742" y="226443"/>
                  <a:pt x="7426315" y="226443"/>
                </a:cubicBezTo>
                <a:cubicBezTo>
                  <a:pt x="7421887" y="226443"/>
                  <a:pt x="7417655" y="223165"/>
                  <a:pt x="7413617" y="216611"/>
                </a:cubicBezTo>
                <a:cubicBezTo>
                  <a:pt x="7409581" y="210056"/>
                  <a:pt x="7409525" y="203901"/>
                  <a:pt x="7413450" y="198147"/>
                </a:cubicBezTo>
                <a:cubicBezTo>
                  <a:pt x="7417375" y="192392"/>
                  <a:pt x="7420489" y="183977"/>
                  <a:pt x="7422789" y="172902"/>
                </a:cubicBezTo>
                <a:cubicBezTo>
                  <a:pt x="7425090" y="161826"/>
                  <a:pt x="7425475" y="145421"/>
                  <a:pt x="7423943" y="123686"/>
                </a:cubicBezTo>
                <a:cubicBezTo>
                  <a:pt x="7422411" y="101951"/>
                  <a:pt x="7419689" y="87357"/>
                  <a:pt x="7415775" y="79903"/>
                </a:cubicBezTo>
                <a:cubicBezTo>
                  <a:pt x="7411863" y="72449"/>
                  <a:pt x="7413658" y="69336"/>
                  <a:pt x="7421161" y="70564"/>
                </a:cubicBezTo>
                <a:close/>
                <a:moveTo>
                  <a:pt x="1104078" y="67680"/>
                </a:moveTo>
                <a:lnTo>
                  <a:pt x="1079707" y="71903"/>
                </a:lnTo>
                <a:cubicBezTo>
                  <a:pt x="1079707" y="85571"/>
                  <a:pt x="1078619" y="96457"/>
                  <a:pt x="1076442" y="104562"/>
                </a:cubicBezTo>
                <a:lnTo>
                  <a:pt x="1074687" y="109195"/>
                </a:lnTo>
                <a:lnTo>
                  <a:pt x="1097181" y="106592"/>
                </a:lnTo>
                <a:lnTo>
                  <a:pt x="1096600" y="104436"/>
                </a:lnTo>
                <a:cubicBezTo>
                  <a:pt x="1096632" y="102695"/>
                  <a:pt x="1096988" y="100300"/>
                  <a:pt x="1097669" y="97251"/>
                </a:cubicBezTo>
                <a:cubicBezTo>
                  <a:pt x="1100391" y="85053"/>
                  <a:pt x="1102527" y="75196"/>
                  <a:pt x="1104078" y="67680"/>
                </a:cubicBezTo>
                <a:close/>
                <a:moveTo>
                  <a:pt x="1608624" y="65308"/>
                </a:moveTo>
                <a:cubicBezTo>
                  <a:pt x="1598280" y="66059"/>
                  <a:pt x="1591077" y="68970"/>
                  <a:pt x="1587016" y="74043"/>
                </a:cubicBezTo>
                <a:cubicBezTo>
                  <a:pt x="1582954" y="79115"/>
                  <a:pt x="1580923" y="85273"/>
                  <a:pt x="1580923" y="92516"/>
                </a:cubicBezTo>
                <a:cubicBezTo>
                  <a:pt x="1580923" y="99746"/>
                  <a:pt x="1583397" y="106540"/>
                  <a:pt x="1588346" y="112896"/>
                </a:cubicBezTo>
                <a:cubicBezTo>
                  <a:pt x="1593295" y="119252"/>
                  <a:pt x="1600912" y="122430"/>
                  <a:pt x="1611200" y="122430"/>
                </a:cubicBezTo>
                <a:cubicBezTo>
                  <a:pt x="1621488" y="122430"/>
                  <a:pt x="1629305" y="119234"/>
                  <a:pt x="1634650" y="112840"/>
                </a:cubicBezTo>
                <a:cubicBezTo>
                  <a:pt x="1639995" y="106447"/>
                  <a:pt x="1642485" y="98804"/>
                  <a:pt x="1642120" y="89911"/>
                </a:cubicBezTo>
                <a:cubicBezTo>
                  <a:pt x="1641754" y="81019"/>
                  <a:pt x="1638665" y="74508"/>
                  <a:pt x="1632854" y="70378"/>
                </a:cubicBezTo>
                <a:cubicBezTo>
                  <a:pt x="1627044" y="66248"/>
                  <a:pt x="1618967" y="64558"/>
                  <a:pt x="1608624" y="65308"/>
                </a:cubicBezTo>
                <a:close/>
                <a:moveTo>
                  <a:pt x="652496" y="64871"/>
                </a:moveTo>
                <a:cubicBezTo>
                  <a:pt x="659044" y="66979"/>
                  <a:pt x="664390" y="69689"/>
                  <a:pt x="668532" y="73001"/>
                </a:cubicBezTo>
                <a:cubicBezTo>
                  <a:pt x="673171" y="75965"/>
                  <a:pt x="674697" y="79847"/>
                  <a:pt x="673108" y="84647"/>
                </a:cubicBezTo>
                <a:cubicBezTo>
                  <a:pt x="671521" y="89446"/>
                  <a:pt x="670343" y="100754"/>
                  <a:pt x="669574" y="118570"/>
                </a:cubicBezTo>
                <a:cubicBezTo>
                  <a:pt x="668805" y="136386"/>
                  <a:pt x="666861" y="150066"/>
                  <a:pt x="663742" y="159609"/>
                </a:cubicBezTo>
                <a:cubicBezTo>
                  <a:pt x="660623" y="169153"/>
                  <a:pt x="656136" y="169724"/>
                  <a:pt x="650283" y="161321"/>
                </a:cubicBezTo>
                <a:cubicBezTo>
                  <a:pt x="644428" y="152918"/>
                  <a:pt x="642670" y="145266"/>
                  <a:pt x="645008" y="138364"/>
                </a:cubicBezTo>
                <a:cubicBezTo>
                  <a:pt x="647346" y="131462"/>
                  <a:pt x="648707" y="120406"/>
                  <a:pt x="649091" y="105194"/>
                </a:cubicBezTo>
                <a:cubicBezTo>
                  <a:pt x="649476" y="89983"/>
                  <a:pt x="648502" y="78932"/>
                  <a:pt x="646171" y="72043"/>
                </a:cubicBezTo>
                <a:cubicBezTo>
                  <a:pt x="643839" y="65153"/>
                  <a:pt x="645947" y="62763"/>
                  <a:pt x="652496" y="64871"/>
                </a:cubicBezTo>
                <a:close/>
                <a:moveTo>
                  <a:pt x="1921060" y="64732"/>
                </a:moveTo>
                <a:cubicBezTo>
                  <a:pt x="1912620" y="64366"/>
                  <a:pt x="1904984" y="68874"/>
                  <a:pt x="1898150" y="78256"/>
                </a:cubicBezTo>
                <a:cubicBezTo>
                  <a:pt x="1891316" y="87639"/>
                  <a:pt x="1886752" y="102791"/>
                  <a:pt x="1884458" y="123714"/>
                </a:cubicBezTo>
                <a:cubicBezTo>
                  <a:pt x="1882176" y="144624"/>
                  <a:pt x="1882951" y="163305"/>
                  <a:pt x="1886783" y="179757"/>
                </a:cubicBezTo>
                <a:cubicBezTo>
                  <a:pt x="1890615" y="196209"/>
                  <a:pt x="1896541" y="207498"/>
                  <a:pt x="1904559" y="213625"/>
                </a:cubicBezTo>
                <a:cubicBezTo>
                  <a:pt x="1912577" y="219752"/>
                  <a:pt x="1920626" y="221038"/>
                  <a:pt x="1928706" y="217485"/>
                </a:cubicBezTo>
                <a:cubicBezTo>
                  <a:pt x="1936786" y="213932"/>
                  <a:pt x="1942904" y="205929"/>
                  <a:pt x="1947059" y="193477"/>
                </a:cubicBezTo>
                <a:cubicBezTo>
                  <a:pt x="1951213" y="181025"/>
                  <a:pt x="1953291" y="167302"/>
                  <a:pt x="1953291" y="152308"/>
                </a:cubicBezTo>
                <a:cubicBezTo>
                  <a:pt x="1953291" y="137313"/>
                  <a:pt x="1952720" y="123723"/>
                  <a:pt x="1951579" y="111538"/>
                </a:cubicBezTo>
                <a:cubicBezTo>
                  <a:pt x="1950438" y="99353"/>
                  <a:pt x="1947176" y="88597"/>
                  <a:pt x="1941794" y="79270"/>
                </a:cubicBezTo>
                <a:cubicBezTo>
                  <a:pt x="1936411" y="69944"/>
                  <a:pt x="1929500" y="65097"/>
                  <a:pt x="1921060" y="64732"/>
                </a:cubicBezTo>
                <a:close/>
                <a:moveTo>
                  <a:pt x="1768660" y="64732"/>
                </a:moveTo>
                <a:cubicBezTo>
                  <a:pt x="1760220" y="64366"/>
                  <a:pt x="1752584" y="68874"/>
                  <a:pt x="1745750" y="78256"/>
                </a:cubicBezTo>
                <a:cubicBezTo>
                  <a:pt x="1738916" y="87639"/>
                  <a:pt x="1734352" y="102791"/>
                  <a:pt x="1732058" y="123714"/>
                </a:cubicBezTo>
                <a:cubicBezTo>
                  <a:pt x="1729776" y="144624"/>
                  <a:pt x="1730551" y="163305"/>
                  <a:pt x="1734383" y="179757"/>
                </a:cubicBezTo>
                <a:cubicBezTo>
                  <a:pt x="1738215" y="196209"/>
                  <a:pt x="1744141" y="207498"/>
                  <a:pt x="1752159" y="213625"/>
                </a:cubicBezTo>
                <a:cubicBezTo>
                  <a:pt x="1760177" y="219752"/>
                  <a:pt x="1768226" y="221038"/>
                  <a:pt x="1776306" y="217485"/>
                </a:cubicBezTo>
                <a:cubicBezTo>
                  <a:pt x="1784386" y="213932"/>
                  <a:pt x="1790504" y="205929"/>
                  <a:pt x="1794659" y="193477"/>
                </a:cubicBezTo>
                <a:cubicBezTo>
                  <a:pt x="1798813" y="181025"/>
                  <a:pt x="1800891" y="167302"/>
                  <a:pt x="1800891" y="152308"/>
                </a:cubicBezTo>
                <a:cubicBezTo>
                  <a:pt x="1800891" y="137313"/>
                  <a:pt x="1800320" y="123723"/>
                  <a:pt x="1799179" y="111538"/>
                </a:cubicBezTo>
                <a:cubicBezTo>
                  <a:pt x="1798038" y="99353"/>
                  <a:pt x="1794776" y="88597"/>
                  <a:pt x="1789394" y="79270"/>
                </a:cubicBezTo>
                <a:cubicBezTo>
                  <a:pt x="1784011" y="69944"/>
                  <a:pt x="1777100" y="65097"/>
                  <a:pt x="1768660" y="64732"/>
                </a:cubicBezTo>
                <a:close/>
                <a:moveTo>
                  <a:pt x="4854118" y="62239"/>
                </a:moveTo>
                <a:cubicBezTo>
                  <a:pt x="4851899" y="61984"/>
                  <a:pt x="4842156" y="64617"/>
                  <a:pt x="4824892" y="70136"/>
                </a:cubicBezTo>
                <a:lnTo>
                  <a:pt x="4829115" y="100236"/>
                </a:lnTo>
                <a:cubicBezTo>
                  <a:pt x="4838777" y="97992"/>
                  <a:pt x="4846720" y="95933"/>
                  <a:pt x="4852946" y="94060"/>
                </a:cubicBezTo>
                <a:cubicBezTo>
                  <a:pt x="4855948" y="73100"/>
                  <a:pt x="4856338" y="62493"/>
                  <a:pt x="4854118" y="62239"/>
                </a:cubicBezTo>
                <a:close/>
                <a:moveTo>
                  <a:pt x="3320593" y="62239"/>
                </a:moveTo>
                <a:cubicBezTo>
                  <a:pt x="3318373" y="61984"/>
                  <a:pt x="3308631" y="64617"/>
                  <a:pt x="3291367" y="70136"/>
                </a:cubicBezTo>
                <a:lnTo>
                  <a:pt x="3295590" y="100236"/>
                </a:lnTo>
                <a:cubicBezTo>
                  <a:pt x="3305252" y="97992"/>
                  <a:pt x="3313195" y="95933"/>
                  <a:pt x="3319421" y="94060"/>
                </a:cubicBezTo>
                <a:cubicBezTo>
                  <a:pt x="3322423" y="73100"/>
                  <a:pt x="3322813" y="62493"/>
                  <a:pt x="3320593" y="62239"/>
                </a:cubicBezTo>
                <a:close/>
                <a:moveTo>
                  <a:pt x="3071259" y="59437"/>
                </a:moveTo>
                <a:cubicBezTo>
                  <a:pt x="3072762" y="59531"/>
                  <a:pt x="3074628" y="59991"/>
                  <a:pt x="3076859" y="60816"/>
                </a:cubicBezTo>
                <a:cubicBezTo>
                  <a:pt x="3085783" y="64115"/>
                  <a:pt x="3093199" y="68000"/>
                  <a:pt x="3099109" y="72471"/>
                </a:cubicBezTo>
                <a:cubicBezTo>
                  <a:pt x="3105019" y="76942"/>
                  <a:pt x="3106374" y="81397"/>
                  <a:pt x="3103174" y="85837"/>
                </a:cubicBezTo>
                <a:cubicBezTo>
                  <a:pt x="3099974" y="90277"/>
                  <a:pt x="3097398" y="97750"/>
                  <a:pt x="3095444" y="108254"/>
                </a:cubicBezTo>
                <a:cubicBezTo>
                  <a:pt x="3093491" y="118759"/>
                  <a:pt x="3090276" y="132042"/>
                  <a:pt x="3085798" y="148103"/>
                </a:cubicBezTo>
                <a:cubicBezTo>
                  <a:pt x="3117995" y="145834"/>
                  <a:pt x="3138279" y="143710"/>
                  <a:pt x="3146650" y="141732"/>
                </a:cubicBezTo>
                <a:cubicBezTo>
                  <a:pt x="3155022" y="139753"/>
                  <a:pt x="3162290" y="139394"/>
                  <a:pt x="3168454" y="140653"/>
                </a:cubicBezTo>
                <a:cubicBezTo>
                  <a:pt x="3174618" y="141911"/>
                  <a:pt x="3180670" y="146407"/>
                  <a:pt x="3186611" y="154140"/>
                </a:cubicBezTo>
                <a:cubicBezTo>
                  <a:pt x="3192551" y="161873"/>
                  <a:pt x="3186211" y="165547"/>
                  <a:pt x="3167589" y="165163"/>
                </a:cubicBezTo>
                <a:cubicBezTo>
                  <a:pt x="3148967" y="164778"/>
                  <a:pt x="3120271" y="166080"/>
                  <a:pt x="3081501" y="169069"/>
                </a:cubicBezTo>
                <a:cubicBezTo>
                  <a:pt x="3074705" y="195462"/>
                  <a:pt x="3061533" y="216834"/>
                  <a:pt x="3041987" y="233186"/>
                </a:cubicBezTo>
                <a:cubicBezTo>
                  <a:pt x="3022441" y="249539"/>
                  <a:pt x="3001097" y="259898"/>
                  <a:pt x="2977954" y="264264"/>
                </a:cubicBezTo>
                <a:cubicBezTo>
                  <a:pt x="2954811" y="268629"/>
                  <a:pt x="2952979" y="265637"/>
                  <a:pt x="2972456" y="255287"/>
                </a:cubicBezTo>
                <a:cubicBezTo>
                  <a:pt x="2991934" y="244938"/>
                  <a:pt x="3008711" y="233676"/>
                  <a:pt x="3022788" y="221503"/>
                </a:cubicBezTo>
                <a:cubicBezTo>
                  <a:pt x="3036865" y="209331"/>
                  <a:pt x="3048480" y="192299"/>
                  <a:pt x="3057633" y="170409"/>
                </a:cubicBezTo>
                <a:cubicBezTo>
                  <a:pt x="3017784" y="175829"/>
                  <a:pt x="2994130" y="179909"/>
                  <a:pt x="2986670" y="182650"/>
                </a:cubicBezTo>
                <a:cubicBezTo>
                  <a:pt x="2979210" y="185391"/>
                  <a:pt x="2970302" y="182262"/>
                  <a:pt x="2959946" y="173264"/>
                </a:cubicBezTo>
                <a:cubicBezTo>
                  <a:pt x="2949590" y="164267"/>
                  <a:pt x="2950411" y="160165"/>
                  <a:pt x="2962411" y="160958"/>
                </a:cubicBezTo>
                <a:cubicBezTo>
                  <a:pt x="2974410" y="161752"/>
                  <a:pt x="2988087" y="161383"/>
                  <a:pt x="3003441" y="159851"/>
                </a:cubicBezTo>
                <a:cubicBezTo>
                  <a:pt x="3018795" y="158320"/>
                  <a:pt x="3038161" y="155724"/>
                  <a:pt x="3061539" y="152066"/>
                </a:cubicBezTo>
                <a:cubicBezTo>
                  <a:pt x="3064404" y="140668"/>
                  <a:pt x="3066804" y="125977"/>
                  <a:pt x="3068739" y="107994"/>
                </a:cubicBezTo>
                <a:cubicBezTo>
                  <a:pt x="3070674" y="90011"/>
                  <a:pt x="3070280" y="76827"/>
                  <a:pt x="3067558" y="68443"/>
                </a:cubicBezTo>
                <a:cubicBezTo>
                  <a:pt x="3065516" y="62155"/>
                  <a:pt x="3066750" y="59153"/>
                  <a:pt x="3071259" y="59437"/>
                </a:cubicBezTo>
                <a:close/>
                <a:moveTo>
                  <a:pt x="7489529" y="56520"/>
                </a:moveTo>
                <a:cubicBezTo>
                  <a:pt x="7492271" y="55555"/>
                  <a:pt x="7497039" y="55582"/>
                  <a:pt x="7503835" y="56602"/>
                </a:cubicBezTo>
                <a:cubicBezTo>
                  <a:pt x="7517429" y="58642"/>
                  <a:pt x="7526792" y="62676"/>
                  <a:pt x="7531927" y="68703"/>
                </a:cubicBezTo>
                <a:cubicBezTo>
                  <a:pt x="7537061" y="74731"/>
                  <a:pt x="7538879" y="81906"/>
                  <a:pt x="7537377" y="90228"/>
                </a:cubicBezTo>
                <a:cubicBezTo>
                  <a:pt x="7535877" y="98550"/>
                  <a:pt x="7530972" y="100221"/>
                  <a:pt x="7522662" y="95241"/>
                </a:cubicBezTo>
                <a:cubicBezTo>
                  <a:pt x="7514353" y="90262"/>
                  <a:pt x="7507123" y="85081"/>
                  <a:pt x="7500971" y="79698"/>
                </a:cubicBezTo>
                <a:cubicBezTo>
                  <a:pt x="7494547" y="74067"/>
                  <a:pt x="7490019" y="68300"/>
                  <a:pt x="7487389" y="62397"/>
                </a:cubicBezTo>
                <a:cubicBezTo>
                  <a:pt x="7486075" y="59445"/>
                  <a:pt x="7486789" y="57486"/>
                  <a:pt x="7489529" y="56520"/>
                </a:cubicBezTo>
                <a:close/>
                <a:moveTo>
                  <a:pt x="4910822" y="53914"/>
                </a:moveTo>
                <a:cubicBezTo>
                  <a:pt x="4914505" y="52884"/>
                  <a:pt x="4920756" y="54348"/>
                  <a:pt x="4929574" y="58304"/>
                </a:cubicBezTo>
                <a:cubicBezTo>
                  <a:pt x="4938392" y="62260"/>
                  <a:pt x="4941623" y="67637"/>
                  <a:pt x="4939266" y="74433"/>
                </a:cubicBezTo>
                <a:cubicBezTo>
                  <a:pt x="4936910" y="81230"/>
                  <a:pt x="4935927" y="101039"/>
                  <a:pt x="4936318" y="133862"/>
                </a:cubicBezTo>
                <a:cubicBezTo>
                  <a:pt x="4936708" y="166685"/>
                  <a:pt x="4931459" y="191570"/>
                  <a:pt x="4920570" y="208518"/>
                </a:cubicBezTo>
                <a:cubicBezTo>
                  <a:pt x="4909681" y="225466"/>
                  <a:pt x="4895852" y="237360"/>
                  <a:pt x="4879084" y="244200"/>
                </a:cubicBezTo>
                <a:cubicBezTo>
                  <a:pt x="4862316" y="251040"/>
                  <a:pt x="4860605" y="247855"/>
                  <a:pt x="4873950" y="234647"/>
                </a:cubicBezTo>
                <a:cubicBezTo>
                  <a:pt x="4887295" y="221438"/>
                  <a:pt x="4897027" y="208717"/>
                  <a:pt x="4903148" y="196482"/>
                </a:cubicBezTo>
                <a:cubicBezTo>
                  <a:pt x="4909268" y="184247"/>
                  <a:pt x="4912713" y="171277"/>
                  <a:pt x="4913482" y="157572"/>
                </a:cubicBezTo>
                <a:cubicBezTo>
                  <a:pt x="4905198" y="166924"/>
                  <a:pt x="4899601" y="173544"/>
                  <a:pt x="4896692" y="177432"/>
                </a:cubicBezTo>
                <a:cubicBezTo>
                  <a:pt x="4893784" y="181320"/>
                  <a:pt x="4888073" y="180188"/>
                  <a:pt x="4879558" y="174037"/>
                </a:cubicBezTo>
                <a:cubicBezTo>
                  <a:pt x="4871044" y="167885"/>
                  <a:pt x="4870982" y="163826"/>
                  <a:pt x="4879372" y="161861"/>
                </a:cubicBezTo>
                <a:cubicBezTo>
                  <a:pt x="4887763" y="159895"/>
                  <a:pt x="4899145" y="154242"/>
                  <a:pt x="4913519" y="144903"/>
                </a:cubicBezTo>
                <a:cubicBezTo>
                  <a:pt x="4914263" y="128470"/>
                  <a:pt x="4914446" y="112797"/>
                  <a:pt x="4914068" y="97883"/>
                </a:cubicBezTo>
                <a:cubicBezTo>
                  <a:pt x="4913690" y="82969"/>
                  <a:pt x="4912133" y="72170"/>
                  <a:pt x="4909399" y="65485"/>
                </a:cubicBezTo>
                <a:cubicBezTo>
                  <a:pt x="4906664" y="58800"/>
                  <a:pt x="4907138" y="54943"/>
                  <a:pt x="4910822" y="53914"/>
                </a:cubicBezTo>
                <a:close/>
                <a:moveTo>
                  <a:pt x="3377297" y="53914"/>
                </a:moveTo>
                <a:cubicBezTo>
                  <a:pt x="3380980" y="52884"/>
                  <a:pt x="3387231" y="54348"/>
                  <a:pt x="3396049" y="58304"/>
                </a:cubicBezTo>
                <a:cubicBezTo>
                  <a:pt x="3404867" y="62260"/>
                  <a:pt x="3408098" y="67637"/>
                  <a:pt x="3405742" y="74433"/>
                </a:cubicBezTo>
                <a:cubicBezTo>
                  <a:pt x="3403385" y="81230"/>
                  <a:pt x="3402402" y="101039"/>
                  <a:pt x="3402793" y="133862"/>
                </a:cubicBezTo>
                <a:cubicBezTo>
                  <a:pt x="3403184" y="166685"/>
                  <a:pt x="3397934" y="191570"/>
                  <a:pt x="3387045" y="208518"/>
                </a:cubicBezTo>
                <a:cubicBezTo>
                  <a:pt x="3376156" y="225466"/>
                  <a:pt x="3362327" y="237360"/>
                  <a:pt x="3345559" y="244200"/>
                </a:cubicBezTo>
                <a:cubicBezTo>
                  <a:pt x="3328791" y="251040"/>
                  <a:pt x="3327080" y="247855"/>
                  <a:pt x="3340425" y="234647"/>
                </a:cubicBezTo>
                <a:cubicBezTo>
                  <a:pt x="3353770" y="221438"/>
                  <a:pt x="3363502" y="208717"/>
                  <a:pt x="3369623" y="196482"/>
                </a:cubicBezTo>
                <a:cubicBezTo>
                  <a:pt x="3375743" y="184247"/>
                  <a:pt x="3379188" y="171277"/>
                  <a:pt x="3379957" y="157572"/>
                </a:cubicBezTo>
                <a:cubicBezTo>
                  <a:pt x="3371672" y="166924"/>
                  <a:pt x="3366076" y="173544"/>
                  <a:pt x="3363167" y="177432"/>
                </a:cubicBezTo>
                <a:cubicBezTo>
                  <a:pt x="3360259" y="181320"/>
                  <a:pt x="3354548" y="180188"/>
                  <a:pt x="3346034" y="174037"/>
                </a:cubicBezTo>
                <a:cubicBezTo>
                  <a:pt x="3337519" y="167885"/>
                  <a:pt x="3337457" y="163826"/>
                  <a:pt x="3345848" y="161861"/>
                </a:cubicBezTo>
                <a:cubicBezTo>
                  <a:pt x="3354238" y="159895"/>
                  <a:pt x="3365620" y="154242"/>
                  <a:pt x="3379994" y="144903"/>
                </a:cubicBezTo>
                <a:cubicBezTo>
                  <a:pt x="3380738" y="128470"/>
                  <a:pt x="3380921" y="112797"/>
                  <a:pt x="3380543" y="97883"/>
                </a:cubicBezTo>
                <a:cubicBezTo>
                  <a:pt x="3380165" y="82969"/>
                  <a:pt x="3378608" y="72170"/>
                  <a:pt x="3375874" y="65485"/>
                </a:cubicBezTo>
                <a:cubicBezTo>
                  <a:pt x="3373139" y="58800"/>
                  <a:pt x="3373613" y="54943"/>
                  <a:pt x="3377297" y="53914"/>
                </a:cubicBezTo>
                <a:close/>
                <a:moveTo>
                  <a:pt x="4656749" y="51325"/>
                </a:moveTo>
                <a:cubicBezTo>
                  <a:pt x="4655102" y="50722"/>
                  <a:pt x="4652853" y="50894"/>
                  <a:pt x="4650000" y="51839"/>
                </a:cubicBezTo>
                <a:cubicBezTo>
                  <a:pt x="4644296" y="53731"/>
                  <a:pt x="4634461" y="57120"/>
                  <a:pt x="4620495" y="62006"/>
                </a:cubicBezTo>
                <a:lnTo>
                  <a:pt x="4620495" y="80386"/>
                </a:lnTo>
                <a:cubicBezTo>
                  <a:pt x="4626634" y="78948"/>
                  <a:pt x="4632203" y="77227"/>
                  <a:pt x="4637201" y="75224"/>
                </a:cubicBezTo>
                <a:cubicBezTo>
                  <a:pt x="4642200" y="73221"/>
                  <a:pt x="4646695" y="74393"/>
                  <a:pt x="4650689" y="78740"/>
                </a:cubicBezTo>
                <a:cubicBezTo>
                  <a:pt x="4654683" y="83087"/>
                  <a:pt x="4652707" y="87195"/>
                  <a:pt x="4644763" y="91065"/>
                </a:cubicBezTo>
                <a:cubicBezTo>
                  <a:pt x="4636820" y="94934"/>
                  <a:pt x="4628731" y="96869"/>
                  <a:pt x="4620495" y="96869"/>
                </a:cubicBezTo>
                <a:lnTo>
                  <a:pt x="4620495" y="118914"/>
                </a:lnTo>
                <a:cubicBezTo>
                  <a:pt x="4632724" y="115169"/>
                  <a:pt x="4643644" y="112267"/>
                  <a:pt x="4653256" y="110208"/>
                </a:cubicBezTo>
                <a:cubicBezTo>
                  <a:pt x="4658552" y="78011"/>
                  <a:pt x="4660760" y="59761"/>
                  <a:pt x="4659879" y="55458"/>
                </a:cubicBezTo>
                <a:cubicBezTo>
                  <a:pt x="4659439" y="53306"/>
                  <a:pt x="4658395" y="51928"/>
                  <a:pt x="4656749" y="51325"/>
                </a:cubicBezTo>
                <a:close/>
                <a:moveTo>
                  <a:pt x="5260986" y="48221"/>
                </a:moveTo>
                <a:cubicBezTo>
                  <a:pt x="5259107" y="47973"/>
                  <a:pt x="5253772" y="48816"/>
                  <a:pt x="5244978" y="50751"/>
                </a:cubicBezTo>
                <a:cubicBezTo>
                  <a:pt x="5236185" y="52686"/>
                  <a:pt x="5226555" y="54304"/>
                  <a:pt x="5216087" y="55607"/>
                </a:cubicBezTo>
                <a:cubicBezTo>
                  <a:pt x="5216819" y="65714"/>
                  <a:pt x="5218133" y="74365"/>
                  <a:pt x="5220031" y="81558"/>
                </a:cubicBezTo>
                <a:cubicBezTo>
                  <a:pt x="5237270" y="78631"/>
                  <a:pt x="5250770" y="76120"/>
                  <a:pt x="5260531" y="74024"/>
                </a:cubicBezTo>
                <a:cubicBezTo>
                  <a:pt x="5261957" y="65504"/>
                  <a:pt x="5262859" y="59135"/>
                  <a:pt x="5263237" y="54918"/>
                </a:cubicBezTo>
                <a:cubicBezTo>
                  <a:pt x="5263616" y="50701"/>
                  <a:pt x="5262865" y="48469"/>
                  <a:pt x="5260986" y="48221"/>
                </a:cubicBezTo>
                <a:close/>
                <a:moveTo>
                  <a:pt x="3727462" y="48221"/>
                </a:moveTo>
                <a:cubicBezTo>
                  <a:pt x="3725583" y="47973"/>
                  <a:pt x="3720246" y="48816"/>
                  <a:pt x="3711453" y="50751"/>
                </a:cubicBezTo>
                <a:cubicBezTo>
                  <a:pt x="3702660" y="52686"/>
                  <a:pt x="3693029" y="54304"/>
                  <a:pt x="3682562" y="55607"/>
                </a:cubicBezTo>
                <a:cubicBezTo>
                  <a:pt x="3683294" y="65714"/>
                  <a:pt x="3684608" y="74365"/>
                  <a:pt x="3686506" y="81558"/>
                </a:cubicBezTo>
                <a:cubicBezTo>
                  <a:pt x="3703745" y="78631"/>
                  <a:pt x="3717245" y="76120"/>
                  <a:pt x="3727006" y="74024"/>
                </a:cubicBezTo>
                <a:cubicBezTo>
                  <a:pt x="3728432" y="65504"/>
                  <a:pt x="3729334" y="59135"/>
                  <a:pt x="3729713" y="54918"/>
                </a:cubicBezTo>
                <a:cubicBezTo>
                  <a:pt x="3730091" y="50701"/>
                  <a:pt x="3729341" y="48469"/>
                  <a:pt x="3727462" y="48221"/>
                </a:cubicBezTo>
                <a:close/>
                <a:moveTo>
                  <a:pt x="4862020" y="42631"/>
                </a:moveTo>
                <a:cubicBezTo>
                  <a:pt x="4865530" y="43251"/>
                  <a:pt x="4870099" y="44903"/>
                  <a:pt x="4875726" y="47588"/>
                </a:cubicBezTo>
                <a:cubicBezTo>
                  <a:pt x="4886981" y="52959"/>
                  <a:pt x="4890036" y="58335"/>
                  <a:pt x="4884888" y="63718"/>
                </a:cubicBezTo>
                <a:cubicBezTo>
                  <a:pt x="4879742" y="69100"/>
                  <a:pt x="4876089" y="78371"/>
                  <a:pt x="4873931" y="91530"/>
                </a:cubicBezTo>
                <a:cubicBezTo>
                  <a:pt x="4880157" y="98996"/>
                  <a:pt x="4879410" y="103504"/>
                  <a:pt x="4871689" y="105055"/>
                </a:cubicBezTo>
                <a:cubicBezTo>
                  <a:pt x="4863969" y="106605"/>
                  <a:pt x="4853821" y="108614"/>
                  <a:pt x="4841245" y="111082"/>
                </a:cubicBezTo>
                <a:cubicBezTo>
                  <a:pt x="4852134" y="114977"/>
                  <a:pt x="4856996" y="118908"/>
                  <a:pt x="4855830" y="122877"/>
                </a:cubicBezTo>
                <a:cubicBezTo>
                  <a:pt x="4854664" y="126846"/>
                  <a:pt x="4854081" y="134082"/>
                  <a:pt x="4854081" y="144587"/>
                </a:cubicBezTo>
                <a:cubicBezTo>
                  <a:pt x="4856326" y="144711"/>
                  <a:pt x="4860964" y="143576"/>
                  <a:pt x="4867996" y="141183"/>
                </a:cubicBezTo>
                <a:cubicBezTo>
                  <a:pt x="4875029" y="138789"/>
                  <a:pt x="4880498" y="140079"/>
                  <a:pt x="4884405" y="145052"/>
                </a:cubicBezTo>
                <a:cubicBezTo>
                  <a:pt x="4888311" y="150026"/>
                  <a:pt x="4885471" y="153939"/>
                  <a:pt x="4875884" y="156791"/>
                </a:cubicBezTo>
                <a:cubicBezTo>
                  <a:pt x="4866298" y="159644"/>
                  <a:pt x="4859029" y="161070"/>
                  <a:pt x="4854081" y="161070"/>
                </a:cubicBezTo>
                <a:lnTo>
                  <a:pt x="4854081" y="192454"/>
                </a:lnTo>
                <a:cubicBezTo>
                  <a:pt x="4877423" y="184678"/>
                  <a:pt x="4888371" y="183403"/>
                  <a:pt x="4886925" y="188631"/>
                </a:cubicBezTo>
                <a:cubicBezTo>
                  <a:pt x="4885481" y="193859"/>
                  <a:pt x="4872340" y="201595"/>
                  <a:pt x="4847505" y="211839"/>
                </a:cubicBezTo>
                <a:cubicBezTo>
                  <a:pt x="4822669" y="222083"/>
                  <a:pt x="4807427" y="229413"/>
                  <a:pt x="4801777" y="233828"/>
                </a:cubicBezTo>
                <a:cubicBezTo>
                  <a:pt x="4796128" y="238243"/>
                  <a:pt x="4788429" y="236085"/>
                  <a:pt x="4778681" y="227354"/>
                </a:cubicBezTo>
                <a:cubicBezTo>
                  <a:pt x="4768933" y="218623"/>
                  <a:pt x="4768406" y="213752"/>
                  <a:pt x="4777100" y="212741"/>
                </a:cubicBezTo>
                <a:cubicBezTo>
                  <a:pt x="4785794" y="211730"/>
                  <a:pt x="4793508" y="210344"/>
                  <a:pt x="4800242" y="208583"/>
                </a:cubicBezTo>
                <a:cubicBezTo>
                  <a:pt x="4797911" y="198029"/>
                  <a:pt x="4795979" y="187456"/>
                  <a:pt x="4794447" y="176864"/>
                </a:cubicBezTo>
                <a:cubicBezTo>
                  <a:pt x="4792916" y="166273"/>
                  <a:pt x="4790581" y="157768"/>
                  <a:pt x="4787443" y="151350"/>
                </a:cubicBezTo>
                <a:cubicBezTo>
                  <a:pt x="4784306" y="144931"/>
                  <a:pt x="4784966" y="141229"/>
                  <a:pt x="4789424" y="140243"/>
                </a:cubicBezTo>
                <a:cubicBezTo>
                  <a:pt x="4793883" y="139257"/>
                  <a:pt x="4799744" y="140122"/>
                  <a:pt x="4807005" y="142838"/>
                </a:cubicBezTo>
                <a:cubicBezTo>
                  <a:pt x="4814267" y="145555"/>
                  <a:pt x="4816924" y="149551"/>
                  <a:pt x="4814976" y="154828"/>
                </a:cubicBezTo>
                <a:cubicBezTo>
                  <a:pt x="4813029" y="160106"/>
                  <a:pt x="4813848" y="176151"/>
                  <a:pt x="4817432" y="202965"/>
                </a:cubicBezTo>
                <a:lnTo>
                  <a:pt x="4835254" y="197998"/>
                </a:lnTo>
                <a:cubicBezTo>
                  <a:pt x="4835254" y="167265"/>
                  <a:pt x="4834898" y="145644"/>
                  <a:pt x="4834184" y="133137"/>
                </a:cubicBezTo>
                <a:cubicBezTo>
                  <a:pt x="4833472" y="120629"/>
                  <a:pt x="4832687" y="114375"/>
                  <a:pt x="4831831" y="114375"/>
                </a:cubicBezTo>
                <a:cubicBezTo>
                  <a:pt x="4830728" y="114375"/>
                  <a:pt x="4830024" y="115290"/>
                  <a:pt x="4829720" y="117119"/>
                </a:cubicBezTo>
                <a:cubicBezTo>
                  <a:pt x="4829416" y="118948"/>
                  <a:pt x="4827605" y="120700"/>
                  <a:pt x="4824287" y="122375"/>
                </a:cubicBezTo>
                <a:cubicBezTo>
                  <a:pt x="4820970" y="124049"/>
                  <a:pt x="4818158" y="121370"/>
                  <a:pt x="4815851" y="114338"/>
                </a:cubicBezTo>
                <a:cubicBezTo>
                  <a:pt x="4813544" y="107306"/>
                  <a:pt x="4810986" y="98782"/>
                  <a:pt x="4808177" y="88767"/>
                </a:cubicBezTo>
                <a:cubicBezTo>
                  <a:pt x="4805368" y="78752"/>
                  <a:pt x="4802370" y="70378"/>
                  <a:pt x="4799182" y="63643"/>
                </a:cubicBezTo>
                <a:cubicBezTo>
                  <a:pt x="4795995" y="56909"/>
                  <a:pt x="4798429" y="53929"/>
                  <a:pt x="4806484" y="54704"/>
                </a:cubicBezTo>
                <a:cubicBezTo>
                  <a:pt x="4814539" y="55479"/>
                  <a:pt x="4823887" y="54590"/>
                  <a:pt x="4834529" y="52035"/>
                </a:cubicBezTo>
                <a:cubicBezTo>
                  <a:pt x="4845170" y="49480"/>
                  <a:pt x="4851883" y="46757"/>
                  <a:pt x="4854667" y="43868"/>
                </a:cubicBezTo>
                <a:cubicBezTo>
                  <a:pt x="4856059" y="42423"/>
                  <a:pt x="4858510" y="42010"/>
                  <a:pt x="4862020" y="42631"/>
                </a:cubicBezTo>
                <a:close/>
                <a:moveTo>
                  <a:pt x="3328495" y="42631"/>
                </a:moveTo>
                <a:cubicBezTo>
                  <a:pt x="3332005" y="43251"/>
                  <a:pt x="3336574" y="44903"/>
                  <a:pt x="3342201" y="47588"/>
                </a:cubicBezTo>
                <a:cubicBezTo>
                  <a:pt x="3353456" y="52959"/>
                  <a:pt x="3356510" y="58335"/>
                  <a:pt x="3351364" y="63718"/>
                </a:cubicBezTo>
                <a:cubicBezTo>
                  <a:pt x="3346216" y="69100"/>
                  <a:pt x="3342564" y="78371"/>
                  <a:pt x="3340406" y="91530"/>
                </a:cubicBezTo>
                <a:cubicBezTo>
                  <a:pt x="3346632" y="98996"/>
                  <a:pt x="3345885" y="103504"/>
                  <a:pt x="3338164" y="105055"/>
                </a:cubicBezTo>
                <a:cubicBezTo>
                  <a:pt x="3330444" y="106605"/>
                  <a:pt x="3320296" y="108614"/>
                  <a:pt x="3307720" y="111082"/>
                </a:cubicBezTo>
                <a:cubicBezTo>
                  <a:pt x="3318609" y="114977"/>
                  <a:pt x="3323470" y="118908"/>
                  <a:pt x="3322305" y="122877"/>
                </a:cubicBezTo>
                <a:cubicBezTo>
                  <a:pt x="3321139" y="126846"/>
                  <a:pt x="3320556" y="134082"/>
                  <a:pt x="3320556" y="144587"/>
                </a:cubicBezTo>
                <a:cubicBezTo>
                  <a:pt x="3322801" y="144711"/>
                  <a:pt x="3327439" y="143576"/>
                  <a:pt x="3334472" y="141183"/>
                </a:cubicBezTo>
                <a:cubicBezTo>
                  <a:pt x="3341504" y="138789"/>
                  <a:pt x="3346973" y="140079"/>
                  <a:pt x="3350880" y="145052"/>
                </a:cubicBezTo>
                <a:cubicBezTo>
                  <a:pt x="3354787" y="150026"/>
                  <a:pt x="3351946" y="153939"/>
                  <a:pt x="3342359" y="156791"/>
                </a:cubicBezTo>
                <a:cubicBezTo>
                  <a:pt x="3332772" y="159644"/>
                  <a:pt x="3325505" y="161070"/>
                  <a:pt x="3320556" y="161070"/>
                </a:cubicBezTo>
                <a:lnTo>
                  <a:pt x="3320556" y="192454"/>
                </a:lnTo>
                <a:cubicBezTo>
                  <a:pt x="3343897" y="184678"/>
                  <a:pt x="3354845" y="183403"/>
                  <a:pt x="3353401" y="188631"/>
                </a:cubicBezTo>
                <a:cubicBezTo>
                  <a:pt x="3351956" y="193859"/>
                  <a:pt x="3338815" y="201595"/>
                  <a:pt x="3313980" y="211839"/>
                </a:cubicBezTo>
                <a:cubicBezTo>
                  <a:pt x="3289144" y="222083"/>
                  <a:pt x="3273901" y="229413"/>
                  <a:pt x="3268252" y="233828"/>
                </a:cubicBezTo>
                <a:cubicBezTo>
                  <a:pt x="3262603" y="238243"/>
                  <a:pt x="3254904" y="236085"/>
                  <a:pt x="3245156" y="227354"/>
                </a:cubicBezTo>
                <a:cubicBezTo>
                  <a:pt x="3235408" y="218623"/>
                  <a:pt x="3234881" y="213752"/>
                  <a:pt x="3243575" y="212741"/>
                </a:cubicBezTo>
                <a:cubicBezTo>
                  <a:pt x="3252269" y="211730"/>
                  <a:pt x="3259983" y="210344"/>
                  <a:pt x="3266718" y="208583"/>
                </a:cubicBezTo>
                <a:cubicBezTo>
                  <a:pt x="3264386" y="198029"/>
                  <a:pt x="3262454" y="187456"/>
                  <a:pt x="3260923" y="176864"/>
                </a:cubicBezTo>
                <a:cubicBezTo>
                  <a:pt x="3259391" y="166273"/>
                  <a:pt x="3257056" y="157768"/>
                  <a:pt x="3253918" y="151350"/>
                </a:cubicBezTo>
                <a:cubicBezTo>
                  <a:pt x="3250780" y="144931"/>
                  <a:pt x="3251441" y="141229"/>
                  <a:pt x="3255900" y="140243"/>
                </a:cubicBezTo>
                <a:cubicBezTo>
                  <a:pt x="3260358" y="139257"/>
                  <a:pt x="3266218" y="140122"/>
                  <a:pt x="3273480" y="142838"/>
                </a:cubicBezTo>
                <a:cubicBezTo>
                  <a:pt x="3280741" y="145555"/>
                  <a:pt x="3283399" y="149551"/>
                  <a:pt x="3281452" y="154828"/>
                </a:cubicBezTo>
                <a:cubicBezTo>
                  <a:pt x="3279504" y="160106"/>
                  <a:pt x="3280323" y="176151"/>
                  <a:pt x="3283907" y="202965"/>
                </a:cubicBezTo>
                <a:lnTo>
                  <a:pt x="3301729" y="197998"/>
                </a:lnTo>
                <a:cubicBezTo>
                  <a:pt x="3301729" y="167265"/>
                  <a:pt x="3301373" y="145644"/>
                  <a:pt x="3300660" y="133137"/>
                </a:cubicBezTo>
                <a:cubicBezTo>
                  <a:pt x="3299946" y="120629"/>
                  <a:pt x="3299162" y="114375"/>
                  <a:pt x="3298306" y="114375"/>
                </a:cubicBezTo>
                <a:cubicBezTo>
                  <a:pt x="3297202" y="114375"/>
                  <a:pt x="3296499" y="115290"/>
                  <a:pt x="3296195" y="117119"/>
                </a:cubicBezTo>
                <a:cubicBezTo>
                  <a:pt x="3295891" y="118948"/>
                  <a:pt x="3294080" y="120700"/>
                  <a:pt x="3290763" y="122375"/>
                </a:cubicBezTo>
                <a:cubicBezTo>
                  <a:pt x="3287445" y="124049"/>
                  <a:pt x="3284633" y="121370"/>
                  <a:pt x="3282326" y="114338"/>
                </a:cubicBezTo>
                <a:cubicBezTo>
                  <a:pt x="3280019" y="107306"/>
                  <a:pt x="3277461" y="98782"/>
                  <a:pt x="3274652" y="88767"/>
                </a:cubicBezTo>
                <a:cubicBezTo>
                  <a:pt x="3271843" y="78752"/>
                  <a:pt x="3268844" y="70378"/>
                  <a:pt x="3265657" y="63643"/>
                </a:cubicBezTo>
                <a:cubicBezTo>
                  <a:pt x="3262470" y="56909"/>
                  <a:pt x="3264904" y="53929"/>
                  <a:pt x="3272959" y="54704"/>
                </a:cubicBezTo>
                <a:cubicBezTo>
                  <a:pt x="3281014" y="55479"/>
                  <a:pt x="3290363" y="54590"/>
                  <a:pt x="3301004" y="52035"/>
                </a:cubicBezTo>
                <a:cubicBezTo>
                  <a:pt x="3311645" y="49480"/>
                  <a:pt x="3318358" y="46757"/>
                  <a:pt x="3321142" y="43868"/>
                </a:cubicBezTo>
                <a:cubicBezTo>
                  <a:pt x="3322534" y="42423"/>
                  <a:pt x="3324985" y="42010"/>
                  <a:pt x="3328495" y="42631"/>
                </a:cubicBezTo>
                <a:close/>
                <a:moveTo>
                  <a:pt x="6900021" y="42007"/>
                </a:moveTo>
                <a:cubicBezTo>
                  <a:pt x="6896653" y="45319"/>
                  <a:pt x="6892507" y="49029"/>
                  <a:pt x="6887582" y="53139"/>
                </a:cubicBezTo>
                <a:lnTo>
                  <a:pt x="6873242" y="64475"/>
                </a:lnTo>
                <a:lnTo>
                  <a:pt x="6881929" y="64192"/>
                </a:lnTo>
                <a:cubicBezTo>
                  <a:pt x="6891212" y="65848"/>
                  <a:pt x="6898046" y="68893"/>
                  <a:pt x="6902430" y="73326"/>
                </a:cubicBezTo>
                <a:cubicBezTo>
                  <a:pt x="6906815" y="77760"/>
                  <a:pt x="6908616" y="81279"/>
                  <a:pt x="6907835" y="83884"/>
                </a:cubicBezTo>
                <a:cubicBezTo>
                  <a:pt x="6909757" y="80696"/>
                  <a:pt x="6914529" y="74908"/>
                  <a:pt x="6922150" y="66517"/>
                </a:cubicBezTo>
                <a:cubicBezTo>
                  <a:pt x="6929771" y="58127"/>
                  <a:pt x="6934326" y="52332"/>
                  <a:pt x="6935814" y="49133"/>
                </a:cubicBezTo>
                <a:cubicBezTo>
                  <a:pt x="6937303" y="45933"/>
                  <a:pt x="6936125" y="44333"/>
                  <a:pt x="6932279" y="44333"/>
                </a:cubicBezTo>
                <a:cubicBezTo>
                  <a:pt x="6927170" y="44333"/>
                  <a:pt x="6921694" y="44723"/>
                  <a:pt x="6915853" y="45505"/>
                </a:cubicBezTo>
                <a:cubicBezTo>
                  <a:pt x="6910011" y="46286"/>
                  <a:pt x="6904734" y="45120"/>
                  <a:pt x="6900021" y="42007"/>
                </a:cubicBezTo>
                <a:close/>
                <a:moveTo>
                  <a:pt x="7585077" y="38380"/>
                </a:moveTo>
                <a:cubicBezTo>
                  <a:pt x="7588947" y="38380"/>
                  <a:pt x="7595179" y="40761"/>
                  <a:pt x="7603773" y="45523"/>
                </a:cubicBezTo>
                <a:cubicBezTo>
                  <a:pt x="7612368" y="50286"/>
                  <a:pt x="7616449" y="54369"/>
                  <a:pt x="7616015" y="57774"/>
                </a:cubicBezTo>
                <a:cubicBezTo>
                  <a:pt x="7615581" y="61178"/>
                  <a:pt x="7614189" y="65231"/>
                  <a:pt x="7611838" y="69931"/>
                </a:cubicBezTo>
                <a:cubicBezTo>
                  <a:pt x="7609488" y="74632"/>
                  <a:pt x="7605578" y="87713"/>
                  <a:pt x="7600109" y="109175"/>
                </a:cubicBezTo>
                <a:cubicBezTo>
                  <a:pt x="7594639" y="130638"/>
                  <a:pt x="7586541" y="149691"/>
                  <a:pt x="7575812" y="166335"/>
                </a:cubicBezTo>
                <a:cubicBezTo>
                  <a:pt x="7598434" y="178824"/>
                  <a:pt x="7613603" y="188318"/>
                  <a:pt x="7621317" y="194817"/>
                </a:cubicBezTo>
                <a:cubicBezTo>
                  <a:pt x="7629031" y="201315"/>
                  <a:pt x="7633493" y="208720"/>
                  <a:pt x="7634701" y="217029"/>
                </a:cubicBezTo>
                <a:cubicBezTo>
                  <a:pt x="7635911" y="225339"/>
                  <a:pt x="7634603" y="232293"/>
                  <a:pt x="7630777" y="237893"/>
                </a:cubicBezTo>
                <a:cubicBezTo>
                  <a:pt x="7626951" y="243493"/>
                  <a:pt x="7621775" y="242150"/>
                  <a:pt x="7615251" y="233865"/>
                </a:cubicBezTo>
                <a:cubicBezTo>
                  <a:pt x="7608729" y="225581"/>
                  <a:pt x="7602971" y="217795"/>
                  <a:pt x="7597979" y="210509"/>
                </a:cubicBezTo>
                <a:cubicBezTo>
                  <a:pt x="7592987" y="203222"/>
                  <a:pt x="7583731" y="191412"/>
                  <a:pt x="7570213" y="175078"/>
                </a:cubicBezTo>
                <a:cubicBezTo>
                  <a:pt x="7556199" y="196137"/>
                  <a:pt x="7541790" y="212075"/>
                  <a:pt x="7526987" y="222889"/>
                </a:cubicBezTo>
                <a:cubicBezTo>
                  <a:pt x="7512185" y="233704"/>
                  <a:pt x="7498310" y="240504"/>
                  <a:pt x="7485362" y="243288"/>
                </a:cubicBezTo>
                <a:cubicBezTo>
                  <a:pt x="7472414" y="246072"/>
                  <a:pt x="7466169" y="245902"/>
                  <a:pt x="7466628" y="242777"/>
                </a:cubicBezTo>
                <a:cubicBezTo>
                  <a:pt x="7467087" y="239651"/>
                  <a:pt x="7474234" y="234132"/>
                  <a:pt x="7488069" y="226219"/>
                </a:cubicBezTo>
                <a:cubicBezTo>
                  <a:pt x="7501904" y="218307"/>
                  <a:pt x="7516108" y="206106"/>
                  <a:pt x="7530680" y="189617"/>
                </a:cubicBezTo>
                <a:cubicBezTo>
                  <a:pt x="7545253" y="173128"/>
                  <a:pt x="7556589" y="155638"/>
                  <a:pt x="7564687" y="137146"/>
                </a:cubicBezTo>
                <a:cubicBezTo>
                  <a:pt x="7572787" y="118654"/>
                  <a:pt x="7578197" y="101523"/>
                  <a:pt x="7580919" y="85754"/>
                </a:cubicBezTo>
                <a:cubicBezTo>
                  <a:pt x="7583641" y="69984"/>
                  <a:pt x="7583837" y="58146"/>
                  <a:pt x="7581505" y="50239"/>
                </a:cubicBezTo>
                <a:cubicBezTo>
                  <a:pt x="7579173" y="42333"/>
                  <a:pt x="7580365" y="38380"/>
                  <a:pt x="7585077" y="38380"/>
                </a:cubicBezTo>
                <a:close/>
                <a:moveTo>
                  <a:pt x="5449635" y="38380"/>
                </a:moveTo>
                <a:lnTo>
                  <a:pt x="5482359" y="38380"/>
                </a:lnTo>
                <a:lnTo>
                  <a:pt x="5433320" y="114245"/>
                </a:lnTo>
                <a:cubicBezTo>
                  <a:pt x="5452370" y="108800"/>
                  <a:pt x="5468524" y="109957"/>
                  <a:pt x="5481782" y="117714"/>
                </a:cubicBezTo>
                <a:cubicBezTo>
                  <a:pt x="5495041" y="125472"/>
                  <a:pt x="5503887" y="133986"/>
                  <a:pt x="5508320" y="143257"/>
                </a:cubicBezTo>
                <a:cubicBezTo>
                  <a:pt x="5512754" y="152528"/>
                  <a:pt x="5515173" y="162580"/>
                  <a:pt x="5515575" y="173413"/>
                </a:cubicBezTo>
                <a:cubicBezTo>
                  <a:pt x="5515979" y="184247"/>
                  <a:pt x="5514345" y="194965"/>
                  <a:pt x="5510673" y="205569"/>
                </a:cubicBezTo>
                <a:cubicBezTo>
                  <a:pt x="5507003" y="216173"/>
                  <a:pt x="5500439" y="225798"/>
                  <a:pt x="5490982" y="234442"/>
                </a:cubicBezTo>
                <a:cubicBezTo>
                  <a:pt x="5481525" y="243087"/>
                  <a:pt x="5468403" y="247806"/>
                  <a:pt x="5451617" y="248599"/>
                </a:cubicBezTo>
                <a:cubicBezTo>
                  <a:pt x="5434830" y="249393"/>
                  <a:pt x="5420465" y="246302"/>
                  <a:pt x="5408522" y="239326"/>
                </a:cubicBezTo>
                <a:cubicBezTo>
                  <a:pt x="5396578" y="232349"/>
                  <a:pt x="5388365" y="222514"/>
                  <a:pt x="5383881" y="209820"/>
                </a:cubicBezTo>
                <a:cubicBezTo>
                  <a:pt x="5379398" y="197127"/>
                  <a:pt x="5377547" y="184975"/>
                  <a:pt x="5378328" y="173367"/>
                </a:cubicBezTo>
                <a:cubicBezTo>
                  <a:pt x="5379109" y="161758"/>
                  <a:pt x="5381249" y="152075"/>
                  <a:pt x="5384746" y="144317"/>
                </a:cubicBezTo>
                <a:cubicBezTo>
                  <a:pt x="5388244" y="136560"/>
                  <a:pt x="5393583" y="126672"/>
                  <a:pt x="5400764" y="114654"/>
                </a:cubicBezTo>
                <a:close/>
                <a:moveTo>
                  <a:pt x="1611144" y="38380"/>
                </a:moveTo>
                <a:cubicBezTo>
                  <a:pt x="1619336" y="38380"/>
                  <a:pt x="1626765" y="39214"/>
                  <a:pt x="1633432" y="40882"/>
                </a:cubicBezTo>
                <a:cubicBezTo>
                  <a:pt x="1640097" y="42550"/>
                  <a:pt x="1647164" y="46082"/>
                  <a:pt x="1654630" y="51477"/>
                </a:cubicBezTo>
                <a:cubicBezTo>
                  <a:pt x="1662097" y="56872"/>
                  <a:pt x="1667438" y="64437"/>
                  <a:pt x="1670657" y="74173"/>
                </a:cubicBezTo>
                <a:cubicBezTo>
                  <a:pt x="1673875" y="83909"/>
                  <a:pt x="1673630" y="95403"/>
                  <a:pt x="1669922" y="108654"/>
                </a:cubicBezTo>
                <a:cubicBezTo>
                  <a:pt x="1666214" y="121906"/>
                  <a:pt x="1657173" y="131162"/>
                  <a:pt x="1642799" y="136420"/>
                </a:cubicBezTo>
                <a:cubicBezTo>
                  <a:pt x="1655411" y="139174"/>
                  <a:pt x="1664596" y="144866"/>
                  <a:pt x="1670350" y="153498"/>
                </a:cubicBezTo>
                <a:cubicBezTo>
                  <a:pt x="1676104" y="162130"/>
                  <a:pt x="1678982" y="172489"/>
                  <a:pt x="1678982" y="184575"/>
                </a:cubicBezTo>
                <a:cubicBezTo>
                  <a:pt x="1678982" y="196662"/>
                  <a:pt x="1677131" y="206416"/>
                  <a:pt x="1673429" y="213839"/>
                </a:cubicBezTo>
                <a:cubicBezTo>
                  <a:pt x="1669727" y="221262"/>
                  <a:pt x="1665575" y="227475"/>
                  <a:pt x="1660974" y="232479"/>
                </a:cubicBezTo>
                <a:cubicBezTo>
                  <a:pt x="1656373" y="237484"/>
                  <a:pt x="1650168" y="241428"/>
                  <a:pt x="1642361" y="244311"/>
                </a:cubicBezTo>
                <a:cubicBezTo>
                  <a:pt x="1634554" y="247195"/>
                  <a:pt x="1624769" y="248637"/>
                  <a:pt x="1613005" y="248637"/>
                </a:cubicBezTo>
                <a:cubicBezTo>
                  <a:pt x="1601241" y="248637"/>
                  <a:pt x="1591053" y="247198"/>
                  <a:pt x="1582439" y="244321"/>
                </a:cubicBezTo>
                <a:cubicBezTo>
                  <a:pt x="1573826" y="241443"/>
                  <a:pt x="1566595" y="237084"/>
                  <a:pt x="1560748" y="231242"/>
                </a:cubicBezTo>
                <a:cubicBezTo>
                  <a:pt x="1554900" y="225401"/>
                  <a:pt x="1550940" y="218545"/>
                  <a:pt x="1548869" y="210676"/>
                </a:cubicBezTo>
                <a:cubicBezTo>
                  <a:pt x="1546798" y="202807"/>
                  <a:pt x="1545762" y="194066"/>
                  <a:pt x="1545762" y="184454"/>
                </a:cubicBezTo>
                <a:cubicBezTo>
                  <a:pt x="1545762" y="174830"/>
                  <a:pt x="1548193" y="165358"/>
                  <a:pt x="1553055" y="156038"/>
                </a:cubicBezTo>
                <a:cubicBezTo>
                  <a:pt x="1557917" y="146717"/>
                  <a:pt x="1565606" y="139930"/>
                  <a:pt x="1576124" y="135676"/>
                </a:cubicBezTo>
                <a:cubicBezTo>
                  <a:pt x="1567330" y="131720"/>
                  <a:pt x="1561247" y="126154"/>
                  <a:pt x="1557873" y="118979"/>
                </a:cubicBezTo>
                <a:cubicBezTo>
                  <a:pt x="1554500" y="111805"/>
                  <a:pt x="1552612" y="103746"/>
                  <a:pt x="1552208" y="94804"/>
                </a:cubicBezTo>
                <a:cubicBezTo>
                  <a:pt x="1551805" y="85862"/>
                  <a:pt x="1553012" y="78160"/>
                  <a:pt x="1555827" y="71699"/>
                </a:cubicBezTo>
                <a:cubicBezTo>
                  <a:pt x="1558642" y="65237"/>
                  <a:pt x="1562933" y="59123"/>
                  <a:pt x="1568701" y="53355"/>
                </a:cubicBezTo>
                <a:cubicBezTo>
                  <a:pt x="1574468" y="47588"/>
                  <a:pt x="1580935" y="43651"/>
                  <a:pt x="1588104" y="41542"/>
                </a:cubicBezTo>
                <a:cubicBezTo>
                  <a:pt x="1595273" y="39434"/>
                  <a:pt x="1602953" y="38380"/>
                  <a:pt x="1611144" y="38380"/>
                </a:cubicBezTo>
                <a:close/>
                <a:moveTo>
                  <a:pt x="1921395" y="37226"/>
                </a:moveTo>
                <a:cubicBezTo>
                  <a:pt x="1936197" y="37226"/>
                  <a:pt x="1948906" y="43148"/>
                  <a:pt x="1959523" y="54993"/>
                </a:cubicBezTo>
                <a:cubicBezTo>
                  <a:pt x="1970139" y="66837"/>
                  <a:pt x="1977026" y="81431"/>
                  <a:pt x="1980182" y="98776"/>
                </a:cubicBezTo>
                <a:cubicBezTo>
                  <a:pt x="1983338" y="116121"/>
                  <a:pt x="1984324" y="136045"/>
                  <a:pt x="1983140" y="158549"/>
                </a:cubicBezTo>
                <a:cubicBezTo>
                  <a:pt x="1981956" y="181053"/>
                  <a:pt x="1977906" y="199623"/>
                  <a:pt x="1970992" y="214257"/>
                </a:cubicBezTo>
                <a:cubicBezTo>
                  <a:pt x="1964078" y="228892"/>
                  <a:pt x="1953551" y="239059"/>
                  <a:pt x="1939413" y="244758"/>
                </a:cubicBezTo>
                <a:cubicBezTo>
                  <a:pt x="1925274" y="250457"/>
                  <a:pt x="1911163" y="249849"/>
                  <a:pt x="1897080" y="242935"/>
                </a:cubicBezTo>
                <a:cubicBezTo>
                  <a:pt x="1882997" y="236020"/>
                  <a:pt x="1873116" y="226880"/>
                  <a:pt x="1867436" y="215513"/>
                </a:cubicBezTo>
                <a:cubicBezTo>
                  <a:pt x="1861755" y="204146"/>
                  <a:pt x="1857718" y="192277"/>
                  <a:pt x="1855325" y="179906"/>
                </a:cubicBezTo>
                <a:cubicBezTo>
                  <a:pt x="1852931" y="167535"/>
                  <a:pt x="1852125" y="150912"/>
                  <a:pt x="1852906" y="130039"/>
                </a:cubicBezTo>
                <a:cubicBezTo>
                  <a:pt x="1853700" y="109166"/>
                  <a:pt x="1856664" y="92606"/>
                  <a:pt x="1861799" y="80359"/>
                </a:cubicBezTo>
                <a:cubicBezTo>
                  <a:pt x="1866933" y="68111"/>
                  <a:pt x="1874449" y="57861"/>
                  <a:pt x="1884346" y="49607"/>
                </a:cubicBezTo>
                <a:cubicBezTo>
                  <a:pt x="1894243" y="41353"/>
                  <a:pt x="1906593" y="37226"/>
                  <a:pt x="1921395" y="37226"/>
                </a:cubicBezTo>
                <a:close/>
                <a:moveTo>
                  <a:pt x="1768995" y="37226"/>
                </a:moveTo>
                <a:cubicBezTo>
                  <a:pt x="1783797" y="37226"/>
                  <a:pt x="1796506" y="43148"/>
                  <a:pt x="1807123" y="54993"/>
                </a:cubicBezTo>
                <a:cubicBezTo>
                  <a:pt x="1817739" y="66837"/>
                  <a:pt x="1824626" y="81431"/>
                  <a:pt x="1827782" y="98776"/>
                </a:cubicBezTo>
                <a:cubicBezTo>
                  <a:pt x="1830938" y="116121"/>
                  <a:pt x="1831924" y="136045"/>
                  <a:pt x="1830740" y="158549"/>
                </a:cubicBezTo>
                <a:cubicBezTo>
                  <a:pt x="1829556" y="181053"/>
                  <a:pt x="1825506" y="199623"/>
                  <a:pt x="1818592" y="214257"/>
                </a:cubicBezTo>
                <a:cubicBezTo>
                  <a:pt x="1811678" y="228892"/>
                  <a:pt x="1801151" y="239059"/>
                  <a:pt x="1787013" y="244758"/>
                </a:cubicBezTo>
                <a:cubicBezTo>
                  <a:pt x="1772874" y="250457"/>
                  <a:pt x="1758763" y="249849"/>
                  <a:pt x="1744680" y="242935"/>
                </a:cubicBezTo>
                <a:cubicBezTo>
                  <a:pt x="1730597" y="236020"/>
                  <a:pt x="1720716" y="226880"/>
                  <a:pt x="1715036" y="215513"/>
                </a:cubicBezTo>
                <a:cubicBezTo>
                  <a:pt x="1709355" y="204146"/>
                  <a:pt x="1705318" y="192277"/>
                  <a:pt x="1702925" y="179906"/>
                </a:cubicBezTo>
                <a:cubicBezTo>
                  <a:pt x="1700531" y="167535"/>
                  <a:pt x="1699725" y="150912"/>
                  <a:pt x="1700506" y="130039"/>
                </a:cubicBezTo>
                <a:cubicBezTo>
                  <a:pt x="1701300" y="109166"/>
                  <a:pt x="1704264" y="92606"/>
                  <a:pt x="1709399" y="80359"/>
                </a:cubicBezTo>
                <a:cubicBezTo>
                  <a:pt x="1714533" y="68111"/>
                  <a:pt x="1722049" y="57861"/>
                  <a:pt x="1731946" y="49607"/>
                </a:cubicBezTo>
                <a:cubicBezTo>
                  <a:pt x="1741843" y="41353"/>
                  <a:pt x="1754193" y="37226"/>
                  <a:pt x="1768995" y="37226"/>
                </a:cubicBezTo>
                <a:close/>
                <a:moveTo>
                  <a:pt x="846356" y="35310"/>
                </a:moveTo>
                <a:cubicBezTo>
                  <a:pt x="855591" y="34380"/>
                  <a:pt x="863171" y="36464"/>
                  <a:pt x="869097" y="41561"/>
                </a:cubicBezTo>
                <a:cubicBezTo>
                  <a:pt x="876997" y="48357"/>
                  <a:pt x="878541" y="52652"/>
                  <a:pt x="873729" y="54444"/>
                </a:cubicBezTo>
                <a:cubicBezTo>
                  <a:pt x="868917" y="56236"/>
                  <a:pt x="860024" y="57920"/>
                  <a:pt x="847051" y="59495"/>
                </a:cubicBezTo>
                <a:cubicBezTo>
                  <a:pt x="834079" y="61070"/>
                  <a:pt x="819698" y="62725"/>
                  <a:pt x="803910" y="64462"/>
                </a:cubicBezTo>
                <a:cubicBezTo>
                  <a:pt x="811686" y="69435"/>
                  <a:pt x="815172" y="73277"/>
                  <a:pt x="814365" y="75987"/>
                </a:cubicBezTo>
                <a:cubicBezTo>
                  <a:pt x="813559" y="78697"/>
                  <a:pt x="812797" y="85223"/>
                  <a:pt x="812077" y="95567"/>
                </a:cubicBezTo>
                <a:cubicBezTo>
                  <a:pt x="828002" y="93384"/>
                  <a:pt x="838128" y="90699"/>
                  <a:pt x="842456" y="87512"/>
                </a:cubicBezTo>
                <a:cubicBezTo>
                  <a:pt x="846785" y="84324"/>
                  <a:pt x="854282" y="85664"/>
                  <a:pt x="864948" y="91530"/>
                </a:cubicBezTo>
                <a:cubicBezTo>
                  <a:pt x="875614" y="97396"/>
                  <a:pt x="879170" y="102004"/>
                  <a:pt x="875618" y="105352"/>
                </a:cubicBezTo>
                <a:cubicBezTo>
                  <a:pt x="872064" y="108701"/>
                  <a:pt x="869918" y="115528"/>
                  <a:pt x="869181" y="125835"/>
                </a:cubicBezTo>
                <a:cubicBezTo>
                  <a:pt x="868442" y="136141"/>
                  <a:pt x="868470" y="147709"/>
                  <a:pt x="869264" y="160540"/>
                </a:cubicBezTo>
                <a:cubicBezTo>
                  <a:pt x="870058" y="173370"/>
                  <a:pt x="866328" y="184061"/>
                  <a:pt x="858074" y="192612"/>
                </a:cubicBezTo>
                <a:cubicBezTo>
                  <a:pt x="849820" y="201164"/>
                  <a:pt x="844239" y="201905"/>
                  <a:pt x="841331" y="194835"/>
                </a:cubicBezTo>
                <a:cubicBezTo>
                  <a:pt x="838423" y="187766"/>
                  <a:pt x="832603" y="179959"/>
                  <a:pt x="823871" y="171413"/>
                </a:cubicBezTo>
                <a:cubicBezTo>
                  <a:pt x="815140" y="162868"/>
                  <a:pt x="815016" y="159817"/>
                  <a:pt x="823500" y="162260"/>
                </a:cubicBezTo>
                <a:lnTo>
                  <a:pt x="839629" y="165702"/>
                </a:lnTo>
                <a:cubicBezTo>
                  <a:pt x="842307" y="165640"/>
                  <a:pt x="844004" y="160760"/>
                  <a:pt x="844717" y="151061"/>
                </a:cubicBezTo>
                <a:cubicBezTo>
                  <a:pt x="845430" y="141363"/>
                  <a:pt x="845430" y="131934"/>
                  <a:pt x="844717" y="122775"/>
                </a:cubicBezTo>
                <a:cubicBezTo>
                  <a:pt x="844004" y="113615"/>
                  <a:pt x="842627" y="108760"/>
                  <a:pt x="840587" y="108208"/>
                </a:cubicBezTo>
                <a:cubicBezTo>
                  <a:pt x="838547" y="107656"/>
                  <a:pt x="829043" y="108775"/>
                  <a:pt x="812077" y="111566"/>
                </a:cubicBezTo>
                <a:cubicBezTo>
                  <a:pt x="812077" y="185658"/>
                  <a:pt x="811048" y="232997"/>
                  <a:pt x="808989" y="253585"/>
                </a:cubicBezTo>
                <a:cubicBezTo>
                  <a:pt x="806930" y="274173"/>
                  <a:pt x="803216" y="284721"/>
                  <a:pt x="797845" y="285230"/>
                </a:cubicBezTo>
                <a:cubicBezTo>
                  <a:pt x="792475" y="285738"/>
                  <a:pt x="789591" y="266329"/>
                  <a:pt x="789195" y="227001"/>
                </a:cubicBezTo>
                <a:cubicBezTo>
                  <a:pt x="788798" y="187673"/>
                  <a:pt x="788600" y="150131"/>
                  <a:pt x="788600" y="114375"/>
                </a:cubicBezTo>
                <a:cubicBezTo>
                  <a:pt x="779211" y="115888"/>
                  <a:pt x="770697" y="117277"/>
                  <a:pt x="763057" y="118542"/>
                </a:cubicBezTo>
                <a:cubicBezTo>
                  <a:pt x="763801" y="147229"/>
                  <a:pt x="762455" y="167910"/>
                  <a:pt x="759020" y="180585"/>
                </a:cubicBezTo>
                <a:cubicBezTo>
                  <a:pt x="755584" y="193260"/>
                  <a:pt x="750704" y="195000"/>
                  <a:pt x="744379" y="185803"/>
                </a:cubicBezTo>
                <a:cubicBezTo>
                  <a:pt x="738054" y="176607"/>
                  <a:pt x="735868" y="169144"/>
                  <a:pt x="737821" y="163414"/>
                </a:cubicBezTo>
                <a:cubicBezTo>
                  <a:pt x="739774" y="157684"/>
                  <a:pt x="741136" y="148609"/>
                  <a:pt x="741904" y="136188"/>
                </a:cubicBezTo>
                <a:cubicBezTo>
                  <a:pt x="742673" y="123767"/>
                  <a:pt x="741309" y="113891"/>
                  <a:pt x="737812" y="106562"/>
                </a:cubicBezTo>
                <a:cubicBezTo>
                  <a:pt x="734315" y="99232"/>
                  <a:pt x="735964" y="96596"/>
                  <a:pt x="742760" y="98655"/>
                </a:cubicBezTo>
                <a:cubicBezTo>
                  <a:pt x="749557" y="100714"/>
                  <a:pt x="754351" y="102270"/>
                  <a:pt x="757141" y="103325"/>
                </a:cubicBezTo>
                <a:cubicBezTo>
                  <a:pt x="759931" y="104379"/>
                  <a:pt x="770417" y="103560"/>
                  <a:pt x="788600" y="100869"/>
                </a:cubicBezTo>
                <a:cubicBezTo>
                  <a:pt x="788600" y="85378"/>
                  <a:pt x="787712" y="73931"/>
                  <a:pt x="785939" y="66527"/>
                </a:cubicBezTo>
                <a:cubicBezTo>
                  <a:pt x="767125" y="70396"/>
                  <a:pt x="755128" y="72725"/>
                  <a:pt x="749950" y="73512"/>
                </a:cubicBezTo>
                <a:cubicBezTo>
                  <a:pt x="744772" y="74300"/>
                  <a:pt x="738829" y="71469"/>
                  <a:pt x="732119" y="65020"/>
                </a:cubicBezTo>
                <a:cubicBezTo>
                  <a:pt x="725410" y="58571"/>
                  <a:pt x="727772" y="54865"/>
                  <a:pt x="739207" y="53904"/>
                </a:cubicBezTo>
                <a:cubicBezTo>
                  <a:pt x="750642" y="52943"/>
                  <a:pt x="766281" y="50906"/>
                  <a:pt x="786125" y="47793"/>
                </a:cubicBezTo>
                <a:cubicBezTo>
                  <a:pt x="805969" y="44680"/>
                  <a:pt x="822783" y="41164"/>
                  <a:pt x="836568" y="37245"/>
                </a:cubicBezTo>
                <a:cubicBezTo>
                  <a:pt x="840015" y="36265"/>
                  <a:pt x="843277" y="35620"/>
                  <a:pt x="846356" y="35310"/>
                </a:cubicBezTo>
                <a:close/>
                <a:moveTo>
                  <a:pt x="6628381" y="32073"/>
                </a:moveTo>
                <a:cubicBezTo>
                  <a:pt x="6622025" y="32458"/>
                  <a:pt x="6599569" y="35955"/>
                  <a:pt x="6561009" y="42565"/>
                </a:cubicBezTo>
                <a:cubicBezTo>
                  <a:pt x="6561753" y="45021"/>
                  <a:pt x="6562417" y="48295"/>
                  <a:pt x="6562999" y="52388"/>
                </a:cubicBezTo>
                <a:cubicBezTo>
                  <a:pt x="6570516" y="52388"/>
                  <a:pt x="6580428" y="50441"/>
                  <a:pt x="6592737" y="46547"/>
                </a:cubicBezTo>
                <a:cubicBezTo>
                  <a:pt x="6605047" y="42652"/>
                  <a:pt x="6613539" y="43629"/>
                  <a:pt x="6618215" y="49477"/>
                </a:cubicBezTo>
                <a:cubicBezTo>
                  <a:pt x="6622891" y="55324"/>
                  <a:pt x="6618029" y="59820"/>
                  <a:pt x="6603629" y="62964"/>
                </a:cubicBezTo>
                <a:cubicBezTo>
                  <a:pt x="6589231" y="66108"/>
                  <a:pt x="6576196" y="66905"/>
                  <a:pt x="6564525" y="65355"/>
                </a:cubicBezTo>
                <a:cubicBezTo>
                  <a:pt x="6565257" y="72164"/>
                  <a:pt x="6566225" y="77956"/>
                  <a:pt x="6567427" y="82730"/>
                </a:cubicBezTo>
                <a:cubicBezTo>
                  <a:pt x="6573269" y="82817"/>
                  <a:pt x="6582819" y="81689"/>
                  <a:pt x="6596077" y="79345"/>
                </a:cubicBezTo>
                <a:cubicBezTo>
                  <a:pt x="6609335" y="77001"/>
                  <a:pt x="6620379" y="75494"/>
                  <a:pt x="6629209" y="74824"/>
                </a:cubicBezTo>
                <a:cubicBezTo>
                  <a:pt x="6635014" y="56679"/>
                  <a:pt x="6637916" y="44550"/>
                  <a:pt x="6637916" y="38435"/>
                </a:cubicBezTo>
                <a:cubicBezTo>
                  <a:pt x="6637916" y="33809"/>
                  <a:pt x="6634739" y="31689"/>
                  <a:pt x="6628381" y="32073"/>
                </a:cubicBezTo>
                <a:close/>
                <a:moveTo>
                  <a:pt x="7312287" y="30803"/>
                </a:moveTo>
                <a:cubicBezTo>
                  <a:pt x="7318399" y="31386"/>
                  <a:pt x="7323617" y="32954"/>
                  <a:pt x="7327939" y="35505"/>
                </a:cubicBezTo>
                <a:cubicBezTo>
                  <a:pt x="7336584" y="40609"/>
                  <a:pt x="7341126" y="45886"/>
                  <a:pt x="7341566" y="51337"/>
                </a:cubicBezTo>
                <a:cubicBezTo>
                  <a:pt x="7342007" y="56788"/>
                  <a:pt x="7335939" y="58930"/>
                  <a:pt x="7323363" y="57765"/>
                </a:cubicBezTo>
                <a:cubicBezTo>
                  <a:pt x="7310787" y="56599"/>
                  <a:pt x="7298961" y="56211"/>
                  <a:pt x="7287885" y="56602"/>
                </a:cubicBezTo>
                <a:cubicBezTo>
                  <a:pt x="7276811" y="56992"/>
                  <a:pt x="7264179" y="57721"/>
                  <a:pt x="7249991" y="58788"/>
                </a:cubicBezTo>
                <a:cubicBezTo>
                  <a:pt x="7260892" y="65212"/>
                  <a:pt x="7265369" y="70756"/>
                  <a:pt x="7263422" y="75419"/>
                </a:cubicBezTo>
                <a:cubicBezTo>
                  <a:pt x="7261475" y="80083"/>
                  <a:pt x="7260501" y="91877"/>
                  <a:pt x="7260501" y="110803"/>
                </a:cubicBezTo>
                <a:cubicBezTo>
                  <a:pt x="7260501" y="130337"/>
                  <a:pt x="7260892" y="149650"/>
                  <a:pt x="7261673" y="168744"/>
                </a:cubicBezTo>
                <a:cubicBezTo>
                  <a:pt x="7262455" y="187837"/>
                  <a:pt x="7262845" y="204323"/>
                  <a:pt x="7262845" y="218201"/>
                </a:cubicBezTo>
                <a:cubicBezTo>
                  <a:pt x="7262845" y="233717"/>
                  <a:pt x="7258833" y="246751"/>
                  <a:pt x="7250809" y="257306"/>
                </a:cubicBezTo>
                <a:cubicBezTo>
                  <a:pt x="7242785" y="267860"/>
                  <a:pt x="7236265" y="268276"/>
                  <a:pt x="7231247" y="258552"/>
                </a:cubicBezTo>
                <a:cubicBezTo>
                  <a:pt x="7226231" y="248829"/>
                  <a:pt x="7218157" y="239077"/>
                  <a:pt x="7207025" y="229298"/>
                </a:cubicBezTo>
                <a:cubicBezTo>
                  <a:pt x="7195895" y="219519"/>
                  <a:pt x="7196515" y="216186"/>
                  <a:pt x="7208886" y="219299"/>
                </a:cubicBezTo>
                <a:cubicBezTo>
                  <a:pt x="7221257" y="222412"/>
                  <a:pt x="7228866" y="223559"/>
                  <a:pt x="7231713" y="222741"/>
                </a:cubicBezTo>
                <a:cubicBezTo>
                  <a:pt x="7234559" y="221922"/>
                  <a:pt x="7236543" y="217231"/>
                  <a:pt x="7237665" y="208667"/>
                </a:cubicBezTo>
                <a:cubicBezTo>
                  <a:pt x="7238788" y="200103"/>
                  <a:pt x="7239153" y="178250"/>
                  <a:pt x="7238763" y="143108"/>
                </a:cubicBezTo>
                <a:cubicBezTo>
                  <a:pt x="7238373" y="107966"/>
                  <a:pt x="7237235" y="86423"/>
                  <a:pt x="7235349" y="78480"/>
                </a:cubicBezTo>
                <a:cubicBezTo>
                  <a:pt x="7233465" y="70536"/>
                  <a:pt x="7231418" y="64604"/>
                  <a:pt x="7229210" y="60685"/>
                </a:cubicBezTo>
                <a:cubicBezTo>
                  <a:pt x="7200648" y="62211"/>
                  <a:pt x="7179337" y="63953"/>
                  <a:pt x="7165279" y="65913"/>
                </a:cubicBezTo>
                <a:cubicBezTo>
                  <a:pt x="7151221" y="67872"/>
                  <a:pt x="7137523" y="69826"/>
                  <a:pt x="7124184" y="71773"/>
                </a:cubicBezTo>
                <a:cubicBezTo>
                  <a:pt x="7110845" y="73720"/>
                  <a:pt x="7099467" y="70195"/>
                  <a:pt x="7090047" y="61197"/>
                </a:cubicBezTo>
                <a:cubicBezTo>
                  <a:pt x="7080627" y="52199"/>
                  <a:pt x="7081005" y="48292"/>
                  <a:pt x="7091181" y="49477"/>
                </a:cubicBezTo>
                <a:cubicBezTo>
                  <a:pt x="7101357" y="50661"/>
                  <a:pt x="7115065" y="50872"/>
                  <a:pt x="7132305" y="50109"/>
                </a:cubicBezTo>
                <a:cubicBezTo>
                  <a:pt x="7149544" y="49346"/>
                  <a:pt x="7176395" y="46832"/>
                  <a:pt x="7212857" y="42565"/>
                </a:cubicBezTo>
                <a:cubicBezTo>
                  <a:pt x="7249321" y="38299"/>
                  <a:pt x="7275455" y="34780"/>
                  <a:pt x="7291262" y="32008"/>
                </a:cubicBezTo>
                <a:cubicBezTo>
                  <a:pt x="7299166" y="30622"/>
                  <a:pt x="7306174" y="30220"/>
                  <a:pt x="7312287" y="30803"/>
                </a:cubicBezTo>
                <a:close/>
                <a:moveTo>
                  <a:pt x="1446289" y="27890"/>
                </a:moveTo>
                <a:cubicBezTo>
                  <a:pt x="1449784" y="28459"/>
                  <a:pt x="1453514" y="30207"/>
                  <a:pt x="1457480" y="33133"/>
                </a:cubicBezTo>
                <a:cubicBezTo>
                  <a:pt x="1465411" y="38987"/>
                  <a:pt x="1471023" y="44851"/>
                  <a:pt x="1474316" y="50723"/>
                </a:cubicBezTo>
                <a:cubicBezTo>
                  <a:pt x="1477608" y="56596"/>
                  <a:pt x="1475590" y="60468"/>
                  <a:pt x="1468260" y="62341"/>
                </a:cubicBezTo>
                <a:cubicBezTo>
                  <a:pt x="1460930" y="64214"/>
                  <a:pt x="1450531" y="69382"/>
                  <a:pt x="1437062" y="77847"/>
                </a:cubicBezTo>
                <a:cubicBezTo>
                  <a:pt x="1423593" y="86312"/>
                  <a:pt x="1410415" y="95300"/>
                  <a:pt x="1397530" y="104813"/>
                </a:cubicBezTo>
                <a:cubicBezTo>
                  <a:pt x="1407650" y="109154"/>
                  <a:pt x="1411523" y="113398"/>
                  <a:pt x="1409148" y="117547"/>
                </a:cubicBezTo>
                <a:cubicBezTo>
                  <a:pt x="1406773" y="121696"/>
                  <a:pt x="1405210" y="129032"/>
                  <a:pt x="1404460" y="139555"/>
                </a:cubicBezTo>
                <a:cubicBezTo>
                  <a:pt x="1403709" y="150078"/>
                  <a:pt x="1403914" y="165426"/>
                  <a:pt x="1405074" y="185599"/>
                </a:cubicBezTo>
                <a:cubicBezTo>
                  <a:pt x="1406233" y="205771"/>
                  <a:pt x="1406614" y="220945"/>
                  <a:pt x="1406218" y="231121"/>
                </a:cubicBezTo>
                <a:cubicBezTo>
                  <a:pt x="1405820" y="241298"/>
                  <a:pt x="1401074" y="252208"/>
                  <a:pt x="1391977" y="263854"/>
                </a:cubicBezTo>
                <a:cubicBezTo>
                  <a:pt x="1382879" y="275500"/>
                  <a:pt x="1375791" y="277029"/>
                  <a:pt x="1370712" y="268440"/>
                </a:cubicBezTo>
                <a:cubicBezTo>
                  <a:pt x="1365634" y="259851"/>
                  <a:pt x="1358304" y="250683"/>
                  <a:pt x="1348724" y="240935"/>
                </a:cubicBezTo>
                <a:cubicBezTo>
                  <a:pt x="1339142" y="231187"/>
                  <a:pt x="1339480" y="227674"/>
                  <a:pt x="1349738" y="230396"/>
                </a:cubicBezTo>
                <a:cubicBezTo>
                  <a:pt x="1359994" y="233118"/>
                  <a:pt x="1367057" y="234365"/>
                  <a:pt x="1370926" y="234135"/>
                </a:cubicBezTo>
                <a:cubicBezTo>
                  <a:pt x="1374796" y="233906"/>
                  <a:pt x="1377258" y="230976"/>
                  <a:pt x="1378312" y="225345"/>
                </a:cubicBezTo>
                <a:cubicBezTo>
                  <a:pt x="1379366" y="219714"/>
                  <a:pt x="1380086" y="205907"/>
                  <a:pt x="1380470" y="183924"/>
                </a:cubicBezTo>
                <a:cubicBezTo>
                  <a:pt x="1380854" y="161941"/>
                  <a:pt x="1380290" y="144903"/>
                  <a:pt x="1378777" y="132811"/>
                </a:cubicBezTo>
                <a:cubicBezTo>
                  <a:pt x="1377265" y="120719"/>
                  <a:pt x="1374346" y="111293"/>
                  <a:pt x="1370024" y="104534"/>
                </a:cubicBezTo>
                <a:cubicBezTo>
                  <a:pt x="1365702" y="97775"/>
                  <a:pt x="1366245" y="94807"/>
                  <a:pt x="1371652" y="95632"/>
                </a:cubicBezTo>
                <a:cubicBezTo>
                  <a:pt x="1377060" y="96457"/>
                  <a:pt x="1382113" y="97210"/>
                  <a:pt x="1386814" y="97892"/>
                </a:cubicBezTo>
                <a:cubicBezTo>
                  <a:pt x="1405901" y="80021"/>
                  <a:pt x="1419051" y="67212"/>
                  <a:pt x="1426263" y="59467"/>
                </a:cubicBezTo>
                <a:cubicBezTo>
                  <a:pt x="1433475" y="51721"/>
                  <a:pt x="1429599" y="49210"/>
                  <a:pt x="1414635" y="51932"/>
                </a:cubicBezTo>
                <a:cubicBezTo>
                  <a:pt x="1399672" y="54655"/>
                  <a:pt x="1382743" y="57935"/>
                  <a:pt x="1363848" y="61774"/>
                </a:cubicBezTo>
                <a:cubicBezTo>
                  <a:pt x="1344953" y="65612"/>
                  <a:pt x="1332603" y="68725"/>
                  <a:pt x="1326799" y="71113"/>
                </a:cubicBezTo>
                <a:cubicBezTo>
                  <a:pt x="1320995" y="73500"/>
                  <a:pt x="1314828" y="73441"/>
                  <a:pt x="1308298" y="70936"/>
                </a:cubicBezTo>
                <a:cubicBezTo>
                  <a:pt x="1301768" y="68431"/>
                  <a:pt x="1296113" y="63932"/>
                  <a:pt x="1291331" y="57439"/>
                </a:cubicBezTo>
                <a:cubicBezTo>
                  <a:pt x="1286550" y="50946"/>
                  <a:pt x="1289186" y="48097"/>
                  <a:pt x="1299238" y="48891"/>
                </a:cubicBezTo>
                <a:cubicBezTo>
                  <a:pt x="1309290" y="49684"/>
                  <a:pt x="1324334" y="49117"/>
                  <a:pt x="1344370" y="47188"/>
                </a:cubicBezTo>
                <a:cubicBezTo>
                  <a:pt x="1364406" y="45260"/>
                  <a:pt x="1383261" y="42761"/>
                  <a:pt x="1400934" y="39691"/>
                </a:cubicBezTo>
                <a:cubicBezTo>
                  <a:pt x="1418608" y="36622"/>
                  <a:pt x="1430467" y="33298"/>
                  <a:pt x="1436514" y="29720"/>
                </a:cubicBezTo>
                <a:cubicBezTo>
                  <a:pt x="1439537" y="27931"/>
                  <a:pt x="1442795" y="27321"/>
                  <a:pt x="1446289" y="27890"/>
                </a:cubicBezTo>
                <a:close/>
                <a:moveTo>
                  <a:pt x="5708124" y="27824"/>
                </a:moveTo>
                <a:cubicBezTo>
                  <a:pt x="5713127" y="28539"/>
                  <a:pt x="5717408" y="30411"/>
                  <a:pt x="5720968" y="33440"/>
                </a:cubicBezTo>
                <a:cubicBezTo>
                  <a:pt x="5728087" y="39499"/>
                  <a:pt x="5725860" y="44193"/>
                  <a:pt x="5714289" y="47523"/>
                </a:cubicBezTo>
                <a:cubicBezTo>
                  <a:pt x="5702718" y="50853"/>
                  <a:pt x="5692300" y="53486"/>
                  <a:pt x="5683035" y="55420"/>
                </a:cubicBezTo>
                <a:cubicBezTo>
                  <a:pt x="5673770" y="57355"/>
                  <a:pt x="5663843" y="58912"/>
                  <a:pt x="5653251" y="60090"/>
                </a:cubicBezTo>
                <a:cubicBezTo>
                  <a:pt x="5642660" y="61268"/>
                  <a:pt x="5633209" y="58943"/>
                  <a:pt x="5624899" y="53114"/>
                </a:cubicBezTo>
                <a:cubicBezTo>
                  <a:pt x="5616590" y="47285"/>
                  <a:pt x="5616829" y="43573"/>
                  <a:pt x="5625615" y="41979"/>
                </a:cubicBezTo>
                <a:cubicBezTo>
                  <a:pt x="5634403" y="40386"/>
                  <a:pt x="5644297" y="38808"/>
                  <a:pt x="5655297" y="37245"/>
                </a:cubicBezTo>
                <a:cubicBezTo>
                  <a:pt x="5666174" y="35050"/>
                  <a:pt x="5678059" y="32352"/>
                  <a:pt x="5690951" y="29152"/>
                </a:cubicBezTo>
                <a:cubicBezTo>
                  <a:pt x="5697397" y="27552"/>
                  <a:pt x="5703122" y="27110"/>
                  <a:pt x="5708124" y="27824"/>
                </a:cubicBezTo>
                <a:close/>
                <a:moveTo>
                  <a:pt x="2183874" y="27824"/>
                </a:moveTo>
                <a:cubicBezTo>
                  <a:pt x="2188877" y="28539"/>
                  <a:pt x="2193158" y="30411"/>
                  <a:pt x="2196718" y="33440"/>
                </a:cubicBezTo>
                <a:cubicBezTo>
                  <a:pt x="2203837" y="39499"/>
                  <a:pt x="2201610" y="44193"/>
                  <a:pt x="2190039" y="47523"/>
                </a:cubicBezTo>
                <a:cubicBezTo>
                  <a:pt x="2178468" y="50853"/>
                  <a:pt x="2168050" y="53486"/>
                  <a:pt x="2158785" y="55420"/>
                </a:cubicBezTo>
                <a:cubicBezTo>
                  <a:pt x="2149521" y="57355"/>
                  <a:pt x="2139592" y="58912"/>
                  <a:pt x="2129001" y="60090"/>
                </a:cubicBezTo>
                <a:cubicBezTo>
                  <a:pt x="2118409" y="61268"/>
                  <a:pt x="2108959" y="58943"/>
                  <a:pt x="2100649" y="53114"/>
                </a:cubicBezTo>
                <a:cubicBezTo>
                  <a:pt x="2092340" y="47285"/>
                  <a:pt x="2092578" y="43573"/>
                  <a:pt x="2101365" y="41979"/>
                </a:cubicBezTo>
                <a:cubicBezTo>
                  <a:pt x="2110152" y="40386"/>
                  <a:pt x="2120047" y="38808"/>
                  <a:pt x="2131047" y="37245"/>
                </a:cubicBezTo>
                <a:cubicBezTo>
                  <a:pt x="2141924" y="35050"/>
                  <a:pt x="2153809" y="32352"/>
                  <a:pt x="2166701" y="29152"/>
                </a:cubicBezTo>
                <a:cubicBezTo>
                  <a:pt x="2173147" y="27552"/>
                  <a:pt x="2178871" y="27110"/>
                  <a:pt x="2183874" y="27824"/>
                </a:cubicBezTo>
                <a:close/>
                <a:moveTo>
                  <a:pt x="5121113" y="27373"/>
                </a:moveTo>
                <a:cubicBezTo>
                  <a:pt x="5123459" y="26811"/>
                  <a:pt x="5127658" y="28030"/>
                  <a:pt x="5133710" y="31031"/>
                </a:cubicBezTo>
                <a:cubicBezTo>
                  <a:pt x="5145815" y="37034"/>
                  <a:pt x="5150829" y="42575"/>
                  <a:pt x="5148751" y="47654"/>
                </a:cubicBezTo>
                <a:cubicBezTo>
                  <a:pt x="5146674" y="52732"/>
                  <a:pt x="5143527" y="58716"/>
                  <a:pt x="5139310" y="65606"/>
                </a:cubicBezTo>
                <a:cubicBezTo>
                  <a:pt x="5135093" y="72495"/>
                  <a:pt x="5131212" y="78706"/>
                  <a:pt x="5127664" y="84237"/>
                </a:cubicBezTo>
                <a:cubicBezTo>
                  <a:pt x="5124117" y="89769"/>
                  <a:pt x="5120846" y="94596"/>
                  <a:pt x="5117851" y="98720"/>
                </a:cubicBezTo>
                <a:cubicBezTo>
                  <a:pt x="5114856" y="102844"/>
                  <a:pt x="5114949" y="104924"/>
                  <a:pt x="5118130" y="104962"/>
                </a:cubicBezTo>
                <a:cubicBezTo>
                  <a:pt x="5121311" y="104999"/>
                  <a:pt x="5124505" y="104816"/>
                  <a:pt x="5127711" y="104413"/>
                </a:cubicBezTo>
                <a:cubicBezTo>
                  <a:pt x="5130917" y="104010"/>
                  <a:pt x="5137363" y="103467"/>
                  <a:pt x="5147049" y="102785"/>
                </a:cubicBezTo>
                <a:cubicBezTo>
                  <a:pt x="5154069" y="92280"/>
                  <a:pt x="5157383" y="82225"/>
                  <a:pt x="5156993" y="72619"/>
                </a:cubicBezTo>
                <a:cubicBezTo>
                  <a:pt x="5156602" y="63014"/>
                  <a:pt x="5162267" y="61916"/>
                  <a:pt x="5173987" y="69327"/>
                </a:cubicBezTo>
                <a:cubicBezTo>
                  <a:pt x="5185707" y="76737"/>
                  <a:pt x="5188334" y="84110"/>
                  <a:pt x="5181866" y="91446"/>
                </a:cubicBezTo>
                <a:cubicBezTo>
                  <a:pt x="5175398" y="98782"/>
                  <a:pt x="5166307" y="109671"/>
                  <a:pt x="5154593" y="124114"/>
                </a:cubicBezTo>
                <a:cubicBezTo>
                  <a:pt x="5142879" y="138557"/>
                  <a:pt x="5132247" y="150050"/>
                  <a:pt x="5122697" y="158596"/>
                </a:cubicBezTo>
                <a:cubicBezTo>
                  <a:pt x="5127150" y="157988"/>
                  <a:pt x="5136175" y="155501"/>
                  <a:pt x="5149775" y="151136"/>
                </a:cubicBezTo>
                <a:cubicBezTo>
                  <a:pt x="5163374" y="146770"/>
                  <a:pt x="5171405" y="145924"/>
                  <a:pt x="5173866" y="148596"/>
                </a:cubicBezTo>
                <a:cubicBezTo>
                  <a:pt x="5176328" y="151269"/>
                  <a:pt x="5174728" y="154332"/>
                  <a:pt x="5169066" y="157786"/>
                </a:cubicBezTo>
                <a:cubicBezTo>
                  <a:pt x="5163405" y="161240"/>
                  <a:pt x="5154370" y="165680"/>
                  <a:pt x="5141961" y="171106"/>
                </a:cubicBezTo>
                <a:cubicBezTo>
                  <a:pt x="5129553" y="176533"/>
                  <a:pt x="5120803" y="181081"/>
                  <a:pt x="5115711" y="184752"/>
                </a:cubicBezTo>
                <a:cubicBezTo>
                  <a:pt x="5110621" y="188423"/>
                  <a:pt x="5105235" y="186740"/>
                  <a:pt x="5099554" y="179701"/>
                </a:cubicBezTo>
                <a:cubicBezTo>
                  <a:pt x="5093874" y="172663"/>
                  <a:pt x="5093701" y="166958"/>
                  <a:pt x="5099033" y="162586"/>
                </a:cubicBezTo>
                <a:cubicBezTo>
                  <a:pt x="5104367" y="158214"/>
                  <a:pt x="5109684" y="153188"/>
                  <a:pt x="5114986" y="147508"/>
                </a:cubicBezTo>
                <a:cubicBezTo>
                  <a:pt x="5120288" y="141828"/>
                  <a:pt x="5128644" y="131565"/>
                  <a:pt x="5140054" y="116719"/>
                </a:cubicBezTo>
                <a:cubicBezTo>
                  <a:pt x="5132042" y="118245"/>
                  <a:pt x="5125094" y="120111"/>
                  <a:pt x="5119209" y="122319"/>
                </a:cubicBezTo>
                <a:cubicBezTo>
                  <a:pt x="5113324" y="124526"/>
                  <a:pt x="5108177" y="126867"/>
                  <a:pt x="5103768" y="129342"/>
                </a:cubicBezTo>
                <a:cubicBezTo>
                  <a:pt x="5099359" y="131816"/>
                  <a:pt x="5094773" y="129686"/>
                  <a:pt x="5090011" y="122951"/>
                </a:cubicBezTo>
                <a:cubicBezTo>
                  <a:pt x="5085248" y="116217"/>
                  <a:pt x="5085478" y="111132"/>
                  <a:pt x="5090699" y="107696"/>
                </a:cubicBezTo>
                <a:cubicBezTo>
                  <a:pt x="5095921" y="104261"/>
                  <a:pt x="5100200" y="99399"/>
                  <a:pt x="5103535" y="93111"/>
                </a:cubicBezTo>
                <a:cubicBezTo>
                  <a:pt x="5106872" y="86823"/>
                  <a:pt x="5111070" y="77531"/>
                  <a:pt x="5116130" y="65234"/>
                </a:cubicBezTo>
                <a:cubicBezTo>
                  <a:pt x="5121190" y="52937"/>
                  <a:pt x="5122359" y="42662"/>
                  <a:pt x="5119637" y="34408"/>
                </a:cubicBezTo>
                <a:cubicBezTo>
                  <a:pt x="5118276" y="30281"/>
                  <a:pt x="5118768" y="27936"/>
                  <a:pt x="5121113" y="27373"/>
                </a:cubicBezTo>
                <a:close/>
                <a:moveTo>
                  <a:pt x="3587589" y="27373"/>
                </a:moveTo>
                <a:cubicBezTo>
                  <a:pt x="3589934" y="26811"/>
                  <a:pt x="3594133" y="28030"/>
                  <a:pt x="3600186" y="31031"/>
                </a:cubicBezTo>
                <a:cubicBezTo>
                  <a:pt x="3612290" y="37034"/>
                  <a:pt x="3617304" y="42575"/>
                  <a:pt x="3615227" y="47654"/>
                </a:cubicBezTo>
                <a:cubicBezTo>
                  <a:pt x="3613149" y="52732"/>
                  <a:pt x="3610002" y="58716"/>
                  <a:pt x="3605785" y="65606"/>
                </a:cubicBezTo>
                <a:cubicBezTo>
                  <a:pt x="3601568" y="72495"/>
                  <a:pt x="3597686" y="78706"/>
                  <a:pt x="3594139" y="84237"/>
                </a:cubicBezTo>
                <a:cubicBezTo>
                  <a:pt x="3590592" y="89769"/>
                  <a:pt x="3587321" y="94596"/>
                  <a:pt x="3584326" y="98720"/>
                </a:cubicBezTo>
                <a:cubicBezTo>
                  <a:pt x="3581331" y="102844"/>
                  <a:pt x="3581424" y="104924"/>
                  <a:pt x="3584605" y="104962"/>
                </a:cubicBezTo>
                <a:cubicBezTo>
                  <a:pt x="3587786" y="104999"/>
                  <a:pt x="3590980" y="104816"/>
                  <a:pt x="3594186" y="104413"/>
                </a:cubicBezTo>
                <a:cubicBezTo>
                  <a:pt x="3597392" y="104010"/>
                  <a:pt x="3603838" y="103467"/>
                  <a:pt x="3613524" y="102785"/>
                </a:cubicBezTo>
                <a:cubicBezTo>
                  <a:pt x="3620544" y="92280"/>
                  <a:pt x="3623859" y="82225"/>
                  <a:pt x="3623468" y="72619"/>
                </a:cubicBezTo>
                <a:cubicBezTo>
                  <a:pt x="3623077" y="63014"/>
                  <a:pt x="3628742" y="61916"/>
                  <a:pt x="3640462" y="69327"/>
                </a:cubicBezTo>
                <a:cubicBezTo>
                  <a:pt x="3652183" y="76737"/>
                  <a:pt x="3654809" y="84110"/>
                  <a:pt x="3648341" y="91446"/>
                </a:cubicBezTo>
                <a:cubicBezTo>
                  <a:pt x="3641873" y="98782"/>
                  <a:pt x="3632782" y="109671"/>
                  <a:pt x="3621068" y="124114"/>
                </a:cubicBezTo>
                <a:cubicBezTo>
                  <a:pt x="3609354" y="138557"/>
                  <a:pt x="3598722" y="150050"/>
                  <a:pt x="3589172" y="158596"/>
                </a:cubicBezTo>
                <a:cubicBezTo>
                  <a:pt x="3593625" y="157988"/>
                  <a:pt x="3602651" y="155501"/>
                  <a:pt x="3616250" y="151136"/>
                </a:cubicBezTo>
                <a:cubicBezTo>
                  <a:pt x="3629849" y="146770"/>
                  <a:pt x="3637879" y="145924"/>
                  <a:pt x="3640341" y="148596"/>
                </a:cubicBezTo>
                <a:cubicBezTo>
                  <a:pt x="3642803" y="151269"/>
                  <a:pt x="3641203" y="154332"/>
                  <a:pt x="3635542" y="157786"/>
                </a:cubicBezTo>
                <a:cubicBezTo>
                  <a:pt x="3629880" y="161240"/>
                  <a:pt x="3620845" y="165680"/>
                  <a:pt x="3608436" y="171106"/>
                </a:cubicBezTo>
                <a:cubicBezTo>
                  <a:pt x="3596028" y="176533"/>
                  <a:pt x="3587278" y="181081"/>
                  <a:pt x="3582187" y="184752"/>
                </a:cubicBezTo>
                <a:cubicBezTo>
                  <a:pt x="3577095" y="188423"/>
                  <a:pt x="3571710" y="186740"/>
                  <a:pt x="3566030" y="179701"/>
                </a:cubicBezTo>
                <a:cubicBezTo>
                  <a:pt x="3560349" y="172663"/>
                  <a:pt x="3560176" y="166958"/>
                  <a:pt x="3565509" y="162586"/>
                </a:cubicBezTo>
                <a:cubicBezTo>
                  <a:pt x="3570841" y="158214"/>
                  <a:pt x="3576159" y="153188"/>
                  <a:pt x="3581461" y="147508"/>
                </a:cubicBezTo>
                <a:cubicBezTo>
                  <a:pt x="3586763" y="141828"/>
                  <a:pt x="3595119" y="131565"/>
                  <a:pt x="3606529" y="116719"/>
                </a:cubicBezTo>
                <a:cubicBezTo>
                  <a:pt x="3598517" y="118245"/>
                  <a:pt x="3591569" y="120111"/>
                  <a:pt x="3585684" y="122319"/>
                </a:cubicBezTo>
                <a:cubicBezTo>
                  <a:pt x="3579799" y="124526"/>
                  <a:pt x="3574652" y="126867"/>
                  <a:pt x="3570243" y="129342"/>
                </a:cubicBezTo>
                <a:cubicBezTo>
                  <a:pt x="3565834" y="131816"/>
                  <a:pt x="3561248" y="129686"/>
                  <a:pt x="3556486" y="122951"/>
                </a:cubicBezTo>
                <a:cubicBezTo>
                  <a:pt x="3551723" y="116217"/>
                  <a:pt x="3551953" y="111132"/>
                  <a:pt x="3557174" y="107696"/>
                </a:cubicBezTo>
                <a:cubicBezTo>
                  <a:pt x="3562395" y="104261"/>
                  <a:pt x="3566674" y="99399"/>
                  <a:pt x="3570011" y="93111"/>
                </a:cubicBezTo>
                <a:cubicBezTo>
                  <a:pt x="3573347" y="86823"/>
                  <a:pt x="3577545" y="77531"/>
                  <a:pt x="3582605" y="65234"/>
                </a:cubicBezTo>
                <a:cubicBezTo>
                  <a:pt x="3587665" y="52937"/>
                  <a:pt x="3588834" y="42662"/>
                  <a:pt x="3586112" y="34408"/>
                </a:cubicBezTo>
                <a:cubicBezTo>
                  <a:pt x="3584751" y="30281"/>
                  <a:pt x="3585243" y="27936"/>
                  <a:pt x="3587589" y="27373"/>
                </a:cubicBezTo>
                <a:close/>
                <a:moveTo>
                  <a:pt x="4951675" y="26827"/>
                </a:moveTo>
                <a:cubicBezTo>
                  <a:pt x="4958459" y="28476"/>
                  <a:pt x="4965097" y="31118"/>
                  <a:pt x="4971590" y="34752"/>
                </a:cubicBezTo>
                <a:cubicBezTo>
                  <a:pt x="4978083" y="38386"/>
                  <a:pt x="4979757" y="43012"/>
                  <a:pt x="4976613" y="48630"/>
                </a:cubicBezTo>
                <a:cubicBezTo>
                  <a:pt x="4973469" y="54248"/>
                  <a:pt x="4971147" y="80399"/>
                  <a:pt x="4969646" y="127081"/>
                </a:cubicBezTo>
                <a:cubicBezTo>
                  <a:pt x="4972375" y="119962"/>
                  <a:pt x="4976762" y="112434"/>
                  <a:pt x="4982808" y="104497"/>
                </a:cubicBezTo>
                <a:cubicBezTo>
                  <a:pt x="4988854" y="96559"/>
                  <a:pt x="4993018" y="89924"/>
                  <a:pt x="4995300" y="84591"/>
                </a:cubicBezTo>
                <a:cubicBezTo>
                  <a:pt x="4997583" y="79258"/>
                  <a:pt x="4999303" y="74111"/>
                  <a:pt x="5000463" y="69150"/>
                </a:cubicBezTo>
                <a:cubicBezTo>
                  <a:pt x="5001623" y="64189"/>
                  <a:pt x="5007284" y="66170"/>
                  <a:pt x="5017448" y="75094"/>
                </a:cubicBezTo>
                <a:cubicBezTo>
                  <a:pt x="5027612" y="84017"/>
                  <a:pt x="5029745" y="90336"/>
                  <a:pt x="5023847" y="94051"/>
                </a:cubicBezTo>
                <a:cubicBezTo>
                  <a:pt x="5017950" y="97765"/>
                  <a:pt x="5002221" y="110406"/>
                  <a:pt x="4976660" y="131974"/>
                </a:cubicBezTo>
                <a:cubicBezTo>
                  <a:pt x="4989323" y="134355"/>
                  <a:pt x="4999685" y="137676"/>
                  <a:pt x="5007746" y="141936"/>
                </a:cubicBezTo>
                <a:cubicBezTo>
                  <a:pt x="5015808" y="146196"/>
                  <a:pt x="5019342" y="152980"/>
                  <a:pt x="5018350" y="162288"/>
                </a:cubicBezTo>
                <a:cubicBezTo>
                  <a:pt x="5017358" y="171596"/>
                  <a:pt x="5011014" y="172731"/>
                  <a:pt x="4999319" y="165693"/>
                </a:cubicBezTo>
                <a:cubicBezTo>
                  <a:pt x="4987623" y="158654"/>
                  <a:pt x="4977590" y="150888"/>
                  <a:pt x="4969218" y="142392"/>
                </a:cubicBezTo>
                <a:cubicBezTo>
                  <a:pt x="4967929" y="167184"/>
                  <a:pt x="4968027" y="186659"/>
                  <a:pt x="4969516" y="200816"/>
                </a:cubicBezTo>
                <a:cubicBezTo>
                  <a:pt x="4971004" y="214974"/>
                  <a:pt x="4977689" y="222567"/>
                  <a:pt x="4989570" y="223596"/>
                </a:cubicBezTo>
                <a:cubicBezTo>
                  <a:pt x="5001452" y="224626"/>
                  <a:pt x="5009681" y="224344"/>
                  <a:pt x="5014257" y="222750"/>
                </a:cubicBezTo>
                <a:cubicBezTo>
                  <a:pt x="5018834" y="221156"/>
                  <a:pt x="5023556" y="212208"/>
                  <a:pt x="5028424" y="195905"/>
                </a:cubicBezTo>
                <a:cubicBezTo>
                  <a:pt x="5033292" y="179602"/>
                  <a:pt x="5036374" y="178762"/>
                  <a:pt x="5037670" y="193384"/>
                </a:cubicBezTo>
                <a:cubicBezTo>
                  <a:pt x="5038966" y="208007"/>
                  <a:pt x="5041574" y="218369"/>
                  <a:pt x="5045493" y="224471"/>
                </a:cubicBezTo>
                <a:cubicBezTo>
                  <a:pt x="5049412" y="230573"/>
                  <a:pt x="5047040" y="236126"/>
                  <a:pt x="5038377" y="241130"/>
                </a:cubicBezTo>
                <a:cubicBezTo>
                  <a:pt x="5029714" y="246134"/>
                  <a:pt x="5015529" y="248435"/>
                  <a:pt x="4995821" y="248032"/>
                </a:cubicBezTo>
                <a:cubicBezTo>
                  <a:pt x="4976114" y="247629"/>
                  <a:pt x="4963104" y="241741"/>
                  <a:pt x="4956791" y="230368"/>
                </a:cubicBezTo>
                <a:cubicBezTo>
                  <a:pt x="4950479" y="218995"/>
                  <a:pt x="4947908" y="196810"/>
                  <a:pt x="4949080" y="163814"/>
                </a:cubicBezTo>
                <a:cubicBezTo>
                  <a:pt x="4950252" y="130817"/>
                  <a:pt x="4950838" y="103033"/>
                  <a:pt x="4950838" y="80461"/>
                </a:cubicBezTo>
                <a:cubicBezTo>
                  <a:pt x="4950838" y="58521"/>
                  <a:pt x="4949282" y="43685"/>
                  <a:pt x="4946168" y="35952"/>
                </a:cubicBezTo>
                <a:cubicBezTo>
                  <a:pt x="4943056" y="28219"/>
                  <a:pt x="4944891" y="25177"/>
                  <a:pt x="4951675" y="26827"/>
                </a:cubicBezTo>
                <a:close/>
                <a:moveTo>
                  <a:pt x="3418150" y="26827"/>
                </a:moveTo>
                <a:cubicBezTo>
                  <a:pt x="3424934" y="28476"/>
                  <a:pt x="3431573" y="31118"/>
                  <a:pt x="3438065" y="34752"/>
                </a:cubicBezTo>
                <a:cubicBezTo>
                  <a:pt x="3444558" y="38386"/>
                  <a:pt x="3446232" y="43012"/>
                  <a:pt x="3443088" y="48630"/>
                </a:cubicBezTo>
                <a:cubicBezTo>
                  <a:pt x="3439944" y="54248"/>
                  <a:pt x="3437622" y="80399"/>
                  <a:pt x="3436121" y="127081"/>
                </a:cubicBezTo>
                <a:cubicBezTo>
                  <a:pt x="3438849" y="119962"/>
                  <a:pt x="3443237" y="112434"/>
                  <a:pt x="3449283" y="104497"/>
                </a:cubicBezTo>
                <a:cubicBezTo>
                  <a:pt x="3455329" y="96559"/>
                  <a:pt x="3459493" y="89924"/>
                  <a:pt x="3461775" y="84591"/>
                </a:cubicBezTo>
                <a:cubicBezTo>
                  <a:pt x="3464057" y="79258"/>
                  <a:pt x="3465778" y="74111"/>
                  <a:pt x="3466938" y="69150"/>
                </a:cubicBezTo>
                <a:cubicBezTo>
                  <a:pt x="3468097" y="64189"/>
                  <a:pt x="3473759" y="66170"/>
                  <a:pt x="3483923" y="75094"/>
                </a:cubicBezTo>
                <a:cubicBezTo>
                  <a:pt x="3494087" y="84017"/>
                  <a:pt x="3496220" y="90336"/>
                  <a:pt x="3490323" y="94051"/>
                </a:cubicBezTo>
                <a:cubicBezTo>
                  <a:pt x="3484425" y="97765"/>
                  <a:pt x="3468696" y="110406"/>
                  <a:pt x="3443135" y="131974"/>
                </a:cubicBezTo>
                <a:cubicBezTo>
                  <a:pt x="3455797" y="134355"/>
                  <a:pt x="3466159" y="137676"/>
                  <a:pt x="3474221" y="141936"/>
                </a:cubicBezTo>
                <a:cubicBezTo>
                  <a:pt x="3482283" y="146196"/>
                  <a:pt x="3485817" y="152980"/>
                  <a:pt x="3484825" y="162288"/>
                </a:cubicBezTo>
                <a:cubicBezTo>
                  <a:pt x="3483833" y="171596"/>
                  <a:pt x="3477489" y="172731"/>
                  <a:pt x="3465794" y="165693"/>
                </a:cubicBezTo>
                <a:cubicBezTo>
                  <a:pt x="3454098" y="158654"/>
                  <a:pt x="3444065" y="150888"/>
                  <a:pt x="3435693" y="142392"/>
                </a:cubicBezTo>
                <a:cubicBezTo>
                  <a:pt x="3434403" y="167184"/>
                  <a:pt x="3434503" y="186659"/>
                  <a:pt x="3435991" y="200816"/>
                </a:cubicBezTo>
                <a:cubicBezTo>
                  <a:pt x="3437479" y="214974"/>
                  <a:pt x="3444164" y="222567"/>
                  <a:pt x="3456046" y="223596"/>
                </a:cubicBezTo>
                <a:cubicBezTo>
                  <a:pt x="3467927" y="224626"/>
                  <a:pt x="3476156" y="224344"/>
                  <a:pt x="3480732" y="222750"/>
                </a:cubicBezTo>
                <a:cubicBezTo>
                  <a:pt x="3485309" y="221156"/>
                  <a:pt x="3490031" y="212208"/>
                  <a:pt x="3494899" y="195905"/>
                </a:cubicBezTo>
                <a:cubicBezTo>
                  <a:pt x="3499767" y="179602"/>
                  <a:pt x="3502849" y="178762"/>
                  <a:pt x="3504145" y="193384"/>
                </a:cubicBezTo>
                <a:cubicBezTo>
                  <a:pt x="3505441" y="208007"/>
                  <a:pt x="3508048" y="218369"/>
                  <a:pt x="3511968" y="224471"/>
                </a:cubicBezTo>
                <a:cubicBezTo>
                  <a:pt x="3515887" y="230573"/>
                  <a:pt x="3513515" y="236126"/>
                  <a:pt x="3504852" y="241130"/>
                </a:cubicBezTo>
                <a:cubicBezTo>
                  <a:pt x="3496189" y="246134"/>
                  <a:pt x="3482004" y="248435"/>
                  <a:pt x="3462296" y="248032"/>
                </a:cubicBezTo>
                <a:cubicBezTo>
                  <a:pt x="3442589" y="247629"/>
                  <a:pt x="3429579" y="241741"/>
                  <a:pt x="3423266" y="230368"/>
                </a:cubicBezTo>
                <a:cubicBezTo>
                  <a:pt x="3416953" y="218995"/>
                  <a:pt x="3414383" y="196810"/>
                  <a:pt x="3415555" y="163814"/>
                </a:cubicBezTo>
                <a:cubicBezTo>
                  <a:pt x="3416727" y="130817"/>
                  <a:pt x="3417313" y="103033"/>
                  <a:pt x="3417313" y="80461"/>
                </a:cubicBezTo>
                <a:cubicBezTo>
                  <a:pt x="3417313" y="58521"/>
                  <a:pt x="3415756" y="43685"/>
                  <a:pt x="3412644" y="35952"/>
                </a:cubicBezTo>
                <a:cubicBezTo>
                  <a:pt x="3409530" y="28219"/>
                  <a:pt x="3411366" y="25177"/>
                  <a:pt x="3418150" y="26827"/>
                </a:cubicBezTo>
                <a:close/>
                <a:moveTo>
                  <a:pt x="4665104" y="26153"/>
                </a:moveTo>
                <a:cubicBezTo>
                  <a:pt x="4669964" y="25222"/>
                  <a:pt x="4677078" y="27487"/>
                  <a:pt x="4686445" y="32947"/>
                </a:cubicBezTo>
                <a:cubicBezTo>
                  <a:pt x="4700062" y="40550"/>
                  <a:pt x="4703873" y="46838"/>
                  <a:pt x="4697877" y="51811"/>
                </a:cubicBezTo>
                <a:cubicBezTo>
                  <a:pt x="4691880" y="56785"/>
                  <a:pt x="4686786" y="66694"/>
                  <a:pt x="4682594" y="81540"/>
                </a:cubicBezTo>
                <a:cubicBezTo>
                  <a:pt x="4678402" y="96385"/>
                  <a:pt x="4674421" y="108878"/>
                  <a:pt x="4670650" y="119017"/>
                </a:cubicBezTo>
                <a:cubicBezTo>
                  <a:pt x="4666880" y="129156"/>
                  <a:pt x="4661776" y="131503"/>
                  <a:pt x="4655340" y="126058"/>
                </a:cubicBezTo>
                <a:cubicBezTo>
                  <a:pt x="4644773" y="129171"/>
                  <a:pt x="4633158" y="131850"/>
                  <a:pt x="4620495" y="134095"/>
                </a:cubicBezTo>
                <a:cubicBezTo>
                  <a:pt x="4637896" y="148804"/>
                  <a:pt x="4649381" y="158527"/>
                  <a:pt x="4654949" y="163265"/>
                </a:cubicBezTo>
                <a:cubicBezTo>
                  <a:pt x="4660096" y="157275"/>
                  <a:pt x="4664567" y="151294"/>
                  <a:pt x="4668362" y="145322"/>
                </a:cubicBezTo>
                <a:cubicBezTo>
                  <a:pt x="4672157" y="139350"/>
                  <a:pt x="4673277" y="132873"/>
                  <a:pt x="4671720" y="125891"/>
                </a:cubicBezTo>
                <a:cubicBezTo>
                  <a:pt x="4670164" y="118908"/>
                  <a:pt x="4673577" y="116642"/>
                  <a:pt x="4681961" y="119091"/>
                </a:cubicBezTo>
                <a:cubicBezTo>
                  <a:pt x="4690346" y="121540"/>
                  <a:pt x="4697762" y="124799"/>
                  <a:pt x="4704211" y="128867"/>
                </a:cubicBezTo>
                <a:cubicBezTo>
                  <a:pt x="4710661" y="132935"/>
                  <a:pt x="4710884" y="136513"/>
                  <a:pt x="4704881" y="139601"/>
                </a:cubicBezTo>
                <a:cubicBezTo>
                  <a:pt x="4698878" y="142690"/>
                  <a:pt x="4685533" y="153430"/>
                  <a:pt x="4664846" y="171823"/>
                </a:cubicBezTo>
                <a:cubicBezTo>
                  <a:pt x="4676542" y="180628"/>
                  <a:pt x="4687509" y="187688"/>
                  <a:pt x="4697746" y="193003"/>
                </a:cubicBezTo>
                <a:cubicBezTo>
                  <a:pt x="4707985" y="198317"/>
                  <a:pt x="4720626" y="203433"/>
                  <a:pt x="4735670" y="208351"/>
                </a:cubicBezTo>
                <a:cubicBezTo>
                  <a:pt x="4750714" y="213268"/>
                  <a:pt x="4752853" y="217122"/>
                  <a:pt x="4742088" y="219913"/>
                </a:cubicBezTo>
                <a:cubicBezTo>
                  <a:pt x="4731323" y="222703"/>
                  <a:pt x="4721221" y="224297"/>
                  <a:pt x="4711783" y="224694"/>
                </a:cubicBezTo>
                <a:cubicBezTo>
                  <a:pt x="4702345" y="225091"/>
                  <a:pt x="4694097" y="223013"/>
                  <a:pt x="4687040" y="218462"/>
                </a:cubicBezTo>
                <a:cubicBezTo>
                  <a:pt x="4679983" y="213910"/>
                  <a:pt x="4669342" y="203942"/>
                  <a:pt x="4655116" y="188557"/>
                </a:cubicBezTo>
                <a:cubicBezTo>
                  <a:pt x="4640891" y="173171"/>
                  <a:pt x="4629350" y="159340"/>
                  <a:pt x="4620495" y="147061"/>
                </a:cubicBezTo>
                <a:lnTo>
                  <a:pt x="4620495" y="219373"/>
                </a:lnTo>
                <a:cubicBezTo>
                  <a:pt x="4620495" y="227112"/>
                  <a:pt x="4623435" y="229320"/>
                  <a:pt x="4629313" y="225996"/>
                </a:cubicBezTo>
                <a:cubicBezTo>
                  <a:pt x="4635192" y="222672"/>
                  <a:pt x="4643362" y="218390"/>
                  <a:pt x="4653823" y="213150"/>
                </a:cubicBezTo>
                <a:cubicBezTo>
                  <a:pt x="4664285" y="207910"/>
                  <a:pt x="4665634" y="210022"/>
                  <a:pt x="4657870" y="219485"/>
                </a:cubicBezTo>
                <a:cubicBezTo>
                  <a:pt x="4650106" y="228948"/>
                  <a:pt x="4641781" y="237927"/>
                  <a:pt x="4632894" y="246423"/>
                </a:cubicBezTo>
                <a:cubicBezTo>
                  <a:pt x="4624008" y="254918"/>
                  <a:pt x="4617327" y="262081"/>
                  <a:pt x="4612849" y="267910"/>
                </a:cubicBezTo>
                <a:cubicBezTo>
                  <a:pt x="4608372" y="273739"/>
                  <a:pt x="4603445" y="272223"/>
                  <a:pt x="4598069" y="263361"/>
                </a:cubicBezTo>
                <a:cubicBezTo>
                  <a:pt x="4592692" y="254500"/>
                  <a:pt x="4591561" y="247024"/>
                  <a:pt x="4594674" y="240935"/>
                </a:cubicBezTo>
                <a:cubicBezTo>
                  <a:pt x="4597787" y="234845"/>
                  <a:pt x="4599535" y="224086"/>
                  <a:pt x="4599920" y="208658"/>
                </a:cubicBezTo>
                <a:cubicBezTo>
                  <a:pt x="4600305" y="193229"/>
                  <a:pt x="4600692" y="167029"/>
                  <a:pt x="4601082" y="130058"/>
                </a:cubicBezTo>
                <a:cubicBezTo>
                  <a:pt x="4601473" y="93086"/>
                  <a:pt x="4598947" y="69730"/>
                  <a:pt x="4593502" y="59988"/>
                </a:cubicBezTo>
                <a:cubicBezTo>
                  <a:pt x="4588057" y="50246"/>
                  <a:pt x="4588305" y="45771"/>
                  <a:pt x="4594246" y="46565"/>
                </a:cubicBezTo>
                <a:cubicBezTo>
                  <a:pt x="4600187" y="47359"/>
                  <a:pt x="4605514" y="47747"/>
                  <a:pt x="4610226" y="47728"/>
                </a:cubicBezTo>
                <a:cubicBezTo>
                  <a:pt x="4614939" y="47709"/>
                  <a:pt x="4623460" y="45461"/>
                  <a:pt x="4635787" y="40984"/>
                </a:cubicBezTo>
                <a:cubicBezTo>
                  <a:pt x="4648116" y="36507"/>
                  <a:pt x="4656518" y="32228"/>
                  <a:pt x="4660995" y="28148"/>
                </a:cubicBezTo>
                <a:cubicBezTo>
                  <a:pt x="4662115" y="27128"/>
                  <a:pt x="4663484" y="26463"/>
                  <a:pt x="4665104" y="26153"/>
                </a:cubicBezTo>
                <a:close/>
                <a:moveTo>
                  <a:pt x="5270649" y="25632"/>
                </a:moveTo>
                <a:cubicBezTo>
                  <a:pt x="5273320" y="25461"/>
                  <a:pt x="5276034" y="26108"/>
                  <a:pt x="5278790" y="27571"/>
                </a:cubicBezTo>
                <a:cubicBezTo>
                  <a:pt x="5284303" y="30498"/>
                  <a:pt x="5289822" y="33893"/>
                  <a:pt x="5295347" y="37756"/>
                </a:cubicBezTo>
                <a:cubicBezTo>
                  <a:pt x="5300872" y="41620"/>
                  <a:pt x="5300600" y="45821"/>
                  <a:pt x="5294528" y="50360"/>
                </a:cubicBezTo>
                <a:cubicBezTo>
                  <a:pt x="5288458" y="54900"/>
                  <a:pt x="5283320" y="62422"/>
                  <a:pt x="5279115" y="72926"/>
                </a:cubicBezTo>
                <a:cubicBezTo>
                  <a:pt x="5287673" y="81410"/>
                  <a:pt x="5286784" y="86157"/>
                  <a:pt x="5276446" y="87167"/>
                </a:cubicBezTo>
                <a:cubicBezTo>
                  <a:pt x="5266109" y="88178"/>
                  <a:pt x="5254547" y="89719"/>
                  <a:pt x="5241760" y="91790"/>
                </a:cubicBezTo>
                <a:cubicBezTo>
                  <a:pt x="5243360" y="90935"/>
                  <a:pt x="5245707" y="91908"/>
                  <a:pt x="5248801" y="94711"/>
                </a:cubicBezTo>
                <a:cubicBezTo>
                  <a:pt x="5251896" y="97514"/>
                  <a:pt x="5252665" y="100646"/>
                  <a:pt x="5251108" y="104106"/>
                </a:cubicBezTo>
                <a:cubicBezTo>
                  <a:pt x="5249552" y="107566"/>
                  <a:pt x="5248773" y="110946"/>
                  <a:pt x="5248773" y="114245"/>
                </a:cubicBezTo>
                <a:cubicBezTo>
                  <a:pt x="5253065" y="113650"/>
                  <a:pt x="5258767" y="112564"/>
                  <a:pt x="5265879" y="110989"/>
                </a:cubicBezTo>
                <a:cubicBezTo>
                  <a:pt x="5272992" y="109414"/>
                  <a:pt x="5278539" y="107811"/>
                  <a:pt x="5282520" y="106180"/>
                </a:cubicBezTo>
                <a:cubicBezTo>
                  <a:pt x="5286501" y="104549"/>
                  <a:pt x="5290755" y="104791"/>
                  <a:pt x="5295282" y="106906"/>
                </a:cubicBezTo>
                <a:cubicBezTo>
                  <a:pt x="5299809" y="109020"/>
                  <a:pt x="5304863" y="111916"/>
                  <a:pt x="5310444" y="115594"/>
                </a:cubicBezTo>
                <a:cubicBezTo>
                  <a:pt x="5316025" y="119271"/>
                  <a:pt x="5317014" y="123553"/>
                  <a:pt x="5313411" y="128439"/>
                </a:cubicBezTo>
                <a:cubicBezTo>
                  <a:pt x="5309808" y="133326"/>
                  <a:pt x="5306053" y="144553"/>
                  <a:pt x="5302147" y="162121"/>
                </a:cubicBezTo>
                <a:cubicBezTo>
                  <a:pt x="5298240" y="179689"/>
                  <a:pt x="5293137" y="191301"/>
                  <a:pt x="5286836" y="196956"/>
                </a:cubicBezTo>
                <a:cubicBezTo>
                  <a:pt x="5280536" y="202612"/>
                  <a:pt x="5275885" y="201545"/>
                  <a:pt x="5272883" y="193756"/>
                </a:cubicBezTo>
                <a:cubicBezTo>
                  <a:pt x="5262404" y="194538"/>
                  <a:pt x="5253921" y="195524"/>
                  <a:pt x="5247434" y="196714"/>
                </a:cubicBezTo>
                <a:cubicBezTo>
                  <a:pt x="5246752" y="215181"/>
                  <a:pt x="5248968" y="226291"/>
                  <a:pt x="5254084" y="230042"/>
                </a:cubicBezTo>
                <a:cubicBezTo>
                  <a:pt x="5259200" y="233794"/>
                  <a:pt x="5268301" y="235670"/>
                  <a:pt x="5281385" y="235670"/>
                </a:cubicBezTo>
                <a:cubicBezTo>
                  <a:pt x="5294668" y="235670"/>
                  <a:pt x="5303908" y="234458"/>
                  <a:pt x="5309104" y="232033"/>
                </a:cubicBezTo>
                <a:cubicBezTo>
                  <a:pt x="5314301" y="229608"/>
                  <a:pt x="5318555" y="224899"/>
                  <a:pt x="5321866" y="217904"/>
                </a:cubicBezTo>
                <a:cubicBezTo>
                  <a:pt x="5325178" y="210909"/>
                  <a:pt x="5328737" y="202584"/>
                  <a:pt x="5332545" y="192928"/>
                </a:cubicBezTo>
                <a:cubicBezTo>
                  <a:pt x="5336353" y="183273"/>
                  <a:pt x="5338895" y="185369"/>
                  <a:pt x="5340172" y="199216"/>
                </a:cubicBezTo>
                <a:cubicBezTo>
                  <a:pt x="5341450" y="213064"/>
                  <a:pt x="5344241" y="223051"/>
                  <a:pt x="5348544" y="229177"/>
                </a:cubicBezTo>
                <a:cubicBezTo>
                  <a:pt x="5352848" y="235304"/>
                  <a:pt x="5347719" y="242023"/>
                  <a:pt x="5333159" y="249334"/>
                </a:cubicBezTo>
                <a:cubicBezTo>
                  <a:pt x="5318599" y="256645"/>
                  <a:pt x="5301186" y="259904"/>
                  <a:pt x="5280920" y="259110"/>
                </a:cubicBezTo>
                <a:cubicBezTo>
                  <a:pt x="5260655" y="258317"/>
                  <a:pt x="5246705" y="253669"/>
                  <a:pt x="5239071" y="245167"/>
                </a:cubicBezTo>
                <a:cubicBezTo>
                  <a:pt x="5231438" y="236665"/>
                  <a:pt x="5228006" y="221475"/>
                  <a:pt x="5228774" y="199598"/>
                </a:cubicBezTo>
                <a:cubicBezTo>
                  <a:pt x="5220068" y="201123"/>
                  <a:pt x="5212577" y="202196"/>
                  <a:pt x="5206301" y="202816"/>
                </a:cubicBezTo>
                <a:cubicBezTo>
                  <a:pt x="5205533" y="208174"/>
                  <a:pt x="5202984" y="211116"/>
                  <a:pt x="5198655" y="211644"/>
                </a:cubicBezTo>
                <a:cubicBezTo>
                  <a:pt x="5194327" y="212171"/>
                  <a:pt x="5191260" y="207979"/>
                  <a:pt x="5189456" y="199068"/>
                </a:cubicBezTo>
                <a:cubicBezTo>
                  <a:pt x="5187651" y="190156"/>
                  <a:pt x="5185599" y="178080"/>
                  <a:pt x="5183298" y="162837"/>
                </a:cubicBezTo>
                <a:cubicBezTo>
                  <a:pt x="5180998" y="147595"/>
                  <a:pt x="5178080" y="136073"/>
                  <a:pt x="5174545" y="128272"/>
                </a:cubicBezTo>
                <a:cubicBezTo>
                  <a:pt x="5171010" y="120471"/>
                  <a:pt x="5173178" y="117156"/>
                  <a:pt x="5181047" y="118328"/>
                </a:cubicBezTo>
                <a:cubicBezTo>
                  <a:pt x="5188916" y="119500"/>
                  <a:pt x="5196054" y="119900"/>
                  <a:pt x="5202460" y="119528"/>
                </a:cubicBezTo>
                <a:cubicBezTo>
                  <a:pt x="5208866" y="119156"/>
                  <a:pt x="5218028" y="118313"/>
                  <a:pt x="5229946" y="116998"/>
                </a:cubicBezTo>
                <a:cubicBezTo>
                  <a:pt x="5229946" y="107498"/>
                  <a:pt x="5228260" y="100398"/>
                  <a:pt x="5224886" y="95697"/>
                </a:cubicBezTo>
                <a:lnTo>
                  <a:pt x="5220291" y="96664"/>
                </a:lnTo>
                <a:cubicBezTo>
                  <a:pt x="5213210" y="103027"/>
                  <a:pt x="5208574" y="102618"/>
                  <a:pt x="5206385" y="95437"/>
                </a:cubicBezTo>
                <a:cubicBezTo>
                  <a:pt x="5204196" y="88256"/>
                  <a:pt x="5201775" y="80303"/>
                  <a:pt x="5199120" y="71578"/>
                </a:cubicBezTo>
                <a:cubicBezTo>
                  <a:pt x="5196466" y="62853"/>
                  <a:pt x="5193549" y="54940"/>
                  <a:pt x="5190367" y="47840"/>
                </a:cubicBezTo>
                <a:cubicBezTo>
                  <a:pt x="5187186" y="40739"/>
                  <a:pt x="5188237" y="37791"/>
                  <a:pt x="5193521" y="38994"/>
                </a:cubicBezTo>
                <a:cubicBezTo>
                  <a:pt x="5198804" y="40197"/>
                  <a:pt x="5203449" y="40783"/>
                  <a:pt x="5207455" y="40752"/>
                </a:cubicBezTo>
                <a:cubicBezTo>
                  <a:pt x="5211461" y="40721"/>
                  <a:pt x="5220388" y="39589"/>
                  <a:pt x="5234234" y="37356"/>
                </a:cubicBezTo>
                <a:cubicBezTo>
                  <a:pt x="5248082" y="35124"/>
                  <a:pt x="5257591" y="32203"/>
                  <a:pt x="5262763" y="28594"/>
                </a:cubicBezTo>
                <a:cubicBezTo>
                  <a:pt x="5265349" y="26790"/>
                  <a:pt x="5267978" y="25802"/>
                  <a:pt x="5270649" y="25632"/>
                </a:cubicBezTo>
                <a:close/>
                <a:moveTo>
                  <a:pt x="3737124" y="25632"/>
                </a:moveTo>
                <a:cubicBezTo>
                  <a:pt x="3739795" y="25461"/>
                  <a:pt x="3742509" y="26108"/>
                  <a:pt x="3745265" y="27571"/>
                </a:cubicBezTo>
                <a:cubicBezTo>
                  <a:pt x="3750778" y="30498"/>
                  <a:pt x="3756297" y="33893"/>
                  <a:pt x="3761822" y="37756"/>
                </a:cubicBezTo>
                <a:cubicBezTo>
                  <a:pt x="3767348" y="41620"/>
                  <a:pt x="3767075" y="45821"/>
                  <a:pt x="3761004" y="50360"/>
                </a:cubicBezTo>
                <a:cubicBezTo>
                  <a:pt x="3754933" y="54900"/>
                  <a:pt x="3749795" y="62422"/>
                  <a:pt x="3745591" y="72926"/>
                </a:cubicBezTo>
                <a:cubicBezTo>
                  <a:pt x="3754148" y="81410"/>
                  <a:pt x="3753258" y="86157"/>
                  <a:pt x="3742921" y="87167"/>
                </a:cubicBezTo>
                <a:cubicBezTo>
                  <a:pt x="3732584" y="88178"/>
                  <a:pt x="3721022" y="89719"/>
                  <a:pt x="3708235" y="91790"/>
                </a:cubicBezTo>
                <a:cubicBezTo>
                  <a:pt x="3709835" y="90935"/>
                  <a:pt x="3712182" y="91908"/>
                  <a:pt x="3715276" y="94711"/>
                </a:cubicBezTo>
                <a:cubicBezTo>
                  <a:pt x="3718371" y="97514"/>
                  <a:pt x="3719139" y="100646"/>
                  <a:pt x="3717583" y="104106"/>
                </a:cubicBezTo>
                <a:cubicBezTo>
                  <a:pt x="3716027" y="107566"/>
                  <a:pt x="3715248" y="110946"/>
                  <a:pt x="3715248" y="114245"/>
                </a:cubicBezTo>
                <a:cubicBezTo>
                  <a:pt x="3719539" y="113650"/>
                  <a:pt x="3725241" y="112564"/>
                  <a:pt x="3732354" y="110989"/>
                </a:cubicBezTo>
                <a:cubicBezTo>
                  <a:pt x="3739467" y="109414"/>
                  <a:pt x="3745014" y="107811"/>
                  <a:pt x="3748995" y="106180"/>
                </a:cubicBezTo>
                <a:cubicBezTo>
                  <a:pt x="3752976" y="104549"/>
                  <a:pt x="3757230" y="104791"/>
                  <a:pt x="3761757" y="106906"/>
                </a:cubicBezTo>
                <a:cubicBezTo>
                  <a:pt x="3766284" y="109020"/>
                  <a:pt x="3771338" y="111916"/>
                  <a:pt x="3776919" y="115594"/>
                </a:cubicBezTo>
                <a:cubicBezTo>
                  <a:pt x="3782500" y="119271"/>
                  <a:pt x="3783489" y="123553"/>
                  <a:pt x="3779886" y="128439"/>
                </a:cubicBezTo>
                <a:cubicBezTo>
                  <a:pt x="3776283" y="133326"/>
                  <a:pt x="3772529" y="144553"/>
                  <a:pt x="3768622" y="162121"/>
                </a:cubicBezTo>
                <a:cubicBezTo>
                  <a:pt x="3764715" y="179689"/>
                  <a:pt x="3759611" y="191301"/>
                  <a:pt x="3753311" y="196956"/>
                </a:cubicBezTo>
                <a:cubicBezTo>
                  <a:pt x="3747011" y="202612"/>
                  <a:pt x="3742360" y="201545"/>
                  <a:pt x="3739359" y="193756"/>
                </a:cubicBezTo>
                <a:cubicBezTo>
                  <a:pt x="3728878" y="194538"/>
                  <a:pt x="3720395" y="195524"/>
                  <a:pt x="3713909" y="196714"/>
                </a:cubicBezTo>
                <a:cubicBezTo>
                  <a:pt x="3713227" y="215181"/>
                  <a:pt x="3715444" y="226291"/>
                  <a:pt x="3720560" y="230042"/>
                </a:cubicBezTo>
                <a:cubicBezTo>
                  <a:pt x="3725676" y="233794"/>
                  <a:pt x="3734776" y="235670"/>
                  <a:pt x="3747860" y="235670"/>
                </a:cubicBezTo>
                <a:cubicBezTo>
                  <a:pt x="3761143" y="235670"/>
                  <a:pt x="3770383" y="234458"/>
                  <a:pt x="3775580" y="232033"/>
                </a:cubicBezTo>
                <a:cubicBezTo>
                  <a:pt x="3780776" y="229608"/>
                  <a:pt x="3785030" y="224899"/>
                  <a:pt x="3788342" y="217904"/>
                </a:cubicBezTo>
                <a:cubicBezTo>
                  <a:pt x="3791653" y="210909"/>
                  <a:pt x="3795212" y="202584"/>
                  <a:pt x="3799020" y="192928"/>
                </a:cubicBezTo>
                <a:cubicBezTo>
                  <a:pt x="3802827" y="183273"/>
                  <a:pt x="3805370" y="185369"/>
                  <a:pt x="3806648" y="199216"/>
                </a:cubicBezTo>
                <a:cubicBezTo>
                  <a:pt x="3807925" y="213064"/>
                  <a:pt x="3810715" y="223051"/>
                  <a:pt x="3815019" y="229177"/>
                </a:cubicBezTo>
                <a:cubicBezTo>
                  <a:pt x="3819323" y="235304"/>
                  <a:pt x="3814194" y="242023"/>
                  <a:pt x="3799634" y="249334"/>
                </a:cubicBezTo>
                <a:cubicBezTo>
                  <a:pt x="3785074" y="256645"/>
                  <a:pt x="3767661" y="259904"/>
                  <a:pt x="3747395" y="259110"/>
                </a:cubicBezTo>
                <a:cubicBezTo>
                  <a:pt x="3727130" y="258317"/>
                  <a:pt x="3713180" y="253669"/>
                  <a:pt x="3705547" y="245167"/>
                </a:cubicBezTo>
                <a:cubicBezTo>
                  <a:pt x="3697913" y="236665"/>
                  <a:pt x="3694481" y="221475"/>
                  <a:pt x="3695250" y="199598"/>
                </a:cubicBezTo>
                <a:cubicBezTo>
                  <a:pt x="3686543" y="201123"/>
                  <a:pt x="3679052" y="202196"/>
                  <a:pt x="3672777" y="202816"/>
                </a:cubicBezTo>
                <a:cubicBezTo>
                  <a:pt x="3672007" y="208174"/>
                  <a:pt x="3669459" y="211116"/>
                  <a:pt x="3665131" y="211644"/>
                </a:cubicBezTo>
                <a:cubicBezTo>
                  <a:pt x="3660802" y="212171"/>
                  <a:pt x="3657736" y="207979"/>
                  <a:pt x="3655931" y="199068"/>
                </a:cubicBezTo>
                <a:cubicBezTo>
                  <a:pt x="3654127" y="190156"/>
                  <a:pt x="3652074" y="178080"/>
                  <a:pt x="3649773" y="162837"/>
                </a:cubicBezTo>
                <a:cubicBezTo>
                  <a:pt x="3647473" y="147595"/>
                  <a:pt x="3644555" y="136073"/>
                  <a:pt x="3641020" y="128272"/>
                </a:cubicBezTo>
                <a:cubicBezTo>
                  <a:pt x="3637486" y="120471"/>
                  <a:pt x="3639653" y="117156"/>
                  <a:pt x="3647522" y="118328"/>
                </a:cubicBezTo>
                <a:cubicBezTo>
                  <a:pt x="3655392" y="119500"/>
                  <a:pt x="3662529" y="119900"/>
                  <a:pt x="3668935" y="119528"/>
                </a:cubicBezTo>
                <a:cubicBezTo>
                  <a:pt x="3675341" y="119156"/>
                  <a:pt x="3684503" y="118313"/>
                  <a:pt x="3696422" y="116998"/>
                </a:cubicBezTo>
                <a:cubicBezTo>
                  <a:pt x="3696422" y="107498"/>
                  <a:pt x="3694735" y="100398"/>
                  <a:pt x="3691362" y="95697"/>
                </a:cubicBezTo>
                <a:lnTo>
                  <a:pt x="3686766" y="96664"/>
                </a:lnTo>
                <a:cubicBezTo>
                  <a:pt x="3679685" y="103027"/>
                  <a:pt x="3675049" y="102618"/>
                  <a:pt x="3672860" y="95437"/>
                </a:cubicBezTo>
                <a:cubicBezTo>
                  <a:pt x="3670671" y="88256"/>
                  <a:pt x="3668250" y="80303"/>
                  <a:pt x="3665596" y="71578"/>
                </a:cubicBezTo>
                <a:cubicBezTo>
                  <a:pt x="3662941" y="62853"/>
                  <a:pt x="3660024" y="54940"/>
                  <a:pt x="3656843" y="47840"/>
                </a:cubicBezTo>
                <a:cubicBezTo>
                  <a:pt x="3653661" y="40739"/>
                  <a:pt x="3654713" y="37791"/>
                  <a:pt x="3659996" y="38994"/>
                </a:cubicBezTo>
                <a:cubicBezTo>
                  <a:pt x="3665279" y="40197"/>
                  <a:pt x="3669924" y="40783"/>
                  <a:pt x="3673930" y="40752"/>
                </a:cubicBezTo>
                <a:cubicBezTo>
                  <a:pt x="3677936" y="40721"/>
                  <a:pt x="3686862" y="39589"/>
                  <a:pt x="3700710" y="37356"/>
                </a:cubicBezTo>
                <a:cubicBezTo>
                  <a:pt x="3714557" y="35124"/>
                  <a:pt x="3724066" y="32203"/>
                  <a:pt x="3729238" y="28594"/>
                </a:cubicBezTo>
                <a:cubicBezTo>
                  <a:pt x="3731824" y="26790"/>
                  <a:pt x="3734452" y="25802"/>
                  <a:pt x="3737124" y="25632"/>
                </a:cubicBezTo>
                <a:close/>
                <a:moveTo>
                  <a:pt x="3138432" y="23474"/>
                </a:moveTo>
                <a:cubicBezTo>
                  <a:pt x="3141505" y="24004"/>
                  <a:pt x="3145001" y="25407"/>
                  <a:pt x="3148920" y="27683"/>
                </a:cubicBezTo>
                <a:cubicBezTo>
                  <a:pt x="3156758" y="32234"/>
                  <a:pt x="3163716" y="37170"/>
                  <a:pt x="3169793" y="42491"/>
                </a:cubicBezTo>
                <a:cubicBezTo>
                  <a:pt x="3176838" y="50739"/>
                  <a:pt x="3175511" y="55811"/>
                  <a:pt x="3165812" y="57709"/>
                </a:cubicBezTo>
                <a:cubicBezTo>
                  <a:pt x="3156114" y="59606"/>
                  <a:pt x="3144610" y="64856"/>
                  <a:pt x="3131303" y="73457"/>
                </a:cubicBezTo>
                <a:cubicBezTo>
                  <a:pt x="3117995" y="82058"/>
                  <a:pt x="3113511" y="81748"/>
                  <a:pt x="3117852" y="72526"/>
                </a:cubicBezTo>
                <a:cubicBezTo>
                  <a:pt x="3122193" y="63305"/>
                  <a:pt x="3125306" y="56887"/>
                  <a:pt x="3127191" y="53272"/>
                </a:cubicBezTo>
                <a:cubicBezTo>
                  <a:pt x="3129076" y="49657"/>
                  <a:pt x="3127706" y="47849"/>
                  <a:pt x="3123080" y="47849"/>
                </a:cubicBezTo>
                <a:cubicBezTo>
                  <a:pt x="3116407" y="47849"/>
                  <a:pt x="3097946" y="50177"/>
                  <a:pt x="3067697" y="54834"/>
                </a:cubicBezTo>
                <a:cubicBezTo>
                  <a:pt x="3037448" y="59492"/>
                  <a:pt x="3018590" y="63187"/>
                  <a:pt x="3011124" y="65922"/>
                </a:cubicBezTo>
                <a:cubicBezTo>
                  <a:pt x="3003658" y="68657"/>
                  <a:pt x="2995342" y="65919"/>
                  <a:pt x="2986177" y="57709"/>
                </a:cubicBezTo>
                <a:cubicBezTo>
                  <a:pt x="2977011" y="49498"/>
                  <a:pt x="2976341" y="45393"/>
                  <a:pt x="2984167" y="45393"/>
                </a:cubicBezTo>
                <a:cubicBezTo>
                  <a:pt x="2990046" y="45393"/>
                  <a:pt x="2997044" y="45210"/>
                  <a:pt x="3005161" y="44844"/>
                </a:cubicBezTo>
                <a:cubicBezTo>
                  <a:pt x="3013279" y="44479"/>
                  <a:pt x="3028419" y="42934"/>
                  <a:pt x="3050582" y="40212"/>
                </a:cubicBezTo>
                <a:cubicBezTo>
                  <a:pt x="3072745" y="37490"/>
                  <a:pt x="3090490" y="34798"/>
                  <a:pt x="3103816" y="32138"/>
                </a:cubicBezTo>
                <a:cubicBezTo>
                  <a:pt x="3117142" y="29478"/>
                  <a:pt x="3126032" y="26932"/>
                  <a:pt x="3130484" y="24501"/>
                </a:cubicBezTo>
                <a:cubicBezTo>
                  <a:pt x="3132710" y="23286"/>
                  <a:pt x="3135360" y="22943"/>
                  <a:pt x="3138432" y="23474"/>
                </a:cubicBezTo>
                <a:close/>
                <a:moveTo>
                  <a:pt x="6224388" y="22223"/>
                </a:moveTo>
                <a:cubicBezTo>
                  <a:pt x="6230496" y="23915"/>
                  <a:pt x="6237135" y="27422"/>
                  <a:pt x="6244303" y="32743"/>
                </a:cubicBezTo>
                <a:cubicBezTo>
                  <a:pt x="6251471" y="38063"/>
                  <a:pt x="6253949" y="42274"/>
                  <a:pt x="6251735" y="45375"/>
                </a:cubicBezTo>
                <a:cubicBezTo>
                  <a:pt x="6249521" y="48475"/>
                  <a:pt x="6247326" y="51833"/>
                  <a:pt x="6245150" y="55448"/>
                </a:cubicBezTo>
                <a:cubicBezTo>
                  <a:pt x="6242973" y="59064"/>
                  <a:pt x="6234207" y="74985"/>
                  <a:pt x="6218854" y="103213"/>
                </a:cubicBezTo>
                <a:cubicBezTo>
                  <a:pt x="6231305" y="110047"/>
                  <a:pt x="6236741" y="117020"/>
                  <a:pt x="6235159" y="124133"/>
                </a:cubicBezTo>
                <a:cubicBezTo>
                  <a:pt x="6233578" y="131245"/>
                  <a:pt x="6232599" y="142302"/>
                  <a:pt x="6232220" y="157303"/>
                </a:cubicBezTo>
                <a:cubicBezTo>
                  <a:pt x="6231842" y="172303"/>
                  <a:pt x="6231454" y="191477"/>
                  <a:pt x="6231057" y="214825"/>
                </a:cubicBezTo>
                <a:cubicBezTo>
                  <a:pt x="6230661" y="238172"/>
                  <a:pt x="6228149" y="252171"/>
                  <a:pt x="6223523" y="256822"/>
                </a:cubicBezTo>
                <a:cubicBezTo>
                  <a:pt x="6218897" y="261473"/>
                  <a:pt x="6214215" y="258596"/>
                  <a:pt x="6209477" y="248190"/>
                </a:cubicBezTo>
                <a:cubicBezTo>
                  <a:pt x="6204739" y="237785"/>
                  <a:pt x="6203539" y="228576"/>
                  <a:pt x="6205877" y="220564"/>
                </a:cubicBezTo>
                <a:cubicBezTo>
                  <a:pt x="6208215" y="212552"/>
                  <a:pt x="6210163" y="200621"/>
                  <a:pt x="6211719" y="184771"/>
                </a:cubicBezTo>
                <a:cubicBezTo>
                  <a:pt x="6213275" y="168921"/>
                  <a:pt x="6213672" y="153811"/>
                  <a:pt x="6212909" y="139443"/>
                </a:cubicBezTo>
                <a:cubicBezTo>
                  <a:pt x="6212147" y="125075"/>
                  <a:pt x="6211455" y="116335"/>
                  <a:pt x="6210835" y="113222"/>
                </a:cubicBezTo>
                <a:cubicBezTo>
                  <a:pt x="6205553" y="124805"/>
                  <a:pt x="6198743" y="134960"/>
                  <a:pt x="6190409" y="143685"/>
                </a:cubicBezTo>
                <a:cubicBezTo>
                  <a:pt x="6182074" y="152410"/>
                  <a:pt x="6173423" y="159241"/>
                  <a:pt x="6164457" y="164177"/>
                </a:cubicBezTo>
                <a:cubicBezTo>
                  <a:pt x="6155489" y="169113"/>
                  <a:pt x="6153577" y="167733"/>
                  <a:pt x="6158717" y="160037"/>
                </a:cubicBezTo>
                <a:cubicBezTo>
                  <a:pt x="6163859" y="152342"/>
                  <a:pt x="6170137" y="142832"/>
                  <a:pt x="6177554" y="131509"/>
                </a:cubicBezTo>
                <a:cubicBezTo>
                  <a:pt x="6184971" y="120186"/>
                  <a:pt x="6193295" y="105492"/>
                  <a:pt x="6202529" y="87428"/>
                </a:cubicBezTo>
                <a:cubicBezTo>
                  <a:pt x="6211763" y="69364"/>
                  <a:pt x="6216965" y="56549"/>
                  <a:pt x="6218137" y="48984"/>
                </a:cubicBezTo>
                <a:cubicBezTo>
                  <a:pt x="6219309" y="41418"/>
                  <a:pt x="6219117" y="34643"/>
                  <a:pt x="6217561" y="28659"/>
                </a:cubicBezTo>
                <a:cubicBezTo>
                  <a:pt x="6216004" y="22675"/>
                  <a:pt x="6218280" y="20530"/>
                  <a:pt x="6224388" y="22223"/>
                </a:cubicBezTo>
                <a:close/>
                <a:moveTo>
                  <a:pt x="2371407" y="21864"/>
                </a:moveTo>
                <a:cubicBezTo>
                  <a:pt x="2374143" y="21322"/>
                  <a:pt x="2379026" y="22672"/>
                  <a:pt x="2386055" y="25915"/>
                </a:cubicBezTo>
                <a:cubicBezTo>
                  <a:pt x="2400113" y="32402"/>
                  <a:pt x="2405669" y="37629"/>
                  <a:pt x="2402724" y="41598"/>
                </a:cubicBezTo>
                <a:cubicBezTo>
                  <a:pt x="2399778" y="45567"/>
                  <a:pt x="2396395" y="51563"/>
                  <a:pt x="2392576" y="59588"/>
                </a:cubicBezTo>
                <a:cubicBezTo>
                  <a:pt x="2388756" y="67612"/>
                  <a:pt x="2383491" y="76492"/>
                  <a:pt x="2376781" y="86228"/>
                </a:cubicBezTo>
                <a:cubicBezTo>
                  <a:pt x="2388216" y="83289"/>
                  <a:pt x="2398947" y="79828"/>
                  <a:pt x="2408975" y="75847"/>
                </a:cubicBezTo>
                <a:cubicBezTo>
                  <a:pt x="2419002" y="71866"/>
                  <a:pt x="2427039" y="72492"/>
                  <a:pt x="2433085" y="77726"/>
                </a:cubicBezTo>
                <a:cubicBezTo>
                  <a:pt x="2439131" y="82960"/>
                  <a:pt x="2433277" y="88432"/>
                  <a:pt x="2415523" y="94144"/>
                </a:cubicBezTo>
                <a:cubicBezTo>
                  <a:pt x="2397769" y="99855"/>
                  <a:pt x="2382772" y="102320"/>
                  <a:pt x="2370530" y="101539"/>
                </a:cubicBezTo>
                <a:cubicBezTo>
                  <a:pt x="2363387" y="113767"/>
                  <a:pt x="2356829" y="123860"/>
                  <a:pt x="2350857" y="131816"/>
                </a:cubicBezTo>
                <a:cubicBezTo>
                  <a:pt x="2344885" y="139772"/>
                  <a:pt x="2336210" y="147415"/>
                  <a:pt x="2324831" y="154745"/>
                </a:cubicBezTo>
                <a:cubicBezTo>
                  <a:pt x="2313452" y="162074"/>
                  <a:pt x="2312661" y="158788"/>
                  <a:pt x="2322459" y="144885"/>
                </a:cubicBezTo>
                <a:cubicBezTo>
                  <a:pt x="2332257" y="130982"/>
                  <a:pt x="2340842" y="116654"/>
                  <a:pt x="2348215" y="101901"/>
                </a:cubicBezTo>
                <a:cubicBezTo>
                  <a:pt x="2355589" y="87149"/>
                  <a:pt x="2361781" y="73503"/>
                  <a:pt x="2366791" y="60964"/>
                </a:cubicBezTo>
                <a:cubicBezTo>
                  <a:pt x="2371802" y="48426"/>
                  <a:pt x="2372750" y="37828"/>
                  <a:pt x="2369637" y="29171"/>
                </a:cubicBezTo>
                <a:cubicBezTo>
                  <a:pt x="2368081" y="24843"/>
                  <a:pt x="2368671" y="22407"/>
                  <a:pt x="2371407" y="21864"/>
                </a:cubicBezTo>
                <a:close/>
                <a:moveTo>
                  <a:pt x="2525846" y="20760"/>
                </a:moveTo>
                <a:cubicBezTo>
                  <a:pt x="2530215" y="21288"/>
                  <a:pt x="2534279" y="22567"/>
                  <a:pt x="2538036" y="24594"/>
                </a:cubicBezTo>
                <a:cubicBezTo>
                  <a:pt x="2547189" y="27360"/>
                  <a:pt x="2551980" y="33676"/>
                  <a:pt x="2552408" y="43542"/>
                </a:cubicBezTo>
                <a:cubicBezTo>
                  <a:pt x="2552836" y="53408"/>
                  <a:pt x="2548036" y="56109"/>
                  <a:pt x="2538009" y="51644"/>
                </a:cubicBezTo>
                <a:cubicBezTo>
                  <a:pt x="2527981" y="47179"/>
                  <a:pt x="2518620" y="41511"/>
                  <a:pt x="2509927" y="34640"/>
                </a:cubicBezTo>
                <a:cubicBezTo>
                  <a:pt x="2501233" y="27769"/>
                  <a:pt x="2501865" y="23364"/>
                  <a:pt x="2511824" y="21423"/>
                </a:cubicBezTo>
                <a:cubicBezTo>
                  <a:pt x="2516804" y="20452"/>
                  <a:pt x="2521478" y="20231"/>
                  <a:pt x="2525846" y="20760"/>
                </a:cubicBezTo>
                <a:close/>
                <a:moveTo>
                  <a:pt x="691798" y="19926"/>
                </a:moveTo>
                <a:cubicBezTo>
                  <a:pt x="693083" y="19758"/>
                  <a:pt x="694729" y="19931"/>
                  <a:pt x="696735" y="20446"/>
                </a:cubicBezTo>
                <a:cubicBezTo>
                  <a:pt x="704760" y="22505"/>
                  <a:pt x="711146" y="25122"/>
                  <a:pt x="715897" y="28297"/>
                </a:cubicBezTo>
                <a:cubicBezTo>
                  <a:pt x="721652" y="32377"/>
                  <a:pt x="723735" y="36411"/>
                  <a:pt x="722147" y="40398"/>
                </a:cubicBezTo>
                <a:cubicBezTo>
                  <a:pt x="720560" y="44385"/>
                  <a:pt x="719376" y="56847"/>
                  <a:pt x="718594" y="77782"/>
                </a:cubicBezTo>
                <a:cubicBezTo>
                  <a:pt x="717813" y="98717"/>
                  <a:pt x="716452" y="117953"/>
                  <a:pt x="714511" y="135490"/>
                </a:cubicBezTo>
                <a:cubicBezTo>
                  <a:pt x="712570" y="153027"/>
                  <a:pt x="709001" y="168784"/>
                  <a:pt x="703804" y="182762"/>
                </a:cubicBezTo>
                <a:cubicBezTo>
                  <a:pt x="698608" y="196739"/>
                  <a:pt x="691802" y="209135"/>
                  <a:pt x="683387" y="219950"/>
                </a:cubicBezTo>
                <a:cubicBezTo>
                  <a:pt x="674972" y="230765"/>
                  <a:pt x="662775" y="239998"/>
                  <a:pt x="646794" y="247651"/>
                </a:cubicBezTo>
                <a:cubicBezTo>
                  <a:pt x="630813" y="255303"/>
                  <a:pt x="629694" y="252128"/>
                  <a:pt x="643436" y="238126"/>
                </a:cubicBezTo>
                <a:cubicBezTo>
                  <a:pt x="657178" y="224123"/>
                  <a:pt x="668467" y="207715"/>
                  <a:pt x="677304" y="188901"/>
                </a:cubicBezTo>
                <a:cubicBezTo>
                  <a:pt x="686141" y="170086"/>
                  <a:pt x="691334" y="150382"/>
                  <a:pt x="692884" y="129788"/>
                </a:cubicBezTo>
                <a:cubicBezTo>
                  <a:pt x="694435" y="109194"/>
                  <a:pt x="695210" y="89639"/>
                  <a:pt x="695210" y="71122"/>
                </a:cubicBezTo>
                <a:cubicBezTo>
                  <a:pt x="695210" y="53014"/>
                  <a:pt x="693458" y="39527"/>
                  <a:pt x="689955" y="30659"/>
                </a:cubicBezTo>
                <a:cubicBezTo>
                  <a:pt x="687326" y="24008"/>
                  <a:pt x="687941" y="20431"/>
                  <a:pt x="691798" y="19926"/>
                </a:cubicBezTo>
                <a:close/>
                <a:moveTo>
                  <a:pt x="2454692" y="15890"/>
                </a:moveTo>
                <a:cubicBezTo>
                  <a:pt x="2457078" y="15969"/>
                  <a:pt x="2460077" y="16378"/>
                  <a:pt x="2463687" y="17116"/>
                </a:cubicBezTo>
                <a:cubicBezTo>
                  <a:pt x="2478130" y="20068"/>
                  <a:pt x="2485156" y="23581"/>
                  <a:pt x="2484765" y="27655"/>
                </a:cubicBezTo>
                <a:cubicBezTo>
                  <a:pt x="2484375" y="31729"/>
                  <a:pt x="2484179" y="38045"/>
                  <a:pt x="2484179" y="46602"/>
                </a:cubicBezTo>
                <a:cubicBezTo>
                  <a:pt x="2484179" y="54403"/>
                  <a:pt x="2485165" y="64499"/>
                  <a:pt x="2487137" y="76889"/>
                </a:cubicBezTo>
                <a:cubicBezTo>
                  <a:pt x="2497307" y="73962"/>
                  <a:pt x="2505955" y="70700"/>
                  <a:pt x="2513080" y="67104"/>
                </a:cubicBezTo>
                <a:cubicBezTo>
                  <a:pt x="2520205" y="63507"/>
                  <a:pt x="2527677" y="64022"/>
                  <a:pt x="2535497" y="68648"/>
                </a:cubicBezTo>
                <a:cubicBezTo>
                  <a:pt x="2543317" y="73274"/>
                  <a:pt x="2540814" y="78123"/>
                  <a:pt x="2527991" y="83196"/>
                </a:cubicBezTo>
                <a:cubicBezTo>
                  <a:pt x="2515167" y="88268"/>
                  <a:pt x="2502119" y="92535"/>
                  <a:pt x="2488849" y="95995"/>
                </a:cubicBezTo>
                <a:cubicBezTo>
                  <a:pt x="2489568" y="103139"/>
                  <a:pt x="2490542" y="110388"/>
                  <a:pt x="2491769" y="117742"/>
                </a:cubicBezTo>
                <a:cubicBezTo>
                  <a:pt x="2501170" y="114815"/>
                  <a:pt x="2510190" y="110971"/>
                  <a:pt x="2518828" y="106208"/>
                </a:cubicBezTo>
                <a:cubicBezTo>
                  <a:pt x="2527466" y="101446"/>
                  <a:pt x="2535525" y="101086"/>
                  <a:pt x="2543004" y="105129"/>
                </a:cubicBezTo>
                <a:cubicBezTo>
                  <a:pt x="2550482" y="109172"/>
                  <a:pt x="2551567" y="112831"/>
                  <a:pt x="2546259" y="116105"/>
                </a:cubicBezTo>
                <a:cubicBezTo>
                  <a:pt x="2540951" y="119379"/>
                  <a:pt x="2533342" y="122995"/>
                  <a:pt x="2523433" y="126951"/>
                </a:cubicBezTo>
                <a:cubicBezTo>
                  <a:pt x="2513523" y="130907"/>
                  <a:pt x="2503942" y="134157"/>
                  <a:pt x="2494690" y="136699"/>
                </a:cubicBezTo>
                <a:cubicBezTo>
                  <a:pt x="2498498" y="152562"/>
                  <a:pt x="2501549" y="163364"/>
                  <a:pt x="2503843" y="169107"/>
                </a:cubicBezTo>
                <a:cubicBezTo>
                  <a:pt x="2506584" y="165225"/>
                  <a:pt x="2510584" y="159727"/>
                  <a:pt x="2515842" y="152615"/>
                </a:cubicBezTo>
                <a:cubicBezTo>
                  <a:pt x="2521101" y="145502"/>
                  <a:pt x="2523535" y="139081"/>
                  <a:pt x="2523144" y="133351"/>
                </a:cubicBezTo>
                <a:cubicBezTo>
                  <a:pt x="2522754" y="127621"/>
                  <a:pt x="2528614" y="128418"/>
                  <a:pt x="2540725" y="135741"/>
                </a:cubicBezTo>
                <a:cubicBezTo>
                  <a:pt x="2552836" y="143065"/>
                  <a:pt x="2556107" y="148246"/>
                  <a:pt x="2550538" y="151284"/>
                </a:cubicBezTo>
                <a:cubicBezTo>
                  <a:pt x="2544969" y="154323"/>
                  <a:pt x="2539404" y="158825"/>
                  <a:pt x="2533841" y="164791"/>
                </a:cubicBezTo>
                <a:cubicBezTo>
                  <a:pt x="2528279" y="170756"/>
                  <a:pt x="2521064" y="177980"/>
                  <a:pt x="2512196" y="186464"/>
                </a:cubicBezTo>
                <a:cubicBezTo>
                  <a:pt x="2521275" y="204608"/>
                  <a:pt x="2530024" y="217925"/>
                  <a:pt x="2538446" y="226415"/>
                </a:cubicBezTo>
                <a:cubicBezTo>
                  <a:pt x="2546867" y="234904"/>
                  <a:pt x="2552361" y="236954"/>
                  <a:pt x="2554928" y="232563"/>
                </a:cubicBezTo>
                <a:cubicBezTo>
                  <a:pt x="2557496" y="228173"/>
                  <a:pt x="2562106" y="219612"/>
                  <a:pt x="2568760" y="206881"/>
                </a:cubicBezTo>
                <a:cubicBezTo>
                  <a:pt x="2575414" y="194150"/>
                  <a:pt x="2577572" y="197133"/>
                  <a:pt x="2575234" y="215829"/>
                </a:cubicBezTo>
                <a:cubicBezTo>
                  <a:pt x="2572896" y="234526"/>
                  <a:pt x="2573284" y="249142"/>
                  <a:pt x="2576397" y="259678"/>
                </a:cubicBezTo>
                <a:cubicBezTo>
                  <a:pt x="2579510" y="270214"/>
                  <a:pt x="2575709" y="274465"/>
                  <a:pt x="2564993" y="272431"/>
                </a:cubicBezTo>
                <a:cubicBezTo>
                  <a:pt x="2554277" y="270397"/>
                  <a:pt x="2542889" y="263749"/>
                  <a:pt x="2530828" y="252488"/>
                </a:cubicBezTo>
                <a:cubicBezTo>
                  <a:pt x="2518766" y="241226"/>
                  <a:pt x="2507062" y="223987"/>
                  <a:pt x="2495713" y="200770"/>
                </a:cubicBezTo>
                <a:cubicBezTo>
                  <a:pt x="2488619" y="207331"/>
                  <a:pt x="2480034" y="213429"/>
                  <a:pt x="2469957" y="219066"/>
                </a:cubicBezTo>
                <a:cubicBezTo>
                  <a:pt x="2459880" y="224703"/>
                  <a:pt x="2448423" y="228511"/>
                  <a:pt x="2435587" y="230489"/>
                </a:cubicBezTo>
                <a:cubicBezTo>
                  <a:pt x="2422750" y="232467"/>
                  <a:pt x="2421225" y="230222"/>
                  <a:pt x="2431010" y="223754"/>
                </a:cubicBezTo>
                <a:cubicBezTo>
                  <a:pt x="2440796" y="217287"/>
                  <a:pt x="2450848" y="210611"/>
                  <a:pt x="2461167" y="203728"/>
                </a:cubicBezTo>
                <a:cubicBezTo>
                  <a:pt x="2471486" y="196844"/>
                  <a:pt x="2480669" y="189521"/>
                  <a:pt x="2488719" y="181757"/>
                </a:cubicBezTo>
                <a:cubicBezTo>
                  <a:pt x="2483299" y="167804"/>
                  <a:pt x="2479615" y="154683"/>
                  <a:pt x="2477668" y="142392"/>
                </a:cubicBezTo>
                <a:cubicBezTo>
                  <a:pt x="2471454" y="144550"/>
                  <a:pt x="2465340" y="146258"/>
                  <a:pt x="2459325" y="147517"/>
                </a:cubicBezTo>
                <a:cubicBezTo>
                  <a:pt x="2453310" y="148776"/>
                  <a:pt x="2445810" y="148150"/>
                  <a:pt x="2436824" y="145638"/>
                </a:cubicBezTo>
                <a:cubicBezTo>
                  <a:pt x="2427839" y="143127"/>
                  <a:pt x="2428192" y="140417"/>
                  <a:pt x="2437884" y="137509"/>
                </a:cubicBezTo>
                <a:cubicBezTo>
                  <a:pt x="2447577" y="134600"/>
                  <a:pt x="2459852" y="130709"/>
                  <a:pt x="2474710" y="125835"/>
                </a:cubicBezTo>
                <a:cubicBezTo>
                  <a:pt x="2473147" y="119076"/>
                  <a:pt x="2471758" y="110977"/>
                  <a:pt x="2470543" y="101539"/>
                </a:cubicBezTo>
                <a:cubicBezTo>
                  <a:pt x="2459405" y="103870"/>
                  <a:pt x="2450312" y="104152"/>
                  <a:pt x="2443261" y="102385"/>
                </a:cubicBezTo>
                <a:cubicBezTo>
                  <a:pt x="2436210" y="100618"/>
                  <a:pt x="2435333" y="97926"/>
                  <a:pt x="2440628" y="94311"/>
                </a:cubicBezTo>
                <a:cubicBezTo>
                  <a:pt x="2445924" y="90696"/>
                  <a:pt x="2454556" y="87146"/>
                  <a:pt x="2466525" y="83661"/>
                </a:cubicBezTo>
                <a:cubicBezTo>
                  <a:pt x="2465768" y="77224"/>
                  <a:pt x="2464066" y="67578"/>
                  <a:pt x="2461418" y="54723"/>
                </a:cubicBezTo>
                <a:cubicBezTo>
                  <a:pt x="2458770" y="41868"/>
                  <a:pt x="2454876" y="31648"/>
                  <a:pt x="2449735" y="24064"/>
                </a:cubicBezTo>
                <a:cubicBezTo>
                  <a:pt x="2445879" y="18376"/>
                  <a:pt x="2447532" y="15651"/>
                  <a:pt x="2454692" y="15890"/>
                </a:cubicBezTo>
                <a:close/>
                <a:moveTo>
                  <a:pt x="6304653" y="15079"/>
                </a:moveTo>
                <a:cubicBezTo>
                  <a:pt x="6311351" y="15904"/>
                  <a:pt x="6317989" y="18359"/>
                  <a:pt x="6324567" y="22446"/>
                </a:cubicBezTo>
                <a:cubicBezTo>
                  <a:pt x="6331147" y="26532"/>
                  <a:pt x="6333448" y="30774"/>
                  <a:pt x="6331470" y="35171"/>
                </a:cubicBezTo>
                <a:cubicBezTo>
                  <a:pt x="6329492" y="39567"/>
                  <a:pt x="6327753" y="60865"/>
                  <a:pt x="6326252" y="99064"/>
                </a:cubicBezTo>
                <a:cubicBezTo>
                  <a:pt x="6340539" y="88125"/>
                  <a:pt x="6349053" y="80526"/>
                  <a:pt x="6351795" y="76266"/>
                </a:cubicBezTo>
                <a:cubicBezTo>
                  <a:pt x="6354535" y="72006"/>
                  <a:pt x="6362637" y="72058"/>
                  <a:pt x="6376099" y="76424"/>
                </a:cubicBezTo>
                <a:cubicBezTo>
                  <a:pt x="6389563" y="80789"/>
                  <a:pt x="6394849" y="85202"/>
                  <a:pt x="6391959" y="89660"/>
                </a:cubicBezTo>
                <a:cubicBezTo>
                  <a:pt x="6389069" y="94119"/>
                  <a:pt x="6386521" y="99300"/>
                  <a:pt x="6384313" y="105204"/>
                </a:cubicBezTo>
                <a:cubicBezTo>
                  <a:pt x="6382105" y="111107"/>
                  <a:pt x="6379417" y="121190"/>
                  <a:pt x="6376249" y="135453"/>
                </a:cubicBezTo>
                <a:cubicBezTo>
                  <a:pt x="6373080" y="149716"/>
                  <a:pt x="6367474" y="160664"/>
                  <a:pt x="6359431" y="168297"/>
                </a:cubicBezTo>
                <a:cubicBezTo>
                  <a:pt x="6351388" y="175931"/>
                  <a:pt x="6346604" y="176387"/>
                  <a:pt x="6345078" y="169665"/>
                </a:cubicBezTo>
                <a:cubicBezTo>
                  <a:pt x="6343553" y="162943"/>
                  <a:pt x="6339039" y="155917"/>
                  <a:pt x="6331535" y="148587"/>
                </a:cubicBezTo>
                <a:lnTo>
                  <a:pt x="6327363" y="142429"/>
                </a:lnTo>
                <a:lnTo>
                  <a:pt x="6327131" y="150298"/>
                </a:lnTo>
                <a:cubicBezTo>
                  <a:pt x="6326563" y="160723"/>
                  <a:pt x="6325527" y="169417"/>
                  <a:pt x="6324019" y="176381"/>
                </a:cubicBezTo>
                <a:cubicBezTo>
                  <a:pt x="6321005" y="190308"/>
                  <a:pt x="6316711" y="192677"/>
                  <a:pt x="6311136" y="183487"/>
                </a:cubicBezTo>
                <a:cubicBezTo>
                  <a:pt x="6305561" y="174297"/>
                  <a:pt x="6303552" y="165870"/>
                  <a:pt x="6305109" y="158205"/>
                </a:cubicBezTo>
                <a:cubicBezTo>
                  <a:pt x="6306665" y="150540"/>
                  <a:pt x="6307834" y="138659"/>
                  <a:pt x="6308615" y="122561"/>
                </a:cubicBezTo>
                <a:cubicBezTo>
                  <a:pt x="6301683" y="128712"/>
                  <a:pt x="6294273" y="134089"/>
                  <a:pt x="6286384" y="138690"/>
                </a:cubicBezTo>
                <a:cubicBezTo>
                  <a:pt x="6284177" y="174210"/>
                  <a:pt x="6286867" y="196137"/>
                  <a:pt x="6294459" y="204472"/>
                </a:cubicBezTo>
                <a:cubicBezTo>
                  <a:pt x="6302048" y="212806"/>
                  <a:pt x="6317223" y="216214"/>
                  <a:pt x="6339981" y="214694"/>
                </a:cubicBezTo>
                <a:cubicBezTo>
                  <a:pt x="6362739" y="213175"/>
                  <a:pt x="6378611" y="210620"/>
                  <a:pt x="6387597" y="207030"/>
                </a:cubicBezTo>
                <a:cubicBezTo>
                  <a:pt x="6396582" y="203439"/>
                  <a:pt x="6403977" y="192721"/>
                  <a:pt x="6409781" y="174874"/>
                </a:cubicBezTo>
                <a:cubicBezTo>
                  <a:pt x="6415586" y="157027"/>
                  <a:pt x="6418287" y="155839"/>
                  <a:pt x="6417883" y="171311"/>
                </a:cubicBezTo>
                <a:cubicBezTo>
                  <a:pt x="6417480" y="186783"/>
                  <a:pt x="6419989" y="199945"/>
                  <a:pt x="6425408" y="210797"/>
                </a:cubicBezTo>
                <a:cubicBezTo>
                  <a:pt x="6426239" y="215287"/>
                  <a:pt x="6422956" y="219972"/>
                  <a:pt x="6415558" y="224852"/>
                </a:cubicBezTo>
                <a:cubicBezTo>
                  <a:pt x="6408159" y="229732"/>
                  <a:pt x="6397562" y="233357"/>
                  <a:pt x="6383765" y="235726"/>
                </a:cubicBezTo>
                <a:cubicBezTo>
                  <a:pt x="6369967" y="238095"/>
                  <a:pt x="6354263" y="239474"/>
                  <a:pt x="6336651" y="239865"/>
                </a:cubicBezTo>
                <a:cubicBezTo>
                  <a:pt x="6319039" y="240256"/>
                  <a:pt x="6304625" y="237961"/>
                  <a:pt x="6293407" y="232982"/>
                </a:cubicBezTo>
                <a:cubicBezTo>
                  <a:pt x="6282189" y="228002"/>
                  <a:pt x="6274719" y="219717"/>
                  <a:pt x="6270999" y="208127"/>
                </a:cubicBezTo>
                <a:cubicBezTo>
                  <a:pt x="6267278" y="196537"/>
                  <a:pt x="6265809" y="175798"/>
                  <a:pt x="6266590" y="145908"/>
                </a:cubicBezTo>
                <a:cubicBezTo>
                  <a:pt x="6261865" y="150125"/>
                  <a:pt x="6258085" y="153706"/>
                  <a:pt x="6255251" y="156652"/>
                </a:cubicBezTo>
                <a:cubicBezTo>
                  <a:pt x="6252417" y="159597"/>
                  <a:pt x="6247177" y="158403"/>
                  <a:pt x="6239531" y="153070"/>
                </a:cubicBezTo>
                <a:cubicBezTo>
                  <a:pt x="6231885" y="147737"/>
                  <a:pt x="6231132" y="144255"/>
                  <a:pt x="6237271" y="142624"/>
                </a:cubicBezTo>
                <a:cubicBezTo>
                  <a:pt x="6243410" y="140994"/>
                  <a:pt x="6253183" y="137003"/>
                  <a:pt x="6266590" y="130653"/>
                </a:cubicBezTo>
                <a:cubicBezTo>
                  <a:pt x="6266590" y="120830"/>
                  <a:pt x="6266029" y="113132"/>
                  <a:pt x="6264907" y="107557"/>
                </a:cubicBezTo>
                <a:cubicBezTo>
                  <a:pt x="6263784" y="101982"/>
                  <a:pt x="6262032" y="96274"/>
                  <a:pt x="6259651" y="90432"/>
                </a:cubicBezTo>
                <a:cubicBezTo>
                  <a:pt x="6257270" y="84591"/>
                  <a:pt x="6257899" y="80873"/>
                  <a:pt x="6261539" y="79280"/>
                </a:cubicBezTo>
                <a:cubicBezTo>
                  <a:pt x="6265179" y="77686"/>
                  <a:pt x="6271235" y="79326"/>
                  <a:pt x="6279705" y="84200"/>
                </a:cubicBezTo>
                <a:cubicBezTo>
                  <a:pt x="6288177" y="89074"/>
                  <a:pt x="6291439" y="93511"/>
                  <a:pt x="6289491" y="97511"/>
                </a:cubicBezTo>
                <a:cubicBezTo>
                  <a:pt x="6287544" y="101511"/>
                  <a:pt x="6286570" y="109420"/>
                  <a:pt x="6286570" y="121240"/>
                </a:cubicBezTo>
                <a:cubicBezTo>
                  <a:pt x="6292151" y="117680"/>
                  <a:pt x="6299500" y="113098"/>
                  <a:pt x="6308615" y="107492"/>
                </a:cubicBezTo>
                <a:cubicBezTo>
                  <a:pt x="6308615" y="78135"/>
                  <a:pt x="6308042" y="59085"/>
                  <a:pt x="6306895" y="50342"/>
                </a:cubicBezTo>
                <a:cubicBezTo>
                  <a:pt x="6305747" y="41598"/>
                  <a:pt x="6303413" y="33329"/>
                  <a:pt x="6299891" y="25534"/>
                </a:cubicBezTo>
                <a:cubicBezTo>
                  <a:pt x="6296369" y="17739"/>
                  <a:pt x="6297955" y="14254"/>
                  <a:pt x="6304653" y="15079"/>
                </a:cubicBezTo>
                <a:close/>
                <a:moveTo>
                  <a:pt x="6643247" y="12485"/>
                </a:moveTo>
                <a:cubicBezTo>
                  <a:pt x="6647777" y="13138"/>
                  <a:pt x="6654501" y="16586"/>
                  <a:pt x="6663421" y="22827"/>
                </a:cubicBezTo>
                <a:cubicBezTo>
                  <a:pt x="6675315" y="31149"/>
                  <a:pt x="6678962" y="37220"/>
                  <a:pt x="6674361" y="41040"/>
                </a:cubicBezTo>
                <a:cubicBezTo>
                  <a:pt x="6669759" y="44860"/>
                  <a:pt x="6666429" y="48488"/>
                  <a:pt x="6664370" y="51923"/>
                </a:cubicBezTo>
                <a:cubicBezTo>
                  <a:pt x="6662311" y="55358"/>
                  <a:pt x="6658058" y="62719"/>
                  <a:pt x="6651608" y="74005"/>
                </a:cubicBezTo>
                <a:cubicBezTo>
                  <a:pt x="6645159" y="85292"/>
                  <a:pt x="6639851" y="92507"/>
                  <a:pt x="6635683" y="95651"/>
                </a:cubicBezTo>
                <a:cubicBezTo>
                  <a:pt x="6631517" y="98795"/>
                  <a:pt x="6627957" y="96869"/>
                  <a:pt x="6625005" y="89874"/>
                </a:cubicBezTo>
                <a:cubicBezTo>
                  <a:pt x="6598899" y="93756"/>
                  <a:pt x="6579967" y="96392"/>
                  <a:pt x="6568209" y="97781"/>
                </a:cubicBezTo>
                <a:cubicBezTo>
                  <a:pt x="6563421" y="106512"/>
                  <a:pt x="6558883" y="106363"/>
                  <a:pt x="6554591" y="97334"/>
                </a:cubicBezTo>
                <a:cubicBezTo>
                  <a:pt x="6550300" y="88305"/>
                  <a:pt x="6546241" y="77100"/>
                  <a:pt x="6542415" y="63718"/>
                </a:cubicBezTo>
                <a:cubicBezTo>
                  <a:pt x="6538589" y="50336"/>
                  <a:pt x="6534484" y="40042"/>
                  <a:pt x="6530099" y="32836"/>
                </a:cubicBezTo>
                <a:cubicBezTo>
                  <a:pt x="6525715" y="25630"/>
                  <a:pt x="6528127" y="22821"/>
                  <a:pt x="6537336" y="24408"/>
                </a:cubicBezTo>
                <a:cubicBezTo>
                  <a:pt x="6546545" y="25996"/>
                  <a:pt x="6552960" y="26774"/>
                  <a:pt x="6556582" y="26743"/>
                </a:cubicBezTo>
                <a:cubicBezTo>
                  <a:pt x="6560203" y="26712"/>
                  <a:pt x="6569251" y="25940"/>
                  <a:pt x="6583724" y="24427"/>
                </a:cubicBezTo>
                <a:cubicBezTo>
                  <a:pt x="6598197" y="22914"/>
                  <a:pt x="6610082" y="20995"/>
                  <a:pt x="6619377" y="18669"/>
                </a:cubicBezTo>
                <a:cubicBezTo>
                  <a:pt x="6628673" y="16344"/>
                  <a:pt x="6635365" y="14375"/>
                  <a:pt x="6639451" y="12763"/>
                </a:cubicBezTo>
                <a:cubicBezTo>
                  <a:pt x="6640473" y="12360"/>
                  <a:pt x="6641739" y="12267"/>
                  <a:pt x="6643247" y="12485"/>
                </a:cubicBezTo>
                <a:close/>
                <a:moveTo>
                  <a:pt x="412209" y="10149"/>
                </a:moveTo>
                <a:cubicBezTo>
                  <a:pt x="413658" y="9943"/>
                  <a:pt x="415511" y="10042"/>
                  <a:pt x="417766" y="10446"/>
                </a:cubicBezTo>
                <a:cubicBezTo>
                  <a:pt x="426789" y="12065"/>
                  <a:pt x="433815" y="14087"/>
                  <a:pt x="438844" y="16511"/>
                </a:cubicBezTo>
                <a:cubicBezTo>
                  <a:pt x="443873" y="18936"/>
                  <a:pt x="445222" y="22573"/>
                  <a:pt x="442890" y="27422"/>
                </a:cubicBezTo>
                <a:cubicBezTo>
                  <a:pt x="440559" y="32272"/>
                  <a:pt x="439393" y="46038"/>
                  <a:pt x="439393" y="68722"/>
                </a:cubicBezTo>
                <a:cubicBezTo>
                  <a:pt x="445643" y="68027"/>
                  <a:pt x="451972" y="66490"/>
                  <a:pt x="458377" y="64108"/>
                </a:cubicBezTo>
                <a:cubicBezTo>
                  <a:pt x="464784" y="61727"/>
                  <a:pt x="471974" y="63870"/>
                  <a:pt x="479949" y="70536"/>
                </a:cubicBezTo>
                <a:lnTo>
                  <a:pt x="482339" y="76466"/>
                </a:lnTo>
                <a:lnTo>
                  <a:pt x="483186" y="75150"/>
                </a:lnTo>
                <a:cubicBezTo>
                  <a:pt x="489697" y="63671"/>
                  <a:pt x="492952" y="55321"/>
                  <a:pt x="492952" y="50100"/>
                </a:cubicBezTo>
                <a:cubicBezTo>
                  <a:pt x="492952" y="41493"/>
                  <a:pt x="496506" y="38882"/>
                  <a:pt x="503612" y="42268"/>
                </a:cubicBezTo>
                <a:cubicBezTo>
                  <a:pt x="510719" y="45654"/>
                  <a:pt x="516579" y="49942"/>
                  <a:pt x="521193" y="55132"/>
                </a:cubicBezTo>
                <a:cubicBezTo>
                  <a:pt x="525806" y="60323"/>
                  <a:pt x="526160" y="64164"/>
                  <a:pt x="522253" y="66657"/>
                </a:cubicBezTo>
                <a:cubicBezTo>
                  <a:pt x="518346" y="69150"/>
                  <a:pt x="513317" y="74622"/>
                  <a:pt x="507166" y="83075"/>
                </a:cubicBezTo>
                <a:cubicBezTo>
                  <a:pt x="501014" y="91527"/>
                  <a:pt x="492432" y="100751"/>
                  <a:pt x="481418" y="110747"/>
                </a:cubicBezTo>
                <a:cubicBezTo>
                  <a:pt x="512089" y="104559"/>
                  <a:pt x="532193" y="100481"/>
                  <a:pt x="541731" y="98516"/>
                </a:cubicBezTo>
                <a:cubicBezTo>
                  <a:pt x="551268" y="96550"/>
                  <a:pt x="560331" y="99784"/>
                  <a:pt x="568920" y="108217"/>
                </a:cubicBezTo>
                <a:cubicBezTo>
                  <a:pt x="577508" y="116651"/>
                  <a:pt x="575223" y="121342"/>
                  <a:pt x="562064" y="122291"/>
                </a:cubicBezTo>
                <a:cubicBezTo>
                  <a:pt x="548906" y="123240"/>
                  <a:pt x="535408" y="124294"/>
                  <a:pt x="521574" y="125453"/>
                </a:cubicBezTo>
                <a:cubicBezTo>
                  <a:pt x="507739" y="126613"/>
                  <a:pt x="490558" y="128712"/>
                  <a:pt x="470033" y="131751"/>
                </a:cubicBezTo>
                <a:cubicBezTo>
                  <a:pt x="455783" y="144476"/>
                  <a:pt x="441228" y="157529"/>
                  <a:pt x="426370" y="170911"/>
                </a:cubicBezTo>
                <a:cubicBezTo>
                  <a:pt x="425713" y="178799"/>
                  <a:pt x="425385" y="186371"/>
                  <a:pt x="425385" y="193626"/>
                </a:cubicBezTo>
                <a:cubicBezTo>
                  <a:pt x="433979" y="190104"/>
                  <a:pt x="444276" y="184408"/>
                  <a:pt x="456276" y="176539"/>
                </a:cubicBezTo>
                <a:cubicBezTo>
                  <a:pt x="468275" y="168669"/>
                  <a:pt x="474274" y="162713"/>
                  <a:pt x="474274" y="158670"/>
                </a:cubicBezTo>
                <a:cubicBezTo>
                  <a:pt x="474274" y="150844"/>
                  <a:pt x="479003" y="149012"/>
                  <a:pt x="488459" y="153173"/>
                </a:cubicBezTo>
                <a:cubicBezTo>
                  <a:pt x="497916" y="157334"/>
                  <a:pt x="504942" y="162474"/>
                  <a:pt x="509538" y="168595"/>
                </a:cubicBezTo>
                <a:cubicBezTo>
                  <a:pt x="514132" y="174716"/>
                  <a:pt x="513047" y="178291"/>
                  <a:pt x="506282" y="179320"/>
                </a:cubicBezTo>
                <a:cubicBezTo>
                  <a:pt x="499516" y="180349"/>
                  <a:pt x="486906" y="184377"/>
                  <a:pt x="468451" y="191403"/>
                </a:cubicBezTo>
                <a:cubicBezTo>
                  <a:pt x="449997" y="198429"/>
                  <a:pt x="435573" y="203610"/>
                  <a:pt x="425180" y="206946"/>
                </a:cubicBezTo>
                <a:cubicBezTo>
                  <a:pt x="424522" y="217364"/>
                  <a:pt x="425561" y="224967"/>
                  <a:pt x="428296" y="229754"/>
                </a:cubicBezTo>
                <a:cubicBezTo>
                  <a:pt x="431030" y="234541"/>
                  <a:pt x="440060" y="237118"/>
                  <a:pt x="455383" y="237484"/>
                </a:cubicBezTo>
                <a:cubicBezTo>
                  <a:pt x="470706" y="237850"/>
                  <a:pt x="481700" y="237158"/>
                  <a:pt x="488366" y="235410"/>
                </a:cubicBezTo>
                <a:cubicBezTo>
                  <a:pt x="495033" y="233661"/>
                  <a:pt x="499606" y="230480"/>
                  <a:pt x="502087" y="225866"/>
                </a:cubicBezTo>
                <a:cubicBezTo>
                  <a:pt x="504567" y="221252"/>
                  <a:pt x="507764" y="213752"/>
                  <a:pt x="511677" y="203365"/>
                </a:cubicBezTo>
                <a:cubicBezTo>
                  <a:pt x="515590" y="192978"/>
                  <a:pt x="518696" y="194643"/>
                  <a:pt x="520997" y="208360"/>
                </a:cubicBezTo>
                <a:cubicBezTo>
                  <a:pt x="523297" y="222077"/>
                  <a:pt x="526420" y="230538"/>
                  <a:pt x="530364" y="233744"/>
                </a:cubicBezTo>
                <a:cubicBezTo>
                  <a:pt x="534308" y="236951"/>
                  <a:pt x="532004" y="241775"/>
                  <a:pt x="523453" y="248218"/>
                </a:cubicBezTo>
                <a:cubicBezTo>
                  <a:pt x="514901" y="254661"/>
                  <a:pt x="502211" y="258676"/>
                  <a:pt x="485380" y="260264"/>
                </a:cubicBezTo>
                <a:cubicBezTo>
                  <a:pt x="468551" y="261851"/>
                  <a:pt x="453602" y="261631"/>
                  <a:pt x="440537" y="259603"/>
                </a:cubicBezTo>
                <a:cubicBezTo>
                  <a:pt x="427471" y="257576"/>
                  <a:pt x="418154" y="252701"/>
                  <a:pt x="412585" y="244981"/>
                </a:cubicBezTo>
                <a:cubicBezTo>
                  <a:pt x="407016" y="237261"/>
                  <a:pt x="404232" y="228725"/>
                  <a:pt x="404232" y="219373"/>
                </a:cubicBezTo>
                <a:cubicBezTo>
                  <a:pt x="404232" y="210766"/>
                  <a:pt x="404616" y="199114"/>
                  <a:pt x="405385" y="184417"/>
                </a:cubicBezTo>
                <a:cubicBezTo>
                  <a:pt x="392041" y="197216"/>
                  <a:pt x="378625" y="207780"/>
                  <a:pt x="365137" y="216108"/>
                </a:cubicBezTo>
                <a:cubicBezTo>
                  <a:pt x="351649" y="224437"/>
                  <a:pt x="337477" y="230188"/>
                  <a:pt x="322619" y="233363"/>
                </a:cubicBezTo>
                <a:cubicBezTo>
                  <a:pt x="307761" y="236538"/>
                  <a:pt x="306555" y="234132"/>
                  <a:pt x="319000" y="226145"/>
                </a:cubicBezTo>
                <a:cubicBezTo>
                  <a:pt x="331446" y="218158"/>
                  <a:pt x="343296" y="210481"/>
                  <a:pt x="354551" y="203114"/>
                </a:cubicBezTo>
                <a:cubicBezTo>
                  <a:pt x="365806" y="195747"/>
                  <a:pt x="381976" y="183611"/>
                  <a:pt x="403060" y="166707"/>
                </a:cubicBezTo>
                <a:cubicBezTo>
                  <a:pt x="397616" y="155855"/>
                  <a:pt x="397879" y="151055"/>
                  <a:pt x="403851" y="152308"/>
                </a:cubicBezTo>
                <a:cubicBezTo>
                  <a:pt x="409823" y="153560"/>
                  <a:pt x="413565" y="154490"/>
                  <a:pt x="415078" y="155098"/>
                </a:cubicBezTo>
                <a:cubicBezTo>
                  <a:pt x="423573" y="146751"/>
                  <a:pt x="431629" y="140575"/>
                  <a:pt x="439244" y="136569"/>
                </a:cubicBezTo>
                <a:cubicBezTo>
                  <a:pt x="420405" y="138863"/>
                  <a:pt x="401497" y="141577"/>
                  <a:pt x="382522" y="144708"/>
                </a:cubicBezTo>
                <a:cubicBezTo>
                  <a:pt x="363546" y="147840"/>
                  <a:pt x="350043" y="150184"/>
                  <a:pt x="342013" y="151740"/>
                </a:cubicBezTo>
                <a:cubicBezTo>
                  <a:pt x="333982" y="153297"/>
                  <a:pt x="325611" y="150553"/>
                  <a:pt x="316898" y="143508"/>
                </a:cubicBezTo>
                <a:cubicBezTo>
                  <a:pt x="308185" y="136464"/>
                  <a:pt x="308523" y="132941"/>
                  <a:pt x="317912" y="132941"/>
                </a:cubicBezTo>
                <a:cubicBezTo>
                  <a:pt x="324993" y="132941"/>
                  <a:pt x="337734" y="132176"/>
                  <a:pt x="356133" y="130644"/>
                </a:cubicBezTo>
                <a:cubicBezTo>
                  <a:pt x="374532" y="129112"/>
                  <a:pt x="394453" y="126207"/>
                  <a:pt x="415896" y="121928"/>
                </a:cubicBezTo>
                <a:lnTo>
                  <a:pt x="415896" y="92200"/>
                </a:lnTo>
                <a:cubicBezTo>
                  <a:pt x="407736" y="92969"/>
                  <a:pt x="400505" y="93939"/>
                  <a:pt x="394205" y="95111"/>
                </a:cubicBezTo>
                <a:cubicBezTo>
                  <a:pt x="387904" y="96283"/>
                  <a:pt x="381384" y="93809"/>
                  <a:pt x="374643" y="87688"/>
                </a:cubicBezTo>
                <a:cubicBezTo>
                  <a:pt x="367903" y="81568"/>
                  <a:pt x="369291" y="78253"/>
                  <a:pt x="378810" y="77745"/>
                </a:cubicBezTo>
                <a:cubicBezTo>
                  <a:pt x="388329" y="77236"/>
                  <a:pt x="400691" y="75940"/>
                  <a:pt x="415896" y="73857"/>
                </a:cubicBezTo>
                <a:cubicBezTo>
                  <a:pt x="415896" y="46286"/>
                  <a:pt x="413952" y="28421"/>
                  <a:pt x="410064" y="20260"/>
                </a:cubicBezTo>
                <a:cubicBezTo>
                  <a:pt x="407148" y="14139"/>
                  <a:pt x="407864" y="10769"/>
                  <a:pt x="412209" y="10149"/>
                </a:cubicBezTo>
                <a:close/>
                <a:moveTo>
                  <a:pt x="2756563" y="8502"/>
                </a:moveTo>
                <a:cubicBezTo>
                  <a:pt x="2758882" y="8710"/>
                  <a:pt x="2761750" y="9293"/>
                  <a:pt x="2765167" y="10251"/>
                </a:cubicBezTo>
                <a:cubicBezTo>
                  <a:pt x="2778834" y="14083"/>
                  <a:pt x="2784874" y="19482"/>
                  <a:pt x="2783287" y="26446"/>
                </a:cubicBezTo>
                <a:cubicBezTo>
                  <a:pt x="2781699" y="33409"/>
                  <a:pt x="2780530" y="41006"/>
                  <a:pt x="2779780" y="49235"/>
                </a:cubicBezTo>
                <a:cubicBezTo>
                  <a:pt x="2779030" y="57464"/>
                  <a:pt x="2778654" y="66291"/>
                  <a:pt x="2778654" y="75717"/>
                </a:cubicBezTo>
                <a:cubicBezTo>
                  <a:pt x="2785711" y="74439"/>
                  <a:pt x="2794077" y="72564"/>
                  <a:pt x="2803750" y="70089"/>
                </a:cubicBezTo>
                <a:cubicBezTo>
                  <a:pt x="2813424" y="67615"/>
                  <a:pt x="2821194" y="69457"/>
                  <a:pt x="2827061" y="75615"/>
                </a:cubicBezTo>
                <a:cubicBezTo>
                  <a:pt x="2832927" y="81772"/>
                  <a:pt x="2828989" y="86650"/>
                  <a:pt x="2815247" y="90246"/>
                </a:cubicBezTo>
                <a:cubicBezTo>
                  <a:pt x="2801506" y="93843"/>
                  <a:pt x="2789264" y="96311"/>
                  <a:pt x="2778524" y="97650"/>
                </a:cubicBezTo>
                <a:lnTo>
                  <a:pt x="2777501" y="144587"/>
                </a:lnTo>
                <a:cubicBezTo>
                  <a:pt x="2802839" y="143074"/>
                  <a:pt x="2825625" y="140947"/>
                  <a:pt x="2845860" y="138206"/>
                </a:cubicBezTo>
                <a:cubicBezTo>
                  <a:pt x="2866094" y="135465"/>
                  <a:pt x="2880093" y="136005"/>
                  <a:pt x="2887857" y="139825"/>
                </a:cubicBezTo>
                <a:cubicBezTo>
                  <a:pt x="2895621" y="143645"/>
                  <a:pt x="2900765" y="148919"/>
                  <a:pt x="2903289" y="155647"/>
                </a:cubicBezTo>
                <a:cubicBezTo>
                  <a:pt x="2905813" y="162375"/>
                  <a:pt x="2900746" y="164961"/>
                  <a:pt x="2888089" y="163405"/>
                </a:cubicBezTo>
                <a:cubicBezTo>
                  <a:pt x="2875433" y="161848"/>
                  <a:pt x="2859555" y="161070"/>
                  <a:pt x="2840455" y="161070"/>
                </a:cubicBezTo>
                <a:cubicBezTo>
                  <a:pt x="2821157" y="161070"/>
                  <a:pt x="2797444" y="162062"/>
                  <a:pt x="2769315" y="164046"/>
                </a:cubicBezTo>
                <a:cubicBezTo>
                  <a:pt x="2778654" y="171972"/>
                  <a:pt x="2780794" y="177791"/>
                  <a:pt x="2775734" y="181506"/>
                </a:cubicBezTo>
                <a:cubicBezTo>
                  <a:pt x="2770673" y="185220"/>
                  <a:pt x="2764026" y="191787"/>
                  <a:pt x="2755791" y="201207"/>
                </a:cubicBezTo>
                <a:cubicBezTo>
                  <a:pt x="2747555" y="210627"/>
                  <a:pt x="2740164" y="218527"/>
                  <a:pt x="2733615" y="224908"/>
                </a:cubicBezTo>
                <a:cubicBezTo>
                  <a:pt x="2727067" y="231289"/>
                  <a:pt x="2725399" y="234303"/>
                  <a:pt x="2728611" y="233949"/>
                </a:cubicBezTo>
                <a:cubicBezTo>
                  <a:pt x="2731823" y="233596"/>
                  <a:pt x="2740170" y="232650"/>
                  <a:pt x="2753651" y="231112"/>
                </a:cubicBezTo>
                <a:cubicBezTo>
                  <a:pt x="2767133" y="229574"/>
                  <a:pt x="2783981" y="227478"/>
                  <a:pt x="2804197" y="224824"/>
                </a:cubicBezTo>
                <a:cubicBezTo>
                  <a:pt x="2796768" y="217854"/>
                  <a:pt x="2791606" y="210912"/>
                  <a:pt x="2788710" y="203997"/>
                </a:cubicBezTo>
                <a:cubicBezTo>
                  <a:pt x="2785813" y="197083"/>
                  <a:pt x="2790220" y="196271"/>
                  <a:pt x="2801927" y="201560"/>
                </a:cubicBezTo>
                <a:cubicBezTo>
                  <a:pt x="2813635" y="206850"/>
                  <a:pt x="2823687" y="212493"/>
                  <a:pt x="2832084" y="218490"/>
                </a:cubicBezTo>
                <a:cubicBezTo>
                  <a:pt x="2840480" y="224486"/>
                  <a:pt x="2846517" y="230973"/>
                  <a:pt x="2850194" y="237949"/>
                </a:cubicBezTo>
                <a:cubicBezTo>
                  <a:pt x="2853872" y="244925"/>
                  <a:pt x="2854935" y="252729"/>
                  <a:pt x="2853385" y="261361"/>
                </a:cubicBezTo>
                <a:cubicBezTo>
                  <a:pt x="2851834" y="269993"/>
                  <a:pt x="2845949" y="269866"/>
                  <a:pt x="2835730" y="260980"/>
                </a:cubicBezTo>
                <a:cubicBezTo>
                  <a:pt x="2825510" y="252094"/>
                  <a:pt x="2817257" y="243694"/>
                  <a:pt x="2810969" y="235782"/>
                </a:cubicBezTo>
                <a:cubicBezTo>
                  <a:pt x="2783162" y="241127"/>
                  <a:pt x="2760752" y="246311"/>
                  <a:pt x="2743736" y="251334"/>
                </a:cubicBezTo>
                <a:cubicBezTo>
                  <a:pt x="2726719" y="256357"/>
                  <a:pt x="2713979" y="261442"/>
                  <a:pt x="2705515" y="266589"/>
                </a:cubicBezTo>
                <a:cubicBezTo>
                  <a:pt x="2697050" y="271736"/>
                  <a:pt x="2690954" y="269473"/>
                  <a:pt x="2687227" y="259799"/>
                </a:cubicBezTo>
                <a:cubicBezTo>
                  <a:pt x="2683501" y="250125"/>
                  <a:pt x="2684362" y="243986"/>
                  <a:pt x="2689813" y="241381"/>
                </a:cubicBezTo>
                <a:cubicBezTo>
                  <a:pt x="2695264" y="238777"/>
                  <a:pt x="2700783" y="235053"/>
                  <a:pt x="2706370" y="230210"/>
                </a:cubicBezTo>
                <a:cubicBezTo>
                  <a:pt x="2711958" y="225367"/>
                  <a:pt x="2720140" y="215823"/>
                  <a:pt x="2730918" y="201579"/>
                </a:cubicBezTo>
                <a:cubicBezTo>
                  <a:pt x="2741695" y="187335"/>
                  <a:pt x="2748616" y="175388"/>
                  <a:pt x="2751679" y="165739"/>
                </a:cubicBezTo>
                <a:cubicBezTo>
                  <a:pt x="2729516" y="168840"/>
                  <a:pt x="2713210" y="171553"/>
                  <a:pt x="2702761" y="173878"/>
                </a:cubicBezTo>
                <a:cubicBezTo>
                  <a:pt x="2692312" y="176204"/>
                  <a:pt x="2683308" y="178154"/>
                  <a:pt x="2675749" y="179729"/>
                </a:cubicBezTo>
                <a:cubicBezTo>
                  <a:pt x="2668190" y="181304"/>
                  <a:pt x="2662016" y="181881"/>
                  <a:pt x="2657229" y="181459"/>
                </a:cubicBezTo>
                <a:cubicBezTo>
                  <a:pt x="2652442" y="181038"/>
                  <a:pt x="2646166" y="177515"/>
                  <a:pt x="2638402" y="170893"/>
                </a:cubicBezTo>
                <a:cubicBezTo>
                  <a:pt x="2630639" y="164270"/>
                  <a:pt x="2631451" y="160958"/>
                  <a:pt x="2640839" y="160958"/>
                </a:cubicBezTo>
                <a:cubicBezTo>
                  <a:pt x="2648616" y="160958"/>
                  <a:pt x="2656234" y="160589"/>
                  <a:pt x="2663694" y="159851"/>
                </a:cubicBezTo>
                <a:cubicBezTo>
                  <a:pt x="2671154" y="159113"/>
                  <a:pt x="2680604" y="157954"/>
                  <a:pt x="2692046" y="156372"/>
                </a:cubicBezTo>
                <a:cubicBezTo>
                  <a:pt x="2703487" y="154791"/>
                  <a:pt x="2724921" y="151805"/>
                  <a:pt x="2756349" y="147415"/>
                </a:cubicBezTo>
                <a:lnTo>
                  <a:pt x="2756349" y="100367"/>
                </a:lnTo>
                <a:cubicBezTo>
                  <a:pt x="2748262" y="101929"/>
                  <a:pt x="2741119" y="103294"/>
                  <a:pt x="2734917" y="104459"/>
                </a:cubicBezTo>
                <a:cubicBezTo>
                  <a:pt x="2728716" y="105625"/>
                  <a:pt x="2721008" y="103737"/>
                  <a:pt x="2711793" y="98795"/>
                </a:cubicBezTo>
                <a:cubicBezTo>
                  <a:pt x="2702578" y="93852"/>
                  <a:pt x="2703496" y="90342"/>
                  <a:pt x="2714547" y="88265"/>
                </a:cubicBezTo>
                <a:cubicBezTo>
                  <a:pt x="2725597" y="86188"/>
                  <a:pt x="2739531" y="83400"/>
                  <a:pt x="2756349" y="79903"/>
                </a:cubicBezTo>
                <a:lnTo>
                  <a:pt x="2756349" y="48946"/>
                </a:lnTo>
                <a:cubicBezTo>
                  <a:pt x="2756349" y="35651"/>
                  <a:pt x="2754401" y="24920"/>
                  <a:pt x="2750507" y="16753"/>
                </a:cubicBezTo>
                <a:cubicBezTo>
                  <a:pt x="2747586" y="10628"/>
                  <a:pt x="2749605" y="7877"/>
                  <a:pt x="2756563" y="8502"/>
                </a:cubicBezTo>
                <a:close/>
                <a:moveTo>
                  <a:pt x="1055132" y="6865"/>
                </a:moveTo>
                <a:cubicBezTo>
                  <a:pt x="1059559" y="6865"/>
                  <a:pt x="1065932" y="8524"/>
                  <a:pt x="1074247" y="11842"/>
                </a:cubicBezTo>
                <a:cubicBezTo>
                  <a:pt x="1082563" y="15159"/>
                  <a:pt x="1085552" y="18337"/>
                  <a:pt x="1083214" y="21376"/>
                </a:cubicBezTo>
                <a:cubicBezTo>
                  <a:pt x="1080876" y="24415"/>
                  <a:pt x="1079707" y="35136"/>
                  <a:pt x="1079707" y="53542"/>
                </a:cubicBezTo>
                <a:cubicBezTo>
                  <a:pt x="1088475" y="53604"/>
                  <a:pt x="1097101" y="52983"/>
                  <a:pt x="1105585" y="51681"/>
                </a:cubicBezTo>
                <a:cubicBezTo>
                  <a:pt x="1108474" y="36377"/>
                  <a:pt x="1108362" y="25466"/>
                  <a:pt x="1105250" y="18948"/>
                </a:cubicBezTo>
                <a:cubicBezTo>
                  <a:pt x="1102137" y="12431"/>
                  <a:pt x="1104596" y="10205"/>
                  <a:pt x="1112626" y="12270"/>
                </a:cubicBezTo>
                <a:cubicBezTo>
                  <a:pt x="1120656" y="14335"/>
                  <a:pt x="1127491" y="17435"/>
                  <a:pt x="1133127" y="21571"/>
                </a:cubicBezTo>
                <a:cubicBezTo>
                  <a:pt x="1138764" y="25708"/>
                  <a:pt x="1140367" y="29624"/>
                  <a:pt x="1137936" y="33320"/>
                </a:cubicBezTo>
                <a:cubicBezTo>
                  <a:pt x="1135505" y="37015"/>
                  <a:pt x="1133217" y="41809"/>
                  <a:pt x="1131071" y="47700"/>
                </a:cubicBezTo>
                <a:cubicBezTo>
                  <a:pt x="1139654" y="47018"/>
                  <a:pt x="1147409" y="45682"/>
                  <a:pt x="1154335" y="43691"/>
                </a:cubicBezTo>
                <a:cubicBezTo>
                  <a:pt x="1161262" y="41700"/>
                  <a:pt x="1168260" y="44364"/>
                  <a:pt x="1175329" y="51681"/>
                </a:cubicBezTo>
                <a:cubicBezTo>
                  <a:pt x="1182399" y="58999"/>
                  <a:pt x="1180705" y="62912"/>
                  <a:pt x="1170250" y="63420"/>
                </a:cubicBezTo>
                <a:cubicBezTo>
                  <a:pt x="1159795" y="63928"/>
                  <a:pt x="1145179" y="64902"/>
                  <a:pt x="1126402" y="66341"/>
                </a:cubicBezTo>
                <a:cubicBezTo>
                  <a:pt x="1119841" y="81658"/>
                  <a:pt x="1112732" y="93688"/>
                  <a:pt x="1105073" y="102432"/>
                </a:cubicBezTo>
                <a:lnTo>
                  <a:pt x="1101241" y="106122"/>
                </a:lnTo>
                <a:lnTo>
                  <a:pt x="1111110" y="104980"/>
                </a:lnTo>
                <a:cubicBezTo>
                  <a:pt x="1130049" y="102661"/>
                  <a:pt x="1143496" y="100317"/>
                  <a:pt x="1151451" y="97948"/>
                </a:cubicBezTo>
                <a:cubicBezTo>
                  <a:pt x="1159408" y="95579"/>
                  <a:pt x="1167029" y="97105"/>
                  <a:pt x="1174315" y="102525"/>
                </a:cubicBezTo>
                <a:cubicBezTo>
                  <a:pt x="1181602" y="107944"/>
                  <a:pt x="1188085" y="114530"/>
                  <a:pt x="1193766" y="122282"/>
                </a:cubicBezTo>
                <a:cubicBezTo>
                  <a:pt x="1199446" y="130033"/>
                  <a:pt x="1197802" y="134147"/>
                  <a:pt x="1188836" y="134625"/>
                </a:cubicBezTo>
                <a:cubicBezTo>
                  <a:pt x="1179868" y="135102"/>
                  <a:pt x="1168948" y="139046"/>
                  <a:pt x="1156074" y="146457"/>
                </a:cubicBezTo>
                <a:cubicBezTo>
                  <a:pt x="1143201" y="153867"/>
                  <a:pt x="1139877" y="151523"/>
                  <a:pt x="1146103" y="139425"/>
                </a:cubicBezTo>
                <a:cubicBezTo>
                  <a:pt x="1152329" y="127326"/>
                  <a:pt x="1154094" y="120322"/>
                  <a:pt x="1151396" y="118412"/>
                </a:cubicBezTo>
                <a:cubicBezTo>
                  <a:pt x="1148698" y="116502"/>
                  <a:pt x="1139316" y="116121"/>
                  <a:pt x="1123249" y="117268"/>
                </a:cubicBezTo>
                <a:lnTo>
                  <a:pt x="1065962" y="122735"/>
                </a:lnTo>
                <a:lnTo>
                  <a:pt x="1079856" y="127770"/>
                </a:lnTo>
                <a:cubicBezTo>
                  <a:pt x="1085202" y="131205"/>
                  <a:pt x="1086903" y="134157"/>
                  <a:pt x="1084963" y="136625"/>
                </a:cubicBezTo>
                <a:cubicBezTo>
                  <a:pt x="1083022" y="139093"/>
                  <a:pt x="1082051" y="144860"/>
                  <a:pt x="1082051" y="153926"/>
                </a:cubicBezTo>
                <a:cubicBezTo>
                  <a:pt x="1096549" y="151731"/>
                  <a:pt x="1106174" y="149238"/>
                  <a:pt x="1110924" y="146447"/>
                </a:cubicBezTo>
                <a:cubicBezTo>
                  <a:pt x="1115674" y="143657"/>
                  <a:pt x="1120740" y="143707"/>
                  <a:pt x="1126123" y="146596"/>
                </a:cubicBezTo>
                <a:cubicBezTo>
                  <a:pt x="1131505" y="149486"/>
                  <a:pt x="1137179" y="152959"/>
                  <a:pt x="1143145" y="157014"/>
                </a:cubicBezTo>
                <a:cubicBezTo>
                  <a:pt x="1149111" y="161070"/>
                  <a:pt x="1150515" y="165494"/>
                  <a:pt x="1147359" y="170288"/>
                </a:cubicBezTo>
                <a:cubicBezTo>
                  <a:pt x="1144203" y="175081"/>
                  <a:pt x="1142240" y="182445"/>
                  <a:pt x="1141471" y="192380"/>
                </a:cubicBezTo>
                <a:cubicBezTo>
                  <a:pt x="1140702" y="202314"/>
                  <a:pt x="1139477" y="210223"/>
                  <a:pt x="1137797" y="216108"/>
                </a:cubicBezTo>
                <a:cubicBezTo>
                  <a:pt x="1136116" y="221993"/>
                  <a:pt x="1132194" y="227134"/>
                  <a:pt x="1126030" y="231531"/>
                </a:cubicBezTo>
                <a:cubicBezTo>
                  <a:pt x="1119866" y="235927"/>
                  <a:pt x="1115153" y="234771"/>
                  <a:pt x="1111891" y="228061"/>
                </a:cubicBezTo>
                <a:cubicBezTo>
                  <a:pt x="1108629" y="221351"/>
                  <a:pt x="1103399" y="213740"/>
                  <a:pt x="1096199" y="205225"/>
                </a:cubicBezTo>
                <a:cubicBezTo>
                  <a:pt x="1089000" y="196711"/>
                  <a:pt x="1089511" y="193623"/>
                  <a:pt x="1097734" y="195961"/>
                </a:cubicBezTo>
                <a:cubicBezTo>
                  <a:pt x="1105957" y="198299"/>
                  <a:pt x="1110889" y="199399"/>
                  <a:pt x="1112533" y="199263"/>
                </a:cubicBezTo>
                <a:cubicBezTo>
                  <a:pt x="1114176" y="199126"/>
                  <a:pt x="1115321" y="197927"/>
                  <a:pt x="1115966" y="195663"/>
                </a:cubicBezTo>
                <a:cubicBezTo>
                  <a:pt x="1116610" y="193400"/>
                  <a:pt x="1117125" y="188550"/>
                  <a:pt x="1117509" y="181115"/>
                </a:cubicBezTo>
                <a:cubicBezTo>
                  <a:pt x="1117894" y="173680"/>
                  <a:pt x="1116964" y="169258"/>
                  <a:pt x="1114719" y="167851"/>
                </a:cubicBezTo>
                <a:cubicBezTo>
                  <a:pt x="1112474" y="166443"/>
                  <a:pt x="1108328" y="165928"/>
                  <a:pt x="1102282" y="166307"/>
                </a:cubicBezTo>
                <a:cubicBezTo>
                  <a:pt x="1096236" y="166685"/>
                  <a:pt x="1089493" y="167500"/>
                  <a:pt x="1082051" y="168753"/>
                </a:cubicBezTo>
                <a:cubicBezTo>
                  <a:pt x="1082051" y="183971"/>
                  <a:pt x="1081843" y="199833"/>
                  <a:pt x="1081428" y="216341"/>
                </a:cubicBezTo>
                <a:cubicBezTo>
                  <a:pt x="1081013" y="232848"/>
                  <a:pt x="1079794" y="247976"/>
                  <a:pt x="1077773" y="261724"/>
                </a:cubicBezTo>
                <a:cubicBezTo>
                  <a:pt x="1075751" y="275472"/>
                  <a:pt x="1071847" y="283537"/>
                  <a:pt x="1066061" y="285918"/>
                </a:cubicBezTo>
                <a:cubicBezTo>
                  <a:pt x="1060276" y="288299"/>
                  <a:pt x="1057383" y="278960"/>
                  <a:pt x="1057383" y="257901"/>
                </a:cubicBezTo>
                <a:lnTo>
                  <a:pt x="1057383" y="171581"/>
                </a:lnTo>
                <a:lnTo>
                  <a:pt x="1045384" y="173888"/>
                </a:lnTo>
                <a:cubicBezTo>
                  <a:pt x="1037049" y="176244"/>
                  <a:pt x="1031760" y="176641"/>
                  <a:pt x="1029515" y="175078"/>
                </a:cubicBezTo>
                <a:lnTo>
                  <a:pt x="1029515" y="206202"/>
                </a:lnTo>
                <a:cubicBezTo>
                  <a:pt x="1027729" y="227484"/>
                  <a:pt x="1024200" y="238126"/>
                  <a:pt x="1018930" y="238126"/>
                </a:cubicBezTo>
                <a:cubicBezTo>
                  <a:pt x="1014229" y="238126"/>
                  <a:pt x="1010514" y="234873"/>
                  <a:pt x="1007786" y="228368"/>
                </a:cubicBezTo>
                <a:cubicBezTo>
                  <a:pt x="1005057" y="221863"/>
                  <a:pt x="1004279" y="215953"/>
                  <a:pt x="1005451" y="210639"/>
                </a:cubicBezTo>
                <a:cubicBezTo>
                  <a:pt x="1006623" y="205325"/>
                  <a:pt x="1007401" y="198206"/>
                  <a:pt x="1007786" y="189282"/>
                </a:cubicBezTo>
                <a:cubicBezTo>
                  <a:pt x="1008171" y="180359"/>
                  <a:pt x="1007001" y="172235"/>
                  <a:pt x="1004279" y="164911"/>
                </a:cubicBezTo>
                <a:cubicBezTo>
                  <a:pt x="1001557" y="157588"/>
                  <a:pt x="1002936" y="154742"/>
                  <a:pt x="1008419" y="156372"/>
                </a:cubicBezTo>
                <a:cubicBezTo>
                  <a:pt x="1013900" y="158003"/>
                  <a:pt x="1018415" y="158977"/>
                  <a:pt x="1021962" y="159293"/>
                </a:cubicBezTo>
                <a:cubicBezTo>
                  <a:pt x="1025509" y="159609"/>
                  <a:pt x="1037316" y="159123"/>
                  <a:pt x="1057383" y="157833"/>
                </a:cubicBezTo>
                <a:cubicBezTo>
                  <a:pt x="1057383" y="145790"/>
                  <a:pt x="1056022" y="136293"/>
                  <a:pt x="1053299" y="129342"/>
                </a:cubicBezTo>
                <a:lnTo>
                  <a:pt x="1053139" y="124309"/>
                </a:lnTo>
                <a:lnTo>
                  <a:pt x="990578" y="132644"/>
                </a:lnTo>
                <a:cubicBezTo>
                  <a:pt x="987589" y="155042"/>
                  <a:pt x="982355" y="169466"/>
                  <a:pt x="974876" y="175915"/>
                </a:cubicBezTo>
                <a:cubicBezTo>
                  <a:pt x="967398" y="182365"/>
                  <a:pt x="962353" y="182110"/>
                  <a:pt x="959742" y="175153"/>
                </a:cubicBezTo>
                <a:cubicBezTo>
                  <a:pt x="957132" y="168195"/>
                  <a:pt x="957966" y="158999"/>
                  <a:pt x="962245" y="147564"/>
                </a:cubicBezTo>
                <a:cubicBezTo>
                  <a:pt x="966524" y="136129"/>
                  <a:pt x="968663" y="126988"/>
                  <a:pt x="968663" y="120142"/>
                </a:cubicBezTo>
                <a:cubicBezTo>
                  <a:pt x="968663" y="109985"/>
                  <a:pt x="971515" y="106255"/>
                  <a:pt x="977220" y="108952"/>
                </a:cubicBezTo>
                <a:cubicBezTo>
                  <a:pt x="982925" y="111650"/>
                  <a:pt x="986733" y="114580"/>
                  <a:pt x="988643" y="117742"/>
                </a:cubicBezTo>
                <a:cubicBezTo>
                  <a:pt x="994695" y="117854"/>
                  <a:pt x="1011885" y="116335"/>
                  <a:pt x="1040212" y="113184"/>
                </a:cubicBezTo>
                <a:lnTo>
                  <a:pt x="1066993" y="110085"/>
                </a:lnTo>
                <a:lnTo>
                  <a:pt x="1066452" y="109687"/>
                </a:lnTo>
                <a:cubicBezTo>
                  <a:pt x="1061969" y="104999"/>
                  <a:pt x="1059727" y="92944"/>
                  <a:pt x="1059727" y="73522"/>
                </a:cubicBezTo>
                <a:lnTo>
                  <a:pt x="1035356" y="76647"/>
                </a:lnTo>
                <a:cubicBezTo>
                  <a:pt x="1036126" y="104912"/>
                  <a:pt x="1032801" y="114753"/>
                  <a:pt x="1025385" y="106171"/>
                </a:cubicBezTo>
                <a:cubicBezTo>
                  <a:pt x="1017968" y="97588"/>
                  <a:pt x="1013944" y="88653"/>
                  <a:pt x="1013311" y="79363"/>
                </a:cubicBezTo>
                <a:cubicBezTo>
                  <a:pt x="1003476" y="81658"/>
                  <a:pt x="996410" y="83205"/>
                  <a:pt x="992112" y="84005"/>
                </a:cubicBezTo>
                <a:cubicBezTo>
                  <a:pt x="987815" y="84805"/>
                  <a:pt x="981084" y="82138"/>
                  <a:pt x="971919" y="76005"/>
                </a:cubicBezTo>
                <a:cubicBezTo>
                  <a:pt x="962753" y="69872"/>
                  <a:pt x="964508" y="66555"/>
                  <a:pt x="977183" y="66052"/>
                </a:cubicBezTo>
                <a:cubicBezTo>
                  <a:pt x="989858" y="65550"/>
                  <a:pt x="1001417" y="64338"/>
                  <a:pt x="1011860" y="62415"/>
                </a:cubicBezTo>
                <a:cubicBezTo>
                  <a:pt x="1009627" y="49753"/>
                  <a:pt x="1006348" y="39856"/>
                  <a:pt x="1002019" y="32724"/>
                </a:cubicBezTo>
                <a:cubicBezTo>
                  <a:pt x="997690" y="25593"/>
                  <a:pt x="998968" y="22626"/>
                  <a:pt x="1005851" y="23822"/>
                </a:cubicBezTo>
                <a:cubicBezTo>
                  <a:pt x="1012734" y="25019"/>
                  <a:pt x="1019565" y="26563"/>
                  <a:pt x="1026343" y="28455"/>
                </a:cubicBezTo>
                <a:cubicBezTo>
                  <a:pt x="1033121" y="30346"/>
                  <a:pt x="1035539" y="33744"/>
                  <a:pt x="1033599" y="38649"/>
                </a:cubicBezTo>
                <a:cubicBezTo>
                  <a:pt x="1031657" y="43555"/>
                  <a:pt x="1031667" y="50466"/>
                  <a:pt x="1033627" y="59383"/>
                </a:cubicBezTo>
                <a:lnTo>
                  <a:pt x="1059727" y="57448"/>
                </a:lnTo>
                <a:cubicBezTo>
                  <a:pt x="1058958" y="51309"/>
                  <a:pt x="1057826" y="44311"/>
                  <a:pt x="1056332" y="36454"/>
                </a:cubicBezTo>
                <a:cubicBezTo>
                  <a:pt x="1054837" y="28597"/>
                  <a:pt x="1052695" y="21702"/>
                  <a:pt x="1049904" y="15767"/>
                </a:cubicBezTo>
                <a:cubicBezTo>
                  <a:pt x="1047114" y="9833"/>
                  <a:pt x="1048856" y="6865"/>
                  <a:pt x="1055132" y="6865"/>
                </a:cubicBezTo>
                <a:close/>
                <a:moveTo>
                  <a:pt x="4528463" y="5774"/>
                </a:moveTo>
                <a:cubicBezTo>
                  <a:pt x="4529930" y="5687"/>
                  <a:pt x="4531853" y="5899"/>
                  <a:pt x="4534231" y="6410"/>
                </a:cubicBezTo>
                <a:cubicBezTo>
                  <a:pt x="4543744" y="8450"/>
                  <a:pt x="4551743" y="11274"/>
                  <a:pt x="4558229" y="14883"/>
                </a:cubicBezTo>
                <a:cubicBezTo>
                  <a:pt x="4564716" y="18493"/>
                  <a:pt x="4566012" y="24049"/>
                  <a:pt x="4562117" y="31552"/>
                </a:cubicBezTo>
                <a:cubicBezTo>
                  <a:pt x="4558223" y="39056"/>
                  <a:pt x="4556276" y="56890"/>
                  <a:pt x="4556276" y="85056"/>
                </a:cubicBezTo>
                <a:cubicBezTo>
                  <a:pt x="4562527" y="82811"/>
                  <a:pt x="4569233" y="81084"/>
                  <a:pt x="4576396" y="79875"/>
                </a:cubicBezTo>
                <a:cubicBezTo>
                  <a:pt x="4583558" y="78666"/>
                  <a:pt x="4587638" y="80464"/>
                  <a:pt x="4588637" y="85270"/>
                </a:cubicBezTo>
                <a:cubicBezTo>
                  <a:pt x="4589635" y="90076"/>
                  <a:pt x="4587663" y="94327"/>
                  <a:pt x="4582721" y="98023"/>
                </a:cubicBezTo>
                <a:cubicBezTo>
                  <a:pt x="4577779" y="101718"/>
                  <a:pt x="4568963" y="105675"/>
                  <a:pt x="4556276" y="109892"/>
                </a:cubicBezTo>
                <a:lnTo>
                  <a:pt x="4556276" y="139304"/>
                </a:lnTo>
                <a:cubicBezTo>
                  <a:pt x="4570452" y="141536"/>
                  <a:pt x="4578861" y="145093"/>
                  <a:pt x="4581502" y="149973"/>
                </a:cubicBezTo>
                <a:cubicBezTo>
                  <a:pt x="4584144" y="154853"/>
                  <a:pt x="4584913" y="160065"/>
                  <a:pt x="4583809" y="165609"/>
                </a:cubicBezTo>
                <a:cubicBezTo>
                  <a:pt x="4582706" y="171153"/>
                  <a:pt x="4579208" y="172644"/>
                  <a:pt x="4573317" y="170083"/>
                </a:cubicBezTo>
                <a:cubicBezTo>
                  <a:pt x="4567426" y="167522"/>
                  <a:pt x="4561640" y="161795"/>
                  <a:pt x="4555960" y="152903"/>
                </a:cubicBezTo>
                <a:cubicBezTo>
                  <a:pt x="4555402" y="173478"/>
                  <a:pt x="4555122" y="192913"/>
                  <a:pt x="4555122" y="211206"/>
                </a:cubicBezTo>
                <a:cubicBezTo>
                  <a:pt x="4555122" y="227553"/>
                  <a:pt x="4554096" y="242547"/>
                  <a:pt x="4552044" y="256190"/>
                </a:cubicBezTo>
                <a:cubicBezTo>
                  <a:pt x="4549991" y="269832"/>
                  <a:pt x="4545102" y="270499"/>
                  <a:pt x="4537375" y="258190"/>
                </a:cubicBezTo>
                <a:cubicBezTo>
                  <a:pt x="4529648" y="245880"/>
                  <a:pt x="4526957" y="234895"/>
                  <a:pt x="4529301" y="225233"/>
                </a:cubicBezTo>
                <a:cubicBezTo>
                  <a:pt x="4531645" y="215572"/>
                  <a:pt x="4533397" y="204757"/>
                  <a:pt x="4534556" y="192789"/>
                </a:cubicBezTo>
                <a:cubicBezTo>
                  <a:pt x="4535716" y="180821"/>
                  <a:pt x="4536296" y="163246"/>
                  <a:pt x="4536296" y="140066"/>
                </a:cubicBezTo>
                <a:cubicBezTo>
                  <a:pt x="4527304" y="165727"/>
                  <a:pt x="4511826" y="185955"/>
                  <a:pt x="4489861" y="200751"/>
                </a:cubicBezTo>
                <a:cubicBezTo>
                  <a:pt x="4467897" y="215547"/>
                  <a:pt x="4462620" y="215758"/>
                  <a:pt x="4474030" y="201384"/>
                </a:cubicBezTo>
                <a:cubicBezTo>
                  <a:pt x="4485440" y="187009"/>
                  <a:pt x="4496382" y="172061"/>
                  <a:pt x="4506856" y="156540"/>
                </a:cubicBezTo>
                <a:cubicBezTo>
                  <a:pt x="4517329" y="141018"/>
                  <a:pt x="4525586" y="127354"/>
                  <a:pt x="4531626" y="115547"/>
                </a:cubicBezTo>
                <a:cubicBezTo>
                  <a:pt x="4527645" y="117804"/>
                  <a:pt x="4519931" y="119925"/>
                  <a:pt x="4508483" y="121909"/>
                </a:cubicBezTo>
                <a:cubicBezTo>
                  <a:pt x="4497036" y="123894"/>
                  <a:pt x="4487719" y="122306"/>
                  <a:pt x="4480532" y="117147"/>
                </a:cubicBezTo>
                <a:cubicBezTo>
                  <a:pt x="4473345" y="111988"/>
                  <a:pt x="4474058" y="108872"/>
                  <a:pt x="4482671" y="107799"/>
                </a:cubicBezTo>
                <a:cubicBezTo>
                  <a:pt x="4491284" y="106726"/>
                  <a:pt x="4509160" y="101421"/>
                  <a:pt x="4536296" y="91883"/>
                </a:cubicBezTo>
                <a:cubicBezTo>
                  <a:pt x="4536296" y="79667"/>
                  <a:pt x="4536107" y="65606"/>
                  <a:pt x="4535728" y="49700"/>
                </a:cubicBezTo>
                <a:cubicBezTo>
                  <a:pt x="4535350" y="33794"/>
                  <a:pt x="4532628" y="22092"/>
                  <a:pt x="4527561" y="14595"/>
                </a:cubicBezTo>
                <a:cubicBezTo>
                  <a:pt x="4523762" y="8972"/>
                  <a:pt x="4524062" y="6032"/>
                  <a:pt x="4528463" y="5774"/>
                </a:cubicBezTo>
                <a:close/>
                <a:moveTo>
                  <a:pt x="4270647" y="4163"/>
                </a:moveTo>
                <a:cubicBezTo>
                  <a:pt x="4272059" y="4258"/>
                  <a:pt x="4273740" y="4672"/>
                  <a:pt x="4275689" y="5405"/>
                </a:cubicBezTo>
                <a:cubicBezTo>
                  <a:pt x="4283484" y="8338"/>
                  <a:pt x="4289344" y="11795"/>
                  <a:pt x="4293269" y="15776"/>
                </a:cubicBezTo>
                <a:cubicBezTo>
                  <a:pt x="4297194" y="19758"/>
                  <a:pt x="4297234" y="23215"/>
                  <a:pt x="4293390" y="26148"/>
                </a:cubicBezTo>
                <a:cubicBezTo>
                  <a:pt x="4289545" y="29081"/>
                  <a:pt x="4284076" y="33933"/>
                  <a:pt x="4276982" y="40705"/>
                </a:cubicBezTo>
                <a:cubicBezTo>
                  <a:pt x="4301141" y="39986"/>
                  <a:pt x="4320461" y="36885"/>
                  <a:pt x="4334941" y="31403"/>
                </a:cubicBezTo>
                <a:cubicBezTo>
                  <a:pt x="4349420" y="25922"/>
                  <a:pt x="4360697" y="25887"/>
                  <a:pt x="4368771" y="31301"/>
                </a:cubicBezTo>
                <a:cubicBezTo>
                  <a:pt x="4376845" y="36715"/>
                  <a:pt x="4376541" y="41400"/>
                  <a:pt x="4367859" y="45356"/>
                </a:cubicBezTo>
                <a:cubicBezTo>
                  <a:pt x="4359178" y="49312"/>
                  <a:pt x="4347204" y="52463"/>
                  <a:pt x="4331936" y="54807"/>
                </a:cubicBezTo>
                <a:cubicBezTo>
                  <a:pt x="4316669" y="57151"/>
                  <a:pt x="4304313" y="58521"/>
                  <a:pt x="4294869" y="58918"/>
                </a:cubicBezTo>
                <a:cubicBezTo>
                  <a:pt x="4285424" y="59315"/>
                  <a:pt x="4277335" y="57566"/>
                  <a:pt x="4270601" y="53672"/>
                </a:cubicBezTo>
                <a:cubicBezTo>
                  <a:pt x="4249702" y="75115"/>
                  <a:pt x="4232873" y="88067"/>
                  <a:pt x="4220111" y="92525"/>
                </a:cubicBezTo>
                <a:cubicBezTo>
                  <a:pt x="4207349" y="96984"/>
                  <a:pt x="4205736" y="94317"/>
                  <a:pt x="4215274" y="84526"/>
                </a:cubicBezTo>
                <a:cubicBezTo>
                  <a:pt x="4224811" y="74734"/>
                  <a:pt x="4235706" y="62009"/>
                  <a:pt x="4247960" y="46351"/>
                </a:cubicBezTo>
                <a:cubicBezTo>
                  <a:pt x="4260213" y="30693"/>
                  <a:pt x="4265950" y="19221"/>
                  <a:pt x="4265168" y="11935"/>
                </a:cubicBezTo>
                <a:cubicBezTo>
                  <a:pt x="4264582" y="6470"/>
                  <a:pt x="4266408" y="3879"/>
                  <a:pt x="4270647" y="4163"/>
                </a:cubicBezTo>
                <a:close/>
                <a:moveTo>
                  <a:pt x="6896759" y="1493"/>
                </a:moveTo>
                <a:cubicBezTo>
                  <a:pt x="6897942" y="1520"/>
                  <a:pt x="6899302" y="1850"/>
                  <a:pt x="6900839" y="2484"/>
                </a:cubicBezTo>
                <a:cubicBezTo>
                  <a:pt x="6906991" y="5020"/>
                  <a:pt x="6912615" y="8661"/>
                  <a:pt x="6917713" y="13404"/>
                </a:cubicBezTo>
                <a:cubicBezTo>
                  <a:pt x="6922810" y="18148"/>
                  <a:pt x="6923930" y="21668"/>
                  <a:pt x="6921071" y="23962"/>
                </a:cubicBezTo>
                <a:cubicBezTo>
                  <a:pt x="6918213" y="26256"/>
                  <a:pt x="6913801" y="28340"/>
                  <a:pt x="6907835" y="30213"/>
                </a:cubicBezTo>
                <a:cubicBezTo>
                  <a:pt x="6924975" y="30213"/>
                  <a:pt x="6936630" y="28653"/>
                  <a:pt x="6942799" y="25534"/>
                </a:cubicBezTo>
                <a:cubicBezTo>
                  <a:pt x="6948971" y="22415"/>
                  <a:pt x="6954979" y="22319"/>
                  <a:pt x="6960827" y="25246"/>
                </a:cubicBezTo>
                <a:cubicBezTo>
                  <a:pt x="6966675" y="28173"/>
                  <a:pt x="6971951" y="31924"/>
                  <a:pt x="6976658" y="36501"/>
                </a:cubicBezTo>
                <a:cubicBezTo>
                  <a:pt x="6981365" y="41077"/>
                  <a:pt x="6980953" y="44599"/>
                  <a:pt x="6975421" y="47068"/>
                </a:cubicBezTo>
                <a:cubicBezTo>
                  <a:pt x="6969890" y="49536"/>
                  <a:pt x="6964647" y="53821"/>
                  <a:pt x="6959691" y="59923"/>
                </a:cubicBezTo>
                <a:cubicBezTo>
                  <a:pt x="6954737" y="66025"/>
                  <a:pt x="6947743" y="73391"/>
                  <a:pt x="6938707" y="82024"/>
                </a:cubicBezTo>
                <a:cubicBezTo>
                  <a:pt x="6929672" y="90656"/>
                  <a:pt x="6920423" y="98323"/>
                  <a:pt x="6910960" y="105027"/>
                </a:cubicBezTo>
                <a:lnTo>
                  <a:pt x="6907020" y="107202"/>
                </a:lnTo>
                <a:lnTo>
                  <a:pt x="6915415" y="108189"/>
                </a:lnTo>
                <a:cubicBezTo>
                  <a:pt x="6922888" y="111160"/>
                  <a:pt x="6928357" y="114856"/>
                  <a:pt x="6931823" y="119277"/>
                </a:cubicBezTo>
                <a:cubicBezTo>
                  <a:pt x="6935291" y="123699"/>
                  <a:pt x="6935256" y="127162"/>
                  <a:pt x="6931721" y="129667"/>
                </a:cubicBezTo>
                <a:cubicBezTo>
                  <a:pt x="6928187" y="132172"/>
                  <a:pt x="6924509" y="134045"/>
                  <a:pt x="6920689" y="135285"/>
                </a:cubicBezTo>
                <a:cubicBezTo>
                  <a:pt x="6928119" y="135285"/>
                  <a:pt x="6936106" y="134355"/>
                  <a:pt x="6944651" y="132495"/>
                </a:cubicBezTo>
                <a:cubicBezTo>
                  <a:pt x="6953196" y="130635"/>
                  <a:pt x="6959844" y="128294"/>
                  <a:pt x="6964593" y="125472"/>
                </a:cubicBezTo>
                <a:cubicBezTo>
                  <a:pt x="6969344" y="122651"/>
                  <a:pt x="6975263" y="122908"/>
                  <a:pt x="6982351" y="126244"/>
                </a:cubicBezTo>
                <a:cubicBezTo>
                  <a:pt x="6989439" y="129580"/>
                  <a:pt x="6995913" y="134067"/>
                  <a:pt x="7001773" y="139704"/>
                </a:cubicBezTo>
                <a:cubicBezTo>
                  <a:pt x="7007633" y="145341"/>
                  <a:pt x="7007611" y="149815"/>
                  <a:pt x="7001708" y="153126"/>
                </a:cubicBezTo>
                <a:cubicBezTo>
                  <a:pt x="6995805" y="156438"/>
                  <a:pt x="6988605" y="163110"/>
                  <a:pt x="6980109" y="173144"/>
                </a:cubicBezTo>
                <a:cubicBezTo>
                  <a:pt x="6971613" y="183177"/>
                  <a:pt x="6958173" y="196606"/>
                  <a:pt x="6939786" y="213429"/>
                </a:cubicBezTo>
                <a:cubicBezTo>
                  <a:pt x="6921400" y="230253"/>
                  <a:pt x="6900337" y="244398"/>
                  <a:pt x="6876599" y="255864"/>
                </a:cubicBezTo>
                <a:cubicBezTo>
                  <a:pt x="6852861" y="267330"/>
                  <a:pt x="6829541" y="274244"/>
                  <a:pt x="6806641" y="276607"/>
                </a:cubicBezTo>
                <a:cubicBezTo>
                  <a:pt x="6783739" y="278970"/>
                  <a:pt x="6782705" y="276102"/>
                  <a:pt x="6803534" y="268003"/>
                </a:cubicBezTo>
                <a:cubicBezTo>
                  <a:pt x="6824364" y="259904"/>
                  <a:pt x="6845131" y="250100"/>
                  <a:pt x="6865837" y="238591"/>
                </a:cubicBezTo>
                <a:cubicBezTo>
                  <a:pt x="6886543" y="227081"/>
                  <a:pt x="6901274" y="217432"/>
                  <a:pt x="6910029" y="209644"/>
                </a:cubicBezTo>
                <a:cubicBezTo>
                  <a:pt x="6904560" y="206270"/>
                  <a:pt x="6897357" y="199455"/>
                  <a:pt x="6888421" y="189198"/>
                </a:cubicBezTo>
                <a:cubicBezTo>
                  <a:pt x="6879486" y="178942"/>
                  <a:pt x="6877619" y="173029"/>
                  <a:pt x="6882822" y="171460"/>
                </a:cubicBezTo>
                <a:cubicBezTo>
                  <a:pt x="6888025" y="169891"/>
                  <a:pt x="6896003" y="171218"/>
                  <a:pt x="6906755" y="175441"/>
                </a:cubicBezTo>
                <a:cubicBezTo>
                  <a:pt x="6917508" y="179664"/>
                  <a:pt x="6923189" y="188057"/>
                  <a:pt x="6923796" y="200621"/>
                </a:cubicBezTo>
                <a:cubicBezTo>
                  <a:pt x="6932131" y="192063"/>
                  <a:pt x="6940871" y="181875"/>
                  <a:pt x="6950018" y="170055"/>
                </a:cubicBezTo>
                <a:cubicBezTo>
                  <a:pt x="6959165" y="158236"/>
                  <a:pt x="6963738" y="150553"/>
                  <a:pt x="6963738" y="147006"/>
                </a:cubicBezTo>
                <a:cubicBezTo>
                  <a:pt x="6963738" y="145493"/>
                  <a:pt x="6960141" y="145514"/>
                  <a:pt x="6952948" y="147071"/>
                </a:cubicBezTo>
                <a:cubicBezTo>
                  <a:pt x="6945755" y="148627"/>
                  <a:pt x="6938407" y="149988"/>
                  <a:pt x="6930903" y="151154"/>
                </a:cubicBezTo>
                <a:cubicBezTo>
                  <a:pt x="6923399" y="152320"/>
                  <a:pt x="6916963" y="150571"/>
                  <a:pt x="6911593" y="145908"/>
                </a:cubicBezTo>
                <a:cubicBezTo>
                  <a:pt x="6900406" y="157889"/>
                  <a:pt x="6886881" y="168040"/>
                  <a:pt x="6871018" y="176362"/>
                </a:cubicBezTo>
                <a:cubicBezTo>
                  <a:pt x="6855155" y="184684"/>
                  <a:pt x="6840378" y="190442"/>
                  <a:pt x="6826686" y="193635"/>
                </a:cubicBezTo>
                <a:cubicBezTo>
                  <a:pt x="6812993" y="196829"/>
                  <a:pt x="6812957" y="194048"/>
                  <a:pt x="6826575" y="185292"/>
                </a:cubicBezTo>
                <a:cubicBezTo>
                  <a:pt x="6840192" y="176536"/>
                  <a:pt x="6854086" y="166989"/>
                  <a:pt x="6868255" y="156652"/>
                </a:cubicBezTo>
                <a:cubicBezTo>
                  <a:pt x="6882425" y="146314"/>
                  <a:pt x="6891960" y="137186"/>
                  <a:pt x="6896859" y="129267"/>
                </a:cubicBezTo>
                <a:cubicBezTo>
                  <a:pt x="6901757" y="121348"/>
                  <a:pt x="6904207" y="115975"/>
                  <a:pt x="6904207" y="113147"/>
                </a:cubicBezTo>
                <a:lnTo>
                  <a:pt x="6907004" y="107211"/>
                </a:lnTo>
                <a:lnTo>
                  <a:pt x="6871223" y="126970"/>
                </a:lnTo>
                <a:cubicBezTo>
                  <a:pt x="6854195" y="134895"/>
                  <a:pt x="6838117" y="139254"/>
                  <a:pt x="6822993" y="140048"/>
                </a:cubicBezTo>
                <a:cubicBezTo>
                  <a:pt x="6807869" y="140842"/>
                  <a:pt x="6806477" y="138147"/>
                  <a:pt x="6818817" y="131965"/>
                </a:cubicBezTo>
                <a:cubicBezTo>
                  <a:pt x="6831157" y="125782"/>
                  <a:pt x="6843219" y="119844"/>
                  <a:pt x="6855001" y="114152"/>
                </a:cubicBezTo>
                <a:cubicBezTo>
                  <a:pt x="6866783" y="108459"/>
                  <a:pt x="6879291" y="101594"/>
                  <a:pt x="6892523" y="93558"/>
                </a:cubicBezTo>
                <a:cubicBezTo>
                  <a:pt x="6879663" y="83958"/>
                  <a:pt x="6872361" y="76250"/>
                  <a:pt x="6870618" y="70434"/>
                </a:cubicBezTo>
                <a:lnTo>
                  <a:pt x="6871870" y="65559"/>
                </a:lnTo>
                <a:lnTo>
                  <a:pt x="6870469" y="66666"/>
                </a:lnTo>
                <a:cubicBezTo>
                  <a:pt x="6857503" y="76483"/>
                  <a:pt x="6842955" y="83583"/>
                  <a:pt x="6826825" y="87967"/>
                </a:cubicBezTo>
                <a:cubicBezTo>
                  <a:pt x="6810696" y="92352"/>
                  <a:pt x="6809781" y="89604"/>
                  <a:pt x="6824081" y="79726"/>
                </a:cubicBezTo>
                <a:cubicBezTo>
                  <a:pt x="6838381" y="69848"/>
                  <a:pt x="6852982" y="57461"/>
                  <a:pt x="6867883" y="42565"/>
                </a:cubicBezTo>
                <a:cubicBezTo>
                  <a:pt x="6882785" y="27670"/>
                  <a:pt x="6890465" y="16632"/>
                  <a:pt x="6890924" y="9451"/>
                </a:cubicBezTo>
                <a:cubicBezTo>
                  <a:pt x="6891268" y="4065"/>
                  <a:pt x="6893213" y="1413"/>
                  <a:pt x="6896759" y="1493"/>
                </a:cubicBezTo>
                <a:close/>
                <a:moveTo>
                  <a:pt x="109403" y="70"/>
                </a:moveTo>
                <a:cubicBezTo>
                  <a:pt x="110721" y="-108"/>
                  <a:pt x="112470" y="58"/>
                  <a:pt x="114650" y="568"/>
                </a:cubicBezTo>
                <a:cubicBezTo>
                  <a:pt x="123368" y="2608"/>
                  <a:pt x="130398" y="5079"/>
                  <a:pt x="135737" y="7982"/>
                </a:cubicBezTo>
                <a:cubicBezTo>
                  <a:pt x="141076" y="10884"/>
                  <a:pt x="142751" y="13811"/>
                  <a:pt x="140760" y="16762"/>
                </a:cubicBezTo>
                <a:cubicBezTo>
                  <a:pt x="138769" y="19714"/>
                  <a:pt x="137427" y="26139"/>
                  <a:pt x="136732" y="36036"/>
                </a:cubicBezTo>
                <a:cubicBezTo>
                  <a:pt x="151541" y="34560"/>
                  <a:pt x="163196" y="32439"/>
                  <a:pt x="171697" y="29673"/>
                </a:cubicBezTo>
                <a:cubicBezTo>
                  <a:pt x="180199" y="26907"/>
                  <a:pt x="187588" y="29124"/>
                  <a:pt x="193863" y="36324"/>
                </a:cubicBezTo>
                <a:cubicBezTo>
                  <a:pt x="200139" y="43524"/>
                  <a:pt x="195154" y="48022"/>
                  <a:pt x="178906" y="49821"/>
                </a:cubicBezTo>
                <a:cubicBezTo>
                  <a:pt x="162659" y="51619"/>
                  <a:pt x="148601" y="53045"/>
                  <a:pt x="136732" y="54100"/>
                </a:cubicBezTo>
                <a:cubicBezTo>
                  <a:pt x="153153" y="68226"/>
                  <a:pt x="170488" y="79280"/>
                  <a:pt x="188738" y="87260"/>
                </a:cubicBezTo>
                <a:cubicBezTo>
                  <a:pt x="206988" y="95241"/>
                  <a:pt x="222262" y="100224"/>
                  <a:pt x="234559" y="102208"/>
                </a:cubicBezTo>
                <a:cubicBezTo>
                  <a:pt x="246856" y="104193"/>
                  <a:pt x="254443" y="106971"/>
                  <a:pt x="257320" y="110543"/>
                </a:cubicBezTo>
                <a:cubicBezTo>
                  <a:pt x="260197" y="114115"/>
                  <a:pt x="250356" y="117203"/>
                  <a:pt x="227797" y="119807"/>
                </a:cubicBezTo>
                <a:cubicBezTo>
                  <a:pt x="205237" y="122412"/>
                  <a:pt x="190217" y="120837"/>
                  <a:pt x="182738" y="115082"/>
                </a:cubicBezTo>
                <a:cubicBezTo>
                  <a:pt x="175260" y="109327"/>
                  <a:pt x="168404" y="103334"/>
                  <a:pt x="162172" y="97102"/>
                </a:cubicBezTo>
                <a:cubicBezTo>
                  <a:pt x="155940" y="90869"/>
                  <a:pt x="147460" y="81062"/>
                  <a:pt x="136732" y="67680"/>
                </a:cubicBezTo>
                <a:cubicBezTo>
                  <a:pt x="138283" y="86643"/>
                  <a:pt x="137346" y="102087"/>
                  <a:pt x="133923" y="114012"/>
                </a:cubicBezTo>
                <a:lnTo>
                  <a:pt x="128070" y="123294"/>
                </a:lnTo>
                <a:lnTo>
                  <a:pt x="126906" y="123729"/>
                </a:lnTo>
                <a:lnTo>
                  <a:pt x="118687" y="118682"/>
                </a:lnTo>
                <a:cubicBezTo>
                  <a:pt x="111952" y="109870"/>
                  <a:pt x="109754" y="102788"/>
                  <a:pt x="112092" y="97437"/>
                </a:cubicBezTo>
                <a:cubicBezTo>
                  <a:pt x="114429" y="92085"/>
                  <a:pt x="115983" y="83338"/>
                  <a:pt x="116752" y="71196"/>
                </a:cubicBezTo>
                <a:cubicBezTo>
                  <a:pt x="109150" y="86104"/>
                  <a:pt x="98018" y="99697"/>
                  <a:pt x="83359" y="111975"/>
                </a:cubicBezTo>
                <a:cubicBezTo>
                  <a:pt x="68699" y="124254"/>
                  <a:pt x="50948" y="133171"/>
                  <a:pt x="30106" y="138727"/>
                </a:cubicBezTo>
                <a:cubicBezTo>
                  <a:pt x="9264" y="144283"/>
                  <a:pt x="6421" y="142296"/>
                  <a:pt x="21577" y="132765"/>
                </a:cubicBezTo>
                <a:cubicBezTo>
                  <a:pt x="36732" y="123233"/>
                  <a:pt x="51981" y="112143"/>
                  <a:pt x="67322" y="99492"/>
                </a:cubicBezTo>
                <a:cubicBezTo>
                  <a:pt x="82664" y="86842"/>
                  <a:pt x="95246" y="73125"/>
                  <a:pt x="105069" y="58341"/>
                </a:cubicBezTo>
                <a:cubicBezTo>
                  <a:pt x="93647" y="60685"/>
                  <a:pt x="84041" y="62636"/>
                  <a:pt x="76252" y="64192"/>
                </a:cubicBezTo>
                <a:cubicBezTo>
                  <a:pt x="68464" y="65749"/>
                  <a:pt x="61010" y="63200"/>
                  <a:pt x="53891" y="56546"/>
                </a:cubicBezTo>
                <a:cubicBezTo>
                  <a:pt x="46772" y="49892"/>
                  <a:pt x="49072" y="46565"/>
                  <a:pt x="60792" y="46565"/>
                </a:cubicBezTo>
                <a:cubicBezTo>
                  <a:pt x="69921" y="46565"/>
                  <a:pt x="88574" y="44395"/>
                  <a:pt x="116752" y="40054"/>
                </a:cubicBezTo>
                <a:cubicBezTo>
                  <a:pt x="116752" y="29636"/>
                  <a:pt x="114222" y="19940"/>
                  <a:pt x="109162" y="10967"/>
                </a:cubicBezTo>
                <a:cubicBezTo>
                  <a:pt x="105366" y="4238"/>
                  <a:pt x="105447" y="605"/>
                  <a:pt x="109403" y="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447675" indent="-4476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47675" marR="0" lvl="0" indent="-44767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301571" y="2372279"/>
            <a:ext cx="1420266" cy="22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800÷6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38023" y="3340991"/>
            <a:ext cx="1144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 rot="4401746">
            <a:off x="3529816" y="2904354"/>
            <a:ext cx="928914" cy="1197332"/>
          </a:xfrm>
          <a:prstGeom prst="arc">
            <a:avLst>
              <a:gd name="adj1" fmla="val 16200000"/>
              <a:gd name="adj2" fmla="val 188399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4236" y="3272168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8 0 0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53679" y="3296073"/>
            <a:ext cx="59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57475" y="2892761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30878" y="3627165"/>
            <a:ext cx="597377" cy="46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608499" y="4079576"/>
            <a:ext cx="1144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732940" y="3986649"/>
            <a:ext cx="4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47126" y="3999526"/>
            <a:ext cx="54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40916" y="2895772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38021" y="4255966"/>
            <a:ext cx="90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629902" y="4655702"/>
            <a:ext cx="1144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5048228" y="4572381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340890" y="4583737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46255" y="2897160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31700" y="4822805"/>
            <a:ext cx="90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847698" y="5196656"/>
            <a:ext cx="1144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348456" y="5127577"/>
            <a:ext cx="34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721839" y="2461847"/>
            <a:ext cx="345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（根）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118504" y="4473322"/>
            <a:ext cx="3456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答：他最多可以买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跳绳，还剩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 animBg="1"/>
      <p:bldP spid="7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34025" y="2931795"/>
            <a:ext cx="554672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320798" y="2259403"/>
            <a:ext cx="6273071" cy="291588"/>
          </a:xfrm>
          <a:custGeom>
            <a:avLst/>
            <a:gdLst/>
            <a:ahLst/>
            <a:cxnLst/>
            <a:rect l="l" t="t" r="r" b="b"/>
            <a:pathLst>
              <a:path w="6273071" h="291588">
                <a:moveTo>
                  <a:pt x="6192353" y="210832"/>
                </a:moveTo>
                <a:lnTo>
                  <a:pt x="6232183" y="210832"/>
                </a:lnTo>
                <a:lnTo>
                  <a:pt x="6232183" y="250643"/>
                </a:lnTo>
                <a:lnTo>
                  <a:pt x="6192353" y="250643"/>
                </a:lnTo>
                <a:close/>
                <a:moveTo>
                  <a:pt x="3419657" y="206244"/>
                </a:moveTo>
                <a:cubicBezTo>
                  <a:pt x="3423102" y="205687"/>
                  <a:pt x="3426909" y="205945"/>
                  <a:pt x="3431080" y="207018"/>
                </a:cubicBezTo>
                <a:cubicBezTo>
                  <a:pt x="3439420" y="209163"/>
                  <a:pt x="3444868" y="213675"/>
                  <a:pt x="3447423" y="220552"/>
                </a:cubicBezTo>
                <a:cubicBezTo>
                  <a:pt x="3449978" y="227429"/>
                  <a:pt x="3449618" y="236033"/>
                  <a:pt x="3446344" y="246364"/>
                </a:cubicBezTo>
                <a:cubicBezTo>
                  <a:pt x="3443070" y="256695"/>
                  <a:pt x="3437123" y="266577"/>
                  <a:pt x="3428503" y="276009"/>
                </a:cubicBezTo>
                <a:cubicBezTo>
                  <a:pt x="3419884" y="285441"/>
                  <a:pt x="3411574" y="290576"/>
                  <a:pt x="3403574" y="291413"/>
                </a:cubicBezTo>
                <a:cubicBezTo>
                  <a:pt x="3395575" y="292250"/>
                  <a:pt x="3394012" y="290101"/>
                  <a:pt x="3398886" y="284967"/>
                </a:cubicBezTo>
                <a:cubicBezTo>
                  <a:pt x="3403761" y="279832"/>
                  <a:pt x="3408253" y="274651"/>
                  <a:pt x="3412365" y="269423"/>
                </a:cubicBezTo>
                <a:cubicBezTo>
                  <a:pt x="3416476" y="264196"/>
                  <a:pt x="3420051" y="257936"/>
                  <a:pt x="3423090" y="250643"/>
                </a:cubicBezTo>
                <a:cubicBezTo>
                  <a:pt x="3417620" y="250643"/>
                  <a:pt x="3413022" y="249245"/>
                  <a:pt x="3409295" y="246448"/>
                </a:cubicBezTo>
                <a:cubicBezTo>
                  <a:pt x="3405568" y="243651"/>
                  <a:pt x="3403044" y="239993"/>
                  <a:pt x="3401723" y="235472"/>
                </a:cubicBezTo>
                <a:cubicBezTo>
                  <a:pt x="3400403" y="230951"/>
                  <a:pt x="3400161" y="226728"/>
                  <a:pt x="3400998" y="222803"/>
                </a:cubicBezTo>
                <a:cubicBezTo>
                  <a:pt x="3401835" y="218878"/>
                  <a:pt x="3404973" y="214729"/>
                  <a:pt x="3410411" y="210357"/>
                </a:cubicBezTo>
                <a:cubicBezTo>
                  <a:pt x="3413131" y="208171"/>
                  <a:pt x="3416212" y="206800"/>
                  <a:pt x="3419657" y="206244"/>
                </a:cubicBezTo>
                <a:close/>
                <a:moveTo>
                  <a:pt x="235666" y="193921"/>
                </a:moveTo>
                <a:cubicBezTo>
                  <a:pt x="250071" y="192730"/>
                  <a:pt x="261481" y="196547"/>
                  <a:pt x="269896" y="205371"/>
                </a:cubicBezTo>
                <a:cubicBezTo>
                  <a:pt x="278311" y="214196"/>
                  <a:pt x="280512" y="220251"/>
                  <a:pt x="276500" y="223538"/>
                </a:cubicBezTo>
                <a:cubicBezTo>
                  <a:pt x="272488" y="226824"/>
                  <a:pt x="263419" y="227299"/>
                  <a:pt x="249293" y="224961"/>
                </a:cubicBezTo>
                <a:cubicBezTo>
                  <a:pt x="235166" y="222623"/>
                  <a:pt x="219372" y="221454"/>
                  <a:pt x="201909" y="221454"/>
                </a:cubicBezTo>
                <a:cubicBezTo>
                  <a:pt x="184931" y="221454"/>
                  <a:pt x="165831" y="222226"/>
                  <a:pt x="144610" y="223770"/>
                </a:cubicBezTo>
                <a:cubicBezTo>
                  <a:pt x="123390" y="225314"/>
                  <a:pt x="101835" y="227845"/>
                  <a:pt x="79945" y="231361"/>
                </a:cubicBezTo>
                <a:cubicBezTo>
                  <a:pt x="58055" y="234877"/>
                  <a:pt x="43441" y="237608"/>
                  <a:pt x="36105" y="239555"/>
                </a:cubicBezTo>
                <a:cubicBezTo>
                  <a:pt x="28770" y="241503"/>
                  <a:pt x="19998" y="239599"/>
                  <a:pt x="9791" y="233844"/>
                </a:cubicBezTo>
                <a:cubicBezTo>
                  <a:pt x="-701" y="225572"/>
                  <a:pt x="-2760" y="220850"/>
                  <a:pt x="3614" y="219678"/>
                </a:cubicBezTo>
                <a:cubicBezTo>
                  <a:pt x="9989" y="218506"/>
                  <a:pt x="23545" y="216940"/>
                  <a:pt x="44282" y="214980"/>
                </a:cubicBezTo>
                <a:cubicBezTo>
                  <a:pt x="65019" y="213021"/>
                  <a:pt x="82400" y="211263"/>
                  <a:pt x="96428" y="209706"/>
                </a:cubicBezTo>
                <a:cubicBezTo>
                  <a:pt x="110454" y="208150"/>
                  <a:pt x="124947" y="206606"/>
                  <a:pt x="139904" y="205074"/>
                </a:cubicBezTo>
                <a:cubicBezTo>
                  <a:pt x="154861" y="203542"/>
                  <a:pt x="170959" y="201598"/>
                  <a:pt x="188199" y="199242"/>
                </a:cubicBezTo>
                <a:cubicBezTo>
                  <a:pt x="205438" y="196885"/>
                  <a:pt x="221260" y="195112"/>
                  <a:pt x="235666" y="193921"/>
                </a:cubicBezTo>
                <a:close/>
                <a:moveTo>
                  <a:pt x="2001223" y="190353"/>
                </a:moveTo>
                <a:cubicBezTo>
                  <a:pt x="2002226" y="189777"/>
                  <a:pt x="2004015" y="189844"/>
                  <a:pt x="2006590" y="190554"/>
                </a:cubicBezTo>
                <a:cubicBezTo>
                  <a:pt x="2016890" y="193394"/>
                  <a:pt x="2026381" y="196780"/>
                  <a:pt x="2035063" y="200711"/>
                </a:cubicBezTo>
                <a:cubicBezTo>
                  <a:pt x="2044848" y="204804"/>
                  <a:pt x="2053421" y="210732"/>
                  <a:pt x="2060782" y="218496"/>
                </a:cubicBezTo>
                <a:cubicBezTo>
                  <a:pt x="2068143" y="226260"/>
                  <a:pt x="2071333" y="236281"/>
                  <a:pt x="2070353" y="248560"/>
                </a:cubicBezTo>
                <a:cubicBezTo>
                  <a:pt x="2069374" y="260838"/>
                  <a:pt x="2063355" y="262397"/>
                  <a:pt x="2052299" y="253238"/>
                </a:cubicBezTo>
                <a:cubicBezTo>
                  <a:pt x="2041242" y="244079"/>
                  <a:pt x="2028284" y="230632"/>
                  <a:pt x="2013427" y="212897"/>
                </a:cubicBezTo>
                <a:cubicBezTo>
                  <a:pt x="2002283" y="199595"/>
                  <a:pt x="1998215" y="192080"/>
                  <a:pt x="2001223" y="190353"/>
                </a:cubicBezTo>
                <a:close/>
                <a:moveTo>
                  <a:pt x="1940896" y="187028"/>
                </a:moveTo>
                <a:cubicBezTo>
                  <a:pt x="1944564" y="187004"/>
                  <a:pt x="1950162" y="188780"/>
                  <a:pt x="1957691" y="192358"/>
                </a:cubicBezTo>
                <a:cubicBezTo>
                  <a:pt x="1970738" y="201412"/>
                  <a:pt x="1974477" y="207458"/>
                  <a:pt x="1968908" y="210497"/>
                </a:cubicBezTo>
                <a:cubicBezTo>
                  <a:pt x="1963340" y="213535"/>
                  <a:pt x="1957877" y="217929"/>
                  <a:pt x="1952519" y="223677"/>
                </a:cubicBezTo>
                <a:cubicBezTo>
                  <a:pt x="1947161" y="229426"/>
                  <a:pt x="1939158" y="236638"/>
                  <a:pt x="1928511" y="245313"/>
                </a:cubicBezTo>
                <a:cubicBezTo>
                  <a:pt x="1917863" y="253989"/>
                  <a:pt x="1906183" y="260742"/>
                  <a:pt x="1893471" y="265572"/>
                </a:cubicBezTo>
                <a:cubicBezTo>
                  <a:pt x="1880759" y="270403"/>
                  <a:pt x="1879739" y="267362"/>
                  <a:pt x="1890411" y="256447"/>
                </a:cubicBezTo>
                <a:cubicBezTo>
                  <a:pt x="1901083" y="245533"/>
                  <a:pt x="1911392" y="233962"/>
                  <a:pt x="1921339" y="221733"/>
                </a:cubicBezTo>
                <a:cubicBezTo>
                  <a:pt x="1931286" y="209505"/>
                  <a:pt x="1936067" y="199763"/>
                  <a:pt x="1935683" y="192507"/>
                </a:cubicBezTo>
                <a:cubicBezTo>
                  <a:pt x="1935490" y="188879"/>
                  <a:pt x="1937228" y="187053"/>
                  <a:pt x="1940896" y="187028"/>
                </a:cubicBezTo>
                <a:close/>
                <a:moveTo>
                  <a:pt x="720425" y="183497"/>
                </a:moveTo>
                <a:cubicBezTo>
                  <a:pt x="720770" y="185011"/>
                  <a:pt x="713199" y="191084"/>
                  <a:pt x="697712" y="201716"/>
                </a:cubicBezTo>
                <a:cubicBezTo>
                  <a:pt x="677062" y="215892"/>
                  <a:pt x="664120" y="225451"/>
                  <a:pt x="658886" y="230393"/>
                </a:cubicBezTo>
                <a:cubicBezTo>
                  <a:pt x="653652" y="235336"/>
                  <a:pt x="648018" y="236325"/>
                  <a:pt x="641985" y="233360"/>
                </a:cubicBezTo>
                <a:cubicBezTo>
                  <a:pt x="635951" y="230396"/>
                  <a:pt x="630581" y="225761"/>
                  <a:pt x="625874" y="219454"/>
                </a:cubicBezTo>
                <a:cubicBezTo>
                  <a:pt x="621167" y="213148"/>
                  <a:pt x="623518" y="209762"/>
                  <a:pt x="632925" y="209297"/>
                </a:cubicBezTo>
                <a:cubicBezTo>
                  <a:pt x="642332" y="208832"/>
                  <a:pt x="656933" y="204668"/>
                  <a:pt x="676727" y="196805"/>
                </a:cubicBezTo>
                <a:cubicBezTo>
                  <a:pt x="696372" y="189971"/>
                  <a:pt x="709944" y="185537"/>
                  <a:pt x="717441" y="183503"/>
                </a:cubicBezTo>
                <a:cubicBezTo>
                  <a:pt x="719315" y="182995"/>
                  <a:pt x="720310" y="182993"/>
                  <a:pt x="720425" y="183497"/>
                </a:cubicBezTo>
                <a:close/>
                <a:moveTo>
                  <a:pt x="3850468" y="153756"/>
                </a:moveTo>
                <a:lnTo>
                  <a:pt x="3806863" y="157176"/>
                </a:lnTo>
                <a:lnTo>
                  <a:pt x="3810740" y="158202"/>
                </a:lnTo>
                <a:cubicBezTo>
                  <a:pt x="3820830" y="162047"/>
                  <a:pt x="3826299" y="166651"/>
                  <a:pt x="3827149" y="172015"/>
                </a:cubicBezTo>
                <a:cubicBezTo>
                  <a:pt x="3827998" y="177379"/>
                  <a:pt x="3826640" y="182486"/>
                  <a:pt x="3823074" y="187335"/>
                </a:cubicBezTo>
                <a:cubicBezTo>
                  <a:pt x="3819509" y="192185"/>
                  <a:pt x="3815475" y="191199"/>
                  <a:pt x="3810973" y="184377"/>
                </a:cubicBezTo>
                <a:cubicBezTo>
                  <a:pt x="3806471" y="177556"/>
                  <a:pt x="3802626" y="171355"/>
                  <a:pt x="3799439" y="165774"/>
                </a:cubicBezTo>
                <a:cubicBezTo>
                  <a:pt x="3798800" y="163551"/>
                  <a:pt x="3798556" y="161726"/>
                  <a:pt x="3798708" y="160299"/>
                </a:cubicBezTo>
                <a:lnTo>
                  <a:pt x="3800085" y="157707"/>
                </a:lnTo>
                <a:lnTo>
                  <a:pt x="3778119" y="159430"/>
                </a:lnTo>
                <a:cubicBezTo>
                  <a:pt x="3767714" y="180204"/>
                  <a:pt x="3761134" y="191106"/>
                  <a:pt x="3758381" y="192135"/>
                </a:cubicBezTo>
                <a:cubicBezTo>
                  <a:pt x="3790280" y="192172"/>
                  <a:pt x="3819537" y="192172"/>
                  <a:pt x="3846152" y="192135"/>
                </a:cubicBezTo>
                <a:cubicBezTo>
                  <a:pt x="3847504" y="184818"/>
                  <a:pt x="3848943" y="172025"/>
                  <a:pt x="3850468" y="153756"/>
                </a:cubicBezTo>
                <a:close/>
                <a:moveTo>
                  <a:pt x="5082744" y="133141"/>
                </a:moveTo>
                <a:cubicBezTo>
                  <a:pt x="5084983" y="133260"/>
                  <a:pt x="5087907" y="134049"/>
                  <a:pt x="5091517" y="135506"/>
                </a:cubicBezTo>
                <a:cubicBezTo>
                  <a:pt x="5105960" y="141335"/>
                  <a:pt x="5113181" y="148169"/>
                  <a:pt x="5113181" y="156007"/>
                </a:cubicBezTo>
                <a:cubicBezTo>
                  <a:pt x="5113181" y="164267"/>
                  <a:pt x="5111129" y="169653"/>
                  <a:pt x="5107023" y="172164"/>
                </a:cubicBezTo>
                <a:cubicBezTo>
                  <a:pt x="5102919" y="174676"/>
                  <a:pt x="5099321" y="174344"/>
                  <a:pt x="5096233" y="171169"/>
                </a:cubicBezTo>
                <a:cubicBezTo>
                  <a:pt x="5093145" y="167994"/>
                  <a:pt x="5088110" y="160980"/>
                  <a:pt x="5081127" y="150128"/>
                </a:cubicBezTo>
                <a:cubicBezTo>
                  <a:pt x="5075491" y="138445"/>
                  <a:pt x="5076029" y="132783"/>
                  <a:pt x="5082744" y="133141"/>
                </a:cubicBezTo>
                <a:close/>
                <a:moveTo>
                  <a:pt x="2625295" y="133141"/>
                </a:moveTo>
                <a:cubicBezTo>
                  <a:pt x="2627533" y="133260"/>
                  <a:pt x="2630457" y="134049"/>
                  <a:pt x="2634068" y="135506"/>
                </a:cubicBezTo>
                <a:cubicBezTo>
                  <a:pt x="2648510" y="141335"/>
                  <a:pt x="2655732" y="148169"/>
                  <a:pt x="2655732" y="156007"/>
                </a:cubicBezTo>
                <a:cubicBezTo>
                  <a:pt x="2655732" y="164267"/>
                  <a:pt x="2653679" y="169653"/>
                  <a:pt x="2649574" y="172164"/>
                </a:cubicBezTo>
                <a:cubicBezTo>
                  <a:pt x="2645469" y="174676"/>
                  <a:pt x="2641872" y="174344"/>
                  <a:pt x="2638784" y="171169"/>
                </a:cubicBezTo>
                <a:cubicBezTo>
                  <a:pt x="2635696" y="167994"/>
                  <a:pt x="2630660" y="160980"/>
                  <a:pt x="2623678" y="150128"/>
                </a:cubicBezTo>
                <a:cubicBezTo>
                  <a:pt x="2618041" y="138445"/>
                  <a:pt x="2618580" y="132783"/>
                  <a:pt x="2625295" y="133141"/>
                </a:cubicBezTo>
                <a:close/>
                <a:moveTo>
                  <a:pt x="4801817" y="128185"/>
                </a:moveTo>
                <a:cubicBezTo>
                  <a:pt x="4800309" y="127910"/>
                  <a:pt x="4798379" y="128065"/>
                  <a:pt x="4796029" y="128651"/>
                </a:cubicBezTo>
                <a:cubicBezTo>
                  <a:pt x="4791328" y="129823"/>
                  <a:pt x="4777550" y="132188"/>
                  <a:pt x="4754692" y="135748"/>
                </a:cubicBezTo>
                <a:lnTo>
                  <a:pt x="4754692" y="145440"/>
                </a:lnTo>
                <a:cubicBezTo>
                  <a:pt x="4760980" y="145527"/>
                  <a:pt x="4767472" y="144575"/>
                  <a:pt x="4774170" y="142585"/>
                </a:cubicBezTo>
                <a:cubicBezTo>
                  <a:pt x="4780867" y="140594"/>
                  <a:pt x="4787273" y="141530"/>
                  <a:pt x="4793387" y="145394"/>
                </a:cubicBezTo>
                <a:cubicBezTo>
                  <a:pt x="4799502" y="149257"/>
                  <a:pt x="4798575" y="152779"/>
                  <a:pt x="4790606" y="155961"/>
                </a:cubicBezTo>
                <a:cubicBezTo>
                  <a:pt x="4782638" y="159142"/>
                  <a:pt x="4770666" y="161080"/>
                  <a:pt x="4754692" y="161774"/>
                </a:cubicBezTo>
                <a:lnTo>
                  <a:pt x="4754692" y="174629"/>
                </a:lnTo>
                <a:cubicBezTo>
                  <a:pt x="4761910" y="173128"/>
                  <a:pt x="4769885" y="171584"/>
                  <a:pt x="4778616" y="169997"/>
                </a:cubicBezTo>
                <a:cubicBezTo>
                  <a:pt x="4787347" y="168409"/>
                  <a:pt x="4792935" y="170245"/>
                  <a:pt x="4795378" y="175504"/>
                </a:cubicBezTo>
                <a:cubicBezTo>
                  <a:pt x="4797821" y="180762"/>
                  <a:pt x="4794237" y="184092"/>
                  <a:pt x="4784625" y="185494"/>
                </a:cubicBezTo>
                <a:cubicBezTo>
                  <a:pt x="4775013" y="186895"/>
                  <a:pt x="4765035" y="187596"/>
                  <a:pt x="4754692" y="187596"/>
                </a:cubicBezTo>
                <a:lnTo>
                  <a:pt x="4754692" y="201474"/>
                </a:lnTo>
                <a:cubicBezTo>
                  <a:pt x="4760422" y="200755"/>
                  <a:pt x="4767730" y="199406"/>
                  <a:pt x="4776616" y="197428"/>
                </a:cubicBezTo>
                <a:cubicBezTo>
                  <a:pt x="4785503" y="195450"/>
                  <a:pt x="4791852" y="197003"/>
                  <a:pt x="4795666" y="202088"/>
                </a:cubicBezTo>
                <a:cubicBezTo>
                  <a:pt x="4799480" y="207173"/>
                  <a:pt x="4796950" y="210698"/>
                  <a:pt x="4788076" y="212664"/>
                </a:cubicBezTo>
                <a:cubicBezTo>
                  <a:pt x="4779202" y="214630"/>
                  <a:pt x="4768074" y="215228"/>
                  <a:pt x="4754692" y="214459"/>
                </a:cubicBezTo>
                <a:lnTo>
                  <a:pt x="4754692" y="234160"/>
                </a:lnTo>
                <a:cubicBezTo>
                  <a:pt x="4778145" y="232685"/>
                  <a:pt x="4795217" y="231277"/>
                  <a:pt x="4805907" y="229937"/>
                </a:cubicBezTo>
                <a:cubicBezTo>
                  <a:pt x="4805907" y="212537"/>
                  <a:pt x="4806103" y="192151"/>
                  <a:pt x="4806493" y="168778"/>
                </a:cubicBezTo>
                <a:cubicBezTo>
                  <a:pt x="4806884" y="145406"/>
                  <a:pt x="4806413" y="132582"/>
                  <a:pt x="4805079" y="130306"/>
                </a:cubicBezTo>
                <a:cubicBezTo>
                  <a:pt x="4804413" y="129168"/>
                  <a:pt x="4803325" y="128461"/>
                  <a:pt x="4801817" y="128185"/>
                </a:cubicBezTo>
                <a:close/>
                <a:moveTo>
                  <a:pt x="2344367" y="128185"/>
                </a:moveTo>
                <a:cubicBezTo>
                  <a:pt x="2342858" y="127910"/>
                  <a:pt x="2340929" y="128065"/>
                  <a:pt x="2338579" y="128651"/>
                </a:cubicBezTo>
                <a:cubicBezTo>
                  <a:pt x="2333878" y="129823"/>
                  <a:pt x="2320099" y="132188"/>
                  <a:pt x="2297242" y="135748"/>
                </a:cubicBezTo>
                <a:lnTo>
                  <a:pt x="2297242" y="145440"/>
                </a:lnTo>
                <a:cubicBezTo>
                  <a:pt x="2303530" y="145527"/>
                  <a:pt x="2310023" y="144575"/>
                  <a:pt x="2316720" y="142585"/>
                </a:cubicBezTo>
                <a:cubicBezTo>
                  <a:pt x="2323417" y="140594"/>
                  <a:pt x="2329823" y="141530"/>
                  <a:pt x="2335937" y="145394"/>
                </a:cubicBezTo>
                <a:cubicBezTo>
                  <a:pt x="2342051" y="149257"/>
                  <a:pt x="2341124" y="152779"/>
                  <a:pt x="2333156" y="155961"/>
                </a:cubicBezTo>
                <a:cubicBezTo>
                  <a:pt x="2325187" y="159142"/>
                  <a:pt x="2313216" y="161080"/>
                  <a:pt x="2297242" y="161774"/>
                </a:cubicBezTo>
                <a:lnTo>
                  <a:pt x="2297242" y="174629"/>
                </a:lnTo>
                <a:cubicBezTo>
                  <a:pt x="2304460" y="173128"/>
                  <a:pt x="2312435" y="171584"/>
                  <a:pt x="2321166" y="169997"/>
                </a:cubicBezTo>
                <a:cubicBezTo>
                  <a:pt x="2329897" y="168409"/>
                  <a:pt x="2335484" y="170245"/>
                  <a:pt x="2337928" y="175504"/>
                </a:cubicBezTo>
                <a:cubicBezTo>
                  <a:pt x="2340371" y="180762"/>
                  <a:pt x="2336787" y="184092"/>
                  <a:pt x="2327175" y="185494"/>
                </a:cubicBezTo>
                <a:cubicBezTo>
                  <a:pt x="2317563" y="186895"/>
                  <a:pt x="2307585" y="187596"/>
                  <a:pt x="2297242" y="187596"/>
                </a:cubicBezTo>
                <a:lnTo>
                  <a:pt x="2297242" y="201474"/>
                </a:lnTo>
                <a:cubicBezTo>
                  <a:pt x="2302972" y="200755"/>
                  <a:pt x="2310280" y="199406"/>
                  <a:pt x="2319166" y="197428"/>
                </a:cubicBezTo>
                <a:cubicBezTo>
                  <a:pt x="2328052" y="195450"/>
                  <a:pt x="2334402" y="197003"/>
                  <a:pt x="2338216" y="202088"/>
                </a:cubicBezTo>
                <a:cubicBezTo>
                  <a:pt x="2342030" y="207173"/>
                  <a:pt x="2339500" y="210698"/>
                  <a:pt x="2330626" y="212664"/>
                </a:cubicBezTo>
                <a:cubicBezTo>
                  <a:pt x="2321752" y="214630"/>
                  <a:pt x="2310624" y="215228"/>
                  <a:pt x="2297242" y="214459"/>
                </a:cubicBezTo>
                <a:lnTo>
                  <a:pt x="2297242" y="234160"/>
                </a:lnTo>
                <a:cubicBezTo>
                  <a:pt x="2320695" y="232685"/>
                  <a:pt x="2337766" y="231277"/>
                  <a:pt x="2348457" y="229937"/>
                </a:cubicBezTo>
                <a:cubicBezTo>
                  <a:pt x="2348457" y="212537"/>
                  <a:pt x="2348653" y="192151"/>
                  <a:pt x="2349043" y="168778"/>
                </a:cubicBezTo>
                <a:cubicBezTo>
                  <a:pt x="2349434" y="145406"/>
                  <a:pt x="2348963" y="132582"/>
                  <a:pt x="2347630" y="130306"/>
                </a:cubicBezTo>
                <a:cubicBezTo>
                  <a:pt x="2346963" y="129168"/>
                  <a:pt x="2345875" y="128461"/>
                  <a:pt x="2344367" y="128185"/>
                </a:cubicBezTo>
                <a:close/>
                <a:moveTo>
                  <a:pt x="178562" y="120939"/>
                </a:moveTo>
                <a:cubicBezTo>
                  <a:pt x="188174" y="120939"/>
                  <a:pt x="195842" y="123848"/>
                  <a:pt x="201565" y="129664"/>
                </a:cubicBezTo>
                <a:cubicBezTo>
                  <a:pt x="207289" y="135481"/>
                  <a:pt x="204960" y="139586"/>
                  <a:pt x="194580" y="141980"/>
                </a:cubicBezTo>
                <a:cubicBezTo>
                  <a:pt x="184199" y="144374"/>
                  <a:pt x="175747" y="145570"/>
                  <a:pt x="169223" y="145570"/>
                </a:cubicBezTo>
                <a:cubicBezTo>
                  <a:pt x="163332" y="145570"/>
                  <a:pt x="156399" y="146144"/>
                  <a:pt x="148424" y="147291"/>
                </a:cubicBezTo>
                <a:cubicBezTo>
                  <a:pt x="140449" y="148439"/>
                  <a:pt x="129610" y="149812"/>
                  <a:pt x="115905" y="151412"/>
                </a:cubicBezTo>
                <a:cubicBezTo>
                  <a:pt x="102821" y="152975"/>
                  <a:pt x="90136" y="150519"/>
                  <a:pt x="77852" y="144045"/>
                </a:cubicBezTo>
                <a:cubicBezTo>
                  <a:pt x="65567" y="137571"/>
                  <a:pt x="65341" y="134058"/>
                  <a:pt x="77173" y="133506"/>
                </a:cubicBezTo>
                <a:cubicBezTo>
                  <a:pt x="89005" y="132954"/>
                  <a:pt x="102142" y="131506"/>
                  <a:pt x="116584" y="129162"/>
                </a:cubicBezTo>
                <a:cubicBezTo>
                  <a:pt x="131027" y="126818"/>
                  <a:pt x="142756" y="124862"/>
                  <a:pt x="151773" y="123293"/>
                </a:cubicBezTo>
                <a:cubicBezTo>
                  <a:pt x="160789" y="121724"/>
                  <a:pt x="169720" y="120939"/>
                  <a:pt x="178562" y="120939"/>
                </a:cubicBezTo>
                <a:close/>
                <a:moveTo>
                  <a:pt x="1075568" y="115228"/>
                </a:moveTo>
                <a:lnTo>
                  <a:pt x="1040444" y="119563"/>
                </a:lnTo>
                <a:cubicBezTo>
                  <a:pt x="1039762" y="130365"/>
                  <a:pt x="1038286" y="138489"/>
                  <a:pt x="1036017" y="143933"/>
                </a:cubicBezTo>
                <a:cubicBezTo>
                  <a:pt x="1047191" y="146079"/>
                  <a:pt x="1054071" y="150045"/>
                  <a:pt x="1056657" y="155830"/>
                </a:cubicBezTo>
                <a:lnTo>
                  <a:pt x="1056402" y="169240"/>
                </a:lnTo>
                <a:lnTo>
                  <a:pt x="1063466" y="158825"/>
                </a:lnTo>
                <a:cubicBezTo>
                  <a:pt x="1069983" y="145784"/>
                  <a:pt x="1074017" y="131252"/>
                  <a:pt x="1075568" y="115228"/>
                </a:cubicBezTo>
                <a:close/>
                <a:moveTo>
                  <a:pt x="449429" y="111731"/>
                </a:moveTo>
                <a:cubicBezTo>
                  <a:pt x="434298" y="114844"/>
                  <a:pt x="421115" y="117386"/>
                  <a:pt x="409878" y="119358"/>
                </a:cubicBezTo>
                <a:cubicBezTo>
                  <a:pt x="410622" y="130483"/>
                  <a:pt x="411323" y="140343"/>
                  <a:pt x="411980" y="148938"/>
                </a:cubicBezTo>
                <a:cubicBezTo>
                  <a:pt x="422150" y="148268"/>
                  <a:pt x="434633" y="146873"/>
                  <a:pt x="449429" y="144752"/>
                </a:cubicBezTo>
                <a:close/>
                <a:moveTo>
                  <a:pt x="4102313" y="104085"/>
                </a:moveTo>
                <a:cubicBezTo>
                  <a:pt x="4111373" y="105312"/>
                  <a:pt x="4118781" y="107576"/>
                  <a:pt x="4124535" y="110875"/>
                </a:cubicBezTo>
                <a:cubicBezTo>
                  <a:pt x="4131890" y="113901"/>
                  <a:pt x="4134199" y="118074"/>
                  <a:pt x="4131465" y="123395"/>
                </a:cubicBezTo>
                <a:cubicBezTo>
                  <a:pt x="4128730" y="128716"/>
                  <a:pt x="4127750" y="150345"/>
                  <a:pt x="4128525" y="188284"/>
                </a:cubicBezTo>
                <a:cubicBezTo>
                  <a:pt x="4129301" y="226223"/>
                  <a:pt x="4127964" y="251936"/>
                  <a:pt x="4124516" y="265424"/>
                </a:cubicBezTo>
                <a:cubicBezTo>
                  <a:pt x="4121069" y="278911"/>
                  <a:pt x="4115993" y="280300"/>
                  <a:pt x="4109289" y="269591"/>
                </a:cubicBezTo>
                <a:cubicBezTo>
                  <a:pt x="4102586" y="258881"/>
                  <a:pt x="4099817" y="250473"/>
                  <a:pt x="4100983" y="244364"/>
                </a:cubicBezTo>
                <a:cubicBezTo>
                  <a:pt x="4102149" y="238256"/>
                  <a:pt x="4103510" y="225910"/>
                  <a:pt x="4105066" y="207325"/>
                </a:cubicBezTo>
                <a:cubicBezTo>
                  <a:pt x="4106623" y="188740"/>
                  <a:pt x="4106446" y="169950"/>
                  <a:pt x="4104536" y="150956"/>
                </a:cubicBezTo>
                <a:cubicBezTo>
                  <a:pt x="4102626" y="131962"/>
                  <a:pt x="4099513" y="119095"/>
                  <a:pt x="4095197" y="112354"/>
                </a:cubicBezTo>
                <a:cubicBezTo>
                  <a:pt x="4090881" y="105613"/>
                  <a:pt x="4093253" y="102857"/>
                  <a:pt x="4102313" y="104085"/>
                </a:cubicBezTo>
                <a:close/>
                <a:moveTo>
                  <a:pt x="1349588" y="104085"/>
                </a:moveTo>
                <a:cubicBezTo>
                  <a:pt x="1358648" y="105312"/>
                  <a:pt x="1366055" y="107576"/>
                  <a:pt x="1371810" y="110875"/>
                </a:cubicBezTo>
                <a:cubicBezTo>
                  <a:pt x="1379165" y="113901"/>
                  <a:pt x="1381474" y="118074"/>
                  <a:pt x="1378740" y="123395"/>
                </a:cubicBezTo>
                <a:cubicBezTo>
                  <a:pt x="1376005" y="128716"/>
                  <a:pt x="1375025" y="150345"/>
                  <a:pt x="1375800" y="188284"/>
                </a:cubicBezTo>
                <a:cubicBezTo>
                  <a:pt x="1376575" y="226223"/>
                  <a:pt x="1375239" y="251936"/>
                  <a:pt x="1371791" y="265424"/>
                </a:cubicBezTo>
                <a:cubicBezTo>
                  <a:pt x="1368343" y="278911"/>
                  <a:pt x="1363268" y="280300"/>
                  <a:pt x="1356564" y="269591"/>
                </a:cubicBezTo>
                <a:cubicBezTo>
                  <a:pt x="1349861" y="258881"/>
                  <a:pt x="1347092" y="250473"/>
                  <a:pt x="1348258" y="244364"/>
                </a:cubicBezTo>
                <a:cubicBezTo>
                  <a:pt x="1349424" y="238256"/>
                  <a:pt x="1350785" y="225910"/>
                  <a:pt x="1352341" y="207325"/>
                </a:cubicBezTo>
                <a:cubicBezTo>
                  <a:pt x="1353898" y="188740"/>
                  <a:pt x="1353721" y="169950"/>
                  <a:pt x="1351811" y="150956"/>
                </a:cubicBezTo>
                <a:cubicBezTo>
                  <a:pt x="1349901" y="131962"/>
                  <a:pt x="1346788" y="119095"/>
                  <a:pt x="1342472" y="112354"/>
                </a:cubicBezTo>
                <a:cubicBezTo>
                  <a:pt x="1338156" y="105613"/>
                  <a:pt x="1340528" y="102857"/>
                  <a:pt x="1349588" y="104085"/>
                </a:cubicBezTo>
                <a:close/>
                <a:moveTo>
                  <a:pt x="1992293" y="103545"/>
                </a:moveTo>
                <a:cubicBezTo>
                  <a:pt x="1979531" y="106621"/>
                  <a:pt x="1967848" y="109157"/>
                  <a:pt x="1957244" y="111154"/>
                </a:cubicBezTo>
                <a:cubicBezTo>
                  <a:pt x="1956587" y="128406"/>
                  <a:pt x="1956258" y="143338"/>
                  <a:pt x="1956258" y="155951"/>
                </a:cubicBezTo>
                <a:cubicBezTo>
                  <a:pt x="1968883" y="154451"/>
                  <a:pt x="1979407" y="152727"/>
                  <a:pt x="1987828" y="150779"/>
                </a:cubicBezTo>
                <a:cubicBezTo>
                  <a:pt x="1990048" y="136095"/>
                  <a:pt x="1991536" y="120350"/>
                  <a:pt x="1992293" y="103545"/>
                </a:cubicBezTo>
                <a:close/>
                <a:moveTo>
                  <a:pt x="3806317" y="102903"/>
                </a:moveTo>
                <a:cubicBezTo>
                  <a:pt x="3807698" y="102805"/>
                  <a:pt x="3809421" y="103072"/>
                  <a:pt x="3811484" y="103703"/>
                </a:cubicBezTo>
                <a:cubicBezTo>
                  <a:pt x="3819738" y="106227"/>
                  <a:pt x="3825403" y="109526"/>
                  <a:pt x="3828479" y="113600"/>
                </a:cubicBezTo>
                <a:cubicBezTo>
                  <a:pt x="3831554" y="117675"/>
                  <a:pt x="3831728" y="123051"/>
                  <a:pt x="3829000" y="129730"/>
                </a:cubicBezTo>
                <a:cubicBezTo>
                  <a:pt x="3826271" y="136408"/>
                  <a:pt x="3821841" y="136523"/>
                  <a:pt x="3815707" y="130074"/>
                </a:cubicBezTo>
                <a:cubicBezTo>
                  <a:pt x="3809574" y="123625"/>
                  <a:pt x="3805367" y="118137"/>
                  <a:pt x="3803085" y="113610"/>
                </a:cubicBezTo>
                <a:cubicBezTo>
                  <a:pt x="3801094" y="106764"/>
                  <a:pt x="3802172" y="103195"/>
                  <a:pt x="3806317" y="102903"/>
                </a:cubicBezTo>
                <a:close/>
                <a:moveTo>
                  <a:pt x="5692259" y="98618"/>
                </a:moveTo>
                <a:cubicBezTo>
                  <a:pt x="5693905" y="98808"/>
                  <a:pt x="5695905" y="99310"/>
                  <a:pt x="5698262" y="100122"/>
                </a:cubicBezTo>
                <a:cubicBezTo>
                  <a:pt x="5705344" y="102776"/>
                  <a:pt x="5711201" y="106844"/>
                  <a:pt x="5715833" y="112326"/>
                </a:cubicBezTo>
                <a:cubicBezTo>
                  <a:pt x="5720465" y="117808"/>
                  <a:pt x="5720515" y="122567"/>
                  <a:pt x="5715981" y="126604"/>
                </a:cubicBezTo>
                <a:cubicBezTo>
                  <a:pt x="5711449" y="130641"/>
                  <a:pt x="5704525" y="141388"/>
                  <a:pt x="5695211" y="158844"/>
                </a:cubicBezTo>
                <a:cubicBezTo>
                  <a:pt x="5685897" y="176300"/>
                  <a:pt x="5674539" y="192324"/>
                  <a:pt x="5661139" y="206916"/>
                </a:cubicBezTo>
                <a:cubicBezTo>
                  <a:pt x="5647738" y="221507"/>
                  <a:pt x="5631717" y="234551"/>
                  <a:pt x="5613077" y="246048"/>
                </a:cubicBezTo>
                <a:cubicBezTo>
                  <a:pt x="5594435" y="257545"/>
                  <a:pt x="5574378" y="265659"/>
                  <a:pt x="5552903" y="270391"/>
                </a:cubicBezTo>
                <a:cubicBezTo>
                  <a:pt x="5531429" y="275122"/>
                  <a:pt x="5530039" y="272704"/>
                  <a:pt x="5548736" y="263135"/>
                </a:cubicBezTo>
                <a:cubicBezTo>
                  <a:pt x="5567433" y="253567"/>
                  <a:pt x="5585649" y="241847"/>
                  <a:pt x="5603384" y="227975"/>
                </a:cubicBezTo>
                <a:cubicBezTo>
                  <a:pt x="5621119" y="214103"/>
                  <a:pt x="5636325" y="200063"/>
                  <a:pt x="5648999" y="185856"/>
                </a:cubicBezTo>
                <a:cubicBezTo>
                  <a:pt x="5661675" y="171650"/>
                  <a:pt x="5671671" y="156345"/>
                  <a:pt x="5678989" y="139943"/>
                </a:cubicBezTo>
                <a:cubicBezTo>
                  <a:pt x="5686306" y="123541"/>
                  <a:pt x="5688991" y="111991"/>
                  <a:pt x="5687044" y="105294"/>
                </a:cubicBezTo>
                <a:cubicBezTo>
                  <a:pt x="5685583" y="100271"/>
                  <a:pt x="5687322" y="98045"/>
                  <a:pt x="5692259" y="98618"/>
                </a:cubicBezTo>
                <a:close/>
                <a:moveTo>
                  <a:pt x="4410036" y="98085"/>
                </a:moveTo>
                <a:cubicBezTo>
                  <a:pt x="4411402" y="97468"/>
                  <a:pt x="4413163" y="98187"/>
                  <a:pt x="4415317" y="100243"/>
                </a:cubicBezTo>
                <a:cubicBezTo>
                  <a:pt x="4419627" y="104354"/>
                  <a:pt x="4422185" y="110890"/>
                  <a:pt x="4422991" y="119851"/>
                </a:cubicBezTo>
                <a:cubicBezTo>
                  <a:pt x="4423797" y="128812"/>
                  <a:pt x="4421726" y="139038"/>
                  <a:pt x="4416777" y="150528"/>
                </a:cubicBezTo>
                <a:cubicBezTo>
                  <a:pt x="4411829" y="162019"/>
                  <a:pt x="4406943" y="163507"/>
                  <a:pt x="4402118" y="154993"/>
                </a:cubicBezTo>
                <a:cubicBezTo>
                  <a:pt x="4397294" y="146479"/>
                  <a:pt x="4395662" y="140560"/>
                  <a:pt x="4397225" y="137236"/>
                </a:cubicBezTo>
                <a:cubicBezTo>
                  <a:pt x="4398788" y="133912"/>
                  <a:pt x="4400345" y="129249"/>
                  <a:pt x="4401895" y="123246"/>
                </a:cubicBezTo>
                <a:cubicBezTo>
                  <a:pt x="4404226" y="116958"/>
                  <a:pt x="4405969" y="110525"/>
                  <a:pt x="4407122" y="103945"/>
                </a:cubicBezTo>
                <a:cubicBezTo>
                  <a:pt x="4407699" y="100655"/>
                  <a:pt x="4408670" y="98702"/>
                  <a:pt x="4410036" y="98085"/>
                </a:cubicBezTo>
                <a:close/>
                <a:moveTo>
                  <a:pt x="1647786" y="98085"/>
                </a:moveTo>
                <a:cubicBezTo>
                  <a:pt x="1649152" y="97468"/>
                  <a:pt x="1650912" y="98187"/>
                  <a:pt x="1653067" y="100243"/>
                </a:cubicBezTo>
                <a:cubicBezTo>
                  <a:pt x="1657377" y="104354"/>
                  <a:pt x="1659935" y="110890"/>
                  <a:pt x="1660741" y="119851"/>
                </a:cubicBezTo>
                <a:cubicBezTo>
                  <a:pt x="1661547" y="128812"/>
                  <a:pt x="1659476" y="139038"/>
                  <a:pt x="1654528" y="150528"/>
                </a:cubicBezTo>
                <a:cubicBezTo>
                  <a:pt x="1649579" y="162019"/>
                  <a:pt x="1644692" y="163507"/>
                  <a:pt x="1639868" y="154993"/>
                </a:cubicBezTo>
                <a:cubicBezTo>
                  <a:pt x="1635043" y="146479"/>
                  <a:pt x="1633413" y="140560"/>
                  <a:pt x="1634975" y="137236"/>
                </a:cubicBezTo>
                <a:cubicBezTo>
                  <a:pt x="1636538" y="133912"/>
                  <a:pt x="1638094" y="129249"/>
                  <a:pt x="1639645" y="123246"/>
                </a:cubicBezTo>
                <a:cubicBezTo>
                  <a:pt x="1641976" y="116958"/>
                  <a:pt x="1643719" y="110525"/>
                  <a:pt x="1644872" y="103945"/>
                </a:cubicBezTo>
                <a:cubicBezTo>
                  <a:pt x="1645449" y="100655"/>
                  <a:pt x="1646420" y="98702"/>
                  <a:pt x="1647786" y="98085"/>
                </a:cubicBezTo>
                <a:close/>
                <a:moveTo>
                  <a:pt x="3843696" y="95301"/>
                </a:moveTo>
                <a:cubicBezTo>
                  <a:pt x="3841154" y="95340"/>
                  <a:pt x="3837799" y="95744"/>
                  <a:pt x="3833632" y="96513"/>
                </a:cubicBezTo>
                <a:cubicBezTo>
                  <a:pt x="3825298" y="98051"/>
                  <a:pt x="3813168" y="99545"/>
                  <a:pt x="3797243" y="100996"/>
                </a:cubicBezTo>
                <a:cubicBezTo>
                  <a:pt x="3793907" y="111700"/>
                  <a:pt x="3789517" y="124567"/>
                  <a:pt x="3784072" y="139599"/>
                </a:cubicBezTo>
                <a:cubicBezTo>
                  <a:pt x="3805590" y="138867"/>
                  <a:pt x="3827741" y="137428"/>
                  <a:pt x="3850524" y="135283"/>
                </a:cubicBezTo>
                <a:cubicBezTo>
                  <a:pt x="3851268" y="110664"/>
                  <a:pt x="3850722" y="97663"/>
                  <a:pt x="3848887" y="96280"/>
                </a:cubicBezTo>
                <a:cubicBezTo>
                  <a:pt x="3847969" y="95589"/>
                  <a:pt x="3846239" y="95263"/>
                  <a:pt x="3843696" y="95301"/>
                </a:cubicBezTo>
                <a:close/>
                <a:moveTo>
                  <a:pt x="2842678" y="87211"/>
                </a:moveTo>
                <a:lnTo>
                  <a:pt x="2784449" y="173476"/>
                </a:lnTo>
                <a:lnTo>
                  <a:pt x="2842678" y="173476"/>
                </a:lnTo>
                <a:close/>
                <a:moveTo>
                  <a:pt x="5574993" y="73854"/>
                </a:moveTo>
                <a:cubicBezTo>
                  <a:pt x="5576657" y="73659"/>
                  <a:pt x="5578715" y="74896"/>
                  <a:pt x="5581171" y="77565"/>
                </a:cubicBezTo>
                <a:cubicBezTo>
                  <a:pt x="5586083" y="82905"/>
                  <a:pt x="5588539" y="90765"/>
                  <a:pt x="5588539" y="101145"/>
                </a:cubicBezTo>
                <a:cubicBezTo>
                  <a:pt x="5588539" y="111018"/>
                  <a:pt x="5584619" y="122837"/>
                  <a:pt x="5576781" y="136604"/>
                </a:cubicBezTo>
                <a:cubicBezTo>
                  <a:pt x="5568943" y="150370"/>
                  <a:pt x="5562499" y="152807"/>
                  <a:pt x="5557452" y="143915"/>
                </a:cubicBezTo>
                <a:cubicBezTo>
                  <a:pt x="5552405" y="135022"/>
                  <a:pt x="5551443" y="127739"/>
                  <a:pt x="5554568" y="122065"/>
                </a:cubicBezTo>
                <a:cubicBezTo>
                  <a:pt x="5557693" y="116391"/>
                  <a:pt x="5560856" y="109157"/>
                  <a:pt x="5564056" y="100364"/>
                </a:cubicBezTo>
                <a:cubicBezTo>
                  <a:pt x="5567070" y="92067"/>
                  <a:pt x="5569448" y="84858"/>
                  <a:pt x="5571191" y="78737"/>
                </a:cubicBezTo>
                <a:cubicBezTo>
                  <a:pt x="5572062" y="75677"/>
                  <a:pt x="5573329" y="74049"/>
                  <a:pt x="5574993" y="73854"/>
                </a:cubicBezTo>
                <a:close/>
                <a:moveTo>
                  <a:pt x="802003" y="73203"/>
                </a:moveTo>
                <a:cubicBezTo>
                  <a:pt x="797799" y="73984"/>
                  <a:pt x="786984" y="76440"/>
                  <a:pt x="769558" y="80570"/>
                </a:cubicBezTo>
                <a:cubicBezTo>
                  <a:pt x="782010" y="87019"/>
                  <a:pt x="786447" y="93261"/>
                  <a:pt x="782870" y="99294"/>
                </a:cubicBezTo>
                <a:cubicBezTo>
                  <a:pt x="779291" y="105328"/>
                  <a:pt x="776535" y="112205"/>
                  <a:pt x="774600" y="119926"/>
                </a:cubicBezTo>
                <a:cubicBezTo>
                  <a:pt x="772665" y="127646"/>
                  <a:pt x="769038" y="137348"/>
                  <a:pt x="763717" y="149031"/>
                </a:cubicBezTo>
                <a:cubicBezTo>
                  <a:pt x="770042" y="150966"/>
                  <a:pt x="776237" y="155771"/>
                  <a:pt x="782302" y="163448"/>
                </a:cubicBezTo>
                <a:cubicBezTo>
                  <a:pt x="788367" y="171126"/>
                  <a:pt x="793458" y="177965"/>
                  <a:pt x="797575" y="183968"/>
                </a:cubicBezTo>
                <a:cubicBezTo>
                  <a:pt x="801383" y="174344"/>
                  <a:pt x="803671" y="165244"/>
                  <a:pt x="804440" y="156667"/>
                </a:cubicBezTo>
                <a:cubicBezTo>
                  <a:pt x="805209" y="148091"/>
                  <a:pt x="804505" y="143047"/>
                  <a:pt x="802328" y="141534"/>
                </a:cubicBezTo>
                <a:cubicBezTo>
                  <a:pt x="800152" y="140020"/>
                  <a:pt x="796651" y="138052"/>
                  <a:pt x="791827" y="135627"/>
                </a:cubicBezTo>
                <a:cubicBezTo>
                  <a:pt x="787002" y="133202"/>
                  <a:pt x="786571" y="128852"/>
                  <a:pt x="790534" y="122577"/>
                </a:cubicBezTo>
                <a:cubicBezTo>
                  <a:pt x="794496" y="116301"/>
                  <a:pt x="798583" y="107641"/>
                  <a:pt x="802793" y="96597"/>
                </a:cubicBezTo>
                <a:cubicBezTo>
                  <a:pt x="807004" y="85552"/>
                  <a:pt x="808976" y="78697"/>
                  <a:pt x="808709" y="76031"/>
                </a:cubicBezTo>
                <a:cubicBezTo>
                  <a:pt x="808443" y="73364"/>
                  <a:pt x="806208" y="72421"/>
                  <a:pt x="802003" y="73203"/>
                </a:cubicBezTo>
                <a:close/>
                <a:moveTo>
                  <a:pt x="3851412" y="71268"/>
                </a:moveTo>
                <a:cubicBezTo>
                  <a:pt x="3854752" y="71017"/>
                  <a:pt x="3858102" y="71727"/>
                  <a:pt x="3861463" y="73398"/>
                </a:cubicBezTo>
                <a:cubicBezTo>
                  <a:pt x="3868185" y="76741"/>
                  <a:pt x="3874088" y="80647"/>
                  <a:pt x="3879173" y="85118"/>
                </a:cubicBezTo>
                <a:cubicBezTo>
                  <a:pt x="3884258" y="89589"/>
                  <a:pt x="3885049" y="94358"/>
                  <a:pt x="3881545" y="99424"/>
                </a:cubicBezTo>
                <a:cubicBezTo>
                  <a:pt x="3878042" y="104491"/>
                  <a:pt x="3876290" y="115551"/>
                  <a:pt x="3876290" y="132604"/>
                </a:cubicBezTo>
                <a:cubicBezTo>
                  <a:pt x="3893070" y="131860"/>
                  <a:pt x="3908251" y="130505"/>
                  <a:pt x="3921831" y="128539"/>
                </a:cubicBezTo>
                <a:cubicBezTo>
                  <a:pt x="3935412" y="126573"/>
                  <a:pt x="3945616" y="130477"/>
                  <a:pt x="3952443" y="140250"/>
                </a:cubicBezTo>
                <a:cubicBezTo>
                  <a:pt x="3959271" y="150023"/>
                  <a:pt x="3958170" y="154717"/>
                  <a:pt x="3949141" y="154333"/>
                </a:cubicBezTo>
                <a:cubicBezTo>
                  <a:pt x="3940112" y="153948"/>
                  <a:pt x="3929983" y="153561"/>
                  <a:pt x="3918752" y="153170"/>
                </a:cubicBezTo>
                <a:cubicBezTo>
                  <a:pt x="3907522" y="152779"/>
                  <a:pt x="3892915" y="152584"/>
                  <a:pt x="3874932" y="152584"/>
                </a:cubicBezTo>
                <a:cubicBezTo>
                  <a:pt x="3874237" y="170890"/>
                  <a:pt x="3873133" y="184861"/>
                  <a:pt x="3871620" y="194498"/>
                </a:cubicBezTo>
                <a:cubicBezTo>
                  <a:pt x="3876470" y="194498"/>
                  <a:pt x="3884990" y="195546"/>
                  <a:pt x="3897182" y="197642"/>
                </a:cubicBezTo>
                <a:cubicBezTo>
                  <a:pt x="3909373" y="199738"/>
                  <a:pt x="3916526" y="205399"/>
                  <a:pt x="3918641" y="214627"/>
                </a:cubicBezTo>
                <a:cubicBezTo>
                  <a:pt x="3920755" y="223854"/>
                  <a:pt x="3916380" y="226893"/>
                  <a:pt x="3905516" y="223742"/>
                </a:cubicBezTo>
                <a:cubicBezTo>
                  <a:pt x="3894651" y="220592"/>
                  <a:pt x="3882708" y="217498"/>
                  <a:pt x="3869686" y="214459"/>
                </a:cubicBezTo>
                <a:cubicBezTo>
                  <a:pt x="3865332" y="238867"/>
                  <a:pt x="3857599" y="256835"/>
                  <a:pt x="3846487" y="268363"/>
                </a:cubicBezTo>
                <a:cubicBezTo>
                  <a:pt x="3835375" y="279891"/>
                  <a:pt x="3827549" y="281575"/>
                  <a:pt x="3823009" y="273414"/>
                </a:cubicBezTo>
                <a:cubicBezTo>
                  <a:pt x="3818470" y="265253"/>
                  <a:pt x="3811599" y="257254"/>
                  <a:pt x="3802397" y="249415"/>
                </a:cubicBezTo>
                <a:cubicBezTo>
                  <a:pt x="3793194" y="241577"/>
                  <a:pt x="3795030" y="238827"/>
                  <a:pt x="3807903" y="241165"/>
                </a:cubicBezTo>
                <a:cubicBezTo>
                  <a:pt x="3820777" y="243503"/>
                  <a:pt x="3829161" y="243360"/>
                  <a:pt x="3833055" y="240737"/>
                </a:cubicBezTo>
                <a:cubicBezTo>
                  <a:pt x="3836949" y="238114"/>
                  <a:pt x="3840422" y="228505"/>
                  <a:pt x="3843473" y="211911"/>
                </a:cubicBezTo>
                <a:cubicBezTo>
                  <a:pt x="3802421" y="209715"/>
                  <a:pt x="3775638" y="209759"/>
                  <a:pt x="3763125" y="212041"/>
                </a:cubicBezTo>
                <a:cubicBezTo>
                  <a:pt x="3750611" y="214323"/>
                  <a:pt x="3740884" y="217241"/>
                  <a:pt x="3733945" y="220794"/>
                </a:cubicBezTo>
                <a:cubicBezTo>
                  <a:pt x="3727006" y="224347"/>
                  <a:pt x="3722122" y="221653"/>
                  <a:pt x="3719295" y="212711"/>
                </a:cubicBezTo>
                <a:cubicBezTo>
                  <a:pt x="3716467" y="203768"/>
                  <a:pt x="3719050" y="197663"/>
                  <a:pt x="3727043" y="194395"/>
                </a:cubicBezTo>
                <a:cubicBezTo>
                  <a:pt x="3735036" y="191127"/>
                  <a:pt x="3744657" y="179913"/>
                  <a:pt x="3755906" y="160751"/>
                </a:cubicBezTo>
                <a:cubicBezTo>
                  <a:pt x="3730655" y="163070"/>
                  <a:pt x="3714073" y="165011"/>
                  <a:pt x="3706161" y="166574"/>
                </a:cubicBezTo>
                <a:cubicBezTo>
                  <a:pt x="3698248" y="168137"/>
                  <a:pt x="3690360" y="164810"/>
                  <a:pt x="3682497" y="156593"/>
                </a:cubicBezTo>
                <a:cubicBezTo>
                  <a:pt x="3674634" y="148377"/>
                  <a:pt x="3676717" y="144665"/>
                  <a:pt x="3688748" y="145459"/>
                </a:cubicBezTo>
                <a:cubicBezTo>
                  <a:pt x="3700778" y="146253"/>
                  <a:pt x="3725353" y="145167"/>
                  <a:pt x="3762474" y="142203"/>
                </a:cubicBezTo>
                <a:cubicBezTo>
                  <a:pt x="3772110" y="117361"/>
                  <a:pt x="3775372" y="100404"/>
                  <a:pt x="3772259" y="91332"/>
                </a:cubicBezTo>
                <a:cubicBezTo>
                  <a:pt x="3769146" y="82260"/>
                  <a:pt x="3770157" y="78142"/>
                  <a:pt x="3775291" y="78979"/>
                </a:cubicBezTo>
                <a:cubicBezTo>
                  <a:pt x="3780426" y="79816"/>
                  <a:pt x="3784854" y="80985"/>
                  <a:pt x="3788574" y="82486"/>
                </a:cubicBezTo>
                <a:cubicBezTo>
                  <a:pt x="3792295" y="83987"/>
                  <a:pt x="3800375" y="84185"/>
                  <a:pt x="3812815" y="83081"/>
                </a:cubicBezTo>
                <a:cubicBezTo>
                  <a:pt x="3825254" y="81977"/>
                  <a:pt x="3834791" y="79252"/>
                  <a:pt x="3841427" y="74905"/>
                </a:cubicBezTo>
                <a:cubicBezTo>
                  <a:pt x="3844744" y="72732"/>
                  <a:pt x="3848073" y="71519"/>
                  <a:pt x="3851412" y="71268"/>
                </a:cubicBezTo>
                <a:close/>
                <a:moveTo>
                  <a:pt x="5065443" y="66159"/>
                </a:moveTo>
                <a:cubicBezTo>
                  <a:pt x="5068755" y="66709"/>
                  <a:pt x="5072700" y="68459"/>
                  <a:pt x="5077277" y="71408"/>
                </a:cubicBezTo>
                <a:cubicBezTo>
                  <a:pt x="5086429" y="77305"/>
                  <a:pt x="5089359" y="81953"/>
                  <a:pt x="5086067" y="85351"/>
                </a:cubicBezTo>
                <a:cubicBezTo>
                  <a:pt x="5082774" y="88749"/>
                  <a:pt x="5080421" y="92566"/>
                  <a:pt x="5079007" y="96801"/>
                </a:cubicBezTo>
                <a:cubicBezTo>
                  <a:pt x="5077593" y="101037"/>
                  <a:pt x="5075711" y="108249"/>
                  <a:pt x="5073361" y="118437"/>
                </a:cubicBezTo>
                <a:cubicBezTo>
                  <a:pt x="5071011" y="128626"/>
                  <a:pt x="5068335" y="138352"/>
                  <a:pt x="5065333" y="147617"/>
                </a:cubicBezTo>
                <a:cubicBezTo>
                  <a:pt x="5074486" y="158122"/>
                  <a:pt x="5080857" y="168192"/>
                  <a:pt x="5084448" y="177829"/>
                </a:cubicBezTo>
                <a:cubicBezTo>
                  <a:pt x="5088039" y="187466"/>
                  <a:pt x="5088696" y="195784"/>
                  <a:pt x="5086420" y="202786"/>
                </a:cubicBezTo>
                <a:cubicBezTo>
                  <a:pt x="5084145" y="209787"/>
                  <a:pt x="5079732" y="209312"/>
                  <a:pt x="5073183" y="201362"/>
                </a:cubicBezTo>
                <a:cubicBezTo>
                  <a:pt x="5066635" y="193413"/>
                  <a:pt x="5060199" y="182988"/>
                  <a:pt x="5053873" y="170090"/>
                </a:cubicBezTo>
                <a:cubicBezTo>
                  <a:pt x="5050190" y="180012"/>
                  <a:pt x="5043973" y="189943"/>
                  <a:pt x="5035223" y="199883"/>
                </a:cubicBezTo>
                <a:cubicBezTo>
                  <a:pt x="5026474" y="209824"/>
                  <a:pt x="5016633" y="217656"/>
                  <a:pt x="5005700" y="223380"/>
                </a:cubicBezTo>
                <a:cubicBezTo>
                  <a:pt x="4994767" y="229103"/>
                  <a:pt x="4993639" y="226731"/>
                  <a:pt x="5002314" y="216264"/>
                </a:cubicBezTo>
                <a:cubicBezTo>
                  <a:pt x="5010989" y="205796"/>
                  <a:pt x="5018422" y="195335"/>
                  <a:pt x="5024610" y="184880"/>
                </a:cubicBezTo>
                <a:cubicBezTo>
                  <a:pt x="5030799" y="174425"/>
                  <a:pt x="5036151" y="163442"/>
                  <a:pt x="5040665" y="151933"/>
                </a:cubicBezTo>
                <a:cubicBezTo>
                  <a:pt x="5034216" y="142222"/>
                  <a:pt x="5027934" y="132681"/>
                  <a:pt x="5021820" y="123311"/>
                </a:cubicBezTo>
                <a:cubicBezTo>
                  <a:pt x="5015705" y="113941"/>
                  <a:pt x="5017572" y="111731"/>
                  <a:pt x="5027419" y="116679"/>
                </a:cubicBezTo>
                <a:cubicBezTo>
                  <a:pt x="5037267" y="121628"/>
                  <a:pt x="5043908" y="126936"/>
                  <a:pt x="5047344" y="132604"/>
                </a:cubicBezTo>
                <a:cubicBezTo>
                  <a:pt x="5049117" y="125547"/>
                  <a:pt x="5050782" y="117005"/>
                  <a:pt x="5052339" y="106977"/>
                </a:cubicBezTo>
                <a:cubicBezTo>
                  <a:pt x="5053896" y="96950"/>
                  <a:pt x="5054112" y="91732"/>
                  <a:pt x="5052990" y="91323"/>
                </a:cubicBezTo>
                <a:cubicBezTo>
                  <a:pt x="5051868" y="90913"/>
                  <a:pt x="5046962" y="92265"/>
                  <a:pt x="5038274" y="95378"/>
                </a:cubicBezTo>
                <a:cubicBezTo>
                  <a:pt x="5029587" y="98491"/>
                  <a:pt x="5021587" y="97449"/>
                  <a:pt x="5014276" y="92253"/>
                </a:cubicBezTo>
                <a:cubicBezTo>
                  <a:pt x="5006965" y="87056"/>
                  <a:pt x="5008177" y="83943"/>
                  <a:pt x="5017913" y="82914"/>
                </a:cubicBezTo>
                <a:cubicBezTo>
                  <a:pt x="5027649" y="81884"/>
                  <a:pt x="5035639" y="80083"/>
                  <a:pt x="5041884" y="77510"/>
                </a:cubicBezTo>
                <a:cubicBezTo>
                  <a:pt x="5048128" y="74936"/>
                  <a:pt x="5053300" y="71801"/>
                  <a:pt x="5057399" y="68105"/>
                </a:cubicBezTo>
                <a:cubicBezTo>
                  <a:pt x="5059449" y="66257"/>
                  <a:pt x="5062130" y="65609"/>
                  <a:pt x="5065443" y="66159"/>
                </a:cubicBezTo>
                <a:close/>
                <a:moveTo>
                  <a:pt x="2607993" y="66159"/>
                </a:moveTo>
                <a:cubicBezTo>
                  <a:pt x="2611306" y="66709"/>
                  <a:pt x="2615250" y="68459"/>
                  <a:pt x="2619827" y="71408"/>
                </a:cubicBezTo>
                <a:cubicBezTo>
                  <a:pt x="2628980" y="77305"/>
                  <a:pt x="2631910" y="81953"/>
                  <a:pt x="2628617" y="85351"/>
                </a:cubicBezTo>
                <a:cubicBezTo>
                  <a:pt x="2625324" y="88749"/>
                  <a:pt x="2622971" y="92566"/>
                  <a:pt x="2621557" y="96801"/>
                </a:cubicBezTo>
                <a:cubicBezTo>
                  <a:pt x="2620143" y="101037"/>
                  <a:pt x="2618261" y="108249"/>
                  <a:pt x="2615911" y="118437"/>
                </a:cubicBezTo>
                <a:cubicBezTo>
                  <a:pt x="2613561" y="128626"/>
                  <a:pt x="2610885" y="138352"/>
                  <a:pt x="2607883" y="147617"/>
                </a:cubicBezTo>
                <a:cubicBezTo>
                  <a:pt x="2617036" y="158122"/>
                  <a:pt x="2623408" y="168192"/>
                  <a:pt x="2626999" y="177829"/>
                </a:cubicBezTo>
                <a:cubicBezTo>
                  <a:pt x="2630589" y="187466"/>
                  <a:pt x="2631246" y="195784"/>
                  <a:pt x="2628970" y="202786"/>
                </a:cubicBezTo>
                <a:cubicBezTo>
                  <a:pt x="2626695" y="209787"/>
                  <a:pt x="2622283" y="209312"/>
                  <a:pt x="2615734" y="201362"/>
                </a:cubicBezTo>
                <a:cubicBezTo>
                  <a:pt x="2609186" y="193413"/>
                  <a:pt x="2602749" y="182988"/>
                  <a:pt x="2596424" y="170090"/>
                </a:cubicBezTo>
                <a:cubicBezTo>
                  <a:pt x="2592740" y="180012"/>
                  <a:pt x="2586523" y="189943"/>
                  <a:pt x="2577774" y="199883"/>
                </a:cubicBezTo>
                <a:cubicBezTo>
                  <a:pt x="2569024" y="209824"/>
                  <a:pt x="2559183" y="217656"/>
                  <a:pt x="2548250" y="223380"/>
                </a:cubicBezTo>
                <a:cubicBezTo>
                  <a:pt x="2537317" y="229103"/>
                  <a:pt x="2536189" y="226731"/>
                  <a:pt x="2544864" y="216264"/>
                </a:cubicBezTo>
                <a:cubicBezTo>
                  <a:pt x="2553539" y="205796"/>
                  <a:pt x="2560971" y="195335"/>
                  <a:pt x="2567160" y="184880"/>
                </a:cubicBezTo>
                <a:cubicBezTo>
                  <a:pt x="2573349" y="174425"/>
                  <a:pt x="2578701" y="163442"/>
                  <a:pt x="2583215" y="151933"/>
                </a:cubicBezTo>
                <a:cubicBezTo>
                  <a:pt x="2576766" y="142222"/>
                  <a:pt x="2570484" y="132681"/>
                  <a:pt x="2564370" y="123311"/>
                </a:cubicBezTo>
                <a:cubicBezTo>
                  <a:pt x="2558255" y="113941"/>
                  <a:pt x="2560122" y="111731"/>
                  <a:pt x="2569969" y="116679"/>
                </a:cubicBezTo>
                <a:cubicBezTo>
                  <a:pt x="2579817" y="121628"/>
                  <a:pt x="2586458" y="126936"/>
                  <a:pt x="2589894" y="132604"/>
                </a:cubicBezTo>
                <a:cubicBezTo>
                  <a:pt x="2591667" y="125547"/>
                  <a:pt x="2593332" y="117005"/>
                  <a:pt x="2594889" y="106977"/>
                </a:cubicBezTo>
                <a:cubicBezTo>
                  <a:pt x="2596445" y="96950"/>
                  <a:pt x="2596662" y="91732"/>
                  <a:pt x="2595540" y="91323"/>
                </a:cubicBezTo>
                <a:cubicBezTo>
                  <a:pt x="2594418" y="90913"/>
                  <a:pt x="2589512" y="92265"/>
                  <a:pt x="2580825" y="95378"/>
                </a:cubicBezTo>
                <a:cubicBezTo>
                  <a:pt x="2572137" y="98491"/>
                  <a:pt x="2564137" y="97449"/>
                  <a:pt x="2556826" y="92253"/>
                </a:cubicBezTo>
                <a:cubicBezTo>
                  <a:pt x="2549515" y="87056"/>
                  <a:pt x="2550727" y="83943"/>
                  <a:pt x="2560463" y="82914"/>
                </a:cubicBezTo>
                <a:cubicBezTo>
                  <a:pt x="2570199" y="81884"/>
                  <a:pt x="2578189" y="80083"/>
                  <a:pt x="2584434" y="77510"/>
                </a:cubicBezTo>
                <a:cubicBezTo>
                  <a:pt x="2590678" y="74936"/>
                  <a:pt x="2595850" y="71801"/>
                  <a:pt x="2599949" y="68105"/>
                </a:cubicBezTo>
                <a:cubicBezTo>
                  <a:pt x="2601999" y="66257"/>
                  <a:pt x="2604680" y="65609"/>
                  <a:pt x="2607993" y="66159"/>
                </a:cubicBezTo>
                <a:close/>
                <a:moveTo>
                  <a:pt x="4387289" y="63620"/>
                </a:moveTo>
                <a:cubicBezTo>
                  <a:pt x="4390320" y="63903"/>
                  <a:pt x="4393486" y="64930"/>
                  <a:pt x="4396788" y="66701"/>
                </a:cubicBezTo>
                <a:cubicBezTo>
                  <a:pt x="4403392" y="70242"/>
                  <a:pt x="4404192" y="73922"/>
                  <a:pt x="4399188" y="77742"/>
                </a:cubicBezTo>
                <a:cubicBezTo>
                  <a:pt x="4394184" y="81562"/>
                  <a:pt x="4385015" y="84861"/>
                  <a:pt x="4371683" y="87639"/>
                </a:cubicBezTo>
                <a:cubicBezTo>
                  <a:pt x="4377909" y="89946"/>
                  <a:pt x="4380231" y="94057"/>
                  <a:pt x="4378650" y="99973"/>
                </a:cubicBezTo>
                <a:cubicBezTo>
                  <a:pt x="4377068" y="105889"/>
                  <a:pt x="4375912" y="115594"/>
                  <a:pt x="4375180" y="129088"/>
                </a:cubicBezTo>
                <a:cubicBezTo>
                  <a:pt x="4376979" y="128331"/>
                  <a:pt x="4379676" y="127953"/>
                  <a:pt x="4383273" y="127953"/>
                </a:cubicBezTo>
                <a:cubicBezTo>
                  <a:pt x="4387936" y="127953"/>
                  <a:pt x="4392032" y="129137"/>
                  <a:pt x="4395560" y="131506"/>
                </a:cubicBezTo>
                <a:cubicBezTo>
                  <a:pt x="4399089" y="133875"/>
                  <a:pt x="4399011" y="136938"/>
                  <a:pt x="4395328" y="140696"/>
                </a:cubicBezTo>
                <a:cubicBezTo>
                  <a:pt x="4391644" y="144454"/>
                  <a:pt x="4384879" y="148094"/>
                  <a:pt x="4375031" y="151617"/>
                </a:cubicBezTo>
                <a:cubicBezTo>
                  <a:pt x="4374349" y="170605"/>
                  <a:pt x="4374008" y="183329"/>
                  <a:pt x="4374008" y="189791"/>
                </a:cubicBezTo>
                <a:cubicBezTo>
                  <a:pt x="4379267" y="187608"/>
                  <a:pt x="4387198" y="184923"/>
                  <a:pt x="4397802" y="181736"/>
                </a:cubicBezTo>
                <a:cubicBezTo>
                  <a:pt x="4408406" y="178548"/>
                  <a:pt x="4410322" y="180393"/>
                  <a:pt x="4403550" y="187270"/>
                </a:cubicBezTo>
                <a:cubicBezTo>
                  <a:pt x="4396779" y="194147"/>
                  <a:pt x="4386770" y="200897"/>
                  <a:pt x="4373524" y="207520"/>
                </a:cubicBezTo>
                <a:cubicBezTo>
                  <a:pt x="4360279" y="214143"/>
                  <a:pt x="4351399" y="219147"/>
                  <a:pt x="4346884" y="222533"/>
                </a:cubicBezTo>
                <a:cubicBezTo>
                  <a:pt x="4342370" y="225919"/>
                  <a:pt x="4338460" y="229116"/>
                  <a:pt x="4335155" y="232123"/>
                </a:cubicBezTo>
                <a:cubicBezTo>
                  <a:pt x="4331850" y="235131"/>
                  <a:pt x="4327955" y="235537"/>
                  <a:pt x="4323472" y="233342"/>
                </a:cubicBezTo>
                <a:cubicBezTo>
                  <a:pt x="4318988" y="231147"/>
                  <a:pt x="4314399" y="226713"/>
                  <a:pt x="4309705" y="220040"/>
                </a:cubicBezTo>
                <a:cubicBezTo>
                  <a:pt x="4305011" y="213368"/>
                  <a:pt x="4306580" y="209790"/>
                  <a:pt x="4314412" y="209306"/>
                </a:cubicBezTo>
                <a:cubicBezTo>
                  <a:pt x="4322244" y="208822"/>
                  <a:pt x="4335059" y="205021"/>
                  <a:pt x="4352856" y="197902"/>
                </a:cubicBezTo>
                <a:lnTo>
                  <a:pt x="4352856" y="156081"/>
                </a:lnTo>
                <a:cubicBezTo>
                  <a:pt x="4341681" y="157644"/>
                  <a:pt x="4333052" y="156906"/>
                  <a:pt x="4326969" y="153868"/>
                </a:cubicBezTo>
                <a:cubicBezTo>
                  <a:pt x="4320886" y="150829"/>
                  <a:pt x="4321348" y="147915"/>
                  <a:pt x="4328355" y="145124"/>
                </a:cubicBezTo>
                <a:cubicBezTo>
                  <a:pt x="4335363" y="142333"/>
                  <a:pt x="4343530" y="139270"/>
                  <a:pt x="4352856" y="135934"/>
                </a:cubicBezTo>
                <a:lnTo>
                  <a:pt x="4352856" y="108159"/>
                </a:lnTo>
                <a:cubicBezTo>
                  <a:pt x="4352856" y="100903"/>
                  <a:pt x="4352087" y="95477"/>
                  <a:pt x="4350549" y="91881"/>
                </a:cubicBezTo>
                <a:cubicBezTo>
                  <a:pt x="4344720" y="91881"/>
                  <a:pt x="4338590" y="90575"/>
                  <a:pt x="4332159" y="87965"/>
                </a:cubicBezTo>
                <a:cubicBezTo>
                  <a:pt x="4325729" y="85354"/>
                  <a:pt x="4326045" y="82824"/>
                  <a:pt x="4333108" y="80374"/>
                </a:cubicBezTo>
                <a:cubicBezTo>
                  <a:pt x="4340172" y="77925"/>
                  <a:pt x="4348140" y="75352"/>
                  <a:pt x="4357014" y="72654"/>
                </a:cubicBezTo>
                <a:cubicBezTo>
                  <a:pt x="4365888" y="69956"/>
                  <a:pt x="4373084" y="67405"/>
                  <a:pt x="4378603" y="64999"/>
                </a:cubicBezTo>
                <a:cubicBezTo>
                  <a:pt x="4381363" y="63796"/>
                  <a:pt x="4384258" y="63336"/>
                  <a:pt x="4387289" y="63620"/>
                </a:cubicBezTo>
                <a:close/>
                <a:moveTo>
                  <a:pt x="1625039" y="63620"/>
                </a:moveTo>
                <a:cubicBezTo>
                  <a:pt x="1628069" y="63903"/>
                  <a:pt x="1631236" y="64930"/>
                  <a:pt x="1634538" y="66701"/>
                </a:cubicBezTo>
                <a:cubicBezTo>
                  <a:pt x="1641142" y="70242"/>
                  <a:pt x="1641942" y="73922"/>
                  <a:pt x="1636938" y="77742"/>
                </a:cubicBezTo>
                <a:cubicBezTo>
                  <a:pt x="1631934" y="81562"/>
                  <a:pt x="1622765" y="84861"/>
                  <a:pt x="1609433" y="87639"/>
                </a:cubicBezTo>
                <a:cubicBezTo>
                  <a:pt x="1615658" y="89946"/>
                  <a:pt x="1617981" y="94057"/>
                  <a:pt x="1616400" y="99973"/>
                </a:cubicBezTo>
                <a:cubicBezTo>
                  <a:pt x="1614818" y="105889"/>
                  <a:pt x="1613662" y="115594"/>
                  <a:pt x="1612930" y="129088"/>
                </a:cubicBezTo>
                <a:cubicBezTo>
                  <a:pt x="1614728" y="128331"/>
                  <a:pt x="1617426" y="127953"/>
                  <a:pt x="1621023" y="127953"/>
                </a:cubicBezTo>
                <a:cubicBezTo>
                  <a:pt x="1625686" y="127953"/>
                  <a:pt x="1629782" y="129137"/>
                  <a:pt x="1633310" y="131506"/>
                </a:cubicBezTo>
                <a:cubicBezTo>
                  <a:pt x="1636839" y="133875"/>
                  <a:pt x="1636761" y="136938"/>
                  <a:pt x="1633078" y="140696"/>
                </a:cubicBezTo>
                <a:cubicBezTo>
                  <a:pt x="1629394" y="144454"/>
                  <a:pt x="1622629" y="148094"/>
                  <a:pt x="1612781" y="151617"/>
                </a:cubicBezTo>
                <a:cubicBezTo>
                  <a:pt x="1612099" y="170605"/>
                  <a:pt x="1611758" y="183329"/>
                  <a:pt x="1611758" y="189791"/>
                </a:cubicBezTo>
                <a:cubicBezTo>
                  <a:pt x="1617017" y="187608"/>
                  <a:pt x="1624948" y="184923"/>
                  <a:pt x="1635552" y="181736"/>
                </a:cubicBezTo>
                <a:cubicBezTo>
                  <a:pt x="1646156" y="178548"/>
                  <a:pt x="1648072" y="180393"/>
                  <a:pt x="1641301" y="187270"/>
                </a:cubicBezTo>
                <a:cubicBezTo>
                  <a:pt x="1634529" y="194147"/>
                  <a:pt x="1624520" y="200897"/>
                  <a:pt x="1611274" y="207520"/>
                </a:cubicBezTo>
                <a:cubicBezTo>
                  <a:pt x="1598029" y="214143"/>
                  <a:pt x="1589148" y="219147"/>
                  <a:pt x="1584634" y="222533"/>
                </a:cubicBezTo>
                <a:cubicBezTo>
                  <a:pt x="1580120" y="225919"/>
                  <a:pt x="1576210" y="229116"/>
                  <a:pt x="1572905" y="232123"/>
                </a:cubicBezTo>
                <a:cubicBezTo>
                  <a:pt x="1569599" y="235131"/>
                  <a:pt x="1565705" y="235537"/>
                  <a:pt x="1561222" y="233342"/>
                </a:cubicBezTo>
                <a:cubicBezTo>
                  <a:pt x="1556738" y="231147"/>
                  <a:pt x="1552149" y="226713"/>
                  <a:pt x="1547455" y="220040"/>
                </a:cubicBezTo>
                <a:cubicBezTo>
                  <a:pt x="1542761" y="213368"/>
                  <a:pt x="1544330" y="209790"/>
                  <a:pt x="1552162" y="209306"/>
                </a:cubicBezTo>
                <a:cubicBezTo>
                  <a:pt x="1559994" y="208822"/>
                  <a:pt x="1572808" y="205021"/>
                  <a:pt x="1590606" y="197902"/>
                </a:cubicBezTo>
                <a:lnTo>
                  <a:pt x="1590606" y="156081"/>
                </a:lnTo>
                <a:cubicBezTo>
                  <a:pt x="1579431" y="157644"/>
                  <a:pt x="1570802" y="156906"/>
                  <a:pt x="1564719" y="153868"/>
                </a:cubicBezTo>
                <a:cubicBezTo>
                  <a:pt x="1558636" y="150829"/>
                  <a:pt x="1559098" y="147915"/>
                  <a:pt x="1566105" y="145124"/>
                </a:cubicBezTo>
                <a:cubicBezTo>
                  <a:pt x="1573112" y="142333"/>
                  <a:pt x="1581279" y="139270"/>
                  <a:pt x="1590606" y="135934"/>
                </a:cubicBezTo>
                <a:lnTo>
                  <a:pt x="1590606" y="108159"/>
                </a:lnTo>
                <a:cubicBezTo>
                  <a:pt x="1590606" y="100903"/>
                  <a:pt x="1589837" y="95477"/>
                  <a:pt x="1588299" y="91881"/>
                </a:cubicBezTo>
                <a:cubicBezTo>
                  <a:pt x="1582470" y="91881"/>
                  <a:pt x="1576340" y="90575"/>
                  <a:pt x="1569909" y="87965"/>
                </a:cubicBezTo>
                <a:cubicBezTo>
                  <a:pt x="1563479" y="85354"/>
                  <a:pt x="1563795" y="82824"/>
                  <a:pt x="1570858" y="80374"/>
                </a:cubicBezTo>
                <a:cubicBezTo>
                  <a:pt x="1577921" y="77925"/>
                  <a:pt x="1585890" y="75352"/>
                  <a:pt x="1594764" y="72654"/>
                </a:cubicBezTo>
                <a:cubicBezTo>
                  <a:pt x="1603638" y="69956"/>
                  <a:pt x="1610834" y="67405"/>
                  <a:pt x="1616353" y="64999"/>
                </a:cubicBezTo>
                <a:cubicBezTo>
                  <a:pt x="1619113" y="63796"/>
                  <a:pt x="1622008" y="63336"/>
                  <a:pt x="1625039" y="63620"/>
                </a:cubicBezTo>
                <a:close/>
                <a:moveTo>
                  <a:pt x="2980354" y="63241"/>
                </a:moveTo>
                <a:cubicBezTo>
                  <a:pt x="2971914" y="62875"/>
                  <a:pt x="2964277" y="67383"/>
                  <a:pt x="2957443" y="76765"/>
                </a:cubicBezTo>
                <a:cubicBezTo>
                  <a:pt x="2950610" y="86148"/>
                  <a:pt x="2946046" y="101300"/>
                  <a:pt x="2943751" y="122223"/>
                </a:cubicBezTo>
                <a:cubicBezTo>
                  <a:pt x="2941469" y="143133"/>
                  <a:pt x="2942244" y="161814"/>
                  <a:pt x="2946077" y="178266"/>
                </a:cubicBezTo>
                <a:cubicBezTo>
                  <a:pt x="2949909" y="194718"/>
                  <a:pt x="2955834" y="206007"/>
                  <a:pt x="2963852" y="212134"/>
                </a:cubicBezTo>
                <a:cubicBezTo>
                  <a:pt x="2971870" y="218261"/>
                  <a:pt x="2979919" y="219547"/>
                  <a:pt x="2988000" y="215994"/>
                </a:cubicBezTo>
                <a:cubicBezTo>
                  <a:pt x="2996080" y="212441"/>
                  <a:pt x="3002197" y="204438"/>
                  <a:pt x="3006352" y="191986"/>
                </a:cubicBezTo>
                <a:cubicBezTo>
                  <a:pt x="3010507" y="179534"/>
                  <a:pt x="3012584" y="165811"/>
                  <a:pt x="3012584" y="150817"/>
                </a:cubicBezTo>
                <a:cubicBezTo>
                  <a:pt x="3012584" y="135822"/>
                  <a:pt x="3012014" y="122232"/>
                  <a:pt x="3010873" y="110047"/>
                </a:cubicBezTo>
                <a:cubicBezTo>
                  <a:pt x="3009732" y="97862"/>
                  <a:pt x="3006470" y="87106"/>
                  <a:pt x="3001087" y="77779"/>
                </a:cubicBezTo>
                <a:cubicBezTo>
                  <a:pt x="2995704" y="68453"/>
                  <a:pt x="2988793" y="63606"/>
                  <a:pt x="2980354" y="63241"/>
                </a:cubicBezTo>
                <a:close/>
                <a:moveTo>
                  <a:pt x="5722521" y="60264"/>
                </a:moveTo>
                <a:cubicBezTo>
                  <a:pt x="5726006" y="59452"/>
                  <a:pt x="5733447" y="61055"/>
                  <a:pt x="5744845" y="65073"/>
                </a:cubicBezTo>
                <a:cubicBezTo>
                  <a:pt x="5758067" y="67727"/>
                  <a:pt x="5764894" y="74803"/>
                  <a:pt x="5765327" y="86300"/>
                </a:cubicBezTo>
                <a:cubicBezTo>
                  <a:pt x="5765761" y="97797"/>
                  <a:pt x="5760816" y="101338"/>
                  <a:pt x="5750491" y="96922"/>
                </a:cubicBezTo>
                <a:cubicBezTo>
                  <a:pt x="5740166" y="92507"/>
                  <a:pt x="5728663" y="85791"/>
                  <a:pt x="5715981" y="76775"/>
                </a:cubicBezTo>
                <a:cubicBezTo>
                  <a:pt x="5703301" y="67758"/>
                  <a:pt x="5700349" y="62955"/>
                  <a:pt x="5707127" y="62366"/>
                </a:cubicBezTo>
                <a:cubicBezTo>
                  <a:pt x="5713905" y="61777"/>
                  <a:pt x="5719036" y="61076"/>
                  <a:pt x="5722521" y="60264"/>
                </a:cubicBezTo>
                <a:close/>
                <a:moveTo>
                  <a:pt x="1072703" y="59194"/>
                </a:moveTo>
                <a:cubicBezTo>
                  <a:pt x="1058068" y="61526"/>
                  <a:pt x="1045839" y="63386"/>
                  <a:pt x="1036017" y="64775"/>
                </a:cubicBezTo>
                <a:cubicBezTo>
                  <a:pt x="1043793" y="68484"/>
                  <a:pt x="1046884" y="72335"/>
                  <a:pt x="1045290" y="76328"/>
                </a:cubicBezTo>
                <a:cubicBezTo>
                  <a:pt x="1043697" y="80322"/>
                  <a:pt x="1042162" y="89351"/>
                  <a:pt x="1040686" y="103415"/>
                </a:cubicBezTo>
                <a:cubicBezTo>
                  <a:pt x="1050782" y="102733"/>
                  <a:pt x="1062843" y="101338"/>
                  <a:pt x="1076870" y="99229"/>
                </a:cubicBezTo>
                <a:cubicBezTo>
                  <a:pt x="1078333" y="79348"/>
                  <a:pt x="1076944" y="66003"/>
                  <a:pt x="1072703" y="59194"/>
                </a:cubicBezTo>
                <a:close/>
                <a:moveTo>
                  <a:pt x="5975305" y="56850"/>
                </a:moveTo>
                <a:lnTo>
                  <a:pt x="5960999" y="60199"/>
                </a:lnTo>
                <a:lnTo>
                  <a:pt x="5951716" y="62785"/>
                </a:lnTo>
                <a:cubicBezTo>
                  <a:pt x="5957161" y="83013"/>
                  <a:pt x="5961887" y="98888"/>
                  <a:pt x="5965892" y="110410"/>
                </a:cubicBezTo>
                <a:lnTo>
                  <a:pt x="5981928" y="107619"/>
                </a:lnTo>
                <a:lnTo>
                  <a:pt x="5981017" y="91881"/>
                </a:lnTo>
                <a:cubicBezTo>
                  <a:pt x="5978958" y="93431"/>
                  <a:pt x="5975783" y="94206"/>
                  <a:pt x="5971491" y="94206"/>
                </a:cubicBezTo>
                <a:cubicBezTo>
                  <a:pt x="5966705" y="94206"/>
                  <a:pt x="5962770" y="92566"/>
                  <a:pt x="5959687" y="89286"/>
                </a:cubicBezTo>
                <a:cubicBezTo>
                  <a:pt x="5956606" y="86005"/>
                  <a:pt x="5957576" y="83298"/>
                  <a:pt x="5962599" y="81165"/>
                </a:cubicBezTo>
                <a:cubicBezTo>
                  <a:pt x="5967622" y="79032"/>
                  <a:pt x="5973284" y="77048"/>
                  <a:pt x="5979584" y="75212"/>
                </a:cubicBezTo>
                <a:cubicBezTo>
                  <a:pt x="5978083" y="65997"/>
                  <a:pt x="5976657" y="59876"/>
                  <a:pt x="5975305" y="56850"/>
                </a:cubicBezTo>
                <a:close/>
                <a:moveTo>
                  <a:pt x="3222581" y="56850"/>
                </a:moveTo>
                <a:lnTo>
                  <a:pt x="3208275" y="60199"/>
                </a:lnTo>
                <a:lnTo>
                  <a:pt x="3198992" y="62785"/>
                </a:lnTo>
                <a:cubicBezTo>
                  <a:pt x="3204436" y="83013"/>
                  <a:pt x="3209161" y="98888"/>
                  <a:pt x="3213167" y="110410"/>
                </a:cubicBezTo>
                <a:lnTo>
                  <a:pt x="3229204" y="107619"/>
                </a:lnTo>
                <a:lnTo>
                  <a:pt x="3228292" y="91881"/>
                </a:lnTo>
                <a:cubicBezTo>
                  <a:pt x="3226233" y="93431"/>
                  <a:pt x="3223058" y="94206"/>
                  <a:pt x="3218767" y="94206"/>
                </a:cubicBezTo>
                <a:cubicBezTo>
                  <a:pt x="3213980" y="94206"/>
                  <a:pt x="3210045" y="92566"/>
                  <a:pt x="3206963" y="89286"/>
                </a:cubicBezTo>
                <a:cubicBezTo>
                  <a:pt x="3203881" y="86005"/>
                  <a:pt x="3204852" y="83298"/>
                  <a:pt x="3209875" y="81165"/>
                </a:cubicBezTo>
                <a:cubicBezTo>
                  <a:pt x="3214898" y="79032"/>
                  <a:pt x="3220559" y="77048"/>
                  <a:pt x="3226860" y="75212"/>
                </a:cubicBezTo>
                <a:cubicBezTo>
                  <a:pt x="3225359" y="65997"/>
                  <a:pt x="3223933" y="59876"/>
                  <a:pt x="3222581" y="56850"/>
                </a:cubicBezTo>
                <a:close/>
                <a:moveTo>
                  <a:pt x="4536700" y="56371"/>
                </a:moveTo>
                <a:cubicBezTo>
                  <a:pt x="4540037" y="57066"/>
                  <a:pt x="4543306" y="58810"/>
                  <a:pt x="4546509" y="61604"/>
                </a:cubicBezTo>
                <a:cubicBezTo>
                  <a:pt x="4552915" y="67191"/>
                  <a:pt x="4551365" y="71677"/>
                  <a:pt x="4541858" y="75063"/>
                </a:cubicBezTo>
                <a:cubicBezTo>
                  <a:pt x="4532352" y="78449"/>
                  <a:pt x="4521150" y="81171"/>
                  <a:pt x="4508251" y="83230"/>
                </a:cubicBezTo>
                <a:cubicBezTo>
                  <a:pt x="4514477" y="85338"/>
                  <a:pt x="4516607" y="90541"/>
                  <a:pt x="4514641" y="98838"/>
                </a:cubicBezTo>
                <a:cubicBezTo>
                  <a:pt x="4512676" y="107136"/>
                  <a:pt x="4511327" y="118775"/>
                  <a:pt x="4510595" y="133757"/>
                </a:cubicBezTo>
                <a:cubicBezTo>
                  <a:pt x="4516846" y="132294"/>
                  <a:pt x="4522219" y="130762"/>
                  <a:pt x="4526715" y="129162"/>
                </a:cubicBezTo>
                <a:cubicBezTo>
                  <a:pt x="4531211" y="127562"/>
                  <a:pt x="4535874" y="128784"/>
                  <a:pt x="4540705" y="132827"/>
                </a:cubicBezTo>
                <a:cubicBezTo>
                  <a:pt x="4545536" y="136870"/>
                  <a:pt x="4545846" y="140758"/>
                  <a:pt x="4541635" y="144491"/>
                </a:cubicBezTo>
                <a:cubicBezTo>
                  <a:pt x="4537425" y="148225"/>
                  <a:pt x="4527003" y="151536"/>
                  <a:pt x="4510372" y="154426"/>
                </a:cubicBezTo>
                <a:cubicBezTo>
                  <a:pt x="4509739" y="164422"/>
                  <a:pt x="4509423" y="181271"/>
                  <a:pt x="4509423" y="204971"/>
                </a:cubicBezTo>
                <a:cubicBezTo>
                  <a:pt x="4522309" y="202826"/>
                  <a:pt x="4533298" y="200538"/>
                  <a:pt x="4542388" y="198107"/>
                </a:cubicBezTo>
                <a:cubicBezTo>
                  <a:pt x="4551480" y="195676"/>
                  <a:pt x="4560322" y="198959"/>
                  <a:pt x="4568917" y="207957"/>
                </a:cubicBezTo>
                <a:cubicBezTo>
                  <a:pt x="4577512" y="216955"/>
                  <a:pt x="4572055" y="221454"/>
                  <a:pt x="4552546" y="221454"/>
                </a:cubicBezTo>
                <a:cubicBezTo>
                  <a:pt x="4535728" y="221454"/>
                  <a:pt x="4522908" y="222028"/>
                  <a:pt x="4514083" y="223175"/>
                </a:cubicBezTo>
                <a:cubicBezTo>
                  <a:pt x="4505259" y="224322"/>
                  <a:pt x="4496928" y="225876"/>
                  <a:pt x="4489089" y="227835"/>
                </a:cubicBezTo>
                <a:cubicBezTo>
                  <a:pt x="4481251" y="229795"/>
                  <a:pt x="4474173" y="231751"/>
                  <a:pt x="4467853" y="233705"/>
                </a:cubicBezTo>
                <a:cubicBezTo>
                  <a:pt x="4461535" y="235658"/>
                  <a:pt x="4454602" y="232917"/>
                  <a:pt x="4447055" y="225482"/>
                </a:cubicBezTo>
                <a:cubicBezTo>
                  <a:pt x="4439508" y="218047"/>
                  <a:pt x="4441210" y="214329"/>
                  <a:pt x="4452161" y="214329"/>
                </a:cubicBezTo>
                <a:cubicBezTo>
                  <a:pt x="4461203" y="214329"/>
                  <a:pt x="4473630" y="212618"/>
                  <a:pt x="4489443" y="209194"/>
                </a:cubicBezTo>
                <a:lnTo>
                  <a:pt x="4489443" y="158426"/>
                </a:lnTo>
                <a:cubicBezTo>
                  <a:pt x="4483316" y="159976"/>
                  <a:pt x="4478055" y="160537"/>
                  <a:pt x="4473658" y="160109"/>
                </a:cubicBezTo>
                <a:cubicBezTo>
                  <a:pt x="4469261" y="159681"/>
                  <a:pt x="4464955" y="157316"/>
                  <a:pt x="4460738" y="153012"/>
                </a:cubicBezTo>
                <a:cubicBezTo>
                  <a:pt x="4456521" y="148708"/>
                  <a:pt x="4457398" y="145998"/>
                  <a:pt x="4463370" y="144882"/>
                </a:cubicBezTo>
                <a:cubicBezTo>
                  <a:pt x="4469342" y="143766"/>
                  <a:pt x="4478033" y="141868"/>
                  <a:pt x="4489443" y="139189"/>
                </a:cubicBezTo>
                <a:lnTo>
                  <a:pt x="4489443" y="106987"/>
                </a:lnTo>
                <a:cubicBezTo>
                  <a:pt x="4489443" y="98057"/>
                  <a:pt x="4488966" y="91856"/>
                  <a:pt x="4488010" y="88383"/>
                </a:cubicBezTo>
                <a:cubicBezTo>
                  <a:pt x="4478362" y="89152"/>
                  <a:pt x="4470740" y="87751"/>
                  <a:pt x="4465147" y="84179"/>
                </a:cubicBezTo>
                <a:cubicBezTo>
                  <a:pt x="4459553" y="80607"/>
                  <a:pt x="4459709" y="77745"/>
                  <a:pt x="4465612" y="75593"/>
                </a:cubicBezTo>
                <a:cubicBezTo>
                  <a:pt x="4471515" y="73442"/>
                  <a:pt x="4481403" y="70580"/>
                  <a:pt x="4495275" y="67008"/>
                </a:cubicBezTo>
                <a:cubicBezTo>
                  <a:pt x="4509147" y="63436"/>
                  <a:pt x="4519553" y="60245"/>
                  <a:pt x="4526492" y="57436"/>
                </a:cubicBezTo>
                <a:cubicBezTo>
                  <a:pt x="4529961" y="56032"/>
                  <a:pt x="4533365" y="55677"/>
                  <a:pt x="4536700" y="56371"/>
                </a:cubicBezTo>
                <a:close/>
                <a:moveTo>
                  <a:pt x="1774451" y="56371"/>
                </a:moveTo>
                <a:cubicBezTo>
                  <a:pt x="1777787" y="57066"/>
                  <a:pt x="1781056" y="58810"/>
                  <a:pt x="1784259" y="61604"/>
                </a:cubicBezTo>
                <a:cubicBezTo>
                  <a:pt x="1790665" y="67191"/>
                  <a:pt x="1789115" y="71677"/>
                  <a:pt x="1779608" y="75063"/>
                </a:cubicBezTo>
                <a:cubicBezTo>
                  <a:pt x="1770102" y="78449"/>
                  <a:pt x="1758899" y="81171"/>
                  <a:pt x="1746001" y="83230"/>
                </a:cubicBezTo>
                <a:cubicBezTo>
                  <a:pt x="1752227" y="85338"/>
                  <a:pt x="1754357" y="90541"/>
                  <a:pt x="1752391" y="98838"/>
                </a:cubicBezTo>
                <a:cubicBezTo>
                  <a:pt x="1750426" y="107136"/>
                  <a:pt x="1749077" y="118775"/>
                  <a:pt x="1748345" y="133757"/>
                </a:cubicBezTo>
                <a:cubicBezTo>
                  <a:pt x="1754596" y="132294"/>
                  <a:pt x="1759969" y="130762"/>
                  <a:pt x="1764465" y="129162"/>
                </a:cubicBezTo>
                <a:cubicBezTo>
                  <a:pt x="1768961" y="127562"/>
                  <a:pt x="1773624" y="128784"/>
                  <a:pt x="1778455" y="132827"/>
                </a:cubicBezTo>
                <a:cubicBezTo>
                  <a:pt x="1783285" y="136870"/>
                  <a:pt x="1783596" y="140758"/>
                  <a:pt x="1779385" y="144491"/>
                </a:cubicBezTo>
                <a:cubicBezTo>
                  <a:pt x="1775174" y="148225"/>
                  <a:pt x="1764753" y="151536"/>
                  <a:pt x="1748122" y="154426"/>
                </a:cubicBezTo>
                <a:cubicBezTo>
                  <a:pt x="1747489" y="164422"/>
                  <a:pt x="1747173" y="181271"/>
                  <a:pt x="1747173" y="204971"/>
                </a:cubicBezTo>
                <a:cubicBezTo>
                  <a:pt x="1760059" y="202826"/>
                  <a:pt x="1771048" y="200538"/>
                  <a:pt x="1780139" y="198107"/>
                </a:cubicBezTo>
                <a:cubicBezTo>
                  <a:pt x="1789229" y="195676"/>
                  <a:pt x="1798072" y="198959"/>
                  <a:pt x="1806667" y="207957"/>
                </a:cubicBezTo>
                <a:cubicBezTo>
                  <a:pt x="1815262" y="216955"/>
                  <a:pt x="1809805" y="221454"/>
                  <a:pt x="1790296" y="221454"/>
                </a:cubicBezTo>
                <a:cubicBezTo>
                  <a:pt x="1773479" y="221454"/>
                  <a:pt x="1760657" y="222028"/>
                  <a:pt x="1751833" y="223175"/>
                </a:cubicBezTo>
                <a:cubicBezTo>
                  <a:pt x="1743009" y="224322"/>
                  <a:pt x="1734678" y="225876"/>
                  <a:pt x="1726840" y="227835"/>
                </a:cubicBezTo>
                <a:cubicBezTo>
                  <a:pt x="1719001" y="229795"/>
                  <a:pt x="1711922" y="231751"/>
                  <a:pt x="1705604" y="233705"/>
                </a:cubicBezTo>
                <a:cubicBezTo>
                  <a:pt x="1699284" y="235658"/>
                  <a:pt x="1692351" y="232917"/>
                  <a:pt x="1684805" y="225482"/>
                </a:cubicBezTo>
                <a:cubicBezTo>
                  <a:pt x="1677258" y="218047"/>
                  <a:pt x="1678960" y="214329"/>
                  <a:pt x="1689912" y="214329"/>
                </a:cubicBezTo>
                <a:cubicBezTo>
                  <a:pt x="1698953" y="214329"/>
                  <a:pt x="1711380" y="212618"/>
                  <a:pt x="1727193" y="209194"/>
                </a:cubicBezTo>
                <a:lnTo>
                  <a:pt x="1727193" y="158426"/>
                </a:lnTo>
                <a:cubicBezTo>
                  <a:pt x="1721066" y="159976"/>
                  <a:pt x="1715804" y="160537"/>
                  <a:pt x="1711408" y="160109"/>
                </a:cubicBezTo>
                <a:cubicBezTo>
                  <a:pt x="1707011" y="159681"/>
                  <a:pt x="1702704" y="157316"/>
                  <a:pt x="1698488" y="153012"/>
                </a:cubicBezTo>
                <a:cubicBezTo>
                  <a:pt x="1694271" y="148708"/>
                  <a:pt x="1695148" y="145998"/>
                  <a:pt x="1701120" y="144882"/>
                </a:cubicBezTo>
                <a:cubicBezTo>
                  <a:pt x="1707092" y="143766"/>
                  <a:pt x="1715783" y="141868"/>
                  <a:pt x="1727193" y="139189"/>
                </a:cubicBezTo>
                <a:lnTo>
                  <a:pt x="1727193" y="106987"/>
                </a:lnTo>
                <a:cubicBezTo>
                  <a:pt x="1727193" y="98057"/>
                  <a:pt x="1726715" y="91856"/>
                  <a:pt x="1725760" y="88383"/>
                </a:cubicBezTo>
                <a:cubicBezTo>
                  <a:pt x="1716111" y="89152"/>
                  <a:pt x="1708490" y="87751"/>
                  <a:pt x="1702897" y="84179"/>
                </a:cubicBezTo>
                <a:cubicBezTo>
                  <a:pt x="1697303" y="80607"/>
                  <a:pt x="1697458" y="77745"/>
                  <a:pt x="1703362" y="75593"/>
                </a:cubicBezTo>
                <a:cubicBezTo>
                  <a:pt x="1709265" y="73442"/>
                  <a:pt x="1719153" y="70580"/>
                  <a:pt x="1733025" y="67008"/>
                </a:cubicBezTo>
                <a:cubicBezTo>
                  <a:pt x="1746897" y="63436"/>
                  <a:pt x="1757303" y="60245"/>
                  <a:pt x="1764242" y="57436"/>
                </a:cubicBezTo>
                <a:cubicBezTo>
                  <a:pt x="1767711" y="56032"/>
                  <a:pt x="1771114" y="55677"/>
                  <a:pt x="1774451" y="56371"/>
                </a:cubicBezTo>
                <a:close/>
                <a:moveTo>
                  <a:pt x="6027583" y="46251"/>
                </a:moveTo>
                <a:cubicBezTo>
                  <a:pt x="6026047" y="46093"/>
                  <a:pt x="6023991" y="46290"/>
                  <a:pt x="6021414" y="46842"/>
                </a:cubicBezTo>
                <a:cubicBezTo>
                  <a:pt x="6016261" y="47945"/>
                  <a:pt x="6005480" y="49750"/>
                  <a:pt x="5989072" y="52255"/>
                </a:cubicBezTo>
                <a:cubicBezTo>
                  <a:pt x="5997629" y="53632"/>
                  <a:pt x="6001695" y="56447"/>
                  <a:pt x="6001267" y="60701"/>
                </a:cubicBezTo>
                <a:cubicBezTo>
                  <a:pt x="6000839" y="64955"/>
                  <a:pt x="6000271" y="67907"/>
                  <a:pt x="5999565" y="69557"/>
                </a:cubicBezTo>
                <a:cubicBezTo>
                  <a:pt x="6002715" y="68874"/>
                  <a:pt x="6006321" y="68121"/>
                  <a:pt x="6010383" y="67296"/>
                </a:cubicBezTo>
                <a:cubicBezTo>
                  <a:pt x="6014444" y="66471"/>
                  <a:pt x="6017548" y="67792"/>
                  <a:pt x="6019693" y="71259"/>
                </a:cubicBezTo>
                <a:cubicBezTo>
                  <a:pt x="6021839" y="74725"/>
                  <a:pt x="6021017" y="78015"/>
                  <a:pt x="6017229" y="81128"/>
                </a:cubicBezTo>
                <a:cubicBezTo>
                  <a:pt x="6013439" y="84241"/>
                  <a:pt x="6007551" y="86796"/>
                  <a:pt x="5999565" y="88793"/>
                </a:cubicBezTo>
                <a:lnTo>
                  <a:pt x="5999565" y="103415"/>
                </a:lnTo>
                <a:cubicBezTo>
                  <a:pt x="6007787" y="101877"/>
                  <a:pt x="6013213" y="101108"/>
                  <a:pt x="6015843" y="101108"/>
                </a:cubicBezTo>
                <a:cubicBezTo>
                  <a:pt x="6017046" y="101108"/>
                  <a:pt x="6019086" y="96668"/>
                  <a:pt x="6021963" y="87788"/>
                </a:cubicBezTo>
                <a:cubicBezTo>
                  <a:pt x="6024841" y="78908"/>
                  <a:pt x="6027253" y="70456"/>
                  <a:pt x="6029199" y="62431"/>
                </a:cubicBezTo>
                <a:cubicBezTo>
                  <a:pt x="6031147" y="54407"/>
                  <a:pt x="6031625" y="49527"/>
                  <a:pt x="6030632" y="47790"/>
                </a:cubicBezTo>
                <a:cubicBezTo>
                  <a:pt x="6030137" y="46922"/>
                  <a:pt x="6029120" y="46409"/>
                  <a:pt x="6027583" y="46251"/>
                </a:cubicBezTo>
                <a:close/>
                <a:moveTo>
                  <a:pt x="3274859" y="46251"/>
                </a:moveTo>
                <a:cubicBezTo>
                  <a:pt x="3273323" y="46093"/>
                  <a:pt x="3271266" y="46290"/>
                  <a:pt x="3268690" y="46842"/>
                </a:cubicBezTo>
                <a:cubicBezTo>
                  <a:pt x="3263536" y="47945"/>
                  <a:pt x="3252756" y="49750"/>
                  <a:pt x="3236347" y="52255"/>
                </a:cubicBezTo>
                <a:cubicBezTo>
                  <a:pt x="3244905" y="53632"/>
                  <a:pt x="3248970" y="56447"/>
                  <a:pt x="3248542" y="60701"/>
                </a:cubicBezTo>
                <a:cubicBezTo>
                  <a:pt x="3248114" y="64955"/>
                  <a:pt x="3247547" y="67907"/>
                  <a:pt x="3246840" y="69557"/>
                </a:cubicBezTo>
                <a:cubicBezTo>
                  <a:pt x="3249990" y="68874"/>
                  <a:pt x="3253596" y="68121"/>
                  <a:pt x="3257658" y="67296"/>
                </a:cubicBezTo>
                <a:cubicBezTo>
                  <a:pt x="3261719" y="66471"/>
                  <a:pt x="3264823" y="67792"/>
                  <a:pt x="3266969" y="71259"/>
                </a:cubicBezTo>
                <a:cubicBezTo>
                  <a:pt x="3269114" y="74725"/>
                  <a:pt x="3268293" y="78015"/>
                  <a:pt x="3264504" y="81128"/>
                </a:cubicBezTo>
                <a:cubicBezTo>
                  <a:pt x="3260715" y="84241"/>
                  <a:pt x="3254827" y="86796"/>
                  <a:pt x="3246840" y="88793"/>
                </a:cubicBezTo>
                <a:lnTo>
                  <a:pt x="3246840" y="103415"/>
                </a:lnTo>
                <a:cubicBezTo>
                  <a:pt x="3255063" y="101877"/>
                  <a:pt x="3260489" y="101108"/>
                  <a:pt x="3263118" y="101108"/>
                </a:cubicBezTo>
                <a:cubicBezTo>
                  <a:pt x="3264321" y="101108"/>
                  <a:pt x="3266361" y="96668"/>
                  <a:pt x="3269238" y="87788"/>
                </a:cubicBezTo>
                <a:cubicBezTo>
                  <a:pt x="3272116" y="78908"/>
                  <a:pt x="3274528" y="70456"/>
                  <a:pt x="3276475" y="62431"/>
                </a:cubicBezTo>
                <a:cubicBezTo>
                  <a:pt x="3278422" y="54407"/>
                  <a:pt x="3278900" y="49527"/>
                  <a:pt x="3277908" y="47790"/>
                </a:cubicBezTo>
                <a:cubicBezTo>
                  <a:pt x="3277411" y="46922"/>
                  <a:pt x="3276395" y="46409"/>
                  <a:pt x="3274859" y="46251"/>
                </a:cubicBezTo>
                <a:close/>
                <a:moveTo>
                  <a:pt x="817274" y="46214"/>
                </a:moveTo>
                <a:cubicBezTo>
                  <a:pt x="819682" y="46127"/>
                  <a:pt x="822169" y="46817"/>
                  <a:pt x="824736" y="48283"/>
                </a:cubicBezTo>
                <a:cubicBezTo>
                  <a:pt x="829871" y="51217"/>
                  <a:pt x="834993" y="54547"/>
                  <a:pt x="840103" y="58273"/>
                </a:cubicBezTo>
                <a:cubicBezTo>
                  <a:pt x="845213" y="62000"/>
                  <a:pt x="846047" y="65823"/>
                  <a:pt x="842605" y="69743"/>
                </a:cubicBezTo>
                <a:cubicBezTo>
                  <a:pt x="839164" y="73662"/>
                  <a:pt x="835356" y="78278"/>
                  <a:pt x="831182" y="83593"/>
                </a:cubicBezTo>
                <a:cubicBezTo>
                  <a:pt x="827009" y="88907"/>
                  <a:pt x="818920" y="102522"/>
                  <a:pt x="806914" y="124437"/>
                </a:cubicBezTo>
                <a:cubicBezTo>
                  <a:pt x="816526" y="126979"/>
                  <a:pt x="824764" y="130102"/>
                  <a:pt x="831630" y="133804"/>
                </a:cubicBezTo>
                <a:cubicBezTo>
                  <a:pt x="838494" y="137506"/>
                  <a:pt x="839718" y="142054"/>
                  <a:pt x="835303" y="147449"/>
                </a:cubicBezTo>
                <a:cubicBezTo>
                  <a:pt x="830888" y="152844"/>
                  <a:pt x="827338" y="160525"/>
                  <a:pt x="824653" y="170490"/>
                </a:cubicBezTo>
                <a:cubicBezTo>
                  <a:pt x="821968" y="180455"/>
                  <a:pt x="817611" y="190374"/>
                  <a:pt x="811584" y="200246"/>
                </a:cubicBezTo>
                <a:cubicBezTo>
                  <a:pt x="827992" y="214807"/>
                  <a:pt x="840723" y="224347"/>
                  <a:pt x="849777" y="228868"/>
                </a:cubicBezTo>
                <a:cubicBezTo>
                  <a:pt x="858831" y="233388"/>
                  <a:pt x="869515" y="237983"/>
                  <a:pt x="881831" y="242653"/>
                </a:cubicBezTo>
                <a:cubicBezTo>
                  <a:pt x="894146" y="247322"/>
                  <a:pt x="891700" y="251378"/>
                  <a:pt x="874492" y="254820"/>
                </a:cubicBezTo>
                <a:cubicBezTo>
                  <a:pt x="857283" y="258261"/>
                  <a:pt x="845641" y="259136"/>
                  <a:pt x="839564" y="257443"/>
                </a:cubicBezTo>
                <a:cubicBezTo>
                  <a:pt x="833486" y="255750"/>
                  <a:pt x="827412" y="251254"/>
                  <a:pt x="821341" y="243955"/>
                </a:cubicBezTo>
                <a:cubicBezTo>
                  <a:pt x="815270" y="236656"/>
                  <a:pt x="807975" y="226434"/>
                  <a:pt x="799454" y="213287"/>
                </a:cubicBezTo>
                <a:cubicBezTo>
                  <a:pt x="786147" y="228654"/>
                  <a:pt x="769056" y="238331"/>
                  <a:pt x="748183" y="242318"/>
                </a:cubicBezTo>
                <a:cubicBezTo>
                  <a:pt x="727310" y="246305"/>
                  <a:pt x="722932" y="244876"/>
                  <a:pt x="735049" y="238030"/>
                </a:cubicBezTo>
                <a:cubicBezTo>
                  <a:pt x="747166" y="231184"/>
                  <a:pt x="757389" y="224732"/>
                  <a:pt x="765717" y="218673"/>
                </a:cubicBezTo>
                <a:cubicBezTo>
                  <a:pt x="774045" y="212614"/>
                  <a:pt x="781502" y="205790"/>
                  <a:pt x="788088" y="198200"/>
                </a:cubicBezTo>
                <a:cubicBezTo>
                  <a:pt x="776987" y="181060"/>
                  <a:pt x="767475" y="168577"/>
                  <a:pt x="759550" y="160751"/>
                </a:cubicBezTo>
                <a:cubicBezTo>
                  <a:pt x="755060" y="175820"/>
                  <a:pt x="747240" y="191320"/>
                  <a:pt x="736091" y="207250"/>
                </a:cubicBezTo>
                <a:cubicBezTo>
                  <a:pt x="724941" y="223181"/>
                  <a:pt x="710976" y="235174"/>
                  <a:pt x="694196" y="243230"/>
                </a:cubicBezTo>
                <a:cubicBezTo>
                  <a:pt x="677415" y="251285"/>
                  <a:pt x="675493" y="248529"/>
                  <a:pt x="688429" y="234960"/>
                </a:cubicBezTo>
                <a:cubicBezTo>
                  <a:pt x="701364" y="221392"/>
                  <a:pt x="712467" y="207269"/>
                  <a:pt x="721738" y="192591"/>
                </a:cubicBezTo>
                <a:cubicBezTo>
                  <a:pt x="731009" y="177913"/>
                  <a:pt x="738937" y="159563"/>
                  <a:pt x="745523" y="137543"/>
                </a:cubicBezTo>
                <a:cubicBezTo>
                  <a:pt x="752108" y="115523"/>
                  <a:pt x="754750" y="97964"/>
                  <a:pt x="753448" y="84867"/>
                </a:cubicBezTo>
                <a:cubicBezTo>
                  <a:pt x="751327" y="85636"/>
                  <a:pt x="748676" y="86414"/>
                  <a:pt x="745495" y="87202"/>
                </a:cubicBezTo>
                <a:cubicBezTo>
                  <a:pt x="742314" y="87989"/>
                  <a:pt x="737526" y="85509"/>
                  <a:pt x="731133" y="79761"/>
                </a:cubicBezTo>
                <a:cubicBezTo>
                  <a:pt x="724740" y="74012"/>
                  <a:pt x="726873" y="70890"/>
                  <a:pt x="737533" y="70394"/>
                </a:cubicBezTo>
                <a:cubicBezTo>
                  <a:pt x="748193" y="69898"/>
                  <a:pt x="758632" y="68322"/>
                  <a:pt x="768852" y="65668"/>
                </a:cubicBezTo>
                <a:cubicBezTo>
                  <a:pt x="779071" y="63014"/>
                  <a:pt x="787408" y="60360"/>
                  <a:pt x="793864" y="57706"/>
                </a:cubicBezTo>
                <a:cubicBezTo>
                  <a:pt x="800319" y="55052"/>
                  <a:pt x="805795" y="52085"/>
                  <a:pt x="810291" y="48804"/>
                </a:cubicBezTo>
                <a:cubicBezTo>
                  <a:pt x="812539" y="47164"/>
                  <a:pt x="814866" y="46301"/>
                  <a:pt x="817274" y="46214"/>
                </a:cubicBezTo>
                <a:close/>
                <a:moveTo>
                  <a:pt x="182269" y="41721"/>
                </a:moveTo>
                <a:cubicBezTo>
                  <a:pt x="186371" y="41439"/>
                  <a:pt x="190245" y="41608"/>
                  <a:pt x="193891" y="42228"/>
                </a:cubicBezTo>
                <a:cubicBezTo>
                  <a:pt x="201184" y="43468"/>
                  <a:pt x="207661" y="46699"/>
                  <a:pt x="213323" y="51920"/>
                </a:cubicBezTo>
                <a:cubicBezTo>
                  <a:pt x="218984" y="57142"/>
                  <a:pt x="217037" y="61213"/>
                  <a:pt x="207481" y="64134"/>
                </a:cubicBezTo>
                <a:cubicBezTo>
                  <a:pt x="197925" y="67054"/>
                  <a:pt x="184372" y="69684"/>
                  <a:pt x="166823" y="72021"/>
                </a:cubicBezTo>
                <a:cubicBezTo>
                  <a:pt x="149274" y="74359"/>
                  <a:pt x="132413" y="76688"/>
                  <a:pt x="116240" y="79007"/>
                </a:cubicBezTo>
                <a:cubicBezTo>
                  <a:pt x="98939" y="80582"/>
                  <a:pt x="84171" y="77565"/>
                  <a:pt x="71936" y="69956"/>
                </a:cubicBezTo>
                <a:cubicBezTo>
                  <a:pt x="59701" y="62348"/>
                  <a:pt x="61251" y="58060"/>
                  <a:pt x="76587" y="57092"/>
                </a:cubicBezTo>
                <a:cubicBezTo>
                  <a:pt x="91922" y="56125"/>
                  <a:pt x="108926" y="54280"/>
                  <a:pt x="127598" y="51558"/>
                </a:cubicBezTo>
                <a:cubicBezTo>
                  <a:pt x="146269" y="48835"/>
                  <a:pt x="160163" y="46290"/>
                  <a:pt x="169279" y="43921"/>
                </a:cubicBezTo>
                <a:cubicBezTo>
                  <a:pt x="173837" y="42736"/>
                  <a:pt x="178167" y="42003"/>
                  <a:pt x="182269" y="41721"/>
                </a:cubicBezTo>
                <a:close/>
                <a:moveTo>
                  <a:pt x="5349465" y="40516"/>
                </a:moveTo>
                <a:cubicBezTo>
                  <a:pt x="5346097" y="43828"/>
                  <a:pt x="5341951" y="47538"/>
                  <a:pt x="5337025" y="51648"/>
                </a:cubicBezTo>
                <a:lnTo>
                  <a:pt x="5322685" y="62984"/>
                </a:lnTo>
                <a:lnTo>
                  <a:pt x="5331373" y="62701"/>
                </a:lnTo>
                <a:cubicBezTo>
                  <a:pt x="5340655" y="64357"/>
                  <a:pt x="5347489" y="67402"/>
                  <a:pt x="5351873" y="71835"/>
                </a:cubicBezTo>
                <a:cubicBezTo>
                  <a:pt x="5356258" y="76269"/>
                  <a:pt x="5358059" y="79788"/>
                  <a:pt x="5357278" y="82393"/>
                </a:cubicBezTo>
                <a:cubicBezTo>
                  <a:pt x="5359201" y="79206"/>
                  <a:pt x="5363973" y="73417"/>
                  <a:pt x="5371593" y="65027"/>
                </a:cubicBezTo>
                <a:cubicBezTo>
                  <a:pt x="5379215" y="56636"/>
                  <a:pt x="5383769" y="50841"/>
                  <a:pt x="5385257" y="47642"/>
                </a:cubicBezTo>
                <a:cubicBezTo>
                  <a:pt x="5386746" y="44442"/>
                  <a:pt x="5385568" y="42842"/>
                  <a:pt x="5381723" y="42842"/>
                </a:cubicBezTo>
                <a:cubicBezTo>
                  <a:pt x="5376613" y="42842"/>
                  <a:pt x="5371137" y="43233"/>
                  <a:pt x="5365296" y="44014"/>
                </a:cubicBezTo>
                <a:cubicBezTo>
                  <a:pt x="5359455" y="44795"/>
                  <a:pt x="5354177" y="43629"/>
                  <a:pt x="5349465" y="40516"/>
                </a:cubicBezTo>
                <a:close/>
                <a:moveTo>
                  <a:pt x="2848687" y="36889"/>
                </a:moveTo>
                <a:lnTo>
                  <a:pt x="2871998" y="36889"/>
                </a:lnTo>
                <a:lnTo>
                  <a:pt x="2871998" y="173476"/>
                </a:lnTo>
                <a:lnTo>
                  <a:pt x="2900014" y="173476"/>
                </a:lnTo>
                <a:lnTo>
                  <a:pt x="2900014" y="199279"/>
                </a:lnTo>
                <a:lnTo>
                  <a:pt x="2871998" y="199279"/>
                </a:lnTo>
                <a:lnTo>
                  <a:pt x="2871998" y="243630"/>
                </a:lnTo>
                <a:lnTo>
                  <a:pt x="2842678" y="243630"/>
                </a:lnTo>
                <a:lnTo>
                  <a:pt x="2842678" y="199279"/>
                </a:lnTo>
                <a:lnTo>
                  <a:pt x="2752786" y="199279"/>
                </a:lnTo>
                <a:lnTo>
                  <a:pt x="2752786" y="175411"/>
                </a:lnTo>
                <a:close/>
                <a:moveTo>
                  <a:pt x="2980689" y="35735"/>
                </a:moveTo>
                <a:cubicBezTo>
                  <a:pt x="2995491" y="35735"/>
                  <a:pt x="3008200" y="41657"/>
                  <a:pt x="3018816" y="53502"/>
                </a:cubicBezTo>
                <a:cubicBezTo>
                  <a:pt x="3029433" y="65346"/>
                  <a:pt x="3036319" y="79940"/>
                  <a:pt x="3039476" y="97285"/>
                </a:cubicBezTo>
                <a:cubicBezTo>
                  <a:pt x="3042632" y="114630"/>
                  <a:pt x="3043618" y="134554"/>
                  <a:pt x="3042434" y="157058"/>
                </a:cubicBezTo>
                <a:cubicBezTo>
                  <a:pt x="3041249" y="179562"/>
                  <a:pt x="3037200" y="198132"/>
                  <a:pt x="3030286" y="212766"/>
                </a:cubicBezTo>
                <a:cubicBezTo>
                  <a:pt x="3023371" y="227401"/>
                  <a:pt x="3012845" y="237568"/>
                  <a:pt x="2998706" y="243267"/>
                </a:cubicBezTo>
                <a:cubicBezTo>
                  <a:pt x="2984567" y="248966"/>
                  <a:pt x="2970457" y="248358"/>
                  <a:pt x="2956374" y="241444"/>
                </a:cubicBezTo>
                <a:cubicBezTo>
                  <a:pt x="2942291" y="234529"/>
                  <a:pt x="2932409" y="225389"/>
                  <a:pt x="2926729" y="214022"/>
                </a:cubicBezTo>
                <a:cubicBezTo>
                  <a:pt x="2921049" y="202655"/>
                  <a:pt x="2917012" y="190786"/>
                  <a:pt x="2914618" y="178415"/>
                </a:cubicBezTo>
                <a:cubicBezTo>
                  <a:pt x="2912224" y="166044"/>
                  <a:pt x="2911418" y="149421"/>
                  <a:pt x="2912200" y="128548"/>
                </a:cubicBezTo>
                <a:cubicBezTo>
                  <a:pt x="2912993" y="107675"/>
                  <a:pt x="2915958" y="91115"/>
                  <a:pt x="2921092" y="78868"/>
                </a:cubicBezTo>
                <a:cubicBezTo>
                  <a:pt x="2926227" y="66620"/>
                  <a:pt x="2933743" y="56370"/>
                  <a:pt x="2943640" y="48116"/>
                </a:cubicBezTo>
                <a:cubicBezTo>
                  <a:pt x="2953537" y="39862"/>
                  <a:pt x="2965886" y="35735"/>
                  <a:pt x="2980689" y="35735"/>
                </a:cubicBezTo>
                <a:close/>
                <a:moveTo>
                  <a:pt x="6217058" y="30005"/>
                </a:moveTo>
                <a:cubicBezTo>
                  <a:pt x="6239531" y="26806"/>
                  <a:pt x="6257372" y="37893"/>
                  <a:pt x="6270581" y="63269"/>
                </a:cubicBezTo>
                <a:cubicBezTo>
                  <a:pt x="6278444" y="90913"/>
                  <a:pt x="6267685" y="118347"/>
                  <a:pt x="6238303" y="145570"/>
                </a:cubicBezTo>
                <a:cubicBezTo>
                  <a:pt x="6229547" y="158717"/>
                  <a:pt x="6225169" y="174282"/>
                  <a:pt x="6225169" y="192265"/>
                </a:cubicBezTo>
                <a:lnTo>
                  <a:pt x="6197115" y="192265"/>
                </a:lnTo>
                <a:cubicBezTo>
                  <a:pt x="6196272" y="160689"/>
                  <a:pt x="6209201" y="131934"/>
                  <a:pt x="6235903" y="106001"/>
                </a:cubicBezTo>
                <a:cubicBezTo>
                  <a:pt x="6241893" y="97046"/>
                  <a:pt x="6244511" y="87528"/>
                  <a:pt x="6243754" y="77444"/>
                </a:cubicBezTo>
                <a:cubicBezTo>
                  <a:pt x="6239674" y="63715"/>
                  <a:pt x="6231929" y="57241"/>
                  <a:pt x="6220519" y="58022"/>
                </a:cubicBezTo>
                <a:lnTo>
                  <a:pt x="6215942" y="58022"/>
                </a:lnTo>
                <a:cubicBezTo>
                  <a:pt x="6201865" y="58692"/>
                  <a:pt x="6195217" y="70753"/>
                  <a:pt x="6195999" y="94206"/>
                </a:cubicBezTo>
                <a:lnTo>
                  <a:pt x="6166754" y="94206"/>
                </a:lnTo>
                <a:cubicBezTo>
                  <a:pt x="6165923" y="62109"/>
                  <a:pt x="6176075" y="42402"/>
                  <a:pt x="6197208" y="35084"/>
                </a:cubicBezTo>
                <a:cubicBezTo>
                  <a:pt x="6200644" y="32505"/>
                  <a:pt x="6207261" y="30812"/>
                  <a:pt x="6217058" y="30005"/>
                </a:cubicBezTo>
                <a:close/>
                <a:moveTo>
                  <a:pt x="1133142" y="27046"/>
                </a:moveTo>
                <a:cubicBezTo>
                  <a:pt x="1140351" y="26875"/>
                  <a:pt x="1147214" y="29545"/>
                  <a:pt x="1153730" y="35056"/>
                </a:cubicBezTo>
                <a:cubicBezTo>
                  <a:pt x="1162418" y="42405"/>
                  <a:pt x="1161162" y="47291"/>
                  <a:pt x="1149963" y="49716"/>
                </a:cubicBezTo>
                <a:cubicBezTo>
                  <a:pt x="1138764" y="52141"/>
                  <a:pt x="1118678" y="54636"/>
                  <a:pt x="1089706" y="57204"/>
                </a:cubicBezTo>
                <a:cubicBezTo>
                  <a:pt x="1100608" y="62847"/>
                  <a:pt x="1105259" y="67668"/>
                  <a:pt x="1103659" y="71668"/>
                </a:cubicBezTo>
                <a:cubicBezTo>
                  <a:pt x="1102059" y="75668"/>
                  <a:pt x="1100521" y="83528"/>
                  <a:pt x="1099045" y="95248"/>
                </a:cubicBezTo>
                <a:cubicBezTo>
                  <a:pt x="1115206" y="93040"/>
                  <a:pt x="1125602" y="90737"/>
                  <a:pt x="1130234" y="88337"/>
                </a:cubicBezTo>
                <a:cubicBezTo>
                  <a:pt x="1134866" y="85937"/>
                  <a:pt x="1140646" y="85965"/>
                  <a:pt x="1147573" y="88420"/>
                </a:cubicBezTo>
                <a:cubicBezTo>
                  <a:pt x="1154499" y="90876"/>
                  <a:pt x="1161373" y="94284"/>
                  <a:pt x="1168194" y="98643"/>
                </a:cubicBezTo>
                <a:cubicBezTo>
                  <a:pt x="1175016" y="103003"/>
                  <a:pt x="1176861" y="109492"/>
                  <a:pt x="1173729" y="118112"/>
                </a:cubicBezTo>
                <a:cubicBezTo>
                  <a:pt x="1170598" y="126731"/>
                  <a:pt x="1168836" y="146420"/>
                  <a:pt x="1168446" y="177178"/>
                </a:cubicBezTo>
                <a:cubicBezTo>
                  <a:pt x="1168055" y="207936"/>
                  <a:pt x="1165596" y="228663"/>
                  <a:pt x="1161069" y="239360"/>
                </a:cubicBezTo>
                <a:cubicBezTo>
                  <a:pt x="1156543" y="250057"/>
                  <a:pt x="1149873" y="257725"/>
                  <a:pt x="1141061" y="262363"/>
                </a:cubicBezTo>
                <a:cubicBezTo>
                  <a:pt x="1132249" y="267002"/>
                  <a:pt x="1127152" y="265777"/>
                  <a:pt x="1125769" y="258689"/>
                </a:cubicBezTo>
                <a:cubicBezTo>
                  <a:pt x="1124386" y="251601"/>
                  <a:pt x="1118008" y="243406"/>
                  <a:pt x="1106636" y="234105"/>
                </a:cubicBezTo>
                <a:cubicBezTo>
                  <a:pt x="1095263" y="224803"/>
                  <a:pt x="1095297" y="221516"/>
                  <a:pt x="1106738" y="224245"/>
                </a:cubicBezTo>
                <a:cubicBezTo>
                  <a:pt x="1118179" y="226973"/>
                  <a:pt x="1126386" y="228183"/>
                  <a:pt x="1131360" y="227872"/>
                </a:cubicBezTo>
                <a:cubicBezTo>
                  <a:pt x="1136333" y="227562"/>
                  <a:pt x="1139756" y="219541"/>
                  <a:pt x="1141629" y="203809"/>
                </a:cubicBezTo>
                <a:cubicBezTo>
                  <a:pt x="1143501" y="188076"/>
                  <a:pt x="1144438" y="171367"/>
                  <a:pt x="1144438" y="153682"/>
                </a:cubicBezTo>
                <a:cubicBezTo>
                  <a:pt x="1144438" y="136232"/>
                  <a:pt x="1143585" y="124948"/>
                  <a:pt x="1141880" y="119833"/>
                </a:cubicBezTo>
                <a:cubicBezTo>
                  <a:pt x="1140175" y="114717"/>
                  <a:pt x="1137409" y="111501"/>
                  <a:pt x="1133583" y="110187"/>
                </a:cubicBezTo>
                <a:cubicBezTo>
                  <a:pt x="1129757" y="108872"/>
                  <a:pt x="1118077" y="109647"/>
                  <a:pt x="1098543" y="112512"/>
                </a:cubicBezTo>
                <a:cubicBezTo>
                  <a:pt x="1096509" y="124034"/>
                  <a:pt x="1094345" y="133788"/>
                  <a:pt x="1092050" y="141775"/>
                </a:cubicBezTo>
                <a:cubicBezTo>
                  <a:pt x="1096118" y="142867"/>
                  <a:pt x="1101870" y="145062"/>
                  <a:pt x="1109305" y="148361"/>
                </a:cubicBezTo>
                <a:cubicBezTo>
                  <a:pt x="1116740" y="151660"/>
                  <a:pt x="1122532" y="156274"/>
                  <a:pt x="1126681" y="162202"/>
                </a:cubicBezTo>
                <a:cubicBezTo>
                  <a:pt x="1130829" y="168130"/>
                  <a:pt x="1131595" y="174431"/>
                  <a:pt x="1128978" y="181103"/>
                </a:cubicBezTo>
                <a:cubicBezTo>
                  <a:pt x="1126361" y="187776"/>
                  <a:pt x="1120458" y="187422"/>
                  <a:pt x="1111268" y="180043"/>
                </a:cubicBezTo>
                <a:cubicBezTo>
                  <a:pt x="1102078" y="172663"/>
                  <a:pt x="1094320" y="163510"/>
                  <a:pt x="1087995" y="152584"/>
                </a:cubicBezTo>
                <a:cubicBezTo>
                  <a:pt x="1078495" y="175243"/>
                  <a:pt x="1065292" y="191025"/>
                  <a:pt x="1048388" y="199930"/>
                </a:cubicBezTo>
                <a:cubicBezTo>
                  <a:pt x="1031483" y="208835"/>
                  <a:pt x="1028141" y="207471"/>
                  <a:pt x="1038361" y="195837"/>
                </a:cubicBezTo>
                <a:lnTo>
                  <a:pt x="1052231" y="175389"/>
                </a:lnTo>
                <a:lnTo>
                  <a:pt x="1050988" y="175815"/>
                </a:lnTo>
                <a:cubicBezTo>
                  <a:pt x="1048808" y="175893"/>
                  <a:pt x="1046236" y="174766"/>
                  <a:pt x="1043272" y="172434"/>
                </a:cubicBezTo>
                <a:cubicBezTo>
                  <a:pt x="1037344" y="167771"/>
                  <a:pt x="1033598" y="162711"/>
                  <a:pt x="1032035" y="157253"/>
                </a:cubicBezTo>
                <a:cubicBezTo>
                  <a:pt x="1028860" y="168688"/>
                  <a:pt x="1023242" y="178840"/>
                  <a:pt x="1015181" y="187707"/>
                </a:cubicBezTo>
                <a:cubicBezTo>
                  <a:pt x="1007119" y="196575"/>
                  <a:pt x="997464" y="203251"/>
                  <a:pt x="986215" y="207734"/>
                </a:cubicBezTo>
                <a:cubicBezTo>
                  <a:pt x="974966" y="212218"/>
                  <a:pt x="973487" y="209991"/>
                  <a:pt x="981778" y="201055"/>
                </a:cubicBezTo>
                <a:cubicBezTo>
                  <a:pt x="990069" y="192120"/>
                  <a:pt x="997855" y="181339"/>
                  <a:pt x="1005135" y="168713"/>
                </a:cubicBezTo>
                <a:cubicBezTo>
                  <a:pt x="1012415" y="156088"/>
                  <a:pt x="1016824" y="140591"/>
                  <a:pt x="1018362" y="122223"/>
                </a:cubicBezTo>
                <a:cubicBezTo>
                  <a:pt x="1003826" y="123786"/>
                  <a:pt x="989867" y="125237"/>
                  <a:pt x="976485" y="126576"/>
                </a:cubicBezTo>
                <a:lnTo>
                  <a:pt x="976485" y="178201"/>
                </a:lnTo>
                <a:cubicBezTo>
                  <a:pt x="976485" y="189500"/>
                  <a:pt x="976076" y="201260"/>
                  <a:pt x="975258" y="213483"/>
                </a:cubicBezTo>
                <a:cubicBezTo>
                  <a:pt x="974439" y="225705"/>
                  <a:pt x="972290" y="234371"/>
                  <a:pt x="968811" y="239481"/>
                </a:cubicBezTo>
                <a:cubicBezTo>
                  <a:pt x="965333" y="244591"/>
                  <a:pt x="961048" y="243143"/>
                  <a:pt x="955956" y="235137"/>
                </a:cubicBezTo>
                <a:cubicBezTo>
                  <a:pt x="950865" y="227131"/>
                  <a:pt x="949296" y="219073"/>
                  <a:pt x="951250" y="210962"/>
                </a:cubicBezTo>
                <a:cubicBezTo>
                  <a:pt x="953203" y="202851"/>
                  <a:pt x="954564" y="187177"/>
                  <a:pt x="955333" y="163941"/>
                </a:cubicBezTo>
                <a:cubicBezTo>
                  <a:pt x="956102" y="140706"/>
                  <a:pt x="954152" y="124809"/>
                  <a:pt x="949482" y="116251"/>
                </a:cubicBezTo>
                <a:cubicBezTo>
                  <a:pt x="944813" y="107694"/>
                  <a:pt x="946013" y="104227"/>
                  <a:pt x="953082" y="105852"/>
                </a:cubicBezTo>
                <a:cubicBezTo>
                  <a:pt x="960151" y="107477"/>
                  <a:pt x="965515" y="108838"/>
                  <a:pt x="969174" y="109935"/>
                </a:cubicBezTo>
                <a:cubicBezTo>
                  <a:pt x="972833" y="111033"/>
                  <a:pt x="989644" y="110168"/>
                  <a:pt x="1019608" y="107340"/>
                </a:cubicBezTo>
                <a:cubicBezTo>
                  <a:pt x="1020340" y="86554"/>
                  <a:pt x="1019559" y="73228"/>
                  <a:pt x="1017264" y="67361"/>
                </a:cubicBezTo>
                <a:cubicBezTo>
                  <a:pt x="1005259" y="68899"/>
                  <a:pt x="996245" y="69867"/>
                  <a:pt x="990224" y="70263"/>
                </a:cubicBezTo>
                <a:cubicBezTo>
                  <a:pt x="984203" y="70660"/>
                  <a:pt x="977270" y="67340"/>
                  <a:pt x="969425" y="60301"/>
                </a:cubicBezTo>
                <a:cubicBezTo>
                  <a:pt x="961581" y="53263"/>
                  <a:pt x="963909" y="49744"/>
                  <a:pt x="976411" y="49744"/>
                </a:cubicBezTo>
                <a:cubicBezTo>
                  <a:pt x="987164" y="49744"/>
                  <a:pt x="1004459" y="48206"/>
                  <a:pt x="1028296" y="45130"/>
                </a:cubicBezTo>
                <a:cubicBezTo>
                  <a:pt x="1052133" y="42054"/>
                  <a:pt x="1071866" y="39146"/>
                  <a:pt x="1087493" y="36405"/>
                </a:cubicBezTo>
                <a:cubicBezTo>
                  <a:pt x="1103119" y="33664"/>
                  <a:pt x="1115894" y="30917"/>
                  <a:pt x="1125816" y="28164"/>
                </a:cubicBezTo>
                <a:cubicBezTo>
                  <a:pt x="1128296" y="27475"/>
                  <a:pt x="1130738" y="27103"/>
                  <a:pt x="1133142" y="27046"/>
                </a:cubicBezTo>
                <a:close/>
                <a:moveTo>
                  <a:pt x="4433660" y="26508"/>
                </a:moveTo>
                <a:cubicBezTo>
                  <a:pt x="4440835" y="28157"/>
                  <a:pt x="4447669" y="31019"/>
                  <a:pt x="4454161" y="35094"/>
                </a:cubicBezTo>
                <a:cubicBezTo>
                  <a:pt x="4460654" y="39168"/>
                  <a:pt x="4462332" y="43989"/>
                  <a:pt x="4459193" y="49558"/>
                </a:cubicBezTo>
                <a:cubicBezTo>
                  <a:pt x="4456056" y="55126"/>
                  <a:pt x="4454295" y="71212"/>
                  <a:pt x="4453910" y="97815"/>
                </a:cubicBezTo>
                <a:cubicBezTo>
                  <a:pt x="4453526" y="124418"/>
                  <a:pt x="4452742" y="143447"/>
                  <a:pt x="4451557" y="154900"/>
                </a:cubicBezTo>
                <a:cubicBezTo>
                  <a:pt x="4450373" y="166354"/>
                  <a:pt x="4447998" y="179401"/>
                  <a:pt x="4444432" y="194042"/>
                </a:cubicBezTo>
                <a:cubicBezTo>
                  <a:pt x="4440866" y="208683"/>
                  <a:pt x="4434426" y="221876"/>
                  <a:pt x="4425112" y="233621"/>
                </a:cubicBezTo>
                <a:cubicBezTo>
                  <a:pt x="4415798" y="245366"/>
                  <a:pt x="4405268" y="253582"/>
                  <a:pt x="4393523" y="258271"/>
                </a:cubicBezTo>
                <a:cubicBezTo>
                  <a:pt x="4378082" y="264075"/>
                  <a:pt x="4375310" y="261904"/>
                  <a:pt x="4385207" y="251759"/>
                </a:cubicBezTo>
                <a:cubicBezTo>
                  <a:pt x="4395104" y="241614"/>
                  <a:pt x="4403482" y="230827"/>
                  <a:pt x="4410341" y="219399"/>
                </a:cubicBezTo>
                <a:cubicBezTo>
                  <a:pt x="4417200" y="207970"/>
                  <a:pt x="4422563" y="192377"/>
                  <a:pt x="4426433" y="172620"/>
                </a:cubicBezTo>
                <a:cubicBezTo>
                  <a:pt x="4430302" y="152863"/>
                  <a:pt x="4432237" y="128647"/>
                  <a:pt x="4432237" y="99973"/>
                </a:cubicBezTo>
                <a:cubicBezTo>
                  <a:pt x="4432237" y="70642"/>
                  <a:pt x="4431874" y="53985"/>
                  <a:pt x="4431149" y="50004"/>
                </a:cubicBezTo>
                <a:cubicBezTo>
                  <a:pt x="4430423" y="46023"/>
                  <a:pt x="4428867" y="40699"/>
                  <a:pt x="4426479" y="34033"/>
                </a:cubicBezTo>
                <a:cubicBezTo>
                  <a:pt x="4424092" y="27367"/>
                  <a:pt x="4426486" y="24858"/>
                  <a:pt x="4433660" y="26508"/>
                </a:cubicBezTo>
                <a:close/>
                <a:moveTo>
                  <a:pt x="1671410" y="26508"/>
                </a:moveTo>
                <a:cubicBezTo>
                  <a:pt x="1678585" y="28157"/>
                  <a:pt x="1685419" y="31019"/>
                  <a:pt x="1691911" y="35094"/>
                </a:cubicBezTo>
                <a:cubicBezTo>
                  <a:pt x="1698404" y="39168"/>
                  <a:pt x="1700081" y="43989"/>
                  <a:pt x="1696944" y="49558"/>
                </a:cubicBezTo>
                <a:cubicBezTo>
                  <a:pt x="1693806" y="55126"/>
                  <a:pt x="1692045" y="71212"/>
                  <a:pt x="1691660" y="97815"/>
                </a:cubicBezTo>
                <a:cubicBezTo>
                  <a:pt x="1691276" y="124418"/>
                  <a:pt x="1690491" y="143447"/>
                  <a:pt x="1689307" y="154900"/>
                </a:cubicBezTo>
                <a:cubicBezTo>
                  <a:pt x="1688122" y="166354"/>
                  <a:pt x="1685747" y="179401"/>
                  <a:pt x="1682182" y="194042"/>
                </a:cubicBezTo>
                <a:cubicBezTo>
                  <a:pt x="1678616" y="208683"/>
                  <a:pt x="1672176" y="221876"/>
                  <a:pt x="1662862" y="233621"/>
                </a:cubicBezTo>
                <a:cubicBezTo>
                  <a:pt x="1653548" y="245366"/>
                  <a:pt x="1643018" y="253582"/>
                  <a:pt x="1631273" y="258271"/>
                </a:cubicBezTo>
                <a:cubicBezTo>
                  <a:pt x="1615832" y="264075"/>
                  <a:pt x="1613060" y="261904"/>
                  <a:pt x="1622957" y="251759"/>
                </a:cubicBezTo>
                <a:cubicBezTo>
                  <a:pt x="1632855" y="241614"/>
                  <a:pt x="1641232" y="230827"/>
                  <a:pt x="1648091" y="219399"/>
                </a:cubicBezTo>
                <a:cubicBezTo>
                  <a:pt x="1654949" y="207970"/>
                  <a:pt x="1660313" y="192377"/>
                  <a:pt x="1664183" y="172620"/>
                </a:cubicBezTo>
                <a:cubicBezTo>
                  <a:pt x="1668052" y="152863"/>
                  <a:pt x="1669987" y="128647"/>
                  <a:pt x="1669987" y="99973"/>
                </a:cubicBezTo>
                <a:cubicBezTo>
                  <a:pt x="1669987" y="70642"/>
                  <a:pt x="1669624" y="53985"/>
                  <a:pt x="1668899" y="50004"/>
                </a:cubicBezTo>
                <a:cubicBezTo>
                  <a:pt x="1668173" y="46023"/>
                  <a:pt x="1666617" y="40699"/>
                  <a:pt x="1664229" y="34033"/>
                </a:cubicBezTo>
                <a:cubicBezTo>
                  <a:pt x="1661842" y="27367"/>
                  <a:pt x="1664235" y="24858"/>
                  <a:pt x="1671410" y="26508"/>
                </a:cubicBezTo>
                <a:close/>
                <a:moveTo>
                  <a:pt x="6038787" y="25785"/>
                </a:moveTo>
                <a:cubicBezTo>
                  <a:pt x="6042247" y="26323"/>
                  <a:pt x="6045813" y="27835"/>
                  <a:pt x="6049487" y="30322"/>
                </a:cubicBezTo>
                <a:cubicBezTo>
                  <a:pt x="6056835" y="35295"/>
                  <a:pt x="6062611" y="39875"/>
                  <a:pt x="6066816" y="44060"/>
                </a:cubicBezTo>
                <a:cubicBezTo>
                  <a:pt x="6071021" y="48246"/>
                  <a:pt x="6070671" y="52568"/>
                  <a:pt x="6065765" y="57027"/>
                </a:cubicBezTo>
                <a:cubicBezTo>
                  <a:pt x="6060860" y="61486"/>
                  <a:pt x="6055725" y="69076"/>
                  <a:pt x="6050361" y="79798"/>
                </a:cubicBezTo>
                <a:cubicBezTo>
                  <a:pt x="6044997" y="90520"/>
                  <a:pt x="6038942" y="100662"/>
                  <a:pt x="6032195" y="110224"/>
                </a:cubicBezTo>
                <a:cubicBezTo>
                  <a:pt x="6025448" y="119786"/>
                  <a:pt x="6020369" y="121454"/>
                  <a:pt x="6016959" y="115228"/>
                </a:cubicBezTo>
                <a:cubicBezTo>
                  <a:pt x="6011093" y="115997"/>
                  <a:pt x="6005294" y="116952"/>
                  <a:pt x="5999565" y="118093"/>
                </a:cubicBezTo>
                <a:lnTo>
                  <a:pt x="5999565" y="133757"/>
                </a:lnTo>
                <a:cubicBezTo>
                  <a:pt x="6004959" y="133112"/>
                  <a:pt x="6012544" y="131419"/>
                  <a:pt x="6022317" y="128678"/>
                </a:cubicBezTo>
                <a:cubicBezTo>
                  <a:pt x="6032089" y="125938"/>
                  <a:pt x="6040576" y="123376"/>
                  <a:pt x="6047775" y="120995"/>
                </a:cubicBezTo>
                <a:cubicBezTo>
                  <a:pt x="6054975" y="118614"/>
                  <a:pt x="6062556" y="120725"/>
                  <a:pt x="6070518" y="127330"/>
                </a:cubicBezTo>
                <a:cubicBezTo>
                  <a:pt x="6078481" y="133934"/>
                  <a:pt x="6078977" y="137990"/>
                  <a:pt x="6072007" y="139496"/>
                </a:cubicBezTo>
                <a:cubicBezTo>
                  <a:pt x="6065037" y="141003"/>
                  <a:pt x="6055509" y="142764"/>
                  <a:pt x="6043422" y="144780"/>
                </a:cubicBezTo>
                <a:cubicBezTo>
                  <a:pt x="6031336" y="146795"/>
                  <a:pt x="6016717" y="148876"/>
                  <a:pt x="5999565" y="151021"/>
                </a:cubicBezTo>
                <a:lnTo>
                  <a:pt x="5999565" y="154165"/>
                </a:lnTo>
                <a:cubicBezTo>
                  <a:pt x="6020512" y="172124"/>
                  <a:pt x="6038266" y="184356"/>
                  <a:pt x="6052826" y="190861"/>
                </a:cubicBezTo>
                <a:cubicBezTo>
                  <a:pt x="6067387" y="197366"/>
                  <a:pt x="6080828" y="202761"/>
                  <a:pt x="6093149" y="207046"/>
                </a:cubicBezTo>
                <a:cubicBezTo>
                  <a:pt x="6105471" y="211331"/>
                  <a:pt x="6107260" y="214410"/>
                  <a:pt x="6098517" y="216282"/>
                </a:cubicBezTo>
                <a:cubicBezTo>
                  <a:pt x="6089773" y="218155"/>
                  <a:pt x="6079035" y="219681"/>
                  <a:pt x="6066305" y="220859"/>
                </a:cubicBezTo>
                <a:cubicBezTo>
                  <a:pt x="6053574" y="222037"/>
                  <a:pt x="6044557" y="220205"/>
                  <a:pt x="6039255" y="215362"/>
                </a:cubicBezTo>
                <a:cubicBezTo>
                  <a:pt x="6033953" y="210518"/>
                  <a:pt x="6020723" y="195428"/>
                  <a:pt x="5999565" y="170090"/>
                </a:cubicBezTo>
                <a:cubicBezTo>
                  <a:pt x="6000345" y="184836"/>
                  <a:pt x="6000737" y="197263"/>
                  <a:pt x="6000737" y="207371"/>
                </a:cubicBezTo>
                <a:cubicBezTo>
                  <a:pt x="6000737" y="217120"/>
                  <a:pt x="6000327" y="228158"/>
                  <a:pt x="5999509" y="240486"/>
                </a:cubicBezTo>
                <a:cubicBezTo>
                  <a:pt x="5998690" y="252814"/>
                  <a:pt x="5996083" y="261089"/>
                  <a:pt x="5991685" y="265312"/>
                </a:cubicBezTo>
                <a:cubicBezTo>
                  <a:pt x="5987289" y="269535"/>
                  <a:pt x="5983395" y="266227"/>
                  <a:pt x="5980003" y="255387"/>
                </a:cubicBezTo>
                <a:cubicBezTo>
                  <a:pt x="5976611" y="244547"/>
                  <a:pt x="5976084" y="234588"/>
                  <a:pt x="5978421" y="225510"/>
                </a:cubicBezTo>
                <a:cubicBezTo>
                  <a:pt x="5980759" y="216431"/>
                  <a:pt x="5981928" y="194454"/>
                  <a:pt x="5981928" y="159579"/>
                </a:cubicBezTo>
                <a:cubicBezTo>
                  <a:pt x="5972019" y="178319"/>
                  <a:pt x="5961697" y="192256"/>
                  <a:pt x="5950963" y="201390"/>
                </a:cubicBezTo>
                <a:cubicBezTo>
                  <a:pt x="5940229" y="210525"/>
                  <a:pt x="5928889" y="217321"/>
                  <a:pt x="5916946" y="221780"/>
                </a:cubicBezTo>
                <a:cubicBezTo>
                  <a:pt x="5905003" y="226238"/>
                  <a:pt x="5903425" y="224341"/>
                  <a:pt x="5912211" y="216087"/>
                </a:cubicBezTo>
                <a:cubicBezTo>
                  <a:pt x="5920999" y="207833"/>
                  <a:pt x="5930393" y="198510"/>
                  <a:pt x="5940396" y="188117"/>
                </a:cubicBezTo>
                <a:cubicBezTo>
                  <a:pt x="5950399" y="177724"/>
                  <a:pt x="5959573" y="166654"/>
                  <a:pt x="5967920" y="154909"/>
                </a:cubicBezTo>
                <a:cubicBezTo>
                  <a:pt x="5957031" y="158022"/>
                  <a:pt x="5949353" y="160165"/>
                  <a:pt x="5944889" y="161337"/>
                </a:cubicBezTo>
                <a:cubicBezTo>
                  <a:pt x="5940424" y="162509"/>
                  <a:pt x="5934585" y="160308"/>
                  <a:pt x="5927373" y="154733"/>
                </a:cubicBezTo>
                <a:cubicBezTo>
                  <a:pt x="5920161" y="149158"/>
                  <a:pt x="5922865" y="145648"/>
                  <a:pt x="5935485" y="144203"/>
                </a:cubicBezTo>
                <a:cubicBezTo>
                  <a:pt x="5948104" y="142758"/>
                  <a:pt x="5963585" y="140268"/>
                  <a:pt x="5981928" y="136734"/>
                </a:cubicBezTo>
                <a:lnTo>
                  <a:pt x="5981928" y="121070"/>
                </a:lnTo>
                <a:cubicBezTo>
                  <a:pt x="5978617" y="121801"/>
                  <a:pt x="5973718" y="123147"/>
                  <a:pt x="5967231" y="125107"/>
                </a:cubicBezTo>
                <a:cubicBezTo>
                  <a:pt x="5963487" y="132523"/>
                  <a:pt x="5958863" y="131698"/>
                  <a:pt x="5953363" y="122632"/>
                </a:cubicBezTo>
                <a:cubicBezTo>
                  <a:pt x="5947863" y="113566"/>
                  <a:pt x="5942377" y="102789"/>
                  <a:pt x="5936907" y="90299"/>
                </a:cubicBezTo>
                <a:cubicBezTo>
                  <a:pt x="5931439" y="77810"/>
                  <a:pt x="5926289" y="67733"/>
                  <a:pt x="5921457" y="60069"/>
                </a:cubicBezTo>
                <a:cubicBezTo>
                  <a:pt x="5916627" y="52404"/>
                  <a:pt x="5917349" y="48572"/>
                  <a:pt x="5923625" y="48572"/>
                </a:cubicBezTo>
                <a:cubicBezTo>
                  <a:pt x="5928487" y="48572"/>
                  <a:pt x="5932803" y="48761"/>
                  <a:pt x="5936573" y="49139"/>
                </a:cubicBezTo>
                <a:cubicBezTo>
                  <a:pt x="5940343" y="49517"/>
                  <a:pt x="5955834" y="47052"/>
                  <a:pt x="5983045" y="41744"/>
                </a:cubicBezTo>
                <a:cubicBezTo>
                  <a:pt x="6007019" y="34799"/>
                  <a:pt x="6022249" y="29916"/>
                  <a:pt x="6028735" y="27094"/>
                </a:cubicBezTo>
                <a:cubicBezTo>
                  <a:pt x="6031978" y="25683"/>
                  <a:pt x="6035329" y="25247"/>
                  <a:pt x="6038787" y="25785"/>
                </a:cubicBezTo>
                <a:close/>
                <a:moveTo>
                  <a:pt x="3286063" y="25785"/>
                </a:moveTo>
                <a:cubicBezTo>
                  <a:pt x="3289521" y="26323"/>
                  <a:pt x="3293088" y="27835"/>
                  <a:pt x="3296762" y="30322"/>
                </a:cubicBezTo>
                <a:cubicBezTo>
                  <a:pt x="3304111" y="35295"/>
                  <a:pt x="3309887" y="39875"/>
                  <a:pt x="3314091" y="44060"/>
                </a:cubicBezTo>
                <a:cubicBezTo>
                  <a:pt x="3318296" y="48246"/>
                  <a:pt x="3317946" y="52568"/>
                  <a:pt x="3313040" y="57027"/>
                </a:cubicBezTo>
                <a:cubicBezTo>
                  <a:pt x="3308135" y="61486"/>
                  <a:pt x="3303001" y="69076"/>
                  <a:pt x="3297637" y="79798"/>
                </a:cubicBezTo>
                <a:cubicBezTo>
                  <a:pt x="3292273" y="90520"/>
                  <a:pt x="3286217" y="100662"/>
                  <a:pt x="3279470" y="110224"/>
                </a:cubicBezTo>
                <a:cubicBezTo>
                  <a:pt x="3272723" y="119786"/>
                  <a:pt x="3267645" y="121454"/>
                  <a:pt x="3264234" y="115228"/>
                </a:cubicBezTo>
                <a:cubicBezTo>
                  <a:pt x="3258368" y="115997"/>
                  <a:pt x="3252570" y="116952"/>
                  <a:pt x="3246840" y="118093"/>
                </a:cubicBezTo>
                <a:lnTo>
                  <a:pt x="3246840" y="133757"/>
                </a:lnTo>
                <a:cubicBezTo>
                  <a:pt x="3252235" y="133112"/>
                  <a:pt x="3259819" y="131419"/>
                  <a:pt x="3269592" y="128678"/>
                </a:cubicBezTo>
                <a:cubicBezTo>
                  <a:pt x="3279365" y="125938"/>
                  <a:pt x="3287851" y="123376"/>
                  <a:pt x="3295051" y="120995"/>
                </a:cubicBezTo>
                <a:cubicBezTo>
                  <a:pt x="3302250" y="118614"/>
                  <a:pt x="3309831" y="120725"/>
                  <a:pt x="3317794" y="127330"/>
                </a:cubicBezTo>
                <a:cubicBezTo>
                  <a:pt x="3325756" y="133934"/>
                  <a:pt x="3326252" y="137990"/>
                  <a:pt x="3319282" y="139496"/>
                </a:cubicBezTo>
                <a:cubicBezTo>
                  <a:pt x="3312312" y="141003"/>
                  <a:pt x="3302784" y="142764"/>
                  <a:pt x="3290698" y="144780"/>
                </a:cubicBezTo>
                <a:cubicBezTo>
                  <a:pt x="3278611" y="146795"/>
                  <a:pt x="3263992" y="148876"/>
                  <a:pt x="3246840" y="151021"/>
                </a:cubicBezTo>
                <a:lnTo>
                  <a:pt x="3246840" y="154165"/>
                </a:lnTo>
                <a:cubicBezTo>
                  <a:pt x="3267787" y="172124"/>
                  <a:pt x="3285541" y="184356"/>
                  <a:pt x="3300102" y="190861"/>
                </a:cubicBezTo>
                <a:cubicBezTo>
                  <a:pt x="3314662" y="197366"/>
                  <a:pt x="3328103" y="202761"/>
                  <a:pt x="3340425" y="207046"/>
                </a:cubicBezTo>
                <a:cubicBezTo>
                  <a:pt x="3352746" y="211331"/>
                  <a:pt x="3354535" y="214410"/>
                  <a:pt x="3345792" y="216282"/>
                </a:cubicBezTo>
                <a:cubicBezTo>
                  <a:pt x="3337048" y="218155"/>
                  <a:pt x="3326311" y="219681"/>
                  <a:pt x="3313580" y="220859"/>
                </a:cubicBezTo>
                <a:cubicBezTo>
                  <a:pt x="3300849" y="222037"/>
                  <a:pt x="3291832" y="220205"/>
                  <a:pt x="3286530" y="215362"/>
                </a:cubicBezTo>
                <a:cubicBezTo>
                  <a:pt x="3281228" y="210518"/>
                  <a:pt x="3267998" y="195428"/>
                  <a:pt x="3246840" y="170090"/>
                </a:cubicBezTo>
                <a:cubicBezTo>
                  <a:pt x="3247621" y="184836"/>
                  <a:pt x="3248012" y="197263"/>
                  <a:pt x="3248012" y="207371"/>
                </a:cubicBezTo>
                <a:cubicBezTo>
                  <a:pt x="3248012" y="217120"/>
                  <a:pt x="3247602" y="228158"/>
                  <a:pt x="3246784" y="240486"/>
                </a:cubicBezTo>
                <a:cubicBezTo>
                  <a:pt x="3245965" y="252814"/>
                  <a:pt x="3243358" y="261089"/>
                  <a:pt x="3238961" y="265312"/>
                </a:cubicBezTo>
                <a:cubicBezTo>
                  <a:pt x="3234565" y="269535"/>
                  <a:pt x="3230670" y="266227"/>
                  <a:pt x="3227278" y="255387"/>
                </a:cubicBezTo>
                <a:cubicBezTo>
                  <a:pt x="3223886" y="244547"/>
                  <a:pt x="3223359" y="234588"/>
                  <a:pt x="3225697" y="225510"/>
                </a:cubicBezTo>
                <a:cubicBezTo>
                  <a:pt x="3228035" y="216431"/>
                  <a:pt x="3229204" y="194454"/>
                  <a:pt x="3229204" y="159579"/>
                </a:cubicBezTo>
                <a:cubicBezTo>
                  <a:pt x="3219294" y="178319"/>
                  <a:pt x="3208972" y="192256"/>
                  <a:pt x="3198238" y="201390"/>
                </a:cubicBezTo>
                <a:cubicBezTo>
                  <a:pt x="3187504" y="210525"/>
                  <a:pt x="3176165" y="217321"/>
                  <a:pt x="3164222" y="221780"/>
                </a:cubicBezTo>
                <a:cubicBezTo>
                  <a:pt x="3152278" y="226238"/>
                  <a:pt x="3150700" y="224341"/>
                  <a:pt x="3159487" y="216087"/>
                </a:cubicBezTo>
                <a:cubicBezTo>
                  <a:pt x="3168274" y="207833"/>
                  <a:pt x="3177669" y="198510"/>
                  <a:pt x="3187671" y="188117"/>
                </a:cubicBezTo>
                <a:cubicBezTo>
                  <a:pt x="3197674" y="177724"/>
                  <a:pt x="3206848" y="166654"/>
                  <a:pt x="3215195" y="154909"/>
                </a:cubicBezTo>
                <a:cubicBezTo>
                  <a:pt x="3204306" y="158022"/>
                  <a:pt x="3196629" y="160165"/>
                  <a:pt x="3192164" y="161337"/>
                </a:cubicBezTo>
                <a:cubicBezTo>
                  <a:pt x="3187699" y="162509"/>
                  <a:pt x="3181861" y="160308"/>
                  <a:pt x="3174649" y="154733"/>
                </a:cubicBezTo>
                <a:cubicBezTo>
                  <a:pt x="3167437" y="149158"/>
                  <a:pt x="3170140" y="145648"/>
                  <a:pt x="3182760" y="144203"/>
                </a:cubicBezTo>
                <a:cubicBezTo>
                  <a:pt x="3195379" y="142758"/>
                  <a:pt x="3210861" y="140268"/>
                  <a:pt x="3229204" y="136734"/>
                </a:cubicBezTo>
                <a:lnTo>
                  <a:pt x="3229204" y="121070"/>
                </a:lnTo>
                <a:cubicBezTo>
                  <a:pt x="3225892" y="121801"/>
                  <a:pt x="3220993" y="123147"/>
                  <a:pt x="3214507" y="125107"/>
                </a:cubicBezTo>
                <a:cubicBezTo>
                  <a:pt x="3210761" y="132523"/>
                  <a:pt x="3206138" y="131698"/>
                  <a:pt x="3200638" y="122632"/>
                </a:cubicBezTo>
                <a:cubicBezTo>
                  <a:pt x="3195137" y="113566"/>
                  <a:pt x="3189653" y="102789"/>
                  <a:pt x="3184183" y="90299"/>
                </a:cubicBezTo>
                <a:cubicBezTo>
                  <a:pt x="3178714" y="77810"/>
                  <a:pt x="3173564" y="67733"/>
                  <a:pt x="3168733" y="60069"/>
                </a:cubicBezTo>
                <a:cubicBezTo>
                  <a:pt x="3163902" y="52404"/>
                  <a:pt x="3164625" y="48572"/>
                  <a:pt x="3170900" y="48572"/>
                </a:cubicBezTo>
                <a:cubicBezTo>
                  <a:pt x="3175762" y="48572"/>
                  <a:pt x="3180078" y="48761"/>
                  <a:pt x="3183848" y="49139"/>
                </a:cubicBezTo>
                <a:cubicBezTo>
                  <a:pt x="3187618" y="49517"/>
                  <a:pt x="3203109" y="47052"/>
                  <a:pt x="3230320" y="41744"/>
                </a:cubicBezTo>
                <a:cubicBezTo>
                  <a:pt x="3254294" y="34799"/>
                  <a:pt x="3269524" y="29916"/>
                  <a:pt x="3276010" y="27094"/>
                </a:cubicBezTo>
                <a:cubicBezTo>
                  <a:pt x="3279253" y="25683"/>
                  <a:pt x="3282604" y="25247"/>
                  <a:pt x="3286063" y="25785"/>
                </a:cubicBezTo>
                <a:close/>
                <a:moveTo>
                  <a:pt x="676517" y="24982"/>
                </a:moveTo>
                <a:cubicBezTo>
                  <a:pt x="678052" y="25162"/>
                  <a:pt x="679908" y="25776"/>
                  <a:pt x="682085" y="26824"/>
                </a:cubicBezTo>
                <a:cubicBezTo>
                  <a:pt x="690791" y="31016"/>
                  <a:pt x="697234" y="35627"/>
                  <a:pt x="701414" y="40656"/>
                </a:cubicBezTo>
                <a:cubicBezTo>
                  <a:pt x="705593" y="45685"/>
                  <a:pt x="704629" y="50801"/>
                  <a:pt x="698521" y="56004"/>
                </a:cubicBezTo>
                <a:cubicBezTo>
                  <a:pt x="692413" y="61207"/>
                  <a:pt x="679121" y="80123"/>
                  <a:pt x="658644" y="112754"/>
                </a:cubicBezTo>
                <a:cubicBezTo>
                  <a:pt x="672870" y="112766"/>
                  <a:pt x="683040" y="112772"/>
                  <a:pt x="689154" y="112772"/>
                </a:cubicBezTo>
                <a:cubicBezTo>
                  <a:pt x="699857" y="99341"/>
                  <a:pt x="704626" y="88393"/>
                  <a:pt x="703460" y="79928"/>
                </a:cubicBezTo>
                <a:cubicBezTo>
                  <a:pt x="702294" y="71463"/>
                  <a:pt x="708154" y="71680"/>
                  <a:pt x="721040" y="80579"/>
                </a:cubicBezTo>
                <a:cubicBezTo>
                  <a:pt x="733927" y="89478"/>
                  <a:pt x="737015" y="95822"/>
                  <a:pt x="730305" y="99610"/>
                </a:cubicBezTo>
                <a:cubicBezTo>
                  <a:pt x="723595" y="103399"/>
                  <a:pt x="704378" y="121398"/>
                  <a:pt x="672653" y="153607"/>
                </a:cubicBezTo>
                <a:cubicBezTo>
                  <a:pt x="690959" y="151313"/>
                  <a:pt x="705265" y="149378"/>
                  <a:pt x="715571" y="147803"/>
                </a:cubicBezTo>
                <a:cubicBezTo>
                  <a:pt x="725877" y="146228"/>
                  <a:pt x="725784" y="148733"/>
                  <a:pt x="715292" y="155319"/>
                </a:cubicBezTo>
                <a:cubicBezTo>
                  <a:pt x="704800" y="161904"/>
                  <a:pt x="693563" y="167516"/>
                  <a:pt x="681583" y="172155"/>
                </a:cubicBezTo>
                <a:cubicBezTo>
                  <a:pt x="669602" y="176793"/>
                  <a:pt x="660387" y="180917"/>
                  <a:pt x="653938" y="184526"/>
                </a:cubicBezTo>
                <a:cubicBezTo>
                  <a:pt x="647488" y="188135"/>
                  <a:pt x="642165" y="185667"/>
                  <a:pt x="637966" y="177122"/>
                </a:cubicBezTo>
                <a:cubicBezTo>
                  <a:pt x="633768" y="168577"/>
                  <a:pt x="636680" y="162444"/>
                  <a:pt x="646701" y="158723"/>
                </a:cubicBezTo>
                <a:cubicBezTo>
                  <a:pt x="656722" y="155002"/>
                  <a:pt x="668833" y="144008"/>
                  <a:pt x="683034" y="125739"/>
                </a:cubicBezTo>
                <a:cubicBezTo>
                  <a:pt x="662185" y="128778"/>
                  <a:pt x="648425" y="132260"/>
                  <a:pt x="641752" y="136185"/>
                </a:cubicBezTo>
                <a:cubicBezTo>
                  <a:pt x="635080" y="140110"/>
                  <a:pt x="630757" y="137760"/>
                  <a:pt x="628786" y="129134"/>
                </a:cubicBezTo>
                <a:cubicBezTo>
                  <a:pt x="626814" y="120508"/>
                  <a:pt x="628851" y="115166"/>
                  <a:pt x="634897" y="113107"/>
                </a:cubicBezTo>
                <a:cubicBezTo>
                  <a:pt x="640943" y="111049"/>
                  <a:pt x="645960" y="106032"/>
                  <a:pt x="649947" y="98057"/>
                </a:cubicBezTo>
                <a:cubicBezTo>
                  <a:pt x="653935" y="90082"/>
                  <a:pt x="658889" y="80018"/>
                  <a:pt x="664811" y="67864"/>
                </a:cubicBezTo>
                <a:cubicBezTo>
                  <a:pt x="670733" y="55709"/>
                  <a:pt x="672916" y="44783"/>
                  <a:pt x="671360" y="35084"/>
                </a:cubicBezTo>
                <a:cubicBezTo>
                  <a:pt x="670192" y="27810"/>
                  <a:pt x="671911" y="24443"/>
                  <a:pt x="676517" y="24982"/>
                </a:cubicBezTo>
                <a:close/>
                <a:moveTo>
                  <a:pt x="5878213" y="19467"/>
                </a:moveTo>
                <a:cubicBezTo>
                  <a:pt x="5886895" y="21097"/>
                  <a:pt x="5894505" y="23755"/>
                  <a:pt x="5901040" y="27438"/>
                </a:cubicBezTo>
                <a:cubicBezTo>
                  <a:pt x="5907577" y="31122"/>
                  <a:pt x="5909089" y="35760"/>
                  <a:pt x="5905579" y="41354"/>
                </a:cubicBezTo>
                <a:cubicBezTo>
                  <a:pt x="5902069" y="46947"/>
                  <a:pt x="5900656" y="64912"/>
                  <a:pt x="5901338" y="95248"/>
                </a:cubicBezTo>
                <a:cubicBezTo>
                  <a:pt x="5902690" y="93859"/>
                  <a:pt x="5905737" y="92538"/>
                  <a:pt x="5910481" y="91285"/>
                </a:cubicBezTo>
                <a:cubicBezTo>
                  <a:pt x="5915225" y="90033"/>
                  <a:pt x="5919975" y="91533"/>
                  <a:pt x="5924731" y="95787"/>
                </a:cubicBezTo>
                <a:cubicBezTo>
                  <a:pt x="5929489" y="100041"/>
                  <a:pt x="5928552" y="103923"/>
                  <a:pt x="5921923" y="107433"/>
                </a:cubicBezTo>
                <a:cubicBezTo>
                  <a:pt x="5915294" y="110943"/>
                  <a:pt x="5908488" y="113653"/>
                  <a:pt x="5901505" y="115563"/>
                </a:cubicBezTo>
                <a:lnTo>
                  <a:pt x="5901505" y="141217"/>
                </a:lnTo>
                <a:cubicBezTo>
                  <a:pt x="5906305" y="141825"/>
                  <a:pt x="5911787" y="143912"/>
                  <a:pt x="5917951" y="147477"/>
                </a:cubicBezTo>
                <a:cubicBezTo>
                  <a:pt x="5924115" y="151043"/>
                  <a:pt x="5926428" y="156286"/>
                  <a:pt x="5924890" y="163207"/>
                </a:cubicBezTo>
                <a:cubicBezTo>
                  <a:pt x="5923352" y="170127"/>
                  <a:pt x="5919225" y="172093"/>
                  <a:pt x="5912509" y="169104"/>
                </a:cubicBezTo>
                <a:cubicBezTo>
                  <a:pt x="5905793" y="166115"/>
                  <a:pt x="5902125" y="161383"/>
                  <a:pt x="5901505" y="154909"/>
                </a:cubicBezTo>
                <a:cubicBezTo>
                  <a:pt x="5901505" y="207185"/>
                  <a:pt x="5900247" y="239906"/>
                  <a:pt x="5897729" y="253071"/>
                </a:cubicBezTo>
                <a:cubicBezTo>
                  <a:pt x="5895211" y="266236"/>
                  <a:pt x="5890715" y="268050"/>
                  <a:pt x="5884241" y="258512"/>
                </a:cubicBezTo>
                <a:cubicBezTo>
                  <a:pt x="5877767" y="248975"/>
                  <a:pt x="5875504" y="239763"/>
                  <a:pt x="5877451" y="230877"/>
                </a:cubicBezTo>
                <a:cubicBezTo>
                  <a:pt x="5879399" y="221991"/>
                  <a:pt x="5880759" y="210404"/>
                  <a:pt x="5881535" y="196116"/>
                </a:cubicBezTo>
                <a:cubicBezTo>
                  <a:pt x="5882310" y="181829"/>
                  <a:pt x="5882697" y="163424"/>
                  <a:pt x="5882697" y="140901"/>
                </a:cubicBezTo>
                <a:cubicBezTo>
                  <a:pt x="5870617" y="174301"/>
                  <a:pt x="5855341" y="198023"/>
                  <a:pt x="5836867" y="212069"/>
                </a:cubicBezTo>
                <a:cubicBezTo>
                  <a:pt x="5818394" y="226114"/>
                  <a:pt x="5813845" y="226604"/>
                  <a:pt x="5823221" y="213538"/>
                </a:cubicBezTo>
                <a:cubicBezTo>
                  <a:pt x="5832598" y="200473"/>
                  <a:pt x="5841568" y="186148"/>
                  <a:pt x="5850131" y="170564"/>
                </a:cubicBezTo>
                <a:cubicBezTo>
                  <a:pt x="5858695" y="154981"/>
                  <a:pt x="5866047" y="139258"/>
                  <a:pt x="5872186" y="123395"/>
                </a:cubicBezTo>
                <a:cubicBezTo>
                  <a:pt x="5868788" y="124945"/>
                  <a:pt x="5863424" y="126889"/>
                  <a:pt x="5856094" y="129227"/>
                </a:cubicBezTo>
                <a:cubicBezTo>
                  <a:pt x="5848764" y="131565"/>
                  <a:pt x="5840666" y="130058"/>
                  <a:pt x="5831798" y="124707"/>
                </a:cubicBezTo>
                <a:cubicBezTo>
                  <a:pt x="5822931" y="119355"/>
                  <a:pt x="5825882" y="115275"/>
                  <a:pt x="5840653" y="112466"/>
                </a:cubicBezTo>
                <a:cubicBezTo>
                  <a:pt x="5855425" y="109656"/>
                  <a:pt x="5869439" y="105809"/>
                  <a:pt x="5882697" y="100922"/>
                </a:cubicBezTo>
                <a:cubicBezTo>
                  <a:pt x="5882697" y="79640"/>
                  <a:pt x="5881559" y="63886"/>
                  <a:pt x="5879283" y="53660"/>
                </a:cubicBezTo>
                <a:cubicBezTo>
                  <a:pt x="5877008" y="43434"/>
                  <a:pt x="5874090" y="34771"/>
                  <a:pt x="5870531" y="27671"/>
                </a:cubicBezTo>
                <a:cubicBezTo>
                  <a:pt x="5866971" y="20570"/>
                  <a:pt x="5869532" y="17836"/>
                  <a:pt x="5878213" y="19467"/>
                </a:cubicBezTo>
                <a:close/>
                <a:moveTo>
                  <a:pt x="3125489" y="19467"/>
                </a:moveTo>
                <a:cubicBezTo>
                  <a:pt x="3134171" y="21097"/>
                  <a:pt x="3141780" y="23755"/>
                  <a:pt x="3148316" y="27438"/>
                </a:cubicBezTo>
                <a:cubicBezTo>
                  <a:pt x="3154851" y="31122"/>
                  <a:pt x="3156365" y="35760"/>
                  <a:pt x="3152855" y="41354"/>
                </a:cubicBezTo>
                <a:cubicBezTo>
                  <a:pt x="3149345" y="46947"/>
                  <a:pt x="3147931" y="64912"/>
                  <a:pt x="3148613" y="95248"/>
                </a:cubicBezTo>
                <a:cubicBezTo>
                  <a:pt x="3149965" y="93859"/>
                  <a:pt x="3153013" y="92538"/>
                  <a:pt x="3157757" y="91285"/>
                </a:cubicBezTo>
                <a:cubicBezTo>
                  <a:pt x="3162501" y="90033"/>
                  <a:pt x="3167251" y="91533"/>
                  <a:pt x="3172007" y="95787"/>
                </a:cubicBezTo>
                <a:cubicBezTo>
                  <a:pt x="3176764" y="100041"/>
                  <a:pt x="3175827" y="103923"/>
                  <a:pt x="3169198" y="107433"/>
                </a:cubicBezTo>
                <a:cubicBezTo>
                  <a:pt x="3162569" y="110943"/>
                  <a:pt x="3155763" y="113653"/>
                  <a:pt x="3148781" y="115563"/>
                </a:cubicBezTo>
                <a:lnTo>
                  <a:pt x="3148781" y="141217"/>
                </a:lnTo>
                <a:cubicBezTo>
                  <a:pt x="3153580" y="141825"/>
                  <a:pt x="3159062" y="143912"/>
                  <a:pt x="3165226" y="147477"/>
                </a:cubicBezTo>
                <a:cubicBezTo>
                  <a:pt x="3171390" y="151043"/>
                  <a:pt x="3173703" y="156286"/>
                  <a:pt x="3172165" y="163207"/>
                </a:cubicBezTo>
                <a:cubicBezTo>
                  <a:pt x="3170627" y="170127"/>
                  <a:pt x="3166500" y="172093"/>
                  <a:pt x="3159785" y="169104"/>
                </a:cubicBezTo>
                <a:cubicBezTo>
                  <a:pt x="3153069" y="166115"/>
                  <a:pt x="3149401" y="161383"/>
                  <a:pt x="3148781" y="154909"/>
                </a:cubicBezTo>
                <a:cubicBezTo>
                  <a:pt x="3148781" y="207185"/>
                  <a:pt x="3147522" y="239906"/>
                  <a:pt x="3145004" y="253071"/>
                </a:cubicBezTo>
                <a:cubicBezTo>
                  <a:pt x="3142487" y="266236"/>
                  <a:pt x="3137991" y="268050"/>
                  <a:pt x="3131517" y="258512"/>
                </a:cubicBezTo>
                <a:cubicBezTo>
                  <a:pt x="3125043" y="248975"/>
                  <a:pt x="3122779" y="239763"/>
                  <a:pt x="3124726" y="230877"/>
                </a:cubicBezTo>
                <a:cubicBezTo>
                  <a:pt x="3126674" y="221991"/>
                  <a:pt x="3128034" y="210404"/>
                  <a:pt x="3128810" y="196116"/>
                </a:cubicBezTo>
                <a:cubicBezTo>
                  <a:pt x="3129585" y="181829"/>
                  <a:pt x="3129972" y="163424"/>
                  <a:pt x="3129972" y="140901"/>
                </a:cubicBezTo>
                <a:cubicBezTo>
                  <a:pt x="3117893" y="174301"/>
                  <a:pt x="3102616" y="198023"/>
                  <a:pt x="3084143" y="212069"/>
                </a:cubicBezTo>
                <a:cubicBezTo>
                  <a:pt x="3065669" y="226114"/>
                  <a:pt x="3061121" y="226604"/>
                  <a:pt x="3070497" y="213538"/>
                </a:cubicBezTo>
                <a:cubicBezTo>
                  <a:pt x="3079873" y="200473"/>
                  <a:pt x="3088843" y="186148"/>
                  <a:pt x="3097407" y="170564"/>
                </a:cubicBezTo>
                <a:cubicBezTo>
                  <a:pt x="3105971" y="154981"/>
                  <a:pt x="3113322" y="139258"/>
                  <a:pt x="3119461" y="123395"/>
                </a:cubicBezTo>
                <a:cubicBezTo>
                  <a:pt x="3116063" y="124945"/>
                  <a:pt x="3110699" y="126889"/>
                  <a:pt x="3103369" y="129227"/>
                </a:cubicBezTo>
                <a:cubicBezTo>
                  <a:pt x="3096040" y="131565"/>
                  <a:pt x="3087941" y="130058"/>
                  <a:pt x="3079073" y="124707"/>
                </a:cubicBezTo>
                <a:cubicBezTo>
                  <a:pt x="3070205" y="119355"/>
                  <a:pt x="3073157" y="115275"/>
                  <a:pt x="3087929" y="112466"/>
                </a:cubicBezTo>
                <a:cubicBezTo>
                  <a:pt x="3102700" y="109656"/>
                  <a:pt x="3116714" y="105809"/>
                  <a:pt x="3129972" y="100922"/>
                </a:cubicBezTo>
                <a:cubicBezTo>
                  <a:pt x="3129972" y="79640"/>
                  <a:pt x="3128834" y="63886"/>
                  <a:pt x="3126559" y="53660"/>
                </a:cubicBezTo>
                <a:cubicBezTo>
                  <a:pt x="3124283" y="43434"/>
                  <a:pt x="3121365" y="34771"/>
                  <a:pt x="3117806" y="27671"/>
                </a:cubicBezTo>
                <a:cubicBezTo>
                  <a:pt x="3114246" y="20570"/>
                  <a:pt x="3116807" y="17836"/>
                  <a:pt x="3125489" y="19467"/>
                </a:cubicBezTo>
                <a:close/>
                <a:moveTo>
                  <a:pt x="4966632" y="14769"/>
                </a:moveTo>
                <a:cubicBezTo>
                  <a:pt x="4972530" y="15600"/>
                  <a:pt x="4979363" y="18028"/>
                  <a:pt x="4987133" y="22052"/>
                </a:cubicBezTo>
                <a:cubicBezTo>
                  <a:pt x="4994904" y="26077"/>
                  <a:pt x="4997415" y="30905"/>
                  <a:pt x="4994668" y="36535"/>
                </a:cubicBezTo>
                <a:cubicBezTo>
                  <a:pt x="4991921" y="42166"/>
                  <a:pt x="4990181" y="60955"/>
                  <a:pt x="4989449" y="92904"/>
                </a:cubicBezTo>
                <a:cubicBezTo>
                  <a:pt x="4991980" y="92966"/>
                  <a:pt x="4995635" y="92203"/>
                  <a:pt x="5000416" y="90616"/>
                </a:cubicBezTo>
                <a:cubicBezTo>
                  <a:pt x="5005197" y="89028"/>
                  <a:pt x="5009622" y="89738"/>
                  <a:pt x="5013690" y="92746"/>
                </a:cubicBezTo>
                <a:cubicBezTo>
                  <a:pt x="5017758" y="95753"/>
                  <a:pt x="5018598" y="99409"/>
                  <a:pt x="5016211" y="103713"/>
                </a:cubicBezTo>
                <a:cubicBezTo>
                  <a:pt x="5013824" y="108016"/>
                  <a:pt x="5004903" y="112004"/>
                  <a:pt x="4989449" y="115675"/>
                </a:cubicBezTo>
                <a:lnTo>
                  <a:pt x="4989449" y="130669"/>
                </a:lnTo>
                <a:cubicBezTo>
                  <a:pt x="4995056" y="131289"/>
                  <a:pt x="5001905" y="133943"/>
                  <a:pt x="5009997" y="138631"/>
                </a:cubicBezTo>
                <a:cubicBezTo>
                  <a:pt x="5018090" y="143319"/>
                  <a:pt x="5021873" y="150125"/>
                  <a:pt x="5021345" y="159049"/>
                </a:cubicBezTo>
                <a:cubicBezTo>
                  <a:pt x="5020819" y="167972"/>
                  <a:pt x="5015517" y="169150"/>
                  <a:pt x="5005439" y="162583"/>
                </a:cubicBezTo>
                <a:cubicBezTo>
                  <a:pt x="4995363" y="156016"/>
                  <a:pt x="4990033" y="150345"/>
                  <a:pt x="4989449" y="145570"/>
                </a:cubicBezTo>
                <a:lnTo>
                  <a:pt x="4989449" y="207371"/>
                </a:lnTo>
                <a:cubicBezTo>
                  <a:pt x="4989449" y="224536"/>
                  <a:pt x="4988631" y="237621"/>
                  <a:pt x="4986994" y="246625"/>
                </a:cubicBezTo>
                <a:cubicBezTo>
                  <a:pt x="4985357" y="255629"/>
                  <a:pt x="4982920" y="262050"/>
                  <a:pt x="4979683" y="265889"/>
                </a:cubicBezTo>
                <a:cubicBezTo>
                  <a:pt x="4976446" y="269727"/>
                  <a:pt x="4972378" y="266856"/>
                  <a:pt x="4967479" y="257275"/>
                </a:cubicBezTo>
                <a:cubicBezTo>
                  <a:pt x="4962580" y="247694"/>
                  <a:pt x="4961101" y="239093"/>
                  <a:pt x="4963042" y="231472"/>
                </a:cubicBezTo>
                <a:cubicBezTo>
                  <a:pt x="4964983" y="223851"/>
                  <a:pt x="4966543" y="212605"/>
                  <a:pt x="4967721" y="197735"/>
                </a:cubicBezTo>
                <a:cubicBezTo>
                  <a:pt x="4968899" y="182864"/>
                  <a:pt x="4969866" y="164310"/>
                  <a:pt x="4970623" y="142073"/>
                </a:cubicBezTo>
                <a:cubicBezTo>
                  <a:pt x="4966270" y="154451"/>
                  <a:pt x="4959743" y="165979"/>
                  <a:pt x="4951043" y="176657"/>
                </a:cubicBezTo>
                <a:cubicBezTo>
                  <a:pt x="4942342" y="187335"/>
                  <a:pt x="4930396" y="196498"/>
                  <a:pt x="4915203" y="204144"/>
                </a:cubicBezTo>
                <a:cubicBezTo>
                  <a:pt x="4900010" y="211790"/>
                  <a:pt x="4898141" y="209374"/>
                  <a:pt x="4909594" y="196898"/>
                </a:cubicBezTo>
                <a:cubicBezTo>
                  <a:pt x="4921048" y="184421"/>
                  <a:pt x="4932145" y="169743"/>
                  <a:pt x="4942885" y="152863"/>
                </a:cubicBezTo>
                <a:cubicBezTo>
                  <a:pt x="4953626" y="135983"/>
                  <a:pt x="4960149" y="124995"/>
                  <a:pt x="4962456" y="119898"/>
                </a:cubicBezTo>
                <a:cubicBezTo>
                  <a:pt x="4959120" y="121423"/>
                  <a:pt x="4954317" y="122583"/>
                  <a:pt x="4948047" y="123376"/>
                </a:cubicBezTo>
                <a:cubicBezTo>
                  <a:pt x="4941778" y="124170"/>
                  <a:pt x="4934830" y="122508"/>
                  <a:pt x="4927202" y="118391"/>
                </a:cubicBezTo>
                <a:cubicBezTo>
                  <a:pt x="4919575" y="114273"/>
                  <a:pt x="4920880" y="111154"/>
                  <a:pt x="4931118" y="109033"/>
                </a:cubicBezTo>
                <a:cubicBezTo>
                  <a:pt x="4941356" y="106912"/>
                  <a:pt x="4954140" y="103409"/>
                  <a:pt x="4969469" y="98522"/>
                </a:cubicBezTo>
                <a:lnTo>
                  <a:pt x="4969469" y="54450"/>
                </a:lnTo>
                <a:cubicBezTo>
                  <a:pt x="4969469" y="44219"/>
                  <a:pt x="4967522" y="34839"/>
                  <a:pt x="4963628" y="26313"/>
                </a:cubicBezTo>
                <a:cubicBezTo>
                  <a:pt x="4959734" y="17786"/>
                  <a:pt x="4960735" y="13938"/>
                  <a:pt x="4966632" y="14769"/>
                </a:cubicBezTo>
                <a:close/>
                <a:moveTo>
                  <a:pt x="2509182" y="14769"/>
                </a:moveTo>
                <a:cubicBezTo>
                  <a:pt x="2515080" y="15600"/>
                  <a:pt x="2521913" y="18028"/>
                  <a:pt x="2529684" y="22052"/>
                </a:cubicBezTo>
                <a:cubicBezTo>
                  <a:pt x="2537454" y="26077"/>
                  <a:pt x="2539965" y="30905"/>
                  <a:pt x="2537218" y="36535"/>
                </a:cubicBezTo>
                <a:cubicBezTo>
                  <a:pt x="2534471" y="42166"/>
                  <a:pt x="2532731" y="60955"/>
                  <a:pt x="2532000" y="92904"/>
                </a:cubicBezTo>
                <a:cubicBezTo>
                  <a:pt x="2534530" y="92966"/>
                  <a:pt x="2538185" y="92203"/>
                  <a:pt x="2542966" y="90616"/>
                </a:cubicBezTo>
                <a:cubicBezTo>
                  <a:pt x="2547748" y="89028"/>
                  <a:pt x="2552172" y="89738"/>
                  <a:pt x="2556240" y="92746"/>
                </a:cubicBezTo>
                <a:cubicBezTo>
                  <a:pt x="2560308" y="95753"/>
                  <a:pt x="2561148" y="99409"/>
                  <a:pt x="2558761" y="103713"/>
                </a:cubicBezTo>
                <a:cubicBezTo>
                  <a:pt x="2556373" y="108016"/>
                  <a:pt x="2547453" y="112004"/>
                  <a:pt x="2532000" y="115675"/>
                </a:cubicBezTo>
                <a:lnTo>
                  <a:pt x="2532000" y="130669"/>
                </a:lnTo>
                <a:cubicBezTo>
                  <a:pt x="2537605" y="131289"/>
                  <a:pt x="2544455" y="133943"/>
                  <a:pt x="2552547" y="138631"/>
                </a:cubicBezTo>
                <a:cubicBezTo>
                  <a:pt x="2560640" y="143319"/>
                  <a:pt x="2564422" y="150125"/>
                  <a:pt x="2563895" y="159049"/>
                </a:cubicBezTo>
                <a:cubicBezTo>
                  <a:pt x="2563368" y="167972"/>
                  <a:pt x="2558066" y="169150"/>
                  <a:pt x="2547989" y="162583"/>
                </a:cubicBezTo>
                <a:cubicBezTo>
                  <a:pt x="2537912" y="156016"/>
                  <a:pt x="2532582" y="150345"/>
                  <a:pt x="2532000" y="145570"/>
                </a:cubicBezTo>
                <a:lnTo>
                  <a:pt x="2532000" y="207371"/>
                </a:lnTo>
                <a:cubicBezTo>
                  <a:pt x="2532000" y="224536"/>
                  <a:pt x="2531181" y="237621"/>
                  <a:pt x="2529544" y="246625"/>
                </a:cubicBezTo>
                <a:cubicBezTo>
                  <a:pt x="2527907" y="255629"/>
                  <a:pt x="2525470" y="262050"/>
                  <a:pt x="2522233" y="265889"/>
                </a:cubicBezTo>
                <a:cubicBezTo>
                  <a:pt x="2518996" y="269727"/>
                  <a:pt x="2514928" y="266856"/>
                  <a:pt x="2510029" y="257275"/>
                </a:cubicBezTo>
                <a:cubicBezTo>
                  <a:pt x="2505130" y="247694"/>
                  <a:pt x="2503651" y="239093"/>
                  <a:pt x="2505592" y="231472"/>
                </a:cubicBezTo>
                <a:cubicBezTo>
                  <a:pt x="2507533" y="223851"/>
                  <a:pt x="2509093" y="212605"/>
                  <a:pt x="2510271" y="197735"/>
                </a:cubicBezTo>
                <a:cubicBezTo>
                  <a:pt x="2511449" y="182864"/>
                  <a:pt x="2512416" y="164310"/>
                  <a:pt x="2513173" y="142073"/>
                </a:cubicBezTo>
                <a:cubicBezTo>
                  <a:pt x="2508820" y="154451"/>
                  <a:pt x="2502293" y="165979"/>
                  <a:pt x="2493593" y="176657"/>
                </a:cubicBezTo>
                <a:cubicBezTo>
                  <a:pt x="2484892" y="187335"/>
                  <a:pt x="2472946" y="196498"/>
                  <a:pt x="2457753" y="204144"/>
                </a:cubicBezTo>
                <a:cubicBezTo>
                  <a:pt x="2442560" y="211790"/>
                  <a:pt x="2440690" y="209374"/>
                  <a:pt x="2452144" y="196898"/>
                </a:cubicBezTo>
                <a:cubicBezTo>
                  <a:pt x="2463598" y="184421"/>
                  <a:pt x="2474695" y="169743"/>
                  <a:pt x="2485435" y="152863"/>
                </a:cubicBezTo>
                <a:cubicBezTo>
                  <a:pt x="2496175" y="135983"/>
                  <a:pt x="2502699" y="124995"/>
                  <a:pt x="2505006" y="119898"/>
                </a:cubicBezTo>
                <a:cubicBezTo>
                  <a:pt x="2501670" y="121423"/>
                  <a:pt x="2496867" y="122583"/>
                  <a:pt x="2490598" y="123376"/>
                </a:cubicBezTo>
                <a:cubicBezTo>
                  <a:pt x="2484328" y="124170"/>
                  <a:pt x="2477380" y="122508"/>
                  <a:pt x="2469752" y="118391"/>
                </a:cubicBezTo>
                <a:cubicBezTo>
                  <a:pt x="2462125" y="114273"/>
                  <a:pt x="2463430" y="111154"/>
                  <a:pt x="2473668" y="109033"/>
                </a:cubicBezTo>
                <a:cubicBezTo>
                  <a:pt x="2483906" y="106912"/>
                  <a:pt x="2496690" y="103409"/>
                  <a:pt x="2512019" y="98522"/>
                </a:cubicBezTo>
                <a:lnTo>
                  <a:pt x="2512019" y="54450"/>
                </a:lnTo>
                <a:cubicBezTo>
                  <a:pt x="2512019" y="44219"/>
                  <a:pt x="2510072" y="34839"/>
                  <a:pt x="2506178" y="26313"/>
                </a:cubicBezTo>
                <a:cubicBezTo>
                  <a:pt x="2502284" y="17786"/>
                  <a:pt x="2503285" y="13938"/>
                  <a:pt x="2509182" y="14769"/>
                </a:cubicBezTo>
                <a:close/>
                <a:moveTo>
                  <a:pt x="1990908" y="13266"/>
                </a:moveTo>
                <a:cubicBezTo>
                  <a:pt x="1992608" y="13245"/>
                  <a:pt x="1994753" y="13591"/>
                  <a:pt x="1997344" y="14304"/>
                </a:cubicBezTo>
                <a:cubicBezTo>
                  <a:pt x="2007706" y="17157"/>
                  <a:pt x="2015315" y="20208"/>
                  <a:pt x="2020170" y="23457"/>
                </a:cubicBezTo>
                <a:cubicBezTo>
                  <a:pt x="2025026" y="26706"/>
                  <a:pt x="2026071" y="31125"/>
                  <a:pt x="2023305" y="36712"/>
                </a:cubicBezTo>
                <a:cubicBezTo>
                  <a:pt x="2020539" y="42299"/>
                  <a:pt x="2018034" y="55585"/>
                  <a:pt x="2015789" y="76570"/>
                </a:cubicBezTo>
                <a:cubicBezTo>
                  <a:pt x="2023727" y="75069"/>
                  <a:pt x="2030585" y="73721"/>
                  <a:pt x="2036365" y="72524"/>
                </a:cubicBezTo>
                <a:cubicBezTo>
                  <a:pt x="2042144" y="71327"/>
                  <a:pt x="2047942" y="73845"/>
                  <a:pt x="2053759" y="80077"/>
                </a:cubicBezTo>
                <a:cubicBezTo>
                  <a:pt x="2059576" y="86309"/>
                  <a:pt x="2057908" y="90408"/>
                  <a:pt x="2048755" y="92374"/>
                </a:cubicBezTo>
                <a:cubicBezTo>
                  <a:pt x="2039602" y="94340"/>
                  <a:pt x="2028136" y="96699"/>
                  <a:pt x="2014357" y="99452"/>
                </a:cubicBezTo>
                <a:cubicBezTo>
                  <a:pt x="2012943" y="117151"/>
                  <a:pt x="2011473" y="133255"/>
                  <a:pt x="2009948" y="147766"/>
                </a:cubicBezTo>
                <a:cubicBezTo>
                  <a:pt x="2039639" y="145508"/>
                  <a:pt x="2060459" y="143388"/>
                  <a:pt x="2072409" y="141403"/>
                </a:cubicBezTo>
                <a:cubicBezTo>
                  <a:pt x="2084359" y="139419"/>
                  <a:pt x="2094836" y="141633"/>
                  <a:pt x="2103840" y="148045"/>
                </a:cubicBezTo>
                <a:cubicBezTo>
                  <a:pt x="2112844" y="154457"/>
                  <a:pt x="2116800" y="159734"/>
                  <a:pt x="2115709" y="163876"/>
                </a:cubicBezTo>
                <a:cubicBezTo>
                  <a:pt x="2114617" y="168019"/>
                  <a:pt x="2106767" y="169702"/>
                  <a:pt x="2092157" y="168927"/>
                </a:cubicBezTo>
                <a:cubicBezTo>
                  <a:pt x="2077547" y="168152"/>
                  <a:pt x="2061014" y="167764"/>
                  <a:pt x="2042560" y="167764"/>
                </a:cubicBezTo>
                <a:cubicBezTo>
                  <a:pt x="2024961" y="167764"/>
                  <a:pt x="2001362" y="169709"/>
                  <a:pt x="1971764" y="173597"/>
                </a:cubicBezTo>
                <a:cubicBezTo>
                  <a:pt x="1942166" y="177485"/>
                  <a:pt x="1920465" y="180768"/>
                  <a:pt x="1906661" y="183447"/>
                </a:cubicBezTo>
                <a:cubicBezTo>
                  <a:pt x="1892857" y="186126"/>
                  <a:pt x="1882191" y="188656"/>
                  <a:pt x="1874663" y="191037"/>
                </a:cubicBezTo>
                <a:cubicBezTo>
                  <a:pt x="1867135" y="193419"/>
                  <a:pt x="1858397" y="190557"/>
                  <a:pt x="1848451" y="182452"/>
                </a:cubicBezTo>
                <a:cubicBezTo>
                  <a:pt x="1838504" y="174347"/>
                  <a:pt x="1840619" y="170056"/>
                  <a:pt x="1854794" y="169578"/>
                </a:cubicBezTo>
                <a:cubicBezTo>
                  <a:pt x="1868970" y="169101"/>
                  <a:pt x="1895772" y="165513"/>
                  <a:pt x="1935199" y="158816"/>
                </a:cubicBezTo>
                <a:cubicBezTo>
                  <a:pt x="1935906" y="144491"/>
                  <a:pt x="1936259" y="129962"/>
                  <a:pt x="1936259" y="115228"/>
                </a:cubicBezTo>
                <a:cubicBezTo>
                  <a:pt x="1925953" y="118341"/>
                  <a:pt x="1915594" y="117026"/>
                  <a:pt x="1905182" y="111284"/>
                </a:cubicBezTo>
                <a:cubicBezTo>
                  <a:pt x="1894770" y="105542"/>
                  <a:pt x="1895090" y="101644"/>
                  <a:pt x="1906140" y="99592"/>
                </a:cubicBezTo>
                <a:cubicBezTo>
                  <a:pt x="1917191" y="97539"/>
                  <a:pt x="1927230" y="95539"/>
                  <a:pt x="1936259" y="93592"/>
                </a:cubicBezTo>
                <a:cubicBezTo>
                  <a:pt x="1936259" y="87403"/>
                  <a:pt x="1935698" y="81115"/>
                  <a:pt x="1934576" y="74728"/>
                </a:cubicBezTo>
                <a:cubicBezTo>
                  <a:pt x="1933453" y="68341"/>
                  <a:pt x="1930926" y="61408"/>
                  <a:pt x="1926995" y="53930"/>
                </a:cubicBezTo>
                <a:cubicBezTo>
                  <a:pt x="1923063" y="46451"/>
                  <a:pt x="1925010" y="43319"/>
                  <a:pt x="1932836" y="44535"/>
                </a:cubicBezTo>
                <a:cubicBezTo>
                  <a:pt x="1940662" y="45750"/>
                  <a:pt x="1947883" y="47942"/>
                  <a:pt x="1954500" y="51111"/>
                </a:cubicBezTo>
                <a:cubicBezTo>
                  <a:pt x="1961116" y="54280"/>
                  <a:pt x="1963631" y="58481"/>
                  <a:pt x="1962044" y="63715"/>
                </a:cubicBezTo>
                <a:cubicBezTo>
                  <a:pt x="1960456" y="68949"/>
                  <a:pt x="1959303" y="77122"/>
                  <a:pt x="1958583" y="88234"/>
                </a:cubicBezTo>
                <a:cubicBezTo>
                  <a:pt x="1966137" y="86845"/>
                  <a:pt x="1977422" y="84718"/>
                  <a:pt x="1992442" y="81853"/>
                </a:cubicBezTo>
                <a:cubicBezTo>
                  <a:pt x="1993124" y="75131"/>
                  <a:pt x="1993465" y="65997"/>
                  <a:pt x="1993465" y="54450"/>
                </a:cubicBezTo>
                <a:cubicBezTo>
                  <a:pt x="1993465" y="42619"/>
                  <a:pt x="1991521" y="32256"/>
                  <a:pt x="1987633" y="23364"/>
                </a:cubicBezTo>
                <a:cubicBezTo>
                  <a:pt x="1984717" y="16695"/>
                  <a:pt x="1985809" y="13329"/>
                  <a:pt x="1990908" y="13266"/>
                </a:cubicBezTo>
                <a:close/>
                <a:moveTo>
                  <a:pt x="5112198" y="12489"/>
                </a:moveTo>
                <a:cubicBezTo>
                  <a:pt x="5113694" y="12381"/>
                  <a:pt x="5115634" y="12583"/>
                  <a:pt x="5118018" y="13095"/>
                </a:cubicBezTo>
                <a:cubicBezTo>
                  <a:pt x="5127556" y="15141"/>
                  <a:pt x="5134777" y="17802"/>
                  <a:pt x="5139682" y="21076"/>
                </a:cubicBezTo>
                <a:cubicBezTo>
                  <a:pt x="5144587" y="24350"/>
                  <a:pt x="5145867" y="28365"/>
                  <a:pt x="5143523" y="33122"/>
                </a:cubicBezTo>
                <a:cubicBezTo>
                  <a:pt x="5141179" y="37878"/>
                  <a:pt x="5140361" y="57415"/>
                  <a:pt x="5141068" y="91732"/>
                </a:cubicBezTo>
                <a:cubicBezTo>
                  <a:pt x="5148349" y="90244"/>
                  <a:pt x="5155809" y="88510"/>
                  <a:pt x="5163448" y="86532"/>
                </a:cubicBezTo>
                <a:cubicBezTo>
                  <a:pt x="5171088" y="84554"/>
                  <a:pt x="5177851" y="86439"/>
                  <a:pt x="5183735" y="92188"/>
                </a:cubicBezTo>
                <a:cubicBezTo>
                  <a:pt x="5189620" y="97936"/>
                  <a:pt x="5187986" y="102041"/>
                  <a:pt x="5178833" y="104503"/>
                </a:cubicBezTo>
                <a:cubicBezTo>
                  <a:pt x="5169680" y="106965"/>
                  <a:pt x="5157135" y="109238"/>
                  <a:pt x="5141198" y="111321"/>
                </a:cubicBezTo>
                <a:cubicBezTo>
                  <a:pt x="5141198" y="128970"/>
                  <a:pt x="5141384" y="147226"/>
                  <a:pt x="5141756" y="166090"/>
                </a:cubicBezTo>
                <a:cubicBezTo>
                  <a:pt x="5142129" y="184954"/>
                  <a:pt x="5142907" y="203151"/>
                  <a:pt x="5144091" y="220682"/>
                </a:cubicBezTo>
                <a:cubicBezTo>
                  <a:pt x="5145276" y="238213"/>
                  <a:pt x="5141617" y="252259"/>
                  <a:pt x="5133115" y="262819"/>
                </a:cubicBezTo>
                <a:cubicBezTo>
                  <a:pt x="5124613" y="273380"/>
                  <a:pt x="5118837" y="275491"/>
                  <a:pt x="5115785" y="269154"/>
                </a:cubicBezTo>
                <a:cubicBezTo>
                  <a:pt x="5112735" y="262816"/>
                  <a:pt x="5108781" y="257216"/>
                  <a:pt x="5103926" y="252355"/>
                </a:cubicBezTo>
                <a:cubicBezTo>
                  <a:pt x="5099071" y="247493"/>
                  <a:pt x="5093930" y="242076"/>
                  <a:pt x="5088503" y="236104"/>
                </a:cubicBezTo>
                <a:cubicBezTo>
                  <a:pt x="5083078" y="230133"/>
                  <a:pt x="5084740" y="228319"/>
                  <a:pt x="5093489" y="230663"/>
                </a:cubicBezTo>
                <a:cubicBezTo>
                  <a:pt x="5102239" y="233007"/>
                  <a:pt x="5108785" y="234179"/>
                  <a:pt x="5113125" y="234179"/>
                </a:cubicBezTo>
                <a:cubicBezTo>
                  <a:pt x="5116387" y="234179"/>
                  <a:pt x="5118552" y="230489"/>
                  <a:pt x="5119618" y="223110"/>
                </a:cubicBezTo>
                <a:cubicBezTo>
                  <a:pt x="5120685" y="215731"/>
                  <a:pt x="5121023" y="210376"/>
                  <a:pt x="5120632" y="207046"/>
                </a:cubicBezTo>
                <a:cubicBezTo>
                  <a:pt x="5120241" y="203716"/>
                  <a:pt x="5120046" y="172719"/>
                  <a:pt x="5120046" y="114056"/>
                </a:cubicBezTo>
                <a:cubicBezTo>
                  <a:pt x="5109417" y="115619"/>
                  <a:pt x="5102441" y="116400"/>
                  <a:pt x="5099117" y="116400"/>
                </a:cubicBezTo>
                <a:cubicBezTo>
                  <a:pt x="5096227" y="116400"/>
                  <a:pt x="5091211" y="114044"/>
                  <a:pt x="5084067" y="109331"/>
                </a:cubicBezTo>
                <a:cubicBezTo>
                  <a:pt x="5076923" y="104618"/>
                  <a:pt x="5077655" y="102261"/>
                  <a:pt x="5086262" y="102261"/>
                </a:cubicBezTo>
                <a:cubicBezTo>
                  <a:pt x="5092203" y="102261"/>
                  <a:pt x="5103465" y="100544"/>
                  <a:pt x="5120046" y="97108"/>
                </a:cubicBezTo>
                <a:lnTo>
                  <a:pt x="5118893" y="65129"/>
                </a:lnTo>
                <a:cubicBezTo>
                  <a:pt x="5118136" y="44119"/>
                  <a:pt x="5115417" y="29683"/>
                  <a:pt x="5110735" y="21820"/>
                </a:cubicBezTo>
                <a:cubicBezTo>
                  <a:pt x="5107223" y="15923"/>
                  <a:pt x="5107711" y="12812"/>
                  <a:pt x="5112198" y="12489"/>
                </a:cubicBezTo>
                <a:close/>
                <a:moveTo>
                  <a:pt x="2654749" y="12489"/>
                </a:moveTo>
                <a:cubicBezTo>
                  <a:pt x="2656244" y="12381"/>
                  <a:pt x="2658184" y="12583"/>
                  <a:pt x="2660569" y="13095"/>
                </a:cubicBezTo>
                <a:cubicBezTo>
                  <a:pt x="2670106" y="15141"/>
                  <a:pt x="2677327" y="17802"/>
                  <a:pt x="2682232" y="21076"/>
                </a:cubicBezTo>
                <a:cubicBezTo>
                  <a:pt x="2687138" y="24350"/>
                  <a:pt x="2688418" y="28365"/>
                  <a:pt x="2686074" y="33122"/>
                </a:cubicBezTo>
                <a:cubicBezTo>
                  <a:pt x="2683730" y="37878"/>
                  <a:pt x="2682911" y="57415"/>
                  <a:pt x="2683618" y="91732"/>
                </a:cubicBezTo>
                <a:cubicBezTo>
                  <a:pt x="2690898" y="90244"/>
                  <a:pt x="2698358" y="88510"/>
                  <a:pt x="2705998" y="86532"/>
                </a:cubicBezTo>
                <a:cubicBezTo>
                  <a:pt x="2713638" y="84554"/>
                  <a:pt x="2720401" y="86439"/>
                  <a:pt x="2726285" y="92188"/>
                </a:cubicBezTo>
                <a:cubicBezTo>
                  <a:pt x="2732170" y="97936"/>
                  <a:pt x="2730536" y="102041"/>
                  <a:pt x="2721383" y="104503"/>
                </a:cubicBezTo>
                <a:cubicBezTo>
                  <a:pt x="2712231" y="106965"/>
                  <a:pt x="2699686" y="109238"/>
                  <a:pt x="2683749" y="111321"/>
                </a:cubicBezTo>
                <a:cubicBezTo>
                  <a:pt x="2683749" y="128970"/>
                  <a:pt x="2683935" y="147226"/>
                  <a:pt x="2684307" y="166090"/>
                </a:cubicBezTo>
                <a:cubicBezTo>
                  <a:pt x="2684679" y="184954"/>
                  <a:pt x="2685457" y="203151"/>
                  <a:pt x="2686641" y="220682"/>
                </a:cubicBezTo>
                <a:cubicBezTo>
                  <a:pt x="2687826" y="238213"/>
                  <a:pt x="2684167" y="252259"/>
                  <a:pt x="2675665" y="262819"/>
                </a:cubicBezTo>
                <a:cubicBezTo>
                  <a:pt x="2667164" y="273380"/>
                  <a:pt x="2661387" y="275491"/>
                  <a:pt x="2658336" y="269154"/>
                </a:cubicBezTo>
                <a:cubicBezTo>
                  <a:pt x="2655285" y="262816"/>
                  <a:pt x="2651332" y="257216"/>
                  <a:pt x="2646476" y="252355"/>
                </a:cubicBezTo>
                <a:cubicBezTo>
                  <a:pt x="2641621" y="247493"/>
                  <a:pt x="2636480" y="242076"/>
                  <a:pt x="2631054" y="236104"/>
                </a:cubicBezTo>
                <a:cubicBezTo>
                  <a:pt x="2625628" y="230133"/>
                  <a:pt x="2627290" y="228319"/>
                  <a:pt x="2636040" y="230663"/>
                </a:cubicBezTo>
                <a:cubicBezTo>
                  <a:pt x="2644790" y="233007"/>
                  <a:pt x="2651335" y="234179"/>
                  <a:pt x="2655676" y="234179"/>
                </a:cubicBezTo>
                <a:cubicBezTo>
                  <a:pt x="2658938" y="234179"/>
                  <a:pt x="2661102" y="230489"/>
                  <a:pt x="2662168" y="223110"/>
                </a:cubicBezTo>
                <a:cubicBezTo>
                  <a:pt x="2663235" y="215731"/>
                  <a:pt x="2663573" y="210376"/>
                  <a:pt x="2663182" y="207046"/>
                </a:cubicBezTo>
                <a:cubicBezTo>
                  <a:pt x="2662792" y="203716"/>
                  <a:pt x="2662596" y="172719"/>
                  <a:pt x="2662596" y="114056"/>
                </a:cubicBezTo>
                <a:cubicBezTo>
                  <a:pt x="2651968" y="115619"/>
                  <a:pt x="2644991" y="116400"/>
                  <a:pt x="2641667" y="116400"/>
                </a:cubicBezTo>
                <a:cubicBezTo>
                  <a:pt x="2638778" y="116400"/>
                  <a:pt x="2633761" y="114044"/>
                  <a:pt x="2626617" y="109331"/>
                </a:cubicBezTo>
                <a:cubicBezTo>
                  <a:pt x="2619473" y="104618"/>
                  <a:pt x="2620205" y="102261"/>
                  <a:pt x="2628812" y="102261"/>
                </a:cubicBezTo>
                <a:cubicBezTo>
                  <a:pt x="2634753" y="102261"/>
                  <a:pt x="2646015" y="100544"/>
                  <a:pt x="2662596" y="97108"/>
                </a:cubicBezTo>
                <a:lnTo>
                  <a:pt x="2661443" y="65129"/>
                </a:lnTo>
                <a:cubicBezTo>
                  <a:pt x="2660686" y="44119"/>
                  <a:pt x="2657967" y="29683"/>
                  <a:pt x="2653285" y="21820"/>
                </a:cubicBezTo>
                <a:cubicBezTo>
                  <a:pt x="2649774" y="15923"/>
                  <a:pt x="2650262" y="12812"/>
                  <a:pt x="2654749" y="12489"/>
                </a:cubicBezTo>
                <a:close/>
                <a:moveTo>
                  <a:pt x="4664725" y="12388"/>
                </a:moveTo>
                <a:cubicBezTo>
                  <a:pt x="4669166" y="12388"/>
                  <a:pt x="4675540" y="14205"/>
                  <a:pt x="4683850" y="17839"/>
                </a:cubicBezTo>
                <a:cubicBezTo>
                  <a:pt x="4692159" y="21473"/>
                  <a:pt x="4694553" y="26713"/>
                  <a:pt x="4691030" y="33559"/>
                </a:cubicBezTo>
                <a:cubicBezTo>
                  <a:pt x="4687509" y="40405"/>
                  <a:pt x="4685381" y="58239"/>
                  <a:pt x="4684649" y="87062"/>
                </a:cubicBezTo>
                <a:cubicBezTo>
                  <a:pt x="4686287" y="86355"/>
                  <a:pt x="4690686" y="85596"/>
                  <a:pt x="4697849" y="84783"/>
                </a:cubicBezTo>
                <a:cubicBezTo>
                  <a:pt x="4705011" y="83971"/>
                  <a:pt x="4710633" y="84579"/>
                  <a:pt x="4714713" y="86607"/>
                </a:cubicBezTo>
                <a:cubicBezTo>
                  <a:pt x="4718793" y="88634"/>
                  <a:pt x="4719847" y="91921"/>
                  <a:pt x="4717875" y="96467"/>
                </a:cubicBezTo>
                <a:cubicBezTo>
                  <a:pt x="4715903" y="101012"/>
                  <a:pt x="4704357" y="104792"/>
                  <a:pt x="4683236" y="107805"/>
                </a:cubicBezTo>
                <a:cubicBezTo>
                  <a:pt x="4682616" y="117752"/>
                  <a:pt x="4682305" y="126800"/>
                  <a:pt x="4682305" y="134948"/>
                </a:cubicBezTo>
                <a:cubicBezTo>
                  <a:pt x="4694497" y="134948"/>
                  <a:pt x="4702605" y="137453"/>
                  <a:pt x="4706630" y="142464"/>
                </a:cubicBezTo>
                <a:cubicBezTo>
                  <a:pt x="4710654" y="147474"/>
                  <a:pt x="4711591" y="153136"/>
                  <a:pt x="4709439" y="159449"/>
                </a:cubicBezTo>
                <a:cubicBezTo>
                  <a:pt x="4707287" y="165761"/>
                  <a:pt x="4702546" y="166202"/>
                  <a:pt x="4695216" y="160770"/>
                </a:cubicBezTo>
                <a:cubicBezTo>
                  <a:pt x="4687887" y="155337"/>
                  <a:pt x="4683583" y="150271"/>
                  <a:pt x="4682305" y="145570"/>
                </a:cubicBezTo>
                <a:cubicBezTo>
                  <a:pt x="4682305" y="168825"/>
                  <a:pt x="4682101" y="189921"/>
                  <a:pt x="4681692" y="208860"/>
                </a:cubicBezTo>
                <a:cubicBezTo>
                  <a:pt x="4681282" y="227798"/>
                  <a:pt x="4680479" y="241230"/>
                  <a:pt x="4679282" y="249155"/>
                </a:cubicBezTo>
                <a:cubicBezTo>
                  <a:pt x="4678086" y="257080"/>
                  <a:pt x="4675859" y="263396"/>
                  <a:pt x="4672604" y="268103"/>
                </a:cubicBezTo>
                <a:cubicBezTo>
                  <a:pt x="4669348" y="272809"/>
                  <a:pt x="4665265" y="269364"/>
                  <a:pt x="4660353" y="257768"/>
                </a:cubicBezTo>
                <a:cubicBezTo>
                  <a:pt x="4655442" y="246172"/>
                  <a:pt x="4654158" y="236771"/>
                  <a:pt x="4656502" y="229565"/>
                </a:cubicBezTo>
                <a:cubicBezTo>
                  <a:pt x="4658846" y="222360"/>
                  <a:pt x="4660599" y="210621"/>
                  <a:pt x="4661758" y="194349"/>
                </a:cubicBezTo>
                <a:cubicBezTo>
                  <a:pt x="4662918" y="178077"/>
                  <a:pt x="4663888" y="159486"/>
                  <a:pt x="4664669" y="138576"/>
                </a:cubicBezTo>
                <a:cubicBezTo>
                  <a:pt x="4656521" y="159387"/>
                  <a:pt x="4647865" y="174970"/>
                  <a:pt x="4638699" y="185326"/>
                </a:cubicBezTo>
                <a:cubicBezTo>
                  <a:pt x="4629534" y="195682"/>
                  <a:pt x="4619506" y="203710"/>
                  <a:pt x="4608617" y="209408"/>
                </a:cubicBezTo>
                <a:cubicBezTo>
                  <a:pt x="4597728" y="215107"/>
                  <a:pt x="4595086" y="214447"/>
                  <a:pt x="4600692" y="207427"/>
                </a:cubicBezTo>
                <a:cubicBezTo>
                  <a:pt x="4606298" y="200407"/>
                  <a:pt x="4613535" y="190923"/>
                  <a:pt x="4622402" y="178973"/>
                </a:cubicBezTo>
                <a:cubicBezTo>
                  <a:pt x="4631270" y="167023"/>
                  <a:pt x="4638584" y="154519"/>
                  <a:pt x="4644345" y="141459"/>
                </a:cubicBezTo>
                <a:cubicBezTo>
                  <a:pt x="4650106" y="128399"/>
                  <a:pt x="4654543" y="118874"/>
                  <a:pt x="4657656" y="112884"/>
                </a:cubicBezTo>
                <a:cubicBezTo>
                  <a:pt x="4653365" y="114447"/>
                  <a:pt x="4647142" y="115811"/>
                  <a:pt x="4638987" y="116977"/>
                </a:cubicBezTo>
                <a:cubicBezTo>
                  <a:pt x="4630833" y="118143"/>
                  <a:pt x="4623150" y="116307"/>
                  <a:pt x="4615937" y="111470"/>
                </a:cubicBezTo>
                <a:cubicBezTo>
                  <a:pt x="4608726" y="106633"/>
                  <a:pt x="4608505" y="103902"/>
                  <a:pt x="4615277" y="103275"/>
                </a:cubicBezTo>
                <a:cubicBezTo>
                  <a:pt x="4622049" y="102649"/>
                  <a:pt x="4638898" y="99421"/>
                  <a:pt x="4665823" y="93592"/>
                </a:cubicBezTo>
                <a:cubicBezTo>
                  <a:pt x="4665823" y="76130"/>
                  <a:pt x="4665637" y="61166"/>
                  <a:pt x="4665265" y="48702"/>
                </a:cubicBezTo>
                <a:cubicBezTo>
                  <a:pt x="4664893" y="36238"/>
                  <a:pt x="4663144" y="27069"/>
                  <a:pt x="4660018" y="21197"/>
                </a:cubicBezTo>
                <a:cubicBezTo>
                  <a:pt x="4656893" y="15324"/>
                  <a:pt x="4658462" y="12388"/>
                  <a:pt x="4664725" y="12388"/>
                </a:cubicBezTo>
                <a:close/>
                <a:moveTo>
                  <a:pt x="2207275" y="12388"/>
                </a:moveTo>
                <a:cubicBezTo>
                  <a:pt x="2211715" y="12388"/>
                  <a:pt x="2218090" y="14205"/>
                  <a:pt x="2226400" y="17839"/>
                </a:cubicBezTo>
                <a:cubicBezTo>
                  <a:pt x="2234709" y="21473"/>
                  <a:pt x="2237103" y="26713"/>
                  <a:pt x="2233581" y="33559"/>
                </a:cubicBezTo>
                <a:cubicBezTo>
                  <a:pt x="2230058" y="40405"/>
                  <a:pt x="2227931" y="58239"/>
                  <a:pt x="2227200" y="87062"/>
                </a:cubicBezTo>
                <a:cubicBezTo>
                  <a:pt x="2228837" y="86355"/>
                  <a:pt x="2233236" y="85596"/>
                  <a:pt x="2240399" y="84783"/>
                </a:cubicBezTo>
                <a:cubicBezTo>
                  <a:pt x="2247561" y="83971"/>
                  <a:pt x="2253182" y="84579"/>
                  <a:pt x="2257263" y="86607"/>
                </a:cubicBezTo>
                <a:cubicBezTo>
                  <a:pt x="2261343" y="88634"/>
                  <a:pt x="2262398" y="91921"/>
                  <a:pt x="2260426" y="96467"/>
                </a:cubicBezTo>
                <a:cubicBezTo>
                  <a:pt x="2258454" y="101012"/>
                  <a:pt x="2246907" y="104792"/>
                  <a:pt x="2225786" y="107805"/>
                </a:cubicBezTo>
                <a:cubicBezTo>
                  <a:pt x="2225165" y="117752"/>
                  <a:pt x="2224856" y="126800"/>
                  <a:pt x="2224856" y="134948"/>
                </a:cubicBezTo>
                <a:cubicBezTo>
                  <a:pt x="2237047" y="134948"/>
                  <a:pt x="2245155" y="137453"/>
                  <a:pt x="2249180" y="142464"/>
                </a:cubicBezTo>
                <a:cubicBezTo>
                  <a:pt x="2253204" y="147474"/>
                  <a:pt x="2254140" y="153136"/>
                  <a:pt x="2251989" y="159449"/>
                </a:cubicBezTo>
                <a:cubicBezTo>
                  <a:pt x="2249837" y="165761"/>
                  <a:pt x="2245096" y="166202"/>
                  <a:pt x="2237766" y="160770"/>
                </a:cubicBezTo>
                <a:cubicBezTo>
                  <a:pt x="2230437" y="155337"/>
                  <a:pt x="2226133" y="150271"/>
                  <a:pt x="2224856" y="145570"/>
                </a:cubicBezTo>
                <a:cubicBezTo>
                  <a:pt x="2224856" y="168825"/>
                  <a:pt x="2224651" y="189921"/>
                  <a:pt x="2224242" y="208860"/>
                </a:cubicBezTo>
                <a:cubicBezTo>
                  <a:pt x="2223832" y="227798"/>
                  <a:pt x="2223029" y="241230"/>
                  <a:pt x="2221833" y="249155"/>
                </a:cubicBezTo>
                <a:cubicBezTo>
                  <a:pt x="2220636" y="257080"/>
                  <a:pt x="2218409" y="263396"/>
                  <a:pt x="2215154" y="268103"/>
                </a:cubicBezTo>
                <a:cubicBezTo>
                  <a:pt x="2211898" y="272809"/>
                  <a:pt x="2207815" y="269364"/>
                  <a:pt x="2202903" y="257768"/>
                </a:cubicBezTo>
                <a:cubicBezTo>
                  <a:pt x="2197992" y="246172"/>
                  <a:pt x="2196708" y="236771"/>
                  <a:pt x="2199053" y="229565"/>
                </a:cubicBezTo>
                <a:cubicBezTo>
                  <a:pt x="2201397" y="222360"/>
                  <a:pt x="2203148" y="210621"/>
                  <a:pt x="2204308" y="194349"/>
                </a:cubicBezTo>
                <a:cubicBezTo>
                  <a:pt x="2205468" y="178077"/>
                  <a:pt x="2206438" y="159486"/>
                  <a:pt x="2207219" y="138576"/>
                </a:cubicBezTo>
                <a:cubicBezTo>
                  <a:pt x="2199071" y="159387"/>
                  <a:pt x="2190414" y="174970"/>
                  <a:pt x="2181249" y="185326"/>
                </a:cubicBezTo>
                <a:cubicBezTo>
                  <a:pt x="2172084" y="195682"/>
                  <a:pt x="2162056" y="203710"/>
                  <a:pt x="2151167" y="209408"/>
                </a:cubicBezTo>
                <a:cubicBezTo>
                  <a:pt x="2140278" y="215107"/>
                  <a:pt x="2137636" y="214447"/>
                  <a:pt x="2143242" y="207427"/>
                </a:cubicBezTo>
                <a:cubicBezTo>
                  <a:pt x="2148848" y="200407"/>
                  <a:pt x="2156085" y="190923"/>
                  <a:pt x="2164952" y="178973"/>
                </a:cubicBezTo>
                <a:cubicBezTo>
                  <a:pt x="2173820" y="167023"/>
                  <a:pt x="2181134" y="154519"/>
                  <a:pt x="2186895" y="141459"/>
                </a:cubicBezTo>
                <a:cubicBezTo>
                  <a:pt x="2192656" y="128399"/>
                  <a:pt x="2197093" y="118874"/>
                  <a:pt x="2200206" y="112884"/>
                </a:cubicBezTo>
                <a:cubicBezTo>
                  <a:pt x="2195915" y="114447"/>
                  <a:pt x="2189692" y="115811"/>
                  <a:pt x="2181537" y="116977"/>
                </a:cubicBezTo>
                <a:cubicBezTo>
                  <a:pt x="2173383" y="118143"/>
                  <a:pt x="2165699" y="116307"/>
                  <a:pt x="2158488" y="111470"/>
                </a:cubicBezTo>
                <a:cubicBezTo>
                  <a:pt x="2151276" y="106633"/>
                  <a:pt x="2151055" y="103902"/>
                  <a:pt x="2157827" y="103275"/>
                </a:cubicBezTo>
                <a:cubicBezTo>
                  <a:pt x="2164599" y="102649"/>
                  <a:pt x="2181447" y="99421"/>
                  <a:pt x="2208373" y="93592"/>
                </a:cubicBezTo>
                <a:cubicBezTo>
                  <a:pt x="2208373" y="76130"/>
                  <a:pt x="2208187" y="61166"/>
                  <a:pt x="2207815" y="48702"/>
                </a:cubicBezTo>
                <a:cubicBezTo>
                  <a:pt x="2207443" y="36238"/>
                  <a:pt x="2205694" y="27069"/>
                  <a:pt x="2202569" y="21197"/>
                </a:cubicBezTo>
                <a:cubicBezTo>
                  <a:pt x="2199443" y="15324"/>
                  <a:pt x="2201012" y="12388"/>
                  <a:pt x="2207275" y="12388"/>
                </a:cubicBezTo>
                <a:close/>
                <a:moveTo>
                  <a:pt x="4778021" y="10109"/>
                </a:moveTo>
                <a:cubicBezTo>
                  <a:pt x="4782771" y="10946"/>
                  <a:pt x="4789214" y="13616"/>
                  <a:pt x="4797350" y="18118"/>
                </a:cubicBezTo>
                <a:cubicBezTo>
                  <a:pt x="4805486" y="22620"/>
                  <a:pt x="4808146" y="26951"/>
                  <a:pt x="4805330" y="31112"/>
                </a:cubicBezTo>
                <a:cubicBezTo>
                  <a:pt x="4802516" y="35273"/>
                  <a:pt x="4798088" y="48479"/>
                  <a:pt x="4792048" y="70729"/>
                </a:cubicBezTo>
                <a:cubicBezTo>
                  <a:pt x="4800705" y="69265"/>
                  <a:pt x="4810577" y="66952"/>
                  <a:pt x="4821664" y="63789"/>
                </a:cubicBezTo>
                <a:cubicBezTo>
                  <a:pt x="4832752" y="60627"/>
                  <a:pt x="4842262" y="62434"/>
                  <a:pt x="4850193" y="69212"/>
                </a:cubicBezTo>
                <a:cubicBezTo>
                  <a:pt x="4858124" y="75990"/>
                  <a:pt x="4855337" y="80099"/>
                  <a:pt x="4841831" y="81537"/>
                </a:cubicBezTo>
                <a:cubicBezTo>
                  <a:pt x="4828324" y="82976"/>
                  <a:pt x="4809498" y="85884"/>
                  <a:pt x="4785350" y="90262"/>
                </a:cubicBezTo>
                <a:cubicBezTo>
                  <a:pt x="4780253" y="106274"/>
                  <a:pt x="4776650" y="115327"/>
                  <a:pt x="4774542" y="117423"/>
                </a:cubicBezTo>
                <a:cubicBezTo>
                  <a:pt x="4790528" y="114496"/>
                  <a:pt x="4800698" y="111818"/>
                  <a:pt x="4805051" y="109387"/>
                </a:cubicBezTo>
                <a:cubicBezTo>
                  <a:pt x="4809405" y="106956"/>
                  <a:pt x="4813920" y="106804"/>
                  <a:pt x="4818595" y="108931"/>
                </a:cubicBezTo>
                <a:cubicBezTo>
                  <a:pt x="4823271" y="111058"/>
                  <a:pt x="4827993" y="113957"/>
                  <a:pt x="4832761" y="117628"/>
                </a:cubicBezTo>
                <a:cubicBezTo>
                  <a:pt x="4837530" y="121299"/>
                  <a:pt x="4838340" y="125708"/>
                  <a:pt x="4835189" y="130855"/>
                </a:cubicBezTo>
                <a:cubicBezTo>
                  <a:pt x="4832039" y="136002"/>
                  <a:pt x="4829887" y="149493"/>
                  <a:pt x="4828734" y="171327"/>
                </a:cubicBezTo>
                <a:cubicBezTo>
                  <a:pt x="4827580" y="193161"/>
                  <a:pt x="4826638" y="211768"/>
                  <a:pt x="4825906" y="227147"/>
                </a:cubicBezTo>
                <a:cubicBezTo>
                  <a:pt x="4839090" y="226390"/>
                  <a:pt x="4848795" y="226012"/>
                  <a:pt x="4855020" y="226012"/>
                </a:cubicBezTo>
                <a:cubicBezTo>
                  <a:pt x="4862053" y="226012"/>
                  <a:pt x="4868226" y="227559"/>
                  <a:pt x="4873540" y="230654"/>
                </a:cubicBezTo>
                <a:cubicBezTo>
                  <a:pt x="4878855" y="233748"/>
                  <a:pt x="4882554" y="238436"/>
                  <a:pt x="4884637" y="244718"/>
                </a:cubicBezTo>
                <a:cubicBezTo>
                  <a:pt x="4886721" y="251000"/>
                  <a:pt x="4880876" y="252779"/>
                  <a:pt x="4867103" y="250057"/>
                </a:cubicBezTo>
                <a:cubicBezTo>
                  <a:pt x="4853331" y="247335"/>
                  <a:pt x="4837474" y="246358"/>
                  <a:pt x="4819534" y="247127"/>
                </a:cubicBezTo>
                <a:cubicBezTo>
                  <a:pt x="4801595" y="247896"/>
                  <a:pt x="4782461" y="249648"/>
                  <a:pt x="4762133" y="252383"/>
                </a:cubicBezTo>
                <a:cubicBezTo>
                  <a:pt x="4741806" y="255117"/>
                  <a:pt x="4726557" y="257455"/>
                  <a:pt x="4716387" y="259396"/>
                </a:cubicBezTo>
                <a:cubicBezTo>
                  <a:pt x="4706217" y="261337"/>
                  <a:pt x="4697195" y="258395"/>
                  <a:pt x="4689319" y="250569"/>
                </a:cubicBezTo>
                <a:cubicBezTo>
                  <a:pt x="4681444" y="242743"/>
                  <a:pt x="4682709" y="239224"/>
                  <a:pt x="4693114" y="240011"/>
                </a:cubicBezTo>
                <a:cubicBezTo>
                  <a:pt x="4703520" y="240799"/>
                  <a:pt x="4717770" y="239803"/>
                  <a:pt x="4735865" y="237025"/>
                </a:cubicBezTo>
                <a:cubicBezTo>
                  <a:pt x="4735865" y="195651"/>
                  <a:pt x="4735487" y="169426"/>
                  <a:pt x="4734730" y="158351"/>
                </a:cubicBezTo>
                <a:cubicBezTo>
                  <a:pt x="4733974" y="147276"/>
                  <a:pt x="4732418" y="137686"/>
                  <a:pt x="4730061" y="129581"/>
                </a:cubicBezTo>
                <a:cubicBezTo>
                  <a:pt x="4727704" y="121476"/>
                  <a:pt x="4729134" y="118053"/>
                  <a:pt x="4734349" y="119312"/>
                </a:cubicBezTo>
                <a:cubicBezTo>
                  <a:pt x="4739564" y="120570"/>
                  <a:pt x="4743139" y="121544"/>
                  <a:pt x="4745074" y="122232"/>
                </a:cubicBezTo>
                <a:cubicBezTo>
                  <a:pt x="4747008" y="122921"/>
                  <a:pt x="4751461" y="122378"/>
                  <a:pt x="4758431" y="120605"/>
                </a:cubicBezTo>
                <a:cubicBezTo>
                  <a:pt x="4761296" y="110311"/>
                  <a:pt x="4763895" y="101127"/>
                  <a:pt x="4766226" y="93053"/>
                </a:cubicBezTo>
                <a:cubicBezTo>
                  <a:pt x="4761835" y="94442"/>
                  <a:pt x="4755687" y="95955"/>
                  <a:pt x="4747781" y="97592"/>
                </a:cubicBezTo>
                <a:cubicBezTo>
                  <a:pt x="4739874" y="99229"/>
                  <a:pt x="4733385" y="96916"/>
                  <a:pt x="4728312" y="90653"/>
                </a:cubicBezTo>
                <a:cubicBezTo>
                  <a:pt x="4723240" y="84390"/>
                  <a:pt x="4724616" y="81258"/>
                  <a:pt x="4732442" y="81258"/>
                </a:cubicBezTo>
                <a:cubicBezTo>
                  <a:pt x="4738445" y="81258"/>
                  <a:pt x="4750686" y="79478"/>
                  <a:pt x="4769165" y="75919"/>
                </a:cubicBezTo>
                <a:cubicBezTo>
                  <a:pt x="4771100" y="70822"/>
                  <a:pt x="4772846" y="61954"/>
                  <a:pt x="4774402" y="49316"/>
                </a:cubicBezTo>
                <a:cubicBezTo>
                  <a:pt x="4775959" y="36678"/>
                  <a:pt x="4775764" y="26775"/>
                  <a:pt x="4773816" y="19606"/>
                </a:cubicBezTo>
                <a:cubicBezTo>
                  <a:pt x="4771869" y="12438"/>
                  <a:pt x="4773271" y="9272"/>
                  <a:pt x="4778021" y="10109"/>
                </a:cubicBezTo>
                <a:close/>
                <a:moveTo>
                  <a:pt x="2320571" y="10109"/>
                </a:moveTo>
                <a:cubicBezTo>
                  <a:pt x="2325321" y="10946"/>
                  <a:pt x="2331764" y="13616"/>
                  <a:pt x="2339900" y="18118"/>
                </a:cubicBezTo>
                <a:cubicBezTo>
                  <a:pt x="2348036" y="22620"/>
                  <a:pt x="2350696" y="26951"/>
                  <a:pt x="2347881" y="31112"/>
                </a:cubicBezTo>
                <a:cubicBezTo>
                  <a:pt x="2345065" y="35273"/>
                  <a:pt x="2340638" y="48479"/>
                  <a:pt x="2334598" y="70729"/>
                </a:cubicBezTo>
                <a:cubicBezTo>
                  <a:pt x="2343254" y="69265"/>
                  <a:pt x="2353127" y="66952"/>
                  <a:pt x="2364215" y="63789"/>
                </a:cubicBezTo>
                <a:cubicBezTo>
                  <a:pt x="2375302" y="60627"/>
                  <a:pt x="2384812" y="62434"/>
                  <a:pt x="2392743" y="69212"/>
                </a:cubicBezTo>
                <a:cubicBezTo>
                  <a:pt x="2400674" y="75990"/>
                  <a:pt x="2397887" y="80099"/>
                  <a:pt x="2384381" y="81537"/>
                </a:cubicBezTo>
                <a:cubicBezTo>
                  <a:pt x="2370875" y="82976"/>
                  <a:pt x="2352048" y="85884"/>
                  <a:pt x="2327900" y="90262"/>
                </a:cubicBezTo>
                <a:cubicBezTo>
                  <a:pt x="2322803" y="106274"/>
                  <a:pt x="2319200" y="115327"/>
                  <a:pt x="2317092" y="117423"/>
                </a:cubicBezTo>
                <a:cubicBezTo>
                  <a:pt x="2333078" y="114496"/>
                  <a:pt x="2343248" y="111817"/>
                  <a:pt x="2347602" y="109387"/>
                </a:cubicBezTo>
                <a:cubicBezTo>
                  <a:pt x="2351955" y="106956"/>
                  <a:pt x="2356469" y="106804"/>
                  <a:pt x="2361145" y="108931"/>
                </a:cubicBezTo>
                <a:cubicBezTo>
                  <a:pt x="2365821" y="111058"/>
                  <a:pt x="2370543" y="113957"/>
                  <a:pt x="2375312" y="117628"/>
                </a:cubicBezTo>
                <a:cubicBezTo>
                  <a:pt x="2380080" y="121299"/>
                  <a:pt x="2380889" y="125708"/>
                  <a:pt x="2377739" y="130855"/>
                </a:cubicBezTo>
                <a:cubicBezTo>
                  <a:pt x="2374589" y="136002"/>
                  <a:pt x="2372437" y="149493"/>
                  <a:pt x="2371284" y="171327"/>
                </a:cubicBezTo>
                <a:cubicBezTo>
                  <a:pt x="2370130" y="193161"/>
                  <a:pt x="2369188" y="211768"/>
                  <a:pt x="2368456" y="227147"/>
                </a:cubicBezTo>
                <a:cubicBezTo>
                  <a:pt x="2381640" y="226390"/>
                  <a:pt x="2391345" y="226012"/>
                  <a:pt x="2397571" y="226012"/>
                </a:cubicBezTo>
                <a:cubicBezTo>
                  <a:pt x="2404603" y="226012"/>
                  <a:pt x="2410776" y="227559"/>
                  <a:pt x="2416090" y="230654"/>
                </a:cubicBezTo>
                <a:cubicBezTo>
                  <a:pt x="2421405" y="233748"/>
                  <a:pt x="2425104" y="238436"/>
                  <a:pt x="2427187" y="244718"/>
                </a:cubicBezTo>
                <a:cubicBezTo>
                  <a:pt x="2429271" y="251000"/>
                  <a:pt x="2423426" y="252779"/>
                  <a:pt x="2409654" y="250057"/>
                </a:cubicBezTo>
                <a:cubicBezTo>
                  <a:pt x="2395881" y="247335"/>
                  <a:pt x="2380024" y="246358"/>
                  <a:pt x="2362084" y="247127"/>
                </a:cubicBezTo>
                <a:cubicBezTo>
                  <a:pt x="2344144" y="247896"/>
                  <a:pt x="2325011" y="249648"/>
                  <a:pt x="2304683" y="252383"/>
                </a:cubicBezTo>
                <a:cubicBezTo>
                  <a:pt x="2284356" y="255117"/>
                  <a:pt x="2269107" y="257455"/>
                  <a:pt x="2258937" y="259396"/>
                </a:cubicBezTo>
                <a:cubicBezTo>
                  <a:pt x="2248767" y="261337"/>
                  <a:pt x="2239745" y="258395"/>
                  <a:pt x="2231869" y="250569"/>
                </a:cubicBezTo>
                <a:cubicBezTo>
                  <a:pt x="2223993" y="242743"/>
                  <a:pt x="2225258" y="239224"/>
                  <a:pt x="2235664" y="240011"/>
                </a:cubicBezTo>
                <a:cubicBezTo>
                  <a:pt x="2246070" y="240799"/>
                  <a:pt x="2260320" y="239803"/>
                  <a:pt x="2278415" y="237025"/>
                </a:cubicBezTo>
                <a:cubicBezTo>
                  <a:pt x="2278415" y="195651"/>
                  <a:pt x="2278037" y="169426"/>
                  <a:pt x="2277280" y="158351"/>
                </a:cubicBezTo>
                <a:cubicBezTo>
                  <a:pt x="2276524" y="147276"/>
                  <a:pt x="2274967" y="137686"/>
                  <a:pt x="2272611" y="129581"/>
                </a:cubicBezTo>
                <a:cubicBezTo>
                  <a:pt x="2270254" y="121476"/>
                  <a:pt x="2271684" y="118053"/>
                  <a:pt x="2276899" y="119312"/>
                </a:cubicBezTo>
                <a:cubicBezTo>
                  <a:pt x="2282114" y="120570"/>
                  <a:pt x="2285689" y="121544"/>
                  <a:pt x="2287624" y="122232"/>
                </a:cubicBezTo>
                <a:cubicBezTo>
                  <a:pt x="2289559" y="122921"/>
                  <a:pt x="2294011" y="122378"/>
                  <a:pt x="2300981" y="120605"/>
                </a:cubicBezTo>
                <a:cubicBezTo>
                  <a:pt x="2303846" y="110311"/>
                  <a:pt x="2306444" y="101127"/>
                  <a:pt x="2308776" y="93053"/>
                </a:cubicBezTo>
                <a:cubicBezTo>
                  <a:pt x="2304386" y="94442"/>
                  <a:pt x="2298237" y="95955"/>
                  <a:pt x="2290331" y="97592"/>
                </a:cubicBezTo>
                <a:cubicBezTo>
                  <a:pt x="2282424" y="99229"/>
                  <a:pt x="2275934" y="96916"/>
                  <a:pt x="2270862" y="90653"/>
                </a:cubicBezTo>
                <a:cubicBezTo>
                  <a:pt x="2265789" y="84390"/>
                  <a:pt x="2267166" y="81258"/>
                  <a:pt x="2274992" y="81258"/>
                </a:cubicBezTo>
                <a:cubicBezTo>
                  <a:pt x="2280995" y="81258"/>
                  <a:pt x="2293236" y="79478"/>
                  <a:pt x="2311715" y="75919"/>
                </a:cubicBezTo>
                <a:cubicBezTo>
                  <a:pt x="2313650" y="70822"/>
                  <a:pt x="2315396" y="61954"/>
                  <a:pt x="2316952" y="49316"/>
                </a:cubicBezTo>
                <a:cubicBezTo>
                  <a:pt x="2318509" y="36678"/>
                  <a:pt x="2318313" y="26775"/>
                  <a:pt x="2316366" y="19606"/>
                </a:cubicBezTo>
                <a:cubicBezTo>
                  <a:pt x="2314419" y="12438"/>
                  <a:pt x="2315820" y="9272"/>
                  <a:pt x="2320571" y="10109"/>
                </a:cubicBezTo>
                <a:close/>
                <a:moveTo>
                  <a:pt x="5635212" y="6742"/>
                </a:moveTo>
                <a:cubicBezTo>
                  <a:pt x="5638823" y="7027"/>
                  <a:pt x="5643791" y="8165"/>
                  <a:pt x="5650116" y="10155"/>
                </a:cubicBezTo>
                <a:cubicBezTo>
                  <a:pt x="5662767" y="13938"/>
                  <a:pt x="5667535" y="19473"/>
                  <a:pt x="5664422" y="26759"/>
                </a:cubicBezTo>
                <a:cubicBezTo>
                  <a:pt x="5661309" y="34046"/>
                  <a:pt x="5659753" y="49111"/>
                  <a:pt x="5659753" y="71956"/>
                </a:cubicBezTo>
                <a:cubicBezTo>
                  <a:pt x="5659753" y="95186"/>
                  <a:pt x="5659133" y="113231"/>
                  <a:pt x="5657892" y="126093"/>
                </a:cubicBezTo>
                <a:cubicBezTo>
                  <a:pt x="5656652" y="138954"/>
                  <a:pt x="5653868" y="146389"/>
                  <a:pt x="5649539" y="148398"/>
                </a:cubicBezTo>
                <a:cubicBezTo>
                  <a:pt x="5645211" y="150407"/>
                  <a:pt x="5640749" y="147198"/>
                  <a:pt x="5636154" y="138771"/>
                </a:cubicBezTo>
                <a:cubicBezTo>
                  <a:pt x="5631559" y="130344"/>
                  <a:pt x="5630623" y="121929"/>
                  <a:pt x="5633345" y="113526"/>
                </a:cubicBezTo>
                <a:cubicBezTo>
                  <a:pt x="5636067" y="105123"/>
                  <a:pt x="5637429" y="89326"/>
                  <a:pt x="5637429" y="66133"/>
                </a:cubicBezTo>
                <a:cubicBezTo>
                  <a:pt x="5637429" y="42780"/>
                  <a:pt x="5635484" y="28037"/>
                  <a:pt x="5631596" y="21904"/>
                </a:cubicBezTo>
                <a:cubicBezTo>
                  <a:pt x="5627708" y="15771"/>
                  <a:pt x="5626661" y="11284"/>
                  <a:pt x="5628452" y="8444"/>
                </a:cubicBezTo>
                <a:cubicBezTo>
                  <a:pt x="5629348" y="7024"/>
                  <a:pt x="5631601" y="6456"/>
                  <a:pt x="5635212" y="6742"/>
                </a:cubicBezTo>
                <a:close/>
                <a:moveTo>
                  <a:pt x="4100764" y="4998"/>
                </a:moveTo>
                <a:cubicBezTo>
                  <a:pt x="4102240" y="5072"/>
                  <a:pt x="4104043" y="5471"/>
                  <a:pt x="4106173" y="6193"/>
                </a:cubicBezTo>
                <a:cubicBezTo>
                  <a:pt x="4114694" y="9083"/>
                  <a:pt x="4121918" y="13020"/>
                  <a:pt x="4127846" y="18006"/>
                </a:cubicBezTo>
                <a:cubicBezTo>
                  <a:pt x="4133775" y="22992"/>
                  <a:pt x="4135235" y="27203"/>
                  <a:pt x="4132227" y="30638"/>
                </a:cubicBezTo>
                <a:cubicBezTo>
                  <a:pt x="4129220" y="34073"/>
                  <a:pt x="4126439" y="37391"/>
                  <a:pt x="4123884" y="40591"/>
                </a:cubicBezTo>
                <a:cubicBezTo>
                  <a:pt x="4150673" y="68434"/>
                  <a:pt x="4169450" y="86969"/>
                  <a:pt x="4180215" y="96197"/>
                </a:cubicBezTo>
                <a:cubicBezTo>
                  <a:pt x="4190981" y="105424"/>
                  <a:pt x="4202068" y="113275"/>
                  <a:pt x="4213478" y="119749"/>
                </a:cubicBezTo>
                <a:cubicBezTo>
                  <a:pt x="4224889" y="126223"/>
                  <a:pt x="4237908" y="132176"/>
                  <a:pt x="4252536" y="137608"/>
                </a:cubicBezTo>
                <a:cubicBezTo>
                  <a:pt x="4267165" y="143040"/>
                  <a:pt x="4268300" y="147090"/>
                  <a:pt x="4255941" y="149756"/>
                </a:cubicBezTo>
                <a:cubicBezTo>
                  <a:pt x="4243582" y="152423"/>
                  <a:pt x="4230026" y="153350"/>
                  <a:pt x="4215273" y="152538"/>
                </a:cubicBezTo>
                <a:cubicBezTo>
                  <a:pt x="4200521" y="151725"/>
                  <a:pt x="4190140" y="147456"/>
                  <a:pt x="4184131" y="139729"/>
                </a:cubicBezTo>
                <a:cubicBezTo>
                  <a:pt x="4178122" y="132002"/>
                  <a:pt x="4169831" y="121150"/>
                  <a:pt x="4159258" y="107173"/>
                </a:cubicBezTo>
                <a:cubicBezTo>
                  <a:pt x="4148686" y="93195"/>
                  <a:pt x="4134345" y="74480"/>
                  <a:pt x="4116238" y="51027"/>
                </a:cubicBezTo>
                <a:cubicBezTo>
                  <a:pt x="4107717" y="68664"/>
                  <a:pt x="4098561" y="84334"/>
                  <a:pt x="4088770" y="98038"/>
                </a:cubicBezTo>
                <a:cubicBezTo>
                  <a:pt x="4078978" y="111743"/>
                  <a:pt x="4066973" y="126099"/>
                  <a:pt x="4052753" y="141106"/>
                </a:cubicBezTo>
                <a:cubicBezTo>
                  <a:pt x="4038534" y="156112"/>
                  <a:pt x="4021909" y="168003"/>
                  <a:pt x="4002877" y="176778"/>
                </a:cubicBezTo>
                <a:cubicBezTo>
                  <a:pt x="3983846" y="185553"/>
                  <a:pt x="3981623" y="183298"/>
                  <a:pt x="3996208" y="170016"/>
                </a:cubicBezTo>
                <a:cubicBezTo>
                  <a:pt x="4010793" y="156733"/>
                  <a:pt x="4024690" y="142513"/>
                  <a:pt x="4037899" y="127358"/>
                </a:cubicBezTo>
                <a:cubicBezTo>
                  <a:pt x="4051107" y="112202"/>
                  <a:pt x="4062310" y="97536"/>
                  <a:pt x="4071506" y="83360"/>
                </a:cubicBezTo>
                <a:cubicBezTo>
                  <a:pt x="4080702" y="69184"/>
                  <a:pt x="4087623" y="55796"/>
                  <a:pt x="4092267" y="43195"/>
                </a:cubicBezTo>
                <a:cubicBezTo>
                  <a:pt x="4096912" y="30595"/>
                  <a:pt x="4098261" y="20555"/>
                  <a:pt x="4096313" y="13076"/>
                </a:cubicBezTo>
                <a:cubicBezTo>
                  <a:pt x="4094853" y="7467"/>
                  <a:pt x="4096337" y="4774"/>
                  <a:pt x="4100764" y="4998"/>
                </a:cubicBezTo>
                <a:close/>
                <a:moveTo>
                  <a:pt x="1348039" y="4998"/>
                </a:moveTo>
                <a:cubicBezTo>
                  <a:pt x="1349515" y="5072"/>
                  <a:pt x="1351318" y="5471"/>
                  <a:pt x="1353448" y="6193"/>
                </a:cubicBezTo>
                <a:cubicBezTo>
                  <a:pt x="1361969" y="9083"/>
                  <a:pt x="1369193" y="13020"/>
                  <a:pt x="1375121" y="18006"/>
                </a:cubicBezTo>
                <a:cubicBezTo>
                  <a:pt x="1381050" y="22992"/>
                  <a:pt x="1382510" y="27203"/>
                  <a:pt x="1379502" y="30638"/>
                </a:cubicBezTo>
                <a:cubicBezTo>
                  <a:pt x="1376495" y="34073"/>
                  <a:pt x="1373714" y="37391"/>
                  <a:pt x="1371159" y="40591"/>
                </a:cubicBezTo>
                <a:cubicBezTo>
                  <a:pt x="1397948" y="68434"/>
                  <a:pt x="1416725" y="86969"/>
                  <a:pt x="1427490" y="96197"/>
                </a:cubicBezTo>
                <a:cubicBezTo>
                  <a:pt x="1438255" y="105424"/>
                  <a:pt x="1449343" y="113275"/>
                  <a:pt x="1460753" y="119749"/>
                </a:cubicBezTo>
                <a:cubicBezTo>
                  <a:pt x="1472163" y="126223"/>
                  <a:pt x="1485183" y="132176"/>
                  <a:pt x="1499811" y="137608"/>
                </a:cubicBezTo>
                <a:cubicBezTo>
                  <a:pt x="1514440" y="143040"/>
                  <a:pt x="1515575" y="147090"/>
                  <a:pt x="1503216" y="149756"/>
                </a:cubicBezTo>
                <a:cubicBezTo>
                  <a:pt x="1490857" y="152423"/>
                  <a:pt x="1477301" y="153350"/>
                  <a:pt x="1462549" y="152538"/>
                </a:cubicBezTo>
                <a:cubicBezTo>
                  <a:pt x="1447796" y="151725"/>
                  <a:pt x="1437415" y="147456"/>
                  <a:pt x="1431406" y="139729"/>
                </a:cubicBezTo>
                <a:cubicBezTo>
                  <a:pt x="1425397" y="132002"/>
                  <a:pt x="1417106" y="121150"/>
                  <a:pt x="1406533" y="107173"/>
                </a:cubicBezTo>
                <a:cubicBezTo>
                  <a:pt x="1395960" y="93195"/>
                  <a:pt x="1381620" y="74480"/>
                  <a:pt x="1363513" y="51027"/>
                </a:cubicBezTo>
                <a:cubicBezTo>
                  <a:pt x="1354992" y="68664"/>
                  <a:pt x="1345836" y="84334"/>
                  <a:pt x="1336045" y="98038"/>
                </a:cubicBezTo>
                <a:cubicBezTo>
                  <a:pt x="1326253" y="111743"/>
                  <a:pt x="1314248" y="126099"/>
                  <a:pt x="1300028" y="141106"/>
                </a:cubicBezTo>
                <a:cubicBezTo>
                  <a:pt x="1285809" y="156112"/>
                  <a:pt x="1269184" y="168003"/>
                  <a:pt x="1250152" y="176778"/>
                </a:cubicBezTo>
                <a:cubicBezTo>
                  <a:pt x="1231121" y="185553"/>
                  <a:pt x="1228898" y="183298"/>
                  <a:pt x="1243483" y="170016"/>
                </a:cubicBezTo>
                <a:cubicBezTo>
                  <a:pt x="1258068" y="156733"/>
                  <a:pt x="1271965" y="142513"/>
                  <a:pt x="1285173" y="127358"/>
                </a:cubicBezTo>
                <a:cubicBezTo>
                  <a:pt x="1298382" y="112202"/>
                  <a:pt x="1309584" y="97536"/>
                  <a:pt x="1318781" y="83360"/>
                </a:cubicBezTo>
                <a:cubicBezTo>
                  <a:pt x="1327977" y="69184"/>
                  <a:pt x="1334897" y="55796"/>
                  <a:pt x="1339542" y="43195"/>
                </a:cubicBezTo>
                <a:cubicBezTo>
                  <a:pt x="1344187" y="30595"/>
                  <a:pt x="1345535" y="20555"/>
                  <a:pt x="1343588" y="13076"/>
                </a:cubicBezTo>
                <a:cubicBezTo>
                  <a:pt x="1342128" y="7467"/>
                  <a:pt x="1343612" y="4774"/>
                  <a:pt x="1348039" y="4998"/>
                </a:cubicBezTo>
                <a:close/>
                <a:moveTo>
                  <a:pt x="416550" y="4884"/>
                </a:moveTo>
                <a:cubicBezTo>
                  <a:pt x="418257" y="5174"/>
                  <a:pt x="420281" y="5833"/>
                  <a:pt x="422621" y="6863"/>
                </a:cubicBezTo>
                <a:cubicBezTo>
                  <a:pt x="431985" y="10980"/>
                  <a:pt x="438041" y="14347"/>
                  <a:pt x="440788" y="16964"/>
                </a:cubicBezTo>
                <a:cubicBezTo>
                  <a:pt x="443535" y="19581"/>
                  <a:pt x="442791" y="23209"/>
                  <a:pt x="438556" y="27847"/>
                </a:cubicBezTo>
                <a:cubicBezTo>
                  <a:pt x="434320" y="32486"/>
                  <a:pt x="427489" y="39772"/>
                  <a:pt x="418064" y="49707"/>
                </a:cubicBezTo>
                <a:cubicBezTo>
                  <a:pt x="437076" y="46035"/>
                  <a:pt x="452896" y="42619"/>
                  <a:pt x="465521" y="39456"/>
                </a:cubicBezTo>
                <a:cubicBezTo>
                  <a:pt x="478147" y="36293"/>
                  <a:pt x="487421" y="33515"/>
                  <a:pt x="493343" y="31122"/>
                </a:cubicBezTo>
                <a:cubicBezTo>
                  <a:pt x="499265" y="28728"/>
                  <a:pt x="506682" y="30021"/>
                  <a:pt x="515593" y="35000"/>
                </a:cubicBezTo>
                <a:cubicBezTo>
                  <a:pt x="524504" y="39980"/>
                  <a:pt x="524870" y="44256"/>
                  <a:pt x="516691" y="47828"/>
                </a:cubicBezTo>
                <a:cubicBezTo>
                  <a:pt x="508511" y="51399"/>
                  <a:pt x="490028" y="55511"/>
                  <a:pt x="461243" y="60162"/>
                </a:cubicBezTo>
                <a:cubicBezTo>
                  <a:pt x="472144" y="66202"/>
                  <a:pt x="476817" y="70973"/>
                  <a:pt x="475260" y="74477"/>
                </a:cubicBezTo>
                <a:cubicBezTo>
                  <a:pt x="473704" y="77981"/>
                  <a:pt x="473211" y="82957"/>
                  <a:pt x="473781" y="89406"/>
                </a:cubicBezTo>
                <a:cubicBezTo>
                  <a:pt x="480764" y="88005"/>
                  <a:pt x="488983" y="86293"/>
                  <a:pt x="498440" y="84272"/>
                </a:cubicBezTo>
                <a:cubicBezTo>
                  <a:pt x="507897" y="82250"/>
                  <a:pt x="515348" y="84070"/>
                  <a:pt x="520793" y="89732"/>
                </a:cubicBezTo>
                <a:cubicBezTo>
                  <a:pt x="526237" y="95394"/>
                  <a:pt x="525393" y="99493"/>
                  <a:pt x="518262" y="102029"/>
                </a:cubicBezTo>
                <a:cubicBezTo>
                  <a:pt x="511131" y="104565"/>
                  <a:pt x="496409" y="106912"/>
                  <a:pt x="474098" y="109070"/>
                </a:cubicBezTo>
                <a:lnTo>
                  <a:pt x="474098" y="140771"/>
                </a:lnTo>
                <a:cubicBezTo>
                  <a:pt x="485036" y="140076"/>
                  <a:pt x="499634" y="138151"/>
                  <a:pt x="517890" y="134994"/>
                </a:cubicBezTo>
                <a:cubicBezTo>
                  <a:pt x="536146" y="131838"/>
                  <a:pt x="548505" y="131094"/>
                  <a:pt x="554967" y="132762"/>
                </a:cubicBezTo>
                <a:cubicBezTo>
                  <a:pt x="561428" y="134430"/>
                  <a:pt x="567465" y="137590"/>
                  <a:pt x="573077" y="142240"/>
                </a:cubicBezTo>
                <a:cubicBezTo>
                  <a:pt x="578689" y="146891"/>
                  <a:pt x="580165" y="150752"/>
                  <a:pt x="577505" y="153821"/>
                </a:cubicBezTo>
                <a:cubicBezTo>
                  <a:pt x="574845" y="156891"/>
                  <a:pt x="569323" y="158230"/>
                  <a:pt x="560939" y="157840"/>
                </a:cubicBezTo>
                <a:cubicBezTo>
                  <a:pt x="552555" y="157449"/>
                  <a:pt x="542261" y="157253"/>
                  <a:pt x="530057" y="157253"/>
                </a:cubicBezTo>
                <a:cubicBezTo>
                  <a:pt x="517716" y="157253"/>
                  <a:pt x="499026" y="157967"/>
                  <a:pt x="473986" y="159393"/>
                </a:cubicBezTo>
                <a:cubicBezTo>
                  <a:pt x="473242" y="200358"/>
                  <a:pt x="471270" y="230437"/>
                  <a:pt x="468070" y="249629"/>
                </a:cubicBezTo>
                <a:cubicBezTo>
                  <a:pt x="464870" y="268822"/>
                  <a:pt x="460985" y="279432"/>
                  <a:pt x="456415" y="281460"/>
                </a:cubicBezTo>
                <a:cubicBezTo>
                  <a:pt x="451844" y="283488"/>
                  <a:pt x="449346" y="274753"/>
                  <a:pt x="448918" y="255257"/>
                </a:cubicBezTo>
                <a:cubicBezTo>
                  <a:pt x="448490" y="235760"/>
                  <a:pt x="448661" y="204649"/>
                  <a:pt x="449429" y="161923"/>
                </a:cubicBezTo>
                <a:cubicBezTo>
                  <a:pt x="424947" y="165817"/>
                  <a:pt x="404753" y="169123"/>
                  <a:pt x="388847" y="171839"/>
                </a:cubicBezTo>
                <a:cubicBezTo>
                  <a:pt x="372941" y="174555"/>
                  <a:pt x="359612" y="177472"/>
                  <a:pt x="348859" y="180592"/>
                </a:cubicBezTo>
                <a:cubicBezTo>
                  <a:pt x="338106" y="183711"/>
                  <a:pt x="329861" y="184421"/>
                  <a:pt x="324125" y="182722"/>
                </a:cubicBezTo>
                <a:cubicBezTo>
                  <a:pt x="318390" y="181023"/>
                  <a:pt x="313713" y="177355"/>
                  <a:pt x="310098" y="171718"/>
                </a:cubicBezTo>
                <a:cubicBezTo>
                  <a:pt x="306483" y="166081"/>
                  <a:pt x="309621" y="163030"/>
                  <a:pt x="319511" y="162565"/>
                </a:cubicBezTo>
                <a:cubicBezTo>
                  <a:pt x="329402" y="162100"/>
                  <a:pt x="342688" y="160509"/>
                  <a:pt x="359370" y="157793"/>
                </a:cubicBezTo>
                <a:cubicBezTo>
                  <a:pt x="376051" y="155077"/>
                  <a:pt x="386618" y="153452"/>
                  <a:pt x="391070" y="152919"/>
                </a:cubicBezTo>
                <a:cubicBezTo>
                  <a:pt x="390313" y="142290"/>
                  <a:pt x="389005" y="133261"/>
                  <a:pt x="387145" y="125832"/>
                </a:cubicBezTo>
                <a:cubicBezTo>
                  <a:pt x="385284" y="118403"/>
                  <a:pt x="381582" y="111253"/>
                  <a:pt x="376038" y="104382"/>
                </a:cubicBezTo>
                <a:cubicBezTo>
                  <a:pt x="370494" y="97511"/>
                  <a:pt x="372039" y="94687"/>
                  <a:pt x="380671" y="95908"/>
                </a:cubicBezTo>
                <a:cubicBezTo>
                  <a:pt x="389303" y="97130"/>
                  <a:pt x="395829" y="98687"/>
                  <a:pt x="400251" y="100578"/>
                </a:cubicBezTo>
                <a:cubicBezTo>
                  <a:pt x="404672" y="102469"/>
                  <a:pt x="410929" y="102652"/>
                  <a:pt x="419022" y="101127"/>
                </a:cubicBezTo>
                <a:cubicBezTo>
                  <a:pt x="427114" y="99601"/>
                  <a:pt x="436866" y="97511"/>
                  <a:pt x="448276" y="94857"/>
                </a:cubicBezTo>
                <a:cubicBezTo>
                  <a:pt x="447519" y="84774"/>
                  <a:pt x="446791" y="77475"/>
                  <a:pt x="446090" y="72961"/>
                </a:cubicBezTo>
                <a:cubicBezTo>
                  <a:pt x="445389" y="68446"/>
                  <a:pt x="444375" y="65805"/>
                  <a:pt x="443048" y="65036"/>
                </a:cubicBezTo>
                <a:cubicBezTo>
                  <a:pt x="433412" y="66586"/>
                  <a:pt x="425068" y="66933"/>
                  <a:pt x="418017" y="66078"/>
                </a:cubicBezTo>
                <a:cubicBezTo>
                  <a:pt x="410966" y="65222"/>
                  <a:pt x="407596" y="64093"/>
                  <a:pt x="407906" y="62692"/>
                </a:cubicBezTo>
                <a:cubicBezTo>
                  <a:pt x="396694" y="78554"/>
                  <a:pt x="384469" y="89720"/>
                  <a:pt x="371229" y="96187"/>
                </a:cubicBezTo>
                <a:cubicBezTo>
                  <a:pt x="357990" y="102655"/>
                  <a:pt x="357249" y="99121"/>
                  <a:pt x="369006" y="85583"/>
                </a:cubicBezTo>
                <a:cubicBezTo>
                  <a:pt x="380764" y="72046"/>
                  <a:pt x="390689" y="58373"/>
                  <a:pt x="398781" y="44563"/>
                </a:cubicBezTo>
                <a:cubicBezTo>
                  <a:pt x="406874" y="30753"/>
                  <a:pt x="410529" y="19987"/>
                  <a:pt x="409748" y="12267"/>
                </a:cubicBezTo>
                <a:cubicBezTo>
                  <a:pt x="409162" y="6477"/>
                  <a:pt x="411429" y="4016"/>
                  <a:pt x="416550" y="4884"/>
                </a:cubicBezTo>
                <a:close/>
                <a:moveTo>
                  <a:pt x="3796415" y="2672"/>
                </a:moveTo>
                <a:cubicBezTo>
                  <a:pt x="3797828" y="2767"/>
                  <a:pt x="3799508" y="3181"/>
                  <a:pt x="3801457" y="3914"/>
                </a:cubicBezTo>
                <a:cubicBezTo>
                  <a:pt x="3809252" y="6847"/>
                  <a:pt x="3815112" y="10304"/>
                  <a:pt x="3819038" y="14285"/>
                </a:cubicBezTo>
                <a:cubicBezTo>
                  <a:pt x="3822963" y="18267"/>
                  <a:pt x="3823003" y="21724"/>
                  <a:pt x="3819158" y="24657"/>
                </a:cubicBezTo>
                <a:cubicBezTo>
                  <a:pt x="3815314" y="27590"/>
                  <a:pt x="3809844" y="32443"/>
                  <a:pt x="3802750" y="39214"/>
                </a:cubicBezTo>
                <a:cubicBezTo>
                  <a:pt x="3826910" y="38495"/>
                  <a:pt x="3846230" y="35394"/>
                  <a:pt x="3860709" y="29912"/>
                </a:cubicBezTo>
                <a:cubicBezTo>
                  <a:pt x="3875189" y="24431"/>
                  <a:pt x="3886466" y="24396"/>
                  <a:pt x="3894540" y="29810"/>
                </a:cubicBezTo>
                <a:cubicBezTo>
                  <a:pt x="3902614" y="35224"/>
                  <a:pt x="3902310" y="39909"/>
                  <a:pt x="3893628" y="43865"/>
                </a:cubicBezTo>
                <a:cubicBezTo>
                  <a:pt x="3884947" y="47821"/>
                  <a:pt x="3872972" y="50972"/>
                  <a:pt x="3857705" y="53316"/>
                </a:cubicBezTo>
                <a:cubicBezTo>
                  <a:pt x="3842438" y="55660"/>
                  <a:pt x="3830082" y="57030"/>
                  <a:pt x="3820637" y="57427"/>
                </a:cubicBezTo>
                <a:cubicBezTo>
                  <a:pt x="3811193" y="57824"/>
                  <a:pt x="3803104" y="56075"/>
                  <a:pt x="3796369" y="52181"/>
                </a:cubicBezTo>
                <a:cubicBezTo>
                  <a:pt x="3775471" y="73624"/>
                  <a:pt x="3758641" y="86576"/>
                  <a:pt x="3745879" y="91034"/>
                </a:cubicBezTo>
                <a:cubicBezTo>
                  <a:pt x="3733117" y="95493"/>
                  <a:pt x="3731505" y="92826"/>
                  <a:pt x="3741042" y="83035"/>
                </a:cubicBezTo>
                <a:cubicBezTo>
                  <a:pt x="3750580" y="73243"/>
                  <a:pt x="3761475" y="60518"/>
                  <a:pt x="3773729" y="44860"/>
                </a:cubicBezTo>
                <a:cubicBezTo>
                  <a:pt x="3785982" y="29202"/>
                  <a:pt x="3791718" y="17730"/>
                  <a:pt x="3790937" y="10444"/>
                </a:cubicBezTo>
                <a:cubicBezTo>
                  <a:pt x="3790351" y="4979"/>
                  <a:pt x="3792177" y="2389"/>
                  <a:pt x="3796415" y="2672"/>
                </a:cubicBezTo>
                <a:close/>
                <a:moveTo>
                  <a:pt x="5346203" y="2"/>
                </a:moveTo>
                <a:cubicBezTo>
                  <a:pt x="5347385" y="29"/>
                  <a:pt x="5348745" y="359"/>
                  <a:pt x="5350283" y="993"/>
                </a:cubicBezTo>
                <a:cubicBezTo>
                  <a:pt x="5356435" y="3530"/>
                  <a:pt x="5362059" y="7170"/>
                  <a:pt x="5367157" y="11914"/>
                </a:cubicBezTo>
                <a:cubicBezTo>
                  <a:pt x="5372254" y="16657"/>
                  <a:pt x="5373373" y="20177"/>
                  <a:pt x="5370515" y="22471"/>
                </a:cubicBezTo>
                <a:cubicBezTo>
                  <a:pt x="5367656" y="24765"/>
                  <a:pt x="5363244" y="26849"/>
                  <a:pt x="5357278" y="28722"/>
                </a:cubicBezTo>
                <a:cubicBezTo>
                  <a:pt x="5374418" y="28722"/>
                  <a:pt x="5386073" y="27162"/>
                  <a:pt x="5392243" y="24043"/>
                </a:cubicBezTo>
                <a:cubicBezTo>
                  <a:pt x="5398414" y="20924"/>
                  <a:pt x="5404423" y="20828"/>
                  <a:pt x="5410270" y="23755"/>
                </a:cubicBezTo>
                <a:cubicBezTo>
                  <a:pt x="5416118" y="26682"/>
                  <a:pt x="5421395" y="30433"/>
                  <a:pt x="5426101" y="35010"/>
                </a:cubicBezTo>
                <a:cubicBezTo>
                  <a:pt x="5430809" y="39586"/>
                  <a:pt x="5430396" y="43109"/>
                  <a:pt x="5424865" y="45577"/>
                </a:cubicBezTo>
                <a:cubicBezTo>
                  <a:pt x="5419333" y="48045"/>
                  <a:pt x="5414090" y="52330"/>
                  <a:pt x="5409135" y="58432"/>
                </a:cubicBezTo>
                <a:cubicBezTo>
                  <a:pt x="5404181" y="64534"/>
                  <a:pt x="5397186" y="71901"/>
                  <a:pt x="5388151" y="80533"/>
                </a:cubicBezTo>
                <a:cubicBezTo>
                  <a:pt x="5379115" y="89165"/>
                  <a:pt x="5369867" y="96832"/>
                  <a:pt x="5360403" y="103536"/>
                </a:cubicBezTo>
                <a:lnTo>
                  <a:pt x="5356463" y="105711"/>
                </a:lnTo>
                <a:lnTo>
                  <a:pt x="5364859" y="106698"/>
                </a:lnTo>
                <a:cubicBezTo>
                  <a:pt x="5372331" y="109669"/>
                  <a:pt x="5377801" y="113365"/>
                  <a:pt x="5381267" y="117786"/>
                </a:cubicBezTo>
                <a:cubicBezTo>
                  <a:pt x="5384734" y="122208"/>
                  <a:pt x="5384699" y="125671"/>
                  <a:pt x="5381165" y="128176"/>
                </a:cubicBezTo>
                <a:cubicBezTo>
                  <a:pt x="5377630" y="130681"/>
                  <a:pt x="5373953" y="132554"/>
                  <a:pt x="5370133" y="133794"/>
                </a:cubicBezTo>
                <a:cubicBezTo>
                  <a:pt x="5377562" y="133794"/>
                  <a:pt x="5385549" y="132864"/>
                  <a:pt x="5394095" y="131004"/>
                </a:cubicBezTo>
                <a:cubicBezTo>
                  <a:pt x="5402639" y="129144"/>
                  <a:pt x="5409287" y="126803"/>
                  <a:pt x="5414037" y="123981"/>
                </a:cubicBezTo>
                <a:cubicBezTo>
                  <a:pt x="5418787" y="121160"/>
                  <a:pt x="5424707" y="121417"/>
                  <a:pt x="5431795" y="124753"/>
                </a:cubicBezTo>
                <a:cubicBezTo>
                  <a:pt x="5438883" y="128089"/>
                  <a:pt x="5445357" y="132576"/>
                  <a:pt x="5451217" y="138213"/>
                </a:cubicBezTo>
                <a:cubicBezTo>
                  <a:pt x="5457077" y="143850"/>
                  <a:pt x="5457055" y="148324"/>
                  <a:pt x="5451151" y="151635"/>
                </a:cubicBezTo>
                <a:cubicBezTo>
                  <a:pt x="5445248" y="154947"/>
                  <a:pt x="5438049" y="161619"/>
                  <a:pt x="5429553" y="171653"/>
                </a:cubicBezTo>
                <a:cubicBezTo>
                  <a:pt x="5421057" y="181686"/>
                  <a:pt x="5407616" y="195115"/>
                  <a:pt x="5389229" y="211939"/>
                </a:cubicBezTo>
                <a:cubicBezTo>
                  <a:pt x="5370843" y="228762"/>
                  <a:pt x="5349781" y="242907"/>
                  <a:pt x="5326043" y="254373"/>
                </a:cubicBezTo>
                <a:cubicBezTo>
                  <a:pt x="5302305" y="265839"/>
                  <a:pt x="5278985" y="272753"/>
                  <a:pt x="5256084" y="275116"/>
                </a:cubicBezTo>
                <a:cubicBezTo>
                  <a:pt x="5233183" y="277479"/>
                  <a:pt x="5232148" y="274611"/>
                  <a:pt x="5252977" y="266512"/>
                </a:cubicBezTo>
                <a:cubicBezTo>
                  <a:pt x="5273807" y="258413"/>
                  <a:pt x="5294575" y="248609"/>
                  <a:pt x="5315281" y="237100"/>
                </a:cubicBezTo>
                <a:cubicBezTo>
                  <a:pt x="5335986" y="225590"/>
                  <a:pt x="5350717" y="215941"/>
                  <a:pt x="5359473" y="208153"/>
                </a:cubicBezTo>
                <a:cubicBezTo>
                  <a:pt x="5354003" y="204779"/>
                  <a:pt x="5346801" y="197964"/>
                  <a:pt x="5337865" y="187707"/>
                </a:cubicBezTo>
                <a:cubicBezTo>
                  <a:pt x="5328929" y="177451"/>
                  <a:pt x="5327063" y="171538"/>
                  <a:pt x="5332265" y="169969"/>
                </a:cubicBezTo>
                <a:cubicBezTo>
                  <a:pt x="5337469" y="168400"/>
                  <a:pt x="5345446" y="169727"/>
                  <a:pt x="5356199" y="173950"/>
                </a:cubicBezTo>
                <a:cubicBezTo>
                  <a:pt x="5366952" y="178173"/>
                  <a:pt x="5372632" y="186566"/>
                  <a:pt x="5373240" y="199130"/>
                </a:cubicBezTo>
                <a:cubicBezTo>
                  <a:pt x="5381574" y="190572"/>
                  <a:pt x="5390315" y="180384"/>
                  <a:pt x="5399461" y="168564"/>
                </a:cubicBezTo>
                <a:cubicBezTo>
                  <a:pt x="5408609" y="156745"/>
                  <a:pt x="5413181" y="149062"/>
                  <a:pt x="5413181" y="145515"/>
                </a:cubicBezTo>
                <a:cubicBezTo>
                  <a:pt x="5413181" y="144002"/>
                  <a:pt x="5409585" y="144023"/>
                  <a:pt x="5402391" y="145580"/>
                </a:cubicBezTo>
                <a:cubicBezTo>
                  <a:pt x="5395199" y="147136"/>
                  <a:pt x="5387850" y="148497"/>
                  <a:pt x="5380347" y="149663"/>
                </a:cubicBezTo>
                <a:cubicBezTo>
                  <a:pt x="5372843" y="150829"/>
                  <a:pt x="5366407" y="149080"/>
                  <a:pt x="5361036" y="144417"/>
                </a:cubicBezTo>
                <a:cubicBezTo>
                  <a:pt x="5349849" y="156398"/>
                  <a:pt x="5336325" y="166549"/>
                  <a:pt x="5320461" y="174871"/>
                </a:cubicBezTo>
                <a:cubicBezTo>
                  <a:pt x="5304599" y="183193"/>
                  <a:pt x="5289821" y="188951"/>
                  <a:pt x="5276129" y="192144"/>
                </a:cubicBezTo>
                <a:cubicBezTo>
                  <a:pt x="5262437" y="195338"/>
                  <a:pt x="5262400" y="192557"/>
                  <a:pt x="5276018" y="183801"/>
                </a:cubicBezTo>
                <a:cubicBezTo>
                  <a:pt x="5289635" y="175045"/>
                  <a:pt x="5303529" y="165498"/>
                  <a:pt x="5317699" y="155161"/>
                </a:cubicBezTo>
                <a:cubicBezTo>
                  <a:pt x="5331869" y="144823"/>
                  <a:pt x="5341403" y="135695"/>
                  <a:pt x="5346302" y="127776"/>
                </a:cubicBezTo>
                <a:cubicBezTo>
                  <a:pt x="5351201" y="119857"/>
                  <a:pt x="5353651" y="114484"/>
                  <a:pt x="5353651" y="111656"/>
                </a:cubicBezTo>
                <a:lnTo>
                  <a:pt x="5356448" y="105720"/>
                </a:lnTo>
                <a:lnTo>
                  <a:pt x="5320666" y="125479"/>
                </a:lnTo>
                <a:cubicBezTo>
                  <a:pt x="5303638" y="133404"/>
                  <a:pt x="5287561" y="137763"/>
                  <a:pt x="5272437" y="138557"/>
                </a:cubicBezTo>
                <a:cubicBezTo>
                  <a:pt x="5257312" y="139351"/>
                  <a:pt x="5255920" y="136656"/>
                  <a:pt x="5268260" y="130474"/>
                </a:cubicBezTo>
                <a:cubicBezTo>
                  <a:pt x="5280601" y="124291"/>
                  <a:pt x="5292662" y="118354"/>
                  <a:pt x="5304444" y="112661"/>
                </a:cubicBezTo>
                <a:cubicBezTo>
                  <a:pt x="5316227" y="106968"/>
                  <a:pt x="5328735" y="100103"/>
                  <a:pt x="5341967" y="92067"/>
                </a:cubicBezTo>
                <a:cubicBezTo>
                  <a:pt x="5329107" y="82467"/>
                  <a:pt x="5321805" y="74759"/>
                  <a:pt x="5320061" y="68943"/>
                </a:cubicBezTo>
                <a:lnTo>
                  <a:pt x="5321313" y="64068"/>
                </a:lnTo>
                <a:lnTo>
                  <a:pt x="5319913" y="65175"/>
                </a:lnTo>
                <a:cubicBezTo>
                  <a:pt x="5306946" y="74992"/>
                  <a:pt x="5292398" y="82092"/>
                  <a:pt x="5276269" y="86476"/>
                </a:cubicBezTo>
                <a:cubicBezTo>
                  <a:pt x="5260139" y="90861"/>
                  <a:pt x="5259225" y="88114"/>
                  <a:pt x="5273525" y="78235"/>
                </a:cubicBezTo>
                <a:cubicBezTo>
                  <a:pt x="5287825" y="68357"/>
                  <a:pt x="5302425" y="55970"/>
                  <a:pt x="5317327" y="41075"/>
                </a:cubicBezTo>
                <a:cubicBezTo>
                  <a:pt x="5332229" y="26179"/>
                  <a:pt x="5339909" y="15141"/>
                  <a:pt x="5340367" y="7960"/>
                </a:cubicBezTo>
                <a:cubicBezTo>
                  <a:pt x="5340711" y="2575"/>
                  <a:pt x="5342657" y="-78"/>
                  <a:pt x="5346203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1975" y="2944361"/>
            <a:ext cx="266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如何列式解答？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59698" y="3580768"/>
            <a:ext cx="236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511824" y="3695916"/>
            <a:ext cx="1245140" cy="269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7968" y="362391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一起复习除数是一位数的除法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839" y="3760793"/>
            <a:ext cx="302679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除数是一位数的除法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4412142" y="2629380"/>
            <a:ext cx="371789" cy="2997596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81542" y="2550028"/>
            <a:ext cx="14478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口算除法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6240660" y="3772005"/>
            <a:ext cx="200967" cy="1165609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42111" y="4594530"/>
            <a:ext cx="23952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用除法解决问题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813389" y="3968953"/>
            <a:ext cx="14478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笔算除法</a:t>
            </a:r>
          </a:p>
        </p:txBody>
      </p:sp>
      <p:sp>
        <p:nvSpPr>
          <p:cNvPr id="21" name="矩形 20"/>
          <p:cNvSpPr/>
          <p:nvPr/>
        </p:nvSpPr>
        <p:spPr>
          <a:xfrm>
            <a:off x="6418728" y="3637953"/>
            <a:ext cx="23952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基本的笔算除法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6297316" y="2317045"/>
            <a:ext cx="200967" cy="1165609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98281" y="2195072"/>
            <a:ext cx="365837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商是整十、整百、整千数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的口算</a:t>
            </a:r>
          </a:p>
        </p:txBody>
      </p:sp>
      <p:sp>
        <p:nvSpPr>
          <p:cNvPr id="20" name="矩形 19"/>
          <p:cNvSpPr/>
          <p:nvPr/>
        </p:nvSpPr>
        <p:spPr>
          <a:xfrm>
            <a:off x="6470767" y="3141158"/>
            <a:ext cx="3658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两位数除以一位数的口算</a:t>
            </a:r>
          </a:p>
        </p:txBody>
      </p:sp>
      <p:sp>
        <p:nvSpPr>
          <p:cNvPr id="22" name="矩形 21"/>
          <p:cNvSpPr/>
          <p:nvPr/>
        </p:nvSpPr>
        <p:spPr>
          <a:xfrm>
            <a:off x="4834173" y="5312150"/>
            <a:ext cx="816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44506" y="1056964"/>
            <a:ext cx="11047494" cy="5876501"/>
            <a:chOff x="1516344" y="1196751"/>
            <a:chExt cx="11047494" cy="5876501"/>
          </a:xfrm>
        </p:grpSpPr>
        <p:grpSp>
          <p:nvGrpSpPr>
            <p:cNvPr id="15" name="组合 14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5" name="矩形: 圆角 2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  <p:bldP spid="4" grpId="0" animBg="1"/>
      <p:bldP spid="18" grpId="0" animBg="1"/>
      <p:bldP spid="19" grpId="0"/>
      <p:bldP spid="21" grpId="0" animBg="1"/>
      <p:bldP spid="16" grpId="0" animBg="1"/>
      <p:bldP spid="17" grpId="0" animBg="1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333" y="2795977"/>
            <a:ext cx="158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40÷2=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76074" y="2798959"/>
            <a:ext cx="158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（棵）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30769" y="3712634"/>
            <a:ext cx="643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想：（二）二得四，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个十除以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个十，是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个十，即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52339" y="1775636"/>
            <a:ext cx="7126552" cy="571411"/>
          </a:xfrm>
          <a:custGeom>
            <a:avLst/>
            <a:gdLst>
              <a:gd name="connsiteX0" fmla="*/ 35716 w 7126552"/>
              <a:gd name="connsiteY0" fmla="*/ 535698 h 571411"/>
              <a:gd name="connsiteX1" fmla="*/ 35713 w 7126552"/>
              <a:gd name="connsiteY1" fmla="*/ 535699 h 571411"/>
              <a:gd name="connsiteX2" fmla="*/ 53569 w 7126552"/>
              <a:gd name="connsiteY2" fmla="*/ 535699 h 571411"/>
              <a:gd name="connsiteX3" fmla="*/ 53570 w 7126552"/>
              <a:gd name="connsiteY3" fmla="*/ 535698 h 571411"/>
              <a:gd name="connsiteX4" fmla="*/ 107139 w 7126552"/>
              <a:gd name="connsiteY4" fmla="*/ 0 h 571411"/>
              <a:gd name="connsiteX5" fmla="*/ 107140 w 7126552"/>
              <a:gd name="connsiteY5" fmla="*/ 0 h 571411"/>
              <a:gd name="connsiteX6" fmla="*/ 7090839 w 7126552"/>
              <a:gd name="connsiteY6" fmla="*/ 0 h 571411"/>
              <a:gd name="connsiteX7" fmla="*/ 7126552 w 7126552"/>
              <a:gd name="connsiteY7" fmla="*/ 35713 h 571411"/>
              <a:gd name="connsiteX8" fmla="*/ 7090839 w 7126552"/>
              <a:gd name="connsiteY8" fmla="*/ 71426 h 571411"/>
              <a:gd name="connsiteX9" fmla="*/ 7055126 w 7126552"/>
              <a:gd name="connsiteY9" fmla="*/ 71426 h 571411"/>
              <a:gd name="connsiteX10" fmla="*/ 7055126 w 7126552"/>
              <a:gd name="connsiteY10" fmla="*/ 535698 h 571411"/>
              <a:gd name="connsiteX11" fmla="*/ 7019413 w 7126552"/>
              <a:gd name="connsiteY11" fmla="*/ 571411 h 571411"/>
              <a:gd name="connsiteX12" fmla="*/ 35713 w 7126552"/>
              <a:gd name="connsiteY12" fmla="*/ 571411 h 571411"/>
              <a:gd name="connsiteX13" fmla="*/ 35713 w 7126552"/>
              <a:gd name="connsiteY13" fmla="*/ 571411 h 571411"/>
              <a:gd name="connsiteX14" fmla="*/ 0 w 7126552"/>
              <a:gd name="connsiteY14" fmla="*/ 535698 h 571411"/>
              <a:gd name="connsiteX15" fmla="*/ 35713 w 7126552"/>
              <a:gd name="connsiteY15" fmla="*/ 499985 h 571411"/>
              <a:gd name="connsiteX16" fmla="*/ 35713 w 7126552"/>
              <a:gd name="connsiteY16" fmla="*/ 499985 h 571411"/>
              <a:gd name="connsiteX17" fmla="*/ 35716 w 7126552"/>
              <a:gd name="connsiteY17" fmla="*/ 499985 h 571411"/>
              <a:gd name="connsiteX18" fmla="*/ 35713 w 7126552"/>
              <a:gd name="connsiteY18" fmla="*/ 499984 h 571411"/>
              <a:gd name="connsiteX19" fmla="*/ 71426 w 7126552"/>
              <a:gd name="connsiteY19" fmla="*/ 499985 h 571411"/>
              <a:gd name="connsiteX20" fmla="*/ 71426 w 7126552"/>
              <a:gd name="connsiteY20" fmla="*/ 35713 h 571411"/>
              <a:gd name="connsiteX21" fmla="*/ 107139 w 7126552"/>
              <a:gd name="connsiteY21" fmla="*/ 0 h 5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26552" h="571411">
                <a:moveTo>
                  <a:pt x="35716" y="535698"/>
                </a:moveTo>
                <a:lnTo>
                  <a:pt x="35713" y="535699"/>
                </a:lnTo>
                <a:lnTo>
                  <a:pt x="53569" y="535699"/>
                </a:lnTo>
                <a:lnTo>
                  <a:pt x="53570" y="535698"/>
                </a:lnTo>
                <a:close/>
                <a:moveTo>
                  <a:pt x="107139" y="0"/>
                </a:moveTo>
                <a:lnTo>
                  <a:pt x="107140" y="0"/>
                </a:lnTo>
                <a:lnTo>
                  <a:pt x="7090839" y="0"/>
                </a:lnTo>
                <a:cubicBezTo>
                  <a:pt x="7110563" y="0"/>
                  <a:pt x="7126552" y="15989"/>
                  <a:pt x="7126552" y="35713"/>
                </a:cubicBezTo>
                <a:cubicBezTo>
                  <a:pt x="7126552" y="55437"/>
                  <a:pt x="7110563" y="71426"/>
                  <a:pt x="7090839" y="71426"/>
                </a:cubicBezTo>
                <a:lnTo>
                  <a:pt x="7055126" y="71426"/>
                </a:lnTo>
                <a:lnTo>
                  <a:pt x="7055126" y="535698"/>
                </a:lnTo>
                <a:cubicBezTo>
                  <a:pt x="7055126" y="555422"/>
                  <a:pt x="7039137" y="571411"/>
                  <a:pt x="7019413" y="571411"/>
                </a:cubicBezTo>
                <a:lnTo>
                  <a:pt x="35713" y="571411"/>
                </a:lnTo>
                <a:lnTo>
                  <a:pt x="35713" y="571411"/>
                </a:lnTo>
                <a:cubicBezTo>
                  <a:pt x="15989" y="571411"/>
                  <a:pt x="0" y="555422"/>
                  <a:pt x="0" y="535698"/>
                </a:cubicBezTo>
                <a:cubicBezTo>
                  <a:pt x="0" y="515974"/>
                  <a:pt x="15989" y="499985"/>
                  <a:pt x="35713" y="499985"/>
                </a:cubicBezTo>
                <a:lnTo>
                  <a:pt x="35713" y="499985"/>
                </a:lnTo>
                <a:lnTo>
                  <a:pt x="35716" y="499985"/>
                </a:lnTo>
                <a:lnTo>
                  <a:pt x="35713" y="499984"/>
                </a:lnTo>
                <a:lnTo>
                  <a:pt x="71426" y="499985"/>
                </a:lnTo>
                <a:lnTo>
                  <a:pt x="71426" y="35713"/>
                </a:lnTo>
                <a:cubicBezTo>
                  <a:pt x="71426" y="15989"/>
                  <a:pt x="87415" y="0"/>
                  <a:pt x="1071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三年级两个班共植树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棵，每个班植树多少棵？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0299" y="49570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答：每个班植树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棵。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35" y="2153138"/>
            <a:ext cx="1494391" cy="149439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52004" y="1461166"/>
            <a:ext cx="7901088" cy="731439"/>
          </a:xfrm>
          <a:custGeom>
            <a:avLst/>
            <a:gdLst/>
            <a:ahLst/>
            <a:cxnLst/>
            <a:rect l="l" t="t" r="r" b="b"/>
            <a:pathLst>
              <a:path w="7901088" h="731439">
                <a:moveTo>
                  <a:pt x="949569" y="675752"/>
                </a:moveTo>
                <a:lnTo>
                  <a:pt x="983175" y="675752"/>
                </a:lnTo>
                <a:lnTo>
                  <a:pt x="983175" y="709343"/>
                </a:lnTo>
                <a:lnTo>
                  <a:pt x="949569" y="709343"/>
                </a:lnTo>
                <a:close/>
                <a:moveTo>
                  <a:pt x="712897" y="640929"/>
                </a:moveTo>
                <a:cubicBezTo>
                  <a:pt x="715322" y="641278"/>
                  <a:pt x="712822" y="644905"/>
                  <a:pt x="705400" y="651812"/>
                </a:cubicBezTo>
                <a:cubicBezTo>
                  <a:pt x="695502" y="661021"/>
                  <a:pt x="683404" y="669879"/>
                  <a:pt x="669104" y="678387"/>
                </a:cubicBezTo>
                <a:cubicBezTo>
                  <a:pt x="654804" y="686895"/>
                  <a:pt x="645348" y="693208"/>
                  <a:pt x="640734" y="697325"/>
                </a:cubicBezTo>
                <a:cubicBezTo>
                  <a:pt x="636120" y="701443"/>
                  <a:pt x="629321" y="698897"/>
                  <a:pt x="620335" y="689689"/>
                </a:cubicBezTo>
                <a:cubicBezTo>
                  <a:pt x="611349" y="680480"/>
                  <a:pt x="610199" y="675612"/>
                  <a:pt x="616884" y="675085"/>
                </a:cubicBezTo>
                <a:cubicBezTo>
                  <a:pt x="623569" y="674558"/>
                  <a:pt x="633010" y="672006"/>
                  <a:pt x="645208" y="667429"/>
                </a:cubicBezTo>
                <a:cubicBezTo>
                  <a:pt x="657406" y="662853"/>
                  <a:pt x="668875" y="658270"/>
                  <a:pt x="679615" y="653681"/>
                </a:cubicBezTo>
                <a:cubicBezTo>
                  <a:pt x="691484" y="648125"/>
                  <a:pt x="701223" y="644122"/>
                  <a:pt x="708832" y="641673"/>
                </a:cubicBezTo>
                <a:cubicBezTo>
                  <a:pt x="710734" y="641061"/>
                  <a:pt x="712089" y="640812"/>
                  <a:pt x="712897" y="640929"/>
                </a:cubicBezTo>
                <a:close/>
                <a:moveTo>
                  <a:pt x="165327" y="557318"/>
                </a:moveTo>
                <a:cubicBezTo>
                  <a:pt x="166972" y="557508"/>
                  <a:pt x="168973" y="558010"/>
                  <a:pt x="171330" y="558822"/>
                </a:cubicBezTo>
                <a:cubicBezTo>
                  <a:pt x="178412" y="561476"/>
                  <a:pt x="184269" y="565544"/>
                  <a:pt x="188901" y="571026"/>
                </a:cubicBezTo>
                <a:cubicBezTo>
                  <a:pt x="193533" y="576508"/>
                  <a:pt x="193583" y="581267"/>
                  <a:pt x="189050" y="585304"/>
                </a:cubicBezTo>
                <a:cubicBezTo>
                  <a:pt x="184517" y="589341"/>
                  <a:pt x="177593" y="600088"/>
                  <a:pt x="168279" y="617544"/>
                </a:cubicBezTo>
                <a:cubicBezTo>
                  <a:pt x="158965" y="635000"/>
                  <a:pt x="147608" y="651024"/>
                  <a:pt x="134207" y="665616"/>
                </a:cubicBezTo>
                <a:cubicBezTo>
                  <a:pt x="120806" y="680207"/>
                  <a:pt x="104785" y="693251"/>
                  <a:pt x="86145" y="704748"/>
                </a:cubicBezTo>
                <a:cubicBezTo>
                  <a:pt x="67504" y="716245"/>
                  <a:pt x="47446" y="724359"/>
                  <a:pt x="25971" y="729091"/>
                </a:cubicBezTo>
                <a:cubicBezTo>
                  <a:pt x="4497" y="733822"/>
                  <a:pt x="3108" y="731404"/>
                  <a:pt x="21804" y="721835"/>
                </a:cubicBezTo>
                <a:cubicBezTo>
                  <a:pt x="40501" y="712267"/>
                  <a:pt x="58717" y="700547"/>
                  <a:pt x="76452" y="686675"/>
                </a:cubicBezTo>
                <a:cubicBezTo>
                  <a:pt x="94187" y="672803"/>
                  <a:pt x="109393" y="658763"/>
                  <a:pt x="122068" y="644556"/>
                </a:cubicBezTo>
                <a:cubicBezTo>
                  <a:pt x="134743" y="630349"/>
                  <a:pt x="144740" y="615045"/>
                  <a:pt x="152057" y="598643"/>
                </a:cubicBezTo>
                <a:cubicBezTo>
                  <a:pt x="159374" y="582241"/>
                  <a:pt x="162059" y="570691"/>
                  <a:pt x="160112" y="563994"/>
                </a:cubicBezTo>
                <a:cubicBezTo>
                  <a:pt x="158652" y="558971"/>
                  <a:pt x="160390" y="556745"/>
                  <a:pt x="165327" y="557318"/>
                </a:cubicBezTo>
                <a:close/>
                <a:moveTo>
                  <a:pt x="755759" y="543567"/>
                </a:moveTo>
                <a:cubicBezTo>
                  <a:pt x="749943" y="545787"/>
                  <a:pt x="745106" y="547716"/>
                  <a:pt x="741249" y="549353"/>
                </a:cubicBezTo>
                <a:cubicBezTo>
                  <a:pt x="741621" y="558264"/>
                  <a:pt x="741986" y="566411"/>
                  <a:pt x="742346" y="573793"/>
                </a:cubicBezTo>
                <a:lnTo>
                  <a:pt x="743323" y="592070"/>
                </a:lnTo>
                <a:lnTo>
                  <a:pt x="750416" y="590309"/>
                </a:lnTo>
                <a:cubicBezTo>
                  <a:pt x="755045" y="589050"/>
                  <a:pt x="760894" y="587378"/>
                  <a:pt x="767963" y="585295"/>
                </a:cubicBezTo>
                <a:cubicBezTo>
                  <a:pt x="765743" y="575398"/>
                  <a:pt x="763654" y="567116"/>
                  <a:pt x="761694" y="560450"/>
                </a:cubicBezTo>
                <a:cubicBezTo>
                  <a:pt x="759735" y="553784"/>
                  <a:pt x="758435" y="549489"/>
                  <a:pt x="757796" y="547567"/>
                </a:cubicBezTo>
                <a:cubicBezTo>
                  <a:pt x="757158" y="545645"/>
                  <a:pt x="756479" y="544311"/>
                  <a:pt x="755759" y="543567"/>
                </a:cubicBezTo>
                <a:close/>
                <a:moveTo>
                  <a:pt x="48061" y="532554"/>
                </a:moveTo>
                <a:cubicBezTo>
                  <a:pt x="49724" y="532359"/>
                  <a:pt x="51784" y="533596"/>
                  <a:pt x="54239" y="536265"/>
                </a:cubicBezTo>
                <a:cubicBezTo>
                  <a:pt x="59151" y="541605"/>
                  <a:pt x="61607" y="549465"/>
                  <a:pt x="61607" y="559845"/>
                </a:cubicBezTo>
                <a:cubicBezTo>
                  <a:pt x="61607" y="569717"/>
                  <a:pt x="57687" y="581537"/>
                  <a:pt x="49849" y="595304"/>
                </a:cubicBezTo>
                <a:cubicBezTo>
                  <a:pt x="42011" y="609070"/>
                  <a:pt x="35568" y="611507"/>
                  <a:pt x="30520" y="602615"/>
                </a:cubicBezTo>
                <a:cubicBezTo>
                  <a:pt x="25472" y="593722"/>
                  <a:pt x="24511" y="586439"/>
                  <a:pt x="27636" y="580765"/>
                </a:cubicBezTo>
                <a:cubicBezTo>
                  <a:pt x="30762" y="575091"/>
                  <a:pt x="33924" y="567857"/>
                  <a:pt x="37124" y="559064"/>
                </a:cubicBezTo>
                <a:cubicBezTo>
                  <a:pt x="40138" y="550767"/>
                  <a:pt x="42516" y="543558"/>
                  <a:pt x="44259" y="537437"/>
                </a:cubicBezTo>
                <a:cubicBezTo>
                  <a:pt x="45130" y="534377"/>
                  <a:pt x="46397" y="532749"/>
                  <a:pt x="48061" y="532554"/>
                </a:cubicBezTo>
                <a:close/>
                <a:moveTo>
                  <a:pt x="970414" y="523180"/>
                </a:moveTo>
                <a:cubicBezTo>
                  <a:pt x="989375" y="520480"/>
                  <a:pt x="1004428" y="529835"/>
                  <a:pt x="1015573" y="551246"/>
                </a:cubicBezTo>
                <a:cubicBezTo>
                  <a:pt x="1022207" y="574571"/>
                  <a:pt x="1013129" y="597719"/>
                  <a:pt x="988339" y="620688"/>
                </a:cubicBezTo>
                <a:cubicBezTo>
                  <a:pt x="980951" y="631780"/>
                  <a:pt x="977258" y="644913"/>
                  <a:pt x="977258" y="660087"/>
                </a:cubicBezTo>
                <a:lnTo>
                  <a:pt x="953587" y="660087"/>
                </a:lnTo>
                <a:cubicBezTo>
                  <a:pt x="952875" y="633444"/>
                  <a:pt x="963784" y="609182"/>
                  <a:pt x="986314" y="587301"/>
                </a:cubicBezTo>
                <a:cubicBezTo>
                  <a:pt x="991369" y="579746"/>
                  <a:pt x="993577" y="571714"/>
                  <a:pt x="992938" y="563207"/>
                </a:cubicBezTo>
                <a:cubicBezTo>
                  <a:pt x="989496" y="551623"/>
                  <a:pt x="982961" y="546160"/>
                  <a:pt x="973333" y="546819"/>
                </a:cubicBezTo>
                <a:lnTo>
                  <a:pt x="969472" y="546819"/>
                </a:lnTo>
                <a:cubicBezTo>
                  <a:pt x="957595" y="547384"/>
                  <a:pt x="951985" y="557561"/>
                  <a:pt x="952645" y="577349"/>
                </a:cubicBezTo>
                <a:lnTo>
                  <a:pt x="927969" y="577349"/>
                </a:lnTo>
                <a:cubicBezTo>
                  <a:pt x="927268" y="550267"/>
                  <a:pt x="935834" y="533639"/>
                  <a:pt x="953665" y="527465"/>
                </a:cubicBezTo>
                <a:cubicBezTo>
                  <a:pt x="956564" y="525289"/>
                  <a:pt x="962147" y="523860"/>
                  <a:pt x="970414" y="523180"/>
                </a:cubicBezTo>
                <a:close/>
                <a:moveTo>
                  <a:pt x="195589" y="518964"/>
                </a:moveTo>
                <a:cubicBezTo>
                  <a:pt x="199074" y="518152"/>
                  <a:pt x="206516" y="519755"/>
                  <a:pt x="217913" y="523773"/>
                </a:cubicBezTo>
                <a:cubicBezTo>
                  <a:pt x="231134" y="526427"/>
                  <a:pt x="237962" y="533503"/>
                  <a:pt x="238396" y="545000"/>
                </a:cubicBezTo>
                <a:cubicBezTo>
                  <a:pt x="238830" y="556497"/>
                  <a:pt x="233884" y="560037"/>
                  <a:pt x="223559" y="555622"/>
                </a:cubicBezTo>
                <a:cubicBezTo>
                  <a:pt x="213235" y="551207"/>
                  <a:pt x="201731" y="544491"/>
                  <a:pt x="189050" y="535475"/>
                </a:cubicBezTo>
                <a:cubicBezTo>
                  <a:pt x="176368" y="526458"/>
                  <a:pt x="173417" y="521655"/>
                  <a:pt x="180194" y="521066"/>
                </a:cubicBezTo>
                <a:cubicBezTo>
                  <a:pt x="186973" y="520477"/>
                  <a:pt x="192104" y="519776"/>
                  <a:pt x="195589" y="518964"/>
                </a:cubicBezTo>
                <a:close/>
                <a:moveTo>
                  <a:pt x="779879" y="498356"/>
                </a:moveTo>
                <a:cubicBezTo>
                  <a:pt x="783969" y="498564"/>
                  <a:pt x="789860" y="500091"/>
                  <a:pt x="797552" y="502937"/>
                </a:cubicBezTo>
                <a:cubicBezTo>
                  <a:pt x="812937" y="508630"/>
                  <a:pt x="816540" y="513104"/>
                  <a:pt x="808361" y="516360"/>
                </a:cubicBezTo>
                <a:cubicBezTo>
                  <a:pt x="800182" y="519615"/>
                  <a:pt x="787931" y="525336"/>
                  <a:pt x="771609" y="533521"/>
                </a:cubicBezTo>
                <a:cubicBezTo>
                  <a:pt x="778604" y="536485"/>
                  <a:pt x="781715" y="539887"/>
                  <a:pt x="780939" y="543725"/>
                </a:cubicBezTo>
                <a:cubicBezTo>
                  <a:pt x="780164" y="547564"/>
                  <a:pt x="781866" y="558754"/>
                  <a:pt x="786046" y="577295"/>
                </a:cubicBezTo>
                <a:cubicBezTo>
                  <a:pt x="791615" y="575956"/>
                  <a:pt x="798138" y="573674"/>
                  <a:pt x="805617" y="570449"/>
                </a:cubicBezTo>
                <a:cubicBezTo>
                  <a:pt x="813095" y="567225"/>
                  <a:pt x="820776" y="567160"/>
                  <a:pt x="828657" y="570254"/>
                </a:cubicBezTo>
                <a:cubicBezTo>
                  <a:pt x="836539" y="573348"/>
                  <a:pt x="835416" y="577822"/>
                  <a:pt x="825290" y="583676"/>
                </a:cubicBezTo>
                <a:cubicBezTo>
                  <a:pt x="815163" y="589530"/>
                  <a:pt x="804271" y="593772"/>
                  <a:pt x="792613" y="596401"/>
                </a:cubicBezTo>
                <a:cubicBezTo>
                  <a:pt x="796433" y="609820"/>
                  <a:pt x="803697" y="624372"/>
                  <a:pt x="814407" y="640054"/>
                </a:cubicBezTo>
                <a:cubicBezTo>
                  <a:pt x="825117" y="655737"/>
                  <a:pt x="833175" y="665541"/>
                  <a:pt x="838582" y="669467"/>
                </a:cubicBezTo>
                <a:cubicBezTo>
                  <a:pt x="843990" y="673392"/>
                  <a:pt x="847208" y="673903"/>
                  <a:pt x="848237" y="671001"/>
                </a:cubicBezTo>
                <a:cubicBezTo>
                  <a:pt x="849267" y="668099"/>
                  <a:pt x="852280" y="657495"/>
                  <a:pt x="857279" y="639189"/>
                </a:cubicBezTo>
                <a:cubicBezTo>
                  <a:pt x="862302" y="639189"/>
                  <a:pt x="865222" y="646333"/>
                  <a:pt x="866041" y="660621"/>
                </a:cubicBezTo>
                <a:cubicBezTo>
                  <a:pt x="866859" y="674908"/>
                  <a:pt x="868640" y="685555"/>
                  <a:pt x="871380" y="692563"/>
                </a:cubicBezTo>
                <a:cubicBezTo>
                  <a:pt x="874121" y="699570"/>
                  <a:pt x="873848" y="704897"/>
                  <a:pt x="870562" y="708543"/>
                </a:cubicBezTo>
                <a:cubicBezTo>
                  <a:pt x="867275" y="712190"/>
                  <a:pt x="861657" y="711765"/>
                  <a:pt x="853707" y="707269"/>
                </a:cubicBezTo>
                <a:cubicBezTo>
                  <a:pt x="845757" y="702773"/>
                  <a:pt x="837004" y="696544"/>
                  <a:pt x="827448" y="688582"/>
                </a:cubicBezTo>
                <a:cubicBezTo>
                  <a:pt x="817892" y="680619"/>
                  <a:pt x="808563" y="669113"/>
                  <a:pt x="799459" y="654063"/>
                </a:cubicBezTo>
                <a:cubicBezTo>
                  <a:pt x="790356" y="639013"/>
                  <a:pt x="781891" y="621249"/>
                  <a:pt x="774065" y="600773"/>
                </a:cubicBezTo>
                <a:cubicBezTo>
                  <a:pt x="768261" y="603067"/>
                  <a:pt x="762841" y="604810"/>
                  <a:pt x="757806" y="606001"/>
                </a:cubicBezTo>
                <a:cubicBezTo>
                  <a:pt x="755288" y="606596"/>
                  <a:pt x="752831" y="606832"/>
                  <a:pt x="750434" y="606708"/>
                </a:cubicBezTo>
                <a:lnTo>
                  <a:pt x="743593" y="605291"/>
                </a:lnTo>
                <a:lnTo>
                  <a:pt x="743593" y="608884"/>
                </a:lnTo>
                <a:cubicBezTo>
                  <a:pt x="743593" y="623469"/>
                  <a:pt x="742421" y="642898"/>
                  <a:pt x="740077" y="667169"/>
                </a:cubicBezTo>
                <a:cubicBezTo>
                  <a:pt x="739717" y="666264"/>
                  <a:pt x="745406" y="661954"/>
                  <a:pt x="757145" y="654240"/>
                </a:cubicBezTo>
                <a:cubicBezTo>
                  <a:pt x="768884" y="646525"/>
                  <a:pt x="776564" y="643828"/>
                  <a:pt x="780186" y="646147"/>
                </a:cubicBezTo>
                <a:cubicBezTo>
                  <a:pt x="783807" y="648466"/>
                  <a:pt x="777231" y="657309"/>
                  <a:pt x="760457" y="672676"/>
                </a:cubicBezTo>
                <a:cubicBezTo>
                  <a:pt x="743683" y="688042"/>
                  <a:pt x="732427" y="698773"/>
                  <a:pt x="726691" y="704869"/>
                </a:cubicBezTo>
                <a:cubicBezTo>
                  <a:pt x="720955" y="710965"/>
                  <a:pt x="715892" y="709507"/>
                  <a:pt x="711502" y="700497"/>
                </a:cubicBezTo>
                <a:cubicBezTo>
                  <a:pt x="707111" y="691487"/>
                  <a:pt x="706314" y="685301"/>
                  <a:pt x="709111" y="681940"/>
                </a:cubicBezTo>
                <a:cubicBezTo>
                  <a:pt x="711908" y="678579"/>
                  <a:pt x="714438" y="673494"/>
                  <a:pt x="716701" y="666685"/>
                </a:cubicBezTo>
                <a:cubicBezTo>
                  <a:pt x="718965" y="659876"/>
                  <a:pt x="720679" y="649893"/>
                  <a:pt x="721845" y="636734"/>
                </a:cubicBezTo>
                <a:cubicBezTo>
                  <a:pt x="723011" y="623575"/>
                  <a:pt x="723405" y="609923"/>
                  <a:pt x="723027" y="595778"/>
                </a:cubicBezTo>
                <a:cubicBezTo>
                  <a:pt x="722648" y="581633"/>
                  <a:pt x="721498" y="571308"/>
                  <a:pt x="719575" y="564803"/>
                </a:cubicBezTo>
                <a:cubicBezTo>
                  <a:pt x="717653" y="558298"/>
                  <a:pt x="715507" y="551554"/>
                  <a:pt x="713138" y="544572"/>
                </a:cubicBezTo>
                <a:cubicBezTo>
                  <a:pt x="710770" y="537589"/>
                  <a:pt x="717510" y="535654"/>
                  <a:pt x="733360" y="538767"/>
                </a:cubicBezTo>
                <a:cubicBezTo>
                  <a:pt x="749198" y="530011"/>
                  <a:pt x="759523" y="522858"/>
                  <a:pt x="764335" y="517308"/>
                </a:cubicBezTo>
                <a:cubicBezTo>
                  <a:pt x="769148" y="511758"/>
                  <a:pt x="772041" y="506552"/>
                  <a:pt x="773014" y="501691"/>
                </a:cubicBezTo>
                <a:cubicBezTo>
                  <a:pt x="773501" y="499260"/>
                  <a:pt x="775789" y="498148"/>
                  <a:pt x="779879" y="498356"/>
                </a:cubicBezTo>
                <a:close/>
                <a:moveTo>
                  <a:pt x="665690" y="488875"/>
                </a:moveTo>
                <a:cubicBezTo>
                  <a:pt x="668329" y="488322"/>
                  <a:pt x="672676" y="489815"/>
                  <a:pt x="678731" y="493356"/>
                </a:cubicBezTo>
                <a:cubicBezTo>
                  <a:pt x="690842" y="500438"/>
                  <a:pt x="694600" y="506112"/>
                  <a:pt x="690005" y="510379"/>
                </a:cubicBezTo>
                <a:cubicBezTo>
                  <a:pt x="685410" y="514645"/>
                  <a:pt x="671361" y="535003"/>
                  <a:pt x="647859" y="571454"/>
                </a:cubicBezTo>
                <a:cubicBezTo>
                  <a:pt x="658153" y="571516"/>
                  <a:pt x="666754" y="571200"/>
                  <a:pt x="673662" y="570505"/>
                </a:cubicBezTo>
                <a:cubicBezTo>
                  <a:pt x="684390" y="558376"/>
                  <a:pt x="689754" y="549762"/>
                  <a:pt x="689754" y="544665"/>
                </a:cubicBezTo>
                <a:cubicBezTo>
                  <a:pt x="689754" y="536058"/>
                  <a:pt x="694445" y="534647"/>
                  <a:pt x="703828" y="540433"/>
                </a:cubicBezTo>
                <a:cubicBezTo>
                  <a:pt x="713210" y="546218"/>
                  <a:pt x="716795" y="550897"/>
                  <a:pt x="714580" y="554469"/>
                </a:cubicBezTo>
                <a:cubicBezTo>
                  <a:pt x="712366" y="558041"/>
                  <a:pt x="708705" y="562382"/>
                  <a:pt x="703595" y="567491"/>
                </a:cubicBezTo>
                <a:cubicBezTo>
                  <a:pt x="698485" y="572601"/>
                  <a:pt x="691326" y="581106"/>
                  <a:pt x="682117" y="593006"/>
                </a:cubicBezTo>
                <a:cubicBezTo>
                  <a:pt x="672909" y="604906"/>
                  <a:pt x="666453" y="612267"/>
                  <a:pt x="662751" y="615088"/>
                </a:cubicBezTo>
                <a:cubicBezTo>
                  <a:pt x="659049" y="617910"/>
                  <a:pt x="661061" y="617798"/>
                  <a:pt x="668788" y="614754"/>
                </a:cubicBezTo>
                <a:cubicBezTo>
                  <a:pt x="676514" y="611709"/>
                  <a:pt x="686049" y="608983"/>
                  <a:pt x="697391" y="606577"/>
                </a:cubicBezTo>
                <a:cubicBezTo>
                  <a:pt x="708733" y="604171"/>
                  <a:pt x="704643" y="608915"/>
                  <a:pt x="685122" y="620809"/>
                </a:cubicBezTo>
                <a:cubicBezTo>
                  <a:pt x="665600" y="632703"/>
                  <a:pt x="653701" y="640898"/>
                  <a:pt x="649422" y="645394"/>
                </a:cubicBezTo>
                <a:cubicBezTo>
                  <a:pt x="645143" y="649889"/>
                  <a:pt x="639705" y="647964"/>
                  <a:pt x="633107" y="639617"/>
                </a:cubicBezTo>
                <a:cubicBezTo>
                  <a:pt x="626509" y="631270"/>
                  <a:pt x="626443" y="625367"/>
                  <a:pt x="632911" y="621907"/>
                </a:cubicBezTo>
                <a:cubicBezTo>
                  <a:pt x="639379" y="618446"/>
                  <a:pt x="650928" y="605957"/>
                  <a:pt x="667560" y="584439"/>
                </a:cubicBezTo>
                <a:cubicBezTo>
                  <a:pt x="647704" y="590454"/>
                  <a:pt x="635121" y="595263"/>
                  <a:pt x="629814" y="598866"/>
                </a:cubicBezTo>
                <a:cubicBezTo>
                  <a:pt x="624505" y="602469"/>
                  <a:pt x="619938" y="599784"/>
                  <a:pt x="616112" y="590811"/>
                </a:cubicBezTo>
                <a:cubicBezTo>
                  <a:pt x="612286" y="581838"/>
                  <a:pt x="612878" y="576474"/>
                  <a:pt x="617889" y="574719"/>
                </a:cubicBezTo>
                <a:cubicBezTo>
                  <a:pt x="622899" y="572964"/>
                  <a:pt x="628006" y="569110"/>
                  <a:pt x="633209" y="563157"/>
                </a:cubicBezTo>
                <a:cubicBezTo>
                  <a:pt x="638412" y="557204"/>
                  <a:pt x="645050" y="546959"/>
                  <a:pt x="653124" y="532424"/>
                </a:cubicBezTo>
                <a:cubicBezTo>
                  <a:pt x="661198" y="517888"/>
                  <a:pt x="664457" y="505973"/>
                  <a:pt x="662900" y="496677"/>
                </a:cubicBezTo>
                <a:cubicBezTo>
                  <a:pt x="662122" y="492029"/>
                  <a:pt x="663052" y="489429"/>
                  <a:pt x="665690" y="488875"/>
                </a:cubicBezTo>
                <a:close/>
                <a:moveTo>
                  <a:pt x="381213" y="485778"/>
                </a:moveTo>
                <a:cubicBezTo>
                  <a:pt x="383509" y="485358"/>
                  <a:pt x="386182" y="485561"/>
                  <a:pt x="389233" y="486389"/>
                </a:cubicBezTo>
                <a:cubicBezTo>
                  <a:pt x="395335" y="488045"/>
                  <a:pt x="401229" y="490820"/>
                  <a:pt x="406915" y="494714"/>
                </a:cubicBezTo>
                <a:cubicBezTo>
                  <a:pt x="412602" y="498609"/>
                  <a:pt x="412825" y="502816"/>
                  <a:pt x="407585" y="507337"/>
                </a:cubicBezTo>
                <a:cubicBezTo>
                  <a:pt x="402345" y="511858"/>
                  <a:pt x="396010" y="523754"/>
                  <a:pt x="388581" y="543028"/>
                </a:cubicBezTo>
                <a:cubicBezTo>
                  <a:pt x="397152" y="550519"/>
                  <a:pt x="396755" y="556152"/>
                  <a:pt x="387391" y="559929"/>
                </a:cubicBezTo>
                <a:cubicBezTo>
                  <a:pt x="378027" y="563706"/>
                  <a:pt x="364416" y="568068"/>
                  <a:pt x="346557" y="573017"/>
                </a:cubicBezTo>
                <a:cubicBezTo>
                  <a:pt x="347325" y="579193"/>
                  <a:pt x="346160" y="591124"/>
                  <a:pt x="343059" y="608810"/>
                </a:cubicBezTo>
                <a:cubicBezTo>
                  <a:pt x="347040" y="606838"/>
                  <a:pt x="351672" y="604205"/>
                  <a:pt x="356956" y="600913"/>
                </a:cubicBezTo>
                <a:cubicBezTo>
                  <a:pt x="362239" y="597620"/>
                  <a:pt x="367383" y="597210"/>
                  <a:pt x="372387" y="599685"/>
                </a:cubicBezTo>
                <a:cubicBezTo>
                  <a:pt x="377392" y="602159"/>
                  <a:pt x="382315" y="604819"/>
                  <a:pt x="387159" y="607666"/>
                </a:cubicBezTo>
                <a:cubicBezTo>
                  <a:pt x="392002" y="610512"/>
                  <a:pt x="393046" y="614158"/>
                  <a:pt x="390293" y="618604"/>
                </a:cubicBezTo>
                <a:cubicBezTo>
                  <a:pt x="387540" y="623051"/>
                  <a:pt x="385984" y="630821"/>
                  <a:pt x="385624" y="641915"/>
                </a:cubicBezTo>
                <a:cubicBezTo>
                  <a:pt x="385264" y="653009"/>
                  <a:pt x="385084" y="665730"/>
                  <a:pt x="385084" y="680080"/>
                </a:cubicBezTo>
                <a:cubicBezTo>
                  <a:pt x="385084" y="693338"/>
                  <a:pt x="380557" y="705421"/>
                  <a:pt x="371504" y="716329"/>
                </a:cubicBezTo>
                <a:cubicBezTo>
                  <a:pt x="362450" y="727237"/>
                  <a:pt x="355570" y="729590"/>
                  <a:pt x="350863" y="723389"/>
                </a:cubicBezTo>
                <a:cubicBezTo>
                  <a:pt x="346157" y="717188"/>
                  <a:pt x="339180" y="709576"/>
                  <a:pt x="329934" y="700553"/>
                </a:cubicBezTo>
                <a:cubicBezTo>
                  <a:pt x="320688" y="691530"/>
                  <a:pt x="321842" y="688380"/>
                  <a:pt x="333394" y="691102"/>
                </a:cubicBezTo>
                <a:cubicBezTo>
                  <a:pt x="344947" y="693825"/>
                  <a:pt x="352349" y="693347"/>
                  <a:pt x="355598" y="689670"/>
                </a:cubicBezTo>
                <a:cubicBezTo>
                  <a:pt x="358847" y="685993"/>
                  <a:pt x="361049" y="678418"/>
                  <a:pt x="362202" y="666946"/>
                </a:cubicBezTo>
                <a:cubicBezTo>
                  <a:pt x="363355" y="655474"/>
                  <a:pt x="363594" y="644107"/>
                  <a:pt x="362918" y="632845"/>
                </a:cubicBezTo>
                <a:cubicBezTo>
                  <a:pt x="362242" y="621584"/>
                  <a:pt x="358487" y="617439"/>
                  <a:pt x="351654" y="620409"/>
                </a:cubicBezTo>
                <a:cubicBezTo>
                  <a:pt x="344820" y="623379"/>
                  <a:pt x="337478" y="628436"/>
                  <a:pt x="329627" y="635580"/>
                </a:cubicBezTo>
                <a:cubicBezTo>
                  <a:pt x="321776" y="642724"/>
                  <a:pt x="316583" y="642119"/>
                  <a:pt x="314047" y="633766"/>
                </a:cubicBezTo>
                <a:cubicBezTo>
                  <a:pt x="311510" y="625413"/>
                  <a:pt x="312779" y="619045"/>
                  <a:pt x="317851" y="614661"/>
                </a:cubicBezTo>
                <a:cubicBezTo>
                  <a:pt x="322924" y="610276"/>
                  <a:pt x="326037" y="603105"/>
                  <a:pt x="327190" y="593146"/>
                </a:cubicBezTo>
                <a:cubicBezTo>
                  <a:pt x="328343" y="583186"/>
                  <a:pt x="326973" y="574164"/>
                  <a:pt x="323078" y="566077"/>
                </a:cubicBezTo>
                <a:cubicBezTo>
                  <a:pt x="319185" y="557991"/>
                  <a:pt x="319919" y="554354"/>
                  <a:pt x="325284" y="555166"/>
                </a:cubicBezTo>
                <a:cubicBezTo>
                  <a:pt x="330647" y="555979"/>
                  <a:pt x="335583" y="556562"/>
                  <a:pt x="340092" y="556915"/>
                </a:cubicBezTo>
                <a:cubicBezTo>
                  <a:pt x="344600" y="557269"/>
                  <a:pt x="354178" y="553960"/>
                  <a:pt x="368825" y="546990"/>
                </a:cubicBezTo>
                <a:cubicBezTo>
                  <a:pt x="371789" y="533695"/>
                  <a:pt x="373119" y="524548"/>
                  <a:pt x="372815" y="519550"/>
                </a:cubicBezTo>
                <a:cubicBezTo>
                  <a:pt x="372511" y="514552"/>
                  <a:pt x="370214" y="512816"/>
                  <a:pt x="365922" y="514341"/>
                </a:cubicBezTo>
                <a:lnTo>
                  <a:pt x="346129" y="519011"/>
                </a:lnTo>
                <a:cubicBezTo>
                  <a:pt x="338823" y="520598"/>
                  <a:pt x="332377" y="518648"/>
                  <a:pt x="326790" y="513160"/>
                </a:cubicBezTo>
                <a:cubicBezTo>
                  <a:pt x="321203" y="507672"/>
                  <a:pt x="323488" y="504928"/>
                  <a:pt x="333646" y="504928"/>
                </a:cubicBezTo>
                <a:cubicBezTo>
                  <a:pt x="340802" y="504928"/>
                  <a:pt x="348789" y="503092"/>
                  <a:pt x="357607" y="499421"/>
                </a:cubicBezTo>
                <a:cubicBezTo>
                  <a:pt x="366425" y="495750"/>
                  <a:pt x="372375" y="492246"/>
                  <a:pt x="375457" y="488910"/>
                </a:cubicBezTo>
                <a:cubicBezTo>
                  <a:pt x="376998" y="487242"/>
                  <a:pt x="378916" y="486198"/>
                  <a:pt x="381213" y="485778"/>
                </a:cubicBezTo>
                <a:close/>
                <a:moveTo>
                  <a:pt x="432100" y="479883"/>
                </a:moveTo>
                <a:cubicBezTo>
                  <a:pt x="435225" y="480280"/>
                  <a:pt x="439605" y="481673"/>
                  <a:pt x="445239" y="484064"/>
                </a:cubicBezTo>
                <a:cubicBezTo>
                  <a:pt x="456507" y="488845"/>
                  <a:pt x="460568" y="494671"/>
                  <a:pt x="457424" y="501542"/>
                </a:cubicBezTo>
                <a:cubicBezTo>
                  <a:pt x="454280" y="508413"/>
                  <a:pt x="451958" y="529379"/>
                  <a:pt x="450457" y="564440"/>
                </a:cubicBezTo>
                <a:cubicBezTo>
                  <a:pt x="467039" y="548913"/>
                  <a:pt x="478750" y="535462"/>
                  <a:pt x="485590" y="524089"/>
                </a:cubicBezTo>
                <a:cubicBezTo>
                  <a:pt x="492430" y="512716"/>
                  <a:pt x="495655" y="503563"/>
                  <a:pt x="495264" y="496631"/>
                </a:cubicBezTo>
                <a:cubicBezTo>
                  <a:pt x="494873" y="489698"/>
                  <a:pt x="498563" y="487692"/>
                  <a:pt x="506333" y="490612"/>
                </a:cubicBezTo>
                <a:cubicBezTo>
                  <a:pt x="514103" y="493533"/>
                  <a:pt x="520353" y="497158"/>
                  <a:pt x="525085" y="501486"/>
                </a:cubicBezTo>
                <a:cubicBezTo>
                  <a:pt x="529817" y="505814"/>
                  <a:pt x="530034" y="509684"/>
                  <a:pt x="525736" y="513095"/>
                </a:cubicBezTo>
                <a:cubicBezTo>
                  <a:pt x="521439" y="516505"/>
                  <a:pt x="513427" y="525050"/>
                  <a:pt x="501700" y="538730"/>
                </a:cubicBezTo>
                <a:cubicBezTo>
                  <a:pt x="489974" y="552410"/>
                  <a:pt x="472893" y="565234"/>
                  <a:pt x="450457" y="577202"/>
                </a:cubicBezTo>
                <a:lnTo>
                  <a:pt x="450457" y="586634"/>
                </a:lnTo>
                <a:cubicBezTo>
                  <a:pt x="482579" y="578139"/>
                  <a:pt x="503592" y="572706"/>
                  <a:pt x="513495" y="570338"/>
                </a:cubicBezTo>
                <a:cubicBezTo>
                  <a:pt x="523399" y="567969"/>
                  <a:pt x="532294" y="570133"/>
                  <a:pt x="540182" y="576830"/>
                </a:cubicBezTo>
                <a:cubicBezTo>
                  <a:pt x="548069" y="583528"/>
                  <a:pt x="545561" y="587819"/>
                  <a:pt x="532657" y="589704"/>
                </a:cubicBezTo>
                <a:cubicBezTo>
                  <a:pt x="519752" y="591589"/>
                  <a:pt x="508115" y="593322"/>
                  <a:pt x="497747" y="594904"/>
                </a:cubicBezTo>
                <a:cubicBezTo>
                  <a:pt x="487379" y="596485"/>
                  <a:pt x="477841" y="598088"/>
                  <a:pt x="469135" y="599713"/>
                </a:cubicBezTo>
                <a:cubicBezTo>
                  <a:pt x="486585" y="618973"/>
                  <a:pt x="503744" y="634737"/>
                  <a:pt x="520611" y="647003"/>
                </a:cubicBezTo>
                <a:cubicBezTo>
                  <a:pt x="537478" y="659269"/>
                  <a:pt x="551794" y="667709"/>
                  <a:pt x="563557" y="672322"/>
                </a:cubicBezTo>
                <a:cubicBezTo>
                  <a:pt x="575321" y="676936"/>
                  <a:pt x="580552" y="680542"/>
                  <a:pt x="579249" y="683140"/>
                </a:cubicBezTo>
                <a:cubicBezTo>
                  <a:pt x="577947" y="685738"/>
                  <a:pt x="568546" y="687642"/>
                  <a:pt x="551046" y="688851"/>
                </a:cubicBezTo>
                <a:cubicBezTo>
                  <a:pt x="533546" y="690061"/>
                  <a:pt x="521634" y="687307"/>
                  <a:pt x="515309" y="680591"/>
                </a:cubicBezTo>
                <a:cubicBezTo>
                  <a:pt x="508984" y="673876"/>
                  <a:pt x="502981" y="666921"/>
                  <a:pt x="497301" y="659728"/>
                </a:cubicBezTo>
                <a:cubicBezTo>
                  <a:pt x="491620" y="652534"/>
                  <a:pt x="477705" y="633664"/>
                  <a:pt x="455555" y="603117"/>
                </a:cubicBezTo>
                <a:cubicBezTo>
                  <a:pt x="453297" y="603117"/>
                  <a:pt x="451548" y="603266"/>
                  <a:pt x="450308" y="603564"/>
                </a:cubicBezTo>
                <a:cubicBezTo>
                  <a:pt x="449602" y="624288"/>
                  <a:pt x="449260" y="637341"/>
                  <a:pt x="449285" y="642724"/>
                </a:cubicBezTo>
                <a:cubicBezTo>
                  <a:pt x="449285" y="647276"/>
                  <a:pt x="449093" y="654435"/>
                  <a:pt x="448708" y="664202"/>
                </a:cubicBezTo>
                <a:cubicBezTo>
                  <a:pt x="448324" y="673969"/>
                  <a:pt x="448919" y="678173"/>
                  <a:pt x="450494" y="676815"/>
                </a:cubicBezTo>
                <a:cubicBezTo>
                  <a:pt x="452069" y="675457"/>
                  <a:pt x="457607" y="672149"/>
                  <a:pt x="467107" y="666890"/>
                </a:cubicBezTo>
                <a:cubicBezTo>
                  <a:pt x="476608" y="661631"/>
                  <a:pt x="482824" y="659635"/>
                  <a:pt x="485757" y="660900"/>
                </a:cubicBezTo>
                <a:cubicBezTo>
                  <a:pt x="488690" y="662165"/>
                  <a:pt x="487196" y="665969"/>
                  <a:pt x="481274" y="672313"/>
                </a:cubicBezTo>
                <a:cubicBezTo>
                  <a:pt x="475352" y="678657"/>
                  <a:pt x="468974" y="685249"/>
                  <a:pt x="462140" y="692088"/>
                </a:cubicBezTo>
                <a:cubicBezTo>
                  <a:pt x="455306" y="698928"/>
                  <a:pt x="449781" y="705412"/>
                  <a:pt x="445564" y="711538"/>
                </a:cubicBezTo>
                <a:cubicBezTo>
                  <a:pt x="441347" y="717665"/>
                  <a:pt x="437540" y="722331"/>
                  <a:pt x="434142" y="725538"/>
                </a:cubicBezTo>
                <a:cubicBezTo>
                  <a:pt x="430743" y="728744"/>
                  <a:pt x="426365" y="726830"/>
                  <a:pt x="421008" y="719798"/>
                </a:cubicBezTo>
                <a:cubicBezTo>
                  <a:pt x="415650" y="712766"/>
                  <a:pt x="412971" y="707309"/>
                  <a:pt x="412971" y="703427"/>
                </a:cubicBezTo>
                <a:cubicBezTo>
                  <a:pt x="412971" y="699099"/>
                  <a:pt x="415120" y="694783"/>
                  <a:pt x="419417" y="690479"/>
                </a:cubicBezTo>
                <a:cubicBezTo>
                  <a:pt x="423715" y="686176"/>
                  <a:pt x="426632" y="677292"/>
                  <a:pt x="428170" y="663830"/>
                </a:cubicBezTo>
                <a:cubicBezTo>
                  <a:pt x="429708" y="650367"/>
                  <a:pt x="430868" y="631295"/>
                  <a:pt x="431649" y="606615"/>
                </a:cubicBezTo>
                <a:cubicBezTo>
                  <a:pt x="424493" y="608884"/>
                  <a:pt x="418208" y="611008"/>
                  <a:pt x="412794" y="612986"/>
                </a:cubicBezTo>
                <a:cubicBezTo>
                  <a:pt x="407381" y="614964"/>
                  <a:pt x="400023" y="613166"/>
                  <a:pt x="390721" y="607591"/>
                </a:cubicBezTo>
                <a:cubicBezTo>
                  <a:pt x="381419" y="602016"/>
                  <a:pt x="382089" y="598702"/>
                  <a:pt x="392731" y="597648"/>
                </a:cubicBezTo>
                <a:cubicBezTo>
                  <a:pt x="403372" y="596593"/>
                  <a:pt x="416345" y="594324"/>
                  <a:pt x="431649" y="590839"/>
                </a:cubicBezTo>
                <a:lnTo>
                  <a:pt x="431649" y="527159"/>
                </a:lnTo>
                <a:cubicBezTo>
                  <a:pt x="431649" y="512834"/>
                  <a:pt x="430480" y="502472"/>
                  <a:pt x="428142" y="496072"/>
                </a:cubicBezTo>
                <a:cubicBezTo>
                  <a:pt x="425804" y="489673"/>
                  <a:pt x="425253" y="484876"/>
                  <a:pt x="426487" y="481683"/>
                </a:cubicBezTo>
                <a:cubicBezTo>
                  <a:pt x="427104" y="480086"/>
                  <a:pt x="428975" y="479486"/>
                  <a:pt x="432100" y="479883"/>
                </a:cubicBezTo>
                <a:close/>
                <a:moveTo>
                  <a:pt x="108280" y="465442"/>
                </a:moveTo>
                <a:cubicBezTo>
                  <a:pt x="111891" y="465727"/>
                  <a:pt x="116859" y="466865"/>
                  <a:pt x="123184" y="468855"/>
                </a:cubicBezTo>
                <a:cubicBezTo>
                  <a:pt x="135834" y="472638"/>
                  <a:pt x="140603" y="478173"/>
                  <a:pt x="137490" y="485459"/>
                </a:cubicBezTo>
                <a:cubicBezTo>
                  <a:pt x="134377" y="492745"/>
                  <a:pt x="132821" y="507811"/>
                  <a:pt x="132821" y="530656"/>
                </a:cubicBezTo>
                <a:cubicBezTo>
                  <a:pt x="132821" y="553886"/>
                  <a:pt x="132200" y="571931"/>
                  <a:pt x="130960" y="584793"/>
                </a:cubicBezTo>
                <a:cubicBezTo>
                  <a:pt x="129720" y="597654"/>
                  <a:pt x="126936" y="605089"/>
                  <a:pt x="122608" y="607098"/>
                </a:cubicBezTo>
                <a:cubicBezTo>
                  <a:pt x="118279" y="609107"/>
                  <a:pt x="113817" y="605898"/>
                  <a:pt x="109222" y="597471"/>
                </a:cubicBezTo>
                <a:cubicBezTo>
                  <a:pt x="104627" y="589043"/>
                  <a:pt x="103690" y="580628"/>
                  <a:pt x="106413" y="572226"/>
                </a:cubicBezTo>
                <a:cubicBezTo>
                  <a:pt x="109135" y="563823"/>
                  <a:pt x="110496" y="548026"/>
                  <a:pt x="110496" y="524833"/>
                </a:cubicBezTo>
                <a:cubicBezTo>
                  <a:pt x="110496" y="501480"/>
                  <a:pt x="108552" y="486737"/>
                  <a:pt x="104664" y="480604"/>
                </a:cubicBezTo>
                <a:cubicBezTo>
                  <a:pt x="100776" y="474471"/>
                  <a:pt x="99728" y="469984"/>
                  <a:pt x="101520" y="467144"/>
                </a:cubicBezTo>
                <a:cubicBezTo>
                  <a:pt x="102416" y="465724"/>
                  <a:pt x="104670" y="465156"/>
                  <a:pt x="108280" y="465442"/>
                </a:cubicBezTo>
                <a:close/>
                <a:moveTo>
                  <a:pt x="5550825" y="207743"/>
                </a:moveTo>
                <a:cubicBezTo>
                  <a:pt x="5554270" y="207187"/>
                  <a:pt x="5558077" y="207445"/>
                  <a:pt x="5562247" y="208518"/>
                </a:cubicBezTo>
                <a:cubicBezTo>
                  <a:pt x="5570588" y="210663"/>
                  <a:pt x="5576036" y="215175"/>
                  <a:pt x="5578590" y="222052"/>
                </a:cubicBezTo>
                <a:cubicBezTo>
                  <a:pt x="5581145" y="228929"/>
                  <a:pt x="5580785" y="237533"/>
                  <a:pt x="5577511" y="247864"/>
                </a:cubicBezTo>
                <a:cubicBezTo>
                  <a:pt x="5574237" y="258195"/>
                  <a:pt x="5568290" y="268077"/>
                  <a:pt x="5559670" y="277509"/>
                </a:cubicBezTo>
                <a:cubicBezTo>
                  <a:pt x="5551051" y="286941"/>
                  <a:pt x="5542741" y="292076"/>
                  <a:pt x="5534742" y="292913"/>
                </a:cubicBezTo>
                <a:cubicBezTo>
                  <a:pt x="5526742" y="293750"/>
                  <a:pt x="5525179" y="291601"/>
                  <a:pt x="5530054" y="286467"/>
                </a:cubicBezTo>
                <a:cubicBezTo>
                  <a:pt x="5534928" y="281332"/>
                  <a:pt x="5539420" y="276151"/>
                  <a:pt x="5543532" y="270923"/>
                </a:cubicBezTo>
                <a:cubicBezTo>
                  <a:pt x="5547643" y="265696"/>
                  <a:pt x="5551219" y="259436"/>
                  <a:pt x="5554257" y="252143"/>
                </a:cubicBezTo>
                <a:cubicBezTo>
                  <a:pt x="5548787" y="252143"/>
                  <a:pt x="5544189" y="250745"/>
                  <a:pt x="5540462" y="247948"/>
                </a:cubicBezTo>
                <a:cubicBezTo>
                  <a:pt x="5536736" y="245151"/>
                  <a:pt x="5534211" y="241493"/>
                  <a:pt x="5532891" y="236972"/>
                </a:cubicBezTo>
                <a:cubicBezTo>
                  <a:pt x="5531570" y="232451"/>
                  <a:pt x="5531328" y="228228"/>
                  <a:pt x="5532166" y="224303"/>
                </a:cubicBezTo>
                <a:cubicBezTo>
                  <a:pt x="5533002" y="220378"/>
                  <a:pt x="5536140" y="216229"/>
                  <a:pt x="5541578" y="211857"/>
                </a:cubicBezTo>
                <a:cubicBezTo>
                  <a:pt x="5544298" y="209671"/>
                  <a:pt x="5547380" y="208300"/>
                  <a:pt x="5550825" y="207743"/>
                </a:cubicBezTo>
                <a:close/>
                <a:moveTo>
                  <a:pt x="2645700" y="207743"/>
                </a:moveTo>
                <a:cubicBezTo>
                  <a:pt x="2649144" y="207187"/>
                  <a:pt x="2652952" y="207445"/>
                  <a:pt x="2657122" y="208518"/>
                </a:cubicBezTo>
                <a:cubicBezTo>
                  <a:pt x="2665463" y="210663"/>
                  <a:pt x="2670910" y="215175"/>
                  <a:pt x="2673465" y="222052"/>
                </a:cubicBezTo>
                <a:cubicBezTo>
                  <a:pt x="2676020" y="228929"/>
                  <a:pt x="2675661" y="237533"/>
                  <a:pt x="2672386" y="247864"/>
                </a:cubicBezTo>
                <a:cubicBezTo>
                  <a:pt x="2669112" y="258195"/>
                  <a:pt x="2663165" y="268077"/>
                  <a:pt x="2654546" y="277509"/>
                </a:cubicBezTo>
                <a:cubicBezTo>
                  <a:pt x="2645926" y="286941"/>
                  <a:pt x="2637616" y="292076"/>
                  <a:pt x="2629617" y="292913"/>
                </a:cubicBezTo>
                <a:cubicBezTo>
                  <a:pt x="2621617" y="293750"/>
                  <a:pt x="2620055" y="291601"/>
                  <a:pt x="2624929" y="286467"/>
                </a:cubicBezTo>
                <a:cubicBezTo>
                  <a:pt x="2629803" y="281332"/>
                  <a:pt x="2634296" y="276151"/>
                  <a:pt x="2638407" y="270923"/>
                </a:cubicBezTo>
                <a:cubicBezTo>
                  <a:pt x="2642518" y="265696"/>
                  <a:pt x="2646093" y="259436"/>
                  <a:pt x="2649132" y="252143"/>
                </a:cubicBezTo>
                <a:cubicBezTo>
                  <a:pt x="2643662" y="252143"/>
                  <a:pt x="2639064" y="250745"/>
                  <a:pt x="2635337" y="247948"/>
                </a:cubicBezTo>
                <a:cubicBezTo>
                  <a:pt x="2631610" y="245151"/>
                  <a:pt x="2629087" y="241493"/>
                  <a:pt x="2627766" y="236972"/>
                </a:cubicBezTo>
                <a:cubicBezTo>
                  <a:pt x="2626445" y="232451"/>
                  <a:pt x="2626203" y="228228"/>
                  <a:pt x="2627040" y="224303"/>
                </a:cubicBezTo>
                <a:cubicBezTo>
                  <a:pt x="2627877" y="220378"/>
                  <a:pt x="2631015" y="216229"/>
                  <a:pt x="2636454" y="211857"/>
                </a:cubicBezTo>
                <a:cubicBezTo>
                  <a:pt x="2639173" y="209671"/>
                  <a:pt x="2642255" y="208300"/>
                  <a:pt x="2645700" y="207743"/>
                </a:cubicBezTo>
                <a:close/>
                <a:moveTo>
                  <a:pt x="4015253" y="196686"/>
                </a:moveTo>
                <a:cubicBezTo>
                  <a:pt x="4014354" y="196302"/>
                  <a:pt x="4008764" y="196884"/>
                  <a:pt x="3998482" y="198435"/>
                </a:cubicBezTo>
                <a:lnTo>
                  <a:pt x="3960698" y="203811"/>
                </a:lnTo>
                <a:cubicBezTo>
                  <a:pt x="3961443" y="213311"/>
                  <a:pt x="3962156" y="223146"/>
                  <a:pt x="3962838" y="233316"/>
                </a:cubicBezTo>
                <a:lnTo>
                  <a:pt x="4014370" y="229019"/>
                </a:lnTo>
                <a:cubicBezTo>
                  <a:pt x="4015076" y="217063"/>
                  <a:pt x="4015625" y="208781"/>
                  <a:pt x="4016016" y="204174"/>
                </a:cubicBezTo>
                <a:cubicBezTo>
                  <a:pt x="4016407" y="199566"/>
                  <a:pt x="4016152" y="197070"/>
                  <a:pt x="4015253" y="196686"/>
                </a:cubicBezTo>
                <a:close/>
                <a:moveTo>
                  <a:pt x="2408347" y="183729"/>
                </a:moveTo>
                <a:cubicBezTo>
                  <a:pt x="2410771" y="184077"/>
                  <a:pt x="2408272" y="187705"/>
                  <a:pt x="2400849" y="194612"/>
                </a:cubicBezTo>
                <a:cubicBezTo>
                  <a:pt x="2390952" y="203820"/>
                  <a:pt x="2378854" y="212679"/>
                  <a:pt x="2364554" y="221187"/>
                </a:cubicBezTo>
                <a:cubicBezTo>
                  <a:pt x="2350254" y="229695"/>
                  <a:pt x="2340797" y="236008"/>
                  <a:pt x="2336184" y="240125"/>
                </a:cubicBezTo>
                <a:cubicBezTo>
                  <a:pt x="2331570" y="244243"/>
                  <a:pt x="2324770" y="241697"/>
                  <a:pt x="2315785" y="232488"/>
                </a:cubicBezTo>
                <a:cubicBezTo>
                  <a:pt x="2306799" y="223280"/>
                  <a:pt x="2305649" y="218412"/>
                  <a:pt x="2312334" y="217885"/>
                </a:cubicBezTo>
                <a:cubicBezTo>
                  <a:pt x="2319019" y="217358"/>
                  <a:pt x="2328460" y="214806"/>
                  <a:pt x="2340658" y="210229"/>
                </a:cubicBezTo>
                <a:cubicBezTo>
                  <a:pt x="2352855" y="205653"/>
                  <a:pt x="2364324" y="201070"/>
                  <a:pt x="2375065" y="196481"/>
                </a:cubicBezTo>
                <a:cubicBezTo>
                  <a:pt x="2386934" y="190925"/>
                  <a:pt x="2396673" y="186922"/>
                  <a:pt x="2404282" y="184473"/>
                </a:cubicBezTo>
                <a:cubicBezTo>
                  <a:pt x="2406184" y="183860"/>
                  <a:pt x="2407539" y="183612"/>
                  <a:pt x="2408347" y="183729"/>
                </a:cubicBezTo>
                <a:close/>
                <a:moveTo>
                  <a:pt x="3921873" y="178673"/>
                </a:moveTo>
                <a:cubicBezTo>
                  <a:pt x="3923956" y="179030"/>
                  <a:pt x="3922828" y="181406"/>
                  <a:pt x="3918487" y="185803"/>
                </a:cubicBezTo>
                <a:cubicBezTo>
                  <a:pt x="3909805" y="194596"/>
                  <a:pt x="3900466" y="202069"/>
                  <a:pt x="3890470" y="208220"/>
                </a:cubicBezTo>
                <a:cubicBezTo>
                  <a:pt x="3880474" y="214372"/>
                  <a:pt x="3873033" y="220505"/>
                  <a:pt x="3868146" y="226619"/>
                </a:cubicBezTo>
                <a:cubicBezTo>
                  <a:pt x="3863259" y="232733"/>
                  <a:pt x="3854677" y="230129"/>
                  <a:pt x="3842399" y="218806"/>
                </a:cubicBezTo>
                <a:cubicBezTo>
                  <a:pt x="3830120" y="207482"/>
                  <a:pt x="3829841" y="201821"/>
                  <a:pt x="3841561" y="201821"/>
                </a:cubicBezTo>
                <a:cubicBezTo>
                  <a:pt x="3851248" y="201821"/>
                  <a:pt x="3861352" y="200131"/>
                  <a:pt x="3871876" y="196751"/>
                </a:cubicBezTo>
                <a:cubicBezTo>
                  <a:pt x="3882399" y="193371"/>
                  <a:pt x="3893769" y="189009"/>
                  <a:pt x="3905985" y="183664"/>
                </a:cubicBezTo>
                <a:cubicBezTo>
                  <a:pt x="3914493" y="179980"/>
                  <a:pt x="3919789" y="178317"/>
                  <a:pt x="3921873" y="178673"/>
                </a:cubicBezTo>
                <a:close/>
                <a:moveTo>
                  <a:pt x="4023225" y="175071"/>
                </a:moveTo>
                <a:cubicBezTo>
                  <a:pt x="4025991" y="175299"/>
                  <a:pt x="4029041" y="176346"/>
                  <a:pt x="4032378" y="178213"/>
                </a:cubicBezTo>
                <a:cubicBezTo>
                  <a:pt x="4039050" y="181946"/>
                  <a:pt x="4044920" y="185986"/>
                  <a:pt x="4049986" y="190333"/>
                </a:cubicBezTo>
                <a:cubicBezTo>
                  <a:pt x="4055052" y="194680"/>
                  <a:pt x="4054755" y="198680"/>
                  <a:pt x="4049093" y="202332"/>
                </a:cubicBezTo>
                <a:cubicBezTo>
                  <a:pt x="4043431" y="205985"/>
                  <a:pt x="4038095" y="214632"/>
                  <a:pt x="4033085" y="228275"/>
                </a:cubicBezTo>
                <a:cubicBezTo>
                  <a:pt x="4041642" y="237527"/>
                  <a:pt x="4040703" y="242649"/>
                  <a:pt x="4030266" y="243641"/>
                </a:cubicBezTo>
                <a:cubicBezTo>
                  <a:pt x="4019830" y="244633"/>
                  <a:pt x="3997416" y="246624"/>
                  <a:pt x="3963024" y="249613"/>
                </a:cubicBezTo>
                <a:cubicBezTo>
                  <a:pt x="3955049" y="262189"/>
                  <a:pt x="3949567" y="261904"/>
                  <a:pt x="3946578" y="248757"/>
                </a:cubicBezTo>
                <a:cubicBezTo>
                  <a:pt x="3943589" y="235611"/>
                  <a:pt x="3940920" y="224340"/>
                  <a:pt x="3938569" y="214945"/>
                </a:cubicBezTo>
                <a:cubicBezTo>
                  <a:pt x="3936219" y="205551"/>
                  <a:pt x="3933655" y="198097"/>
                  <a:pt x="3930877" y="192584"/>
                </a:cubicBezTo>
                <a:cubicBezTo>
                  <a:pt x="3928099" y="187071"/>
                  <a:pt x="3929848" y="184315"/>
                  <a:pt x="3936123" y="184315"/>
                </a:cubicBezTo>
                <a:cubicBezTo>
                  <a:pt x="3940588" y="184315"/>
                  <a:pt x="3945484" y="185285"/>
                  <a:pt x="3950811" y="187226"/>
                </a:cubicBezTo>
                <a:cubicBezTo>
                  <a:pt x="3956137" y="189167"/>
                  <a:pt x="3963052" y="189570"/>
                  <a:pt x="3971554" y="188435"/>
                </a:cubicBezTo>
                <a:cubicBezTo>
                  <a:pt x="3980055" y="187301"/>
                  <a:pt x="3988455" y="185791"/>
                  <a:pt x="3996752" y="183905"/>
                </a:cubicBezTo>
                <a:cubicBezTo>
                  <a:pt x="4005049" y="182020"/>
                  <a:pt x="4011393" y="179667"/>
                  <a:pt x="4015783" y="176845"/>
                </a:cubicBezTo>
                <a:cubicBezTo>
                  <a:pt x="4017979" y="175435"/>
                  <a:pt x="4020459" y="174843"/>
                  <a:pt x="4023225" y="175071"/>
                </a:cubicBezTo>
                <a:close/>
                <a:moveTo>
                  <a:pt x="3410883" y="163511"/>
                </a:moveTo>
                <a:cubicBezTo>
                  <a:pt x="3414171" y="163465"/>
                  <a:pt x="3414040" y="165438"/>
                  <a:pt x="3410490" y="169432"/>
                </a:cubicBezTo>
                <a:cubicBezTo>
                  <a:pt x="3403390" y="177419"/>
                  <a:pt x="3393269" y="186051"/>
                  <a:pt x="3380129" y="195328"/>
                </a:cubicBezTo>
                <a:cubicBezTo>
                  <a:pt x="3366989" y="204605"/>
                  <a:pt x="3358090" y="211333"/>
                  <a:pt x="3353433" y="215513"/>
                </a:cubicBezTo>
                <a:cubicBezTo>
                  <a:pt x="3348776" y="219692"/>
                  <a:pt x="3341558" y="217013"/>
                  <a:pt x="3331779" y="207476"/>
                </a:cubicBezTo>
                <a:cubicBezTo>
                  <a:pt x="3321999" y="197939"/>
                  <a:pt x="3321596" y="192686"/>
                  <a:pt x="3330569" y="191719"/>
                </a:cubicBezTo>
                <a:cubicBezTo>
                  <a:pt x="3339542" y="190751"/>
                  <a:pt x="3347914" y="188600"/>
                  <a:pt x="3355684" y="185263"/>
                </a:cubicBezTo>
                <a:cubicBezTo>
                  <a:pt x="3363454" y="181927"/>
                  <a:pt x="3375147" y="176743"/>
                  <a:pt x="3390761" y="169711"/>
                </a:cubicBezTo>
                <a:cubicBezTo>
                  <a:pt x="3400887" y="165624"/>
                  <a:pt x="3407595" y="163558"/>
                  <a:pt x="3410883" y="163511"/>
                </a:cubicBezTo>
                <a:close/>
                <a:moveTo>
                  <a:pt x="1302865" y="157281"/>
                </a:moveTo>
                <a:cubicBezTo>
                  <a:pt x="1306373" y="157661"/>
                  <a:pt x="1311391" y="161097"/>
                  <a:pt x="1317921" y="167590"/>
                </a:cubicBezTo>
                <a:cubicBezTo>
                  <a:pt x="1327123" y="178901"/>
                  <a:pt x="1328754" y="186187"/>
                  <a:pt x="1322813" y="189449"/>
                </a:cubicBezTo>
                <a:cubicBezTo>
                  <a:pt x="1316873" y="192711"/>
                  <a:pt x="1310262" y="198367"/>
                  <a:pt x="1302982" y="206416"/>
                </a:cubicBezTo>
                <a:cubicBezTo>
                  <a:pt x="1295702" y="214465"/>
                  <a:pt x="1283377" y="226182"/>
                  <a:pt x="1266008" y="241567"/>
                </a:cubicBezTo>
                <a:cubicBezTo>
                  <a:pt x="1248638" y="256952"/>
                  <a:pt x="1231098" y="267035"/>
                  <a:pt x="1213387" y="271816"/>
                </a:cubicBezTo>
                <a:cubicBezTo>
                  <a:pt x="1195677" y="276597"/>
                  <a:pt x="1194152" y="274061"/>
                  <a:pt x="1208811" y="264207"/>
                </a:cubicBezTo>
                <a:cubicBezTo>
                  <a:pt x="1223471" y="254354"/>
                  <a:pt x="1241572" y="238274"/>
                  <a:pt x="1263115" y="215969"/>
                </a:cubicBezTo>
                <a:cubicBezTo>
                  <a:pt x="1284657" y="193663"/>
                  <a:pt x="1295913" y="176777"/>
                  <a:pt x="1296880" y="165311"/>
                </a:cubicBezTo>
                <a:cubicBezTo>
                  <a:pt x="1297364" y="159578"/>
                  <a:pt x="1299359" y="156902"/>
                  <a:pt x="1302865" y="157281"/>
                </a:cubicBezTo>
                <a:close/>
                <a:moveTo>
                  <a:pt x="5991161" y="155256"/>
                </a:moveTo>
                <a:lnTo>
                  <a:pt x="5947555" y="158676"/>
                </a:lnTo>
                <a:lnTo>
                  <a:pt x="5951433" y="159702"/>
                </a:lnTo>
                <a:cubicBezTo>
                  <a:pt x="5961522" y="163547"/>
                  <a:pt x="5966991" y="168151"/>
                  <a:pt x="5967841" y="173515"/>
                </a:cubicBezTo>
                <a:cubicBezTo>
                  <a:pt x="5968691" y="178879"/>
                  <a:pt x="5967333" y="183986"/>
                  <a:pt x="5963767" y="188835"/>
                </a:cubicBezTo>
                <a:cubicBezTo>
                  <a:pt x="5960201" y="193685"/>
                  <a:pt x="5956167" y="192699"/>
                  <a:pt x="5951665" y="185877"/>
                </a:cubicBezTo>
                <a:cubicBezTo>
                  <a:pt x="5947163" y="179056"/>
                  <a:pt x="5943318" y="172855"/>
                  <a:pt x="5940131" y="167274"/>
                </a:cubicBezTo>
                <a:cubicBezTo>
                  <a:pt x="5939493" y="165051"/>
                  <a:pt x="5939249" y="163226"/>
                  <a:pt x="5939400" y="161799"/>
                </a:cubicBezTo>
                <a:lnTo>
                  <a:pt x="5940777" y="159207"/>
                </a:lnTo>
                <a:lnTo>
                  <a:pt x="5918812" y="160930"/>
                </a:lnTo>
                <a:cubicBezTo>
                  <a:pt x="5908406" y="181704"/>
                  <a:pt x="5901826" y="192606"/>
                  <a:pt x="5899073" y="193635"/>
                </a:cubicBezTo>
                <a:cubicBezTo>
                  <a:pt x="5930972" y="193672"/>
                  <a:pt x="5960229" y="193672"/>
                  <a:pt x="5986845" y="193635"/>
                </a:cubicBezTo>
                <a:cubicBezTo>
                  <a:pt x="5988197" y="186318"/>
                  <a:pt x="5989635" y="173525"/>
                  <a:pt x="5991161" y="155256"/>
                </a:cubicBezTo>
                <a:close/>
                <a:moveTo>
                  <a:pt x="3998250" y="136439"/>
                </a:moveTo>
                <a:cubicBezTo>
                  <a:pt x="4005672" y="134882"/>
                  <a:pt x="4012748" y="136969"/>
                  <a:pt x="4019476" y="142699"/>
                </a:cubicBezTo>
                <a:cubicBezTo>
                  <a:pt x="4026205" y="148428"/>
                  <a:pt x="4022831" y="152924"/>
                  <a:pt x="4009356" y="156186"/>
                </a:cubicBezTo>
                <a:cubicBezTo>
                  <a:pt x="3995881" y="159448"/>
                  <a:pt x="3983922" y="161079"/>
                  <a:pt x="3973479" y="161079"/>
                </a:cubicBezTo>
                <a:cubicBezTo>
                  <a:pt x="3962391" y="161079"/>
                  <a:pt x="3954937" y="158930"/>
                  <a:pt x="3951118" y="154633"/>
                </a:cubicBezTo>
                <a:cubicBezTo>
                  <a:pt x="3947298" y="150335"/>
                  <a:pt x="3952581" y="146630"/>
                  <a:pt x="3966968" y="143517"/>
                </a:cubicBezTo>
                <a:cubicBezTo>
                  <a:pt x="3980399" y="140355"/>
                  <a:pt x="3990827" y="137995"/>
                  <a:pt x="3998250" y="136439"/>
                </a:cubicBezTo>
                <a:close/>
                <a:moveTo>
                  <a:pt x="7507588" y="124644"/>
                </a:moveTo>
                <a:cubicBezTo>
                  <a:pt x="7513882" y="123918"/>
                  <a:pt x="7522434" y="127016"/>
                  <a:pt x="7533242" y="133936"/>
                </a:cubicBezTo>
                <a:cubicBezTo>
                  <a:pt x="7545410" y="142754"/>
                  <a:pt x="7548873" y="149824"/>
                  <a:pt x="7543632" y="155144"/>
                </a:cubicBezTo>
                <a:cubicBezTo>
                  <a:pt x="7538393" y="160465"/>
                  <a:pt x="7534359" y="167013"/>
                  <a:pt x="7531531" y="174790"/>
                </a:cubicBezTo>
                <a:cubicBezTo>
                  <a:pt x="7529200" y="205225"/>
                  <a:pt x="7524375" y="227348"/>
                  <a:pt x="7517058" y="241158"/>
                </a:cubicBezTo>
                <a:cubicBezTo>
                  <a:pt x="7509740" y="254968"/>
                  <a:pt x="7499660" y="264530"/>
                  <a:pt x="7486818" y="269844"/>
                </a:cubicBezTo>
                <a:cubicBezTo>
                  <a:pt x="7473976" y="275159"/>
                  <a:pt x="7467328" y="273553"/>
                  <a:pt x="7466874" y="265026"/>
                </a:cubicBezTo>
                <a:cubicBezTo>
                  <a:pt x="7466422" y="256499"/>
                  <a:pt x="7463266" y="247334"/>
                  <a:pt x="7457406" y="237530"/>
                </a:cubicBezTo>
                <a:cubicBezTo>
                  <a:pt x="7451546" y="227726"/>
                  <a:pt x="7452036" y="224250"/>
                  <a:pt x="7458875" y="227103"/>
                </a:cubicBezTo>
                <a:cubicBezTo>
                  <a:pt x="7465716" y="229955"/>
                  <a:pt x="7473513" y="233205"/>
                  <a:pt x="7482269" y="236851"/>
                </a:cubicBezTo>
                <a:cubicBezTo>
                  <a:pt x="7488334" y="236851"/>
                  <a:pt x="7493779" y="229992"/>
                  <a:pt x="7498603" y="216275"/>
                </a:cubicBezTo>
                <a:cubicBezTo>
                  <a:pt x="7503428" y="202559"/>
                  <a:pt x="7506228" y="189787"/>
                  <a:pt x="7507002" y="177962"/>
                </a:cubicBezTo>
                <a:cubicBezTo>
                  <a:pt x="7507778" y="166136"/>
                  <a:pt x="7507852" y="158031"/>
                  <a:pt x="7507226" y="153647"/>
                </a:cubicBezTo>
                <a:cubicBezTo>
                  <a:pt x="7506600" y="149263"/>
                  <a:pt x="7503936" y="147266"/>
                  <a:pt x="7499236" y="147656"/>
                </a:cubicBezTo>
                <a:cubicBezTo>
                  <a:pt x="7494535" y="148047"/>
                  <a:pt x="7480434" y="149991"/>
                  <a:pt x="7456931" y="153489"/>
                </a:cubicBezTo>
                <a:cubicBezTo>
                  <a:pt x="7467052" y="156614"/>
                  <a:pt x="7470093" y="160896"/>
                  <a:pt x="7466056" y="166334"/>
                </a:cubicBezTo>
                <a:cubicBezTo>
                  <a:pt x="7462019" y="171773"/>
                  <a:pt x="7459040" y="177190"/>
                  <a:pt x="7457117" y="182585"/>
                </a:cubicBezTo>
                <a:cubicBezTo>
                  <a:pt x="7455195" y="187980"/>
                  <a:pt x="7449664" y="197232"/>
                  <a:pt x="7440523" y="210341"/>
                </a:cubicBezTo>
                <a:cubicBezTo>
                  <a:pt x="7431382" y="223450"/>
                  <a:pt x="7420760" y="234650"/>
                  <a:pt x="7408655" y="243939"/>
                </a:cubicBezTo>
                <a:cubicBezTo>
                  <a:pt x="7396550" y="253228"/>
                  <a:pt x="7385398" y="258474"/>
                  <a:pt x="7375196" y="259677"/>
                </a:cubicBezTo>
                <a:cubicBezTo>
                  <a:pt x="7364996" y="260881"/>
                  <a:pt x="7363362" y="258673"/>
                  <a:pt x="7370294" y="253055"/>
                </a:cubicBezTo>
                <a:cubicBezTo>
                  <a:pt x="7377228" y="247436"/>
                  <a:pt x="7385658" y="240048"/>
                  <a:pt x="7395586" y="230889"/>
                </a:cubicBezTo>
                <a:cubicBezTo>
                  <a:pt x="7405514" y="221729"/>
                  <a:pt x="7415086" y="209315"/>
                  <a:pt x="7424300" y="193644"/>
                </a:cubicBezTo>
                <a:cubicBezTo>
                  <a:pt x="7433516" y="177974"/>
                  <a:pt x="7437540" y="166344"/>
                  <a:pt x="7436374" y="158753"/>
                </a:cubicBezTo>
                <a:cubicBezTo>
                  <a:pt x="7432195" y="160192"/>
                  <a:pt x="7426660" y="161913"/>
                  <a:pt x="7419770" y="163916"/>
                </a:cubicBezTo>
                <a:cubicBezTo>
                  <a:pt x="7412882" y="165919"/>
                  <a:pt x="7405443" y="163969"/>
                  <a:pt x="7397456" y="158065"/>
                </a:cubicBezTo>
                <a:cubicBezTo>
                  <a:pt x="7390324" y="150103"/>
                  <a:pt x="7392684" y="145883"/>
                  <a:pt x="7404534" y="145405"/>
                </a:cubicBezTo>
                <a:cubicBezTo>
                  <a:pt x="7416384" y="144928"/>
                  <a:pt x="7434793" y="142736"/>
                  <a:pt x="7459759" y="138829"/>
                </a:cubicBezTo>
                <a:cubicBezTo>
                  <a:pt x="7481562" y="135071"/>
                  <a:pt x="7495658" y="131009"/>
                  <a:pt x="7502044" y="126644"/>
                </a:cubicBezTo>
                <a:cubicBezTo>
                  <a:pt x="7503642" y="125552"/>
                  <a:pt x="7505489" y="124886"/>
                  <a:pt x="7507588" y="124644"/>
                </a:cubicBezTo>
                <a:close/>
                <a:moveTo>
                  <a:pt x="3678538" y="124644"/>
                </a:moveTo>
                <a:cubicBezTo>
                  <a:pt x="3684833" y="123918"/>
                  <a:pt x="3693384" y="127016"/>
                  <a:pt x="3704193" y="133936"/>
                </a:cubicBezTo>
                <a:cubicBezTo>
                  <a:pt x="3716360" y="142754"/>
                  <a:pt x="3719823" y="149824"/>
                  <a:pt x="3714583" y="155144"/>
                </a:cubicBezTo>
                <a:cubicBezTo>
                  <a:pt x="3709343" y="160465"/>
                  <a:pt x="3705309" y="167013"/>
                  <a:pt x="3702482" y="174790"/>
                </a:cubicBezTo>
                <a:cubicBezTo>
                  <a:pt x="3700150" y="205225"/>
                  <a:pt x="3695325" y="227348"/>
                  <a:pt x="3688008" y="241158"/>
                </a:cubicBezTo>
                <a:cubicBezTo>
                  <a:pt x="3680691" y="254968"/>
                  <a:pt x="3670611" y="264530"/>
                  <a:pt x="3657768" y="269844"/>
                </a:cubicBezTo>
                <a:cubicBezTo>
                  <a:pt x="3644925" y="275159"/>
                  <a:pt x="3638278" y="273553"/>
                  <a:pt x="3637825" y="265026"/>
                </a:cubicBezTo>
                <a:cubicBezTo>
                  <a:pt x="3637372" y="256499"/>
                  <a:pt x="3634216" y="247334"/>
                  <a:pt x="3628356" y="237530"/>
                </a:cubicBezTo>
                <a:cubicBezTo>
                  <a:pt x="3622496" y="227726"/>
                  <a:pt x="3622986" y="224250"/>
                  <a:pt x="3629826" y="227103"/>
                </a:cubicBezTo>
                <a:cubicBezTo>
                  <a:pt x="3636666" y="229955"/>
                  <a:pt x="3644463" y="233205"/>
                  <a:pt x="3653219" y="236851"/>
                </a:cubicBezTo>
                <a:cubicBezTo>
                  <a:pt x="3659284" y="236851"/>
                  <a:pt x="3664729" y="229992"/>
                  <a:pt x="3669553" y="216275"/>
                </a:cubicBezTo>
                <a:cubicBezTo>
                  <a:pt x="3674378" y="202559"/>
                  <a:pt x="3677178" y="189787"/>
                  <a:pt x="3677953" y="177962"/>
                </a:cubicBezTo>
                <a:cubicBezTo>
                  <a:pt x="3678728" y="166136"/>
                  <a:pt x="3678802" y="158031"/>
                  <a:pt x="3678176" y="153647"/>
                </a:cubicBezTo>
                <a:cubicBezTo>
                  <a:pt x="3677550" y="149263"/>
                  <a:pt x="3674886" y="147266"/>
                  <a:pt x="3670186" y="147656"/>
                </a:cubicBezTo>
                <a:cubicBezTo>
                  <a:pt x="3665485" y="148047"/>
                  <a:pt x="3651384" y="149991"/>
                  <a:pt x="3627881" y="153489"/>
                </a:cubicBezTo>
                <a:cubicBezTo>
                  <a:pt x="3638002" y="156614"/>
                  <a:pt x="3641043" y="160896"/>
                  <a:pt x="3637007" y="166334"/>
                </a:cubicBezTo>
                <a:cubicBezTo>
                  <a:pt x="3632970" y="171773"/>
                  <a:pt x="3629990" y="177190"/>
                  <a:pt x="3628068" y="182585"/>
                </a:cubicBezTo>
                <a:cubicBezTo>
                  <a:pt x="3626145" y="187980"/>
                  <a:pt x="3620614" y="197232"/>
                  <a:pt x="3611473" y="210341"/>
                </a:cubicBezTo>
                <a:cubicBezTo>
                  <a:pt x="3602333" y="223450"/>
                  <a:pt x="3591710" y="234650"/>
                  <a:pt x="3579605" y="243939"/>
                </a:cubicBezTo>
                <a:cubicBezTo>
                  <a:pt x="3567501" y="253228"/>
                  <a:pt x="3556348" y="258474"/>
                  <a:pt x="3546147" y="259677"/>
                </a:cubicBezTo>
                <a:cubicBezTo>
                  <a:pt x="3535946" y="260881"/>
                  <a:pt x="3534312" y="258673"/>
                  <a:pt x="3541245" y="253055"/>
                </a:cubicBezTo>
                <a:cubicBezTo>
                  <a:pt x="3548178" y="247436"/>
                  <a:pt x="3556608" y="240048"/>
                  <a:pt x="3566536" y="230889"/>
                </a:cubicBezTo>
                <a:cubicBezTo>
                  <a:pt x="3576465" y="221729"/>
                  <a:pt x="3586036" y="209315"/>
                  <a:pt x="3595251" y="193644"/>
                </a:cubicBezTo>
                <a:cubicBezTo>
                  <a:pt x="3604466" y="177974"/>
                  <a:pt x="3608491" y="166344"/>
                  <a:pt x="3607325" y="158753"/>
                </a:cubicBezTo>
                <a:cubicBezTo>
                  <a:pt x="3603145" y="160192"/>
                  <a:pt x="3597610" y="161913"/>
                  <a:pt x="3590721" y="163916"/>
                </a:cubicBezTo>
                <a:cubicBezTo>
                  <a:pt x="3583832" y="165919"/>
                  <a:pt x="3576393" y="163969"/>
                  <a:pt x="3568406" y="158065"/>
                </a:cubicBezTo>
                <a:cubicBezTo>
                  <a:pt x="3561275" y="150103"/>
                  <a:pt x="3563634" y="145883"/>
                  <a:pt x="3575485" y="145405"/>
                </a:cubicBezTo>
                <a:cubicBezTo>
                  <a:pt x="3587335" y="144928"/>
                  <a:pt x="3605743" y="142736"/>
                  <a:pt x="3630709" y="138829"/>
                </a:cubicBezTo>
                <a:cubicBezTo>
                  <a:pt x="3652513" y="135071"/>
                  <a:pt x="3666608" y="131009"/>
                  <a:pt x="3672995" y="126644"/>
                </a:cubicBezTo>
                <a:cubicBezTo>
                  <a:pt x="3674592" y="125552"/>
                  <a:pt x="3676439" y="124886"/>
                  <a:pt x="3678538" y="124644"/>
                </a:cubicBezTo>
                <a:close/>
                <a:moveTo>
                  <a:pt x="1470047" y="121105"/>
                </a:moveTo>
                <a:cubicBezTo>
                  <a:pt x="1469848" y="120844"/>
                  <a:pt x="1469629" y="120898"/>
                  <a:pt x="1469391" y="121267"/>
                </a:cubicBezTo>
                <a:cubicBezTo>
                  <a:pt x="1457137" y="123686"/>
                  <a:pt x="1446304" y="125540"/>
                  <a:pt x="1436890" y="126830"/>
                </a:cubicBezTo>
                <a:lnTo>
                  <a:pt x="1436890" y="166790"/>
                </a:lnTo>
                <a:cubicBezTo>
                  <a:pt x="1444852" y="166071"/>
                  <a:pt x="1456479" y="163969"/>
                  <a:pt x="1471771" y="160484"/>
                </a:cubicBezTo>
                <a:cubicBezTo>
                  <a:pt x="1471771" y="150053"/>
                  <a:pt x="1471614" y="140541"/>
                  <a:pt x="1471297" y="131946"/>
                </a:cubicBezTo>
                <a:cubicBezTo>
                  <a:pt x="1471060" y="125500"/>
                  <a:pt x="1470643" y="121886"/>
                  <a:pt x="1470047" y="121105"/>
                </a:cubicBezTo>
                <a:close/>
                <a:moveTo>
                  <a:pt x="3361330" y="120188"/>
                </a:moveTo>
                <a:cubicBezTo>
                  <a:pt x="3375246" y="121813"/>
                  <a:pt x="3384802" y="125279"/>
                  <a:pt x="3389998" y="130588"/>
                </a:cubicBezTo>
                <a:cubicBezTo>
                  <a:pt x="3395195" y="135896"/>
                  <a:pt x="3396792" y="141334"/>
                  <a:pt x="3394789" y="146903"/>
                </a:cubicBezTo>
                <a:cubicBezTo>
                  <a:pt x="3392786" y="152472"/>
                  <a:pt x="3388002" y="154431"/>
                  <a:pt x="3380436" y="152782"/>
                </a:cubicBezTo>
                <a:cubicBezTo>
                  <a:pt x="3372871" y="151132"/>
                  <a:pt x="3364158" y="145781"/>
                  <a:pt x="3354298" y="136727"/>
                </a:cubicBezTo>
                <a:cubicBezTo>
                  <a:pt x="3345071" y="124076"/>
                  <a:pt x="3347415" y="118564"/>
                  <a:pt x="3361330" y="120188"/>
                </a:cubicBezTo>
                <a:close/>
                <a:moveTo>
                  <a:pt x="6490458" y="112328"/>
                </a:moveTo>
                <a:cubicBezTo>
                  <a:pt x="6493608" y="110187"/>
                  <a:pt x="6495776" y="115663"/>
                  <a:pt x="6496962" y="128755"/>
                </a:cubicBezTo>
                <a:cubicBezTo>
                  <a:pt x="6498543" y="146212"/>
                  <a:pt x="6493824" y="163745"/>
                  <a:pt x="6482804" y="181357"/>
                </a:cubicBezTo>
                <a:cubicBezTo>
                  <a:pt x="6471786" y="198968"/>
                  <a:pt x="6463590" y="202714"/>
                  <a:pt x="6458220" y="192593"/>
                </a:cubicBezTo>
                <a:cubicBezTo>
                  <a:pt x="6452850" y="182473"/>
                  <a:pt x="6452912" y="173599"/>
                  <a:pt x="6458406" y="165972"/>
                </a:cubicBezTo>
                <a:cubicBezTo>
                  <a:pt x="6463900" y="158344"/>
                  <a:pt x="6468552" y="150773"/>
                  <a:pt x="6472358" y="143257"/>
                </a:cubicBezTo>
                <a:cubicBezTo>
                  <a:pt x="6477034" y="135381"/>
                  <a:pt x="6481908" y="126631"/>
                  <a:pt x="6486981" y="117007"/>
                </a:cubicBezTo>
                <a:cubicBezTo>
                  <a:pt x="6488250" y="114601"/>
                  <a:pt x="6489408" y="113041"/>
                  <a:pt x="6490458" y="112328"/>
                </a:cubicBezTo>
                <a:close/>
                <a:moveTo>
                  <a:pt x="4652134" y="112328"/>
                </a:moveTo>
                <a:cubicBezTo>
                  <a:pt x="4655283" y="110187"/>
                  <a:pt x="4657451" y="115663"/>
                  <a:pt x="4658637" y="128755"/>
                </a:cubicBezTo>
                <a:cubicBezTo>
                  <a:pt x="4660219" y="146212"/>
                  <a:pt x="4655499" y="163745"/>
                  <a:pt x="4644480" y="181357"/>
                </a:cubicBezTo>
                <a:cubicBezTo>
                  <a:pt x="4633461" y="198968"/>
                  <a:pt x="4625266" y="202714"/>
                  <a:pt x="4619895" y="192593"/>
                </a:cubicBezTo>
                <a:cubicBezTo>
                  <a:pt x="4614525" y="182473"/>
                  <a:pt x="4614587" y="173599"/>
                  <a:pt x="4620082" y="165972"/>
                </a:cubicBezTo>
                <a:cubicBezTo>
                  <a:pt x="4625576" y="158344"/>
                  <a:pt x="4630227" y="150773"/>
                  <a:pt x="4634034" y="143257"/>
                </a:cubicBezTo>
                <a:cubicBezTo>
                  <a:pt x="4638710" y="135381"/>
                  <a:pt x="4643584" y="126631"/>
                  <a:pt x="4648657" y="117007"/>
                </a:cubicBezTo>
                <a:cubicBezTo>
                  <a:pt x="4649925" y="114601"/>
                  <a:pt x="4651084" y="113041"/>
                  <a:pt x="4652134" y="112328"/>
                </a:cubicBezTo>
                <a:close/>
                <a:moveTo>
                  <a:pt x="1523397" y="107845"/>
                </a:moveTo>
                <a:cubicBezTo>
                  <a:pt x="1517344" y="109711"/>
                  <a:pt x="1505630" y="112096"/>
                  <a:pt x="1488254" y="114998"/>
                </a:cubicBezTo>
                <a:cubicBezTo>
                  <a:pt x="1495262" y="117280"/>
                  <a:pt x="1497599" y="120812"/>
                  <a:pt x="1495268" y="125593"/>
                </a:cubicBezTo>
                <a:cubicBezTo>
                  <a:pt x="1492936" y="130374"/>
                  <a:pt x="1491771" y="140603"/>
                  <a:pt x="1491771" y="156279"/>
                </a:cubicBezTo>
                <a:lnTo>
                  <a:pt x="1523452" y="149898"/>
                </a:lnTo>
                <a:cubicBezTo>
                  <a:pt x="1524841" y="143027"/>
                  <a:pt x="1526305" y="136901"/>
                  <a:pt x="1527843" y="131518"/>
                </a:cubicBezTo>
                <a:cubicBezTo>
                  <a:pt x="1529381" y="126135"/>
                  <a:pt x="1530537" y="120377"/>
                  <a:pt x="1531312" y="114245"/>
                </a:cubicBezTo>
                <a:cubicBezTo>
                  <a:pt x="1532087" y="108112"/>
                  <a:pt x="1529449" y="105978"/>
                  <a:pt x="1523397" y="107845"/>
                </a:cubicBezTo>
                <a:close/>
                <a:moveTo>
                  <a:pt x="6625428" y="105594"/>
                </a:moveTo>
                <a:cubicBezTo>
                  <a:pt x="6631754" y="106828"/>
                  <a:pt x="6640528" y="110260"/>
                  <a:pt x="6651752" y="115891"/>
                </a:cubicBezTo>
                <a:cubicBezTo>
                  <a:pt x="6663262" y="120802"/>
                  <a:pt x="6672452" y="128978"/>
                  <a:pt x="6679322" y="140420"/>
                </a:cubicBezTo>
                <a:cubicBezTo>
                  <a:pt x="6686194" y="151861"/>
                  <a:pt x="6687208" y="163420"/>
                  <a:pt x="6682364" y="175097"/>
                </a:cubicBezTo>
                <a:cubicBezTo>
                  <a:pt x="6677522" y="186773"/>
                  <a:pt x="6669990" y="184749"/>
                  <a:pt x="6659770" y="169023"/>
                </a:cubicBezTo>
                <a:cubicBezTo>
                  <a:pt x="6649552" y="153296"/>
                  <a:pt x="6639692" y="138485"/>
                  <a:pt x="6630191" y="124588"/>
                </a:cubicBezTo>
                <a:cubicBezTo>
                  <a:pt x="6620691" y="110691"/>
                  <a:pt x="6619103" y="104360"/>
                  <a:pt x="6625428" y="105594"/>
                </a:cubicBezTo>
                <a:close/>
                <a:moveTo>
                  <a:pt x="4787104" y="105594"/>
                </a:moveTo>
                <a:cubicBezTo>
                  <a:pt x="4793429" y="106828"/>
                  <a:pt x="4802204" y="110260"/>
                  <a:pt x="4813428" y="115891"/>
                </a:cubicBezTo>
                <a:cubicBezTo>
                  <a:pt x="4824937" y="120802"/>
                  <a:pt x="4834127" y="128978"/>
                  <a:pt x="4840999" y="140420"/>
                </a:cubicBezTo>
                <a:cubicBezTo>
                  <a:pt x="4847869" y="151861"/>
                  <a:pt x="4848883" y="163420"/>
                  <a:pt x="4844040" y="175097"/>
                </a:cubicBezTo>
                <a:cubicBezTo>
                  <a:pt x="4839197" y="186773"/>
                  <a:pt x="4831665" y="184749"/>
                  <a:pt x="4821446" y="169023"/>
                </a:cubicBezTo>
                <a:cubicBezTo>
                  <a:pt x="4811227" y="153296"/>
                  <a:pt x="4801367" y="138485"/>
                  <a:pt x="4791867" y="124588"/>
                </a:cubicBezTo>
                <a:cubicBezTo>
                  <a:pt x="4782366" y="110691"/>
                  <a:pt x="4780778" y="104360"/>
                  <a:pt x="4787104" y="105594"/>
                </a:cubicBezTo>
                <a:close/>
                <a:moveTo>
                  <a:pt x="6243005" y="105585"/>
                </a:moveTo>
                <a:cubicBezTo>
                  <a:pt x="6252065" y="106812"/>
                  <a:pt x="6259473" y="109076"/>
                  <a:pt x="6265227" y="112375"/>
                </a:cubicBezTo>
                <a:cubicBezTo>
                  <a:pt x="6272582" y="115401"/>
                  <a:pt x="6274892" y="119574"/>
                  <a:pt x="6272157" y="124895"/>
                </a:cubicBezTo>
                <a:cubicBezTo>
                  <a:pt x="6269422" y="130216"/>
                  <a:pt x="6268443" y="151845"/>
                  <a:pt x="6269218" y="189784"/>
                </a:cubicBezTo>
                <a:cubicBezTo>
                  <a:pt x="6269993" y="227723"/>
                  <a:pt x="6268657" y="253436"/>
                  <a:pt x="6265209" y="266924"/>
                </a:cubicBezTo>
                <a:cubicBezTo>
                  <a:pt x="6261761" y="280411"/>
                  <a:pt x="6256685" y="281800"/>
                  <a:pt x="6249982" y="271091"/>
                </a:cubicBezTo>
                <a:cubicBezTo>
                  <a:pt x="6243279" y="260381"/>
                  <a:pt x="6240510" y="251973"/>
                  <a:pt x="6241675" y="245864"/>
                </a:cubicBezTo>
                <a:cubicBezTo>
                  <a:pt x="6242841" y="239756"/>
                  <a:pt x="6244202" y="227410"/>
                  <a:pt x="6245759" y="208825"/>
                </a:cubicBezTo>
                <a:cubicBezTo>
                  <a:pt x="6247316" y="190240"/>
                  <a:pt x="6247139" y="171450"/>
                  <a:pt x="6245229" y="152456"/>
                </a:cubicBezTo>
                <a:cubicBezTo>
                  <a:pt x="6243319" y="133462"/>
                  <a:pt x="6240206" y="120595"/>
                  <a:pt x="6235890" y="113854"/>
                </a:cubicBezTo>
                <a:cubicBezTo>
                  <a:pt x="6231574" y="107113"/>
                  <a:pt x="6233945" y="104357"/>
                  <a:pt x="6243005" y="105585"/>
                </a:cubicBezTo>
                <a:close/>
                <a:moveTo>
                  <a:pt x="4404681" y="105585"/>
                </a:moveTo>
                <a:cubicBezTo>
                  <a:pt x="4413741" y="106812"/>
                  <a:pt x="4421148" y="109076"/>
                  <a:pt x="4426903" y="112375"/>
                </a:cubicBezTo>
                <a:cubicBezTo>
                  <a:pt x="4434257" y="115401"/>
                  <a:pt x="4436567" y="119574"/>
                  <a:pt x="4433832" y="124895"/>
                </a:cubicBezTo>
                <a:cubicBezTo>
                  <a:pt x="4431098" y="130216"/>
                  <a:pt x="4430118" y="151845"/>
                  <a:pt x="4430893" y="189784"/>
                </a:cubicBezTo>
                <a:cubicBezTo>
                  <a:pt x="4431668" y="227723"/>
                  <a:pt x="4430332" y="253436"/>
                  <a:pt x="4426884" y="266924"/>
                </a:cubicBezTo>
                <a:cubicBezTo>
                  <a:pt x="4423436" y="280411"/>
                  <a:pt x="4418360" y="281800"/>
                  <a:pt x="4411657" y="271091"/>
                </a:cubicBezTo>
                <a:cubicBezTo>
                  <a:pt x="4404954" y="260381"/>
                  <a:pt x="4402185" y="251973"/>
                  <a:pt x="4403351" y="245864"/>
                </a:cubicBezTo>
                <a:cubicBezTo>
                  <a:pt x="4404516" y="239756"/>
                  <a:pt x="4405877" y="227410"/>
                  <a:pt x="4407434" y="208825"/>
                </a:cubicBezTo>
                <a:cubicBezTo>
                  <a:pt x="4408991" y="190240"/>
                  <a:pt x="4408814" y="171450"/>
                  <a:pt x="4406904" y="152456"/>
                </a:cubicBezTo>
                <a:cubicBezTo>
                  <a:pt x="4404994" y="133462"/>
                  <a:pt x="4401881" y="120595"/>
                  <a:pt x="4397565" y="113854"/>
                </a:cubicBezTo>
                <a:cubicBezTo>
                  <a:pt x="4393249" y="107113"/>
                  <a:pt x="4395621" y="104357"/>
                  <a:pt x="4404681" y="105585"/>
                </a:cubicBezTo>
                <a:close/>
                <a:moveTo>
                  <a:pt x="5947010" y="104403"/>
                </a:moveTo>
                <a:cubicBezTo>
                  <a:pt x="5948391" y="104305"/>
                  <a:pt x="5950113" y="104572"/>
                  <a:pt x="5952177" y="105203"/>
                </a:cubicBezTo>
                <a:cubicBezTo>
                  <a:pt x="5960431" y="107727"/>
                  <a:pt x="5966096" y="111026"/>
                  <a:pt x="5969171" y="115100"/>
                </a:cubicBezTo>
                <a:cubicBezTo>
                  <a:pt x="5972247" y="119174"/>
                  <a:pt x="5972421" y="124551"/>
                  <a:pt x="5969692" y="131230"/>
                </a:cubicBezTo>
                <a:cubicBezTo>
                  <a:pt x="5966964" y="137908"/>
                  <a:pt x="5962533" y="138023"/>
                  <a:pt x="5956400" y="131574"/>
                </a:cubicBezTo>
                <a:cubicBezTo>
                  <a:pt x="5950267" y="125124"/>
                  <a:pt x="5946060" y="119636"/>
                  <a:pt x="5943777" y="115110"/>
                </a:cubicBezTo>
                <a:cubicBezTo>
                  <a:pt x="5941787" y="108263"/>
                  <a:pt x="5942864" y="104695"/>
                  <a:pt x="5947010" y="104403"/>
                </a:cubicBezTo>
                <a:close/>
                <a:moveTo>
                  <a:pt x="5984389" y="96801"/>
                </a:moveTo>
                <a:cubicBezTo>
                  <a:pt x="5981846" y="96840"/>
                  <a:pt x="5978491" y="97244"/>
                  <a:pt x="5974325" y="98013"/>
                </a:cubicBezTo>
                <a:cubicBezTo>
                  <a:pt x="5965990" y="99551"/>
                  <a:pt x="5953860" y="101045"/>
                  <a:pt x="5937936" y="102496"/>
                </a:cubicBezTo>
                <a:cubicBezTo>
                  <a:pt x="5934600" y="113200"/>
                  <a:pt x="5930209" y="126067"/>
                  <a:pt x="5924764" y="141099"/>
                </a:cubicBezTo>
                <a:cubicBezTo>
                  <a:pt x="5946283" y="140367"/>
                  <a:pt x="5968433" y="138928"/>
                  <a:pt x="5991217" y="136783"/>
                </a:cubicBezTo>
                <a:cubicBezTo>
                  <a:pt x="5991960" y="112164"/>
                  <a:pt x="5991415" y="99163"/>
                  <a:pt x="5989579" y="97780"/>
                </a:cubicBezTo>
                <a:cubicBezTo>
                  <a:pt x="5988662" y="97089"/>
                  <a:pt x="5986932" y="96763"/>
                  <a:pt x="5984389" y="96801"/>
                </a:cubicBezTo>
                <a:close/>
                <a:moveTo>
                  <a:pt x="1164240" y="95456"/>
                </a:moveTo>
                <a:cubicBezTo>
                  <a:pt x="1166939" y="95651"/>
                  <a:pt x="1170249" y="96156"/>
                  <a:pt x="1174171" y="96971"/>
                </a:cubicBezTo>
                <a:cubicBezTo>
                  <a:pt x="1182704" y="98943"/>
                  <a:pt x="1186580" y="101619"/>
                  <a:pt x="1185799" y="104999"/>
                </a:cubicBezTo>
                <a:cubicBezTo>
                  <a:pt x="1185017" y="108378"/>
                  <a:pt x="1183851" y="111854"/>
                  <a:pt x="1182301" y="115426"/>
                </a:cubicBezTo>
                <a:cubicBezTo>
                  <a:pt x="1190102" y="114731"/>
                  <a:pt x="1198213" y="113001"/>
                  <a:pt x="1206635" y="110235"/>
                </a:cubicBezTo>
                <a:cubicBezTo>
                  <a:pt x="1215056" y="107470"/>
                  <a:pt x="1222249" y="109076"/>
                  <a:pt x="1228214" y="115054"/>
                </a:cubicBezTo>
                <a:cubicBezTo>
                  <a:pt x="1234180" y="121032"/>
                  <a:pt x="1231613" y="124746"/>
                  <a:pt x="1220512" y="126197"/>
                </a:cubicBezTo>
                <a:cubicBezTo>
                  <a:pt x="1209413" y="127648"/>
                  <a:pt x="1196675" y="130085"/>
                  <a:pt x="1182301" y="133508"/>
                </a:cubicBezTo>
                <a:lnTo>
                  <a:pt x="1182301" y="149749"/>
                </a:lnTo>
                <a:cubicBezTo>
                  <a:pt x="1192397" y="151101"/>
                  <a:pt x="1200923" y="153300"/>
                  <a:pt x="1207881" y="156344"/>
                </a:cubicBezTo>
                <a:cubicBezTo>
                  <a:pt x="1214839" y="159389"/>
                  <a:pt x="1218733" y="165609"/>
                  <a:pt x="1219564" y="175004"/>
                </a:cubicBezTo>
                <a:cubicBezTo>
                  <a:pt x="1220395" y="184398"/>
                  <a:pt x="1216411" y="186882"/>
                  <a:pt x="1207611" y="182454"/>
                </a:cubicBezTo>
                <a:cubicBezTo>
                  <a:pt x="1198812" y="178027"/>
                  <a:pt x="1190375" y="171683"/>
                  <a:pt x="1182301" y="163423"/>
                </a:cubicBezTo>
                <a:cubicBezTo>
                  <a:pt x="1182301" y="173568"/>
                  <a:pt x="1182487" y="186882"/>
                  <a:pt x="1182859" y="203365"/>
                </a:cubicBezTo>
                <a:cubicBezTo>
                  <a:pt x="1183231" y="219847"/>
                  <a:pt x="1181625" y="234628"/>
                  <a:pt x="1178041" y="247706"/>
                </a:cubicBezTo>
                <a:cubicBezTo>
                  <a:pt x="1174457" y="260784"/>
                  <a:pt x="1169771" y="261532"/>
                  <a:pt x="1163986" y="249948"/>
                </a:cubicBezTo>
                <a:cubicBezTo>
                  <a:pt x="1158200" y="238364"/>
                  <a:pt x="1156473" y="228966"/>
                  <a:pt x="1158804" y="221754"/>
                </a:cubicBezTo>
                <a:cubicBezTo>
                  <a:pt x="1161136" y="214542"/>
                  <a:pt x="1162693" y="192761"/>
                  <a:pt x="1163474" y="156409"/>
                </a:cubicBezTo>
                <a:cubicBezTo>
                  <a:pt x="1156777" y="171950"/>
                  <a:pt x="1147692" y="185257"/>
                  <a:pt x="1136220" y="196333"/>
                </a:cubicBezTo>
                <a:cubicBezTo>
                  <a:pt x="1124748" y="207408"/>
                  <a:pt x="1112804" y="215782"/>
                  <a:pt x="1100390" y="221457"/>
                </a:cubicBezTo>
                <a:cubicBezTo>
                  <a:pt x="1087975" y="227131"/>
                  <a:pt x="1085758" y="225856"/>
                  <a:pt x="1093739" y="217634"/>
                </a:cubicBezTo>
                <a:cubicBezTo>
                  <a:pt x="1101720" y="209411"/>
                  <a:pt x="1111887" y="198156"/>
                  <a:pt x="1124240" y="183868"/>
                </a:cubicBezTo>
                <a:cubicBezTo>
                  <a:pt x="1136592" y="169581"/>
                  <a:pt x="1147723" y="154202"/>
                  <a:pt x="1157632" y="137731"/>
                </a:cubicBezTo>
                <a:cubicBezTo>
                  <a:pt x="1127210" y="144664"/>
                  <a:pt x="1108851" y="149318"/>
                  <a:pt x="1102557" y="151693"/>
                </a:cubicBezTo>
                <a:cubicBezTo>
                  <a:pt x="1096263" y="154068"/>
                  <a:pt x="1088694" y="151817"/>
                  <a:pt x="1079851" y="144940"/>
                </a:cubicBezTo>
                <a:cubicBezTo>
                  <a:pt x="1071009" y="138063"/>
                  <a:pt x="1070947" y="134358"/>
                  <a:pt x="1079665" y="133825"/>
                </a:cubicBezTo>
                <a:cubicBezTo>
                  <a:pt x="1088384" y="133291"/>
                  <a:pt x="1099549" y="132051"/>
                  <a:pt x="1113161" y="130104"/>
                </a:cubicBezTo>
                <a:cubicBezTo>
                  <a:pt x="1126772" y="128157"/>
                  <a:pt x="1143153" y="124703"/>
                  <a:pt x="1162302" y="119742"/>
                </a:cubicBezTo>
                <a:cubicBezTo>
                  <a:pt x="1162302" y="114644"/>
                  <a:pt x="1160358" y="108760"/>
                  <a:pt x="1156470" y="102087"/>
                </a:cubicBezTo>
                <a:cubicBezTo>
                  <a:pt x="1153554" y="97083"/>
                  <a:pt x="1156144" y="94872"/>
                  <a:pt x="1164240" y="95456"/>
                </a:cubicBezTo>
                <a:close/>
                <a:moveTo>
                  <a:pt x="1292839" y="93389"/>
                </a:moveTo>
                <a:cubicBezTo>
                  <a:pt x="1294347" y="93807"/>
                  <a:pt x="1296107" y="94750"/>
                  <a:pt x="1298117" y="96218"/>
                </a:cubicBezTo>
                <a:cubicBezTo>
                  <a:pt x="1306160" y="102090"/>
                  <a:pt x="1311416" y="107079"/>
                  <a:pt x="1313884" y="111184"/>
                </a:cubicBezTo>
                <a:cubicBezTo>
                  <a:pt x="1317207" y="116492"/>
                  <a:pt x="1316878" y="120387"/>
                  <a:pt x="1312898" y="122867"/>
                </a:cubicBezTo>
                <a:cubicBezTo>
                  <a:pt x="1308917" y="125348"/>
                  <a:pt x="1300883" y="132823"/>
                  <a:pt x="1288797" y="145294"/>
                </a:cubicBezTo>
                <a:cubicBezTo>
                  <a:pt x="1276710" y="157764"/>
                  <a:pt x="1261167" y="168182"/>
                  <a:pt x="1242167" y="176548"/>
                </a:cubicBezTo>
                <a:cubicBezTo>
                  <a:pt x="1223167" y="184913"/>
                  <a:pt x="1221180" y="182439"/>
                  <a:pt x="1236205" y="169125"/>
                </a:cubicBezTo>
                <a:cubicBezTo>
                  <a:pt x="1251230" y="155811"/>
                  <a:pt x="1263295" y="143464"/>
                  <a:pt x="1272398" y="132085"/>
                </a:cubicBezTo>
                <a:cubicBezTo>
                  <a:pt x="1281501" y="120706"/>
                  <a:pt x="1286053" y="111283"/>
                  <a:pt x="1286053" y="103817"/>
                </a:cubicBezTo>
                <a:cubicBezTo>
                  <a:pt x="1286053" y="95613"/>
                  <a:pt x="1288315" y="92137"/>
                  <a:pt x="1292839" y="93389"/>
                </a:cubicBezTo>
                <a:close/>
                <a:moveTo>
                  <a:pt x="2451209" y="86367"/>
                </a:moveTo>
                <a:cubicBezTo>
                  <a:pt x="2445392" y="88587"/>
                  <a:pt x="2440555" y="90516"/>
                  <a:pt x="2436698" y="92153"/>
                </a:cubicBezTo>
                <a:cubicBezTo>
                  <a:pt x="2437070" y="101064"/>
                  <a:pt x="2437436" y="109211"/>
                  <a:pt x="2437796" y="116593"/>
                </a:cubicBezTo>
                <a:lnTo>
                  <a:pt x="2438772" y="134870"/>
                </a:lnTo>
                <a:lnTo>
                  <a:pt x="2445865" y="133108"/>
                </a:lnTo>
                <a:cubicBezTo>
                  <a:pt x="2450494" y="131850"/>
                  <a:pt x="2456344" y="130178"/>
                  <a:pt x="2463413" y="128095"/>
                </a:cubicBezTo>
                <a:cubicBezTo>
                  <a:pt x="2461193" y="118198"/>
                  <a:pt x="2459103" y="109916"/>
                  <a:pt x="2457144" y="103250"/>
                </a:cubicBezTo>
                <a:cubicBezTo>
                  <a:pt x="2455184" y="96584"/>
                  <a:pt x="2453885" y="92289"/>
                  <a:pt x="2453246" y="90367"/>
                </a:cubicBezTo>
                <a:cubicBezTo>
                  <a:pt x="2452607" y="88445"/>
                  <a:pt x="2451928" y="87111"/>
                  <a:pt x="2451209" y="86367"/>
                </a:cubicBezTo>
                <a:close/>
                <a:moveTo>
                  <a:pt x="2974712" y="79751"/>
                </a:moveTo>
                <a:cubicBezTo>
                  <a:pt x="2977205" y="78851"/>
                  <a:pt x="2981564" y="80067"/>
                  <a:pt x="2987790" y="83400"/>
                </a:cubicBezTo>
                <a:cubicBezTo>
                  <a:pt x="3000242" y="90066"/>
                  <a:pt x="3006880" y="97842"/>
                  <a:pt x="3007705" y="106729"/>
                </a:cubicBezTo>
                <a:cubicBezTo>
                  <a:pt x="3008530" y="115615"/>
                  <a:pt x="3005907" y="121255"/>
                  <a:pt x="2999836" y="123649"/>
                </a:cubicBezTo>
                <a:cubicBezTo>
                  <a:pt x="2993765" y="126042"/>
                  <a:pt x="2988534" y="122610"/>
                  <a:pt x="2984144" y="113352"/>
                </a:cubicBezTo>
                <a:cubicBezTo>
                  <a:pt x="2979754" y="104093"/>
                  <a:pt x="2975983" y="95911"/>
                  <a:pt x="2972833" y="88804"/>
                </a:cubicBezTo>
                <a:cubicBezTo>
                  <a:pt x="2971593" y="83670"/>
                  <a:pt x="2972219" y="80652"/>
                  <a:pt x="2974712" y="79751"/>
                </a:cubicBezTo>
                <a:close/>
                <a:moveTo>
                  <a:pt x="5992104" y="72768"/>
                </a:moveTo>
                <a:cubicBezTo>
                  <a:pt x="5995444" y="72517"/>
                  <a:pt x="5998794" y="73227"/>
                  <a:pt x="6002155" y="74898"/>
                </a:cubicBezTo>
                <a:cubicBezTo>
                  <a:pt x="6008877" y="78241"/>
                  <a:pt x="6014781" y="82147"/>
                  <a:pt x="6019866" y="86618"/>
                </a:cubicBezTo>
                <a:cubicBezTo>
                  <a:pt x="6024951" y="91089"/>
                  <a:pt x="6025741" y="95858"/>
                  <a:pt x="6022237" y="100924"/>
                </a:cubicBezTo>
                <a:cubicBezTo>
                  <a:pt x="6018734" y="105991"/>
                  <a:pt x="6016982" y="117051"/>
                  <a:pt x="6016982" y="134104"/>
                </a:cubicBezTo>
                <a:cubicBezTo>
                  <a:pt x="6033762" y="133360"/>
                  <a:pt x="6048943" y="132005"/>
                  <a:pt x="6062524" y="130039"/>
                </a:cubicBezTo>
                <a:cubicBezTo>
                  <a:pt x="6076104" y="128073"/>
                  <a:pt x="6086308" y="131977"/>
                  <a:pt x="6093136" y="141750"/>
                </a:cubicBezTo>
                <a:cubicBezTo>
                  <a:pt x="6099963" y="151523"/>
                  <a:pt x="6098862" y="156217"/>
                  <a:pt x="6089833" y="155833"/>
                </a:cubicBezTo>
                <a:cubicBezTo>
                  <a:pt x="6080805" y="155448"/>
                  <a:pt x="6070675" y="155061"/>
                  <a:pt x="6059445" y="154670"/>
                </a:cubicBezTo>
                <a:cubicBezTo>
                  <a:pt x="6048214" y="154279"/>
                  <a:pt x="6033608" y="154084"/>
                  <a:pt x="6015624" y="154084"/>
                </a:cubicBezTo>
                <a:cubicBezTo>
                  <a:pt x="6014930" y="172390"/>
                  <a:pt x="6013826" y="186361"/>
                  <a:pt x="6012313" y="195998"/>
                </a:cubicBezTo>
                <a:cubicBezTo>
                  <a:pt x="6017162" y="195998"/>
                  <a:pt x="6025683" y="197046"/>
                  <a:pt x="6037874" y="199142"/>
                </a:cubicBezTo>
                <a:cubicBezTo>
                  <a:pt x="6050065" y="201238"/>
                  <a:pt x="6057218" y="206899"/>
                  <a:pt x="6059333" y="216127"/>
                </a:cubicBezTo>
                <a:cubicBezTo>
                  <a:pt x="6061448" y="225354"/>
                  <a:pt x="6057073" y="228393"/>
                  <a:pt x="6046208" y="225242"/>
                </a:cubicBezTo>
                <a:cubicBezTo>
                  <a:pt x="6035344" y="222092"/>
                  <a:pt x="6023400" y="218998"/>
                  <a:pt x="6010378" y="215959"/>
                </a:cubicBezTo>
                <a:cubicBezTo>
                  <a:pt x="6006025" y="240367"/>
                  <a:pt x="5998292" y="258335"/>
                  <a:pt x="5987179" y="269863"/>
                </a:cubicBezTo>
                <a:cubicBezTo>
                  <a:pt x="5976067" y="281391"/>
                  <a:pt x="5968241" y="283075"/>
                  <a:pt x="5963702" y="274914"/>
                </a:cubicBezTo>
                <a:cubicBezTo>
                  <a:pt x="5959162" y="266753"/>
                  <a:pt x="5952292" y="258754"/>
                  <a:pt x="5943089" y="250915"/>
                </a:cubicBezTo>
                <a:cubicBezTo>
                  <a:pt x="5933886" y="243077"/>
                  <a:pt x="5935722" y="240327"/>
                  <a:pt x="5948596" y="242665"/>
                </a:cubicBezTo>
                <a:cubicBezTo>
                  <a:pt x="5961469" y="245002"/>
                  <a:pt x="5969853" y="244860"/>
                  <a:pt x="5973748" y="242237"/>
                </a:cubicBezTo>
                <a:cubicBezTo>
                  <a:pt x="5977642" y="239614"/>
                  <a:pt x="5981114" y="230005"/>
                  <a:pt x="5984165" y="213411"/>
                </a:cubicBezTo>
                <a:cubicBezTo>
                  <a:pt x="5943114" y="211215"/>
                  <a:pt x="5916331" y="211259"/>
                  <a:pt x="5903817" y="213541"/>
                </a:cubicBezTo>
                <a:cubicBezTo>
                  <a:pt x="5891303" y="215823"/>
                  <a:pt x="5881576" y="218740"/>
                  <a:pt x="5874637" y="222294"/>
                </a:cubicBezTo>
                <a:cubicBezTo>
                  <a:pt x="5867698" y="225847"/>
                  <a:pt x="5862815" y="223153"/>
                  <a:pt x="5859987" y="214211"/>
                </a:cubicBezTo>
                <a:cubicBezTo>
                  <a:pt x="5857159" y="205268"/>
                  <a:pt x="5859742" y="199163"/>
                  <a:pt x="5867735" y="195895"/>
                </a:cubicBezTo>
                <a:cubicBezTo>
                  <a:pt x="5875729" y="192627"/>
                  <a:pt x="5885350" y="181413"/>
                  <a:pt x="5896599" y="162251"/>
                </a:cubicBezTo>
                <a:cubicBezTo>
                  <a:pt x="5871348" y="164570"/>
                  <a:pt x="5854766" y="166511"/>
                  <a:pt x="5846853" y="168074"/>
                </a:cubicBezTo>
                <a:cubicBezTo>
                  <a:pt x="5838941" y="169636"/>
                  <a:pt x="5831053" y="166310"/>
                  <a:pt x="5823189" y="158093"/>
                </a:cubicBezTo>
                <a:cubicBezTo>
                  <a:pt x="5815326" y="149876"/>
                  <a:pt x="5817410" y="146165"/>
                  <a:pt x="5829440" y="146959"/>
                </a:cubicBezTo>
                <a:cubicBezTo>
                  <a:pt x="5841471" y="147753"/>
                  <a:pt x="5866046" y="146667"/>
                  <a:pt x="5903166" y="143703"/>
                </a:cubicBezTo>
                <a:cubicBezTo>
                  <a:pt x="5912802" y="118861"/>
                  <a:pt x="5916064" y="101904"/>
                  <a:pt x="5912951" y="92832"/>
                </a:cubicBezTo>
                <a:cubicBezTo>
                  <a:pt x="5909839" y="83760"/>
                  <a:pt x="5910849" y="79642"/>
                  <a:pt x="5915984" y="80479"/>
                </a:cubicBezTo>
                <a:cubicBezTo>
                  <a:pt x="5921118" y="81316"/>
                  <a:pt x="5925546" y="82485"/>
                  <a:pt x="5929266" y="83986"/>
                </a:cubicBezTo>
                <a:cubicBezTo>
                  <a:pt x="5932987" y="85487"/>
                  <a:pt x="5941067" y="85685"/>
                  <a:pt x="5953507" y="84581"/>
                </a:cubicBezTo>
                <a:cubicBezTo>
                  <a:pt x="5965947" y="83477"/>
                  <a:pt x="5975484" y="80752"/>
                  <a:pt x="5982120" y="76405"/>
                </a:cubicBezTo>
                <a:cubicBezTo>
                  <a:pt x="5985437" y="74231"/>
                  <a:pt x="5988765" y="73019"/>
                  <a:pt x="5992104" y="72768"/>
                </a:cubicBezTo>
                <a:close/>
                <a:moveTo>
                  <a:pt x="1118176" y="72362"/>
                </a:moveTo>
                <a:cubicBezTo>
                  <a:pt x="1120348" y="72625"/>
                  <a:pt x="1122990" y="73334"/>
                  <a:pt x="1126100" y="74489"/>
                </a:cubicBezTo>
                <a:cubicBezTo>
                  <a:pt x="1138539" y="79109"/>
                  <a:pt x="1145177" y="85155"/>
                  <a:pt x="1146015" y="92627"/>
                </a:cubicBezTo>
                <a:cubicBezTo>
                  <a:pt x="1146852" y="100100"/>
                  <a:pt x="1144951" y="104623"/>
                  <a:pt x="1140313" y="106199"/>
                </a:cubicBezTo>
                <a:cubicBezTo>
                  <a:pt x="1135674" y="107774"/>
                  <a:pt x="1130502" y="105591"/>
                  <a:pt x="1124798" y="99650"/>
                </a:cubicBezTo>
                <a:cubicBezTo>
                  <a:pt x="1119092" y="93709"/>
                  <a:pt x="1114584" y="87837"/>
                  <a:pt x="1111273" y="82033"/>
                </a:cubicBezTo>
                <a:cubicBezTo>
                  <a:pt x="1109357" y="74796"/>
                  <a:pt x="1111657" y="71572"/>
                  <a:pt x="1118176" y="72362"/>
                </a:cubicBezTo>
                <a:close/>
                <a:moveTo>
                  <a:pt x="672871" y="64741"/>
                </a:moveTo>
                <a:cubicBezTo>
                  <a:pt x="664432" y="64375"/>
                  <a:pt x="656795" y="68883"/>
                  <a:pt x="649962" y="78265"/>
                </a:cubicBezTo>
                <a:cubicBezTo>
                  <a:pt x="643128" y="87648"/>
                  <a:pt x="638564" y="102800"/>
                  <a:pt x="636269" y="123723"/>
                </a:cubicBezTo>
                <a:cubicBezTo>
                  <a:pt x="633987" y="144633"/>
                  <a:pt x="634762" y="163314"/>
                  <a:pt x="638594" y="179766"/>
                </a:cubicBezTo>
                <a:cubicBezTo>
                  <a:pt x="642427" y="196218"/>
                  <a:pt x="648352" y="207507"/>
                  <a:pt x="656370" y="213634"/>
                </a:cubicBezTo>
                <a:cubicBezTo>
                  <a:pt x="664388" y="219761"/>
                  <a:pt x="672437" y="221047"/>
                  <a:pt x="680518" y="217494"/>
                </a:cubicBezTo>
                <a:cubicBezTo>
                  <a:pt x="688598" y="213941"/>
                  <a:pt x="694715" y="205938"/>
                  <a:pt x="698870" y="193486"/>
                </a:cubicBezTo>
                <a:cubicBezTo>
                  <a:pt x="703025" y="181034"/>
                  <a:pt x="705102" y="167311"/>
                  <a:pt x="705102" y="152317"/>
                </a:cubicBezTo>
                <a:cubicBezTo>
                  <a:pt x="705102" y="137322"/>
                  <a:pt x="704531" y="123732"/>
                  <a:pt x="703391" y="111547"/>
                </a:cubicBezTo>
                <a:cubicBezTo>
                  <a:pt x="702249" y="99362"/>
                  <a:pt x="698988" y="88606"/>
                  <a:pt x="693605" y="79279"/>
                </a:cubicBezTo>
                <a:cubicBezTo>
                  <a:pt x="688223" y="69953"/>
                  <a:pt x="681311" y="65106"/>
                  <a:pt x="672871" y="64741"/>
                </a:cubicBezTo>
                <a:close/>
                <a:moveTo>
                  <a:pt x="510947" y="64741"/>
                </a:moveTo>
                <a:cubicBezTo>
                  <a:pt x="502507" y="64375"/>
                  <a:pt x="494870" y="68883"/>
                  <a:pt x="488037" y="78265"/>
                </a:cubicBezTo>
                <a:cubicBezTo>
                  <a:pt x="481203" y="87648"/>
                  <a:pt x="476639" y="102800"/>
                  <a:pt x="474344" y="123723"/>
                </a:cubicBezTo>
                <a:cubicBezTo>
                  <a:pt x="472062" y="144633"/>
                  <a:pt x="472837" y="163314"/>
                  <a:pt x="476669" y="179766"/>
                </a:cubicBezTo>
                <a:cubicBezTo>
                  <a:pt x="480502" y="196218"/>
                  <a:pt x="486427" y="207507"/>
                  <a:pt x="494445" y="213634"/>
                </a:cubicBezTo>
                <a:cubicBezTo>
                  <a:pt x="502463" y="219761"/>
                  <a:pt x="510512" y="221047"/>
                  <a:pt x="518592" y="217494"/>
                </a:cubicBezTo>
                <a:cubicBezTo>
                  <a:pt x="526673" y="213941"/>
                  <a:pt x="532790" y="205938"/>
                  <a:pt x="536945" y="193486"/>
                </a:cubicBezTo>
                <a:cubicBezTo>
                  <a:pt x="541100" y="181034"/>
                  <a:pt x="543177" y="167311"/>
                  <a:pt x="543177" y="152317"/>
                </a:cubicBezTo>
                <a:cubicBezTo>
                  <a:pt x="543177" y="137322"/>
                  <a:pt x="542606" y="123732"/>
                  <a:pt x="541466" y="111547"/>
                </a:cubicBezTo>
                <a:cubicBezTo>
                  <a:pt x="540324" y="99362"/>
                  <a:pt x="537063" y="88606"/>
                  <a:pt x="531680" y="79279"/>
                </a:cubicBezTo>
                <a:cubicBezTo>
                  <a:pt x="526298" y="69953"/>
                  <a:pt x="519386" y="65106"/>
                  <a:pt x="510947" y="64741"/>
                </a:cubicBezTo>
                <a:close/>
                <a:moveTo>
                  <a:pt x="3092291" y="63689"/>
                </a:moveTo>
                <a:cubicBezTo>
                  <a:pt x="3095804" y="63702"/>
                  <a:pt x="3101464" y="65928"/>
                  <a:pt x="3109271" y="70368"/>
                </a:cubicBezTo>
                <a:cubicBezTo>
                  <a:pt x="3124886" y="79248"/>
                  <a:pt x="3128327" y="85803"/>
                  <a:pt x="3119596" y="90032"/>
                </a:cubicBezTo>
                <a:cubicBezTo>
                  <a:pt x="3110865" y="94261"/>
                  <a:pt x="3103231" y="99256"/>
                  <a:pt x="3096695" y="105017"/>
                </a:cubicBezTo>
                <a:cubicBezTo>
                  <a:pt x="3090159" y="110778"/>
                  <a:pt x="3081465" y="116700"/>
                  <a:pt x="3070613" y="122784"/>
                </a:cubicBezTo>
                <a:cubicBezTo>
                  <a:pt x="3059761" y="128867"/>
                  <a:pt x="3058456" y="126126"/>
                  <a:pt x="3066697" y="114561"/>
                </a:cubicBezTo>
                <a:cubicBezTo>
                  <a:pt x="3074938" y="102996"/>
                  <a:pt x="3080969" y="94019"/>
                  <a:pt x="3084789" y="87632"/>
                </a:cubicBezTo>
                <a:cubicBezTo>
                  <a:pt x="3088609" y="81245"/>
                  <a:pt x="3089744" y="75465"/>
                  <a:pt x="3088193" y="70294"/>
                </a:cubicBezTo>
                <a:cubicBezTo>
                  <a:pt x="3087412" y="65878"/>
                  <a:pt x="3088778" y="63677"/>
                  <a:pt x="3092291" y="63689"/>
                </a:cubicBezTo>
                <a:close/>
                <a:moveTo>
                  <a:pt x="2171309" y="47952"/>
                </a:moveTo>
                <a:cubicBezTo>
                  <a:pt x="2181110" y="47313"/>
                  <a:pt x="2189262" y="49774"/>
                  <a:pt x="2195764" y="55336"/>
                </a:cubicBezTo>
                <a:cubicBezTo>
                  <a:pt x="2204433" y="62753"/>
                  <a:pt x="2201057" y="67835"/>
                  <a:pt x="2185635" y="70582"/>
                </a:cubicBezTo>
                <a:cubicBezTo>
                  <a:pt x="2170212" y="73329"/>
                  <a:pt x="2147178" y="76526"/>
                  <a:pt x="2116532" y="80172"/>
                </a:cubicBezTo>
                <a:cubicBezTo>
                  <a:pt x="2127174" y="82553"/>
                  <a:pt x="2133142" y="85933"/>
                  <a:pt x="2134438" y="90311"/>
                </a:cubicBezTo>
                <a:cubicBezTo>
                  <a:pt x="2135734" y="94689"/>
                  <a:pt x="2135982" y="98726"/>
                  <a:pt x="2135182" y="102422"/>
                </a:cubicBezTo>
                <a:cubicBezTo>
                  <a:pt x="2134382" y="106118"/>
                  <a:pt x="2133595" y="115658"/>
                  <a:pt x="2132819" y="131044"/>
                </a:cubicBezTo>
                <a:cubicBezTo>
                  <a:pt x="2132044" y="146429"/>
                  <a:pt x="2131285" y="169240"/>
                  <a:pt x="2130541" y="199477"/>
                </a:cubicBezTo>
                <a:cubicBezTo>
                  <a:pt x="2177446" y="196426"/>
                  <a:pt x="2204620" y="193911"/>
                  <a:pt x="2212061" y="191933"/>
                </a:cubicBezTo>
                <a:cubicBezTo>
                  <a:pt x="2219502" y="189955"/>
                  <a:pt x="2227297" y="191062"/>
                  <a:pt x="2235446" y="195254"/>
                </a:cubicBezTo>
                <a:cubicBezTo>
                  <a:pt x="2243594" y="199446"/>
                  <a:pt x="2249159" y="204245"/>
                  <a:pt x="2252142" y="209653"/>
                </a:cubicBezTo>
                <a:cubicBezTo>
                  <a:pt x="2255125" y="215060"/>
                  <a:pt x="2253900" y="218046"/>
                  <a:pt x="2248468" y="218610"/>
                </a:cubicBezTo>
                <a:cubicBezTo>
                  <a:pt x="2243036" y="219175"/>
                  <a:pt x="2230206" y="219066"/>
                  <a:pt x="2209977" y="218285"/>
                </a:cubicBezTo>
                <a:cubicBezTo>
                  <a:pt x="2189749" y="217503"/>
                  <a:pt x="2164386" y="218468"/>
                  <a:pt x="2133889" y="221178"/>
                </a:cubicBezTo>
                <a:cubicBezTo>
                  <a:pt x="2103392" y="223887"/>
                  <a:pt x="2077868" y="226613"/>
                  <a:pt x="2057317" y="229354"/>
                </a:cubicBezTo>
                <a:cubicBezTo>
                  <a:pt x="2036767" y="232095"/>
                  <a:pt x="2023248" y="234048"/>
                  <a:pt x="2016761" y="235214"/>
                </a:cubicBezTo>
                <a:cubicBezTo>
                  <a:pt x="2010275" y="236380"/>
                  <a:pt x="2002301" y="232857"/>
                  <a:pt x="1992837" y="224647"/>
                </a:cubicBezTo>
                <a:cubicBezTo>
                  <a:pt x="1983375" y="216437"/>
                  <a:pt x="1985284" y="212332"/>
                  <a:pt x="1998567" y="212332"/>
                </a:cubicBezTo>
                <a:cubicBezTo>
                  <a:pt x="2009531" y="212332"/>
                  <a:pt x="2023998" y="211569"/>
                  <a:pt x="2041969" y="210043"/>
                </a:cubicBezTo>
                <a:cubicBezTo>
                  <a:pt x="2059940" y="208518"/>
                  <a:pt x="2082029" y="205932"/>
                  <a:pt x="2108235" y="202286"/>
                </a:cubicBezTo>
                <a:cubicBezTo>
                  <a:pt x="2108235" y="189561"/>
                  <a:pt x="2108427" y="167172"/>
                  <a:pt x="2108811" y="135118"/>
                </a:cubicBezTo>
                <a:cubicBezTo>
                  <a:pt x="2109196" y="103064"/>
                  <a:pt x="2107516" y="85648"/>
                  <a:pt x="2103770" y="82870"/>
                </a:cubicBezTo>
                <a:cubicBezTo>
                  <a:pt x="2092720" y="84370"/>
                  <a:pt x="2083198" y="85719"/>
                  <a:pt x="2075205" y="86916"/>
                </a:cubicBezTo>
                <a:cubicBezTo>
                  <a:pt x="2067211" y="88113"/>
                  <a:pt x="2059045" y="85837"/>
                  <a:pt x="2050704" y="80088"/>
                </a:cubicBezTo>
                <a:cubicBezTo>
                  <a:pt x="2042363" y="74340"/>
                  <a:pt x="2040838" y="70827"/>
                  <a:pt x="2046128" y="69550"/>
                </a:cubicBezTo>
                <a:cubicBezTo>
                  <a:pt x="2051417" y="68272"/>
                  <a:pt x="2060266" y="67054"/>
                  <a:pt x="2072674" y="65894"/>
                </a:cubicBezTo>
                <a:cubicBezTo>
                  <a:pt x="2085083" y="64734"/>
                  <a:pt x="2099266" y="62635"/>
                  <a:pt x="2115221" y="59597"/>
                </a:cubicBezTo>
                <a:cubicBezTo>
                  <a:pt x="2131176" y="56558"/>
                  <a:pt x="2146421" y="53234"/>
                  <a:pt x="2160957" y="49625"/>
                </a:cubicBezTo>
                <a:cubicBezTo>
                  <a:pt x="2164591" y="48723"/>
                  <a:pt x="2168042" y="48165"/>
                  <a:pt x="2171309" y="47952"/>
                </a:cubicBezTo>
                <a:close/>
                <a:moveTo>
                  <a:pt x="7427686" y="46574"/>
                </a:moveTo>
                <a:cubicBezTo>
                  <a:pt x="7432102" y="46574"/>
                  <a:pt x="7439248" y="48645"/>
                  <a:pt x="7449127" y="52788"/>
                </a:cubicBezTo>
                <a:cubicBezTo>
                  <a:pt x="7459006" y="56930"/>
                  <a:pt x="7461492" y="61590"/>
                  <a:pt x="7456587" y="66768"/>
                </a:cubicBezTo>
                <a:cubicBezTo>
                  <a:pt x="7451682" y="71946"/>
                  <a:pt x="7447728" y="77537"/>
                  <a:pt x="7444727" y="83539"/>
                </a:cubicBezTo>
                <a:cubicBezTo>
                  <a:pt x="7433615" y="100183"/>
                  <a:pt x="7422338" y="114027"/>
                  <a:pt x="7410896" y="125072"/>
                </a:cubicBezTo>
                <a:cubicBezTo>
                  <a:pt x="7399456" y="136116"/>
                  <a:pt x="7388535" y="145043"/>
                  <a:pt x="7378136" y="151852"/>
                </a:cubicBezTo>
                <a:cubicBezTo>
                  <a:pt x="7367736" y="158660"/>
                  <a:pt x="7359374" y="162679"/>
                  <a:pt x="7353049" y="163907"/>
                </a:cubicBezTo>
                <a:cubicBezTo>
                  <a:pt x="7346724" y="165134"/>
                  <a:pt x="7345896" y="162980"/>
                  <a:pt x="7350566" y="157442"/>
                </a:cubicBezTo>
                <a:cubicBezTo>
                  <a:pt x="7355235" y="151904"/>
                  <a:pt x="7362702" y="144512"/>
                  <a:pt x="7372964" y="135267"/>
                </a:cubicBezTo>
                <a:cubicBezTo>
                  <a:pt x="7383228" y="126021"/>
                  <a:pt x="7393360" y="114282"/>
                  <a:pt x="7403362" y="100050"/>
                </a:cubicBezTo>
                <a:cubicBezTo>
                  <a:pt x="7413365" y="85818"/>
                  <a:pt x="7418934" y="75751"/>
                  <a:pt x="7420068" y="69847"/>
                </a:cubicBezTo>
                <a:cubicBezTo>
                  <a:pt x="7421203" y="63944"/>
                  <a:pt x="7421188" y="58589"/>
                  <a:pt x="7420022" y="53783"/>
                </a:cubicBezTo>
                <a:cubicBezTo>
                  <a:pt x="7418856" y="48977"/>
                  <a:pt x="7421411" y="46574"/>
                  <a:pt x="7427686" y="46574"/>
                </a:cubicBezTo>
                <a:close/>
                <a:moveTo>
                  <a:pt x="3598637" y="46574"/>
                </a:moveTo>
                <a:cubicBezTo>
                  <a:pt x="3603052" y="46574"/>
                  <a:pt x="3610199" y="48645"/>
                  <a:pt x="3620077" y="52788"/>
                </a:cubicBezTo>
                <a:cubicBezTo>
                  <a:pt x="3629956" y="56930"/>
                  <a:pt x="3632443" y="61590"/>
                  <a:pt x="3627537" y="66768"/>
                </a:cubicBezTo>
                <a:cubicBezTo>
                  <a:pt x="3622632" y="71946"/>
                  <a:pt x="3618679" y="77537"/>
                  <a:pt x="3615678" y="83539"/>
                </a:cubicBezTo>
                <a:cubicBezTo>
                  <a:pt x="3604565" y="100183"/>
                  <a:pt x="3593288" y="114027"/>
                  <a:pt x="3581847" y="125072"/>
                </a:cubicBezTo>
                <a:cubicBezTo>
                  <a:pt x="3570406" y="136116"/>
                  <a:pt x="3559486" y="145043"/>
                  <a:pt x="3549086" y="151852"/>
                </a:cubicBezTo>
                <a:cubicBezTo>
                  <a:pt x="3538687" y="158660"/>
                  <a:pt x="3530325" y="162679"/>
                  <a:pt x="3523999" y="163907"/>
                </a:cubicBezTo>
                <a:cubicBezTo>
                  <a:pt x="3517674" y="165134"/>
                  <a:pt x="3516846" y="162980"/>
                  <a:pt x="3521516" y="157442"/>
                </a:cubicBezTo>
                <a:cubicBezTo>
                  <a:pt x="3526185" y="151904"/>
                  <a:pt x="3533651" y="144512"/>
                  <a:pt x="3543915" y="135267"/>
                </a:cubicBezTo>
                <a:cubicBezTo>
                  <a:pt x="3554178" y="126021"/>
                  <a:pt x="3564310" y="114282"/>
                  <a:pt x="3574313" y="100050"/>
                </a:cubicBezTo>
                <a:cubicBezTo>
                  <a:pt x="3584315" y="85818"/>
                  <a:pt x="3589884" y="75751"/>
                  <a:pt x="3591019" y="69847"/>
                </a:cubicBezTo>
                <a:cubicBezTo>
                  <a:pt x="3592153" y="63944"/>
                  <a:pt x="3592138" y="58589"/>
                  <a:pt x="3590972" y="53783"/>
                </a:cubicBezTo>
                <a:cubicBezTo>
                  <a:pt x="3589806" y="48977"/>
                  <a:pt x="3592361" y="46574"/>
                  <a:pt x="3598637" y="46574"/>
                </a:cubicBezTo>
                <a:close/>
                <a:moveTo>
                  <a:pt x="1212417" y="46253"/>
                </a:moveTo>
                <a:cubicBezTo>
                  <a:pt x="1216227" y="46715"/>
                  <a:pt x="1221809" y="48639"/>
                  <a:pt x="1229163" y="52025"/>
                </a:cubicBezTo>
                <a:cubicBezTo>
                  <a:pt x="1239159" y="64266"/>
                  <a:pt x="1240601" y="70898"/>
                  <a:pt x="1233489" y="71922"/>
                </a:cubicBezTo>
                <a:cubicBezTo>
                  <a:pt x="1226375" y="72945"/>
                  <a:pt x="1215263" y="76386"/>
                  <a:pt x="1200151" y="82246"/>
                </a:cubicBezTo>
                <a:cubicBezTo>
                  <a:pt x="1185039" y="88107"/>
                  <a:pt x="1180106" y="88097"/>
                  <a:pt x="1185352" y="82219"/>
                </a:cubicBezTo>
                <a:cubicBezTo>
                  <a:pt x="1190598" y="76340"/>
                  <a:pt x="1195271" y="70607"/>
                  <a:pt x="1199370" y="65020"/>
                </a:cubicBezTo>
                <a:cubicBezTo>
                  <a:pt x="1203468" y="59432"/>
                  <a:pt x="1205782" y="54177"/>
                  <a:pt x="1206309" y="49253"/>
                </a:cubicBezTo>
                <a:cubicBezTo>
                  <a:pt x="1206572" y="46791"/>
                  <a:pt x="1208608" y="45791"/>
                  <a:pt x="1212417" y="46253"/>
                </a:cubicBezTo>
                <a:close/>
                <a:moveTo>
                  <a:pt x="7794957" y="42016"/>
                </a:moveTo>
                <a:cubicBezTo>
                  <a:pt x="7791590" y="45328"/>
                  <a:pt x="7787444" y="49038"/>
                  <a:pt x="7782518" y="53148"/>
                </a:cubicBezTo>
                <a:lnTo>
                  <a:pt x="7768178" y="64484"/>
                </a:lnTo>
                <a:lnTo>
                  <a:pt x="7776865" y="64201"/>
                </a:lnTo>
                <a:cubicBezTo>
                  <a:pt x="7786148" y="65857"/>
                  <a:pt x="7792982" y="68902"/>
                  <a:pt x="7797366" y="73335"/>
                </a:cubicBezTo>
                <a:cubicBezTo>
                  <a:pt x="7801750" y="77769"/>
                  <a:pt x="7803552" y="81288"/>
                  <a:pt x="7802770" y="83893"/>
                </a:cubicBezTo>
                <a:cubicBezTo>
                  <a:pt x="7804693" y="80705"/>
                  <a:pt x="7809465" y="74917"/>
                  <a:pt x="7817086" y="66526"/>
                </a:cubicBezTo>
                <a:cubicBezTo>
                  <a:pt x="7824708" y="58136"/>
                  <a:pt x="7829262" y="52341"/>
                  <a:pt x="7830750" y="49142"/>
                </a:cubicBezTo>
                <a:cubicBezTo>
                  <a:pt x="7832238" y="45942"/>
                  <a:pt x="7831060" y="44342"/>
                  <a:pt x="7827216" y="44342"/>
                </a:cubicBezTo>
                <a:cubicBezTo>
                  <a:pt x="7822106" y="44342"/>
                  <a:pt x="7816630" y="44732"/>
                  <a:pt x="7810788" y="45514"/>
                </a:cubicBezTo>
                <a:cubicBezTo>
                  <a:pt x="7804947" y="46295"/>
                  <a:pt x="7799670" y="45129"/>
                  <a:pt x="7794957" y="42016"/>
                </a:cubicBezTo>
                <a:close/>
                <a:moveTo>
                  <a:pt x="4151608" y="41905"/>
                </a:moveTo>
                <a:lnTo>
                  <a:pt x="4250504" y="41905"/>
                </a:lnTo>
                <a:lnTo>
                  <a:pt x="4250504" y="68861"/>
                </a:lnTo>
                <a:lnTo>
                  <a:pt x="4175141" y="68861"/>
                </a:lnTo>
                <a:cubicBezTo>
                  <a:pt x="4171557" y="88333"/>
                  <a:pt x="4167886" y="102682"/>
                  <a:pt x="4164128" y="111910"/>
                </a:cubicBezTo>
                <a:cubicBezTo>
                  <a:pt x="4172710" y="107259"/>
                  <a:pt x="4182427" y="105141"/>
                  <a:pt x="4193280" y="105557"/>
                </a:cubicBezTo>
                <a:cubicBezTo>
                  <a:pt x="4204132" y="105972"/>
                  <a:pt x="4214522" y="108456"/>
                  <a:pt x="4224450" y="113007"/>
                </a:cubicBezTo>
                <a:cubicBezTo>
                  <a:pt x="4234378" y="117559"/>
                  <a:pt x="4241562" y="123670"/>
                  <a:pt x="4246002" y="131341"/>
                </a:cubicBezTo>
                <a:cubicBezTo>
                  <a:pt x="4250442" y="139012"/>
                  <a:pt x="4253660" y="146633"/>
                  <a:pt x="4255657" y="154205"/>
                </a:cubicBezTo>
                <a:cubicBezTo>
                  <a:pt x="4257654" y="161776"/>
                  <a:pt x="4258448" y="170005"/>
                  <a:pt x="4258038" y="178892"/>
                </a:cubicBezTo>
                <a:cubicBezTo>
                  <a:pt x="4257629" y="187778"/>
                  <a:pt x="4255803" y="196881"/>
                  <a:pt x="4252560" y="206202"/>
                </a:cubicBezTo>
                <a:cubicBezTo>
                  <a:pt x="4249316" y="215522"/>
                  <a:pt x="4244377" y="223295"/>
                  <a:pt x="4237742" y="229521"/>
                </a:cubicBezTo>
                <a:cubicBezTo>
                  <a:pt x="4231107" y="235747"/>
                  <a:pt x="4223101" y="240683"/>
                  <a:pt x="4213725" y="244330"/>
                </a:cubicBezTo>
                <a:cubicBezTo>
                  <a:pt x="4204349" y="247976"/>
                  <a:pt x="4193496" y="249399"/>
                  <a:pt x="4181169" y="248599"/>
                </a:cubicBezTo>
                <a:cubicBezTo>
                  <a:pt x="4168841" y="247799"/>
                  <a:pt x="4157114" y="243278"/>
                  <a:pt x="4145990" y="235037"/>
                </a:cubicBezTo>
                <a:cubicBezTo>
                  <a:pt x="4134865" y="226796"/>
                  <a:pt x="4127243" y="212146"/>
                  <a:pt x="4123126" y="191086"/>
                </a:cubicBezTo>
                <a:lnTo>
                  <a:pt x="4150417" y="183124"/>
                </a:lnTo>
                <a:cubicBezTo>
                  <a:pt x="4156110" y="205237"/>
                  <a:pt x="4164906" y="217187"/>
                  <a:pt x="4176806" y="218973"/>
                </a:cubicBezTo>
                <a:cubicBezTo>
                  <a:pt x="4188706" y="220759"/>
                  <a:pt x="4198368" y="219513"/>
                  <a:pt x="4205791" y="215234"/>
                </a:cubicBezTo>
                <a:cubicBezTo>
                  <a:pt x="4213213" y="210955"/>
                  <a:pt x="4218608" y="204896"/>
                  <a:pt x="4221976" y="197058"/>
                </a:cubicBezTo>
                <a:cubicBezTo>
                  <a:pt x="4225343" y="189220"/>
                  <a:pt x="4226837" y="180489"/>
                  <a:pt x="4226459" y="170864"/>
                </a:cubicBezTo>
                <a:cubicBezTo>
                  <a:pt x="4226081" y="161240"/>
                  <a:pt x="4223588" y="153237"/>
                  <a:pt x="4218980" y="146856"/>
                </a:cubicBezTo>
                <a:cubicBezTo>
                  <a:pt x="4214373" y="140475"/>
                  <a:pt x="4208516" y="136194"/>
                  <a:pt x="4201409" y="134011"/>
                </a:cubicBezTo>
                <a:cubicBezTo>
                  <a:pt x="4194303" y="131828"/>
                  <a:pt x="4186257" y="131840"/>
                  <a:pt x="4177271" y="134048"/>
                </a:cubicBezTo>
                <a:cubicBezTo>
                  <a:pt x="4168286" y="136256"/>
                  <a:pt x="4160525" y="141768"/>
                  <a:pt x="4153989" y="150586"/>
                </a:cubicBezTo>
                <a:lnTo>
                  <a:pt x="4128967" y="147740"/>
                </a:lnTo>
                <a:cubicBezTo>
                  <a:pt x="4130530" y="140807"/>
                  <a:pt x="4138077" y="105529"/>
                  <a:pt x="4151608" y="41905"/>
                </a:cubicBezTo>
                <a:close/>
                <a:moveTo>
                  <a:pt x="2475329" y="41156"/>
                </a:moveTo>
                <a:cubicBezTo>
                  <a:pt x="2479418" y="41364"/>
                  <a:pt x="2485309" y="42891"/>
                  <a:pt x="2493002" y="45737"/>
                </a:cubicBezTo>
                <a:cubicBezTo>
                  <a:pt x="2508387" y="51430"/>
                  <a:pt x="2511990" y="55904"/>
                  <a:pt x="2503811" y="59159"/>
                </a:cubicBezTo>
                <a:cubicBezTo>
                  <a:pt x="2495631" y="62415"/>
                  <a:pt x="2483381" y="68136"/>
                  <a:pt x="2467059" y="76321"/>
                </a:cubicBezTo>
                <a:cubicBezTo>
                  <a:pt x="2474054" y="79285"/>
                  <a:pt x="2477164" y="82687"/>
                  <a:pt x="2476389" y="86525"/>
                </a:cubicBezTo>
                <a:cubicBezTo>
                  <a:pt x="2475614" y="90364"/>
                  <a:pt x="2477316" y="101554"/>
                  <a:pt x="2481496" y="120095"/>
                </a:cubicBezTo>
                <a:cubicBezTo>
                  <a:pt x="2487064" y="118756"/>
                  <a:pt x="2493588" y="116474"/>
                  <a:pt x="2501067" y="113249"/>
                </a:cubicBezTo>
                <a:cubicBezTo>
                  <a:pt x="2508545" y="110025"/>
                  <a:pt x="2516225" y="109959"/>
                  <a:pt x="2524107" y="113054"/>
                </a:cubicBezTo>
                <a:cubicBezTo>
                  <a:pt x="2531988" y="116148"/>
                  <a:pt x="2530866" y="120622"/>
                  <a:pt x="2520740" y="126476"/>
                </a:cubicBezTo>
                <a:cubicBezTo>
                  <a:pt x="2510613" y="132330"/>
                  <a:pt x="2499721" y="136572"/>
                  <a:pt x="2488063" y="139201"/>
                </a:cubicBezTo>
                <a:cubicBezTo>
                  <a:pt x="2491883" y="152620"/>
                  <a:pt x="2499147" y="167172"/>
                  <a:pt x="2509857" y="182854"/>
                </a:cubicBezTo>
                <a:cubicBezTo>
                  <a:pt x="2520566" y="198537"/>
                  <a:pt x="2528624" y="208341"/>
                  <a:pt x="2534032" y="212266"/>
                </a:cubicBezTo>
                <a:cubicBezTo>
                  <a:pt x="2539439" y="216192"/>
                  <a:pt x="2542658" y="216703"/>
                  <a:pt x="2543687" y="213801"/>
                </a:cubicBezTo>
                <a:cubicBezTo>
                  <a:pt x="2544716" y="210899"/>
                  <a:pt x="2547730" y="200295"/>
                  <a:pt x="2552728" y="181989"/>
                </a:cubicBezTo>
                <a:cubicBezTo>
                  <a:pt x="2557751" y="181989"/>
                  <a:pt x="2560672" y="189133"/>
                  <a:pt x="2561491" y="203420"/>
                </a:cubicBezTo>
                <a:cubicBezTo>
                  <a:pt x="2562309" y="217708"/>
                  <a:pt x="2564089" y="228355"/>
                  <a:pt x="2566830" y="235363"/>
                </a:cubicBezTo>
                <a:cubicBezTo>
                  <a:pt x="2569571" y="242370"/>
                  <a:pt x="2569298" y="247697"/>
                  <a:pt x="2566011" y="251343"/>
                </a:cubicBezTo>
                <a:cubicBezTo>
                  <a:pt x="2562725" y="254989"/>
                  <a:pt x="2557106" y="254565"/>
                  <a:pt x="2549157" y="250069"/>
                </a:cubicBezTo>
                <a:cubicBezTo>
                  <a:pt x="2541207" y="245573"/>
                  <a:pt x="2532454" y="239344"/>
                  <a:pt x="2522898" y="231382"/>
                </a:cubicBezTo>
                <a:cubicBezTo>
                  <a:pt x="2513342" y="223419"/>
                  <a:pt x="2504012" y="211913"/>
                  <a:pt x="2494909" y="196863"/>
                </a:cubicBezTo>
                <a:cubicBezTo>
                  <a:pt x="2485805" y="181812"/>
                  <a:pt x="2477341" y="164049"/>
                  <a:pt x="2469515" y="143573"/>
                </a:cubicBezTo>
                <a:cubicBezTo>
                  <a:pt x="2463711" y="145867"/>
                  <a:pt x="2458291" y="147610"/>
                  <a:pt x="2453255" y="148801"/>
                </a:cubicBezTo>
                <a:cubicBezTo>
                  <a:pt x="2450738" y="149396"/>
                  <a:pt x="2448281" y="149632"/>
                  <a:pt x="2445884" y="149507"/>
                </a:cubicBezTo>
                <a:lnTo>
                  <a:pt x="2439042" y="148091"/>
                </a:lnTo>
                <a:lnTo>
                  <a:pt x="2439042" y="151684"/>
                </a:lnTo>
                <a:cubicBezTo>
                  <a:pt x="2439042" y="166269"/>
                  <a:pt x="2437870" y="185698"/>
                  <a:pt x="2435526" y="209969"/>
                </a:cubicBezTo>
                <a:cubicBezTo>
                  <a:pt x="2435166" y="209064"/>
                  <a:pt x="2440856" y="204754"/>
                  <a:pt x="2452595" y="197039"/>
                </a:cubicBezTo>
                <a:cubicBezTo>
                  <a:pt x="2464334" y="189325"/>
                  <a:pt x="2472014" y="186628"/>
                  <a:pt x="2475636" y="188947"/>
                </a:cubicBezTo>
                <a:cubicBezTo>
                  <a:pt x="2479257" y="191266"/>
                  <a:pt x="2472680" y="200109"/>
                  <a:pt x="2455907" y="215476"/>
                </a:cubicBezTo>
                <a:cubicBezTo>
                  <a:pt x="2439132" y="230842"/>
                  <a:pt x="2427877" y="241573"/>
                  <a:pt x="2422141" y="247669"/>
                </a:cubicBezTo>
                <a:cubicBezTo>
                  <a:pt x="2416405" y="253765"/>
                  <a:pt x="2411342" y="252307"/>
                  <a:pt x="2406951" y="243297"/>
                </a:cubicBezTo>
                <a:cubicBezTo>
                  <a:pt x="2402561" y="234287"/>
                  <a:pt x="2401764" y="228101"/>
                  <a:pt x="2404561" y="224740"/>
                </a:cubicBezTo>
                <a:cubicBezTo>
                  <a:pt x="2407357" y="221379"/>
                  <a:pt x="2409888" y="216294"/>
                  <a:pt x="2412151" y="209485"/>
                </a:cubicBezTo>
                <a:cubicBezTo>
                  <a:pt x="2414414" y="202676"/>
                  <a:pt x="2416129" y="192692"/>
                  <a:pt x="2417295" y="179534"/>
                </a:cubicBezTo>
                <a:cubicBezTo>
                  <a:pt x="2418461" y="166375"/>
                  <a:pt x="2418854" y="152723"/>
                  <a:pt x="2418476" y="138578"/>
                </a:cubicBezTo>
                <a:cubicBezTo>
                  <a:pt x="2418098" y="124433"/>
                  <a:pt x="2416948" y="114108"/>
                  <a:pt x="2415025" y="107603"/>
                </a:cubicBezTo>
                <a:cubicBezTo>
                  <a:pt x="2413103" y="101098"/>
                  <a:pt x="2410957" y="94354"/>
                  <a:pt x="2408588" y="87372"/>
                </a:cubicBezTo>
                <a:cubicBezTo>
                  <a:pt x="2406220" y="80389"/>
                  <a:pt x="2412960" y="78454"/>
                  <a:pt x="2428810" y="81567"/>
                </a:cubicBezTo>
                <a:cubicBezTo>
                  <a:pt x="2444648" y="72811"/>
                  <a:pt x="2454973" y="65658"/>
                  <a:pt x="2459785" y="60108"/>
                </a:cubicBezTo>
                <a:cubicBezTo>
                  <a:pt x="2464597" y="54558"/>
                  <a:pt x="2467490" y="49352"/>
                  <a:pt x="2468464" y="44491"/>
                </a:cubicBezTo>
                <a:cubicBezTo>
                  <a:pt x="2468951" y="42060"/>
                  <a:pt x="2471239" y="40948"/>
                  <a:pt x="2475329" y="41156"/>
                </a:cubicBezTo>
                <a:close/>
                <a:moveTo>
                  <a:pt x="6831944" y="39935"/>
                </a:moveTo>
                <a:cubicBezTo>
                  <a:pt x="6834029" y="39738"/>
                  <a:pt x="6836380" y="40063"/>
                  <a:pt x="6838996" y="40909"/>
                </a:cubicBezTo>
                <a:cubicBezTo>
                  <a:pt x="6844230" y="42602"/>
                  <a:pt x="6849654" y="45585"/>
                  <a:pt x="6855266" y="49858"/>
                </a:cubicBezTo>
                <a:cubicBezTo>
                  <a:pt x="6860878" y="54130"/>
                  <a:pt x="6861693" y="58084"/>
                  <a:pt x="6857712" y="61717"/>
                </a:cubicBezTo>
                <a:cubicBezTo>
                  <a:pt x="6853730" y="65351"/>
                  <a:pt x="6851200" y="70396"/>
                  <a:pt x="6850122" y="76851"/>
                </a:cubicBezTo>
                <a:cubicBezTo>
                  <a:pt x="6849042" y="83307"/>
                  <a:pt x="6848503" y="102025"/>
                  <a:pt x="6848503" y="133006"/>
                </a:cubicBezTo>
                <a:cubicBezTo>
                  <a:pt x="6848503" y="164917"/>
                  <a:pt x="6848696" y="189034"/>
                  <a:pt x="6849080" y="205355"/>
                </a:cubicBezTo>
                <a:cubicBezTo>
                  <a:pt x="6849464" y="221677"/>
                  <a:pt x="6845976" y="234529"/>
                  <a:pt x="6838616" y="243911"/>
                </a:cubicBezTo>
                <a:cubicBezTo>
                  <a:pt x="6831254" y="253293"/>
                  <a:pt x="6825869" y="254053"/>
                  <a:pt x="6822458" y="246190"/>
                </a:cubicBezTo>
                <a:cubicBezTo>
                  <a:pt x="6819048" y="238327"/>
                  <a:pt x="6812589" y="229741"/>
                  <a:pt x="6803082" y="220433"/>
                </a:cubicBezTo>
                <a:cubicBezTo>
                  <a:pt x="6793576" y="211125"/>
                  <a:pt x="6794048" y="207640"/>
                  <a:pt x="6804496" y="209978"/>
                </a:cubicBezTo>
                <a:cubicBezTo>
                  <a:pt x="6814946" y="212316"/>
                  <a:pt x="6821178" y="213268"/>
                  <a:pt x="6823193" y="212834"/>
                </a:cubicBezTo>
                <a:cubicBezTo>
                  <a:pt x="6825208" y="212400"/>
                  <a:pt x="6826601" y="201321"/>
                  <a:pt x="6827370" y="179599"/>
                </a:cubicBezTo>
                <a:cubicBezTo>
                  <a:pt x="6828138" y="157876"/>
                  <a:pt x="6828523" y="132616"/>
                  <a:pt x="6828523" y="103817"/>
                </a:cubicBezTo>
                <a:cubicBezTo>
                  <a:pt x="6828523" y="75751"/>
                  <a:pt x="6827856" y="61352"/>
                  <a:pt x="6826523" y="60620"/>
                </a:cubicBezTo>
                <a:cubicBezTo>
                  <a:pt x="6825190" y="59888"/>
                  <a:pt x="6816170" y="61234"/>
                  <a:pt x="6799464" y="64657"/>
                </a:cubicBezTo>
                <a:cubicBezTo>
                  <a:pt x="6800246" y="69072"/>
                  <a:pt x="6800636" y="81326"/>
                  <a:pt x="6800636" y="101417"/>
                </a:cubicBezTo>
                <a:cubicBezTo>
                  <a:pt x="6802261" y="101504"/>
                  <a:pt x="6806336" y="100552"/>
                  <a:pt x="6812858" y="98562"/>
                </a:cubicBezTo>
                <a:cubicBezTo>
                  <a:pt x="6819383" y="96571"/>
                  <a:pt x="6823646" y="98345"/>
                  <a:pt x="6825648" y="103882"/>
                </a:cubicBezTo>
                <a:cubicBezTo>
                  <a:pt x="6827652" y="109420"/>
                  <a:pt x="6824986" y="113141"/>
                  <a:pt x="6817649" y="115044"/>
                </a:cubicBezTo>
                <a:cubicBezTo>
                  <a:pt x="6810314" y="116948"/>
                  <a:pt x="6804537" y="117509"/>
                  <a:pt x="6800320" y="116728"/>
                </a:cubicBezTo>
                <a:cubicBezTo>
                  <a:pt x="6799712" y="126191"/>
                  <a:pt x="6799042" y="135871"/>
                  <a:pt x="6798311" y="145768"/>
                </a:cubicBezTo>
                <a:cubicBezTo>
                  <a:pt x="6799874" y="145086"/>
                  <a:pt x="6804314" y="144137"/>
                  <a:pt x="6811631" y="142922"/>
                </a:cubicBezTo>
                <a:cubicBezTo>
                  <a:pt x="6818948" y="141706"/>
                  <a:pt x="6823615" y="143427"/>
                  <a:pt x="6825630" y="148084"/>
                </a:cubicBezTo>
                <a:cubicBezTo>
                  <a:pt x="6827646" y="152741"/>
                  <a:pt x="6824988" y="156267"/>
                  <a:pt x="6817658" y="158660"/>
                </a:cubicBezTo>
                <a:cubicBezTo>
                  <a:pt x="6810328" y="161054"/>
                  <a:pt x="6803656" y="161476"/>
                  <a:pt x="6797641" y="159925"/>
                </a:cubicBezTo>
                <a:cubicBezTo>
                  <a:pt x="6795694" y="172055"/>
                  <a:pt x="6791508" y="186550"/>
                  <a:pt x="6785084" y="203411"/>
                </a:cubicBezTo>
                <a:cubicBezTo>
                  <a:pt x="6778660" y="220272"/>
                  <a:pt x="6768338" y="232997"/>
                  <a:pt x="6754118" y="241586"/>
                </a:cubicBezTo>
                <a:cubicBezTo>
                  <a:pt x="6739899" y="250174"/>
                  <a:pt x="6737478" y="248122"/>
                  <a:pt x="6746854" y="235428"/>
                </a:cubicBezTo>
                <a:cubicBezTo>
                  <a:pt x="6756230" y="222734"/>
                  <a:pt x="6763624" y="207498"/>
                  <a:pt x="6769038" y="189719"/>
                </a:cubicBezTo>
                <a:cubicBezTo>
                  <a:pt x="6774452" y="171940"/>
                  <a:pt x="6777546" y="146950"/>
                  <a:pt x="6778322" y="114747"/>
                </a:cubicBezTo>
                <a:cubicBezTo>
                  <a:pt x="6779097" y="82544"/>
                  <a:pt x="6777344" y="62738"/>
                  <a:pt x="6773066" y="55327"/>
                </a:cubicBezTo>
                <a:cubicBezTo>
                  <a:pt x="6768787" y="47917"/>
                  <a:pt x="6770654" y="45002"/>
                  <a:pt x="6778666" y="46584"/>
                </a:cubicBezTo>
                <a:cubicBezTo>
                  <a:pt x="6786678" y="48165"/>
                  <a:pt x="6792674" y="49138"/>
                  <a:pt x="6796655" y="49504"/>
                </a:cubicBezTo>
                <a:cubicBezTo>
                  <a:pt x="6800636" y="49870"/>
                  <a:pt x="6805826" y="49346"/>
                  <a:pt x="6812226" y="47932"/>
                </a:cubicBezTo>
                <a:cubicBezTo>
                  <a:pt x="6818626" y="46518"/>
                  <a:pt x="6823379" y="44571"/>
                  <a:pt x="6826486" y="42091"/>
                </a:cubicBezTo>
                <a:cubicBezTo>
                  <a:pt x="6828039" y="40851"/>
                  <a:pt x="6829859" y="40132"/>
                  <a:pt x="6831944" y="39935"/>
                </a:cubicBezTo>
                <a:close/>
                <a:moveTo>
                  <a:pt x="4993619" y="39935"/>
                </a:moveTo>
                <a:cubicBezTo>
                  <a:pt x="4995704" y="39738"/>
                  <a:pt x="4998055" y="40063"/>
                  <a:pt x="5000672" y="40909"/>
                </a:cubicBezTo>
                <a:cubicBezTo>
                  <a:pt x="5005906" y="42602"/>
                  <a:pt x="5011329" y="45585"/>
                  <a:pt x="5016941" y="49858"/>
                </a:cubicBezTo>
                <a:cubicBezTo>
                  <a:pt x="5022553" y="54130"/>
                  <a:pt x="5023369" y="58084"/>
                  <a:pt x="5019387" y="61717"/>
                </a:cubicBezTo>
                <a:cubicBezTo>
                  <a:pt x="5015407" y="65351"/>
                  <a:pt x="5012876" y="70396"/>
                  <a:pt x="5011797" y="76851"/>
                </a:cubicBezTo>
                <a:cubicBezTo>
                  <a:pt x="5010718" y="83307"/>
                  <a:pt x="5010179" y="102025"/>
                  <a:pt x="5010179" y="133006"/>
                </a:cubicBezTo>
                <a:cubicBezTo>
                  <a:pt x="5010179" y="164917"/>
                  <a:pt x="5010371" y="189034"/>
                  <a:pt x="5010755" y="205355"/>
                </a:cubicBezTo>
                <a:cubicBezTo>
                  <a:pt x="5011140" y="221677"/>
                  <a:pt x="5007652" y="234529"/>
                  <a:pt x="5000291" y="243911"/>
                </a:cubicBezTo>
                <a:cubicBezTo>
                  <a:pt x="4992930" y="253293"/>
                  <a:pt x="4987544" y="254053"/>
                  <a:pt x="4984134" y="246190"/>
                </a:cubicBezTo>
                <a:cubicBezTo>
                  <a:pt x="4980723" y="238327"/>
                  <a:pt x="4974265" y="229741"/>
                  <a:pt x="4964758" y="220433"/>
                </a:cubicBezTo>
                <a:cubicBezTo>
                  <a:pt x="4955251" y="211125"/>
                  <a:pt x="4955723" y="207640"/>
                  <a:pt x="4966172" y="209978"/>
                </a:cubicBezTo>
                <a:cubicBezTo>
                  <a:pt x="4976621" y="212316"/>
                  <a:pt x="4982853" y="213268"/>
                  <a:pt x="4984869" y="212834"/>
                </a:cubicBezTo>
                <a:cubicBezTo>
                  <a:pt x="4986884" y="212400"/>
                  <a:pt x="4988276" y="201321"/>
                  <a:pt x="4989045" y="179599"/>
                </a:cubicBezTo>
                <a:cubicBezTo>
                  <a:pt x="4989814" y="157876"/>
                  <a:pt x="4990199" y="132616"/>
                  <a:pt x="4990199" y="103817"/>
                </a:cubicBezTo>
                <a:cubicBezTo>
                  <a:pt x="4990199" y="75751"/>
                  <a:pt x="4989532" y="61352"/>
                  <a:pt x="4988198" y="60620"/>
                </a:cubicBezTo>
                <a:cubicBezTo>
                  <a:pt x="4986865" y="59888"/>
                  <a:pt x="4977846" y="61234"/>
                  <a:pt x="4961140" y="64657"/>
                </a:cubicBezTo>
                <a:cubicBezTo>
                  <a:pt x="4961921" y="69072"/>
                  <a:pt x="4962311" y="81326"/>
                  <a:pt x="4962311" y="101417"/>
                </a:cubicBezTo>
                <a:cubicBezTo>
                  <a:pt x="4963936" y="101504"/>
                  <a:pt x="4968011" y="100552"/>
                  <a:pt x="4974534" y="98562"/>
                </a:cubicBezTo>
                <a:cubicBezTo>
                  <a:pt x="4981058" y="96571"/>
                  <a:pt x="4985321" y="98345"/>
                  <a:pt x="4987324" y="103882"/>
                </a:cubicBezTo>
                <a:cubicBezTo>
                  <a:pt x="4989327" y="109420"/>
                  <a:pt x="4986661" y="113141"/>
                  <a:pt x="4979325" y="115044"/>
                </a:cubicBezTo>
                <a:cubicBezTo>
                  <a:pt x="4971989" y="116948"/>
                  <a:pt x="4966212" y="117509"/>
                  <a:pt x="4961996" y="116728"/>
                </a:cubicBezTo>
                <a:cubicBezTo>
                  <a:pt x="4961388" y="126191"/>
                  <a:pt x="4960718" y="135871"/>
                  <a:pt x="4959987" y="145768"/>
                </a:cubicBezTo>
                <a:cubicBezTo>
                  <a:pt x="4961549" y="145086"/>
                  <a:pt x="4965989" y="144137"/>
                  <a:pt x="4973307" y="142922"/>
                </a:cubicBezTo>
                <a:cubicBezTo>
                  <a:pt x="4980624" y="141706"/>
                  <a:pt x="4985290" y="143427"/>
                  <a:pt x="4987306" y="148084"/>
                </a:cubicBezTo>
                <a:cubicBezTo>
                  <a:pt x="4989321" y="152741"/>
                  <a:pt x="4986664" y="156267"/>
                  <a:pt x="4979334" y="158660"/>
                </a:cubicBezTo>
                <a:cubicBezTo>
                  <a:pt x="4972004" y="161054"/>
                  <a:pt x="4965332" y="161476"/>
                  <a:pt x="4959317" y="159925"/>
                </a:cubicBezTo>
                <a:cubicBezTo>
                  <a:pt x="4957369" y="172055"/>
                  <a:pt x="4953184" y="186550"/>
                  <a:pt x="4946760" y="203411"/>
                </a:cubicBezTo>
                <a:cubicBezTo>
                  <a:pt x="4940335" y="220272"/>
                  <a:pt x="4930013" y="232997"/>
                  <a:pt x="4915793" y="241586"/>
                </a:cubicBezTo>
                <a:cubicBezTo>
                  <a:pt x="4901574" y="250174"/>
                  <a:pt x="4899153" y="248122"/>
                  <a:pt x="4908529" y="235428"/>
                </a:cubicBezTo>
                <a:cubicBezTo>
                  <a:pt x="4917905" y="222734"/>
                  <a:pt x="4925300" y="207498"/>
                  <a:pt x="4930713" y="189719"/>
                </a:cubicBezTo>
                <a:cubicBezTo>
                  <a:pt x="4936128" y="171940"/>
                  <a:pt x="4939222" y="146950"/>
                  <a:pt x="4939997" y="114747"/>
                </a:cubicBezTo>
                <a:cubicBezTo>
                  <a:pt x="4940772" y="82544"/>
                  <a:pt x="4939020" y="62738"/>
                  <a:pt x="4934742" y="55327"/>
                </a:cubicBezTo>
                <a:cubicBezTo>
                  <a:pt x="4930463" y="47917"/>
                  <a:pt x="4932329" y="45002"/>
                  <a:pt x="4940341" y="46584"/>
                </a:cubicBezTo>
                <a:cubicBezTo>
                  <a:pt x="4948353" y="48165"/>
                  <a:pt x="4954350" y="49138"/>
                  <a:pt x="4958331" y="49504"/>
                </a:cubicBezTo>
                <a:cubicBezTo>
                  <a:pt x="4962311" y="49870"/>
                  <a:pt x="4967502" y="49346"/>
                  <a:pt x="4973902" y="47932"/>
                </a:cubicBezTo>
                <a:cubicBezTo>
                  <a:pt x="4980301" y="46518"/>
                  <a:pt x="4985055" y="44571"/>
                  <a:pt x="4988162" y="42091"/>
                </a:cubicBezTo>
                <a:cubicBezTo>
                  <a:pt x="4989715" y="40851"/>
                  <a:pt x="4991534" y="40132"/>
                  <a:pt x="4993619" y="39935"/>
                </a:cubicBezTo>
                <a:close/>
                <a:moveTo>
                  <a:pt x="355933" y="38389"/>
                </a:moveTo>
                <a:lnTo>
                  <a:pt x="375746" y="38389"/>
                </a:lnTo>
                <a:lnTo>
                  <a:pt x="375746" y="245130"/>
                </a:lnTo>
                <a:lnTo>
                  <a:pt x="345254" y="245130"/>
                </a:lnTo>
                <a:lnTo>
                  <a:pt x="345254" y="84042"/>
                </a:lnTo>
                <a:cubicBezTo>
                  <a:pt x="339078" y="93604"/>
                  <a:pt x="326235" y="103334"/>
                  <a:pt x="306726" y="113231"/>
                </a:cubicBezTo>
                <a:lnTo>
                  <a:pt x="306726" y="86590"/>
                </a:lnTo>
                <a:cubicBezTo>
                  <a:pt x="326545" y="73134"/>
                  <a:pt x="342947" y="57067"/>
                  <a:pt x="355933" y="38389"/>
                </a:cubicBezTo>
                <a:close/>
                <a:moveTo>
                  <a:pt x="673206" y="37235"/>
                </a:moveTo>
                <a:cubicBezTo>
                  <a:pt x="688008" y="37235"/>
                  <a:pt x="700718" y="43157"/>
                  <a:pt x="711334" y="55002"/>
                </a:cubicBezTo>
                <a:cubicBezTo>
                  <a:pt x="721951" y="66846"/>
                  <a:pt x="728837" y="81440"/>
                  <a:pt x="731993" y="98785"/>
                </a:cubicBezTo>
                <a:cubicBezTo>
                  <a:pt x="735150" y="116130"/>
                  <a:pt x="736136" y="136054"/>
                  <a:pt x="734952" y="158558"/>
                </a:cubicBezTo>
                <a:cubicBezTo>
                  <a:pt x="733767" y="181062"/>
                  <a:pt x="729718" y="199632"/>
                  <a:pt x="722803" y="214266"/>
                </a:cubicBezTo>
                <a:cubicBezTo>
                  <a:pt x="715889" y="228901"/>
                  <a:pt x="705362" y="239068"/>
                  <a:pt x="691224" y="244767"/>
                </a:cubicBezTo>
                <a:cubicBezTo>
                  <a:pt x="677085" y="250466"/>
                  <a:pt x="662975" y="249858"/>
                  <a:pt x="648892" y="242944"/>
                </a:cubicBezTo>
                <a:cubicBezTo>
                  <a:pt x="634809" y="236029"/>
                  <a:pt x="624927" y="226889"/>
                  <a:pt x="619247" y="215522"/>
                </a:cubicBezTo>
                <a:cubicBezTo>
                  <a:pt x="613566" y="204155"/>
                  <a:pt x="609530" y="192286"/>
                  <a:pt x="607136" y="179915"/>
                </a:cubicBezTo>
                <a:cubicBezTo>
                  <a:pt x="604742" y="167544"/>
                  <a:pt x="603936" y="150921"/>
                  <a:pt x="604718" y="130048"/>
                </a:cubicBezTo>
                <a:cubicBezTo>
                  <a:pt x="605511" y="109175"/>
                  <a:pt x="608476" y="92615"/>
                  <a:pt x="613610" y="80368"/>
                </a:cubicBezTo>
                <a:cubicBezTo>
                  <a:pt x="618745" y="68120"/>
                  <a:pt x="626260" y="57870"/>
                  <a:pt x="636157" y="49616"/>
                </a:cubicBezTo>
                <a:cubicBezTo>
                  <a:pt x="646055" y="41362"/>
                  <a:pt x="658404" y="37235"/>
                  <a:pt x="673206" y="37235"/>
                </a:cubicBezTo>
                <a:close/>
                <a:moveTo>
                  <a:pt x="511281" y="37235"/>
                </a:moveTo>
                <a:cubicBezTo>
                  <a:pt x="526084" y="37235"/>
                  <a:pt x="538793" y="43157"/>
                  <a:pt x="549409" y="55002"/>
                </a:cubicBezTo>
                <a:cubicBezTo>
                  <a:pt x="560026" y="66846"/>
                  <a:pt x="566912" y="81440"/>
                  <a:pt x="570069" y="98785"/>
                </a:cubicBezTo>
                <a:cubicBezTo>
                  <a:pt x="573225" y="116130"/>
                  <a:pt x="574211" y="136054"/>
                  <a:pt x="573026" y="158558"/>
                </a:cubicBezTo>
                <a:cubicBezTo>
                  <a:pt x="571842" y="181062"/>
                  <a:pt x="567793" y="199632"/>
                  <a:pt x="560878" y="214266"/>
                </a:cubicBezTo>
                <a:cubicBezTo>
                  <a:pt x="553964" y="228901"/>
                  <a:pt x="543437" y="239068"/>
                  <a:pt x="529299" y="244767"/>
                </a:cubicBezTo>
                <a:cubicBezTo>
                  <a:pt x="515160" y="250466"/>
                  <a:pt x="501050" y="249858"/>
                  <a:pt x="486967" y="242944"/>
                </a:cubicBezTo>
                <a:cubicBezTo>
                  <a:pt x="472884" y="236029"/>
                  <a:pt x="463002" y="226889"/>
                  <a:pt x="457322" y="215522"/>
                </a:cubicBezTo>
                <a:cubicBezTo>
                  <a:pt x="451642" y="204155"/>
                  <a:pt x="447604" y="192286"/>
                  <a:pt x="445211" y="179915"/>
                </a:cubicBezTo>
                <a:cubicBezTo>
                  <a:pt x="442817" y="167544"/>
                  <a:pt x="442011" y="150921"/>
                  <a:pt x="442793" y="130048"/>
                </a:cubicBezTo>
                <a:cubicBezTo>
                  <a:pt x="443586" y="109175"/>
                  <a:pt x="446551" y="92615"/>
                  <a:pt x="451685" y="80368"/>
                </a:cubicBezTo>
                <a:cubicBezTo>
                  <a:pt x="456820" y="68120"/>
                  <a:pt x="464335" y="57870"/>
                  <a:pt x="474233" y="49616"/>
                </a:cubicBezTo>
                <a:cubicBezTo>
                  <a:pt x="484130" y="41362"/>
                  <a:pt x="496479" y="37235"/>
                  <a:pt x="511281" y="37235"/>
                </a:cubicBezTo>
                <a:close/>
                <a:moveTo>
                  <a:pt x="6943602" y="33031"/>
                </a:moveTo>
                <a:cubicBezTo>
                  <a:pt x="6946202" y="33304"/>
                  <a:pt x="6949080" y="34519"/>
                  <a:pt x="6952236" y="36677"/>
                </a:cubicBezTo>
                <a:lnTo>
                  <a:pt x="6967250" y="44751"/>
                </a:lnTo>
                <a:cubicBezTo>
                  <a:pt x="6973686" y="47901"/>
                  <a:pt x="6975134" y="52146"/>
                  <a:pt x="6971593" y="57485"/>
                </a:cubicBezTo>
                <a:cubicBezTo>
                  <a:pt x="6968053" y="62824"/>
                  <a:pt x="6965904" y="70737"/>
                  <a:pt x="6965147" y="81223"/>
                </a:cubicBezTo>
                <a:cubicBezTo>
                  <a:pt x="6964391" y="91709"/>
                  <a:pt x="6964403" y="112669"/>
                  <a:pt x="6965184" y="144103"/>
                </a:cubicBezTo>
                <a:cubicBezTo>
                  <a:pt x="6965966" y="175537"/>
                  <a:pt x="6966754" y="198999"/>
                  <a:pt x="6967547" y="214490"/>
                </a:cubicBezTo>
                <a:cubicBezTo>
                  <a:pt x="6968341" y="229980"/>
                  <a:pt x="6965086" y="244020"/>
                  <a:pt x="6957780" y="256608"/>
                </a:cubicBezTo>
                <a:cubicBezTo>
                  <a:pt x="6950476" y="269196"/>
                  <a:pt x="6945078" y="270774"/>
                  <a:pt x="6941586" y="261343"/>
                </a:cubicBezTo>
                <a:cubicBezTo>
                  <a:pt x="6938094" y="251911"/>
                  <a:pt x="6930634" y="241769"/>
                  <a:pt x="6919206" y="230916"/>
                </a:cubicBezTo>
                <a:cubicBezTo>
                  <a:pt x="6907778" y="220064"/>
                  <a:pt x="6907724" y="216390"/>
                  <a:pt x="6919048" y="219894"/>
                </a:cubicBezTo>
                <a:cubicBezTo>
                  <a:pt x="6930372" y="223398"/>
                  <a:pt x="6937378" y="224908"/>
                  <a:pt x="6940070" y="224424"/>
                </a:cubicBezTo>
                <a:cubicBezTo>
                  <a:pt x="6942762" y="223940"/>
                  <a:pt x="6944299" y="212685"/>
                  <a:pt x="6944684" y="190658"/>
                </a:cubicBezTo>
                <a:cubicBezTo>
                  <a:pt x="6945068" y="168632"/>
                  <a:pt x="6944870" y="141778"/>
                  <a:pt x="6944088" y="110096"/>
                </a:cubicBezTo>
                <a:cubicBezTo>
                  <a:pt x="6943306" y="78414"/>
                  <a:pt x="6942327" y="60899"/>
                  <a:pt x="6941148" y="57550"/>
                </a:cubicBezTo>
                <a:cubicBezTo>
                  <a:pt x="6939971" y="54202"/>
                  <a:pt x="6936634" y="52906"/>
                  <a:pt x="6931140" y="53662"/>
                </a:cubicBezTo>
                <a:cubicBezTo>
                  <a:pt x="6925646" y="54419"/>
                  <a:pt x="6916778" y="55814"/>
                  <a:pt x="6904537" y="57848"/>
                </a:cubicBezTo>
                <a:cubicBezTo>
                  <a:pt x="6905318" y="74566"/>
                  <a:pt x="6905709" y="86752"/>
                  <a:pt x="6905709" y="94404"/>
                </a:cubicBezTo>
                <a:cubicBezTo>
                  <a:pt x="6909640" y="94491"/>
                  <a:pt x="6914416" y="93734"/>
                  <a:pt x="6920034" y="92134"/>
                </a:cubicBezTo>
                <a:cubicBezTo>
                  <a:pt x="6925652" y="90534"/>
                  <a:pt x="6929922" y="92460"/>
                  <a:pt x="6932842" y="97911"/>
                </a:cubicBezTo>
                <a:cubicBezTo>
                  <a:pt x="6935763" y="103361"/>
                  <a:pt x="6933760" y="107082"/>
                  <a:pt x="6926833" y="109073"/>
                </a:cubicBezTo>
                <a:cubicBezTo>
                  <a:pt x="6919907" y="111063"/>
                  <a:pt x="6912760" y="111668"/>
                  <a:pt x="6905392" y="110887"/>
                </a:cubicBezTo>
                <a:cubicBezTo>
                  <a:pt x="6904785" y="119581"/>
                  <a:pt x="6904109" y="129261"/>
                  <a:pt x="6903365" y="139927"/>
                </a:cubicBezTo>
                <a:cubicBezTo>
                  <a:pt x="6908314" y="139207"/>
                  <a:pt x="6914400" y="138445"/>
                  <a:pt x="6921624" y="137638"/>
                </a:cubicBezTo>
                <a:cubicBezTo>
                  <a:pt x="6928849" y="136832"/>
                  <a:pt x="6933450" y="138764"/>
                  <a:pt x="6935428" y="143433"/>
                </a:cubicBezTo>
                <a:cubicBezTo>
                  <a:pt x="6937406" y="148103"/>
                  <a:pt x="6934529" y="151628"/>
                  <a:pt x="6926796" y="154010"/>
                </a:cubicBezTo>
                <a:cubicBezTo>
                  <a:pt x="6919064" y="156391"/>
                  <a:pt x="6911080" y="156806"/>
                  <a:pt x="6902844" y="155256"/>
                </a:cubicBezTo>
                <a:cubicBezTo>
                  <a:pt x="6899992" y="178424"/>
                  <a:pt x="6895362" y="197408"/>
                  <a:pt x="6888956" y="212211"/>
                </a:cubicBezTo>
                <a:cubicBezTo>
                  <a:pt x="6882551" y="227013"/>
                  <a:pt x="6872626" y="239508"/>
                  <a:pt x="6859182" y="249697"/>
                </a:cubicBezTo>
                <a:cubicBezTo>
                  <a:pt x="6845738" y="259885"/>
                  <a:pt x="6842926" y="258639"/>
                  <a:pt x="6850745" y="245957"/>
                </a:cubicBezTo>
                <a:cubicBezTo>
                  <a:pt x="6858564" y="233276"/>
                  <a:pt x="6865767" y="217646"/>
                  <a:pt x="6872353" y="199067"/>
                </a:cubicBezTo>
                <a:cubicBezTo>
                  <a:pt x="6878938" y="180489"/>
                  <a:pt x="6883007" y="153538"/>
                  <a:pt x="6884556" y="118216"/>
                </a:cubicBezTo>
                <a:cubicBezTo>
                  <a:pt x="6886107" y="82894"/>
                  <a:pt x="6884548" y="61147"/>
                  <a:pt x="6879878" y="52974"/>
                </a:cubicBezTo>
                <a:cubicBezTo>
                  <a:pt x="6875208" y="44801"/>
                  <a:pt x="6876778" y="41300"/>
                  <a:pt x="6884584" y="42472"/>
                </a:cubicBezTo>
                <a:cubicBezTo>
                  <a:pt x="6892392" y="43644"/>
                  <a:pt x="6898243" y="44230"/>
                  <a:pt x="6902137" y="44230"/>
                </a:cubicBezTo>
                <a:cubicBezTo>
                  <a:pt x="6906564" y="44230"/>
                  <a:pt x="6912400" y="43505"/>
                  <a:pt x="6919643" y="42054"/>
                </a:cubicBezTo>
                <a:cubicBezTo>
                  <a:pt x="6926886" y="40602"/>
                  <a:pt x="6932551" y="38265"/>
                  <a:pt x="6936637" y="35040"/>
                </a:cubicBezTo>
                <a:cubicBezTo>
                  <a:pt x="6938680" y="33428"/>
                  <a:pt x="6941002" y="32758"/>
                  <a:pt x="6943602" y="33031"/>
                </a:cubicBezTo>
                <a:close/>
                <a:moveTo>
                  <a:pt x="5105278" y="33031"/>
                </a:moveTo>
                <a:cubicBezTo>
                  <a:pt x="5107878" y="33304"/>
                  <a:pt x="5110755" y="34519"/>
                  <a:pt x="5113912" y="36677"/>
                </a:cubicBezTo>
                <a:lnTo>
                  <a:pt x="5128925" y="44751"/>
                </a:lnTo>
                <a:cubicBezTo>
                  <a:pt x="5135362" y="47901"/>
                  <a:pt x="5136810" y="52146"/>
                  <a:pt x="5133269" y="57485"/>
                </a:cubicBezTo>
                <a:cubicBezTo>
                  <a:pt x="5129728" y="62824"/>
                  <a:pt x="5127579" y="70737"/>
                  <a:pt x="5126822" y="81223"/>
                </a:cubicBezTo>
                <a:cubicBezTo>
                  <a:pt x="5126066" y="91709"/>
                  <a:pt x="5126079" y="112669"/>
                  <a:pt x="5126860" y="144103"/>
                </a:cubicBezTo>
                <a:cubicBezTo>
                  <a:pt x="5127642" y="175537"/>
                  <a:pt x="5128429" y="198999"/>
                  <a:pt x="5129223" y="214490"/>
                </a:cubicBezTo>
                <a:cubicBezTo>
                  <a:pt x="5130016" y="229980"/>
                  <a:pt x="5126761" y="244020"/>
                  <a:pt x="5119456" y="256608"/>
                </a:cubicBezTo>
                <a:cubicBezTo>
                  <a:pt x="5112151" y="269196"/>
                  <a:pt x="5106753" y="270774"/>
                  <a:pt x="5103262" y="261343"/>
                </a:cubicBezTo>
                <a:cubicBezTo>
                  <a:pt x="5099770" y="251911"/>
                  <a:pt x="5092310" y="241769"/>
                  <a:pt x="5080882" y="230916"/>
                </a:cubicBezTo>
                <a:cubicBezTo>
                  <a:pt x="5069453" y="220064"/>
                  <a:pt x="5069400" y="216390"/>
                  <a:pt x="5080723" y="219894"/>
                </a:cubicBezTo>
                <a:cubicBezTo>
                  <a:pt x="5092047" y="223398"/>
                  <a:pt x="5099054" y="224908"/>
                  <a:pt x="5101745" y="224424"/>
                </a:cubicBezTo>
                <a:cubicBezTo>
                  <a:pt x="5104437" y="223940"/>
                  <a:pt x="5105974" y="212685"/>
                  <a:pt x="5106359" y="190658"/>
                </a:cubicBezTo>
                <a:cubicBezTo>
                  <a:pt x="5106743" y="168632"/>
                  <a:pt x="5106545" y="141778"/>
                  <a:pt x="5105764" y="110096"/>
                </a:cubicBezTo>
                <a:cubicBezTo>
                  <a:pt x="5104982" y="78414"/>
                  <a:pt x="5104002" y="60899"/>
                  <a:pt x="5102824" y="57550"/>
                </a:cubicBezTo>
                <a:cubicBezTo>
                  <a:pt x="5101646" y="54202"/>
                  <a:pt x="5098310" y="52906"/>
                  <a:pt x="5092816" y="53662"/>
                </a:cubicBezTo>
                <a:cubicBezTo>
                  <a:pt x="5087321" y="54419"/>
                  <a:pt x="5078454" y="55814"/>
                  <a:pt x="5066212" y="57848"/>
                </a:cubicBezTo>
                <a:cubicBezTo>
                  <a:pt x="5066993" y="74566"/>
                  <a:pt x="5067385" y="86752"/>
                  <a:pt x="5067385" y="94404"/>
                </a:cubicBezTo>
                <a:cubicBezTo>
                  <a:pt x="5071316" y="94491"/>
                  <a:pt x="5076091" y="93734"/>
                  <a:pt x="5081709" y="92134"/>
                </a:cubicBezTo>
                <a:cubicBezTo>
                  <a:pt x="5087328" y="90534"/>
                  <a:pt x="5091597" y="92460"/>
                  <a:pt x="5094518" y="97911"/>
                </a:cubicBezTo>
                <a:cubicBezTo>
                  <a:pt x="5097439" y="103361"/>
                  <a:pt x="5095435" y="107082"/>
                  <a:pt x="5088508" y="109073"/>
                </a:cubicBezTo>
                <a:cubicBezTo>
                  <a:pt x="5081582" y="111063"/>
                  <a:pt x="5074435" y="111668"/>
                  <a:pt x="5067068" y="110887"/>
                </a:cubicBezTo>
                <a:cubicBezTo>
                  <a:pt x="5066460" y="119581"/>
                  <a:pt x="5065785" y="129261"/>
                  <a:pt x="5065041" y="139927"/>
                </a:cubicBezTo>
                <a:cubicBezTo>
                  <a:pt x="5069989" y="139207"/>
                  <a:pt x="5076075" y="138445"/>
                  <a:pt x="5083300" y="137638"/>
                </a:cubicBezTo>
                <a:cubicBezTo>
                  <a:pt x="5090524" y="136832"/>
                  <a:pt x="5095125" y="138764"/>
                  <a:pt x="5097104" y="143433"/>
                </a:cubicBezTo>
                <a:cubicBezTo>
                  <a:pt x="5099082" y="148103"/>
                  <a:pt x="5096204" y="151628"/>
                  <a:pt x="5088472" y="154010"/>
                </a:cubicBezTo>
                <a:cubicBezTo>
                  <a:pt x="5080739" y="156391"/>
                  <a:pt x="5072755" y="156806"/>
                  <a:pt x="5064520" y="155256"/>
                </a:cubicBezTo>
                <a:cubicBezTo>
                  <a:pt x="5061667" y="178424"/>
                  <a:pt x="5057038" y="197408"/>
                  <a:pt x="5050632" y="212211"/>
                </a:cubicBezTo>
                <a:cubicBezTo>
                  <a:pt x="5044226" y="227013"/>
                  <a:pt x="5034301" y="239508"/>
                  <a:pt x="5020857" y="249697"/>
                </a:cubicBezTo>
                <a:cubicBezTo>
                  <a:pt x="5007413" y="259885"/>
                  <a:pt x="5004601" y="258639"/>
                  <a:pt x="5012420" y="245957"/>
                </a:cubicBezTo>
                <a:cubicBezTo>
                  <a:pt x="5020240" y="233276"/>
                  <a:pt x="5027442" y="217646"/>
                  <a:pt x="5034029" y="199067"/>
                </a:cubicBezTo>
                <a:cubicBezTo>
                  <a:pt x="5040614" y="180489"/>
                  <a:pt x="5044682" y="153538"/>
                  <a:pt x="5046233" y="118216"/>
                </a:cubicBezTo>
                <a:cubicBezTo>
                  <a:pt x="5047782" y="82894"/>
                  <a:pt x="5046223" y="61147"/>
                  <a:pt x="5041554" y="52974"/>
                </a:cubicBezTo>
                <a:cubicBezTo>
                  <a:pt x="5036884" y="44801"/>
                  <a:pt x="5038453" y="41300"/>
                  <a:pt x="5046260" y="42472"/>
                </a:cubicBezTo>
                <a:cubicBezTo>
                  <a:pt x="5054068" y="43644"/>
                  <a:pt x="5059918" y="44230"/>
                  <a:pt x="5063813" y="44230"/>
                </a:cubicBezTo>
                <a:cubicBezTo>
                  <a:pt x="5068240" y="44230"/>
                  <a:pt x="5074076" y="43505"/>
                  <a:pt x="5081319" y="42054"/>
                </a:cubicBezTo>
                <a:cubicBezTo>
                  <a:pt x="5088561" y="40602"/>
                  <a:pt x="5094226" y="38265"/>
                  <a:pt x="5098313" y="35040"/>
                </a:cubicBezTo>
                <a:cubicBezTo>
                  <a:pt x="5100356" y="33428"/>
                  <a:pt x="5102678" y="32758"/>
                  <a:pt x="5105278" y="33031"/>
                </a:cubicBezTo>
                <a:close/>
                <a:moveTo>
                  <a:pt x="2361140" y="31675"/>
                </a:moveTo>
                <a:cubicBezTo>
                  <a:pt x="2363779" y="31122"/>
                  <a:pt x="2368126" y="32615"/>
                  <a:pt x="2374181" y="36156"/>
                </a:cubicBezTo>
                <a:cubicBezTo>
                  <a:pt x="2386292" y="43238"/>
                  <a:pt x="2390050" y="48912"/>
                  <a:pt x="2385455" y="53178"/>
                </a:cubicBezTo>
                <a:cubicBezTo>
                  <a:pt x="2380860" y="57445"/>
                  <a:pt x="2366811" y="77803"/>
                  <a:pt x="2343309" y="114254"/>
                </a:cubicBezTo>
                <a:cubicBezTo>
                  <a:pt x="2353603" y="114316"/>
                  <a:pt x="2362203" y="114000"/>
                  <a:pt x="2369112" y="113305"/>
                </a:cubicBezTo>
                <a:cubicBezTo>
                  <a:pt x="2379840" y="101176"/>
                  <a:pt x="2385204" y="92562"/>
                  <a:pt x="2385204" y="87465"/>
                </a:cubicBezTo>
                <a:cubicBezTo>
                  <a:pt x="2385204" y="78858"/>
                  <a:pt x="2389895" y="77447"/>
                  <a:pt x="2399277" y="83232"/>
                </a:cubicBezTo>
                <a:cubicBezTo>
                  <a:pt x="2408660" y="89018"/>
                  <a:pt x="2412244" y="93697"/>
                  <a:pt x="2410030" y="97269"/>
                </a:cubicBezTo>
                <a:cubicBezTo>
                  <a:pt x="2407816" y="100841"/>
                  <a:pt x="2404154" y="105182"/>
                  <a:pt x="2399045" y="110291"/>
                </a:cubicBezTo>
                <a:cubicBezTo>
                  <a:pt x="2393935" y="115401"/>
                  <a:pt x="2386776" y="123906"/>
                  <a:pt x="2377567" y="135806"/>
                </a:cubicBezTo>
                <a:cubicBezTo>
                  <a:pt x="2368358" y="147706"/>
                  <a:pt x="2361903" y="155067"/>
                  <a:pt x="2358201" y="157888"/>
                </a:cubicBezTo>
                <a:cubicBezTo>
                  <a:pt x="2354499" y="160710"/>
                  <a:pt x="2356511" y="160598"/>
                  <a:pt x="2364238" y="157553"/>
                </a:cubicBezTo>
                <a:cubicBezTo>
                  <a:pt x="2371964" y="154509"/>
                  <a:pt x="2381499" y="151783"/>
                  <a:pt x="2392841" y="149377"/>
                </a:cubicBezTo>
                <a:cubicBezTo>
                  <a:pt x="2404182" y="146971"/>
                  <a:pt x="2400093" y="151715"/>
                  <a:pt x="2380572" y="163609"/>
                </a:cubicBezTo>
                <a:cubicBezTo>
                  <a:pt x="2361050" y="175503"/>
                  <a:pt x="2349150" y="183698"/>
                  <a:pt x="2344871" y="188193"/>
                </a:cubicBezTo>
                <a:cubicBezTo>
                  <a:pt x="2340593" y="192689"/>
                  <a:pt x="2335154" y="190764"/>
                  <a:pt x="2328556" y="182417"/>
                </a:cubicBezTo>
                <a:cubicBezTo>
                  <a:pt x="2321958" y="174070"/>
                  <a:pt x="2321893" y="168167"/>
                  <a:pt x="2328361" y="164707"/>
                </a:cubicBezTo>
                <a:cubicBezTo>
                  <a:pt x="2334828" y="161246"/>
                  <a:pt x="2346378" y="148757"/>
                  <a:pt x="2363010" y="127239"/>
                </a:cubicBezTo>
                <a:cubicBezTo>
                  <a:pt x="2343153" y="133254"/>
                  <a:pt x="2330571" y="138063"/>
                  <a:pt x="2325263" y="141666"/>
                </a:cubicBezTo>
                <a:cubicBezTo>
                  <a:pt x="2319955" y="145269"/>
                  <a:pt x="2315388" y="142584"/>
                  <a:pt x="2311562" y="133611"/>
                </a:cubicBezTo>
                <a:cubicBezTo>
                  <a:pt x="2307736" y="124638"/>
                  <a:pt x="2308328" y="119274"/>
                  <a:pt x="2313338" y="117519"/>
                </a:cubicBezTo>
                <a:cubicBezTo>
                  <a:pt x="2318349" y="115764"/>
                  <a:pt x="2323456" y="111910"/>
                  <a:pt x="2328658" y="105957"/>
                </a:cubicBezTo>
                <a:cubicBezTo>
                  <a:pt x="2333861" y="100004"/>
                  <a:pt x="2340500" y="89759"/>
                  <a:pt x="2348574" y="75224"/>
                </a:cubicBezTo>
                <a:cubicBezTo>
                  <a:pt x="2356647" y="60688"/>
                  <a:pt x="2359906" y="48773"/>
                  <a:pt x="2358350" y="39477"/>
                </a:cubicBezTo>
                <a:cubicBezTo>
                  <a:pt x="2357572" y="34829"/>
                  <a:pt x="2358502" y="32229"/>
                  <a:pt x="2361140" y="31675"/>
                </a:cubicBezTo>
                <a:close/>
                <a:moveTo>
                  <a:pt x="847938" y="28578"/>
                </a:moveTo>
                <a:cubicBezTo>
                  <a:pt x="850233" y="28158"/>
                  <a:pt x="852907" y="28361"/>
                  <a:pt x="855958" y="29189"/>
                </a:cubicBezTo>
                <a:cubicBezTo>
                  <a:pt x="862060" y="30845"/>
                  <a:pt x="867954" y="33620"/>
                  <a:pt x="873641" y="37514"/>
                </a:cubicBezTo>
                <a:cubicBezTo>
                  <a:pt x="879327" y="41409"/>
                  <a:pt x="879550" y="45616"/>
                  <a:pt x="874310" y="50137"/>
                </a:cubicBezTo>
                <a:cubicBezTo>
                  <a:pt x="869070" y="54657"/>
                  <a:pt x="862736" y="66554"/>
                  <a:pt x="855307" y="85828"/>
                </a:cubicBezTo>
                <a:cubicBezTo>
                  <a:pt x="863877" y="93319"/>
                  <a:pt x="863480" y="98952"/>
                  <a:pt x="854116" y="102729"/>
                </a:cubicBezTo>
                <a:cubicBezTo>
                  <a:pt x="844752" y="106505"/>
                  <a:pt x="831141" y="110868"/>
                  <a:pt x="813282" y="115817"/>
                </a:cubicBezTo>
                <a:cubicBezTo>
                  <a:pt x="814050" y="121993"/>
                  <a:pt x="812885" y="133924"/>
                  <a:pt x="809784" y="151610"/>
                </a:cubicBezTo>
                <a:cubicBezTo>
                  <a:pt x="813765" y="149638"/>
                  <a:pt x="818398" y="147005"/>
                  <a:pt x="823681" y="143712"/>
                </a:cubicBezTo>
                <a:cubicBezTo>
                  <a:pt x="828964" y="140420"/>
                  <a:pt x="834108" y="140010"/>
                  <a:pt x="839113" y="142485"/>
                </a:cubicBezTo>
                <a:cubicBezTo>
                  <a:pt x="844117" y="144959"/>
                  <a:pt x="849041" y="147619"/>
                  <a:pt x="853884" y="150466"/>
                </a:cubicBezTo>
                <a:cubicBezTo>
                  <a:pt x="858727" y="153312"/>
                  <a:pt x="859772" y="156958"/>
                  <a:pt x="857018" y="161404"/>
                </a:cubicBezTo>
                <a:cubicBezTo>
                  <a:pt x="854265" y="165851"/>
                  <a:pt x="852709" y="173621"/>
                  <a:pt x="852349" y="184715"/>
                </a:cubicBezTo>
                <a:cubicBezTo>
                  <a:pt x="851989" y="195809"/>
                  <a:pt x="851809" y="208530"/>
                  <a:pt x="851809" y="222880"/>
                </a:cubicBezTo>
                <a:cubicBezTo>
                  <a:pt x="851809" y="236138"/>
                  <a:pt x="847283" y="248221"/>
                  <a:pt x="838229" y="259129"/>
                </a:cubicBezTo>
                <a:cubicBezTo>
                  <a:pt x="829175" y="270037"/>
                  <a:pt x="822295" y="272390"/>
                  <a:pt x="817589" y="266189"/>
                </a:cubicBezTo>
                <a:cubicBezTo>
                  <a:pt x="812881" y="259988"/>
                  <a:pt x="805906" y="252376"/>
                  <a:pt x="796659" y="243353"/>
                </a:cubicBezTo>
                <a:cubicBezTo>
                  <a:pt x="787414" y="234330"/>
                  <a:pt x="788567" y="231180"/>
                  <a:pt x="800120" y="233902"/>
                </a:cubicBezTo>
                <a:cubicBezTo>
                  <a:pt x="811672" y="236625"/>
                  <a:pt x="819073" y="236147"/>
                  <a:pt x="822323" y="232470"/>
                </a:cubicBezTo>
                <a:cubicBezTo>
                  <a:pt x="825572" y="228793"/>
                  <a:pt x="827774" y="221218"/>
                  <a:pt x="828927" y="209746"/>
                </a:cubicBezTo>
                <a:cubicBezTo>
                  <a:pt x="830081" y="198274"/>
                  <a:pt x="830320" y="186907"/>
                  <a:pt x="829643" y="175645"/>
                </a:cubicBezTo>
                <a:cubicBezTo>
                  <a:pt x="828968" y="164384"/>
                  <a:pt x="825213" y="160239"/>
                  <a:pt x="818379" y="163209"/>
                </a:cubicBezTo>
                <a:cubicBezTo>
                  <a:pt x="811545" y="166179"/>
                  <a:pt x="804203" y="171236"/>
                  <a:pt x="796353" y="178380"/>
                </a:cubicBezTo>
                <a:cubicBezTo>
                  <a:pt x="788502" y="185524"/>
                  <a:pt x="783308" y="184919"/>
                  <a:pt x="780772" y="176566"/>
                </a:cubicBezTo>
                <a:cubicBezTo>
                  <a:pt x="778236" y="168213"/>
                  <a:pt x="779504" y="161845"/>
                  <a:pt x="784576" y="157460"/>
                </a:cubicBezTo>
                <a:cubicBezTo>
                  <a:pt x="789649" y="153076"/>
                  <a:pt x="792762" y="145905"/>
                  <a:pt x="793915" y="135946"/>
                </a:cubicBezTo>
                <a:cubicBezTo>
                  <a:pt x="795069" y="125986"/>
                  <a:pt x="793698" y="116964"/>
                  <a:pt x="789804" y="108877"/>
                </a:cubicBezTo>
                <a:cubicBezTo>
                  <a:pt x="785909" y="100791"/>
                  <a:pt x="786644" y="97154"/>
                  <a:pt x="792009" y="97966"/>
                </a:cubicBezTo>
                <a:cubicBezTo>
                  <a:pt x="797373" y="98779"/>
                  <a:pt x="802309" y="99362"/>
                  <a:pt x="806817" y="99715"/>
                </a:cubicBezTo>
                <a:cubicBezTo>
                  <a:pt x="811325" y="100069"/>
                  <a:pt x="820903" y="96760"/>
                  <a:pt x="835550" y="89790"/>
                </a:cubicBezTo>
                <a:cubicBezTo>
                  <a:pt x="838514" y="76495"/>
                  <a:pt x="839844" y="67348"/>
                  <a:pt x="839540" y="62350"/>
                </a:cubicBezTo>
                <a:cubicBezTo>
                  <a:pt x="839237" y="57352"/>
                  <a:pt x="836939" y="55616"/>
                  <a:pt x="832648" y="57141"/>
                </a:cubicBezTo>
                <a:lnTo>
                  <a:pt x="812854" y="61810"/>
                </a:lnTo>
                <a:cubicBezTo>
                  <a:pt x="805549" y="63398"/>
                  <a:pt x="799103" y="61448"/>
                  <a:pt x="793515" y="55960"/>
                </a:cubicBezTo>
                <a:cubicBezTo>
                  <a:pt x="787928" y="50472"/>
                  <a:pt x="790213" y="47728"/>
                  <a:pt x="800371" y="47728"/>
                </a:cubicBezTo>
                <a:cubicBezTo>
                  <a:pt x="807527" y="47728"/>
                  <a:pt x="815514" y="45892"/>
                  <a:pt x="824332" y="42221"/>
                </a:cubicBezTo>
                <a:cubicBezTo>
                  <a:pt x="833150" y="38550"/>
                  <a:pt x="839100" y="35046"/>
                  <a:pt x="842182" y="31710"/>
                </a:cubicBezTo>
                <a:cubicBezTo>
                  <a:pt x="843723" y="30042"/>
                  <a:pt x="845642" y="28998"/>
                  <a:pt x="847938" y="28578"/>
                </a:cubicBezTo>
                <a:close/>
                <a:moveTo>
                  <a:pt x="3264166" y="26571"/>
                </a:moveTo>
                <a:cubicBezTo>
                  <a:pt x="3265500" y="26312"/>
                  <a:pt x="3267251" y="26385"/>
                  <a:pt x="3269420" y="26789"/>
                </a:cubicBezTo>
                <a:cubicBezTo>
                  <a:pt x="3278095" y="28408"/>
                  <a:pt x="3285899" y="31264"/>
                  <a:pt x="3292832" y="35356"/>
                </a:cubicBezTo>
                <a:cubicBezTo>
                  <a:pt x="3299765" y="39449"/>
                  <a:pt x="3301675" y="44088"/>
                  <a:pt x="3298562" y="49272"/>
                </a:cubicBezTo>
                <a:cubicBezTo>
                  <a:pt x="3295449" y="54456"/>
                  <a:pt x="3293893" y="71447"/>
                  <a:pt x="3293893" y="100245"/>
                </a:cubicBezTo>
                <a:cubicBezTo>
                  <a:pt x="3298482" y="98819"/>
                  <a:pt x="3304115" y="97294"/>
                  <a:pt x="3310794" y="95669"/>
                </a:cubicBezTo>
                <a:cubicBezTo>
                  <a:pt x="3317473" y="94044"/>
                  <a:pt x="3321581" y="95653"/>
                  <a:pt x="3323119" y="100497"/>
                </a:cubicBezTo>
                <a:cubicBezTo>
                  <a:pt x="3324657" y="105340"/>
                  <a:pt x="3322542" y="109597"/>
                  <a:pt x="3316775" y="113268"/>
                </a:cubicBezTo>
                <a:cubicBezTo>
                  <a:pt x="3311008" y="116939"/>
                  <a:pt x="3303325" y="120492"/>
                  <a:pt x="3293725" y="123928"/>
                </a:cubicBezTo>
                <a:cubicBezTo>
                  <a:pt x="3293068" y="138500"/>
                  <a:pt x="3292739" y="152007"/>
                  <a:pt x="3292739" y="164446"/>
                </a:cubicBezTo>
                <a:cubicBezTo>
                  <a:pt x="3301346" y="158605"/>
                  <a:pt x="3309724" y="153448"/>
                  <a:pt x="3317872" y="148977"/>
                </a:cubicBezTo>
                <a:cubicBezTo>
                  <a:pt x="3326021" y="144506"/>
                  <a:pt x="3328777" y="145207"/>
                  <a:pt x="3326142" y="151079"/>
                </a:cubicBezTo>
                <a:cubicBezTo>
                  <a:pt x="3323506" y="156952"/>
                  <a:pt x="3318213" y="163076"/>
                  <a:pt x="3310264" y="169450"/>
                </a:cubicBezTo>
                <a:cubicBezTo>
                  <a:pt x="3302314" y="175825"/>
                  <a:pt x="3291806" y="184206"/>
                  <a:pt x="3278740" y="194593"/>
                </a:cubicBezTo>
                <a:cubicBezTo>
                  <a:pt x="3265674" y="204980"/>
                  <a:pt x="3256878" y="213473"/>
                  <a:pt x="3252351" y="220071"/>
                </a:cubicBezTo>
                <a:cubicBezTo>
                  <a:pt x="3247824" y="226669"/>
                  <a:pt x="3240169" y="225044"/>
                  <a:pt x="3229385" y="215196"/>
                </a:cubicBezTo>
                <a:cubicBezTo>
                  <a:pt x="3218601" y="205349"/>
                  <a:pt x="3216489" y="199904"/>
                  <a:pt x="3223050" y="198863"/>
                </a:cubicBezTo>
                <a:cubicBezTo>
                  <a:pt x="3229611" y="197821"/>
                  <a:pt x="3236030" y="195641"/>
                  <a:pt x="3242305" y="192323"/>
                </a:cubicBezTo>
                <a:cubicBezTo>
                  <a:pt x="3248581" y="189006"/>
                  <a:pt x="3258726" y="182547"/>
                  <a:pt x="3272740" y="172948"/>
                </a:cubicBezTo>
                <a:lnTo>
                  <a:pt x="3272740" y="128392"/>
                </a:lnTo>
                <a:cubicBezTo>
                  <a:pt x="3268462" y="129955"/>
                  <a:pt x="3263817" y="130737"/>
                  <a:pt x="3258806" y="130737"/>
                </a:cubicBezTo>
                <a:cubicBezTo>
                  <a:pt x="3253510" y="130737"/>
                  <a:pt x="3247700" y="128706"/>
                  <a:pt x="3241375" y="124644"/>
                </a:cubicBezTo>
                <a:cubicBezTo>
                  <a:pt x="3235050" y="120582"/>
                  <a:pt x="3236550" y="117286"/>
                  <a:pt x="3245877" y="114756"/>
                </a:cubicBezTo>
                <a:cubicBezTo>
                  <a:pt x="3255203" y="112226"/>
                  <a:pt x="3264158" y="109640"/>
                  <a:pt x="3272740" y="106998"/>
                </a:cubicBezTo>
                <a:cubicBezTo>
                  <a:pt x="3272740" y="98019"/>
                  <a:pt x="3272362" y="86500"/>
                  <a:pt x="3271606" y="72442"/>
                </a:cubicBezTo>
                <a:cubicBezTo>
                  <a:pt x="3270849" y="58384"/>
                  <a:pt x="3268127" y="46856"/>
                  <a:pt x="3263439" y="37858"/>
                </a:cubicBezTo>
                <a:cubicBezTo>
                  <a:pt x="3259923" y="31110"/>
                  <a:pt x="3260165" y="27347"/>
                  <a:pt x="3264166" y="26571"/>
                </a:cubicBezTo>
                <a:close/>
                <a:moveTo>
                  <a:pt x="6549480" y="23869"/>
                </a:moveTo>
                <a:cubicBezTo>
                  <a:pt x="6556543" y="25090"/>
                  <a:pt x="6564415" y="27673"/>
                  <a:pt x="6573096" y="31617"/>
                </a:cubicBezTo>
                <a:cubicBezTo>
                  <a:pt x="6583068" y="36342"/>
                  <a:pt x="6586870" y="41926"/>
                  <a:pt x="6584500" y="48369"/>
                </a:cubicBezTo>
                <a:cubicBezTo>
                  <a:pt x="6582132" y="54812"/>
                  <a:pt x="6580575" y="63051"/>
                  <a:pt x="6579831" y="73084"/>
                </a:cubicBezTo>
                <a:cubicBezTo>
                  <a:pt x="6579087" y="83118"/>
                  <a:pt x="6578715" y="98032"/>
                  <a:pt x="6578715" y="117826"/>
                </a:cubicBezTo>
                <a:cubicBezTo>
                  <a:pt x="6578715" y="136739"/>
                  <a:pt x="6579487" y="154313"/>
                  <a:pt x="6581031" y="170548"/>
                </a:cubicBezTo>
                <a:cubicBezTo>
                  <a:pt x="6582575" y="186783"/>
                  <a:pt x="6582749" y="201712"/>
                  <a:pt x="6581552" y="215336"/>
                </a:cubicBezTo>
                <a:cubicBezTo>
                  <a:pt x="6580356" y="228960"/>
                  <a:pt x="6576052" y="241031"/>
                  <a:pt x="6568641" y="251548"/>
                </a:cubicBezTo>
                <a:cubicBezTo>
                  <a:pt x="6561231" y="262065"/>
                  <a:pt x="6554915" y="263575"/>
                  <a:pt x="6549694" y="256078"/>
                </a:cubicBezTo>
                <a:cubicBezTo>
                  <a:pt x="6544472" y="248580"/>
                  <a:pt x="6539787" y="242379"/>
                  <a:pt x="6535638" y="237474"/>
                </a:cubicBezTo>
                <a:cubicBezTo>
                  <a:pt x="6531490" y="232569"/>
                  <a:pt x="6526715" y="227149"/>
                  <a:pt x="6521314" y="221215"/>
                </a:cubicBezTo>
                <a:cubicBezTo>
                  <a:pt x="6515913" y="215280"/>
                  <a:pt x="6517181" y="213138"/>
                  <a:pt x="6525118" y="214787"/>
                </a:cubicBezTo>
                <a:cubicBezTo>
                  <a:pt x="6533056" y="216437"/>
                  <a:pt x="6539610" y="217798"/>
                  <a:pt x="6544782" y="218871"/>
                </a:cubicBezTo>
                <a:cubicBezTo>
                  <a:pt x="6549954" y="219944"/>
                  <a:pt x="6552990" y="218905"/>
                  <a:pt x="6553888" y="215755"/>
                </a:cubicBezTo>
                <a:cubicBezTo>
                  <a:pt x="6554788" y="212604"/>
                  <a:pt x="6555625" y="206171"/>
                  <a:pt x="6556400" y="196453"/>
                </a:cubicBezTo>
                <a:cubicBezTo>
                  <a:pt x="6557176" y="186736"/>
                  <a:pt x="6557374" y="160130"/>
                  <a:pt x="6556996" y="116635"/>
                </a:cubicBezTo>
                <a:cubicBezTo>
                  <a:pt x="6556618" y="73140"/>
                  <a:pt x="6553504" y="46500"/>
                  <a:pt x="6547656" y="36714"/>
                </a:cubicBezTo>
                <a:cubicBezTo>
                  <a:pt x="6541809" y="26929"/>
                  <a:pt x="6542416" y="22647"/>
                  <a:pt x="6549480" y="23869"/>
                </a:cubicBezTo>
                <a:close/>
                <a:moveTo>
                  <a:pt x="4711155" y="23869"/>
                </a:moveTo>
                <a:cubicBezTo>
                  <a:pt x="4718218" y="25090"/>
                  <a:pt x="4726090" y="27673"/>
                  <a:pt x="4734772" y="31617"/>
                </a:cubicBezTo>
                <a:cubicBezTo>
                  <a:pt x="4744744" y="36342"/>
                  <a:pt x="4748545" y="41926"/>
                  <a:pt x="4746176" y="48369"/>
                </a:cubicBezTo>
                <a:cubicBezTo>
                  <a:pt x="4743807" y="54812"/>
                  <a:pt x="4742251" y="63051"/>
                  <a:pt x="4741507" y="73084"/>
                </a:cubicBezTo>
                <a:cubicBezTo>
                  <a:pt x="4740763" y="83118"/>
                  <a:pt x="4740390" y="98032"/>
                  <a:pt x="4740390" y="117826"/>
                </a:cubicBezTo>
                <a:cubicBezTo>
                  <a:pt x="4740390" y="136739"/>
                  <a:pt x="4741162" y="154313"/>
                  <a:pt x="4742707" y="170548"/>
                </a:cubicBezTo>
                <a:cubicBezTo>
                  <a:pt x="4744251" y="186783"/>
                  <a:pt x="4744424" y="201712"/>
                  <a:pt x="4743227" y="215336"/>
                </a:cubicBezTo>
                <a:cubicBezTo>
                  <a:pt x="4742031" y="228960"/>
                  <a:pt x="4737727" y="241031"/>
                  <a:pt x="4730317" y="251548"/>
                </a:cubicBezTo>
                <a:cubicBezTo>
                  <a:pt x="4722906" y="262065"/>
                  <a:pt x="4716590" y="263575"/>
                  <a:pt x="4711369" y="256078"/>
                </a:cubicBezTo>
                <a:cubicBezTo>
                  <a:pt x="4706147" y="248580"/>
                  <a:pt x="4701463" y="242379"/>
                  <a:pt x="4697314" y="237474"/>
                </a:cubicBezTo>
                <a:cubicBezTo>
                  <a:pt x="4693165" y="232569"/>
                  <a:pt x="4688390" y="227149"/>
                  <a:pt x="4682989" y="221215"/>
                </a:cubicBezTo>
                <a:cubicBezTo>
                  <a:pt x="4677588" y="215280"/>
                  <a:pt x="4678856" y="213138"/>
                  <a:pt x="4686794" y="214787"/>
                </a:cubicBezTo>
                <a:cubicBezTo>
                  <a:pt x="4694731" y="216437"/>
                  <a:pt x="4701286" y="217798"/>
                  <a:pt x="4706458" y="218871"/>
                </a:cubicBezTo>
                <a:cubicBezTo>
                  <a:pt x="4711629" y="219944"/>
                  <a:pt x="4714665" y="218905"/>
                  <a:pt x="4715564" y="215755"/>
                </a:cubicBezTo>
                <a:cubicBezTo>
                  <a:pt x="4716463" y="212604"/>
                  <a:pt x="4717300" y="206171"/>
                  <a:pt x="4718076" y="196453"/>
                </a:cubicBezTo>
                <a:cubicBezTo>
                  <a:pt x="4718851" y="186736"/>
                  <a:pt x="4719049" y="160130"/>
                  <a:pt x="4718671" y="116635"/>
                </a:cubicBezTo>
                <a:cubicBezTo>
                  <a:pt x="4718293" y="73140"/>
                  <a:pt x="4715179" y="46500"/>
                  <a:pt x="4709332" y="36714"/>
                </a:cubicBezTo>
                <a:cubicBezTo>
                  <a:pt x="4703484" y="26929"/>
                  <a:pt x="4704092" y="22647"/>
                  <a:pt x="4711155" y="23869"/>
                </a:cubicBezTo>
                <a:close/>
                <a:moveTo>
                  <a:pt x="898825" y="22683"/>
                </a:moveTo>
                <a:cubicBezTo>
                  <a:pt x="901951" y="23080"/>
                  <a:pt x="906330" y="24473"/>
                  <a:pt x="911964" y="26864"/>
                </a:cubicBezTo>
                <a:cubicBezTo>
                  <a:pt x="923231" y="31645"/>
                  <a:pt x="927294" y="37471"/>
                  <a:pt x="924149" y="44342"/>
                </a:cubicBezTo>
                <a:cubicBezTo>
                  <a:pt x="921005" y="51213"/>
                  <a:pt x="918683" y="72179"/>
                  <a:pt x="917182" y="107240"/>
                </a:cubicBezTo>
                <a:cubicBezTo>
                  <a:pt x="933764" y="91713"/>
                  <a:pt x="945475" y="78262"/>
                  <a:pt x="952315" y="66889"/>
                </a:cubicBezTo>
                <a:cubicBezTo>
                  <a:pt x="959155" y="55516"/>
                  <a:pt x="962380" y="46363"/>
                  <a:pt x="961989" y="39430"/>
                </a:cubicBezTo>
                <a:cubicBezTo>
                  <a:pt x="961598" y="32498"/>
                  <a:pt x="965288" y="30491"/>
                  <a:pt x="973058" y="33412"/>
                </a:cubicBezTo>
                <a:cubicBezTo>
                  <a:pt x="980828" y="36333"/>
                  <a:pt x="987079" y="39958"/>
                  <a:pt x="991810" y="44286"/>
                </a:cubicBezTo>
                <a:cubicBezTo>
                  <a:pt x="996542" y="48614"/>
                  <a:pt x="996759" y="52484"/>
                  <a:pt x="992461" y="55895"/>
                </a:cubicBezTo>
                <a:cubicBezTo>
                  <a:pt x="988164" y="59305"/>
                  <a:pt x="980152" y="67850"/>
                  <a:pt x="968425" y="81530"/>
                </a:cubicBezTo>
                <a:cubicBezTo>
                  <a:pt x="956699" y="95210"/>
                  <a:pt x="939618" y="108034"/>
                  <a:pt x="917182" y="120002"/>
                </a:cubicBezTo>
                <a:lnTo>
                  <a:pt x="917182" y="129434"/>
                </a:lnTo>
                <a:cubicBezTo>
                  <a:pt x="949304" y="120939"/>
                  <a:pt x="970317" y="115506"/>
                  <a:pt x="980220" y="113138"/>
                </a:cubicBezTo>
                <a:cubicBezTo>
                  <a:pt x="990123" y="110769"/>
                  <a:pt x="999019" y="112933"/>
                  <a:pt x="1006907" y="119630"/>
                </a:cubicBezTo>
                <a:cubicBezTo>
                  <a:pt x="1014795" y="126327"/>
                  <a:pt x="1012287" y="130619"/>
                  <a:pt x="999382" y="132504"/>
                </a:cubicBezTo>
                <a:cubicBezTo>
                  <a:pt x="986477" y="134389"/>
                  <a:pt x="974840" y="136122"/>
                  <a:pt x="964472" y="137704"/>
                </a:cubicBezTo>
                <a:cubicBezTo>
                  <a:pt x="954104" y="139285"/>
                  <a:pt x="944566" y="140888"/>
                  <a:pt x="935860" y="142513"/>
                </a:cubicBezTo>
                <a:cubicBezTo>
                  <a:pt x="953310" y="161773"/>
                  <a:pt x="970469" y="177537"/>
                  <a:pt x="987336" y="189803"/>
                </a:cubicBezTo>
                <a:cubicBezTo>
                  <a:pt x="1004203" y="202069"/>
                  <a:pt x="1018519" y="210508"/>
                  <a:pt x="1030282" y="215122"/>
                </a:cubicBezTo>
                <a:cubicBezTo>
                  <a:pt x="1042046" y="219736"/>
                  <a:pt x="1047277" y="223342"/>
                  <a:pt x="1045974" y="225940"/>
                </a:cubicBezTo>
                <a:cubicBezTo>
                  <a:pt x="1044672" y="228538"/>
                  <a:pt x="1035271" y="230442"/>
                  <a:pt x="1017772" y="231651"/>
                </a:cubicBezTo>
                <a:cubicBezTo>
                  <a:pt x="1000272" y="232861"/>
                  <a:pt x="988359" y="230107"/>
                  <a:pt x="982034" y="223391"/>
                </a:cubicBezTo>
                <a:cubicBezTo>
                  <a:pt x="975709" y="216675"/>
                  <a:pt x="969706" y="209721"/>
                  <a:pt x="964026" y="202527"/>
                </a:cubicBezTo>
                <a:cubicBezTo>
                  <a:pt x="958345" y="195334"/>
                  <a:pt x="944430" y="176464"/>
                  <a:pt x="922279" y="145917"/>
                </a:cubicBezTo>
                <a:cubicBezTo>
                  <a:pt x="920023" y="145917"/>
                  <a:pt x="918274" y="146066"/>
                  <a:pt x="917033" y="146363"/>
                </a:cubicBezTo>
                <a:cubicBezTo>
                  <a:pt x="916327" y="167088"/>
                  <a:pt x="915986" y="180141"/>
                  <a:pt x="916010" y="185524"/>
                </a:cubicBezTo>
                <a:cubicBezTo>
                  <a:pt x="916010" y="190076"/>
                  <a:pt x="915818" y="197235"/>
                  <a:pt x="915433" y="207002"/>
                </a:cubicBezTo>
                <a:cubicBezTo>
                  <a:pt x="915049" y="216768"/>
                  <a:pt x="915644" y="220973"/>
                  <a:pt x="917219" y="219615"/>
                </a:cubicBezTo>
                <a:cubicBezTo>
                  <a:pt x="918794" y="218257"/>
                  <a:pt x="924332" y="214948"/>
                  <a:pt x="933833" y="209690"/>
                </a:cubicBezTo>
                <a:cubicBezTo>
                  <a:pt x="943333" y="204431"/>
                  <a:pt x="949549" y="202434"/>
                  <a:pt x="952483" y="203700"/>
                </a:cubicBezTo>
                <a:cubicBezTo>
                  <a:pt x="955416" y="204965"/>
                  <a:pt x="953921" y="208769"/>
                  <a:pt x="947999" y="215113"/>
                </a:cubicBezTo>
                <a:cubicBezTo>
                  <a:pt x="942077" y="221457"/>
                  <a:pt x="935699" y="228048"/>
                  <a:pt x="928865" y="234888"/>
                </a:cubicBezTo>
                <a:cubicBezTo>
                  <a:pt x="922031" y="241728"/>
                  <a:pt x="916507" y="248212"/>
                  <a:pt x="912290" y="254338"/>
                </a:cubicBezTo>
                <a:cubicBezTo>
                  <a:pt x="908073" y="260465"/>
                  <a:pt x="904265" y="265131"/>
                  <a:pt x="900867" y="268337"/>
                </a:cubicBezTo>
                <a:cubicBezTo>
                  <a:pt x="897468" y="271543"/>
                  <a:pt x="893090" y="269630"/>
                  <a:pt x="887733" y="262598"/>
                </a:cubicBezTo>
                <a:cubicBezTo>
                  <a:pt x="882375" y="255566"/>
                  <a:pt x="879696" y="250109"/>
                  <a:pt x="879696" y="246227"/>
                </a:cubicBezTo>
                <a:cubicBezTo>
                  <a:pt x="879696" y="241899"/>
                  <a:pt x="881845" y="237583"/>
                  <a:pt x="886142" y="233279"/>
                </a:cubicBezTo>
                <a:cubicBezTo>
                  <a:pt x="890440" y="228976"/>
                  <a:pt x="893357" y="220092"/>
                  <a:pt x="894895" y="206630"/>
                </a:cubicBezTo>
                <a:cubicBezTo>
                  <a:pt x="896433" y="193167"/>
                  <a:pt x="897593" y="174095"/>
                  <a:pt x="898374" y="149414"/>
                </a:cubicBezTo>
                <a:cubicBezTo>
                  <a:pt x="891218" y="151684"/>
                  <a:pt x="884933" y="153808"/>
                  <a:pt x="879519" y="155786"/>
                </a:cubicBezTo>
                <a:cubicBezTo>
                  <a:pt x="874106" y="157764"/>
                  <a:pt x="866748" y="155966"/>
                  <a:pt x="857446" y="150391"/>
                </a:cubicBezTo>
                <a:cubicBezTo>
                  <a:pt x="848145" y="144816"/>
                  <a:pt x="848814" y="141502"/>
                  <a:pt x="859455" y="140448"/>
                </a:cubicBezTo>
                <a:cubicBezTo>
                  <a:pt x="870097" y="139393"/>
                  <a:pt x="883070" y="137124"/>
                  <a:pt x="898374" y="133639"/>
                </a:cubicBezTo>
                <a:lnTo>
                  <a:pt x="898374" y="69959"/>
                </a:lnTo>
                <a:cubicBezTo>
                  <a:pt x="898374" y="55634"/>
                  <a:pt x="897205" y="45272"/>
                  <a:pt x="894867" y="38872"/>
                </a:cubicBezTo>
                <a:cubicBezTo>
                  <a:pt x="892529" y="32473"/>
                  <a:pt x="891978" y="27676"/>
                  <a:pt x="893211" y="24483"/>
                </a:cubicBezTo>
                <a:cubicBezTo>
                  <a:pt x="893829" y="22886"/>
                  <a:pt x="895700" y="22286"/>
                  <a:pt x="898825" y="22683"/>
                </a:cubicBezTo>
                <a:close/>
                <a:moveTo>
                  <a:pt x="3079366" y="22669"/>
                </a:moveTo>
                <a:cubicBezTo>
                  <a:pt x="3091936" y="20684"/>
                  <a:pt x="3100267" y="22783"/>
                  <a:pt x="3104360" y="28966"/>
                </a:cubicBezTo>
                <a:cubicBezTo>
                  <a:pt x="3108453" y="35149"/>
                  <a:pt x="3103575" y="40227"/>
                  <a:pt x="3089728" y="44202"/>
                </a:cubicBezTo>
                <a:cubicBezTo>
                  <a:pt x="3075881" y="48177"/>
                  <a:pt x="3061795" y="50661"/>
                  <a:pt x="3047470" y="51653"/>
                </a:cubicBezTo>
                <a:cubicBezTo>
                  <a:pt x="3059141" y="56763"/>
                  <a:pt x="3063615" y="61125"/>
                  <a:pt x="3060893" y="64741"/>
                </a:cubicBezTo>
                <a:cubicBezTo>
                  <a:pt x="3058170" y="68356"/>
                  <a:pt x="3056809" y="89920"/>
                  <a:pt x="3056809" y="129434"/>
                </a:cubicBezTo>
                <a:cubicBezTo>
                  <a:pt x="3099064" y="125602"/>
                  <a:pt x="3126610" y="123087"/>
                  <a:pt x="3139446" y="121891"/>
                </a:cubicBezTo>
                <a:cubicBezTo>
                  <a:pt x="3152283" y="120694"/>
                  <a:pt x="3162149" y="123627"/>
                  <a:pt x="3169044" y="130690"/>
                </a:cubicBezTo>
                <a:cubicBezTo>
                  <a:pt x="3175940" y="137753"/>
                  <a:pt x="3176765" y="142640"/>
                  <a:pt x="3171519" y="145350"/>
                </a:cubicBezTo>
                <a:cubicBezTo>
                  <a:pt x="3166272" y="148060"/>
                  <a:pt x="3157213" y="149021"/>
                  <a:pt x="3144339" y="148233"/>
                </a:cubicBezTo>
                <a:cubicBezTo>
                  <a:pt x="3131465" y="147446"/>
                  <a:pt x="3116604" y="146863"/>
                  <a:pt x="3099756" y="146484"/>
                </a:cubicBezTo>
                <a:cubicBezTo>
                  <a:pt x="3082907" y="146106"/>
                  <a:pt x="3068591" y="146574"/>
                  <a:pt x="3056809" y="147889"/>
                </a:cubicBezTo>
                <a:cubicBezTo>
                  <a:pt x="3057553" y="192773"/>
                  <a:pt x="3056530" y="225757"/>
                  <a:pt x="3053740" y="246841"/>
                </a:cubicBezTo>
                <a:cubicBezTo>
                  <a:pt x="3050949" y="267925"/>
                  <a:pt x="3046847" y="280110"/>
                  <a:pt x="3041434" y="283397"/>
                </a:cubicBezTo>
                <a:cubicBezTo>
                  <a:pt x="3036020" y="286684"/>
                  <a:pt x="3033313" y="277797"/>
                  <a:pt x="3033313" y="256738"/>
                </a:cubicBezTo>
                <a:lnTo>
                  <a:pt x="3033313" y="149414"/>
                </a:lnTo>
                <a:cubicBezTo>
                  <a:pt x="3002617" y="152515"/>
                  <a:pt x="2980851" y="155426"/>
                  <a:pt x="2968015" y="158149"/>
                </a:cubicBezTo>
                <a:cubicBezTo>
                  <a:pt x="2955178" y="160871"/>
                  <a:pt x="2945334" y="162431"/>
                  <a:pt x="2938482" y="162828"/>
                </a:cubicBezTo>
                <a:cubicBezTo>
                  <a:pt x="2931629" y="163224"/>
                  <a:pt x="2924517" y="159315"/>
                  <a:pt x="2917143" y="151098"/>
                </a:cubicBezTo>
                <a:cubicBezTo>
                  <a:pt x="2909770" y="142882"/>
                  <a:pt x="2911314" y="139167"/>
                  <a:pt x="2921776" y="139955"/>
                </a:cubicBezTo>
                <a:cubicBezTo>
                  <a:pt x="2932237" y="140742"/>
                  <a:pt x="2969416" y="138128"/>
                  <a:pt x="3033313" y="132113"/>
                </a:cubicBezTo>
                <a:cubicBezTo>
                  <a:pt x="3033313" y="87142"/>
                  <a:pt x="3032383" y="61228"/>
                  <a:pt x="3030523" y="54369"/>
                </a:cubicBezTo>
                <a:cubicBezTo>
                  <a:pt x="3028228" y="53910"/>
                  <a:pt x="3023738" y="53681"/>
                  <a:pt x="3017054" y="53681"/>
                </a:cubicBezTo>
                <a:cubicBezTo>
                  <a:pt x="3010158" y="53681"/>
                  <a:pt x="3003361" y="51380"/>
                  <a:pt x="2996664" y="46779"/>
                </a:cubicBezTo>
                <a:cubicBezTo>
                  <a:pt x="2989967" y="42178"/>
                  <a:pt x="2990624" y="39052"/>
                  <a:pt x="2998636" y="37403"/>
                </a:cubicBezTo>
                <a:cubicBezTo>
                  <a:pt x="3006648" y="35753"/>
                  <a:pt x="3014694" y="34352"/>
                  <a:pt x="3022774" y="33198"/>
                </a:cubicBezTo>
                <a:cubicBezTo>
                  <a:pt x="3030854" y="32045"/>
                  <a:pt x="3039164" y="30498"/>
                  <a:pt x="3047703" y="28557"/>
                </a:cubicBezTo>
                <a:cubicBezTo>
                  <a:pt x="3056242" y="26616"/>
                  <a:pt x="3066796" y="24653"/>
                  <a:pt x="3079366" y="22669"/>
                </a:cubicBezTo>
                <a:close/>
                <a:moveTo>
                  <a:pt x="3976922" y="21292"/>
                </a:moveTo>
                <a:cubicBezTo>
                  <a:pt x="3978222" y="21277"/>
                  <a:pt x="3979868" y="21574"/>
                  <a:pt x="3981860" y="22185"/>
                </a:cubicBezTo>
                <a:cubicBezTo>
                  <a:pt x="3989828" y="24628"/>
                  <a:pt x="3997050" y="27989"/>
                  <a:pt x="4003524" y="32268"/>
                </a:cubicBezTo>
                <a:cubicBezTo>
                  <a:pt x="4009998" y="36547"/>
                  <a:pt x="4011390" y="40373"/>
                  <a:pt x="4007700" y="43746"/>
                </a:cubicBezTo>
                <a:cubicBezTo>
                  <a:pt x="4004011" y="47120"/>
                  <a:pt x="3999629" y="55795"/>
                  <a:pt x="3994557" y="69773"/>
                </a:cubicBezTo>
                <a:cubicBezTo>
                  <a:pt x="4006488" y="82994"/>
                  <a:pt x="4020530" y="95948"/>
                  <a:pt x="4036684" y="108636"/>
                </a:cubicBezTo>
                <a:cubicBezTo>
                  <a:pt x="4052838" y="121323"/>
                  <a:pt x="4068921" y="131180"/>
                  <a:pt x="4084933" y="138206"/>
                </a:cubicBezTo>
                <a:cubicBezTo>
                  <a:pt x="4100944" y="145232"/>
                  <a:pt x="4106144" y="149433"/>
                  <a:pt x="4100532" y="150810"/>
                </a:cubicBezTo>
                <a:cubicBezTo>
                  <a:pt x="4094920" y="152186"/>
                  <a:pt x="4084923" y="153659"/>
                  <a:pt x="4070543" y="155228"/>
                </a:cubicBezTo>
                <a:cubicBezTo>
                  <a:pt x="4056162" y="156797"/>
                  <a:pt x="4045850" y="153690"/>
                  <a:pt x="4039605" y="145908"/>
                </a:cubicBezTo>
                <a:cubicBezTo>
                  <a:pt x="4033361" y="138125"/>
                  <a:pt x="4016267" y="116337"/>
                  <a:pt x="3988325" y="80544"/>
                </a:cubicBezTo>
                <a:cubicBezTo>
                  <a:pt x="3979730" y="101120"/>
                  <a:pt x="3970462" y="118564"/>
                  <a:pt x="3960522" y="132876"/>
                </a:cubicBezTo>
                <a:cubicBezTo>
                  <a:pt x="3950581" y="147188"/>
                  <a:pt x="3937208" y="159358"/>
                  <a:pt x="3920403" y="169385"/>
                </a:cubicBezTo>
                <a:cubicBezTo>
                  <a:pt x="3903598" y="179413"/>
                  <a:pt x="3903034" y="175106"/>
                  <a:pt x="3918710" y="156465"/>
                </a:cubicBezTo>
                <a:cubicBezTo>
                  <a:pt x="3934387" y="137824"/>
                  <a:pt x="3946079" y="120998"/>
                  <a:pt x="3953787" y="105985"/>
                </a:cubicBezTo>
                <a:cubicBezTo>
                  <a:pt x="3961495" y="90972"/>
                  <a:pt x="3967665" y="76430"/>
                  <a:pt x="3972298" y="62359"/>
                </a:cubicBezTo>
                <a:cubicBezTo>
                  <a:pt x="3976930" y="48289"/>
                  <a:pt x="3977689" y="37465"/>
                  <a:pt x="3974577" y="29887"/>
                </a:cubicBezTo>
                <a:cubicBezTo>
                  <a:pt x="3972242" y="24203"/>
                  <a:pt x="3973024" y="21339"/>
                  <a:pt x="3976922" y="21292"/>
                </a:cubicBezTo>
                <a:close/>
                <a:moveTo>
                  <a:pt x="3884865" y="18968"/>
                </a:moveTo>
                <a:cubicBezTo>
                  <a:pt x="3886171" y="19170"/>
                  <a:pt x="3887711" y="19743"/>
                  <a:pt x="3889484" y="20687"/>
                </a:cubicBezTo>
                <a:cubicBezTo>
                  <a:pt x="3896578" y="24464"/>
                  <a:pt x="3902243" y="28259"/>
                  <a:pt x="3906478" y="32073"/>
                </a:cubicBezTo>
                <a:cubicBezTo>
                  <a:pt x="3910714" y="35886"/>
                  <a:pt x="3909976" y="40243"/>
                  <a:pt x="3904265" y="45142"/>
                </a:cubicBezTo>
                <a:cubicBezTo>
                  <a:pt x="3898553" y="50041"/>
                  <a:pt x="3887016" y="67336"/>
                  <a:pt x="3869653" y="97027"/>
                </a:cubicBezTo>
                <a:lnTo>
                  <a:pt x="3891958" y="96748"/>
                </a:lnTo>
                <a:cubicBezTo>
                  <a:pt x="3904224" y="81059"/>
                  <a:pt x="3909774" y="70132"/>
                  <a:pt x="3908609" y="63969"/>
                </a:cubicBezTo>
                <a:cubicBezTo>
                  <a:pt x="3907443" y="57805"/>
                  <a:pt x="3910571" y="56192"/>
                  <a:pt x="3917994" y="59132"/>
                </a:cubicBezTo>
                <a:cubicBezTo>
                  <a:pt x="3925417" y="62071"/>
                  <a:pt x="3931277" y="65717"/>
                  <a:pt x="3935574" y="70070"/>
                </a:cubicBezTo>
                <a:cubicBezTo>
                  <a:pt x="3939872" y="74424"/>
                  <a:pt x="3938731" y="79040"/>
                  <a:pt x="3932151" y="83921"/>
                </a:cubicBezTo>
                <a:cubicBezTo>
                  <a:pt x="3925572" y="88801"/>
                  <a:pt x="3918223" y="96072"/>
                  <a:pt x="3910106" y="105733"/>
                </a:cubicBezTo>
                <a:cubicBezTo>
                  <a:pt x="3901989" y="115395"/>
                  <a:pt x="3890061" y="127574"/>
                  <a:pt x="3874322" y="142271"/>
                </a:cubicBezTo>
                <a:cubicBezTo>
                  <a:pt x="3895964" y="141514"/>
                  <a:pt x="3910906" y="141499"/>
                  <a:pt x="3919147" y="142224"/>
                </a:cubicBezTo>
                <a:cubicBezTo>
                  <a:pt x="3927389" y="142950"/>
                  <a:pt x="3921442" y="146813"/>
                  <a:pt x="3901307" y="153814"/>
                </a:cubicBezTo>
                <a:cubicBezTo>
                  <a:pt x="3881172" y="160815"/>
                  <a:pt x="3866927" y="166889"/>
                  <a:pt x="3858574" y="172036"/>
                </a:cubicBezTo>
                <a:cubicBezTo>
                  <a:pt x="3850221" y="177183"/>
                  <a:pt x="3845090" y="174635"/>
                  <a:pt x="3843180" y="164390"/>
                </a:cubicBezTo>
                <a:cubicBezTo>
                  <a:pt x="3841270" y="154146"/>
                  <a:pt x="3843403" y="148187"/>
                  <a:pt x="3849580" y="146512"/>
                </a:cubicBezTo>
                <a:cubicBezTo>
                  <a:pt x="3855756" y="144838"/>
                  <a:pt x="3868233" y="132572"/>
                  <a:pt x="3887010" y="109715"/>
                </a:cubicBezTo>
                <a:cubicBezTo>
                  <a:pt x="3869225" y="111984"/>
                  <a:pt x="3857198" y="114886"/>
                  <a:pt x="3850928" y="118421"/>
                </a:cubicBezTo>
                <a:cubicBezTo>
                  <a:pt x="3844659" y="121956"/>
                  <a:pt x="3840544" y="119373"/>
                  <a:pt x="3838585" y="110673"/>
                </a:cubicBezTo>
                <a:cubicBezTo>
                  <a:pt x="3836625" y="101972"/>
                  <a:pt x="3838145" y="96980"/>
                  <a:pt x="3843143" y="95697"/>
                </a:cubicBezTo>
                <a:cubicBezTo>
                  <a:pt x="3848141" y="94413"/>
                  <a:pt x="3853027" y="90277"/>
                  <a:pt x="3857802" y="83288"/>
                </a:cubicBezTo>
                <a:cubicBezTo>
                  <a:pt x="3862577" y="76300"/>
                  <a:pt x="3867473" y="67224"/>
                  <a:pt x="3872490" y="56062"/>
                </a:cubicBezTo>
                <a:cubicBezTo>
                  <a:pt x="3877507" y="44900"/>
                  <a:pt x="3879820" y="35269"/>
                  <a:pt x="3879429" y="27171"/>
                </a:cubicBezTo>
                <a:cubicBezTo>
                  <a:pt x="3879136" y="21097"/>
                  <a:pt x="3880948" y="18363"/>
                  <a:pt x="3884865" y="18968"/>
                </a:cubicBezTo>
                <a:close/>
                <a:moveTo>
                  <a:pt x="1297717" y="18039"/>
                </a:moveTo>
                <a:cubicBezTo>
                  <a:pt x="1301407" y="18707"/>
                  <a:pt x="1307038" y="21156"/>
                  <a:pt x="1314609" y="25385"/>
                </a:cubicBezTo>
                <a:cubicBezTo>
                  <a:pt x="1324457" y="33496"/>
                  <a:pt x="1327254" y="39685"/>
                  <a:pt x="1322999" y="43951"/>
                </a:cubicBezTo>
                <a:cubicBezTo>
                  <a:pt x="1318745" y="48218"/>
                  <a:pt x="1313434" y="54329"/>
                  <a:pt x="1307066" y="62285"/>
                </a:cubicBezTo>
                <a:cubicBezTo>
                  <a:pt x="1300697" y="70241"/>
                  <a:pt x="1293252" y="78861"/>
                  <a:pt x="1284732" y="88144"/>
                </a:cubicBezTo>
                <a:cubicBezTo>
                  <a:pt x="1276212" y="97427"/>
                  <a:pt x="1263989" y="105678"/>
                  <a:pt x="1248065" y="112896"/>
                </a:cubicBezTo>
                <a:cubicBezTo>
                  <a:pt x="1232140" y="120114"/>
                  <a:pt x="1230292" y="117488"/>
                  <a:pt x="1242520" y="105017"/>
                </a:cubicBezTo>
                <a:cubicBezTo>
                  <a:pt x="1254749" y="92547"/>
                  <a:pt x="1265071" y="80581"/>
                  <a:pt x="1273486" y="69122"/>
                </a:cubicBezTo>
                <a:cubicBezTo>
                  <a:pt x="1281901" y="57662"/>
                  <a:pt x="1287265" y="48286"/>
                  <a:pt x="1289578" y="40993"/>
                </a:cubicBezTo>
                <a:cubicBezTo>
                  <a:pt x="1291891" y="33701"/>
                  <a:pt x="1292856" y="27161"/>
                  <a:pt x="1292471" y="21376"/>
                </a:cubicBezTo>
                <a:cubicBezTo>
                  <a:pt x="1292279" y="18483"/>
                  <a:pt x="1294027" y="17371"/>
                  <a:pt x="1297717" y="18039"/>
                </a:cubicBezTo>
                <a:close/>
                <a:moveTo>
                  <a:pt x="1845924" y="12395"/>
                </a:moveTo>
                <a:cubicBezTo>
                  <a:pt x="1849585" y="13257"/>
                  <a:pt x="1855921" y="17023"/>
                  <a:pt x="1864929" y="23692"/>
                </a:cubicBezTo>
                <a:cubicBezTo>
                  <a:pt x="1876940" y="32584"/>
                  <a:pt x="1877461" y="38231"/>
                  <a:pt x="1866492" y="40630"/>
                </a:cubicBezTo>
                <a:cubicBezTo>
                  <a:pt x="1855522" y="43030"/>
                  <a:pt x="1835328" y="48168"/>
                  <a:pt x="1805910" y="56043"/>
                </a:cubicBezTo>
                <a:cubicBezTo>
                  <a:pt x="1814764" y="58884"/>
                  <a:pt x="1820479" y="62455"/>
                  <a:pt x="1823053" y="66759"/>
                </a:cubicBezTo>
                <a:cubicBezTo>
                  <a:pt x="1825626" y="71063"/>
                  <a:pt x="1826912" y="76389"/>
                  <a:pt x="1826912" y="82739"/>
                </a:cubicBezTo>
                <a:cubicBezTo>
                  <a:pt x="1834726" y="82045"/>
                  <a:pt x="1842819" y="80315"/>
                  <a:pt x="1851190" y="77549"/>
                </a:cubicBezTo>
                <a:cubicBezTo>
                  <a:pt x="1859562" y="74783"/>
                  <a:pt x="1867725" y="76687"/>
                  <a:pt x="1875682" y="83260"/>
                </a:cubicBezTo>
                <a:cubicBezTo>
                  <a:pt x="1883638" y="89834"/>
                  <a:pt x="1881514" y="94329"/>
                  <a:pt x="1869310" y="96748"/>
                </a:cubicBezTo>
                <a:cubicBezTo>
                  <a:pt x="1857106" y="99166"/>
                  <a:pt x="1843365" y="101746"/>
                  <a:pt x="1828085" y="104487"/>
                </a:cubicBezTo>
                <a:cubicBezTo>
                  <a:pt x="1829635" y="115029"/>
                  <a:pt x="1830410" y="125286"/>
                  <a:pt x="1830410" y="135257"/>
                </a:cubicBezTo>
                <a:cubicBezTo>
                  <a:pt x="1843718" y="134563"/>
                  <a:pt x="1856319" y="133425"/>
                  <a:pt x="1868213" y="131843"/>
                </a:cubicBezTo>
                <a:cubicBezTo>
                  <a:pt x="1880107" y="130262"/>
                  <a:pt x="1890227" y="128492"/>
                  <a:pt x="1898574" y="126532"/>
                </a:cubicBezTo>
                <a:cubicBezTo>
                  <a:pt x="1906921" y="124573"/>
                  <a:pt x="1914104" y="124635"/>
                  <a:pt x="1920125" y="126718"/>
                </a:cubicBezTo>
                <a:cubicBezTo>
                  <a:pt x="1926147" y="128802"/>
                  <a:pt x="1932742" y="132836"/>
                  <a:pt x="1939911" y="138820"/>
                </a:cubicBezTo>
                <a:cubicBezTo>
                  <a:pt x="1947079" y="144804"/>
                  <a:pt x="1947593" y="148649"/>
                  <a:pt x="1941455" y="150354"/>
                </a:cubicBezTo>
                <a:cubicBezTo>
                  <a:pt x="1935315" y="152059"/>
                  <a:pt x="1927307" y="152524"/>
                  <a:pt x="1917428" y="151749"/>
                </a:cubicBezTo>
                <a:cubicBezTo>
                  <a:pt x="1907550" y="150974"/>
                  <a:pt x="1895079" y="150974"/>
                  <a:pt x="1880016" y="151749"/>
                </a:cubicBezTo>
                <a:cubicBezTo>
                  <a:pt x="1864954" y="152524"/>
                  <a:pt x="1848419" y="153606"/>
                  <a:pt x="1830410" y="154996"/>
                </a:cubicBezTo>
                <a:cubicBezTo>
                  <a:pt x="1831192" y="184612"/>
                  <a:pt x="1831582" y="203352"/>
                  <a:pt x="1831582" y="211215"/>
                </a:cubicBezTo>
                <a:cubicBezTo>
                  <a:pt x="1831582" y="220654"/>
                  <a:pt x="1830559" y="230703"/>
                  <a:pt x="1828513" y="241362"/>
                </a:cubicBezTo>
                <a:cubicBezTo>
                  <a:pt x="1826467" y="252022"/>
                  <a:pt x="1820265" y="262127"/>
                  <a:pt x="1809909" y="271677"/>
                </a:cubicBezTo>
                <a:cubicBezTo>
                  <a:pt x="1799553" y="281227"/>
                  <a:pt x="1793414" y="282076"/>
                  <a:pt x="1791491" y="274225"/>
                </a:cubicBezTo>
                <a:cubicBezTo>
                  <a:pt x="1789570" y="266375"/>
                  <a:pt x="1782323" y="257402"/>
                  <a:pt x="1769754" y="247306"/>
                </a:cubicBezTo>
                <a:cubicBezTo>
                  <a:pt x="1757184" y="237211"/>
                  <a:pt x="1757767" y="233912"/>
                  <a:pt x="1771502" y="237409"/>
                </a:cubicBezTo>
                <a:cubicBezTo>
                  <a:pt x="1785238" y="240907"/>
                  <a:pt x="1794195" y="241347"/>
                  <a:pt x="1798375" y="238730"/>
                </a:cubicBezTo>
                <a:cubicBezTo>
                  <a:pt x="1802554" y="236113"/>
                  <a:pt x="1805221" y="227946"/>
                  <a:pt x="1806375" y="214229"/>
                </a:cubicBezTo>
                <a:cubicBezTo>
                  <a:pt x="1807528" y="200512"/>
                  <a:pt x="1807751" y="181630"/>
                  <a:pt x="1807044" y="157581"/>
                </a:cubicBezTo>
                <a:cubicBezTo>
                  <a:pt x="1783505" y="160657"/>
                  <a:pt x="1765038" y="163373"/>
                  <a:pt x="1751643" y="165730"/>
                </a:cubicBezTo>
                <a:cubicBezTo>
                  <a:pt x="1738248" y="168086"/>
                  <a:pt x="1728943" y="169847"/>
                  <a:pt x="1723729" y="171013"/>
                </a:cubicBezTo>
                <a:cubicBezTo>
                  <a:pt x="1718513" y="172179"/>
                  <a:pt x="1713115" y="172142"/>
                  <a:pt x="1707534" y="170902"/>
                </a:cubicBezTo>
                <a:cubicBezTo>
                  <a:pt x="1701953" y="169661"/>
                  <a:pt x="1696112" y="166086"/>
                  <a:pt x="1690010" y="160177"/>
                </a:cubicBezTo>
                <a:cubicBezTo>
                  <a:pt x="1683907" y="154267"/>
                  <a:pt x="1683204" y="150977"/>
                  <a:pt x="1687898" y="150307"/>
                </a:cubicBezTo>
                <a:cubicBezTo>
                  <a:pt x="1692592" y="149638"/>
                  <a:pt x="1698437" y="149303"/>
                  <a:pt x="1705432" y="149303"/>
                </a:cubicBezTo>
                <a:cubicBezTo>
                  <a:pt x="1712402" y="149303"/>
                  <a:pt x="1724665" y="148348"/>
                  <a:pt x="1742221" y="146438"/>
                </a:cubicBezTo>
                <a:cubicBezTo>
                  <a:pt x="1759776" y="144528"/>
                  <a:pt x="1781346" y="141744"/>
                  <a:pt x="1806932" y="138085"/>
                </a:cubicBezTo>
                <a:cubicBezTo>
                  <a:pt x="1806932" y="127282"/>
                  <a:pt x="1806318" y="117441"/>
                  <a:pt x="1805091" y="108561"/>
                </a:cubicBezTo>
                <a:cubicBezTo>
                  <a:pt x="1797637" y="110074"/>
                  <a:pt x="1790366" y="111231"/>
                  <a:pt x="1783278" y="112031"/>
                </a:cubicBezTo>
                <a:cubicBezTo>
                  <a:pt x="1776190" y="112831"/>
                  <a:pt x="1767661" y="110759"/>
                  <a:pt x="1757689" y="105817"/>
                </a:cubicBezTo>
                <a:cubicBezTo>
                  <a:pt x="1747718" y="100875"/>
                  <a:pt x="1748673" y="97359"/>
                  <a:pt x="1760554" y="95269"/>
                </a:cubicBezTo>
                <a:cubicBezTo>
                  <a:pt x="1772436" y="93179"/>
                  <a:pt x="1786339" y="90770"/>
                  <a:pt x="1802263" y="88041"/>
                </a:cubicBezTo>
                <a:cubicBezTo>
                  <a:pt x="1801544" y="83787"/>
                  <a:pt x="1799612" y="78706"/>
                  <a:pt x="1796468" y="72796"/>
                </a:cubicBezTo>
                <a:cubicBezTo>
                  <a:pt x="1793324" y="66886"/>
                  <a:pt x="1791188" y="62852"/>
                  <a:pt x="1790059" y="60694"/>
                </a:cubicBezTo>
                <a:cubicBezTo>
                  <a:pt x="1779691" y="63026"/>
                  <a:pt x="1769598" y="63565"/>
                  <a:pt x="1759782" y="62313"/>
                </a:cubicBezTo>
                <a:cubicBezTo>
                  <a:pt x="1749966" y="61060"/>
                  <a:pt x="1751398" y="57981"/>
                  <a:pt x="1764079" y="53076"/>
                </a:cubicBezTo>
                <a:cubicBezTo>
                  <a:pt x="1776761" y="48171"/>
                  <a:pt x="1790168" y="42857"/>
                  <a:pt x="1804300" y="37133"/>
                </a:cubicBezTo>
                <a:cubicBezTo>
                  <a:pt x="1818433" y="31409"/>
                  <a:pt x="1827815" y="26231"/>
                  <a:pt x="1832447" y="21599"/>
                </a:cubicBezTo>
                <a:cubicBezTo>
                  <a:pt x="1837080" y="16967"/>
                  <a:pt x="1840649" y="13934"/>
                  <a:pt x="1843154" y="12502"/>
                </a:cubicBezTo>
                <a:cubicBezTo>
                  <a:pt x="1843780" y="12144"/>
                  <a:pt x="1844704" y="12108"/>
                  <a:pt x="1845924" y="12395"/>
                </a:cubicBezTo>
                <a:close/>
                <a:moveTo>
                  <a:pt x="7158064" y="11914"/>
                </a:moveTo>
                <a:cubicBezTo>
                  <a:pt x="7159510" y="11924"/>
                  <a:pt x="7161278" y="12235"/>
                  <a:pt x="7163368" y="12846"/>
                </a:cubicBezTo>
                <a:cubicBezTo>
                  <a:pt x="7171727" y="15289"/>
                  <a:pt x="7178170" y="17698"/>
                  <a:pt x="7182696" y="20074"/>
                </a:cubicBezTo>
                <a:cubicBezTo>
                  <a:pt x="7187224" y="22449"/>
                  <a:pt x="7188294" y="26668"/>
                  <a:pt x="7185906" y="32733"/>
                </a:cubicBezTo>
                <a:cubicBezTo>
                  <a:pt x="7183518" y="38798"/>
                  <a:pt x="7180042" y="50797"/>
                  <a:pt x="7175478" y="68731"/>
                </a:cubicBezTo>
                <a:cubicBezTo>
                  <a:pt x="7205132" y="64142"/>
                  <a:pt x="7225134" y="60074"/>
                  <a:pt x="7235484" y="56527"/>
                </a:cubicBezTo>
                <a:cubicBezTo>
                  <a:pt x="7245834" y="52980"/>
                  <a:pt x="7255154" y="55157"/>
                  <a:pt x="7263445" y="63057"/>
                </a:cubicBezTo>
                <a:cubicBezTo>
                  <a:pt x="7271736" y="70957"/>
                  <a:pt x="7267966" y="76039"/>
                  <a:pt x="7252134" y="78303"/>
                </a:cubicBezTo>
                <a:cubicBezTo>
                  <a:pt x="7236302" y="80566"/>
                  <a:pt x="7209666" y="84321"/>
                  <a:pt x="7172223" y="89567"/>
                </a:cubicBezTo>
                <a:cubicBezTo>
                  <a:pt x="7166493" y="106037"/>
                  <a:pt x="7160186" y="120498"/>
                  <a:pt x="7153303" y="132950"/>
                </a:cubicBezTo>
                <a:cubicBezTo>
                  <a:pt x="7158302" y="132950"/>
                  <a:pt x="7165300" y="131828"/>
                  <a:pt x="7174297" y="129583"/>
                </a:cubicBezTo>
                <a:cubicBezTo>
                  <a:pt x="7183296" y="127338"/>
                  <a:pt x="7191500" y="124222"/>
                  <a:pt x="7198910" y="120235"/>
                </a:cubicBezTo>
                <a:cubicBezTo>
                  <a:pt x="7206320" y="116247"/>
                  <a:pt x="7212748" y="115299"/>
                  <a:pt x="7218192" y="117388"/>
                </a:cubicBezTo>
                <a:cubicBezTo>
                  <a:pt x="7223637" y="119478"/>
                  <a:pt x="7229166" y="122393"/>
                  <a:pt x="7234777" y="126132"/>
                </a:cubicBezTo>
                <a:cubicBezTo>
                  <a:pt x="7240390" y="129871"/>
                  <a:pt x="7241196" y="134191"/>
                  <a:pt x="7237196" y="139090"/>
                </a:cubicBezTo>
                <a:cubicBezTo>
                  <a:pt x="7233196" y="143988"/>
                  <a:pt x="7230638" y="149036"/>
                  <a:pt x="7229522" y="154233"/>
                </a:cubicBezTo>
                <a:cubicBezTo>
                  <a:pt x="7228406" y="159429"/>
                  <a:pt x="7226279" y="167717"/>
                  <a:pt x="7223140" y="179096"/>
                </a:cubicBezTo>
                <a:cubicBezTo>
                  <a:pt x="7220003" y="190476"/>
                  <a:pt x="7216568" y="199942"/>
                  <a:pt x="7212834" y="207495"/>
                </a:cubicBezTo>
                <a:cubicBezTo>
                  <a:pt x="7227544" y="220443"/>
                  <a:pt x="7242306" y="229958"/>
                  <a:pt x="7257120" y="236042"/>
                </a:cubicBezTo>
                <a:cubicBezTo>
                  <a:pt x="7271935" y="242125"/>
                  <a:pt x="7287518" y="246689"/>
                  <a:pt x="7303870" y="249734"/>
                </a:cubicBezTo>
                <a:cubicBezTo>
                  <a:pt x="7320223" y="252779"/>
                  <a:pt x="7321696" y="256468"/>
                  <a:pt x="7308289" y="260803"/>
                </a:cubicBezTo>
                <a:cubicBezTo>
                  <a:pt x="7294882" y="265138"/>
                  <a:pt x="7281844" y="267500"/>
                  <a:pt x="7269175" y="267891"/>
                </a:cubicBezTo>
                <a:cubicBezTo>
                  <a:pt x="7256506" y="268282"/>
                  <a:pt x="7247474" y="266620"/>
                  <a:pt x="7242079" y="262905"/>
                </a:cubicBezTo>
                <a:cubicBezTo>
                  <a:pt x="7236684" y="259191"/>
                  <a:pt x="7230238" y="253985"/>
                  <a:pt x="7222740" y="247288"/>
                </a:cubicBezTo>
                <a:cubicBezTo>
                  <a:pt x="7215244" y="240590"/>
                  <a:pt x="7207744" y="233261"/>
                  <a:pt x="7200240" y="225298"/>
                </a:cubicBezTo>
                <a:cubicBezTo>
                  <a:pt x="7190578" y="238135"/>
                  <a:pt x="7177330" y="247759"/>
                  <a:pt x="7160494" y="254171"/>
                </a:cubicBezTo>
                <a:cubicBezTo>
                  <a:pt x="7143657" y="260583"/>
                  <a:pt x="7127525" y="263987"/>
                  <a:pt x="7112096" y="264384"/>
                </a:cubicBezTo>
                <a:cubicBezTo>
                  <a:pt x="7096668" y="264781"/>
                  <a:pt x="7094922" y="262477"/>
                  <a:pt x="7106860" y="257473"/>
                </a:cubicBezTo>
                <a:cubicBezTo>
                  <a:pt x="7118797" y="252469"/>
                  <a:pt x="7132362" y="246550"/>
                  <a:pt x="7147554" y="239716"/>
                </a:cubicBezTo>
                <a:cubicBezTo>
                  <a:pt x="7162748" y="232882"/>
                  <a:pt x="7175125" y="223196"/>
                  <a:pt x="7184687" y="210657"/>
                </a:cubicBezTo>
                <a:cubicBezTo>
                  <a:pt x="7174492" y="200301"/>
                  <a:pt x="7166174" y="192280"/>
                  <a:pt x="7159730" y="186594"/>
                </a:cubicBezTo>
                <a:cubicBezTo>
                  <a:pt x="7153288" y="180907"/>
                  <a:pt x="7146885" y="175844"/>
                  <a:pt x="7140522" y="171404"/>
                </a:cubicBezTo>
                <a:cubicBezTo>
                  <a:pt x="7134160" y="166964"/>
                  <a:pt x="7135522" y="163721"/>
                  <a:pt x="7144606" y="161674"/>
                </a:cubicBezTo>
                <a:cubicBezTo>
                  <a:pt x="7153691" y="159628"/>
                  <a:pt x="7160125" y="160794"/>
                  <a:pt x="7163907" y="165172"/>
                </a:cubicBezTo>
                <a:lnTo>
                  <a:pt x="7175590" y="176855"/>
                </a:lnTo>
                <a:cubicBezTo>
                  <a:pt x="7180477" y="181741"/>
                  <a:pt x="7186232" y="187725"/>
                  <a:pt x="7192854" y="194807"/>
                </a:cubicBezTo>
                <a:cubicBezTo>
                  <a:pt x="7196748" y="186039"/>
                  <a:pt x="7199862" y="175140"/>
                  <a:pt x="7202193" y="162111"/>
                </a:cubicBezTo>
                <a:cubicBezTo>
                  <a:pt x="7204525" y="149083"/>
                  <a:pt x="7204342" y="142153"/>
                  <a:pt x="7201644" y="141322"/>
                </a:cubicBezTo>
                <a:cubicBezTo>
                  <a:pt x="7198947" y="140491"/>
                  <a:pt x="7192733" y="141604"/>
                  <a:pt x="7183004" y="144661"/>
                </a:cubicBezTo>
                <a:cubicBezTo>
                  <a:pt x="7173274" y="147718"/>
                  <a:pt x="7166004" y="150053"/>
                  <a:pt x="7161191" y="151665"/>
                </a:cubicBezTo>
                <a:cubicBezTo>
                  <a:pt x="7156379" y="153278"/>
                  <a:pt x="7151449" y="152137"/>
                  <a:pt x="7146401" y="148242"/>
                </a:cubicBezTo>
                <a:cubicBezTo>
                  <a:pt x="7136504" y="168347"/>
                  <a:pt x="7123271" y="187474"/>
                  <a:pt x="7106702" y="205625"/>
                </a:cubicBezTo>
                <a:cubicBezTo>
                  <a:pt x="7090132" y="223776"/>
                  <a:pt x="7073305" y="236454"/>
                  <a:pt x="7056220" y="243660"/>
                </a:cubicBezTo>
                <a:cubicBezTo>
                  <a:pt x="7039137" y="250866"/>
                  <a:pt x="7035180" y="250149"/>
                  <a:pt x="7044352" y="241511"/>
                </a:cubicBezTo>
                <a:cubicBezTo>
                  <a:pt x="7053523" y="232873"/>
                  <a:pt x="7063722" y="222942"/>
                  <a:pt x="7074945" y="211718"/>
                </a:cubicBezTo>
                <a:cubicBezTo>
                  <a:pt x="7086170" y="200494"/>
                  <a:pt x="7098522" y="185251"/>
                  <a:pt x="7112004" y="165990"/>
                </a:cubicBezTo>
                <a:cubicBezTo>
                  <a:pt x="7125485" y="146729"/>
                  <a:pt x="7137261" y="122136"/>
                  <a:pt x="7147332" y="92209"/>
                </a:cubicBezTo>
                <a:cubicBezTo>
                  <a:pt x="7130080" y="95322"/>
                  <a:pt x="7117460" y="97656"/>
                  <a:pt x="7109473" y="99213"/>
                </a:cubicBezTo>
                <a:cubicBezTo>
                  <a:pt x="7101486" y="100769"/>
                  <a:pt x="7093348" y="97895"/>
                  <a:pt x="7085056" y="90590"/>
                </a:cubicBezTo>
                <a:cubicBezTo>
                  <a:pt x="7076766" y="83285"/>
                  <a:pt x="7078160" y="79385"/>
                  <a:pt x="7089242" y="78889"/>
                </a:cubicBezTo>
                <a:cubicBezTo>
                  <a:pt x="7100324" y="78392"/>
                  <a:pt x="7120598" y="76309"/>
                  <a:pt x="7150066" y="72638"/>
                </a:cubicBezTo>
                <a:cubicBezTo>
                  <a:pt x="7151368" y="67429"/>
                  <a:pt x="7152795" y="59128"/>
                  <a:pt x="7154345" y="47737"/>
                </a:cubicBezTo>
                <a:cubicBezTo>
                  <a:pt x="7155896" y="36345"/>
                  <a:pt x="7155697" y="27072"/>
                  <a:pt x="7153750" y="19915"/>
                </a:cubicBezTo>
                <a:cubicBezTo>
                  <a:pt x="7152289" y="14548"/>
                  <a:pt x="7153728" y="11881"/>
                  <a:pt x="7158064" y="11914"/>
                </a:cubicBezTo>
                <a:close/>
                <a:moveTo>
                  <a:pt x="5319740" y="11914"/>
                </a:moveTo>
                <a:cubicBezTo>
                  <a:pt x="5321186" y="11924"/>
                  <a:pt x="5322953" y="12235"/>
                  <a:pt x="5325043" y="12846"/>
                </a:cubicBezTo>
                <a:cubicBezTo>
                  <a:pt x="5333402" y="15289"/>
                  <a:pt x="5339845" y="17698"/>
                  <a:pt x="5344372" y="20074"/>
                </a:cubicBezTo>
                <a:cubicBezTo>
                  <a:pt x="5348899" y="22449"/>
                  <a:pt x="5349969" y="26668"/>
                  <a:pt x="5347582" y="32733"/>
                </a:cubicBezTo>
                <a:cubicBezTo>
                  <a:pt x="5345194" y="38798"/>
                  <a:pt x="5341718" y="50797"/>
                  <a:pt x="5337154" y="68731"/>
                </a:cubicBezTo>
                <a:cubicBezTo>
                  <a:pt x="5366808" y="64142"/>
                  <a:pt x="5386810" y="60074"/>
                  <a:pt x="5397160" y="56527"/>
                </a:cubicBezTo>
                <a:cubicBezTo>
                  <a:pt x="5407509" y="52980"/>
                  <a:pt x="5416830" y="55157"/>
                  <a:pt x="5425121" y="63057"/>
                </a:cubicBezTo>
                <a:cubicBezTo>
                  <a:pt x="5433412" y="70957"/>
                  <a:pt x="5429642" y="76039"/>
                  <a:pt x="5413810" y="78303"/>
                </a:cubicBezTo>
                <a:cubicBezTo>
                  <a:pt x="5397978" y="80566"/>
                  <a:pt x="5371341" y="84321"/>
                  <a:pt x="5333899" y="89567"/>
                </a:cubicBezTo>
                <a:cubicBezTo>
                  <a:pt x="5328168" y="106037"/>
                  <a:pt x="5321862" y="120498"/>
                  <a:pt x="5314979" y="132950"/>
                </a:cubicBezTo>
                <a:cubicBezTo>
                  <a:pt x="5319977" y="132950"/>
                  <a:pt x="5326975" y="131828"/>
                  <a:pt x="5335973" y="129583"/>
                </a:cubicBezTo>
                <a:cubicBezTo>
                  <a:pt x="5344971" y="127338"/>
                  <a:pt x="5353175" y="124222"/>
                  <a:pt x="5360585" y="120235"/>
                </a:cubicBezTo>
                <a:cubicBezTo>
                  <a:pt x="5367995" y="116247"/>
                  <a:pt x="5374423" y="115299"/>
                  <a:pt x="5379868" y="117388"/>
                </a:cubicBezTo>
                <a:cubicBezTo>
                  <a:pt x="5385312" y="119478"/>
                  <a:pt x="5390841" y="122393"/>
                  <a:pt x="5396453" y="126132"/>
                </a:cubicBezTo>
                <a:cubicBezTo>
                  <a:pt x="5402065" y="129871"/>
                  <a:pt x="5402871" y="134191"/>
                  <a:pt x="5398871" y="139090"/>
                </a:cubicBezTo>
                <a:cubicBezTo>
                  <a:pt x="5394872" y="143988"/>
                  <a:pt x="5392314" y="149036"/>
                  <a:pt x="5391198" y="154233"/>
                </a:cubicBezTo>
                <a:cubicBezTo>
                  <a:pt x="5390081" y="159429"/>
                  <a:pt x="5387954" y="167717"/>
                  <a:pt x="5384817" y="179096"/>
                </a:cubicBezTo>
                <a:cubicBezTo>
                  <a:pt x="5381678" y="190476"/>
                  <a:pt x="5378243" y="199942"/>
                  <a:pt x="5374510" y="207495"/>
                </a:cubicBezTo>
                <a:cubicBezTo>
                  <a:pt x="5389219" y="220443"/>
                  <a:pt x="5403981" y="229958"/>
                  <a:pt x="5418796" y="236042"/>
                </a:cubicBezTo>
                <a:cubicBezTo>
                  <a:pt x="5433610" y="242125"/>
                  <a:pt x="5449194" y="246689"/>
                  <a:pt x="5465546" y="249734"/>
                </a:cubicBezTo>
                <a:cubicBezTo>
                  <a:pt x="5481899" y="252779"/>
                  <a:pt x="5483372" y="256468"/>
                  <a:pt x="5469964" y="260803"/>
                </a:cubicBezTo>
                <a:cubicBezTo>
                  <a:pt x="5456557" y="265138"/>
                  <a:pt x="5443520" y="267500"/>
                  <a:pt x="5430851" y="267891"/>
                </a:cubicBezTo>
                <a:cubicBezTo>
                  <a:pt x="5418182" y="268282"/>
                  <a:pt x="5409149" y="266620"/>
                  <a:pt x="5403755" y="262905"/>
                </a:cubicBezTo>
                <a:cubicBezTo>
                  <a:pt x="5398360" y="259191"/>
                  <a:pt x="5391914" y="253985"/>
                  <a:pt x="5384417" y="247288"/>
                </a:cubicBezTo>
                <a:cubicBezTo>
                  <a:pt x="5376919" y="240590"/>
                  <a:pt x="5369419" y="233261"/>
                  <a:pt x="5361916" y="225298"/>
                </a:cubicBezTo>
                <a:cubicBezTo>
                  <a:pt x="5352254" y="238135"/>
                  <a:pt x="5339005" y="247759"/>
                  <a:pt x="5322169" y="254171"/>
                </a:cubicBezTo>
                <a:cubicBezTo>
                  <a:pt x="5305333" y="260583"/>
                  <a:pt x="5289200" y="263987"/>
                  <a:pt x="5273772" y="264384"/>
                </a:cubicBezTo>
                <a:cubicBezTo>
                  <a:pt x="5258343" y="264781"/>
                  <a:pt x="5256598" y="262477"/>
                  <a:pt x="5268535" y="257473"/>
                </a:cubicBezTo>
                <a:cubicBezTo>
                  <a:pt x="5280472" y="252469"/>
                  <a:pt x="5294037" y="246550"/>
                  <a:pt x="5309230" y="239716"/>
                </a:cubicBezTo>
                <a:cubicBezTo>
                  <a:pt x="5324423" y="232882"/>
                  <a:pt x="5336800" y="223196"/>
                  <a:pt x="5346362" y="210657"/>
                </a:cubicBezTo>
                <a:cubicBezTo>
                  <a:pt x="5336168" y="200301"/>
                  <a:pt x="5327849" y="192280"/>
                  <a:pt x="5321406" y="186594"/>
                </a:cubicBezTo>
                <a:cubicBezTo>
                  <a:pt x="5314963" y="180907"/>
                  <a:pt x="5308561" y="175844"/>
                  <a:pt x="5302198" y="171404"/>
                </a:cubicBezTo>
                <a:cubicBezTo>
                  <a:pt x="5295836" y="166964"/>
                  <a:pt x="5297197" y="163721"/>
                  <a:pt x="5306282" y="161674"/>
                </a:cubicBezTo>
                <a:cubicBezTo>
                  <a:pt x="5315366" y="159628"/>
                  <a:pt x="5321800" y="160794"/>
                  <a:pt x="5325583" y="165172"/>
                </a:cubicBezTo>
                <a:lnTo>
                  <a:pt x="5337265" y="176855"/>
                </a:lnTo>
                <a:cubicBezTo>
                  <a:pt x="5342152" y="181741"/>
                  <a:pt x="5347907" y="187725"/>
                  <a:pt x="5354530" y="194807"/>
                </a:cubicBezTo>
                <a:cubicBezTo>
                  <a:pt x="5358424" y="186039"/>
                  <a:pt x="5361537" y="175140"/>
                  <a:pt x="5363869" y="162111"/>
                </a:cubicBezTo>
                <a:cubicBezTo>
                  <a:pt x="5366200" y="149083"/>
                  <a:pt x="5366018" y="142153"/>
                  <a:pt x="5363320" y="141322"/>
                </a:cubicBezTo>
                <a:cubicBezTo>
                  <a:pt x="5360623" y="140491"/>
                  <a:pt x="5354409" y="141604"/>
                  <a:pt x="5344679" y="144661"/>
                </a:cubicBezTo>
                <a:cubicBezTo>
                  <a:pt x="5334950" y="147718"/>
                  <a:pt x="5327679" y="150053"/>
                  <a:pt x="5322866" y="151665"/>
                </a:cubicBezTo>
                <a:cubicBezTo>
                  <a:pt x="5318054" y="153278"/>
                  <a:pt x="5313124" y="152137"/>
                  <a:pt x="5308077" y="148242"/>
                </a:cubicBezTo>
                <a:cubicBezTo>
                  <a:pt x="5298179" y="168347"/>
                  <a:pt x="5284946" y="187474"/>
                  <a:pt x="5268377" y="205625"/>
                </a:cubicBezTo>
                <a:cubicBezTo>
                  <a:pt x="5251807" y="223776"/>
                  <a:pt x="5234980" y="236454"/>
                  <a:pt x="5217896" y="243660"/>
                </a:cubicBezTo>
                <a:cubicBezTo>
                  <a:pt x="5200812" y="250866"/>
                  <a:pt x="5196856" y="250149"/>
                  <a:pt x="5206027" y="241511"/>
                </a:cubicBezTo>
                <a:cubicBezTo>
                  <a:pt x="5215199" y="232873"/>
                  <a:pt x="5225397" y="222942"/>
                  <a:pt x="5236621" y="211718"/>
                </a:cubicBezTo>
                <a:cubicBezTo>
                  <a:pt x="5247845" y="200494"/>
                  <a:pt x="5260197" y="185251"/>
                  <a:pt x="5273679" y="165990"/>
                </a:cubicBezTo>
                <a:cubicBezTo>
                  <a:pt x="5287160" y="146729"/>
                  <a:pt x="5298936" y="122136"/>
                  <a:pt x="5309007" y="92209"/>
                </a:cubicBezTo>
                <a:cubicBezTo>
                  <a:pt x="5291755" y="95322"/>
                  <a:pt x="5279136" y="97656"/>
                  <a:pt x="5271149" y="99213"/>
                </a:cubicBezTo>
                <a:cubicBezTo>
                  <a:pt x="5263162" y="100769"/>
                  <a:pt x="5255023" y="97895"/>
                  <a:pt x="5246732" y="90590"/>
                </a:cubicBezTo>
                <a:cubicBezTo>
                  <a:pt x="5238441" y="83285"/>
                  <a:pt x="5239836" y="79385"/>
                  <a:pt x="5250918" y="78889"/>
                </a:cubicBezTo>
                <a:cubicBezTo>
                  <a:pt x="5261999" y="78392"/>
                  <a:pt x="5282273" y="76309"/>
                  <a:pt x="5311742" y="72638"/>
                </a:cubicBezTo>
                <a:cubicBezTo>
                  <a:pt x="5313044" y="67429"/>
                  <a:pt x="5314470" y="59128"/>
                  <a:pt x="5316021" y="47737"/>
                </a:cubicBezTo>
                <a:cubicBezTo>
                  <a:pt x="5317571" y="36345"/>
                  <a:pt x="5317372" y="27072"/>
                  <a:pt x="5315425" y="19915"/>
                </a:cubicBezTo>
                <a:cubicBezTo>
                  <a:pt x="5313965" y="14548"/>
                  <a:pt x="5315403" y="11881"/>
                  <a:pt x="5319740" y="11914"/>
                </a:cubicBezTo>
                <a:close/>
                <a:moveTo>
                  <a:pt x="3372646" y="11346"/>
                </a:moveTo>
                <a:cubicBezTo>
                  <a:pt x="3374221" y="11306"/>
                  <a:pt x="3376123" y="11648"/>
                  <a:pt x="3378353" y="12372"/>
                </a:cubicBezTo>
                <a:cubicBezTo>
                  <a:pt x="3387270" y="15268"/>
                  <a:pt x="3394491" y="19314"/>
                  <a:pt x="3400016" y="24510"/>
                </a:cubicBezTo>
                <a:cubicBezTo>
                  <a:pt x="3405542" y="29707"/>
                  <a:pt x="3406211" y="33750"/>
                  <a:pt x="3402025" y="36640"/>
                </a:cubicBezTo>
                <a:cubicBezTo>
                  <a:pt x="3397840" y="39530"/>
                  <a:pt x="3393300" y="45492"/>
                  <a:pt x="3388408" y="54527"/>
                </a:cubicBezTo>
                <a:cubicBezTo>
                  <a:pt x="3383515" y="63562"/>
                  <a:pt x="3377695" y="73903"/>
                  <a:pt x="3370948" y="85549"/>
                </a:cubicBezTo>
                <a:cubicBezTo>
                  <a:pt x="3376889" y="85226"/>
                  <a:pt x="3385850" y="83949"/>
                  <a:pt x="3397830" y="81716"/>
                </a:cubicBezTo>
                <a:cubicBezTo>
                  <a:pt x="3409811" y="79484"/>
                  <a:pt x="3417532" y="77149"/>
                  <a:pt x="3420992" y="74712"/>
                </a:cubicBezTo>
                <a:cubicBezTo>
                  <a:pt x="3424452" y="72275"/>
                  <a:pt x="3429335" y="72095"/>
                  <a:pt x="3435642" y="74173"/>
                </a:cubicBezTo>
                <a:cubicBezTo>
                  <a:pt x="3441949" y="76250"/>
                  <a:pt x="3448696" y="79574"/>
                  <a:pt x="3455883" y="84144"/>
                </a:cubicBezTo>
                <a:cubicBezTo>
                  <a:pt x="3463070" y="88714"/>
                  <a:pt x="3464719" y="93005"/>
                  <a:pt x="3460831" y="97018"/>
                </a:cubicBezTo>
                <a:cubicBezTo>
                  <a:pt x="3456943" y="101030"/>
                  <a:pt x="3455380" y="112911"/>
                  <a:pt x="3456143" y="132662"/>
                </a:cubicBezTo>
                <a:cubicBezTo>
                  <a:pt x="3456906" y="152413"/>
                  <a:pt x="3456497" y="172542"/>
                  <a:pt x="3454915" y="193049"/>
                </a:cubicBezTo>
                <a:cubicBezTo>
                  <a:pt x="3453334" y="213556"/>
                  <a:pt x="3450305" y="228898"/>
                  <a:pt x="3445827" y="239074"/>
                </a:cubicBezTo>
                <a:cubicBezTo>
                  <a:pt x="3441350" y="249250"/>
                  <a:pt x="3434067" y="258059"/>
                  <a:pt x="3423978" y="265500"/>
                </a:cubicBezTo>
                <a:cubicBezTo>
                  <a:pt x="3413888" y="272942"/>
                  <a:pt x="3407250" y="272523"/>
                  <a:pt x="3404063" y="264245"/>
                </a:cubicBezTo>
                <a:cubicBezTo>
                  <a:pt x="3400875" y="255966"/>
                  <a:pt x="3394534" y="246602"/>
                  <a:pt x="3385040" y="236153"/>
                </a:cubicBezTo>
                <a:cubicBezTo>
                  <a:pt x="3375547" y="225704"/>
                  <a:pt x="3376427" y="222446"/>
                  <a:pt x="3387682" y="226377"/>
                </a:cubicBezTo>
                <a:cubicBezTo>
                  <a:pt x="3398937" y="230309"/>
                  <a:pt x="3406487" y="232256"/>
                  <a:pt x="3410332" y="232219"/>
                </a:cubicBezTo>
                <a:cubicBezTo>
                  <a:pt x="3414177" y="232181"/>
                  <a:pt x="3418477" y="226662"/>
                  <a:pt x="3423234" y="215662"/>
                </a:cubicBezTo>
                <a:cubicBezTo>
                  <a:pt x="3427990" y="204661"/>
                  <a:pt x="3430753" y="185874"/>
                  <a:pt x="3431521" y="159302"/>
                </a:cubicBezTo>
                <a:cubicBezTo>
                  <a:pt x="3432290" y="132730"/>
                  <a:pt x="3431475" y="114905"/>
                  <a:pt x="3429075" y="105826"/>
                </a:cubicBezTo>
                <a:cubicBezTo>
                  <a:pt x="3426675" y="96748"/>
                  <a:pt x="3419398" y="93378"/>
                  <a:pt x="3407244" y="95715"/>
                </a:cubicBezTo>
                <a:cubicBezTo>
                  <a:pt x="3395090" y="98053"/>
                  <a:pt x="3386501" y="100000"/>
                  <a:pt x="3381478" y="101557"/>
                </a:cubicBezTo>
                <a:cubicBezTo>
                  <a:pt x="3376455" y="103113"/>
                  <a:pt x="3370539" y="101554"/>
                  <a:pt x="3363730" y="96878"/>
                </a:cubicBezTo>
                <a:cubicBezTo>
                  <a:pt x="3356165" y="108710"/>
                  <a:pt x="3346113" y="118285"/>
                  <a:pt x="3333574" y="125602"/>
                </a:cubicBezTo>
                <a:cubicBezTo>
                  <a:pt x="3321035" y="132919"/>
                  <a:pt x="3319863" y="129037"/>
                  <a:pt x="3330058" y="113956"/>
                </a:cubicBezTo>
                <a:cubicBezTo>
                  <a:pt x="3340253" y="98875"/>
                  <a:pt x="3349399" y="82113"/>
                  <a:pt x="3357498" y="63671"/>
                </a:cubicBezTo>
                <a:cubicBezTo>
                  <a:pt x="3365597" y="45229"/>
                  <a:pt x="3368868" y="31344"/>
                  <a:pt x="3367311" y="22018"/>
                </a:cubicBezTo>
                <a:cubicBezTo>
                  <a:pt x="3366144" y="15023"/>
                  <a:pt x="3367922" y="11465"/>
                  <a:pt x="3372646" y="11346"/>
                </a:cubicBezTo>
                <a:close/>
                <a:moveTo>
                  <a:pt x="1180868" y="9228"/>
                </a:moveTo>
                <a:cubicBezTo>
                  <a:pt x="1182931" y="8741"/>
                  <a:pt x="1186121" y="9435"/>
                  <a:pt x="1190440" y="11311"/>
                </a:cubicBezTo>
                <a:cubicBezTo>
                  <a:pt x="1199078" y="15063"/>
                  <a:pt x="1205648" y="18830"/>
                  <a:pt x="1210150" y="22613"/>
                </a:cubicBezTo>
                <a:cubicBezTo>
                  <a:pt x="1215707" y="28888"/>
                  <a:pt x="1214981" y="33273"/>
                  <a:pt x="1207974" y="35766"/>
                </a:cubicBezTo>
                <a:cubicBezTo>
                  <a:pt x="1200966" y="38258"/>
                  <a:pt x="1190663" y="43390"/>
                  <a:pt x="1177064" y="51160"/>
                </a:cubicBezTo>
                <a:lnTo>
                  <a:pt x="1157915" y="60816"/>
                </a:lnTo>
                <a:lnTo>
                  <a:pt x="1159735" y="60713"/>
                </a:lnTo>
                <a:cubicBezTo>
                  <a:pt x="1167362" y="62375"/>
                  <a:pt x="1173418" y="64778"/>
                  <a:pt x="1177901" y="67922"/>
                </a:cubicBezTo>
                <a:cubicBezTo>
                  <a:pt x="1182384" y="71066"/>
                  <a:pt x="1184359" y="76290"/>
                  <a:pt x="1183827" y="83595"/>
                </a:cubicBezTo>
                <a:cubicBezTo>
                  <a:pt x="1183293" y="90900"/>
                  <a:pt x="1180592" y="93675"/>
                  <a:pt x="1175724" y="91920"/>
                </a:cubicBezTo>
                <a:cubicBezTo>
                  <a:pt x="1170856" y="90165"/>
                  <a:pt x="1166023" y="87279"/>
                  <a:pt x="1161223" y="83260"/>
                </a:cubicBezTo>
                <a:cubicBezTo>
                  <a:pt x="1156052" y="78932"/>
                  <a:pt x="1152603" y="73676"/>
                  <a:pt x="1150880" y="67494"/>
                </a:cubicBezTo>
                <a:lnTo>
                  <a:pt x="1151508" y="63171"/>
                </a:lnTo>
                <a:lnTo>
                  <a:pt x="1139057" y="67587"/>
                </a:lnTo>
                <a:cubicBezTo>
                  <a:pt x="1127318" y="70768"/>
                  <a:pt x="1127811" y="67627"/>
                  <a:pt x="1140536" y="58164"/>
                </a:cubicBezTo>
                <a:cubicBezTo>
                  <a:pt x="1153261" y="48701"/>
                  <a:pt x="1162795" y="40438"/>
                  <a:pt x="1169139" y="33375"/>
                </a:cubicBezTo>
                <a:cubicBezTo>
                  <a:pt x="1175483" y="26312"/>
                  <a:pt x="1178459" y="19931"/>
                  <a:pt x="1178069" y="14232"/>
                </a:cubicBezTo>
                <a:cubicBezTo>
                  <a:pt x="1177874" y="11383"/>
                  <a:pt x="1178807" y="9714"/>
                  <a:pt x="1180868" y="9228"/>
                </a:cubicBezTo>
                <a:close/>
                <a:moveTo>
                  <a:pt x="7461526" y="9218"/>
                </a:moveTo>
                <a:cubicBezTo>
                  <a:pt x="7474748" y="9218"/>
                  <a:pt x="7484220" y="13916"/>
                  <a:pt x="7489943" y="23311"/>
                </a:cubicBezTo>
                <a:cubicBezTo>
                  <a:pt x="7495667" y="32705"/>
                  <a:pt x="7505505" y="44767"/>
                  <a:pt x="7519458" y="59494"/>
                </a:cubicBezTo>
                <a:cubicBezTo>
                  <a:pt x="7533410" y="74222"/>
                  <a:pt x="7546882" y="87127"/>
                  <a:pt x="7559874" y="98208"/>
                </a:cubicBezTo>
                <a:cubicBezTo>
                  <a:pt x="7572866" y="109290"/>
                  <a:pt x="7587556" y="118461"/>
                  <a:pt x="7603946" y="125723"/>
                </a:cubicBezTo>
                <a:cubicBezTo>
                  <a:pt x="7620335" y="132984"/>
                  <a:pt x="7624701" y="137775"/>
                  <a:pt x="7617042" y="140094"/>
                </a:cubicBezTo>
                <a:cubicBezTo>
                  <a:pt x="7609384" y="142413"/>
                  <a:pt x="7596591" y="143170"/>
                  <a:pt x="7578663" y="142364"/>
                </a:cubicBezTo>
                <a:cubicBezTo>
                  <a:pt x="7560736" y="141558"/>
                  <a:pt x="7549880" y="138445"/>
                  <a:pt x="7546098" y="133025"/>
                </a:cubicBezTo>
                <a:cubicBezTo>
                  <a:pt x="7542316" y="127605"/>
                  <a:pt x="7535404" y="117730"/>
                  <a:pt x="7525364" y="103399"/>
                </a:cubicBezTo>
                <a:cubicBezTo>
                  <a:pt x="7515324" y="89068"/>
                  <a:pt x="7506946" y="77354"/>
                  <a:pt x="7500230" y="68257"/>
                </a:cubicBezTo>
                <a:cubicBezTo>
                  <a:pt x="7493515" y="59159"/>
                  <a:pt x="7487128" y="50438"/>
                  <a:pt x="7481069" y="42091"/>
                </a:cubicBezTo>
                <a:cubicBezTo>
                  <a:pt x="7475011" y="33744"/>
                  <a:pt x="7470000" y="28492"/>
                  <a:pt x="7466038" y="26334"/>
                </a:cubicBezTo>
                <a:cubicBezTo>
                  <a:pt x="7462075" y="24176"/>
                  <a:pt x="7458522" y="22647"/>
                  <a:pt x="7455378" y="21748"/>
                </a:cubicBezTo>
                <a:cubicBezTo>
                  <a:pt x="7452234" y="20849"/>
                  <a:pt x="7450128" y="18536"/>
                  <a:pt x="7449062" y="14809"/>
                </a:cubicBezTo>
                <a:cubicBezTo>
                  <a:pt x="7447996" y="11082"/>
                  <a:pt x="7452150" y="9218"/>
                  <a:pt x="7461526" y="9218"/>
                </a:cubicBezTo>
                <a:close/>
                <a:moveTo>
                  <a:pt x="3632477" y="9218"/>
                </a:moveTo>
                <a:cubicBezTo>
                  <a:pt x="3645698" y="9218"/>
                  <a:pt x="3655170" y="13916"/>
                  <a:pt x="3660893" y="23311"/>
                </a:cubicBezTo>
                <a:cubicBezTo>
                  <a:pt x="3666617" y="32705"/>
                  <a:pt x="3676455" y="44767"/>
                  <a:pt x="3690408" y="59494"/>
                </a:cubicBezTo>
                <a:cubicBezTo>
                  <a:pt x="3704361" y="74222"/>
                  <a:pt x="3717833" y="87127"/>
                  <a:pt x="3730824" y="98208"/>
                </a:cubicBezTo>
                <a:cubicBezTo>
                  <a:pt x="3743815" y="109290"/>
                  <a:pt x="3758506" y="118461"/>
                  <a:pt x="3774896" y="125723"/>
                </a:cubicBezTo>
                <a:cubicBezTo>
                  <a:pt x="3791285" y="132984"/>
                  <a:pt x="3795651" y="137775"/>
                  <a:pt x="3787993" y="140094"/>
                </a:cubicBezTo>
                <a:cubicBezTo>
                  <a:pt x="3780334" y="142413"/>
                  <a:pt x="3767541" y="143170"/>
                  <a:pt x="3749614" y="142364"/>
                </a:cubicBezTo>
                <a:cubicBezTo>
                  <a:pt x="3731686" y="141558"/>
                  <a:pt x="3720831" y="138445"/>
                  <a:pt x="3717048" y="133025"/>
                </a:cubicBezTo>
                <a:cubicBezTo>
                  <a:pt x="3713266" y="127605"/>
                  <a:pt x="3706354" y="117730"/>
                  <a:pt x="3696315" y="103399"/>
                </a:cubicBezTo>
                <a:cubicBezTo>
                  <a:pt x="3686275" y="89068"/>
                  <a:pt x="3677897" y="77354"/>
                  <a:pt x="3671181" y="68257"/>
                </a:cubicBezTo>
                <a:cubicBezTo>
                  <a:pt x="3664465" y="59159"/>
                  <a:pt x="3658078" y="50438"/>
                  <a:pt x="3652020" y="42091"/>
                </a:cubicBezTo>
                <a:cubicBezTo>
                  <a:pt x="3645961" y="33744"/>
                  <a:pt x="3640950" y="28492"/>
                  <a:pt x="3636988" y="26334"/>
                </a:cubicBezTo>
                <a:cubicBezTo>
                  <a:pt x="3633025" y="24176"/>
                  <a:pt x="3629472" y="22647"/>
                  <a:pt x="3626328" y="21748"/>
                </a:cubicBezTo>
                <a:cubicBezTo>
                  <a:pt x="3623184" y="20849"/>
                  <a:pt x="3621079" y="18536"/>
                  <a:pt x="3620012" y="14809"/>
                </a:cubicBezTo>
                <a:cubicBezTo>
                  <a:pt x="3618946" y="11082"/>
                  <a:pt x="3623100" y="9218"/>
                  <a:pt x="3632477" y="9218"/>
                </a:cubicBezTo>
                <a:close/>
                <a:moveTo>
                  <a:pt x="6241457" y="6498"/>
                </a:moveTo>
                <a:cubicBezTo>
                  <a:pt x="6242933" y="6572"/>
                  <a:pt x="6244736" y="6970"/>
                  <a:pt x="6246866" y="7693"/>
                </a:cubicBezTo>
                <a:cubicBezTo>
                  <a:pt x="6255386" y="10583"/>
                  <a:pt x="6262611" y="14520"/>
                  <a:pt x="6268539" y="19506"/>
                </a:cubicBezTo>
                <a:cubicBezTo>
                  <a:pt x="6274467" y="24492"/>
                  <a:pt x="6275928" y="28702"/>
                  <a:pt x="6272920" y="32138"/>
                </a:cubicBezTo>
                <a:cubicBezTo>
                  <a:pt x="6269912" y="35573"/>
                  <a:pt x="6267131" y="38891"/>
                  <a:pt x="6264576" y="42091"/>
                </a:cubicBezTo>
                <a:cubicBezTo>
                  <a:pt x="6291365" y="69934"/>
                  <a:pt x="6310143" y="88469"/>
                  <a:pt x="6320908" y="97697"/>
                </a:cubicBezTo>
                <a:cubicBezTo>
                  <a:pt x="6331673" y="106924"/>
                  <a:pt x="6342760" y="114775"/>
                  <a:pt x="6354170" y="121249"/>
                </a:cubicBezTo>
                <a:cubicBezTo>
                  <a:pt x="6365581" y="127723"/>
                  <a:pt x="6378600" y="133676"/>
                  <a:pt x="6393228" y="139108"/>
                </a:cubicBezTo>
                <a:cubicBezTo>
                  <a:pt x="6407858" y="144540"/>
                  <a:pt x="6408992" y="148590"/>
                  <a:pt x="6396633" y="151256"/>
                </a:cubicBezTo>
                <a:cubicBezTo>
                  <a:pt x="6384274" y="153923"/>
                  <a:pt x="6370718" y="154850"/>
                  <a:pt x="6355966" y="154037"/>
                </a:cubicBezTo>
                <a:cubicBezTo>
                  <a:pt x="6341213" y="153225"/>
                  <a:pt x="6330833" y="148956"/>
                  <a:pt x="6324824" y="141229"/>
                </a:cubicBezTo>
                <a:cubicBezTo>
                  <a:pt x="6318815" y="133502"/>
                  <a:pt x="6310524" y="122650"/>
                  <a:pt x="6299951" y="108673"/>
                </a:cubicBezTo>
                <a:cubicBezTo>
                  <a:pt x="6289378" y="94695"/>
                  <a:pt x="6275038" y="75980"/>
                  <a:pt x="6256930" y="52527"/>
                </a:cubicBezTo>
                <a:cubicBezTo>
                  <a:pt x="6248410" y="70163"/>
                  <a:pt x="6239254" y="85834"/>
                  <a:pt x="6229462" y="99538"/>
                </a:cubicBezTo>
                <a:cubicBezTo>
                  <a:pt x="6219671" y="113243"/>
                  <a:pt x="6207665" y="127599"/>
                  <a:pt x="6193446" y="142606"/>
                </a:cubicBezTo>
                <a:cubicBezTo>
                  <a:pt x="6179227" y="157612"/>
                  <a:pt x="6162601" y="169503"/>
                  <a:pt x="6143570" y="178278"/>
                </a:cubicBezTo>
                <a:cubicBezTo>
                  <a:pt x="6124538" y="187052"/>
                  <a:pt x="6122315" y="184798"/>
                  <a:pt x="6136900" y="171515"/>
                </a:cubicBezTo>
                <a:cubicBezTo>
                  <a:pt x="6151485" y="158233"/>
                  <a:pt x="6165382" y="144013"/>
                  <a:pt x="6178591" y="128858"/>
                </a:cubicBezTo>
                <a:cubicBezTo>
                  <a:pt x="6191799" y="113702"/>
                  <a:pt x="6203002" y="99036"/>
                  <a:pt x="6212198" y="84860"/>
                </a:cubicBezTo>
                <a:cubicBezTo>
                  <a:pt x="6221395" y="70684"/>
                  <a:pt x="6228315" y="57296"/>
                  <a:pt x="6232960" y="44695"/>
                </a:cubicBezTo>
                <a:cubicBezTo>
                  <a:pt x="6237605" y="32094"/>
                  <a:pt x="6238953" y="22055"/>
                  <a:pt x="6237006" y="14576"/>
                </a:cubicBezTo>
                <a:cubicBezTo>
                  <a:pt x="6235545" y="8967"/>
                  <a:pt x="6237029" y="6274"/>
                  <a:pt x="6241457" y="6498"/>
                </a:cubicBezTo>
                <a:close/>
                <a:moveTo>
                  <a:pt x="4403132" y="6498"/>
                </a:moveTo>
                <a:cubicBezTo>
                  <a:pt x="4404608" y="6572"/>
                  <a:pt x="4406411" y="6970"/>
                  <a:pt x="4408541" y="7693"/>
                </a:cubicBezTo>
                <a:cubicBezTo>
                  <a:pt x="4417061" y="10583"/>
                  <a:pt x="4424286" y="14520"/>
                  <a:pt x="4430214" y="19506"/>
                </a:cubicBezTo>
                <a:cubicBezTo>
                  <a:pt x="4436142" y="24492"/>
                  <a:pt x="4437603" y="28702"/>
                  <a:pt x="4434595" y="32138"/>
                </a:cubicBezTo>
                <a:cubicBezTo>
                  <a:pt x="4431587" y="35573"/>
                  <a:pt x="4428806" y="38891"/>
                  <a:pt x="4426251" y="42091"/>
                </a:cubicBezTo>
                <a:cubicBezTo>
                  <a:pt x="4453041" y="69934"/>
                  <a:pt x="4471818" y="88469"/>
                  <a:pt x="4482583" y="97697"/>
                </a:cubicBezTo>
                <a:cubicBezTo>
                  <a:pt x="4493348" y="106924"/>
                  <a:pt x="4504436" y="114775"/>
                  <a:pt x="4515846" y="121249"/>
                </a:cubicBezTo>
                <a:cubicBezTo>
                  <a:pt x="4527256" y="127723"/>
                  <a:pt x="4540276" y="133676"/>
                  <a:pt x="4554904" y="139108"/>
                </a:cubicBezTo>
                <a:cubicBezTo>
                  <a:pt x="4569533" y="144540"/>
                  <a:pt x="4570667" y="148590"/>
                  <a:pt x="4558309" y="151256"/>
                </a:cubicBezTo>
                <a:cubicBezTo>
                  <a:pt x="4545950" y="153923"/>
                  <a:pt x="4532394" y="154850"/>
                  <a:pt x="4517641" y="154037"/>
                </a:cubicBezTo>
                <a:cubicBezTo>
                  <a:pt x="4502889" y="153225"/>
                  <a:pt x="4492508" y="148956"/>
                  <a:pt x="4486499" y="141229"/>
                </a:cubicBezTo>
                <a:cubicBezTo>
                  <a:pt x="4480490" y="133502"/>
                  <a:pt x="4472199" y="122650"/>
                  <a:pt x="4461626" y="108673"/>
                </a:cubicBezTo>
                <a:cubicBezTo>
                  <a:pt x="4451053" y="94695"/>
                  <a:pt x="4436713" y="75980"/>
                  <a:pt x="4418605" y="52527"/>
                </a:cubicBezTo>
                <a:cubicBezTo>
                  <a:pt x="4410085" y="70163"/>
                  <a:pt x="4400929" y="85834"/>
                  <a:pt x="4391137" y="99538"/>
                </a:cubicBezTo>
                <a:cubicBezTo>
                  <a:pt x="4381346" y="113243"/>
                  <a:pt x="4369340" y="127599"/>
                  <a:pt x="4355121" y="142606"/>
                </a:cubicBezTo>
                <a:cubicBezTo>
                  <a:pt x="4340902" y="157612"/>
                  <a:pt x="4324276" y="169503"/>
                  <a:pt x="4305245" y="178278"/>
                </a:cubicBezTo>
                <a:cubicBezTo>
                  <a:pt x="4286214" y="187052"/>
                  <a:pt x="4283990" y="184798"/>
                  <a:pt x="4298576" y="171515"/>
                </a:cubicBezTo>
                <a:cubicBezTo>
                  <a:pt x="4313161" y="158233"/>
                  <a:pt x="4327058" y="144013"/>
                  <a:pt x="4340266" y="128858"/>
                </a:cubicBezTo>
                <a:cubicBezTo>
                  <a:pt x="4353475" y="113702"/>
                  <a:pt x="4364677" y="99036"/>
                  <a:pt x="4373873" y="84860"/>
                </a:cubicBezTo>
                <a:cubicBezTo>
                  <a:pt x="4383070" y="70684"/>
                  <a:pt x="4389990" y="57296"/>
                  <a:pt x="4394635" y="44695"/>
                </a:cubicBezTo>
                <a:cubicBezTo>
                  <a:pt x="4399280" y="32094"/>
                  <a:pt x="4400628" y="22055"/>
                  <a:pt x="4398681" y="14576"/>
                </a:cubicBezTo>
                <a:cubicBezTo>
                  <a:pt x="4397221" y="8967"/>
                  <a:pt x="4398704" y="6274"/>
                  <a:pt x="4403132" y="6498"/>
                </a:cubicBezTo>
                <a:close/>
                <a:moveTo>
                  <a:pt x="115241" y="5702"/>
                </a:moveTo>
                <a:cubicBezTo>
                  <a:pt x="118850" y="5702"/>
                  <a:pt x="125600" y="7516"/>
                  <a:pt x="135490" y="11144"/>
                </a:cubicBezTo>
                <a:cubicBezTo>
                  <a:pt x="145381" y="14772"/>
                  <a:pt x="148882" y="18790"/>
                  <a:pt x="145992" y="23199"/>
                </a:cubicBezTo>
                <a:cubicBezTo>
                  <a:pt x="143102" y="27608"/>
                  <a:pt x="140460" y="33000"/>
                  <a:pt x="138067" y="39375"/>
                </a:cubicBezTo>
                <a:cubicBezTo>
                  <a:pt x="135673" y="45749"/>
                  <a:pt x="132759" y="51641"/>
                  <a:pt x="129323" y="57048"/>
                </a:cubicBezTo>
                <a:cubicBezTo>
                  <a:pt x="142135" y="55535"/>
                  <a:pt x="156137" y="53609"/>
                  <a:pt x="171330" y="51272"/>
                </a:cubicBezTo>
                <a:cubicBezTo>
                  <a:pt x="186523" y="48934"/>
                  <a:pt x="198680" y="46977"/>
                  <a:pt x="207802" y="45402"/>
                </a:cubicBezTo>
                <a:cubicBezTo>
                  <a:pt x="216924" y="43827"/>
                  <a:pt x="225940" y="43867"/>
                  <a:pt x="234852" y="45523"/>
                </a:cubicBezTo>
                <a:cubicBezTo>
                  <a:pt x="243763" y="47179"/>
                  <a:pt x="250385" y="51132"/>
                  <a:pt x="254721" y="57383"/>
                </a:cubicBezTo>
                <a:cubicBezTo>
                  <a:pt x="259055" y="63634"/>
                  <a:pt x="258354" y="67305"/>
                  <a:pt x="252618" y="68396"/>
                </a:cubicBezTo>
                <a:cubicBezTo>
                  <a:pt x="246882" y="69488"/>
                  <a:pt x="237717" y="69643"/>
                  <a:pt x="225122" y="68861"/>
                </a:cubicBezTo>
                <a:cubicBezTo>
                  <a:pt x="212528" y="68080"/>
                  <a:pt x="197995" y="68269"/>
                  <a:pt x="181525" y="69429"/>
                </a:cubicBezTo>
                <a:cubicBezTo>
                  <a:pt x="165054" y="70588"/>
                  <a:pt x="146103" y="72644"/>
                  <a:pt x="124673" y="75596"/>
                </a:cubicBezTo>
                <a:cubicBezTo>
                  <a:pt x="118161" y="90094"/>
                  <a:pt x="111539" y="101932"/>
                  <a:pt x="104804" y="111110"/>
                </a:cubicBezTo>
                <a:cubicBezTo>
                  <a:pt x="106577" y="112424"/>
                  <a:pt x="114208" y="111553"/>
                  <a:pt x="127696" y="108496"/>
                </a:cubicBezTo>
                <a:cubicBezTo>
                  <a:pt x="141183" y="105439"/>
                  <a:pt x="150435" y="102909"/>
                  <a:pt x="155452" y="100906"/>
                </a:cubicBezTo>
                <a:cubicBezTo>
                  <a:pt x="160469" y="98903"/>
                  <a:pt x="166013" y="98934"/>
                  <a:pt x="172083" y="100999"/>
                </a:cubicBezTo>
                <a:cubicBezTo>
                  <a:pt x="178155" y="103064"/>
                  <a:pt x="183633" y="105467"/>
                  <a:pt x="188520" y="108208"/>
                </a:cubicBezTo>
                <a:cubicBezTo>
                  <a:pt x="193407" y="110949"/>
                  <a:pt x="194485" y="116815"/>
                  <a:pt x="191757" y="125807"/>
                </a:cubicBezTo>
                <a:cubicBezTo>
                  <a:pt x="189028" y="134798"/>
                  <a:pt x="188048" y="144454"/>
                  <a:pt x="188817" y="154772"/>
                </a:cubicBezTo>
                <a:cubicBezTo>
                  <a:pt x="189586" y="165091"/>
                  <a:pt x="190358" y="177248"/>
                  <a:pt x="191134" y="191244"/>
                </a:cubicBezTo>
                <a:cubicBezTo>
                  <a:pt x="191909" y="205241"/>
                  <a:pt x="192696" y="218003"/>
                  <a:pt x="193496" y="229530"/>
                </a:cubicBezTo>
                <a:cubicBezTo>
                  <a:pt x="194296" y="241059"/>
                  <a:pt x="193025" y="250794"/>
                  <a:pt x="189682" y="258738"/>
                </a:cubicBezTo>
                <a:cubicBezTo>
                  <a:pt x="186340" y="266682"/>
                  <a:pt x="181308" y="273212"/>
                  <a:pt x="174585" y="278328"/>
                </a:cubicBezTo>
                <a:cubicBezTo>
                  <a:pt x="167863" y="283443"/>
                  <a:pt x="163526" y="282399"/>
                  <a:pt x="161572" y="275193"/>
                </a:cubicBezTo>
                <a:cubicBezTo>
                  <a:pt x="159619" y="267987"/>
                  <a:pt x="154705" y="259402"/>
                  <a:pt x="146829" y="249436"/>
                </a:cubicBezTo>
                <a:cubicBezTo>
                  <a:pt x="138954" y="239471"/>
                  <a:pt x="139074" y="235676"/>
                  <a:pt x="147192" y="238051"/>
                </a:cubicBezTo>
                <a:cubicBezTo>
                  <a:pt x="155309" y="240426"/>
                  <a:pt x="160757" y="241595"/>
                  <a:pt x="163535" y="241558"/>
                </a:cubicBezTo>
                <a:cubicBezTo>
                  <a:pt x="166313" y="241520"/>
                  <a:pt x="167702" y="232572"/>
                  <a:pt x="167702" y="214713"/>
                </a:cubicBezTo>
                <a:cubicBezTo>
                  <a:pt x="167702" y="193889"/>
                  <a:pt x="166952" y="172998"/>
                  <a:pt x="165451" y="152038"/>
                </a:cubicBezTo>
                <a:cubicBezTo>
                  <a:pt x="163950" y="131078"/>
                  <a:pt x="161008" y="119953"/>
                  <a:pt x="156624" y="118663"/>
                </a:cubicBezTo>
                <a:cubicBezTo>
                  <a:pt x="152240" y="117373"/>
                  <a:pt x="136132" y="119624"/>
                  <a:pt x="108301" y="125416"/>
                </a:cubicBezTo>
                <a:lnTo>
                  <a:pt x="108301" y="149266"/>
                </a:lnTo>
                <a:cubicBezTo>
                  <a:pt x="113919" y="149340"/>
                  <a:pt x="122415" y="147802"/>
                  <a:pt x="133788" y="144652"/>
                </a:cubicBezTo>
                <a:cubicBezTo>
                  <a:pt x="145161" y="141502"/>
                  <a:pt x="152512" y="142897"/>
                  <a:pt x="155842" y="148838"/>
                </a:cubicBezTo>
                <a:cubicBezTo>
                  <a:pt x="159172" y="154778"/>
                  <a:pt x="155247" y="158890"/>
                  <a:pt x="144066" y="161172"/>
                </a:cubicBezTo>
                <a:cubicBezTo>
                  <a:pt x="132886" y="163454"/>
                  <a:pt x="120964" y="164595"/>
                  <a:pt x="108301" y="164595"/>
                </a:cubicBezTo>
                <a:cubicBezTo>
                  <a:pt x="108301" y="172433"/>
                  <a:pt x="107526" y="180557"/>
                  <a:pt x="105976" y="188966"/>
                </a:cubicBezTo>
                <a:cubicBezTo>
                  <a:pt x="116952" y="189028"/>
                  <a:pt x="126905" y="187487"/>
                  <a:pt x="135834" y="184343"/>
                </a:cubicBezTo>
                <a:cubicBezTo>
                  <a:pt x="144764" y="181199"/>
                  <a:pt x="151552" y="182792"/>
                  <a:pt x="156196" y="189124"/>
                </a:cubicBezTo>
                <a:cubicBezTo>
                  <a:pt x="160841" y="195455"/>
                  <a:pt x="155523" y="199954"/>
                  <a:pt x="140243" y="202621"/>
                </a:cubicBezTo>
                <a:cubicBezTo>
                  <a:pt x="124964" y="205287"/>
                  <a:pt x="113417" y="205064"/>
                  <a:pt x="105604" y="201951"/>
                </a:cubicBezTo>
                <a:cubicBezTo>
                  <a:pt x="104215" y="222055"/>
                  <a:pt x="100429" y="237976"/>
                  <a:pt x="94246" y="249715"/>
                </a:cubicBezTo>
                <a:cubicBezTo>
                  <a:pt x="88063" y="261454"/>
                  <a:pt x="82613" y="263280"/>
                  <a:pt x="77894" y="255194"/>
                </a:cubicBezTo>
                <a:cubicBezTo>
                  <a:pt x="73175" y="247108"/>
                  <a:pt x="72576" y="239031"/>
                  <a:pt x="76098" y="230963"/>
                </a:cubicBezTo>
                <a:cubicBezTo>
                  <a:pt x="79621" y="222895"/>
                  <a:pt x="82343" y="213866"/>
                  <a:pt x="84266" y="203876"/>
                </a:cubicBezTo>
                <a:cubicBezTo>
                  <a:pt x="86188" y="193886"/>
                  <a:pt x="87732" y="179797"/>
                  <a:pt x="88898" y="161609"/>
                </a:cubicBezTo>
                <a:cubicBezTo>
                  <a:pt x="90063" y="143421"/>
                  <a:pt x="90597" y="131964"/>
                  <a:pt x="90498" y="127239"/>
                </a:cubicBezTo>
                <a:cubicBezTo>
                  <a:pt x="81568" y="143523"/>
                  <a:pt x="70942" y="157622"/>
                  <a:pt x="58620" y="169534"/>
                </a:cubicBezTo>
                <a:cubicBezTo>
                  <a:pt x="46299" y="181447"/>
                  <a:pt x="31435" y="191384"/>
                  <a:pt x="14028" y="199346"/>
                </a:cubicBezTo>
                <a:cubicBezTo>
                  <a:pt x="-3379" y="207309"/>
                  <a:pt x="-4585" y="204642"/>
                  <a:pt x="10410" y="191347"/>
                </a:cubicBezTo>
                <a:cubicBezTo>
                  <a:pt x="25404" y="178051"/>
                  <a:pt x="41006" y="161559"/>
                  <a:pt x="57216" y="141871"/>
                </a:cubicBezTo>
                <a:cubicBezTo>
                  <a:pt x="73426" y="122182"/>
                  <a:pt x="88073" y="100568"/>
                  <a:pt x="101158" y="77028"/>
                </a:cubicBezTo>
                <a:cubicBezTo>
                  <a:pt x="71379" y="80885"/>
                  <a:pt x="52156" y="83797"/>
                  <a:pt x="43487" y="85763"/>
                </a:cubicBezTo>
                <a:cubicBezTo>
                  <a:pt x="34817" y="87728"/>
                  <a:pt x="26502" y="85542"/>
                  <a:pt x="18539" y="79205"/>
                </a:cubicBezTo>
                <a:cubicBezTo>
                  <a:pt x="10577" y="72867"/>
                  <a:pt x="8838" y="69354"/>
                  <a:pt x="13321" y="68666"/>
                </a:cubicBezTo>
                <a:cubicBezTo>
                  <a:pt x="17805" y="67978"/>
                  <a:pt x="26266" y="67438"/>
                  <a:pt x="38706" y="67047"/>
                </a:cubicBezTo>
                <a:cubicBezTo>
                  <a:pt x="51145" y="66657"/>
                  <a:pt x="73358" y="64235"/>
                  <a:pt x="105343" y="59783"/>
                </a:cubicBezTo>
                <a:cubicBezTo>
                  <a:pt x="114223" y="38066"/>
                  <a:pt x="116915" y="23624"/>
                  <a:pt x="113417" y="16455"/>
                </a:cubicBezTo>
                <a:cubicBezTo>
                  <a:pt x="109920" y="9287"/>
                  <a:pt x="110528" y="5702"/>
                  <a:pt x="115241" y="5702"/>
                </a:cubicBezTo>
                <a:close/>
                <a:moveTo>
                  <a:pt x="5937107" y="4172"/>
                </a:moveTo>
                <a:cubicBezTo>
                  <a:pt x="5938521" y="4267"/>
                  <a:pt x="5940201" y="4681"/>
                  <a:pt x="5942150" y="5414"/>
                </a:cubicBezTo>
                <a:cubicBezTo>
                  <a:pt x="5949945" y="8347"/>
                  <a:pt x="5955804" y="11804"/>
                  <a:pt x="5959730" y="15785"/>
                </a:cubicBezTo>
                <a:cubicBezTo>
                  <a:pt x="5963655" y="19767"/>
                  <a:pt x="5963696" y="23224"/>
                  <a:pt x="5959851" y="26157"/>
                </a:cubicBezTo>
                <a:cubicBezTo>
                  <a:pt x="5956006" y="29090"/>
                  <a:pt x="5950537" y="33942"/>
                  <a:pt x="5943442" y="40714"/>
                </a:cubicBezTo>
                <a:cubicBezTo>
                  <a:pt x="5967602" y="39995"/>
                  <a:pt x="5986922" y="36894"/>
                  <a:pt x="6001402" y="31412"/>
                </a:cubicBezTo>
                <a:cubicBezTo>
                  <a:pt x="6015881" y="25931"/>
                  <a:pt x="6027158" y="25896"/>
                  <a:pt x="6035232" y="31310"/>
                </a:cubicBezTo>
                <a:cubicBezTo>
                  <a:pt x="6043306" y="36724"/>
                  <a:pt x="6043002" y="41409"/>
                  <a:pt x="6034320" y="45365"/>
                </a:cubicBezTo>
                <a:cubicBezTo>
                  <a:pt x="6025639" y="49321"/>
                  <a:pt x="6013665" y="52472"/>
                  <a:pt x="5998397" y="54816"/>
                </a:cubicBezTo>
                <a:cubicBezTo>
                  <a:pt x="5983130" y="57160"/>
                  <a:pt x="5970774" y="58530"/>
                  <a:pt x="5961330" y="58927"/>
                </a:cubicBezTo>
                <a:cubicBezTo>
                  <a:pt x="5951885" y="59324"/>
                  <a:pt x="5943796" y="57575"/>
                  <a:pt x="5937061" y="53681"/>
                </a:cubicBezTo>
                <a:cubicBezTo>
                  <a:pt x="5916164" y="75124"/>
                  <a:pt x="5899333" y="88076"/>
                  <a:pt x="5886571" y="92534"/>
                </a:cubicBezTo>
                <a:cubicBezTo>
                  <a:pt x="5873809" y="96993"/>
                  <a:pt x="5872197" y="94326"/>
                  <a:pt x="5881734" y="84535"/>
                </a:cubicBezTo>
                <a:cubicBezTo>
                  <a:pt x="5891272" y="74743"/>
                  <a:pt x="5902167" y="62018"/>
                  <a:pt x="5914421" y="46360"/>
                </a:cubicBezTo>
                <a:cubicBezTo>
                  <a:pt x="5926675" y="30702"/>
                  <a:pt x="5932410" y="19230"/>
                  <a:pt x="5931629" y="11944"/>
                </a:cubicBezTo>
                <a:cubicBezTo>
                  <a:pt x="5931043" y="6479"/>
                  <a:pt x="5932869" y="3888"/>
                  <a:pt x="5937107" y="4172"/>
                </a:cubicBezTo>
                <a:close/>
                <a:moveTo>
                  <a:pt x="7791696" y="1502"/>
                </a:moveTo>
                <a:cubicBezTo>
                  <a:pt x="7792878" y="1529"/>
                  <a:pt x="7794238" y="1859"/>
                  <a:pt x="7795776" y="2493"/>
                </a:cubicBezTo>
                <a:cubicBezTo>
                  <a:pt x="7801928" y="5029"/>
                  <a:pt x="7807552" y="8670"/>
                  <a:pt x="7812649" y="13413"/>
                </a:cubicBezTo>
                <a:cubicBezTo>
                  <a:pt x="7817746" y="18157"/>
                  <a:pt x="7818866" y="21677"/>
                  <a:pt x="7816007" y="23971"/>
                </a:cubicBezTo>
                <a:cubicBezTo>
                  <a:pt x="7813148" y="26265"/>
                  <a:pt x="7808736" y="28349"/>
                  <a:pt x="7802770" y="30222"/>
                </a:cubicBezTo>
                <a:cubicBezTo>
                  <a:pt x="7819910" y="30222"/>
                  <a:pt x="7831566" y="28662"/>
                  <a:pt x="7837736" y="25543"/>
                </a:cubicBezTo>
                <a:cubicBezTo>
                  <a:pt x="7843906" y="22424"/>
                  <a:pt x="7849915" y="22328"/>
                  <a:pt x="7855762" y="25255"/>
                </a:cubicBezTo>
                <a:cubicBezTo>
                  <a:pt x="7861610" y="28182"/>
                  <a:pt x="7866888" y="31933"/>
                  <a:pt x="7871594" y="36510"/>
                </a:cubicBezTo>
                <a:cubicBezTo>
                  <a:pt x="7876301" y="41086"/>
                  <a:pt x="7875888" y="44608"/>
                  <a:pt x="7870357" y="47077"/>
                </a:cubicBezTo>
                <a:cubicBezTo>
                  <a:pt x="7864826" y="49545"/>
                  <a:pt x="7859582" y="53830"/>
                  <a:pt x="7854628" y="59932"/>
                </a:cubicBezTo>
                <a:cubicBezTo>
                  <a:pt x="7849674" y="66033"/>
                  <a:pt x="7842678" y="73400"/>
                  <a:pt x="7833643" y="82033"/>
                </a:cubicBezTo>
                <a:cubicBezTo>
                  <a:pt x="7824608" y="90665"/>
                  <a:pt x="7815359" y="98332"/>
                  <a:pt x="7805896" y="105036"/>
                </a:cubicBezTo>
                <a:lnTo>
                  <a:pt x="7801956" y="107211"/>
                </a:lnTo>
                <a:lnTo>
                  <a:pt x="7810352" y="108198"/>
                </a:lnTo>
                <a:cubicBezTo>
                  <a:pt x="7817824" y="111169"/>
                  <a:pt x="7823294" y="114865"/>
                  <a:pt x="7826760" y="119286"/>
                </a:cubicBezTo>
                <a:cubicBezTo>
                  <a:pt x="7830226" y="123707"/>
                  <a:pt x="7830192" y="127171"/>
                  <a:pt x="7826658" y="129676"/>
                </a:cubicBezTo>
                <a:cubicBezTo>
                  <a:pt x="7823122" y="132181"/>
                  <a:pt x="7819446" y="134054"/>
                  <a:pt x="7815626" y="135294"/>
                </a:cubicBezTo>
                <a:cubicBezTo>
                  <a:pt x="7823054" y="135294"/>
                  <a:pt x="7831042" y="134364"/>
                  <a:pt x="7839587" y="132504"/>
                </a:cubicBezTo>
                <a:cubicBezTo>
                  <a:pt x="7848132" y="130644"/>
                  <a:pt x="7854780" y="128303"/>
                  <a:pt x="7859530" y="125481"/>
                </a:cubicBezTo>
                <a:cubicBezTo>
                  <a:pt x="7864280" y="122660"/>
                  <a:pt x="7870199" y="122917"/>
                  <a:pt x="7877287" y="126253"/>
                </a:cubicBezTo>
                <a:cubicBezTo>
                  <a:pt x="7884374" y="129589"/>
                  <a:pt x="7890849" y="134076"/>
                  <a:pt x="7896709" y="139713"/>
                </a:cubicBezTo>
                <a:cubicBezTo>
                  <a:pt x="7902569" y="145350"/>
                  <a:pt x="7902548" y="149824"/>
                  <a:pt x="7896644" y="153135"/>
                </a:cubicBezTo>
                <a:cubicBezTo>
                  <a:pt x="7890740" y="156447"/>
                  <a:pt x="7883541" y="163119"/>
                  <a:pt x="7875045" y="173153"/>
                </a:cubicBezTo>
                <a:cubicBezTo>
                  <a:pt x="7866550" y="183186"/>
                  <a:pt x="7853108" y="196615"/>
                  <a:pt x="7834722" y="213438"/>
                </a:cubicBezTo>
                <a:cubicBezTo>
                  <a:pt x="7816336" y="230262"/>
                  <a:pt x="7795273" y="244407"/>
                  <a:pt x="7771535" y="255873"/>
                </a:cubicBezTo>
                <a:cubicBezTo>
                  <a:pt x="7747797" y="267339"/>
                  <a:pt x="7724478" y="274253"/>
                  <a:pt x="7701576" y="276616"/>
                </a:cubicBezTo>
                <a:cubicBezTo>
                  <a:pt x="7678676" y="278979"/>
                  <a:pt x="7677640" y="276111"/>
                  <a:pt x="7698470" y="268012"/>
                </a:cubicBezTo>
                <a:cubicBezTo>
                  <a:pt x="7719300" y="259913"/>
                  <a:pt x="7740068" y="250109"/>
                  <a:pt x="7760773" y="238600"/>
                </a:cubicBezTo>
                <a:cubicBezTo>
                  <a:pt x="7781478" y="227090"/>
                  <a:pt x="7796210" y="217441"/>
                  <a:pt x="7804966" y="209653"/>
                </a:cubicBezTo>
                <a:cubicBezTo>
                  <a:pt x="7799496" y="206279"/>
                  <a:pt x="7792294" y="199464"/>
                  <a:pt x="7783358" y="189207"/>
                </a:cubicBezTo>
                <a:cubicBezTo>
                  <a:pt x="7774422" y="178951"/>
                  <a:pt x="7772556" y="173038"/>
                  <a:pt x="7777758" y="171469"/>
                </a:cubicBezTo>
                <a:cubicBezTo>
                  <a:pt x="7782961" y="169900"/>
                  <a:pt x="7790938" y="171227"/>
                  <a:pt x="7801692" y="175450"/>
                </a:cubicBezTo>
                <a:cubicBezTo>
                  <a:pt x="7812444" y="179673"/>
                  <a:pt x="7818124" y="188066"/>
                  <a:pt x="7818732" y="200630"/>
                </a:cubicBezTo>
                <a:cubicBezTo>
                  <a:pt x="7827066" y="192072"/>
                  <a:pt x="7835808" y="181884"/>
                  <a:pt x="7844954" y="170064"/>
                </a:cubicBezTo>
                <a:cubicBezTo>
                  <a:pt x="7854101" y="158245"/>
                  <a:pt x="7858674" y="150562"/>
                  <a:pt x="7858674" y="147015"/>
                </a:cubicBezTo>
                <a:cubicBezTo>
                  <a:pt x="7858674" y="145502"/>
                  <a:pt x="7855078" y="145523"/>
                  <a:pt x="7847884" y="147080"/>
                </a:cubicBezTo>
                <a:cubicBezTo>
                  <a:pt x="7840691" y="148636"/>
                  <a:pt x="7833342" y="149997"/>
                  <a:pt x="7825839" y="151163"/>
                </a:cubicBezTo>
                <a:cubicBezTo>
                  <a:pt x="7818336" y="152329"/>
                  <a:pt x="7811899" y="150580"/>
                  <a:pt x="7806528" y="145917"/>
                </a:cubicBezTo>
                <a:cubicBezTo>
                  <a:pt x="7795342" y="157898"/>
                  <a:pt x="7781817" y="168049"/>
                  <a:pt x="7765954" y="176371"/>
                </a:cubicBezTo>
                <a:cubicBezTo>
                  <a:pt x="7750092" y="184693"/>
                  <a:pt x="7735314" y="190451"/>
                  <a:pt x="7721622" y="193644"/>
                </a:cubicBezTo>
                <a:cubicBezTo>
                  <a:pt x="7707930" y="196838"/>
                  <a:pt x="7707892" y="194057"/>
                  <a:pt x="7721510" y="185301"/>
                </a:cubicBezTo>
                <a:cubicBezTo>
                  <a:pt x="7735128" y="176545"/>
                  <a:pt x="7749022" y="166998"/>
                  <a:pt x="7763192" y="156661"/>
                </a:cubicBezTo>
                <a:cubicBezTo>
                  <a:pt x="7777362" y="146323"/>
                  <a:pt x="7786896" y="137195"/>
                  <a:pt x="7791794" y="129276"/>
                </a:cubicBezTo>
                <a:cubicBezTo>
                  <a:pt x="7796694" y="121357"/>
                  <a:pt x="7799142" y="115984"/>
                  <a:pt x="7799142" y="113156"/>
                </a:cubicBezTo>
                <a:lnTo>
                  <a:pt x="7801940" y="107220"/>
                </a:lnTo>
                <a:lnTo>
                  <a:pt x="7766158" y="126979"/>
                </a:lnTo>
                <a:cubicBezTo>
                  <a:pt x="7749130" y="134904"/>
                  <a:pt x="7733054" y="139263"/>
                  <a:pt x="7717929" y="140057"/>
                </a:cubicBezTo>
                <a:cubicBezTo>
                  <a:pt x="7702804" y="140851"/>
                  <a:pt x="7701412" y="138156"/>
                  <a:pt x="7713752" y="131974"/>
                </a:cubicBezTo>
                <a:cubicBezTo>
                  <a:pt x="7726093" y="125791"/>
                  <a:pt x="7738154" y="119853"/>
                  <a:pt x="7749936" y="114161"/>
                </a:cubicBezTo>
                <a:cubicBezTo>
                  <a:pt x="7761719" y="108468"/>
                  <a:pt x="7774227" y="101603"/>
                  <a:pt x="7787460" y="93567"/>
                </a:cubicBezTo>
                <a:cubicBezTo>
                  <a:pt x="7774599" y="83967"/>
                  <a:pt x="7767297" y="76259"/>
                  <a:pt x="7765554" y="70443"/>
                </a:cubicBezTo>
                <a:lnTo>
                  <a:pt x="7766806" y="65568"/>
                </a:lnTo>
                <a:lnTo>
                  <a:pt x="7765406" y="66675"/>
                </a:lnTo>
                <a:cubicBezTo>
                  <a:pt x="7752438" y="76492"/>
                  <a:pt x="7737890" y="83592"/>
                  <a:pt x="7721762" y="87976"/>
                </a:cubicBezTo>
                <a:cubicBezTo>
                  <a:pt x="7705632" y="92361"/>
                  <a:pt x="7704718" y="89613"/>
                  <a:pt x="7719018" y="79735"/>
                </a:cubicBezTo>
                <a:cubicBezTo>
                  <a:pt x="7733318" y="69857"/>
                  <a:pt x="7747918" y="57470"/>
                  <a:pt x="7762820" y="42574"/>
                </a:cubicBezTo>
                <a:cubicBezTo>
                  <a:pt x="7777721" y="27679"/>
                  <a:pt x="7785401" y="16641"/>
                  <a:pt x="7785860" y="9460"/>
                </a:cubicBezTo>
                <a:cubicBezTo>
                  <a:pt x="7786204" y="4074"/>
                  <a:pt x="7788149" y="1422"/>
                  <a:pt x="7791696" y="1502"/>
                </a:cubicBezTo>
                <a:close/>
                <a:moveTo>
                  <a:pt x="1475321" y="107"/>
                </a:moveTo>
                <a:cubicBezTo>
                  <a:pt x="1477295" y="-314"/>
                  <a:pt x="1480453" y="518"/>
                  <a:pt x="1484794" y="2605"/>
                </a:cubicBezTo>
                <a:cubicBezTo>
                  <a:pt x="1493476" y="6778"/>
                  <a:pt x="1499531" y="10812"/>
                  <a:pt x="1502960" y="14706"/>
                </a:cubicBezTo>
                <a:cubicBezTo>
                  <a:pt x="1506390" y="18601"/>
                  <a:pt x="1505791" y="22402"/>
                  <a:pt x="1501165" y="26110"/>
                </a:cubicBezTo>
                <a:cubicBezTo>
                  <a:pt x="1496539" y="29819"/>
                  <a:pt x="1490294" y="35859"/>
                  <a:pt x="1482432" y="44230"/>
                </a:cubicBezTo>
                <a:cubicBezTo>
                  <a:pt x="1484502" y="44230"/>
                  <a:pt x="1489240" y="43678"/>
                  <a:pt x="1496645" y="42574"/>
                </a:cubicBezTo>
                <a:cubicBezTo>
                  <a:pt x="1504049" y="41471"/>
                  <a:pt x="1510703" y="39328"/>
                  <a:pt x="1516606" y="36147"/>
                </a:cubicBezTo>
                <a:cubicBezTo>
                  <a:pt x="1522510" y="32966"/>
                  <a:pt x="1528361" y="32826"/>
                  <a:pt x="1534159" y="35728"/>
                </a:cubicBezTo>
                <a:cubicBezTo>
                  <a:pt x="1539957" y="38631"/>
                  <a:pt x="1545429" y="42187"/>
                  <a:pt x="1550576" y="46397"/>
                </a:cubicBezTo>
                <a:cubicBezTo>
                  <a:pt x="1555723" y="50608"/>
                  <a:pt x="1556244" y="53591"/>
                  <a:pt x="1552139" y="55346"/>
                </a:cubicBezTo>
                <a:cubicBezTo>
                  <a:pt x="1548034" y="57101"/>
                  <a:pt x="1541439" y="61764"/>
                  <a:pt x="1532354" y="69336"/>
                </a:cubicBezTo>
                <a:cubicBezTo>
                  <a:pt x="1523269" y="76907"/>
                  <a:pt x="1512464" y="86820"/>
                  <a:pt x="1499938" y="99073"/>
                </a:cubicBezTo>
                <a:cubicBezTo>
                  <a:pt x="1513593" y="96146"/>
                  <a:pt x="1522968" y="93275"/>
                  <a:pt x="1528066" y="90460"/>
                </a:cubicBezTo>
                <a:cubicBezTo>
                  <a:pt x="1533163" y="87645"/>
                  <a:pt x="1538707" y="87440"/>
                  <a:pt x="1544698" y="89846"/>
                </a:cubicBezTo>
                <a:cubicBezTo>
                  <a:pt x="1550688" y="92252"/>
                  <a:pt x="1557956" y="95337"/>
                  <a:pt x="1566501" y="99101"/>
                </a:cubicBezTo>
                <a:cubicBezTo>
                  <a:pt x="1575046" y="102865"/>
                  <a:pt x="1575130" y="108270"/>
                  <a:pt x="1566752" y="115314"/>
                </a:cubicBezTo>
                <a:cubicBezTo>
                  <a:pt x="1558374" y="122359"/>
                  <a:pt x="1550887" y="133564"/>
                  <a:pt x="1544288" y="148931"/>
                </a:cubicBezTo>
                <a:cubicBezTo>
                  <a:pt x="1551296" y="155876"/>
                  <a:pt x="1551320" y="160415"/>
                  <a:pt x="1544362" y="162549"/>
                </a:cubicBezTo>
                <a:cubicBezTo>
                  <a:pt x="1537405" y="164682"/>
                  <a:pt x="1501438" y="171441"/>
                  <a:pt x="1436462" y="182826"/>
                </a:cubicBezTo>
                <a:cubicBezTo>
                  <a:pt x="1432866" y="207445"/>
                  <a:pt x="1435947" y="222991"/>
                  <a:pt x="1445708" y="229465"/>
                </a:cubicBezTo>
                <a:cubicBezTo>
                  <a:pt x="1455469" y="235939"/>
                  <a:pt x="1472355" y="239176"/>
                  <a:pt x="1496365" y="239176"/>
                </a:cubicBezTo>
                <a:cubicBezTo>
                  <a:pt x="1521096" y="239176"/>
                  <a:pt x="1541805" y="237657"/>
                  <a:pt x="1558492" y="234619"/>
                </a:cubicBezTo>
                <a:cubicBezTo>
                  <a:pt x="1575179" y="231580"/>
                  <a:pt x="1586748" y="228451"/>
                  <a:pt x="1593197" y="225233"/>
                </a:cubicBezTo>
                <a:cubicBezTo>
                  <a:pt x="1599646" y="222015"/>
                  <a:pt x="1603814" y="217776"/>
                  <a:pt x="1605698" y="212518"/>
                </a:cubicBezTo>
                <a:cubicBezTo>
                  <a:pt x="1607583" y="207259"/>
                  <a:pt x="1611441" y="197350"/>
                  <a:pt x="1617270" y="182789"/>
                </a:cubicBezTo>
                <a:cubicBezTo>
                  <a:pt x="1623099" y="168229"/>
                  <a:pt x="1626013" y="166809"/>
                  <a:pt x="1626013" y="178529"/>
                </a:cubicBezTo>
                <a:cubicBezTo>
                  <a:pt x="1626013" y="187297"/>
                  <a:pt x="1626388" y="195257"/>
                  <a:pt x="1627139" y="202407"/>
                </a:cubicBezTo>
                <a:cubicBezTo>
                  <a:pt x="1627889" y="209557"/>
                  <a:pt x="1629641" y="216747"/>
                  <a:pt x="1632394" y="223977"/>
                </a:cubicBezTo>
                <a:cubicBezTo>
                  <a:pt x="1635147" y="231208"/>
                  <a:pt x="1632444" y="237691"/>
                  <a:pt x="1624283" y="243427"/>
                </a:cubicBezTo>
                <a:cubicBezTo>
                  <a:pt x="1616122" y="249163"/>
                  <a:pt x="1600275" y="253988"/>
                  <a:pt x="1576742" y="257901"/>
                </a:cubicBezTo>
                <a:cubicBezTo>
                  <a:pt x="1553208" y="261814"/>
                  <a:pt x="1532704" y="264167"/>
                  <a:pt x="1515230" y="264961"/>
                </a:cubicBezTo>
                <a:cubicBezTo>
                  <a:pt x="1497755" y="265755"/>
                  <a:pt x="1479713" y="264335"/>
                  <a:pt x="1461103" y="260701"/>
                </a:cubicBezTo>
                <a:cubicBezTo>
                  <a:pt x="1442493" y="257067"/>
                  <a:pt x="1430088" y="248615"/>
                  <a:pt x="1423886" y="235344"/>
                </a:cubicBezTo>
                <a:cubicBezTo>
                  <a:pt x="1417685" y="222074"/>
                  <a:pt x="1415168" y="206757"/>
                  <a:pt x="1416333" y="189393"/>
                </a:cubicBezTo>
                <a:cubicBezTo>
                  <a:pt x="1417499" y="172030"/>
                  <a:pt x="1417893" y="158440"/>
                  <a:pt x="1417514" y="148624"/>
                </a:cubicBezTo>
                <a:cubicBezTo>
                  <a:pt x="1417136" y="138807"/>
                  <a:pt x="1415579" y="130042"/>
                  <a:pt x="1412845" y="122328"/>
                </a:cubicBezTo>
                <a:cubicBezTo>
                  <a:pt x="1410111" y="114613"/>
                  <a:pt x="1411444" y="111147"/>
                  <a:pt x="1416845" y="111928"/>
                </a:cubicBezTo>
                <a:cubicBezTo>
                  <a:pt x="1422246" y="112710"/>
                  <a:pt x="1426571" y="113100"/>
                  <a:pt x="1429820" y="113100"/>
                </a:cubicBezTo>
                <a:cubicBezTo>
                  <a:pt x="1432711" y="113100"/>
                  <a:pt x="1449392" y="110130"/>
                  <a:pt x="1479864" y="104189"/>
                </a:cubicBezTo>
                <a:cubicBezTo>
                  <a:pt x="1493321" y="86231"/>
                  <a:pt x="1502148" y="73518"/>
                  <a:pt x="1506346" y="66052"/>
                </a:cubicBezTo>
                <a:cubicBezTo>
                  <a:pt x="1510545" y="58586"/>
                  <a:pt x="1510386" y="55243"/>
                  <a:pt x="1505872" y="56025"/>
                </a:cubicBezTo>
                <a:cubicBezTo>
                  <a:pt x="1501357" y="56806"/>
                  <a:pt x="1495792" y="57584"/>
                  <a:pt x="1489175" y="58360"/>
                </a:cubicBezTo>
                <a:cubicBezTo>
                  <a:pt x="1482559" y="59135"/>
                  <a:pt x="1477694" y="58356"/>
                  <a:pt x="1474581" y="56025"/>
                </a:cubicBezTo>
                <a:cubicBezTo>
                  <a:pt x="1455295" y="73624"/>
                  <a:pt x="1441253" y="84054"/>
                  <a:pt x="1432453" y="87316"/>
                </a:cubicBezTo>
                <a:cubicBezTo>
                  <a:pt x="1423654" y="90578"/>
                  <a:pt x="1424001" y="86559"/>
                  <a:pt x="1433495" y="75261"/>
                </a:cubicBezTo>
                <a:cubicBezTo>
                  <a:pt x="1442989" y="63962"/>
                  <a:pt x="1451187" y="53330"/>
                  <a:pt x="1458089" y="43365"/>
                </a:cubicBezTo>
                <a:cubicBezTo>
                  <a:pt x="1464991" y="33400"/>
                  <a:pt x="1469387" y="26002"/>
                  <a:pt x="1471278" y="21171"/>
                </a:cubicBezTo>
                <a:cubicBezTo>
                  <a:pt x="1473170" y="16340"/>
                  <a:pt x="1473725" y="10995"/>
                  <a:pt x="1472944" y="5135"/>
                </a:cubicBezTo>
                <a:cubicBezTo>
                  <a:pt x="1472553" y="2205"/>
                  <a:pt x="1473346" y="529"/>
                  <a:pt x="1475321" y="107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18" y="2132858"/>
            <a:ext cx="1925419" cy="15349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987" y="2863641"/>
            <a:ext cx="1266565" cy="2601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42597" y="3842315"/>
            <a:ext cx="1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100÷5=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47728" y="4436651"/>
            <a:ext cx="562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个十除以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个十，就是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51280" y="3861034"/>
            <a:ext cx="172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21562" y="50309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答：每个小朋友分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张纸。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311809" y="1771302"/>
            <a:ext cx="7644831" cy="291588"/>
          </a:xfrm>
          <a:custGeom>
            <a:avLst/>
            <a:gdLst/>
            <a:ahLst/>
            <a:cxnLst/>
            <a:rect l="l" t="t" r="r" b="b"/>
            <a:pathLst>
              <a:path w="7644831" h="291588">
                <a:moveTo>
                  <a:pt x="7564114" y="210832"/>
                </a:moveTo>
                <a:lnTo>
                  <a:pt x="7603944" y="210832"/>
                </a:lnTo>
                <a:lnTo>
                  <a:pt x="7603944" y="250643"/>
                </a:lnTo>
                <a:lnTo>
                  <a:pt x="7564114" y="250643"/>
                </a:lnTo>
                <a:close/>
                <a:moveTo>
                  <a:pt x="5105743" y="206243"/>
                </a:moveTo>
                <a:cubicBezTo>
                  <a:pt x="5109189" y="205687"/>
                  <a:pt x="5112996" y="205945"/>
                  <a:pt x="5117166" y="207018"/>
                </a:cubicBezTo>
                <a:cubicBezTo>
                  <a:pt x="5125507" y="209163"/>
                  <a:pt x="5130955" y="213675"/>
                  <a:pt x="5133509" y="220552"/>
                </a:cubicBezTo>
                <a:cubicBezTo>
                  <a:pt x="5136064" y="227429"/>
                  <a:pt x="5135704" y="236033"/>
                  <a:pt x="5132430" y="246364"/>
                </a:cubicBezTo>
                <a:cubicBezTo>
                  <a:pt x="5129156" y="256695"/>
                  <a:pt x="5123209" y="266577"/>
                  <a:pt x="5114589" y="276009"/>
                </a:cubicBezTo>
                <a:cubicBezTo>
                  <a:pt x="5105970" y="285441"/>
                  <a:pt x="5097660" y="290576"/>
                  <a:pt x="5089661" y="291413"/>
                </a:cubicBezTo>
                <a:cubicBezTo>
                  <a:pt x="5081661" y="292250"/>
                  <a:pt x="5080098" y="290101"/>
                  <a:pt x="5084973" y="284967"/>
                </a:cubicBezTo>
                <a:cubicBezTo>
                  <a:pt x="5089847" y="279832"/>
                  <a:pt x="5094339" y="274651"/>
                  <a:pt x="5098451" y="269423"/>
                </a:cubicBezTo>
                <a:cubicBezTo>
                  <a:pt x="5102562" y="264196"/>
                  <a:pt x="5106138" y="257936"/>
                  <a:pt x="5109176" y="250643"/>
                </a:cubicBezTo>
                <a:cubicBezTo>
                  <a:pt x="5103706" y="250643"/>
                  <a:pt x="5099108" y="249245"/>
                  <a:pt x="5095381" y="246448"/>
                </a:cubicBezTo>
                <a:cubicBezTo>
                  <a:pt x="5091655" y="243651"/>
                  <a:pt x="5089130" y="239993"/>
                  <a:pt x="5087810" y="235472"/>
                </a:cubicBezTo>
                <a:cubicBezTo>
                  <a:pt x="5086489" y="230951"/>
                  <a:pt x="5086247" y="226728"/>
                  <a:pt x="5087084" y="222803"/>
                </a:cubicBezTo>
                <a:cubicBezTo>
                  <a:pt x="5087921" y="218878"/>
                  <a:pt x="5091059" y="214729"/>
                  <a:pt x="5096497" y="210357"/>
                </a:cubicBezTo>
                <a:cubicBezTo>
                  <a:pt x="5099217" y="208171"/>
                  <a:pt x="5102299" y="206800"/>
                  <a:pt x="5105743" y="206243"/>
                </a:cubicBezTo>
                <a:close/>
                <a:moveTo>
                  <a:pt x="2038694" y="206243"/>
                </a:moveTo>
                <a:cubicBezTo>
                  <a:pt x="2042138" y="205687"/>
                  <a:pt x="2045946" y="205945"/>
                  <a:pt x="2050116" y="207018"/>
                </a:cubicBezTo>
                <a:cubicBezTo>
                  <a:pt x="2058457" y="209163"/>
                  <a:pt x="2063905" y="213675"/>
                  <a:pt x="2066459" y="220552"/>
                </a:cubicBezTo>
                <a:cubicBezTo>
                  <a:pt x="2069014" y="227429"/>
                  <a:pt x="2068655" y="236033"/>
                  <a:pt x="2065380" y="246364"/>
                </a:cubicBezTo>
                <a:cubicBezTo>
                  <a:pt x="2062106" y="256695"/>
                  <a:pt x="2056159" y="266577"/>
                  <a:pt x="2047540" y="276009"/>
                </a:cubicBezTo>
                <a:cubicBezTo>
                  <a:pt x="2038920" y="285441"/>
                  <a:pt x="2030610" y="290576"/>
                  <a:pt x="2022611" y="291413"/>
                </a:cubicBezTo>
                <a:cubicBezTo>
                  <a:pt x="2014611" y="292250"/>
                  <a:pt x="2013049" y="290101"/>
                  <a:pt x="2017923" y="284967"/>
                </a:cubicBezTo>
                <a:cubicBezTo>
                  <a:pt x="2022797" y="279832"/>
                  <a:pt x="2027290" y="274651"/>
                  <a:pt x="2031401" y="269423"/>
                </a:cubicBezTo>
                <a:cubicBezTo>
                  <a:pt x="2035512" y="264196"/>
                  <a:pt x="2039087" y="257936"/>
                  <a:pt x="2042126" y="250643"/>
                </a:cubicBezTo>
                <a:cubicBezTo>
                  <a:pt x="2036657" y="250643"/>
                  <a:pt x="2032058" y="249245"/>
                  <a:pt x="2028332" y="246448"/>
                </a:cubicBezTo>
                <a:cubicBezTo>
                  <a:pt x="2024605" y="243651"/>
                  <a:pt x="2022081" y="239993"/>
                  <a:pt x="2020760" y="235472"/>
                </a:cubicBezTo>
                <a:cubicBezTo>
                  <a:pt x="2019439" y="230951"/>
                  <a:pt x="2019197" y="226728"/>
                  <a:pt x="2020034" y="222803"/>
                </a:cubicBezTo>
                <a:cubicBezTo>
                  <a:pt x="2020871" y="218878"/>
                  <a:pt x="2024009" y="214729"/>
                  <a:pt x="2029448" y="210357"/>
                </a:cubicBezTo>
                <a:cubicBezTo>
                  <a:pt x="2032167" y="208171"/>
                  <a:pt x="2035249" y="206800"/>
                  <a:pt x="2038694" y="206243"/>
                </a:cubicBezTo>
                <a:close/>
                <a:moveTo>
                  <a:pt x="3760077" y="193921"/>
                </a:moveTo>
                <a:cubicBezTo>
                  <a:pt x="3774482" y="192730"/>
                  <a:pt x="3785892" y="196547"/>
                  <a:pt x="3794307" y="205371"/>
                </a:cubicBezTo>
                <a:cubicBezTo>
                  <a:pt x="3802723" y="214196"/>
                  <a:pt x="3804924" y="220251"/>
                  <a:pt x="3800912" y="223538"/>
                </a:cubicBezTo>
                <a:cubicBezTo>
                  <a:pt x="3796900" y="226824"/>
                  <a:pt x="3787830" y="227299"/>
                  <a:pt x="3773704" y="224961"/>
                </a:cubicBezTo>
                <a:cubicBezTo>
                  <a:pt x="3759578" y="222623"/>
                  <a:pt x="3743783" y="221454"/>
                  <a:pt x="3726321" y="221454"/>
                </a:cubicBezTo>
                <a:cubicBezTo>
                  <a:pt x="3709342" y="221454"/>
                  <a:pt x="3690242" y="222226"/>
                  <a:pt x="3669022" y="223770"/>
                </a:cubicBezTo>
                <a:cubicBezTo>
                  <a:pt x="3647801" y="225314"/>
                  <a:pt x="3626246" y="227844"/>
                  <a:pt x="3604356" y="231361"/>
                </a:cubicBezTo>
                <a:cubicBezTo>
                  <a:pt x="3582466" y="234877"/>
                  <a:pt x="3567853" y="237608"/>
                  <a:pt x="3560517" y="239555"/>
                </a:cubicBezTo>
                <a:cubicBezTo>
                  <a:pt x="3553181" y="241503"/>
                  <a:pt x="3544410" y="239599"/>
                  <a:pt x="3534202" y="233844"/>
                </a:cubicBezTo>
                <a:cubicBezTo>
                  <a:pt x="3523710" y="225572"/>
                  <a:pt x="3521651" y="220850"/>
                  <a:pt x="3528026" y="219678"/>
                </a:cubicBezTo>
                <a:cubicBezTo>
                  <a:pt x="3534401" y="218505"/>
                  <a:pt x="3547957" y="216940"/>
                  <a:pt x="3568693" y="214980"/>
                </a:cubicBezTo>
                <a:cubicBezTo>
                  <a:pt x="3589430" y="213021"/>
                  <a:pt x="3606812" y="211263"/>
                  <a:pt x="3620839" y="209706"/>
                </a:cubicBezTo>
                <a:cubicBezTo>
                  <a:pt x="3634866" y="208150"/>
                  <a:pt x="3649358" y="206605"/>
                  <a:pt x="3664315" y="205074"/>
                </a:cubicBezTo>
                <a:cubicBezTo>
                  <a:pt x="3679272" y="203542"/>
                  <a:pt x="3695371" y="201598"/>
                  <a:pt x="3712610" y="199242"/>
                </a:cubicBezTo>
                <a:cubicBezTo>
                  <a:pt x="3729849" y="196885"/>
                  <a:pt x="3745672" y="195112"/>
                  <a:pt x="3760077" y="193921"/>
                </a:cubicBezTo>
                <a:close/>
                <a:moveTo>
                  <a:pt x="5536554" y="153756"/>
                </a:moveTo>
                <a:lnTo>
                  <a:pt x="5492949" y="157176"/>
                </a:lnTo>
                <a:lnTo>
                  <a:pt x="5496827" y="158202"/>
                </a:lnTo>
                <a:cubicBezTo>
                  <a:pt x="5506916" y="162047"/>
                  <a:pt x="5512385" y="166651"/>
                  <a:pt x="5513235" y="172015"/>
                </a:cubicBezTo>
                <a:cubicBezTo>
                  <a:pt x="5514085" y="177379"/>
                  <a:pt x="5512727" y="182486"/>
                  <a:pt x="5509161" y="187335"/>
                </a:cubicBezTo>
                <a:cubicBezTo>
                  <a:pt x="5505595" y="192185"/>
                  <a:pt x="5501561" y="191199"/>
                  <a:pt x="5497059" y="184377"/>
                </a:cubicBezTo>
                <a:cubicBezTo>
                  <a:pt x="5492557" y="177556"/>
                  <a:pt x="5488712" y="171355"/>
                  <a:pt x="5485525" y="165774"/>
                </a:cubicBezTo>
                <a:cubicBezTo>
                  <a:pt x="5484887" y="163551"/>
                  <a:pt x="5484643" y="161726"/>
                  <a:pt x="5484794" y="160299"/>
                </a:cubicBezTo>
                <a:lnTo>
                  <a:pt x="5486171" y="157707"/>
                </a:lnTo>
                <a:lnTo>
                  <a:pt x="5464205" y="159430"/>
                </a:lnTo>
                <a:cubicBezTo>
                  <a:pt x="5453800" y="180204"/>
                  <a:pt x="5447220" y="191106"/>
                  <a:pt x="5444467" y="192135"/>
                </a:cubicBezTo>
                <a:cubicBezTo>
                  <a:pt x="5476366" y="192172"/>
                  <a:pt x="5505623" y="192172"/>
                  <a:pt x="5532238" y="192135"/>
                </a:cubicBezTo>
                <a:cubicBezTo>
                  <a:pt x="5533591" y="184818"/>
                  <a:pt x="5535029" y="172025"/>
                  <a:pt x="5536554" y="153756"/>
                </a:cubicBezTo>
                <a:close/>
                <a:moveTo>
                  <a:pt x="984870" y="136120"/>
                </a:moveTo>
                <a:cubicBezTo>
                  <a:pt x="973844" y="137596"/>
                  <a:pt x="965826" y="142978"/>
                  <a:pt x="960816" y="152268"/>
                </a:cubicBezTo>
                <a:cubicBezTo>
                  <a:pt x="955805" y="161557"/>
                  <a:pt x="953675" y="171591"/>
                  <a:pt x="954425" y="182368"/>
                </a:cubicBezTo>
                <a:cubicBezTo>
                  <a:pt x="955176" y="193146"/>
                  <a:pt x="958806" y="201970"/>
                  <a:pt x="965318" y="208841"/>
                </a:cubicBezTo>
                <a:cubicBezTo>
                  <a:pt x="971829" y="215712"/>
                  <a:pt x="980272" y="219315"/>
                  <a:pt x="990646" y="219650"/>
                </a:cubicBezTo>
                <a:cubicBezTo>
                  <a:pt x="1001021" y="219984"/>
                  <a:pt x="1009817" y="216363"/>
                  <a:pt x="1017035" y="208785"/>
                </a:cubicBezTo>
                <a:cubicBezTo>
                  <a:pt x="1024253" y="201207"/>
                  <a:pt x="1027862" y="189679"/>
                  <a:pt x="1027862" y="174201"/>
                </a:cubicBezTo>
                <a:cubicBezTo>
                  <a:pt x="1027862" y="158723"/>
                  <a:pt x="1023453" y="148138"/>
                  <a:pt x="1014635" y="142445"/>
                </a:cubicBezTo>
                <a:cubicBezTo>
                  <a:pt x="1005817" y="136752"/>
                  <a:pt x="995895" y="134644"/>
                  <a:pt x="984870" y="136120"/>
                </a:cubicBezTo>
                <a:close/>
                <a:moveTo>
                  <a:pt x="216405" y="129776"/>
                </a:moveTo>
                <a:cubicBezTo>
                  <a:pt x="209826" y="130917"/>
                  <a:pt x="198065" y="132548"/>
                  <a:pt x="181123" y="134669"/>
                </a:cubicBezTo>
                <a:cubicBezTo>
                  <a:pt x="181867" y="150407"/>
                  <a:pt x="182599" y="168006"/>
                  <a:pt x="183319" y="187466"/>
                </a:cubicBezTo>
                <a:cubicBezTo>
                  <a:pt x="193042" y="186746"/>
                  <a:pt x="207485" y="184619"/>
                  <a:pt x="226646" y="181085"/>
                </a:cubicBezTo>
                <a:cubicBezTo>
                  <a:pt x="228110" y="161092"/>
                  <a:pt x="228841" y="147679"/>
                  <a:pt x="228841" y="140845"/>
                </a:cubicBezTo>
                <a:cubicBezTo>
                  <a:pt x="228841" y="134669"/>
                  <a:pt x="228414" y="130995"/>
                  <a:pt x="227558" y="129823"/>
                </a:cubicBezTo>
                <a:cubicBezTo>
                  <a:pt x="226702" y="128651"/>
                  <a:pt x="222985" y="128635"/>
                  <a:pt x="216405" y="129776"/>
                </a:cubicBezTo>
                <a:close/>
                <a:moveTo>
                  <a:pt x="120290" y="129237"/>
                </a:moveTo>
                <a:cubicBezTo>
                  <a:pt x="107528" y="132325"/>
                  <a:pt x="97618" y="134824"/>
                  <a:pt x="90561" y="136734"/>
                </a:cubicBezTo>
                <a:cubicBezTo>
                  <a:pt x="86345" y="152882"/>
                  <a:pt x="84236" y="162419"/>
                  <a:pt x="84236" y="165346"/>
                </a:cubicBezTo>
                <a:cubicBezTo>
                  <a:pt x="84236" y="167095"/>
                  <a:pt x="85923" y="169091"/>
                  <a:pt x="89296" y="171336"/>
                </a:cubicBezTo>
                <a:cubicBezTo>
                  <a:pt x="92670" y="173581"/>
                  <a:pt x="97097" y="176620"/>
                  <a:pt x="102579" y="180452"/>
                </a:cubicBezTo>
                <a:cubicBezTo>
                  <a:pt x="109760" y="167690"/>
                  <a:pt x="115664" y="150618"/>
                  <a:pt x="120290" y="129237"/>
                </a:cubicBezTo>
                <a:close/>
                <a:moveTo>
                  <a:pt x="3702973" y="120939"/>
                </a:moveTo>
                <a:cubicBezTo>
                  <a:pt x="3712585" y="120939"/>
                  <a:pt x="3720253" y="123848"/>
                  <a:pt x="3725977" y="129664"/>
                </a:cubicBezTo>
                <a:cubicBezTo>
                  <a:pt x="3731700" y="135481"/>
                  <a:pt x="3729372" y="139586"/>
                  <a:pt x="3718991" y="141980"/>
                </a:cubicBezTo>
                <a:cubicBezTo>
                  <a:pt x="3708610" y="144374"/>
                  <a:pt x="3700158" y="145570"/>
                  <a:pt x="3693634" y="145570"/>
                </a:cubicBezTo>
                <a:cubicBezTo>
                  <a:pt x="3687743" y="145570"/>
                  <a:pt x="3680810" y="146144"/>
                  <a:pt x="3672836" y="147291"/>
                </a:cubicBezTo>
                <a:cubicBezTo>
                  <a:pt x="3664861" y="148438"/>
                  <a:pt x="3654021" y="149812"/>
                  <a:pt x="3640317" y="151412"/>
                </a:cubicBezTo>
                <a:cubicBezTo>
                  <a:pt x="3627232" y="152975"/>
                  <a:pt x="3614548" y="150519"/>
                  <a:pt x="3602263" y="144045"/>
                </a:cubicBezTo>
                <a:cubicBezTo>
                  <a:pt x="3589979" y="137571"/>
                  <a:pt x="3589752" y="134058"/>
                  <a:pt x="3601584" y="133506"/>
                </a:cubicBezTo>
                <a:cubicBezTo>
                  <a:pt x="3613416" y="132954"/>
                  <a:pt x="3626553" y="131506"/>
                  <a:pt x="3640996" y="129162"/>
                </a:cubicBezTo>
                <a:cubicBezTo>
                  <a:pt x="3655438" y="126818"/>
                  <a:pt x="3667168" y="124862"/>
                  <a:pt x="3676184" y="123293"/>
                </a:cubicBezTo>
                <a:cubicBezTo>
                  <a:pt x="3685201" y="121724"/>
                  <a:pt x="3694131" y="120939"/>
                  <a:pt x="3702973" y="120939"/>
                </a:cubicBezTo>
                <a:close/>
                <a:moveTo>
                  <a:pt x="7022212" y="115228"/>
                </a:moveTo>
                <a:cubicBezTo>
                  <a:pt x="7017276" y="132790"/>
                  <a:pt x="7009723" y="149198"/>
                  <a:pt x="6999553" y="164453"/>
                </a:cubicBezTo>
                <a:cubicBezTo>
                  <a:pt x="6994468" y="172080"/>
                  <a:pt x="6989114" y="179392"/>
                  <a:pt x="6983489" y="186387"/>
                </a:cubicBezTo>
                <a:lnTo>
                  <a:pt x="6971070" y="200458"/>
                </a:lnTo>
                <a:lnTo>
                  <a:pt x="6979090" y="197995"/>
                </a:lnTo>
                <a:cubicBezTo>
                  <a:pt x="6986618" y="197995"/>
                  <a:pt x="7000626" y="196228"/>
                  <a:pt x="7021114" y="192693"/>
                </a:cubicBezTo>
                <a:cubicBezTo>
                  <a:pt x="7021846" y="165904"/>
                  <a:pt x="7022212" y="140082"/>
                  <a:pt x="7022212" y="115228"/>
                </a:cubicBezTo>
                <a:close/>
                <a:moveTo>
                  <a:pt x="1507238" y="115228"/>
                </a:moveTo>
                <a:cubicBezTo>
                  <a:pt x="1502302" y="132790"/>
                  <a:pt x="1494749" y="149198"/>
                  <a:pt x="1484579" y="164453"/>
                </a:cubicBezTo>
                <a:cubicBezTo>
                  <a:pt x="1479494" y="172080"/>
                  <a:pt x="1474139" y="179392"/>
                  <a:pt x="1468515" y="186387"/>
                </a:cubicBezTo>
                <a:lnTo>
                  <a:pt x="1456096" y="200458"/>
                </a:lnTo>
                <a:lnTo>
                  <a:pt x="1464115" y="197995"/>
                </a:lnTo>
                <a:cubicBezTo>
                  <a:pt x="1471643" y="197995"/>
                  <a:pt x="1485652" y="196228"/>
                  <a:pt x="1506140" y="192693"/>
                </a:cubicBezTo>
                <a:cubicBezTo>
                  <a:pt x="1506872" y="165904"/>
                  <a:pt x="1507238" y="140082"/>
                  <a:pt x="1507238" y="115228"/>
                </a:cubicBezTo>
                <a:close/>
                <a:moveTo>
                  <a:pt x="3137326" y="113183"/>
                </a:moveTo>
                <a:cubicBezTo>
                  <a:pt x="3151319" y="112246"/>
                  <a:pt x="3163057" y="114298"/>
                  <a:pt x="3172541" y="119339"/>
                </a:cubicBezTo>
                <a:cubicBezTo>
                  <a:pt x="3185185" y="126062"/>
                  <a:pt x="3190753" y="132114"/>
                  <a:pt x="3189247" y="137496"/>
                </a:cubicBezTo>
                <a:cubicBezTo>
                  <a:pt x="3187740" y="142879"/>
                  <a:pt x="3181656" y="145183"/>
                  <a:pt x="3170997" y="144408"/>
                </a:cubicBezTo>
                <a:cubicBezTo>
                  <a:pt x="3160337" y="143633"/>
                  <a:pt x="3145358" y="143245"/>
                  <a:pt x="3126060" y="143245"/>
                </a:cubicBezTo>
                <a:cubicBezTo>
                  <a:pt x="3106787" y="143245"/>
                  <a:pt x="3086081" y="144215"/>
                  <a:pt x="3063943" y="146156"/>
                </a:cubicBezTo>
                <a:cubicBezTo>
                  <a:pt x="3041804" y="148097"/>
                  <a:pt x="3023275" y="150407"/>
                  <a:pt x="3008355" y="153086"/>
                </a:cubicBezTo>
                <a:cubicBezTo>
                  <a:pt x="2993435" y="155765"/>
                  <a:pt x="2980413" y="158295"/>
                  <a:pt x="2969288" y="160676"/>
                </a:cubicBezTo>
                <a:cubicBezTo>
                  <a:pt x="2958163" y="163058"/>
                  <a:pt x="2946585" y="160472"/>
                  <a:pt x="2934555" y="152919"/>
                </a:cubicBezTo>
                <a:cubicBezTo>
                  <a:pt x="2923654" y="140926"/>
                  <a:pt x="2922878" y="135521"/>
                  <a:pt x="2932230" y="136706"/>
                </a:cubicBezTo>
                <a:cubicBezTo>
                  <a:pt x="2941581" y="137890"/>
                  <a:pt x="2957602" y="137518"/>
                  <a:pt x="2980292" y="135590"/>
                </a:cubicBezTo>
                <a:cubicBezTo>
                  <a:pt x="3002982" y="133661"/>
                  <a:pt x="3027204" y="130743"/>
                  <a:pt x="3052957" y="126837"/>
                </a:cubicBezTo>
                <a:cubicBezTo>
                  <a:pt x="3078711" y="122930"/>
                  <a:pt x="3101919" y="119023"/>
                  <a:pt x="3122581" y="115116"/>
                </a:cubicBezTo>
                <a:cubicBezTo>
                  <a:pt x="3127747" y="114140"/>
                  <a:pt x="3132661" y="113495"/>
                  <a:pt x="3137326" y="113183"/>
                </a:cubicBezTo>
                <a:close/>
                <a:moveTo>
                  <a:pt x="5869004" y="109289"/>
                </a:moveTo>
                <a:cubicBezTo>
                  <a:pt x="5873038" y="110244"/>
                  <a:pt x="5876515" y="112382"/>
                  <a:pt x="5879436" y="115702"/>
                </a:cubicBezTo>
                <a:cubicBezTo>
                  <a:pt x="5885277" y="122344"/>
                  <a:pt x="5876100" y="128012"/>
                  <a:pt x="5851903" y="132706"/>
                </a:cubicBezTo>
                <a:cubicBezTo>
                  <a:pt x="5827706" y="137400"/>
                  <a:pt x="5811607" y="139124"/>
                  <a:pt x="5803608" y="137878"/>
                </a:cubicBezTo>
                <a:cubicBezTo>
                  <a:pt x="5795608" y="136631"/>
                  <a:pt x="5790366" y="134024"/>
                  <a:pt x="5787879" y="130055"/>
                </a:cubicBezTo>
                <a:cubicBezTo>
                  <a:pt x="5785392" y="126086"/>
                  <a:pt x="5793376" y="122669"/>
                  <a:pt x="5811831" y="119805"/>
                </a:cubicBezTo>
                <a:cubicBezTo>
                  <a:pt x="5830471" y="116071"/>
                  <a:pt x="5844939" y="112794"/>
                  <a:pt x="5855233" y="109973"/>
                </a:cubicBezTo>
                <a:cubicBezTo>
                  <a:pt x="5860379" y="108562"/>
                  <a:pt x="5864970" y="108334"/>
                  <a:pt x="5869004" y="109289"/>
                </a:cubicBezTo>
                <a:close/>
                <a:moveTo>
                  <a:pt x="4030679" y="109289"/>
                </a:moveTo>
                <a:cubicBezTo>
                  <a:pt x="4034713" y="110244"/>
                  <a:pt x="4038190" y="112382"/>
                  <a:pt x="4041111" y="115702"/>
                </a:cubicBezTo>
                <a:cubicBezTo>
                  <a:pt x="4046952" y="122344"/>
                  <a:pt x="4037775" y="128012"/>
                  <a:pt x="4013578" y="132706"/>
                </a:cubicBezTo>
                <a:cubicBezTo>
                  <a:pt x="3989381" y="137400"/>
                  <a:pt x="3973282" y="139124"/>
                  <a:pt x="3965283" y="137878"/>
                </a:cubicBezTo>
                <a:cubicBezTo>
                  <a:pt x="3957283" y="136631"/>
                  <a:pt x="3952040" y="134024"/>
                  <a:pt x="3949554" y="130055"/>
                </a:cubicBezTo>
                <a:cubicBezTo>
                  <a:pt x="3947067" y="126086"/>
                  <a:pt x="3955051" y="122669"/>
                  <a:pt x="3973506" y="119805"/>
                </a:cubicBezTo>
                <a:cubicBezTo>
                  <a:pt x="3992146" y="116071"/>
                  <a:pt x="4006614" y="112794"/>
                  <a:pt x="4016908" y="109973"/>
                </a:cubicBezTo>
                <a:cubicBezTo>
                  <a:pt x="4022055" y="108562"/>
                  <a:pt x="4026645" y="108334"/>
                  <a:pt x="4030679" y="109289"/>
                </a:cubicBezTo>
                <a:close/>
                <a:moveTo>
                  <a:pt x="236578" y="104543"/>
                </a:moveTo>
                <a:cubicBezTo>
                  <a:pt x="239649" y="104467"/>
                  <a:pt x="243191" y="105157"/>
                  <a:pt x="247203" y="106615"/>
                </a:cubicBezTo>
                <a:cubicBezTo>
                  <a:pt x="255227" y="109529"/>
                  <a:pt x="261981" y="113699"/>
                  <a:pt x="267462" y="119126"/>
                </a:cubicBezTo>
                <a:cubicBezTo>
                  <a:pt x="272944" y="124552"/>
                  <a:pt x="272696" y="130238"/>
                  <a:pt x="266718" y="136185"/>
                </a:cubicBezTo>
                <a:cubicBezTo>
                  <a:pt x="260740" y="142132"/>
                  <a:pt x="254000" y="156832"/>
                  <a:pt x="246496" y="180285"/>
                </a:cubicBezTo>
                <a:cubicBezTo>
                  <a:pt x="256616" y="193729"/>
                  <a:pt x="257373" y="200255"/>
                  <a:pt x="248766" y="199865"/>
                </a:cubicBezTo>
                <a:cubicBezTo>
                  <a:pt x="240159" y="199474"/>
                  <a:pt x="231623" y="199474"/>
                  <a:pt x="223158" y="199865"/>
                </a:cubicBezTo>
                <a:cubicBezTo>
                  <a:pt x="214694" y="200255"/>
                  <a:pt x="201314" y="201152"/>
                  <a:pt x="183021" y="202553"/>
                </a:cubicBezTo>
                <a:cubicBezTo>
                  <a:pt x="181248" y="213603"/>
                  <a:pt x="178168" y="218341"/>
                  <a:pt x="173785" y="216766"/>
                </a:cubicBezTo>
                <a:cubicBezTo>
                  <a:pt x="169400" y="215191"/>
                  <a:pt x="166591" y="209287"/>
                  <a:pt x="165357" y="199056"/>
                </a:cubicBezTo>
                <a:cubicBezTo>
                  <a:pt x="164123" y="188824"/>
                  <a:pt x="162929" y="176744"/>
                  <a:pt x="161776" y="162816"/>
                </a:cubicBezTo>
                <a:cubicBezTo>
                  <a:pt x="160622" y="148888"/>
                  <a:pt x="157894" y="136867"/>
                  <a:pt x="153590" y="126753"/>
                </a:cubicBezTo>
                <a:cubicBezTo>
                  <a:pt x="149287" y="116639"/>
                  <a:pt x="151057" y="112589"/>
                  <a:pt x="158901" y="114605"/>
                </a:cubicBezTo>
                <a:cubicBezTo>
                  <a:pt x="166746" y="116620"/>
                  <a:pt x="172448" y="118177"/>
                  <a:pt x="176007" y="119274"/>
                </a:cubicBezTo>
                <a:cubicBezTo>
                  <a:pt x="179567" y="120372"/>
                  <a:pt x="188187" y="119417"/>
                  <a:pt x="201866" y="116409"/>
                </a:cubicBezTo>
                <a:cubicBezTo>
                  <a:pt x="215546" y="113402"/>
                  <a:pt x="224516" y="110289"/>
                  <a:pt x="228777" y="107070"/>
                </a:cubicBezTo>
                <a:cubicBezTo>
                  <a:pt x="230906" y="105461"/>
                  <a:pt x="233507" y="104619"/>
                  <a:pt x="236578" y="104543"/>
                </a:cubicBezTo>
                <a:close/>
                <a:moveTo>
                  <a:pt x="3340475" y="104085"/>
                </a:moveTo>
                <a:cubicBezTo>
                  <a:pt x="3349534" y="105312"/>
                  <a:pt x="3356942" y="107576"/>
                  <a:pt x="3362696" y="110875"/>
                </a:cubicBezTo>
                <a:cubicBezTo>
                  <a:pt x="3370051" y="113901"/>
                  <a:pt x="3372361" y="118074"/>
                  <a:pt x="3369626" y="123395"/>
                </a:cubicBezTo>
                <a:cubicBezTo>
                  <a:pt x="3366892" y="128716"/>
                  <a:pt x="3365912" y="150345"/>
                  <a:pt x="3366687" y="188284"/>
                </a:cubicBezTo>
                <a:cubicBezTo>
                  <a:pt x="3367462" y="226223"/>
                  <a:pt x="3366126" y="251936"/>
                  <a:pt x="3362678" y="265424"/>
                </a:cubicBezTo>
                <a:cubicBezTo>
                  <a:pt x="3359230" y="278911"/>
                  <a:pt x="3354155" y="280300"/>
                  <a:pt x="3347451" y="269591"/>
                </a:cubicBezTo>
                <a:cubicBezTo>
                  <a:pt x="3340748" y="258881"/>
                  <a:pt x="3337979" y="250473"/>
                  <a:pt x="3339144" y="244364"/>
                </a:cubicBezTo>
                <a:cubicBezTo>
                  <a:pt x="3340310" y="238256"/>
                  <a:pt x="3341672" y="225910"/>
                  <a:pt x="3343228" y="207325"/>
                </a:cubicBezTo>
                <a:cubicBezTo>
                  <a:pt x="3344784" y="188740"/>
                  <a:pt x="3344608" y="169950"/>
                  <a:pt x="3342698" y="150956"/>
                </a:cubicBezTo>
                <a:cubicBezTo>
                  <a:pt x="3340788" y="131962"/>
                  <a:pt x="3337675" y="119095"/>
                  <a:pt x="3333359" y="112354"/>
                </a:cubicBezTo>
                <a:cubicBezTo>
                  <a:pt x="3329043" y="105613"/>
                  <a:pt x="3331415" y="102857"/>
                  <a:pt x="3340475" y="104085"/>
                </a:cubicBezTo>
                <a:close/>
                <a:moveTo>
                  <a:pt x="5492403" y="102903"/>
                </a:moveTo>
                <a:cubicBezTo>
                  <a:pt x="5493785" y="102805"/>
                  <a:pt x="5495507" y="103072"/>
                  <a:pt x="5497571" y="103703"/>
                </a:cubicBezTo>
                <a:cubicBezTo>
                  <a:pt x="5505825" y="106227"/>
                  <a:pt x="5511490" y="109526"/>
                  <a:pt x="5514565" y="113600"/>
                </a:cubicBezTo>
                <a:cubicBezTo>
                  <a:pt x="5517641" y="117674"/>
                  <a:pt x="5517815" y="123051"/>
                  <a:pt x="5515086" y="129730"/>
                </a:cubicBezTo>
                <a:cubicBezTo>
                  <a:pt x="5512358" y="136408"/>
                  <a:pt x="5507927" y="136523"/>
                  <a:pt x="5501794" y="130074"/>
                </a:cubicBezTo>
                <a:cubicBezTo>
                  <a:pt x="5495661" y="123624"/>
                  <a:pt x="5491454" y="118136"/>
                  <a:pt x="5489171" y="113610"/>
                </a:cubicBezTo>
                <a:cubicBezTo>
                  <a:pt x="5487181" y="106763"/>
                  <a:pt x="5488258" y="103195"/>
                  <a:pt x="5492403" y="102903"/>
                </a:cubicBezTo>
                <a:close/>
                <a:moveTo>
                  <a:pt x="6768745" y="98617"/>
                </a:moveTo>
                <a:cubicBezTo>
                  <a:pt x="6770391" y="98808"/>
                  <a:pt x="6772392" y="99310"/>
                  <a:pt x="6774748" y="100122"/>
                </a:cubicBezTo>
                <a:cubicBezTo>
                  <a:pt x="6781830" y="102776"/>
                  <a:pt x="6787687" y="106844"/>
                  <a:pt x="6792320" y="112326"/>
                </a:cubicBezTo>
                <a:cubicBezTo>
                  <a:pt x="6796952" y="117808"/>
                  <a:pt x="6797001" y="122567"/>
                  <a:pt x="6792468" y="126604"/>
                </a:cubicBezTo>
                <a:cubicBezTo>
                  <a:pt x="6787935" y="130641"/>
                  <a:pt x="6781011" y="141388"/>
                  <a:pt x="6771698" y="158844"/>
                </a:cubicBezTo>
                <a:cubicBezTo>
                  <a:pt x="6762384" y="176300"/>
                  <a:pt x="6751026" y="192324"/>
                  <a:pt x="6737625" y="206916"/>
                </a:cubicBezTo>
                <a:cubicBezTo>
                  <a:pt x="6724224" y="221507"/>
                  <a:pt x="6708204" y="234551"/>
                  <a:pt x="6689563" y="246048"/>
                </a:cubicBezTo>
                <a:cubicBezTo>
                  <a:pt x="6670922" y="257545"/>
                  <a:pt x="6650864" y="265659"/>
                  <a:pt x="6629390" y="270391"/>
                </a:cubicBezTo>
                <a:cubicBezTo>
                  <a:pt x="6607915" y="275122"/>
                  <a:pt x="6606526" y="272704"/>
                  <a:pt x="6625222" y="263135"/>
                </a:cubicBezTo>
                <a:cubicBezTo>
                  <a:pt x="6643919" y="253567"/>
                  <a:pt x="6662135" y="241847"/>
                  <a:pt x="6679870" y="227975"/>
                </a:cubicBezTo>
                <a:cubicBezTo>
                  <a:pt x="6697606" y="214103"/>
                  <a:pt x="6712811" y="200063"/>
                  <a:pt x="6725486" y="185856"/>
                </a:cubicBezTo>
                <a:cubicBezTo>
                  <a:pt x="6738162" y="171649"/>
                  <a:pt x="6748158" y="156345"/>
                  <a:pt x="6755475" y="139943"/>
                </a:cubicBezTo>
                <a:cubicBezTo>
                  <a:pt x="6762792" y="123541"/>
                  <a:pt x="6765478" y="111991"/>
                  <a:pt x="6763530" y="105294"/>
                </a:cubicBezTo>
                <a:cubicBezTo>
                  <a:pt x="6762070" y="100271"/>
                  <a:pt x="6763808" y="98045"/>
                  <a:pt x="6768745" y="98617"/>
                </a:cubicBezTo>
                <a:close/>
                <a:moveTo>
                  <a:pt x="5529783" y="95301"/>
                </a:moveTo>
                <a:cubicBezTo>
                  <a:pt x="5527240" y="95340"/>
                  <a:pt x="5523885" y="95744"/>
                  <a:pt x="5519718" y="96513"/>
                </a:cubicBezTo>
                <a:cubicBezTo>
                  <a:pt x="5511384" y="98051"/>
                  <a:pt x="5499254" y="99545"/>
                  <a:pt x="5483330" y="100996"/>
                </a:cubicBezTo>
                <a:cubicBezTo>
                  <a:pt x="5479994" y="111700"/>
                  <a:pt x="5475603" y="124567"/>
                  <a:pt x="5470158" y="139599"/>
                </a:cubicBezTo>
                <a:cubicBezTo>
                  <a:pt x="5491677" y="138867"/>
                  <a:pt x="5513827" y="137428"/>
                  <a:pt x="5536610" y="135283"/>
                </a:cubicBezTo>
                <a:cubicBezTo>
                  <a:pt x="5537354" y="110664"/>
                  <a:pt x="5536809" y="97663"/>
                  <a:pt x="5534973" y="96280"/>
                </a:cubicBezTo>
                <a:cubicBezTo>
                  <a:pt x="5534056" y="95589"/>
                  <a:pt x="5532326" y="95263"/>
                  <a:pt x="5529783" y="95301"/>
                </a:cubicBezTo>
                <a:close/>
                <a:moveTo>
                  <a:pt x="7352378" y="83695"/>
                </a:moveTo>
                <a:cubicBezTo>
                  <a:pt x="7346778" y="84464"/>
                  <a:pt x="7339539" y="85804"/>
                  <a:pt x="7330658" y="87713"/>
                </a:cubicBezTo>
                <a:lnTo>
                  <a:pt x="7330658" y="133757"/>
                </a:lnTo>
                <a:cubicBezTo>
                  <a:pt x="7334168" y="133807"/>
                  <a:pt x="7343526" y="132796"/>
                  <a:pt x="7358731" y="130725"/>
                </a:cubicBezTo>
                <a:cubicBezTo>
                  <a:pt x="7361720" y="103539"/>
                  <a:pt x="7362808" y="88712"/>
                  <a:pt x="7361996" y="86244"/>
                </a:cubicBezTo>
                <a:cubicBezTo>
                  <a:pt x="7361184" y="83776"/>
                  <a:pt x="7357978" y="82926"/>
                  <a:pt x="7352378" y="83695"/>
                </a:cubicBezTo>
                <a:close/>
                <a:moveTo>
                  <a:pt x="4294854" y="83695"/>
                </a:moveTo>
                <a:cubicBezTo>
                  <a:pt x="4289254" y="84464"/>
                  <a:pt x="4282014" y="85804"/>
                  <a:pt x="4273134" y="87713"/>
                </a:cubicBezTo>
                <a:lnTo>
                  <a:pt x="4273134" y="133757"/>
                </a:lnTo>
                <a:cubicBezTo>
                  <a:pt x="4276644" y="133807"/>
                  <a:pt x="4286002" y="132796"/>
                  <a:pt x="4301207" y="130725"/>
                </a:cubicBezTo>
                <a:cubicBezTo>
                  <a:pt x="4304196" y="103539"/>
                  <a:pt x="4305284" y="88712"/>
                  <a:pt x="4304472" y="86244"/>
                </a:cubicBezTo>
                <a:cubicBezTo>
                  <a:pt x="4303659" y="83776"/>
                  <a:pt x="4300453" y="82926"/>
                  <a:pt x="4294854" y="83695"/>
                </a:cubicBezTo>
                <a:close/>
                <a:moveTo>
                  <a:pt x="1837404" y="83695"/>
                </a:moveTo>
                <a:cubicBezTo>
                  <a:pt x="1831804" y="84464"/>
                  <a:pt x="1824564" y="85804"/>
                  <a:pt x="1815685" y="87713"/>
                </a:cubicBezTo>
                <a:lnTo>
                  <a:pt x="1815685" y="133757"/>
                </a:lnTo>
                <a:cubicBezTo>
                  <a:pt x="1819194" y="133807"/>
                  <a:pt x="1828552" y="132796"/>
                  <a:pt x="1843757" y="130725"/>
                </a:cubicBezTo>
                <a:cubicBezTo>
                  <a:pt x="1846746" y="103539"/>
                  <a:pt x="1847834" y="88712"/>
                  <a:pt x="1847022" y="86244"/>
                </a:cubicBezTo>
                <a:cubicBezTo>
                  <a:pt x="1846209" y="83776"/>
                  <a:pt x="1843003" y="82926"/>
                  <a:pt x="1837404" y="83695"/>
                </a:cubicBezTo>
                <a:close/>
                <a:moveTo>
                  <a:pt x="6106408" y="83623"/>
                </a:moveTo>
                <a:cubicBezTo>
                  <a:pt x="6114767" y="82825"/>
                  <a:pt x="6120320" y="83993"/>
                  <a:pt x="6123067" y="87127"/>
                </a:cubicBezTo>
                <a:cubicBezTo>
                  <a:pt x="6128562" y="93397"/>
                  <a:pt x="6124522" y="97865"/>
                  <a:pt x="6110947" y="100531"/>
                </a:cubicBezTo>
                <a:cubicBezTo>
                  <a:pt x="6097372" y="103198"/>
                  <a:pt x="6080422" y="106689"/>
                  <a:pt x="6060094" y="111005"/>
                </a:cubicBezTo>
                <a:cubicBezTo>
                  <a:pt x="6073328" y="117367"/>
                  <a:pt x="6078918" y="122428"/>
                  <a:pt x="6076866" y="126186"/>
                </a:cubicBezTo>
                <a:cubicBezTo>
                  <a:pt x="6074813" y="129943"/>
                  <a:pt x="6073117" y="133515"/>
                  <a:pt x="6071777" y="136901"/>
                </a:cubicBezTo>
                <a:cubicBezTo>
                  <a:pt x="6077036" y="137149"/>
                  <a:pt x="6081969" y="136687"/>
                  <a:pt x="6086576" y="135515"/>
                </a:cubicBezTo>
                <a:cubicBezTo>
                  <a:pt x="6091184" y="134343"/>
                  <a:pt x="6095528" y="135255"/>
                  <a:pt x="6099608" y="138250"/>
                </a:cubicBezTo>
                <a:cubicBezTo>
                  <a:pt x="6103688" y="141245"/>
                  <a:pt x="6107853" y="144870"/>
                  <a:pt x="6112100" y="149124"/>
                </a:cubicBezTo>
                <a:cubicBezTo>
                  <a:pt x="6116348" y="153378"/>
                  <a:pt x="6116656" y="157102"/>
                  <a:pt x="6113021" y="160295"/>
                </a:cubicBezTo>
                <a:cubicBezTo>
                  <a:pt x="6109388" y="163489"/>
                  <a:pt x="6106240" y="171166"/>
                  <a:pt x="6103580" y="183326"/>
                </a:cubicBezTo>
                <a:cubicBezTo>
                  <a:pt x="6100920" y="195487"/>
                  <a:pt x="6097000" y="207939"/>
                  <a:pt x="6091822" y="220682"/>
                </a:cubicBezTo>
                <a:cubicBezTo>
                  <a:pt x="6086645" y="233426"/>
                  <a:pt x="6079287" y="243549"/>
                  <a:pt x="6069750" y="251052"/>
                </a:cubicBezTo>
                <a:cubicBezTo>
                  <a:pt x="6060212" y="258556"/>
                  <a:pt x="6054485" y="258292"/>
                  <a:pt x="6052569" y="250262"/>
                </a:cubicBezTo>
                <a:cubicBezTo>
                  <a:pt x="6050653" y="242231"/>
                  <a:pt x="6046151" y="233258"/>
                  <a:pt x="6039063" y="223342"/>
                </a:cubicBezTo>
                <a:cubicBezTo>
                  <a:pt x="6031975" y="213427"/>
                  <a:pt x="6033048" y="210804"/>
                  <a:pt x="6042282" y="215473"/>
                </a:cubicBezTo>
                <a:cubicBezTo>
                  <a:pt x="6051515" y="220143"/>
                  <a:pt x="6057512" y="222363"/>
                  <a:pt x="6060271" y="222133"/>
                </a:cubicBezTo>
                <a:cubicBezTo>
                  <a:pt x="6063031" y="221904"/>
                  <a:pt x="6066203" y="218921"/>
                  <a:pt x="6069787" y="213185"/>
                </a:cubicBezTo>
                <a:cubicBezTo>
                  <a:pt x="6073372" y="207449"/>
                  <a:pt x="6077104" y="197121"/>
                  <a:pt x="6080986" y="182201"/>
                </a:cubicBezTo>
                <a:cubicBezTo>
                  <a:pt x="6084868" y="167281"/>
                  <a:pt x="6084610" y="158187"/>
                  <a:pt x="6080214" y="154919"/>
                </a:cubicBezTo>
                <a:cubicBezTo>
                  <a:pt x="6075818" y="151651"/>
                  <a:pt x="6071666" y="149316"/>
                  <a:pt x="6067759" y="147914"/>
                </a:cubicBezTo>
                <a:cubicBezTo>
                  <a:pt x="6059140" y="166320"/>
                  <a:pt x="6048086" y="183456"/>
                  <a:pt x="6034598" y="199325"/>
                </a:cubicBezTo>
                <a:cubicBezTo>
                  <a:pt x="6021111" y="215194"/>
                  <a:pt x="6007763" y="225962"/>
                  <a:pt x="5994554" y="231630"/>
                </a:cubicBezTo>
                <a:cubicBezTo>
                  <a:pt x="5981346" y="237298"/>
                  <a:pt x="5979910" y="234641"/>
                  <a:pt x="5990248" y="223659"/>
                </a:cubicBezTo>
                <a:cubicBezTo>
                  <a:pt x="6000585" y="212676"/>
                  <a:pt x="6010150" y="201459"/>
                  <a:pt x="6018943" y="190005"/>
                </a:cubicBezTo>
                <a:cubicBezTo>
                  <a:pt x="6027737" y="178551"/>
                  <a:pt x="6035603" y="164782"/>
                  <a:pt x="6042542" y="148696"/>
                </a:cubicBezTo>
                <a:cubicBezTo>
                  <a:pt x="6049481" y="132610"/>
                  <a:pt x="6052095" y="121063"/>
                  <a:pt x="6050383" y="114056"/>
                </a:cubicBezTo>
                <a:cubicBezTo>
                  <a:pt x="6035798" y="118608"/>
                  <a:pt x="6025105" y="122276"/>
                  <a:pt x="6018302" y="125060"/>
                </a:cubicBezTo>
                <a:cubicBezTo>
                  <a:pt x="6011499" y="127844"/>
                  <a:pt x="6003317" y="124738"/>
                  <a:pt x="5993754" y="115740"/>
                </a:cubicBezTo>
                <a:cubicBezTo>
                  <a:pt x="5984192" y="106742"/>
                  <a:pt x="5984983" y="102640"/>
                  <a:pt x="5996126" y="103433"/>
                </a:cubicBezTo>
                <a:cubicBezTo>
                  <a:pt x="6007270" y="104227"/>
                  <a:pt x="6032865" y="100389"/>
                  <a:pt x="6072912" y="91918"/>
                </a:cubicBezTo>
                <a:cubicBezTo>
                  <a:pt x="6086884" y="87186"/>
                  <a:pt x="6098049" y="84421"/>
                  <a:pt x="6106408" y="83623"/>
                </a:cubicBezTo>
                <a:close/>
                <a:moveTo>
                  <a:pt x="2429758" y="83623"/>
                </a:moveTo>
                <a:cubicBezTo>
                  <a:pt x="2438117" y="82825"/>
                  <a:pt x="2443671" y="83993"/>
                  <a:pt x="2446418" y="87127"/>
                </a:cubicBezTo>
                <a:cubicBezTo>
                  <a:pt x="2451912" y="93397"/>
                  <a:pt x="2447872" y="97865"/>
                  <a:pt x="2434297" y="100531"/>
                </a:cubicBezTo>
                <a:cubicBezTo>
                  <a:pt x="2420723" y="103198"/>
                  <a:pt x="2403772" y="106689"/>
                  <a:pt x="2383445" y="111005"/>
                </a:cubicBezTo>
                <a:cubicBezTo>
                  <a:pt x="2396678" y="117367"/>
                  <a:pt x="2402268" y="122428"/>
                  <a:pt x="2400216" y="126186"/>
                </a:cubicBezTo>
                <a:cubicBezTo>
                  <a:pt x="2398163" y="129943"/>
                  <a:pt x="2396467" y="133515"/>
                  <a:pt x="2395128" y="136901"/>
                </a:cubicBezTo>
                <a:cubicBezTo>
                  <a:pt x="2400386" y="137149"/>
                  <a:pt x="2405319" y="136687"/>
                  <a:pt x="2409927" y="135515"/>
                </a:cubicBezTo>
                <a:cubicBezTo>
                  <a:pt x="2414534" y="134343"/>
                  <a:pt x="2418878" y="135255"/>
                  <a:pt x="2422958" y="138250"/>
                </a:cubicBezTo>
                <a:cubicBezTo>
                  <a:pt x="2427039" y="141245"/>
                  <a:pt x="2431203" y="144870"/>
                  <a:pt x="2435451" y="149124"/>
                </a:cubicBezTo>
                <a:cubicBezTo>
                  <a:pt x="2439699" y="153378"/>
                  <a:pt x="2440005" y="157102"/>
                  <a:pt x="2436372" y="160295"/>
                </a:cubicBezTo>
                <a:cubicBezTo>
                  <a:pt x="2432738" y="163489"/>
                  <a:pt x="2429591" y="171166"/>
                  <a:pt x="2426930" y="183326"/>
                </a:cubicBezTo>
                <a:cubicBezTo>
                  <a:pt x="2424270" y="195487"/>
                  <a:pt x="2420351" y="207939"/>
                  <a:pt x="2415173" y="220682"/>
                </a:cubicBezTo>
                <a:cubicBezTo>
                  <a:pt x="2409995" y="233426"/>
                  <a:pt x="2402637" y="243549"/>
                  <a:pt x="2393100" y="251052"/>
                </a:cubicBezTo>
                <a:cubicBezTo>
                  <a:pt x="2383562" y="258556"/>
                  <a:pt x="2377836" y="258292"/>
                  <a:pt x="2375919" y="250262"/>
                </a:cubicBezTo>
                <a:cubicBezTo>
                  <a:pt x="2374003" y="242231"/>
                  <a:pt x="2369501" y="233258"/>
                  <a:pt x="2362413" y="223342"/>
                </a:cubicBezTo>
                <a:cubicBezTo>
                  <a:pt x="2355325" y="213427"/>
                  <a:pt x="2356398" y="210804"/>
                  <a:pt x="2365632" y="215473"/>
                </a:cubicBezTo>
                <a:cubicBezTo>
                  <a:pt x="2374865" y="220143"/>
                  <a:pt x="2380862" y="222363"/>
                  <a:pt x="2383621" y="222133"/>
                </a:cubicBezTo>
                <a:cubicBezTo>
                  <a:pt x="2386381" y="221904"/>
                  <a:pt x="2389553" y="218921"/>
                  <a:pt x="2393137" y="213185"/>
                </a:cubicBezTo>
                <a:cubicBezTo>
                  <a:pt x="2396721" y="207449"/>
                  <a:pt x="2400454" y="197121"/>
                  <a:pt x="2404336" y="182201"/>
                </a:cubicBezTo>
                <a:cubicBezTo>
                  <a:pt x="2408218" y="167281"/>
                  <a:pt x="2407961" y="158187"/>
                  <a:pt x="2403564" y="154919"/>
                </a:cubicBezTo>
                <a:cubicBezTo>
                  <a:pt x="2399168" y="151651"/>
                  <a:pt x="2395016" y="149316"/>
                  <a:pt x="2391109" y="147914"/>
                </a:cubicBezTo>
                <a:cubicBezTo>
                  <a:pt x="2382490" y="166320"/>
                  <a:pt x="2371436" y="183456"/>
                  <a:pt x="2357948" y="199325"/>
                </a:cubicBezTo>
                <a:cubicBezTo>
                  <a:pt x="2344461" y="215194"/>
                  <a:pt x="2331113" y="225962"/>
                  <a:pt x="2317904" y="231630"/>
                </a:cubicBezTo>
                <a:cubicBezTo>
                  <a:pt x="2304696" y="237298"/>
                  <a:pt x="2303260" y="234641"/>
                  <a:pt x="2313598" y="223659"/>
                </a:cubicBezTo>
                <a:cubicBezTo>
                  <a:pt x="2323935" y="212676"/>
                  <a:pt x="2333500" y="201459"/>
                  <a:pt x="2342294" y="190005"/>
                </a:cubicBezTo>
                <a:cubicBezTo>
                  <a:pt x="2351087" y="178551"/>
                  <a:pt x="2358953" y="164782"/>
                  <a:pt x="2365892" y="148696"/>
                </a:cubicBezTo>
                <a:cubicBezTo>
                  <a:pt x="2372831" y="132610"/>
                  <a:pt x="2375445" y="121063"/>
                  <a:pt x="2373734" y="114056"/>
                </a:cubicBezTo>
                <a:cubicBezTo>
                  <a:pt x="2359148" y="118608"/>
                  <a:pt x="2348455" y="122276"/>
                  <a:pt x="2341652" y="125060"/>
                </a:cubicBezTo>
                <a:cubicBezTo>
                  <a:pt x="2334849" y="127844"/>
                  <a:pt x="2326667" y="124738"/>
                  <a:pt x="2317104" y="115740"/>
                </a:cubicBezTo>
                <a:cubicBezTo>
                  <a:pt x="2307542" y="106742"/>
                  <a:pt x="2308333" y="102640"/>
                  <a:pt x="2319477" y="103433"/>
                </a:cubicBezTo>
                <a:cubicBezTo>
                  <a:pt x="2330620" y="104227"/>
                  <a:pt x="2356215" y="100389"/>
                  <a:pt x="2396262" y="91918"/>
                </a:cubicBezTo>
                <a:cubicBezTo>
                  <a:pt x="2410234" y="87186"/>
                  <a:pt x="2421399" y="84421"/>
                  <a:pt x="2429758" y="83623"/>
                </a:cubicBezTo>
                <a:close/>
                <a:moveTo>
                  <a:pt x="6651479" y="73854"/>
                </a:moveTo>
                <a:cubicBezTo>
                  <a:pt x="6653142" y="73659"/>
                  <a:pt x="6655202" y="74896"/>
                  <a:pt x="6657658" y="77565"/>
                </a:cubicBezTo>
                <a:cubicBezTo>
                  <a:pt x="6662569" y="82904"/>
                  <a:pt x="6665024" y="90764"/>
                  <a:pt x="6665024" y="101145"/>
                </a:cubicBezTo>
                <a:cubicBezTo>
                  <a:pt x="6665024" y="111017"/>
                  <a:pt x="6661106" y="122837"/>
                  <a:pt x="6653268" y="136604"/>
                </a:cubicBezTo>
                <a:cubicBezTo>
                  <a:pt x="6645429" y="150370"/>
                  <a:pt x="6638986" y="152807"/>
                  <a:pt x="6633938" y="143915"/>
                </a:cubicBezTo>
                <a:cubicBezTo>
                  <a:pt x="6628890" y="135022"/>
                  <a:pt x="6627930" y="127739"/>
                  <a:pt x="6631054" y="122065"/>
                </a:cubicBezTo>
                <a:cubicBezTo>
                  <a:pt x="6634180" y="116391"/>
                  <a:pt x="6637342" y="109157"/>
                  <a:pt x="6640542" y="100364"/>
                </a:cubicBezTo>
                <a:cubicBezTo>
                  <a:pt x="6643556" y="92067"/>
                  <a:pt x="6645934" y="84858"/>
                  <a:pt x="6647677" y="78737"/>
                </a:cubicBezTo>
                <a:cubicBezTo>
                  <a:pt x="6648548" y="75677"/>
                  <a:pt x="6649816" y="74049"/>
                  <a:pt x="6651479" y="73854"/>
                </a:cubicBezTo>
                <a:close/>
                <a:moveTo>
                  <a:pt x="5537498" y="71268"/>
                </a:moveTo>
                <a:cubicBezTo>
                  <a:pt x="5540838" y="71017"/>
                  <a:pt x="5544188" y="71727"/>
                  <a:pt x="5547549" y="73398"/>
                </a:cubicBezTo>
                <a:cubicBezTo>
                  <a:pt x="5554271" y="76741"/>
                  <a:pt x="5560175" y="80647"/>
                  <a:pt x="5565260" y="85118"/>
                </a:cubicBezTo>
                <a:cubicBezTo>
                  <a:pt x="5570345" y="89589"/>
                  <a:pt x="5571135" y="94358"/>
                  <a:pt x="5567631" y="99424"/>
                </a:cubicBezTo>
                <a:cubicBezTo>
                  <a:pt x="5564128" y="104491"/>
                  <a:pt x="5562376" y="115551"/>
                  <a:pt x="5562376" y="132604"/>
                </a:cubicBezTo>
                <a:cubicBezTo>
                  <a:pt x="5579156" y="131860"/>
                  <a:pt x="5594337" y="130505"/>
                  <a:pt x="5607917" y="128539"/>
                </a:cubicBezTo>
                <a:cubicBezTo>
                  <a:pt x="5621498" y="126573"/>
                  <a:pt x="5631702" y="130477"/>
                  <a:pt x="5638529" y="140250"/>
                </a:cubicBezTo>
                <a:cubicBezTo>
                  <a:pt x="5645357" y="150023"/>
                  <a:pt x="5644256" y="154717"/>
                  <a:pt x="5635227" y="154333"/>
                </a:cubicBezTo>
                <a:cubicBezTo>
                  <a:pt x="5626199" y="153948"/>
                  <a:pt x="5616069" y="153561"/>
                  <a:pt x="5604839" y="153170"/>
                </a:cubicBezTo>
                <a:cubicBezTo>
                  <a:pt x="5593608" y="152779"/>
                  <a:pt x="5579002" y="152584"/>
                  <a:pt x="5561018" y="152584"/>
                </a:cubicBezTo>
                <a:cubicBezTo>
                  <a:pt x="5560324" y="170890"/>
                  <a:pt x="5559220" y="184861"/>
                  <a:pt x="5557707" y="194498"/>
                </a:cubicBezTo>
                <a:cubicBezTo>
                  <a:pt x="5562556" y="194498"/>
                  <a:pt x="5571077" y="195546"/>
                  <a:pt x="5583268" y="197642"/>
                </a:cubicBezTo>
                <a:cubicBezTo>
                  <a:pt x="5595459" y="199738"/>
                  <a:pt x="5602612" y="205399"/>
                  <a:pt x="5604727" y="214627"/>
                </a:cubicBezTo>
                <a:cubicBezTo>
                  <a:pt x="5606842" y="223854"/>
                  <a:pt x="5602467" y="226893"/>
                  <a:pt x="5591602" y="223742"/>
                </a:cubicBezTo>
                <a:cubicBezTo>
                  <a:pt x="5580738" y="220592"/>
                  <a:pt x="5568794" y="217498"/>
                  <a:pt x="5555772" y="214459"/>
                </a:cubicBezTo>
                <a:cubicBezTo>
                  <a:pt x="5551419" y="238867"/>
                  <a:pt x="5543686" y="256835"/>
                  <a:pt x="5532573" y="268363"/>
                </a:cubicBezTo>
                <a:cubicBezTo>
                  <a:pt x="5521461" y="279891"/>
                  <a:pt x="5513635" y="281575"/>
                  <a:pt x="5509096" y="273414"/>
                </a:cubicBezTo>
                <a:cubicBezTo>
                  <a:pt x="5504556" y="265253"/>
                  <a:pt x="5497686" y="257254"/>
                  <a:pt x="5488483" y="249415"/>
                </a:cubicBezTo>
                <a:cubicBezTo>
                  <a:pt x="5479280" y="241577"/>
                  <a:pt x="5481116" y="238827"/>
                  <a:pt x="5493989" y="241165"/>
                </a:cubicBezTo>
                <a:cubicBezTo>
                  <a:pt x="5506863" y="243502"/>
                  <a:pt x="5515247" y="243360"/>
                  <a:pt x="5519141" y="240737"/>
                </a:cubicBezTo>
                <a:cubicBezTo>
                  <a:pt x="5523036" y="238114"/>
                  <a:pt x="5526508" y="228505"/>
                  <a:pt x="5529559" y="211911"/>
                </a:cubicBezTo>
                <a:cubicBezTo>
                  <a:pt x="5488508" y="209715"/>
                  <a:pt x="5461725" y="209759"/>
                  <a:pt x="5449211" y="212041"/>
                </a:cubicBezTo>
                <a:cubicBezTo>
                  <a:pt x="5436697" y="214323"/>
                  <a:pt x="5426970" y="217240"/>
                  <a:pt x="5420031" y="220794"/>
                </a:cubicBezTo>
                <a:cubicBezTo>
                  <a:pt x="5413092" y="224347"/>
                  <a:pt x="5408209" y="221653"/>
                  <a:pt x="5405381" y="212711"/>
                </a:cubicBezTo>
                <a:cubicBezTo>
                  <a:pt x="5402553" y="203768"/>
                  <a:pt x="5405136" y="197663"/>
                  <a:pt x="5413129" y="194395"/>
                </a:cubicBezTo>
                <a:cubicBezTo>
                  <a:pt x="5421123" y="191127"/>
                  <a:pt x="5430744" y="179913"/>
                  <a:pt x="5441993" y="160751"/>
                </a:cubicBezTo>
                <a:cubicBezTo>
                  <a:pt x="5416742" y="163070"/>
                  <a:pt x="5400160" y="165011"/>
                  <a:pt x="5392247" y="166574"/>
                </a:cubicBezTo>
                <a:cubicBezTo>
                  <a:pt x="5384335" y="168136"/>
                  <a:pt x="5376447" y="164810"/>
                  <a:pt x="5368583" y="156593"/>
                </a:cubicBezTo>
                <a:cubicBezTo>
                  <a:pt x="5360720" y="148376"/>
                  <a:pt x="5362804" y="144665"/>
                  <a:pt x="5374834" y="145459"/>
                </a:cubicBezTo>
                <a:cubicBezTo>
                  <a:pt x="5386865" y="146253"/>
                  <a:pt x="5411440" y="145167"/>
                  <a:pt x="5448560" y="142203"/>
                </a:cubicBezTo>
                <a:cubicBezTo>
                  <a:pt x="5458196" y="117361"/>
                  <a:pt x="5461458" y="100404"/>
                  <a:pt x="5458345" y="91332"/>
                </a:cubicBezTo>
                <a:cubicBezTo>
                  <a:pt x="5455233" y="82260"/>
                  <a:pt x="5456243" y="78142"/>
                  <a:pt x="5461378" y="78979"/>
                </a:cubicBezTo>
                <a:cubicBezTo>
                  <a:pt x="5466512" y="79816"/>
                  <a:pt x="5470940" y="80985"/>
                  <a:pt x="5474660" y="82486"/>
                </a:cubicBezTo>
                <a:cubicBezTo>
                  <a:pt x="5478381" y="83987"/>
                  <a:pt x="5486461" y="84185"/>
                  <a:pt x="5498901" y="83081"/>
                </a:cubicBezTo>
                <a:cubicBezTo>
                  <a:pt x="5511341" y="81977"/>
                  <a:pt x="5520878" y="79252"/>
                  <a:pt x="5527513" y="74905"/>
                </a:cubicBezTo>
                <a:cubicBezTo>
                  <a:pt x="5530831" y="72731"/>
                  <a:pt x="5534159" y="71519"/>
                  <a:pt x="5537498" y="71268"/>
                </a:cubicBezTo>
                <a:close/>
                <a:moveTo>
                  <a:pt x="1294590" y="63241"/>
                </a:moveTo>
                <a:cubicBezTo>
                  <a:pt x="1286150" y="62875"/>
                  <a:pt x="1278514" y="67383"/>
                  <a:pt x="1271680" y="76765"/>
                </a:cubicBezTo>
                <a:cubicBezTo>
                  <a:pt x="1264846" y="86148"/>
                  <a:pt x="1260282" y="101300"/>
                  <a:pt x="1257988" y="122223"/>
                </a:cubicBezTo>
                <a:cubicBezTo>
                  <a:pt x="1255706" y="143133"/>
                  <a:pt x="1256481" y="161814"/>
                  <a:pt x="1260313" y="178266"/>
                </a:cubicBezTo>
                <a:cubicBezTo>
                  <a:pt x="1264146" y="194718"/>
                  <a:pt x="1270071" y="206007"/>
                  <a:pt x="1278089" y="212134"/>
                </a:cubicBezTo>
                <a:cubicBezTo>
                  <a:pt x="1286108" y="218261"/>
                  <a:pt x="1294156" y="219547"/>
                  <a:pt x="1302236" y="215994"/>
                </a:cubicBezTo>
                <a:cubicBezTo>
                  <a:pt x="1310316" y="212441"/>
                  <a:pt x="1316434" y="204438"/>
                  <a:pt x="1320589" y="191986"/>
                </a:cubicBezTo>
                <a:cubicBezTo>
                  <a:pt x="1324743" y="179534"/>
                  <a:pt x="1326821" y="165811"/>
                  <a:pt x="1326821" y="150817"/>
                </a:cubicBezTo>
                <a:cubicBezTo>
                  <a:pt x="1326821" y="135822"/>
                  <a:pt x="1326250" y="122232"/>
                  <a:pt x="1325109" y="110047"/>
                </a:cubicBezTo>
                <a:cubicBezTo>
                  <a:pt x="1323968" y="97862"/>
                  <a:pt x="1320706" y="87106"/>
                  <a:pt x="1315324" y="77779"/>
                </a:cubicBezTo>
                <a:cubicBezTo>
                  <a:pt x="1309941" y="68453"/>
                  <a:pt x="1303030" y="63606"/>
                  <a:pt x="1294590" y="63241"/>
                </a:cubicBezTo>
                <a:close/>
                <a:moveTo>
                  <a:pt x="1142190" y="63241"/>
                </a:moveTo>
                <a:cubicBezTo>
                  <a:pt x="1133750" y="62875"/>
                  <a:pt x="1126114" y="67383"/>
                  <a:pt x="1119280" y="76765"/>
                </a:cubicBezTo>
                <a:cubicBezTo>
                  <a:pt x="1112447" y="86148"/>
                  <a:pt x="1107882" y="101300"/>
                  <a:pt x="1105588" y="122223"/>
                </a:cubicBezTo>
                <a:cubicBezTo>
                  <a:pt x="1103306" y="143133"/>
                  <a:pt x="1104081" y="161814"/>
                  <a:pt x="1107913" y="178266"/>
                </a:cubicBezTo>
                <a:cubicBezTo>
                  <a:pt x="1111745" y="194718"/>
                  <a:pt x="1117671" y="206007"/>
                  <a:pt x="1125689" y="212134"/>
                </a:cubicBezTo>
                <a:cubicBezTo>
                  <a:pt x="1133707" y="218261"/>
                  <a:pt x="1141756" y="219547"/>
                  <a:pt x="1149837" y="215994"/>
                </a:cubicBezTo>
                <a:cubicBezTo>
                  <a:pt x="1157916" y="212441"/>
                  <a:pt x="1164034" y="204438"/>
                  <a:pt x="1168189" y="191986"/>
                </a:cubicBezTo>
                <a:cubicBezTo>
                  <a:pt x="1172343" y="179534"/>
                  <a:pt x="1174421" y="165811"/>
                  <a:pt x="1174421" y="150817"/>
                </a:cubicBezTo>
                <a:cubicBezTo>
                  <a:pt x="1174421" y="135822"/>
                  <a:pt x="1173850" y="122232"/>
                  <a:pt x="1172709" y="110047"/>
                </a:cubicBezTo>
                <a:cubicBezTo>
                  <a:pt x="1171568" y="97862"/>
                  <a:pt x="1168306" y="87106"/>
                  <a:pt x="1162924" y="77779"/>
                </a:cubicBezTo>
                <a:cubicBezTo>
                  <a:pt x="1157541" y="68453"/>
                  <a:pt x="1150630" y="63606"/>
                  <a:pt x="1142190" y="63241"/>
                </a:cubicBezTo>
                <a:close/>
                <a:moveTo>
                  <a:pt x="6799007" y="60264"/>
                </a:moveTo>
                <a:cubicBezTo>
                  <a:pt x="6802492" y="59452"/>
                  <a:pt x="6809934" y="61055"/>
                  <a:pt x="6821332" y="65073"/>
                </a:cubicBezTo>
                <a:cubicBezTo>
                  <a:pt x="6834552" y="67727"/>
                  <a:pt x="6841380" y="74803"/>
                  <a:pt x="6841814" y="86300"/>
                </a:cubicBezTo>
                <a:cubicBezTo>
                  <a:pt x="6842248" y="97797"/>
                  <a:pt x="6837302" y="101337"/>
                  <a:pt x="6826978" y="96922"/>
                </a:cubicBezTo>
                <a:cubicBezTo>
                  <a:pt x="6816652" y="92507"/>
                  <a:pt x="6805150" y="85791"/>
                  <a:pt x="6792468" y="76775"/>
                </a:cubicBezTo>
                <a:cubicBezTo>
                  <a:pt x="6779787" y="67758"/>
                  <a:pt x="6776835" y="62955"/>
                  <a:pt x="6783613" y="62366"/>
                </a:cubicBezTo>
                <a:cubicBezTo>
                  <a:pt x="6790391" y="61777"/>
                  <a:pt x="6795522" y="61076"/>
                  <a:pt x="6799007" y="60264"/>
                </a:cubicBezTo>
                <a:close/>
                <a:moveTo>
                  <a:pt x="4653381" y="58022"/>
                </a:moveTo>
                <a:cubicBezTo>
                  <a:pt x="4649294" y="58804"/>
                  <a:pt x="4640492" y="60205"/>
                  <a:pt x="4626973" y="62227"/>
                </a:cubicBezTo>
                <a:cubicBezTo>
                  <a:pt x="4626973" y="72260"/>
                  <a:pt x="4627277" y="81320"/>
                  <a:pt x="4627884" y="89406"/>
                </a:cubicBezTo>
                <a:lnTo>
                  <a:pt x="4656162" y="85276"/>
                </a:lnTo>
                <a:cubicBezTo>
                  <a:pt x="4656844" y="77004"/>
                  <a:pt x="4657573" y="70198"/>
                  <a:pt x="4658348" y="64859"/>
                </a:cubicBezTo>
                <a:cubicBezTo>
                  <a:pt x="4659123" y="59520"/>
                  <a:pt x="4657467" y="57241"/>
                  <a:pt x="4653381" y="58022"/>
                </a:cubicBezTo>
                <a:close/>
                <a:moveTo>
                  <a:pt x="428699" y="49855"/>
                </a:moveTo>
                <a:cubicBezTo>
                  <a:pt x="421407" y="50612"/>
                  <a:pt x="410908" y="51989"/>
                  <a:pt x="397204" y="53985"/>
                </a:cubicBezTo>
                <a:cubicBezTo>
                  <a:pt x="399510" y="64403"/>
                  <a:pt x="403925" y="82046"/>
                  <a:pt x="410449" y="106912"/>
                </a:cubicBezTo>
                <a:cubicBezTo>
                  <a:pt x="417990" y="106230"/>
                  <a:pt x="424811" y="104971"/>
                  <a:pt x="430913" y="103136"/>
                </a:cubicBezTo>
                <a:lnTo>
                  <a:pt x="430913" y="87211"/>
                </a:lnTo>
                <a:cubicBezTo>
                  <a:pt x="428197" y="87993"/>
                  <a:pt x="425108" y="88383"/>
                  <a:pt x="421648" y="88383"/>
                </a:cubicBezTo>
                <a:cubicBezTo>
                  <a:pt x="418089" y="88383"/>
                  <a:pt x="413491" y="87072"/>
                  <a:pt x="407854" y="84449"/>
                </a:cubicBezTo>
                <a:cubicBezTo>
                  <a:pt x="402217" y="81825"/>
                  <a:pt x="402521" y="79302"/>
                  <a:pt x="408765" y="76877"/>
                </a:cubicBezTo>
                <a:cubicBezTo>
                  <a:pt x="415010" y="74452"/>
                  <a:pt x="422392" y="72254"/>
                  <a:pt x="430913" y="70282"/>
                </a:cubicBezTo>
                <a:cubicBezTo>
                  <a:pt x="430913" y="60261"/>
                  <a:pt x="430175" y="53452"/>
                  <a:pt x="428699" y="49855"/>
                </a:cubicBezTo>
                <a:close/>
                <a:moveTo>
                  <a:pt x="5844322" y="46935"/>
                </a:moveTo>
                <a:cubicBezTo>
                  <a:pt x="5842405" y="47319"/>
                  <a:pt x="5836208" y="48485"/>
                  <a:pt x="5825727" y="50432"/>
                </a:cubicBezTo>
                <a:cubicBezTo>
                  <a:pt x="5815248" y="52379"/>
                  <a:pt x="5799354" y="54791"/>
                  <a:pt x="5778047" y="57669"/>
                </a:cubicBezTo>
                <a:lnTo>
                  <a:pt x="5773786" y="85909"/>
                </a:lnTo>
                <a:cubicBezTo>
                  <a:pt x="5792675" y="84408"/>
                  <a:pt x="5815316" y="80731"/>
                  <a:pt x="5841708" y="74877"/>
                </a:cubicBezTo>
                <a:cubicBezTo>
                  <a:pt x="5844598" y="62611"/>
                  <a:pt x="5846235" y="54791"/>
                  <a:pt x="5846619" y="51418"/>
                </a:cubicBezTo>
                <a:cubicBezTo>
                  <a:pt x="5847004" y="48045"/>
                  <a:pt x="5846238" y="46550"/>
                  <a:pt x="5844322" y="46935"/>
                </a:cubicBezTo>
                <a:close/>
                <a:moveTo>
                  <a:pt x="4005997" y="46935"/>
                </a:moveTo>
                <a:cubicBezTo>
                  <a:pt x="4004081" y="47319"/>
                  <a:pt x="3997882" y="48485"/>
                  <a:pt x="3987403" y="50432"/>
                </a:cubicBezTo>
                <a:cubicBezTo>
                  <a:pt x="3976923" y="52379"/>
                  <a:pt x="3961029" y="54791"/>
                  <a:pt x="3939722" y="57669"/>
                </a:cubicBezTo>
                <a:lnTo>
                  <a:pt x="3935462" y="85909"/>
                </a:lnTo>
                <a:cubicBezTo>
                  <a:pt x="3954350" y="84408"/>
                  <a:pt x="3976991" y="80731"/>
                  <a:pt x="4003383" y="74877"/>
                </a:cubicBezTo>
                <a:cubicBezTo>
                  <a:pt x="4006273" y="62611"/>
                  <a:pt x="4007910" y="54791"/>
                  <a:pt x="4008294" y="51418"/>
                </a:cubicBezTo>
                <a:cubicBezTo>
                  <a:pt x="4008679" y="48045"/>
                  <a:pt x="4007913" y="46550"/>
                  <a:pt x="4005997" y="46935"/>
                </a:cubicBezTo>
                <a:close/>
                <a:moveTo>
                  <a:pt x="3706680" y="41721"/>
                </a:moveTo>
                <a:cubicBezTo>
                  <a:pt x="3710782" y="41439"/>
                  <a:pt x="3714656" y="41608"/>
                  <a:pt x="3718303" y="42228"/>
                </a:cubicBezTo>
                <a:cubicBezTo>
                  <a:pt x="3725595" y="43468"/>
                  <a:pt x="3732072" y="46699"/>
                  <a:pt x="3737734" y="51920"/>
                </a:cubicBezTo>
                <a:cubicBezTo>
                  <a:pt x="3743396" y="57142"/>
                  <a:pt x="3741449" y="61213"/>
                  <a:pt x="3731893" y="64134"/>
                </a:cubicBezTo>
                <a:cubicBezTo>
                  <a:pt x="3722336" y="67054"/>
                  <a:pt x="3708784" y="69684"/>
                  <a:pt x="3691235" y="72021"/>
                </a:cubicBezTo>
                <a:cubicBezTo>
                  <a:pt x="3673685" y="74359"/>
                  <a:pt x="3656824" y="76688"/>
                  <a:pt x="3640652" y="79007"/>
                </a:cubicBezTo>
                <a:cubicBezTo>
                  <a:pt x="3623350" y="80582"/>
                  <a:pt x="3608582" y="77565"/>
                  <a:pt x="3596347" y="69956"/>
                </a:cubicBezTo>
                <a:cubicBezTo>
                  <a:pt x="3584112" y="62348"/>
                  <a:pt x="3585663" y="58059"/>
                  <a:pt x="3600998" y="57092"/>
                </a:cubicBezTo>
                <a:cubicBezTo>
                  <a:pt x="3616334" y="56125"/>
                  <a:pt x="3633338" y="54280"/>
                  <a:pt x="3652009" y="51558"/>
                </a:cubicBezTo>
                <a:cubicBezTo>
                  <a:pt x="3670681" y="48835"/>
                  <a:pt x="3684574" y="46290"/>
                  <a:pt x="3693690" y="43921"/>
                </a:cubicBezTo>
                <a:cubicBezTo>
                  <a:pt x="3698248" y="42736"/>
                  <a:pt x="3702578" y="42003"/>
                  <a:pt x="3706680" y="41721"/>
                </a:cubicBezTo>
                <a:close/>
                <a:moveTo>
                  <a:pt x="483524" y="41688"/>
                </a:moveTo>
                <a:cubicBezTo>
                  <a:pt x="479108" y="41688"/>
                  <a:pt x="468237" y="43257"/>
                  <a:pt x="450912" y="46395"/>
                </a:cubicBezTo>
                <a:cubicBezTo>
                  <a:pt x="454794" y="49173"/>
                  <a:pt x="456542" y="52010"/>
                  <a:pt x="456158" y="54906"/>
                </a:cubicBezTo>
                <a:cubicBezTo>
                  <a:pt x="455774" y="57802"/>
                  <a:pt x="455581" y="60354"/>
                  <a:pt x="455581" y="62562"/>
                </a:cubicBezTo>
                <a:cubicBezTo>
                  <a:pt x="463742" y="60217"/>
                  <a:pt x="470061" y="60518"/>
                  <a:pt x="474538" y="63464"/>
                </a:cubicBezTo>
                <a:cubicBezTo>
                  <a:pt x="479015" y="66409"/>
                  <a:pt x="480051" y="70294"/>
                  <a:pt x="477645" y="75119"/>
                </a:cubicBezTo>
                <a:cubicBezTo>
                  <a:pt x="475239" y="79943"/>
                  <a:pt x="467103" y="83081"/>
                  <a:pt x="453237" y="84532"/>
                </a:cubicBezTo>
                <a:lnTo>
                  <a:pt x="453237" y="98745"/>
                </a:lnTo>
                <a:cubicBezTo>
                  <a:pt x="461894" y="97282"/>
                  <a:pt x="469893" y="95546"/>
                  <a:pt x="477235" y="93536"/>
                </a:cubicBezTo>
                <a:cubicBezTo>
                  <a:pt x="480646" y="87410"/>
                  <a:pt x="483508" y="78254"/>
                  <a:pt x="485821" y="66068"/>
                </a:cubicBezTo>
                <a:cubicBezTo>
                  <a:pt x="488134" y="53883"/>
                  <a:pt x="489021" y="46773"/>
                  <a:pt x="488481" y="44739"/>
                </a:cubicBezTo>
                <a:cubicBezTo>
                  <a:pt x="487942" y="42705"/>
                  <a:pt x="486289" y="41688"/>
                  <a:pt x="483524" y="41688"/>
                </a:cubicBezTo>
                <a:close/>
                <a:moveTo>
                  <a:pt x="6425951" y="40516"/>
                </a:moveTo>
                <a:cubicBezTo>
                  <a:pt x="6422584" y="43828"/>
                  <a:pt x="6418438" y="47538"/>
                  <a:pt x="6413512" y="51648"/>
                </a:cubicBezTo>
                <a:lnTo>
                  <a:pt x="6399172" y="62984"/>
                </a:lnTo>
                <a:lnTo>
                  <a:pt x="6407859" y="62701"/>
                </a:lnTo>
                <a:cubicBezTo>
                  <a:pt x="6417142" y="64357"/>
                  <a:pt x="6423976" y="67402"/>
                  <a:pt x="6428360" y="71835"/>
                </a:cubicBezTo>
                <a:cubicBezTo>
                  <a:pt x="6432744" y="76269"/>
                  <a:pt x="6434546" y="79788"/>
                  <a:pt x="6433764" y="82393"/>
                </a:cubicBezTo>
                <a:cubicBezTo>
                  <a:pt x="6435687" y="79205"/>
                  <a:pt x="6440459" y="73417"/>
                  <a:pt x="6448080" y="65026"/>
                </a:cubicBezTo>
                <a:cubicBezTo>
                  <a:pt x="6455701" y="56636"/>
                  <a:pt x="6460256" y="50841"/>
                  <a:pt x="6461744" y="47642"/>
                </a:cubicBezTo>
                <a:cubicBezTo>
                  <a:pt x="6463232" y="44442"/>
                  <a:pt x="6462054" y="42842"/>
                  <a:pt x="6458210" y="42842"/>
                </a:cubicBezTo>
                <a:cubicBezTo>
                  <a:pt x="6453100" y="42842"/>
                  <a:pt x="6447624" y="43232"/>
                  <a:pt x="6441782" y="44014"/>
                </a:cubicBezTo>
                <a:cubicBezTo>
                  <a:pt x="6435941" y="44795"/>
                  <a:pt x="6430664" y="43629"/>
                  <a:pt x="6425951" y="40516"/>
                </a:cubicBezTo>
                <a:close/>
                <a:moveTo>
                  <a:pt x="994115" y="36889"/>
                </a:moveTo>
                <a:lnTo>
                  <a:pt x="1026839" y="36889"/>
                </a:lnTo>
                <a:lnTo>
                  <a:pt x="977800" y="112754"/>
                </a:lnTo>
                <a:cubicBezTo>
                  <a:pt x="996850" y="107309"/>
                  <a:pt x="1013004" y="108466"/>
                  <a:pt x="1026262" y="116223"/>
                </a:cubicBezTo>
                <a:cubicBezTo>
                  <a:pt x="1039521" y="123981"/>
                  <a:pt x="1048367" y="132495"/>
                  <a:pt x="1052800" y="141766"/>
                </a:cubicBezTo>
                <a:cubicBezTo>
                  <a:pt x="1057235" y="151037"/>
                  <a:pt x="1059653" y="161089"/>
                  <a:pt x="1060056" y="171922"/>
                </a:cubicBezTo>
                <a:cubicBezTo>
                  <a:pt x="1060459" y="182756"/>
                  <a:pt x="1058825" y="193474"/>
                  <a:pt x="1055154" y="204078"/>
                </a:cubicBezTo>
                <a:cubicBezTo>
                  <a:pt x="1051483" y="214682"/>
                  <a:pt x="1044919" y="224307"/>
                  <a:pt x="1035462" y="232951"/>
                </a:cubicBezTo>
                <a:cubicBezTo>
                  <a:pt x="1026005" y="241596"/>
                  <a:pt x="1012883" y="246315"/>
                  <a:pt x="996097" y="247108"/>
                </a:cubicBezTo>
                <a:cubicBezTo>
                  <a:pt x="979310" y="247902"/>
                  <a:pt x="964945" y="244811"/>
                  <a:pt x="953002" y="237835"/>
                </a:cubicBezTo>
                <a:cubicBezTo>
                  <a:pt x="941058" y="230858"/>
                  <a:pt x="932845" y="221023"/>
                  <a:pt x="928362" y="208329"/>
                </a:cubicBezTo>
                <a:cubicBezTo>
                  <a:pt x="923878" y="195636"/>
                  <a:pt x="922027" y="183484"/>
                  <a:pt x="922808" y="171876"/>
                </a:cubicBezTo>
                <a:cubicBezTo>
                  <a:pt x="923590" y="160267"/>
                  <a:pt x="925729" y="150584"/>
                  <a:pt x="929226" y="142826"/>
                </a:cubicBezTo>
                <a:cubicBezTo>
                  <a:pt x="932724" y="135069"/>
                  <a:pt x="938063" y="125181"/>
                  <a:pt x="945244" y="113163"/>
                </a:cubicBezTo>
                <a:close/>
                <a:moveTo>
                  <a:pt x="4666675" y="35805"/>
                </a:moveTo>
                <a:cubicBezTo>
                  <a:pt x="4669334" y="35631"/>
                  <a:pt x="4672254" y="36269"/>
                  <a:pt x="4675435" y="37717"/>
                </a:cubicBezTo>
                <a:cubicBezTo>
                  <a:pt x="4681797" y="40612"/>
                  <a:pt x="4687763" y="44051"/>
                  <a:pt x="4693332" y="48032"/>
                </a:cubicBezTo>
                <a:cubicBezTo>
                  <a:pt x="4698900" y="52013"/>
                  <a:pt x="4698634" y="55870"/>
                  <a:pt x="4692532" y="59604"/>
                </a:cubicBezTo>
                <a:cubicBezTo>
                  <a:pt x="4686430" y="63337"/>
                  <a:pt x="4680526" y="72105"/>
                  <a:pt x="4674821" y="85909"/>
                </a:cubicBezTo>
                <a:cubicBezTo>
                  <a:pt x="4681047" y="95880"/>
                  <a:pt x="4680191" y="101114"/>
                  <a:pt x="4672254" y="101610"/>
                </a:cubicBezTo>
                <a:cubicBezTo>
                  <a:pt x="4664316" y="102106"/>
                  <a:pt x="4649607" y="103427"/>
                  <a:pt x="4628126" y="105573"/>
                </a:cubicBezTo>
                <a:cubicBezTo>
                  <a:pt x="4628126" y="109703"/>
                  <a:pt x="4626241" y="113318"/>
                  <a:pt x="4622471" y="116419"/>
                </a:cubicBezTo>
                <a:cubicBezTo>
                  <a:pt x="4618700" y="119519"/>
                  <a:pt x="4615597" y="116425"/>
                  <a:pt x="4613160" y="107136"/>
                </a:cubicBezTo>
                <a:cubicBezTo>
                  <a:pt x="4610723" y="97846"/>
                  <a:pt x="4608534" y="88349"/>
                  <a:pt x="4606593" y="78644"/>
                </a:cubicBezTo>
                <a:cubicBezTo>
                  <a:pt x="4604652" y="68939"/>
                  <a:pt x="4601895" y="60918"/>
                  <a:pt x="4598324" y="54581"/>
                </a:cubicBezTo>
                <a:cubicBezTo>
                  <a:pt x="4594752" y="48243"/>
                  <a:pt x="4595713" y="45074"/>
                  <a:pt x="4601207" y="45074"/>
                </a:cubicBezTo>
                <a:cubicBezTo>
                  <a:pt x="4604692" y="45074"/>
                  <a:pt x="4609095" y="45654"/>
                  <a:pt x="4614416" y="46814"/>
                </a:cubicBezTo>
                <a:cubicBezTo>
                  <a:pt x="4619736" y="47973"/>
                  <a:pt x="4627509" y="47818"/>
                  <a:pt x="4637735" y="46349"/>
                </a:cubicBezTo>
                <a:cubicBezTo>
                  <a:pt x="4647961" y="44879"/>
                  <a:pt x="4655210" y="42349"/>
                  <a:pt x="4659483" y="38758"/>
                </a:cubicBezTo>
                <a:cubicBezTo>
                  <a:pt x="4661619" y="36963"/>
                  <a:pt x="4664017" y="35979"/>
                  <a:pt x="4666675" y="35805"/>
                </a:cubicBezTo>
                <a:close/>
                <a:moveTo>
                  <a:pt x="1294925" y="35735"/>
                </a:moveTo>
                <a:cubicBezTo>
                  <a:pt x="1309727" y="35735"/>
                  <a:pt x="1322437" y="41657"/>
                  <a:pt x="1333053" y="53502"/>
                </a:cubicBezTo>
                <a:cubicBezTo>
                  <a:pt x="1343670" y="65346"/>
                  <a:pt x="1350556" y="79940"/>
                  <a:pt x="1353712" y="97285"/>
                </a:cubicBezTo>
                <a:cubicBezTo>
                  <a:pt x="1356869" y="114630"/>
                  <a:pt x="1357855" y="134554"/>
                  <a:pt x="1356670" y="157058"/>
                </a:cubicBezTo>
                <a:cubicBezTo>
                  <a:pt x="1355486" y="179562"/>
                  <a:pt x="1351436" y="198132"/>
                  <a:pt x="1344522" y="212766"/>
                </a:cubicBezTo>
                <a:cubicBezTo>
                  <a:pt x="1337608" y="227401"/>
                  <a:pt x="1327081" y="237568"/>
                  <a:pt x="1312943" y="243267"/>
                </a:cubicBezTo>
                <a:cubicBezTo>
                  <a:pt x="1298804" y="248966"/>
                  <a:pt x="1284693" y="248358"/>
                  <a:pt x="1270611" y="241444"/>
                </a:cubicBezTo>
                <a:cubicBezTo>
                  <a:pt x="1256528" y="234529"/>
                  <a:pt x="1246646" y="225389"/>
                  <a:pt x="1240966" y="214022"/>
                </a:cubicBezTo>
                <a:cubicBezTo>
                  <a:pt x="1235285" y="202655"/>
                  <a:pt x="1231248" y="190786"/>
                  <a:pt x="1228855" y="178415"/>
                </a:cubicBezTo>
                <a:cubicBezTo>
                  <a:pt x="1226461" y="166044"/>
                  <a:pt x="1225655" y="149421"/>
                  <a:pt x="1226437" y="128548"/>
                </a:cubicBezTo>
                <a:cubicBezTo>
                  <a:pt x="1227230" y="107675"/>
                  <a:pt x="1230194" y="91115"/>
                  <a:pt x="1235329" y="78868"/>
                </a:cubicBezTo>
                <a:cubicBezTo>
                  <a:pt x="1240463" y="66620"/>
                  <a:pt x="1247979" y="56370"/>
                  <a:pt x="1257876" y="48116"/>
                </a:cubicBezTo>
                <a:cubicBezTo>
                  <a:pt x="1267773" y="39862"/>
                  <a:pt x="1280123" y="35735"/>
                  <a:pt x="1294925" y="35735"/>
                </a:cubicBezTo>
                <a:close/>
                <a:moveTo>
                  <a:pt x="1142525" y="35735"/>
                </a:moveTo>
                <a:cubicBezTo>
                  <a:pt x="1157327" y="35735"/>
                  <a:pt x="1170036" y="41657"/>
                  <a:pt x="1180653" y="53502"/>
                </a:cubicBezTo>
                <a:cubicBezTo>
                  <a:pt x="1191269" y="65346"/>
                  <a:pt x="1198156" y="79940"/>
                  <a:pt x="1201312" y="97285"/>
                </a:cubicBezTo>
                <a:cubicBezTo>
                  <a:pt x="1204469" y="114630"/>
                  <a:pt x="1205455" y="134554"/>
                  <a:pt x="1204270" y="157058"/>
                </a:cubicBezTo>
                <a:cubicBezTo>
                  <a:pt x="1203086" y="179562"/>
                  <a:pt x="1199036" y="198132"/>
                  <a:pt x="1192122" y="212766"/>
                </a:cubicBezTo>
                <a:cubicBezTo>
                  <a:pt x="1185208" y="227401"/>
                  <a:pt x="1174681" y="237568"/>
                  <a:pt x="1160543" y="243267"/>
                </a:cubicBezTo>
                <a:cubicBezTo>
                  <a:pt x="1146404" y="248966"/>
                  <a:pt x="1132293" y="248358"/>
                  <a:pt x="1118210" y="241444"/>
                </a:cubicBezTo>
                <a:cubicBezTo>
                  <a:pt x="1104128" y="234529"/>
                  <a:pt x="1094246" y="225389"/>
                  <a:pt x="1088566" y="214022"/>
                </a:cubicBezTo>
                <a:cubicBezTo>
                  <a:pt x="1082885" y="202655"/>
                  <a:pt x="1078848" y="190786"/>
                  <a:pt x="1076455" y="178415"/>
                </a:cubicBezTo>
                <a:cubicBezTo>
                  <a:pt x="1074061" y="166044"/>
                  <a:pt x="1073255" y="149421"/>
                  <a:pt x="1074036" y="128548"/>
                </a:cubicBezTo>
                <a:cubicBezTo>
                  <a:pt x="1074830" y="107675"/>
                  <a:pt x="1077794" y="91115"/>
                  <a:pt x="1082929" y="78868"/>
                </a:cubicBezTo>
                <a:cubicBezTo>
                  <a:pt x="1088063" y="66620"/>
                  <a:pt x="1095579" y="56370"/>
                  <a:pt x="1105476" y="48116"/>
                </a:cubicBezTo>
                <a:cubicBezTo>
                  <a:pt x="1115373" y="39862"/>
                  <a:pt x="1127723" y="35735"/>
                  <a:pt x="1142525" y="35735"/>
                </a:cubicBezTo>
                <a:close/>
                <a:moveTo>
                  <a:pt x="7588820" y="30005"/>
                </a:moveTo>
                <a:cubicBezTo>
                  <a:pt x="7611292" y="26806"/>
                  <a:pt x="7629134" y="37893"/>
                  <a:pt x="7642342" y="63268"/>
                </a:cubicBezTo>
                <a:cubicBezTo>
                  <a:pt x="7650204" y="90913"/>
                  <a:pt x="7639446" y="118347"/>
                  <a:pt x="7610064" y="145570"/>
                </a:cubicBezTo>
                <a:cubicBezTo>
                  <a:pt x="7601309" y="158717"/>
                  <a:pt x="7596930" y="174282"/>
                  <a:pt x="7596930" y="192265"/>
                </a:cubicBezTo>
                <a:lnTo>
                  <a:pt x="7568876" y="192265"/>
                </a:lnTo>
                <a:cubicBezTo>
                  <a:pt x="7568033" y="160689"/>
                  <a:pt x="7580962" y="131934"/>
                  <a:pt x="7607665" y="106001"/>
                </a:cubicBezTo>
                <a:cubicBezTo>
                  <a:pt x="7613655" y="97046"/>
                  <a:pt x="7616272" y="87527"/>
                  <a:pt x="7615516" y="77444"/>
                </a:cubicBezTo>
                <a:cubicBezTo>
                  <a:pt x="7611435" y="63715"/>
                  <a:pt x="7603690" y="57241"/>
                  <a:pt x="7592280" y="58022"/>
                </a:cubicBezTo>
                <a:lnTo>
                  <a:pt x="7587704" y="58022"/>
                </a:lnTo>
                <a:cubicBezTo>
                  <a:pt x="7573627" y="58692"/>
                  <a:pt x="7566979" y="70753"/>
                  <a:pt x="7567760" y="94206"/>
                </a:cubicBezTo>
                <a:lnTo>
                  <a:pt x="7538516" y="94206"/>
                </a:lnTo>
                <a:cubicBezTo>
                  <a:pt x="7537685" y="62109"/>
                  <a:pt x="7547836" y="42402"/>
                  <a:pt x="7568970" y="35084"/>
                </a:cubicBezTo>
                <a:cubicBezTo>
                  <a:pt x="7572405" y="32504"/>
                  <a:pt x="7579022" y="30812"/>
                  <a:pt x="7588820" y="30005"/>
                </a:cubicBezTo>
                <a:close/>
                <a:moveTo>
                  <a:pt x="7396815" y="27675"/>
                </a:moveTo>
                <a:cubicBezTo>
                  <a:pt x="7398724" y="27373"/>
                  <a:pt x="7401265" y="27576"/>
                  <a:pt x="7404440" y="28285"/>
                </a:cubicBezTo>
                <a:cubicBezTo>
                  <a:pt x="7417140" y="31118"/>
                  <a:pt x="7427087" y="35295"/>
                  <a:pt x="7434280" y="40814"/>
                </a:cubicBezTo>
                <a:cubicBezTo>
                  <a:pt x="7441474" y="46333"/>
                  <a:pt x="7444336" y="54277"/>
                  <a:pt x="7442866" y="64645"/>
                </a:cubicBezTo>
                <a:cubicBezTo>
                  <a:pt x="7441396" y="75013"/>
                  <a:pt x="7435306" y="76328"/>
                  <a:pt x="7424597" y="68589"/>
                </a:cubicBezTo>
                <a:cubicBezTo>
                  <a:pt x="7413888" y="60850"/>
                  <a:pt x="7404601" y="52664"/>
                  <a:pt x="7396738" y="44032"/>
                </a:cubicBezTo>
                <a:cubicBezTo>
                  <a:pt x="7391064" y="34033"/>
                  <a:pt x="7391090" y="28580"/>
                  <a:pt x="7396815" y="27675"/>
                </a:cubicBezTo>
                <a:close/>
                <a:moveTo>
                  <a:pt x="4339290" y="27675"/>
                </a:moveTo>
                <a:cubicBezTo>
                  <a:pt x="4341199" y="27373"/>
                  <a:pt x="4343741" y="27576"/>
                  <a:pt x="4346916" y="28285"/>
                </a:cubicBezTo>
                <a:cubicBezTo>
                  <a:pt x="4359616" y="31118"/>
                  <a:pt x="4369562" y="35295"/>
                  <a:pt x="4376756" y="40814"/>
                </a:cubicBezTo>
                <a:cubicBezTo>
                  <a:pt x="4383949" y="46333"/>
                  <a:pt x="4386811" y="54277"/>
                  <a:pt x="4385341" y="64645"/>
                </a:cubicBezTo>
                <a:cubicBezTo>
                  <a:pt x="4383871" y="75013"/>
                  <a:pt x="4377782" y="76328"/>
                  <a:pt x="4367073" y="68589"/>
                </a:cubicBezTo>
                <a:cubicBezTo>
                  <a:pt x="4356363" y="60850"/>
                  <a:pt x="4347077" y="52664"/>
                  <a:pt x="4339214" y="44032"/>
                </a:cubicBezTo>
                <a:cubicBezTo>
                  <a:pt x="4333540" y="34033"/>
                  <a:pt x="4333565" y="28580"/>
                  <a:pt x="4339290" y="27675"/>
                </a:cubicBezTo>
                <a:close/>
                <a:moveTo>
                  <a:pt x="1881840" y="27675"/>
                </a:moveTo>
                <a:cubicBezTo>
                  <a:pt x="1883749" y="27373"/>
                  <a:pt x="1886291" y="27576"/>
                  <a:pt x="1889466" y="28285"/>
                </a:cubicBezTo>
                <a:cubicBezTo>
                  <a:pt x="1902166" y="31118"/>
                  <a:pt x="1912112" y="35295"/>
                  <a:pt x="1919306" y="40814"/>
                </a:cubicBezTo>
                <a:cubicBezTo>
                  <a:pt x="1926499" y="46333"/>
                  <a:pt x="1929361" y="54277"/>
                  <a:pt x="1927891" y="64645"/>
                </a:cubicBezTo>
                <a:cubicBezTo>
                  <a:pt x="1926421" y="75013"/>
                  <a:pt x="1920332" y="76328"/>
                  <a:pt x="1909622" y="68589"/>
                </a:cubicBezTo>
                <a:cubicBezTo>
                  <a:pt x="1898913" y="60850"/>
                  <a:pt x="1889627" y="52664"/>
                  <a:pt x="1881764" y="44032"/>
                </a:cubicBezTo>
                <a:cubicBezTo>
                  <a:pt x="1876090" y="34033"/>
                  <a:pt x="1876115" y="28580"/>
                  <a:pt x="1881840" y="27675"/>
                </a:cubicBezTo>
                <a:close/>
                <a:moveTo>
                  <a:pt x="6059708" y="24597"/>
                </a:moveTo>
                <a:cubicBezTo>
                  <a:pt x="6061508" y="24491"/>
                  <a:pt x="6063848" y="24744"/>
                  <a:pt x="6066727" y="25354"/>
                </a:cubicBezTo>
                <a:cubicBezTo>
                  <a:pt x="6078242" y="27798"/>
                  <a:pt x="6087410" y="31382"/>
                  <a:pt x="6094232" y="36107"/>
                </a:cubicBezTo>
                <a:cubicBezTo>
                  <a:pt x="6101054" y="40833"/>
                  <a:pt x="6103490" y="48196"/>
                  <a:pt x="6101543" y="58199"/>
                </a:cubicBezTo>
                <a:cubicBezTo>
                  <a:pt x="6099596" y="68201"/>
                  <a:pt x="6091063" y="68136"/>
                  <a:pt x="6075945" y="58004"/>
                </a:cubicBezTo>
                <a:cubicBezTo>
                  <a:pt x="6069781" y="51840"/>
                  <a:pt x="6063824" y="44246"/>
                  <a:pt x="6058076" y="35224"/>
                </a:cubicBezTo>
                <a:cubicBezTo>
                  <a:pt x="6053765" y="28457"/>
                  <a:pt x="6054309" y="24914"/>
                  <a:pt x="6059708" y="24597"/>
                </a:cubicBezTo>
                <a:close/>
                <a:moveTo>
                  <a:pt x="2383059" y="24597"/>
                </a:moveTo>
                <a:cubicBezTo>
                  <a:pt x="2384858" y="24491"/>
                  <a:pt x="2387198" y="24744"/>
                  <a:pt x="2390077" y="25354"/>
                </a:cubicBezTo>
                <a:cubicBezTo>
                  <a:pt x="2401592" y="27798"/>
                  <a:pt x="2410761" y="31382"/>
                  <a:pt x="2417582" y="36107"/>
                </a:cubicBezTo>
                <a:cubicBezTo>
                  <a:pt x="2424403" y="40833"/>
                  <a:pt x="2426841" y="48196"/>
                  <a:pt x="2424893" y="58199"/>
                </a:cubicBezTo>
                <a:cubicBezTo>
                  <a:pt x="2422946" y="68201"/>
                  <a:pt x="2414413" y="68136"/>
                  <a:pt x="2399295" y="58004"/>
                </a:cubicBezTo>
                <a:cubicBezTo>
                  <a:pt x="2393131" y="51840"/>
                  <a:pt x="2387175" y="44246"/>
                  <a:pt x="2381426" y="35224"/>
                </a:cubicBezTo>
                <a:cubicBezTo>
                  <a:pt x="2377115" y="28457"/>
                  <a:pt x="2377659" y="24914"/>
                  <a:pt x="2383059" y="24597"/>
                </a:cubicBezTo>
                <a:close/>
                <a:moveTo>
                  <a:pt x="5859453" y="23252"/>
                </a:moveTo>
                <a:cubicBezTo>
                  <a:pt x="5861914" y="23255"/>
                  <a:pt x="5864714" y="23779"/>
                  <a:pt x="5867855" y="24824"/>
                </a:cubicBezTo>
                <a:cubicBezTo>
                  <a:pt x="5874137" y="26914"/>
                  <a:pt x="5880459" y="30818"/>
                  <a:pt x="5886821" y="36535"/>
                </a:cubicBezTo>
                <a:cubicBezTo>
                  <a:pt x="5893184" y="42253"/>
                  <a:pt x="5893255" y="46752"/>
                  <a:pt x="5887035" y="50032"/>
                </a:cubicBezTo>
                <a:cubicBezTo>
                  <a:pt x="5880816" y="53312"/>
                  <a:pt x="5873421" y="61104"/>
                  <a:pt x="5864851" y="73407"/>
                </a:cubicBezTo>
                <a:cubicBezTo>
                  <a:pt x="5871077" y="82784"/>
                  <a:pt x="5870175" y="88206"/>
                  <a:pt x="5862144" y="89676"/>
                </a:cubicBezTo>
                <a:cubicBezTo>
                  <a:pt x="5854113" y="91146"/>
                  <a:pt x="5844960" y="92643"/>
                  <a:pt x="5834685" y="94169"/>
                </a:cubicBezTo>
                <a:cubicBezTo>
                  <a:pt x="5824410" y="95694"/>
                  <a:pt x="5812851" y="97251"/>
                  <a:pt x="5800008" y="98838"/>
                </a:cubicBezTo>
                <a:cubicBezTo>
                  <a:pt x="5787166" y="100426"/>
                  <a:pt x="5777823" y="100829"/>
                  <a:pt x="5771982" y="100048"/>
                </a:cubicBezTo>
                <a:cubicBezTo>
                  <a:pt x="5768472" y="120015"/>
                  <a:pt x="5762736" y="139946"/>
                  <a:pt x="5754774" y="159839"/>
                </a:cubicBezTo>
                <a:lnTo>
                  <a:pt x="5752788" y="161807"/>
                </a:lnTo>
                <a:lnTo>
                  <a:pt x="5770459" y="160800"/>
                </a:lnTo>
                <a:cubicBezTo>
                  <a:pt x="5778441" y="160125"/>
                  <a:pt x="5788490" y="159114"/>
                  <a:pt x="5800603" y="157765"/>
                </a:cubicBezTo>
                <a:cubicBezTo>
                  <a:pt x="5824831" y="155068"/>
                  <a:pt x="5844204" y="152544"/>
                  <a:pt x="5858721" y="150193"/>
                </a:cubicBezTo>
                <a:cubicBezTo>
                  <a:pt x="5873238" y="147843"/>
                  <a:pt x="5886788" y="145490"/>
                  <a:pt x="5899369" y="143133"/>
                </a:cubicBezTo>
                <a:cubicBezTo>
                  <a:pt x="5911952" y="140777"/>
                  <a:pt x="5921405" y="141797"/>
                  <a:pt x="5927730" y="146194"/>
                </a:cubicBezTo>
                <a:cubicBezTo>
                  <a:pt x="5934056" y="150590"/>
                  <a:pt x="5937218" y="154252"/>
                  <a:pt x="5937218" y="157179"/>
                </a:cubicBezTo>
                <a:cubicBezTo>
                  <a:pt x="5937218" y="161805"/>
                  <a:pt x="5931603" y="164335"/>
                  <a:pt x="5920373" y="164769"/>
                </a:cubicBezTo>
                <a:cubicBezTo>
                  <a:pt x="5909143" y="165203"/>
                  <a:pt x="5895559" y="166003"/>
                  <a:pt x="5879622" y="167169"/>
                </a:cubicBezTo>
                <a:cubicBezTo>
                  <a:pt x="5863685" y="168335"/>
                  <a:pt x="5842415" y="169885"/>
                  <a:pt x="5815812" y="171820"/>
                </a:cubicBezTo>
                <a:cubicBezTo>
                  <a:pt x="5826713" y="179671"/>
                  <a:pt x="5829380" y="185714"/>
                  <a:pt x="5823811" y="189949"/>
                </a:cubicBezTo>
                <a:cubicBezTo>
                  <a:pt x="5818243" y="194185"/>
                  <a:pt x="5812209" y="199170"/>
                  <a:pt x="5805710" y="204906"/>
                </a:cubicBezTo>
                <a:cubicBezTo>
                  <a:pt x="5799212" y="210642"/>
                  <a:pt x="5793435" y="215005"/>
                  <a:pt x="5788381" y="217994"/>
                </a:cubicBezTo>
                <a:cubicBezTo>
                  <a:pt x="5783327" y="220983"/>
                  <a:pt x="5784527" y="222304"/>
                  <a:pt x="5791981" y="221956"/>
                </a:cubicBezTo>
                <a:cubicBezTo>
                  <a:pt x="5799435" y="221609"/>
                  <a:pt x="5822900" y="218949"/>
                  <a:pt x="5862376" y="213976"/>
                </a:cubicBezTo>
                <a:cubicBezTo>
                  <a:pt x="5853534" y="206447"/>
                  <a:pt x="5847041" y="198978"/>
                  <a:pt x="5842898" y="191568"/>
                </a:cubicBezTo>
                <a:cubicBezTo>
                  <a:pt x="5838756" y="184157"/>
                  <a:pt x="5841683" y="181881"/>
                  <a:pt x="5851679" y="184740"/>
                </a:cubicBezTo>
                <a:cubicBezTo>
                  <a:pt x="5861676" y="187599"/>
                  <a:pt x="5873529" y="193667"/>
                  <a:pt x="5887240" y="202944"/>
                </a:cubicBezTo>
                <a:cubicBezTo>
                  <a:pt x="5900951" y="212221"/>
                  <a:pt x="5908622" y="220825"/>
                  <a:pt x="5910252" y="228756"/>
                </a:cubicBezTo>
                <a:cubicBezTo>
                  <a:pt x="5911884" y="236687"/>
                  <a:pt x="5911099" y="243484"/>
                  <a:pt x="5907899" y="249145"/>
                </a:cubicBezTo>
                <a:cubicBezTo>
                  <a:pt x="5904699" y="254807"/>
                  <a:pt x="5899766" y="254730"/>
                  <a:pt x="5893100" y="248913"/>
                </a:cubicBezTo>
                <a:cubicBezTo>
                  <a:pt x="5886434" y="243096"/>
                  <a:pt x="5878865" y="235500"/>
                  <a:pt x="5870394" y="226124"/>
                </a:cubicBezTo>
                <a:cubicBezTo>
                  <a:pt x="5842093" y="230799"/>
                  <a:pt x="5820444" y="234867"/>
                  <a:pt x="5805450" y="238328"/>
                </a:cubicBezTo>
                <a:cubicBezTo>
                  <a:pt x="5790455" y="241788"/>
                  <a:pt x="5777470" y="245871"/>
                  <a:pt x="5766494" y="250578"/>
                </a:cubicBezTo>
                <a:cubicBezTo>
                  <a:pt x="5755518" y="255285"/>
                  <a:pt x="5749490" y="254931"/>
                  <a:pt x="5748411" y="249518"/>
                </a:cubicBezTo>
                <a:cubicBezTo>
                  <a:pt x="5747332" y="244104"/>
                  <a:pt x="5747004" y="239214"/>
                  <a:pt x="5747425" y="234849"/>
                </a:cubicBezTo>
                <a:cubicBezTo>
                  <a:pt x="5747847" y="230483"/>
                  <a:pt x="5752057" y="226499"/>
                  <a:pt x="5760057" y="222896"/>
                </a:cubicBezTo>
                <a:cubicBezTo>
                  <a:pt x="5768056" y="219293"/>
                  <a:pt x="5776602" y="210785"/>
                  <a:pt x="5785693" y="197372"/>
                </a:cubicBezTo>
                <a:cubicBezTo>
                  <a:pt x="5794784" y="183959"/>
                  <a:pt x="5798759" y="176421"/>
                  <a:pt x="5797617" y="174759"/>
                </a:cubicBezTo>
                <a:cubicBezTo>
                  <a:pt x="5789159" y="176322"/>
                  <a:pt x="5780983" y="177882"/>
                  <a:pt x="5773089" y="179438"/>
                </a:cubicBezTo>
                <a:cubicBezTo>
                  <a:pt x="5765195" y="180995"/>
                  <a:pt x="5757229" y="179175"/>
                  <a:pt x="5749192" y="173978"/>
                </a:cubicBezTo>
                <a:cubicBezTo>
                  <a:pt x="5747494" y="172279"/>
                  <a:pt x="5747425" y="171373"/>
                  <a:pt x="5748988" y="171262"/>
                </a:cubicBezTo>
                <a:cubicBezTo>
                  <a:pt x="5742638" y="185611"/>
                  <a:pt x="5734564" y="198175"/>
                  <a:pt x="5724766" y="208953"/>
                </a:cubicBezTo>
                <a:cubicBezTo>
                  <a:pt x="5712290" y="227668"/>
                  <a:pt x="5697667" y="241239"/>
                  <a:pt x="5680899" y="249666"/>
                </a:cubicBezTo>
                <a:cubicBezTo>
                  <a:pt x="5664131" y="258094"/>
                  <a:pt x="5663976" y="253756"/>
                  <a:pt x="5680434" y="236653"/>
                </a:cubicBezTo>
                <a:cubicBezTo>
                  <a:pt x="5696892" y="219550"/>
                  <a:pt x="5710718" y="200584"/>
                  <a:pt x="5721910" y="179754"/>
                </a:cubicBezTo>
                <a:cubicBezTo>
                  <a:pt x="5733104" y="158925"/>
                  <a:pt x="5741606" y="133689"/>
                  <a:pt x="5747416" y="104047"/>
                </a:cubicBezTo>
                <a:cubicBezTo>
                  <a:pt x="5753227" y="74406"/>
                  <a:pt x="5754575" y="55021"/>
                  <a:pt x="5751462" y="45893"/>
                </a:cubicBezTo>
                <a:cubicBezTo>
                  <a:pt x="5748350" y="36765"/>
                  <a:pt x="5750417" y="33438"/>
                  <a:pt x="5757666" y="35912"/>
                </a:cubicBezTo>
                <a:cubicBezTo>
                  <a:pt x="5764916" y="38386"/>
                  <a:pt x="5770103" y="40333"/>
                  <a:pt x="5773228" y="41753"/>
                </a:cubicBezTo>
                <a:cubicBezTo>
                  <a:pt x="5776354" y="43174"/>
                  <a:pt x="5786750" y="42160"/>
                  <a:pt x="5804417" y="38712"/>
                </a:cubicBezTo>
                <a:cubicBezTo>
                  <a:pt x="5822085" y="35264"/>
                  <a:pt x="5833724" y="32604"/>
                  <a:pt x="5839336" y="30731"/>
                </a:cubicBezTo>
                <a:cubicBezTo>
                  <a:pt x="5844948" y="28858"/>
                  <a:pt x="5849534" y="26883"/>
                  <a:pt x="5853093" y="24806"/>
                </a:cubicBezTo>
                <a:cubicBezTo>
                  <a:pt x="5854873" y="23767"/>
                  <a:pt x="5856993" y="23249"/>
                  <a:pt x="5859453" y="23252"/>
                </a:cubicBezTo>
                <a:close/>
                <a:moveTo>
                  <a:pt x="4021128" y="23252"/>
                </a:moveTo>
                <a:cubicBezTo>
                  <a:pt x="4023589" y="23255"/>
                  <a:pt x="4026389" y="23779"/>
                  <a:pt x="4029530" y="24824"/>
                </a:cubicBezTo>
                <a:cubicBezTo>
                  <a:pt x="4035812" y="26914"/>
                  <a:pt x="4042134" y="30818"/>
                  <a:pt x="4048496" y="36535"/>
                </a:cubicBezTo>
                <a:cubicBezTo>
                  <a:pt x="4054859" y="42253"/>
                  <a:pt x="4054930" y="46752"/>
                  <a:pt x="4048710" y="50032"/>
                </a:cubicBezTo>
                <a:cubicBezTo>
                  <a:pt x="4042491" y="53312"/>
                  <a:pt x="4035096" y="61104"/>
                  <a:pt x="4026526" y="73407"/>
                </a:cubicBezTo>
                <a:cubicBezTo>
                  <a:pt x="4032752" y="82784"/>
                  <a:pt x="4031850" y="88206"/>
                  <a:pt x="4023819" y="89676"/>
                </a:cubicBezTo>
                <a:cubicBezTo>
                  <a:pt x="4015788" y="91146"/>
                  <a:pt x="4006635" y="92643"/>
                  <a:pt x="3996360" y="94169"/>
                </a:cubicBezTo>
                <a:cubicBezTo>
                  <a:pt x="3986085" y="95694"/>
                  <a:pt x="3974526" y="97251"/>
                  <a:pt x="3961683" y="98838"/>
                </a:cubicBezTo>
                <a:cubicBezTo>
                  <a:pt x="3948841" y="100426"/>
                  <a:pt x="3939498" y="100829"/>
                  <a:pt x="3933657" y="100048"/>
                </a:cubicBezTo>
                <a:cubicBezTo>
                  <a:pt x="3930147" y="120015"/>
                  <a:pt x="3924411" y="139946"/>
                  <a:pt x="3916449" y="159839"/>
                </a:cubicBezTo>
                <a:lnTo>
                  <a:pt x="3914463" y="161807"/>
                </a:lnTo>
                <a:lnTo>
                  <a:pt x="3932134" y="160800"/>
                </a:lnTo>
                <a:cubicBezTo>
                  <a:pt x="3940116" y="160125"/>
                  <a:pt x="3950165" y="159114"/>
                  <a:pt x="3962278" y="157765"/>
                </a:cubicBezTo>
                <a:cubicBezTo>
                  <a:pt x="3986506" y="155068"/>
                  <a:pt x="4005879" y="152544"/>
                  <a:pt x="4020396" y="150193"/>
                </a:cubicBezTo>
                <a:cubicBezTo>
                  <a:pt x="4034913" y="147843"/>
                  <a:pt x="4048462" y="145490"/>
                  <a:pt x="4061045" y="143133"/>
                </a:cubicBezTo>
                <a:cubicBezTo>
                  <a:pt x="4073627" y="140777"/>
                  <a:pt x="4083080" y="141797"/>
                  <a:pt x="4089406" y="146194"/>
                </a:cubicBezTo>
                <a:cubicBezTo>
                  <a:pt x="4095731" y="150590"/>
                  <a:pt x="4098894" y="154252"/>
                  <a:pt x="4098894" y="157179"/>
                </a:cubicBezTo>
                <a:cubicBezTo>
                  <a:pt x="4098894" y="161805"/>
                  <a:pt x="4093278" y="164335"/>
                  <a:pt x="4082048" y="164769"/>
                </a:cubicBezTo>
                <a:cubicBezTo>
                  <a:pt x="4070817" y="165203"/>
                  <a:pt x="4057234" y="166003"/>
                  <a:pt x="4041297" y="167169"/>
                </a:cubicBezTo>
                <a:cubicBezTo>
                  <a:pt x="4025360" y="168335"/>
                  <a:pt x="4004090" y="169885"/>
                  <a:pt x="3977487" y="171820"/>
                </a:cubicBezTo>
                <a:cubicBezTo>
                  <a:pt x="3988389" y="179671"/>
                  <a:pt x="3991055" y="185714"/>
                  <a:pt x="3985486" y="189949"/>
                </a:cubicBezTo>
                <a:cubicBezTo>
                  <a:pt x="3979918" y="194185"/>
                  <a:pt x="3973884" y="199170"/>
                  <a:pt x="3967385" y="204906"/>
                </a:cubicBezTo>
                <a:cubicBezTo>
                  <a:pt x="3960886" y="210642"/>
                  <a:pt x="3955110" y="215005"/>
                  <a:pt x="3950056" y="217994"/>
                </a:cubicBezTo>
                <a:cubicBezTo>
                  <a:pt x="3945002" y="220983"/>
                  <a:pt x="3946202" y="222304"/>
                  <a:pt x="3953656" y="221956"/>
                </a:cubicBezTo>
                <a:cubicBezTo>
                  <a:pt x="3961110" y="221609"/>
                  <a:pt x="3984575" y="218949"/>
                  <a:pt x="4024051" y="213976"/>
                </a:cubicBezTo>
                <a:cubicBezTo>
                  <a:pt x="4015209" y="206447"/>
                  <a:pt x="4008716" y="198978"/>
                  <a:pt x="4004574" y="191568"/>
                </a:cubicBezTo>
                <a:cubicBezTo>
                  <a:pt x="4000431" y="184157"/>
                  <a:pt x="4003358" y="181881"/>
                  <a:pt x="4013354" y="184740"/>
                </a:cubicBezTo>
                <a:cubicBezTo>
                  <a:pt x="4023351" y="187599"/>
                  <a:pt x="4035204" y="193667"/>
                  <a:pt x="4048915" y="202944"/>
                </a:cubicBezTo>
                <a:cubicBezTo>
                  <a:pt x="4062626" y="212221"/>
                  <a:pt x="4070297" y="220825"/>
                  <a:pt x="4071928" y="228756"/>
                </a:cubicBezTo>
                <a:cubicBezTo>
                  <a:pt x="4073559" y="236687"/>
                  <a:pt x="4072774" y="243484"/>
                  <a:pt x="4069574" y="249145"/>
                </a:cubicBezTo>
                <a:cubicBezTo>
                  <a:pt x="4066374" y="254807"/>
                  <a:pt x="4061441" y="254730"/>
                  <a:pt x="4054775" y="248913"/>
                </a:cubicBezTo>
                <a:cubicBezTo>
                  <a:pt x="4048109" y="243096"/>
                  <a:pt x="4040540" y="235500"/>
                  <a:pt x="4032070" y="226124"/>
                </a:cubicBezTo>
                <a:cubicBezTo>
                  <a:pt x="4003768" y="230799"/>
                  <a:pt x="3982119" y="234867"/>
                  <a:pt x="3967125" y="238328"/>
                </a:cubicBezTo>
                <a:cubicBezTo>
                  <a:pt x="3952130" y="241788"/>
                  <a:pt x="3939145" y="245871"/>
                  <a:pt x="3928169" y="250578"/>
                </a:cubicBezTo>
                <a:cubicBezTo>
                  <a:pt x="3917193" y="255285"/>
                  <a:pt x="3911165" y="254931"/>
                  <a:pt x="3910086" y="249518"/>
                </a:cubicBezTo>
                <a:cubicBezTo>
                  <a:pt x="3909007" y="244104"/>
                  <a:pt x="3908679" y="239214"/>
                  <a:pt x="3909100" y="234849"/>
                </a:cubicBezTo>
                <a:cubicBezTo>
                  <a:pt x="3909522" y="230483"/>
                  <a:pt x="3913733" y="226499"/>
                  <a:pt x="3921732" y="222896"/>
                </a:cubicBezTo>
                <a:cubicBezTo>
                  <a:pt x="3929732" y="219293"/>
                  <a:pt x="3938277" y="210785"/>
                  <a:pt x="3947368" y="197372"/>
                </a:cubicBezTo>
                <a:cubicBezTo>
                  <a:pt x="3956459" y="183959"/>
                  <a:pt x="3960434" y="176421"/>
                  <a:pt x="3959293" y="174759"/>
                </a:cubicBezTo>
                <a:cubicBezTo>
                  <a:pt x="3950834" y="176322"/>
                  <a:pt x="3942658" y="177882"/>
                  <a:pt x="3934764" y="179438"/>
                </a:cubicBezTo>
                <a:cubicBezTo>
                  <a:pt x="3926870" y="180995"/>
                  <a:pt x="3918904" y="179175"/>
                  <a:pt x="3910868" y="173978"/>
                </a:cubicBezTo>
                <a:cubicBezTo>
                  <a:pt x="3909169" y="172279"/>
                  <a:pt x="3909100" y="171373"/>
                  <a:pt x="3910663" y="171262"/>
                </a:cubicBezTo>
                <a:cubicBezTo>
                  <a:pt x="3904313" y="185611"/>
                  <a:pt x="3896239" y="198175"/>
                  <a:pt x="3886441" y="208953"/>
                </a:cubicBezTo>
                <a:cubicBezTo>
                  <a:pt x="3873964" y="227668"/>
                  <a:pt x="3859342" y="241239"/>
                  <a:pt x="3842574" y="249666"/>
                </a:cubicBezTo>
                <a:cubicBezTo>
                  <a:pt x="3825806" y="258094"/>
                  <a:pt x="3825651" y="253756"/>
                  <a:pt x="3842109" y="236653"/>
                </a:cubicBezTo>
                <a:cubicBezTo>
                  <a:pt x="3858567" y="219550"/>
                  <a:pt x="3872392" y="200584"/>
                  <a:pt x="3883586" y="179754"/>
                </a:cubicBezTo>
                <a:cubicBezTo>
                  <a:pt x="3894779" y="158925"/>
                  <a:pt x="3903281" y="133689"/>
                  <a:pt x="3909091" y="104047"/>
                </a:cubicBezTo>
                <a:cubicBezTo>
                  <a:pt x="3914901" y="74406"/>
                  <a:pt x="3916250" y="55021"/>
                  <a:pt x="3913137" y="45893"/>
                </a:cubicBezTo>
                <a:cubicBezTo>
                  <a:pt x="3910024" y="36765"/>
                  <a:pt x="3912092" y="33438"/>
                  <a:pt x="3919342" y="35912"/>
                </a:cubicBezTo>
                <a:cubicBezTo>
                  <a:pt x="3926591" y="38386"/>
                  <a:pt x="3931778" y="40333"/>
                  <a:pt x="3934903" y="41753"/>
                </a:cubicBezTo>
                <a:cubicBezTo>
                  <a:pt x="3938029" y="43174"/>
                  <a:pt x="3948425" y="42160"/>
                  <a:pt x="3966092" y="38712"/>
                </a:cubicBezTo>
                <a:cubicBezTo>
                  <a:pt x="3983759" y="35264"/>
                  <a:pt x="3995399" y="32604"/>
                  <a:pt x="4001011" y="30731"/>
                </a:cubicBezTo>
                <a:cubicBezTo>
                  <a:pt x="4006623" y="28858"/>
                  <a:pt x="4011209" y="26883"/>
                  <a:pt x="4014768" y="24806"/>
                </a:cubicBezTo>
                <a:cubicBezTo>
                  <a:pt x="4016548" y="23767"/>
                  <a:pt x="4018668" y="23249"/>
                  <a:pt x="4021128" y="23252"/>
                </a:cubicBezTo>
                <a:close/>
                <a:moveTo>
                  <a:pt x="85217" y="21871"/>
                </a:moveTo>
                <a:cubicBezTo>
                  <a:pt x="86828" y="21897"/>
                  <a:pt x="88805" y="22324"/>
                  <a:pt x="91148" y="23150"/>
                </a:cubicBezTo>
                <a:cubicBezTo>
                  <a:pt x="100518" y="26455"/>
                  <a:pt x="107351" y="30374"/>
                  <a:pt x="111649" y="34907"/>
                </a:cubicBezTo>
                <a:cubicBezTo>
                  <a:pt x="115946" y="39440"/>
                  <a:pt x="116687" y="43880"/>
                  <a:pt x="113872" y="48228"/>
                </a:cubicBezTo>
                <a:cubicBezTo>
                  <a:pt x="111056" y="52575"/>
                  <a:pt x="107885" y="62397"/>
                  <a:pt x="104356" y="77695"/>
                </a:cubicBezTo>
                <a:cubicBezTo>
                  <a:pt x="100828" y="92994"/>
                  <a:pt x="97234" y="106627"/>
                  <a:pt x="93575" y="118595"/>
                </a:cubicBezTo>
                <a:cubicBezTo>
                  <a:pt x="102344" y="117876"/>
                  <a:pt x="111397" y="116518"/>
                  <a:pt x="120736" y="114521"/>
                </a:cubicBezTo>
                <a:cubicBezTo>
                  <a:pt x="122770" y="108035"/>
                  <a:pt x="123009" y="101449"/>
                  <a:pt x="121453" y="94764"/>
                </a:cubicBezTo>
                <a:cubicBezTo>
                  <a:pt x="119896" y="88079"/>
                  <a:pt x="124587" y="87754"/>
                  <a:pt x="135526" y="93788"/>
                </a:cubicBezTo>
                <a:cubicBezTo>
                  <a:pt x="146465" y="99821"/>
                  <a:pt x="150933" y="105471"/>
                  <a:pt x="148930" y="110735"/>
                </a:cubicBezTo>
                <a:cubicBezTo>
                  <a:pt x="146927" y="116000"/>
                  <a:pt x="144955" y="122914"/>
                  <a:pt x="143014" y="131478"/>
                </a:cubicBezTo>
                <a:cubicBezTo>
                  <a:pt x="141073" y="140042"/>
                  <a:pt x="137945" y="150206"/>
                  <a:pt x="133628" y="161969"/>
                </a:cubicBezTo>
                <a:cubicBezTo>
                  <a:pt x="129313" y="173733"/>
                  <a:pt x="124519" y="184092"/>
                  <a:pt x="119248" y="193047"/>
                </a:cubicBezTo>
                <a:cubicBezTo>
                  <a:pt x="131502" y="201914"/>
                  <a:pt x="139042" y="210264"/>
                  <a:pt x="141870" y="218096"/>
                </a:cubicBezTo>
                <a:cubicBezTo>
                  <a:pt x="144698" y="225928"/>
                  <a:pt x="144239" y="233698"/>
                  <a:pt x="140493" y="241406"/>
                </a:cubicBezTo>
                <a:cubicBezTo>
                  <a:pt x="136748" y="249114"/>
                  <a:pt x="131387" y="247679"/>
                  <a:pt x="124411" y="237100"/>
                </a:cubicBezTo>
                <a:cubicBezTo>
                  <a:pt x="117434" y="226521"/>
                  <a:pt x="111218" y="217027"/>
                  <a:pt x="105761" y="208618"/>
                </a:cubicBezTo>
                <a:cubicBezTo>
                  <a:pt x="92565" y="221578"/>
                  <a:pt x="80181" y="230452"/>
                  <a:pt x="68610" y="235239"/>
                </a:cubicBezTo>
                <a:cubicBezTo>
                  <a:pt x="57038" y="240027"/>
                  <a:pt x="45829" y="242817"/>
                  <a:pt x="34984" y="243611"/>
                </a:cubicBezTo>
                <a:cubicBezTo>
                  <a:pt x="24138" y="244405"/>
                  <a:pt x="22879" y="242324"/>
                  <a:pt x="31207" y="237369"/>
                </a:cubicBezTo>
                <a:cubicBezTo>
                  <a:pt x="39535" y="232415"/>
                  <a:pt x="49395" y="226521"/>
                  <a:pt x="60786" y="219687"/>
                </a:cubicBezTo>
                <a:cubicBezTo>
                  <a:pt x="72178" y="212853"/>
                  <a:pt x="83058" y="204618"/>
                  <a:pt x="93426" y="194981"/>
                </a:cubicBezTo>
                <a:cubicBezTo>
                  <a:pt x="81793" y="184092"/>
                  <a:pt x="74023" y="177286"/>
                  <a:pt x="70117" y="174564"/>
                </a:cubicBezTo>
                <a:cubicBezTo>
                  <a:pt x="66209" y="171842"/>
                  <a:pt x="65034" y="167448"/>
                  <a:pt x="66591" y="161383"/>
                </a:cubicBezTo>
                <a:cubicBezTo>
                  <a:pt x="68147" y="155319"/>
                  <a:pt x="70091" y="148107"/>
                  <a:pt x="72423" y="139748"/>
                </a:cubicBezTo>
                <a:cubicBezTo>
                  <a:pt x="49950" y="145081"/>
                  <a:pt x="35281" y="149331"/>
                  <a:pt x="28416" y="152500"/>
                </a:cubicBezTo>
                <a:cubicBezTo>
                  <a:pt x="21552" y="155669"/>
                  <a:pt x="13940" y="152559"/>
                  <a:pt x="5581" y="143171"/>
                </a:cubicBezTo>
                <a:cubicBezTo>
                  <a:pt x="-2779" y="133782"/>
                  <a:pt x="-1746" y="129478"/>
                  <a:pt x="8678" y="130260"/>
                </a:cubicBezTo>
                <a:cubicBezTo>
                  <a:pt x="19102" y="131041"/>
                  <a:pt x="41194" y="128889"/>
                  <a:pt x="74953" y="123804"/>
                </a:cubicBezTo>
                <a:cubicBezTo>
                  <a:pt x="77992" y="100190"/>
                  <a:pt x="80274" y="81432"/>
                  <a:pt x="81799" y="67529"/>
                </a:cubicBezTo>
                <a:cubicBezTo>
                  <a:pt x="83325" y="53626"/>
                  <a:pt x="82922" y="41927"/>
                  <a:pt x="80590" y="32433"/>
                </a:cubicBezTo>
                <a:cubicBezTo>
                  <a:pt x="78841" y="25313"/>
                  <a:pt x="80383" y="21792"/>
                  <a:pt x="85217" y="21871"/>
                </a:cubicBezTo>
                <a:close/>
                <a:moveTo>
                  <a:pt x="498539" y="21492"/>
                </a:moveTo>
                <a:cubicBezTo>
                  <a:pt x="501926" y="21717"/>
                  <a:pt x="505649" y="22651"/>
                  <a:pt x="509708" y="24294"/>
                </a:cubicBezTo>
                <a:cubicBezTo>
                  <a:pt x="517826" y="27581"/>
                  <a:pt x="524647" y="31785"/>
                  <a:pt x="530172" y="36907"/>
                </a:cubicBezTo>
                <a:cubicBezTo>
                  <a:pt x="535697" y="42029"/>
                  <a:pt x="536168" y="46451"/>
                  <a:pt x="531586" y="50172"/>
                </a:cubicBezTo>
                <a:cubicBezTo>
                  <a:pt x="527003" y="53892"/>
                  <a:pt x="522647" y="59132"/>
                  <a:pt x="518517" y="65892"/>
                </a:cubicBezTo>
                <a:cubicBezTo>
                  <a:pt x="514387" y="72651"/>
                  <a:pt x="507386" y="84120"/>
                  <a:pt x="497513" y="100299"/>
                </a:cubicBezTo>
                <a:cubicBezTo>
                  <a:pt x="487641" y="116478"/>
                  <a:pt x="480609" y="119898"/>
                  <a:pt x="476417" y="110559"/>
                </a:cubicBezTo>
                <a:cubicBezTo>
                  <a:pt x="469038" y="112109"/>
                  <a:pt x="461311" y="113820"/>
                  <a:pt x="453237" y="115693"/>
                </a:cubicBezTo>
                <a:lnTo>
                  <a:pt x="453237" y="137273"/>
                </a:lnTo>
                <a:cubicBezTo>
                  <a:pt x="485173" y="133466"/>
                  <a:pt x="506124" y="130179"/>
                  <a:pt x="516089" y="127413"/>
                </a:cubicBezTo>
                <a:cubicBezTo>
                  <a:pt x="526054" y="124648"/>
                  <a:pt x="534414" y="125708"/>
                  <a:pt x="541167" y="130595"/>
                </a:cubicBezTo>
                <a:cubicBezTo>
                  <a:pt x="547919" y="135481"/>
                  <a:pt x="550723" y="139565"/>
                  <a:pt x="549575" y="142845"/>
                </a:cubicBezTo>
                <a:cubicBezTo>
                  <a:pt x="548428" y="146125"/>
                  <a:pt x="538627" y="148367"/>
                  <a:pt x="520172" y="149570"/>
                </a:cubicBezTo>
                <a:cubicBezTo>
                  <a:pt x="501718" y="150773"/>
                  <a:pt x="479406" y="152826"/>
                  <a:pt x="453237" y="155728"/>
                </a:cubicBezTo>
                <a:lnTo>
                  <a:pt x="453237" y="160025"/>
                </a:lnTo>
                <a:cubicBezTo>
                  <a:pt x="470588" y="176644"/>
                  <a:pt x="486534" y="189924"/>
                  <a:pt x="501076" y="199865"/>
                </a:cubicBezTo>
                <a:cubicBezTo>
                  <a:pt x="515618" y="209805"/>
                  <a:pt x="529725" y="217054"/>
                  <a:pt x="543399" y="221612"/>
                </a:cubicBezTo>
                <a:cubicBezTo>
                  <a:pt x="557072" y="226170"/>
                  <a:pt x="568228" y="230229"/>
                  <a:pt x="576866" y="233788"/>
                </a:cubicBezTo>
                <a:cubicBezTo>
                  <a:pt x="585505" y="237348"/>
                  <a:pt x="582550" y="240650"/>
                  <a:pt x="568002" y="243695"/>
                </a:cubicBezTo>
                <a:cubicBezTo>
                  <a:pt x="553454" y="246739"/>
                  <a:pt x="541910" y="248463"/>
                  <a:pt x="533372" y="248866"/>
                </a:cubicBezTo>
                <a:cubicBezTo>
                  <a:pt x="524833" y="249269"/>
                  <a:pt x="517280" y="246200"/>
                  <a:pt x="510713" y="239658"/>
                </a:cubicBezTo>
                <a:cubicBezTo>
                  <a:pt x="504146" y="233115"/>
                  <a:pt x="496561" y="225739"/>
                  <a:pt x="487960" y="217529"/>
                </a:cubicBezTo>
                <a:cubicBezTo>
                  <a:pt x="479359" y="209318"/>
                  <a:pt x="467785" y="195843"/>
                  <a:pt x="453237" y="177103"/>
                </a:cubicBezTo>
                <a:lnTo>
                  <a:pt x="453237" y="233063"/>
                </a:lnTo>
                <a:cubicBezTo>
                  <a:pt x="453237" y="245862"/>
                  <a:pt x="451234" y="257827"/>
                  <a:pt x="447228" y="268958"/>
                </a:cubicBezTo>
                <a:cubicBezTo>
                  <a:pt x="443222" y="280089"/>
                  <a:pt x="438140" y="280892"/>
                  <a:pt x="431982" y="271367"/>
                </a:cubicBezTo>
                <a:cubicBezTo>
                  <a:pt x="425825" y="261842"/>
                  <a:pt x="423719" y="252268"/>
                  <a:pt x="425667" y="242644"/>
                </a:cubicBezTo>
                <a:cubicBezTo>
                  <a:pt x="427614" y="233019"/>
                  <a:pt x="428975" y="223333"/>
                  <a:pt x="429750" y="213585"/>
                </a:cubicBezTo>
                <a:cubicBezTo>
                  <a:pt x="430525" y="203837"/>
                  <a:pt x="430913" y="189729"/>
                  <a:pt x="430913" y="171262"/>
                </a:cubicBezTo>
                <a:cubicBezTo>
                  <a:pt x="414827" y="194640"/>
                  <a:pt x="401637" y="211080"/>
                  <a:pt x="391343" y="220580"/>
                </a:cubicBezTo>
                <a:cubicBezTo>
                  <a:pt x="381049" y="230080"/>
                  <a:pt x="369744" y="238207"/>
                  <a:pt x="357429" y="244960"/>
                </a:cubicBezTo>
                <a:cubicBezTo>
                  <a:pt x="345113" y="251713"/>
                  <a:pt x="334634" y="256100"/>
                  <a:pt x="325989" y="258122"/>
                </a:cubicBezTo>
                <a:cubicBezTo>
                  <a:pt x="317345" y="260143"/>
                  <a:pt x="318820" y="256798"/>
                  <a:pt x="330417" y="248085"/>
                </a:cubicBezTo>
                <a:cubicBezTo>
                  <a:pt x="342013" y="239372"/>
                  <a:pt x="357051" y="226350"/>
                  <a:pt x="375530" y="209018"/>
                </a:cubicBezTo>
                <a:cubicBezTo>
                  <a:pt x="394010" y="191685"/>
                  <a:pt x="408973" y="175206"/>
                  <a:pt x="420420" y="159579"/>
                </a:cubicBezTo>
                <a:cubicBezTo>
                  <a:pt x="397141" y="164924"/>
                  <a:pt x="381300" y="168791"/>
                  <a:pt x="372898" y="171178"/>
                </a:cubicBezTo>
                <a:cubicBezTo>
                  <a:pt x="364495" y="173566"/>
                  <a:pt x="355916" y="171045"/>
                  <a:pt x="347160" y="163616"/>
                </a:cubicBezTo>
                <a:cubicBezTo>
                  <a:pt x="338404" y="156187"/>
                  <a:pt x="339111" y="152472"/>
                  <a:pt x="349281" y="152472"/>
                </a:cubicBezTo>
                <a:cubicBezTo>
                  <a:pt x="356858" y="152472"/>
                  <a:pt x="367308" y="151520"/>
                  <a:pt x="380627" y="149617"/>
                </a:cubicBezTo>
                <a:cubicBezTo>
                  <a:pt x="393948" y="147713"/>
                  <a:pt x="410709" y="144956"/>
                  <a:pt x="430913" y="141347"/>
                </a:cubicBezTo>
                <a:lnTo>
                  <a:pt x="430913" y="118726"/>
                </a:lnTo>
                <a:cubicBezTo>
                  <a:pt x="427416" y="119494"/>
                  <a:pt x="420830" y="120915"/>
                  <a:pt x="411156" y="122986"/>
                </a:cubicBezTo>
                <a:cubicBezTo>
                  <a:pt x="404459" y="131816"/>
                  <a:pt x="399147" y="131683"/>
                  <a:pt x="395222" y="122586"/>
                </a:cubicBezTo>
                <a:cubicBezTo>
                  <a:pt x="391296" y="113489"/>
                  <a:pt x="387750" y="103988"/>
                  <a:pt x="384581" y="94085"/>
                </a:cubicBezTo>
                <a:cubicBezTo>
                  <a:pt x="381412" y="84182"/>
                  <a:pt x="378137" y="75655"/>
                  <a:pt x="374758" y="68505"/>
                </a:cubicBezTo>
                <a:cubicBezTo>
                  <a:pt x="371378" y="61355"/>
                  <a:pt x="367441" y="54850"/>
                  <a:pt x="362945" y="48990"/>
                </a:cubicBezTo>
                <a:cubicBezTo>
                  <a:pt x="358449" y="43130"/>
                  <a:pt x="359138" y="39450"/>
                  <a:pt x="365010" y="37949"/>
                </a:cubicBezTo>
                <a:cubicBezTo>
                  <a:pt x="370882" y="36448"/>
                  <a:pt x="376553" y="36284"/>
                  <a:pt x="382023" y="37456"/>
                </a:cubicBezTo>
                <a:cubicBezTo>
                  <a:pt x="387492" y="38628"/>
                  <a:pt x="399067" y="38055"/>
                  <a:pt x="416746" y="35735"/>
                </a:cubicBezTo>
                <a:cubicBezTo>
                  <a:pt x="434426" y="33416"/>
                  <a:pt x="449594" y="31301"/>
                  <a:pt x="462250" y="29391"/>
                </a:cubicBezTo>
                <a:cubicBezTo>
                  <a:pt x="474907" y="27481"/>
                  <a:pt x="483951" y="25333"/>
                  <a:pt x="489384" y="22945"/>
                </a:cubicBezTo>
                <a:cubicBezTo>
                  <a:pt x="492100" y="21752"/>
                  <a:pt x="495151" y="21267"/>
                  <a:pt x="498539" y="21492"/>
                </a:cubicBezTo>
                <a:close/>
                <a:moveTo>
                  <a:pt x="4872113" y="16171"/>
                </a:moveTo>
                <a:cubicBezTo>
                  <a:pt x="4874850" y="15215"/>
                  <a:pt x="4880315" y="16307"/>
                  <a:pt x="4888510" y="19448"/>
                </a:cubicBezTo>
                <a:cubicBezTo>
                  <a:pt x="4904900" y="25730"/>
                  <a:pt x="4912106" y="31717"/>
                  <a:pt x="4910127" y="37410"/>
                </a:cubicBezTo>
                <a:cubicBezTo>
                  <a:pt x="4908150" y="43102"/>
                  <a:pt x="4906593" y="52581"/>
                  <a:pt x="4905458" y="65845"/>
                </a:cubicBezTo>
                <a:cubicBezTo>
                  <a:pt x="4904323" y="79109"/>
                  <a:pt x="4903756" y="93580"/>
                  <a:pt x="4903756" y="109256"/>
                </a:cubicBezTo>
                <a:cubicBezTo>
                  <a:pt x="4912413" y="107780"/>
                  <a:pt x="4920254" y="106122"/>
                  <a:pt x="4927280" y="104280"/>
                </a:cubicBezTo>
                <a:cubicBezTo>
                  <a:pt x="4934306" y="102438"/>
                  <a:pt x="4942079" y="100082"/>
                  <a:pt x="4950599" y="97211"/>
                </a:cubicBezTo>
                <a:cubicBezTo>
                  <a:pt x="4959120" y="94339"/>
                  <a:pt x="4967839" y="95142"/>
                  <a:pt x="4976756" y="99620"/>
                </a:cubicBezTo>
                <a:cubicBezTo>
                  <a:pt x="4985673" y="104097"/>
                  <a:pt x="4985034" y="108779"/>
                  <a:pt x="4974840" y="113665"/>
                </a:cubicBezTo>
                <a:cubicBezTo>
                  <a:pt x="4964645" y="118552"/>
                  <a:pt x="4952240" y="121786"/>
                  <a:pt x="4937623" y="123367"/>
                </a:cubicBezTo>
                <a:cubicBezTo>
                  <a:pt x="4923007" y="124948"/>
                  <a:pt x="4911644" y="125739"/>
                  <a:pt x="4903532" y="125739"/>
                </a:cubicBezTo>
                <a:cubicBezTo>
                  <a:pt x="4902863" y="139766"/>
                  <a:pt x="4902150" y="168515"/>
                  <a:pt x="4901393" y="211985"/>
                </a:cubicBezTo>
                <a:cubicBezTo>
                  <a:pt x="4922155" y="210459"/>
                  <a:pt x="4939069" y="209120"/>
                  <a:pt x="4952134" y="207967"/>
                </a:cubicBezTo>
                <a:cubicBezTo>
                  <a:pt x="4965200" y="206813"/>
                  <a:pt x="4975600" y="205443"/>
                  <a:pt x="4983332" y="203855"/>
                </a:cubicBezTo>
                <a:cubicBezTo>
                  <a:pt x="4991066" y="202268"/>
                  <a:pt x="4999189" y="202724"/>
                  <a:pt x="5007703" y="205223"/>
                </a:cubicBezTo>
                <a:cubicBezTo>
                  <a:pt x="5016217" y="207722"/>
                  <a:pt x="5023200" y="213191"/>
                  <a:pt x="5028650" y="221631"/>
                </a:cubicBezTo>
                <a:cubicBezTo>
                  <a:pt x="5034101" y="230071"/>
                  <a:pt x="5025897" y="233512"/>
                  <a:pt x="5004038" y="231956"/>
                </a:cubicBezTo>
                <a:cubicBezTo>
                  <a:pt x="4982179" y="230399"/>
                  <a:pt x="4962565" y="229816"/>
                  <a:pt x="4945195" y="230207"/>
                </a:cubicBezTo>
                <a:cubicBezTo>
                  <a:pt x="4927826" y="230598"/>
                  <a:pt x="4908354" y="231757"/>
                  <a:pt x="4886780" y="233686"/>
                </a:cubicBezTo>
                <a:cubicBezTo>
                  <a:pt x="4865206" y="235615"/>
                  <a:pt x="4845205" y="237751"/>
                  <a:pt x="4826774" y="240095"/>
                </a:cubicBezTo>
                <a:cubicBezTo>
                  <a:pt x="4808345" y="242439"/>
                  <a:pt x="4796181" y="244200"/>
                  <a:pt x="4790284" y="245378"/>
                </a:cubicBezTo>
                <a:cubicBezTo>
                  <a:pt x="4784386" y="246557"/>
                  <a:pt x="4776895" y="243040"/>
                  <a:pt x="4767811" y="234830"/>
                </a:cubicBezTo>
                <a:cubicBezTo>
                  <a:pt x="4758726" y="226620"/>
                  <a:pt x="4759653" y="222515"/>
                  <a:pt x="4770592" y="222515"/>
                </a:cubicBezTo>
                <a:cubicBezTo>
                  <a:pt x="4779298" y="222515"/>
                  <a:pt x="4793679" y="221743"/>
                  <a:pt x="4813733" y="220198"/>
                </a:cubicBezTo>
                <a:cubicBezTo>
                  <a:pt x="4833788" y="218654"/>
                  <a:pt x="4855963" y="216803"/>
                  <a:pt x="4880259" y="214645"/>
                </a:cubicBezTo>
                <a:lnTo>
                  <a:pt x="4880259" y="90634"/>
                </a:lnTo>
                <a:cubicBezTo>
                  <a:pt x="4880259" y="57111"/>
                  <a:pt x="4877538" y="35295"/>
                  <a:pt x="4872093" y="25187"/>
                </a:cubicBezTo>
                <a:cubicBezTo>
                  <a:pt x="4869370" y="20133"/>
                  <a:pt x="4869377" y="17128"/>
                  <a:pt x="4872113" y="16171"/>
                </a:cubicBezTo>
                <a:close/>
                <a:moveTo>
                  <a:pt x="6158890" y="7653"/>
                </a:moveTo>
                <a:cubicBezTo>
                  <a:pt x="6160448" y="6807"/>
                  <a:pt x="6163077" y="7117"/>
                  <a:pt x="6166776" y="8583"/>
                </a:cubicBezTo>
                <a:cubicBezTo>
                  <a:pt x="6174174" y="11517"/>
                  <a:pt x="6180812" y="15290"/>
                  <a:pt x="6186691" y="19904"/>
                </a:cubicBezTo>
                <a:cubicBezTo>
                  <a:pt x="6192570" y="24517"/>
                  <a:pt x="6193628" y="28514"/>
                  <a:pt x="6189863" y="31894"/>
                </a:cubicBezTo>
                <a:cubicBezTo>
                  <a:pt x="6186100" y="35273"/>
                  <a:pt x="6181570" y="42454"/>
                  <a:pt x="6176273" y="53436"/>
                </a:cubicBezTo>
                <a:cubicBezTo>
                  <a:pt x="6170978" y="64419"/>
                  <a:pt x="6166166" y="74831"/>
                  <a:pt x="6161837" y="84672"/>
                </a:cubicBezTo>
                <a:cubicBezTo>
                  <a:pt x="6157508" y="94513"/>
                  <a:pt x="6154334" y="99595"/>
                  <a:pt x="6152312" y="99917"/>
                </a:cubicBezTo>
                <a:cubicBezTo>
                  <a:pt x="6170022" y="97710"/>
                  <a:pt x="6185956" y="93267"/>
                  <a:pt x="6200114" y="86588"/>
                </a:cubicBezTo>
                <a:cubicBezTo>
                  <a:pt x="6214271" y="79909"/>
                  <a:pt x="6225604" y="79503"/>
                  <a:pt x="6234112" y="85369"/>
                </a:cubicBezTo>
                <a:cubicBezTo>
                  <a:pt x="6242620" y="91236"/>
                  <a:pt x="6238828" y="97282"/>
                  <a:pt x="6222736" y="103508"/>
                </a:cubicBezTo>
                <a:cubicBezTo>
                  <a:pt x="6206644" y="109734"/>
                  <a:pt x="6192899" y="113275"/>
                  <a:pt x="6181500" y="114130"/>
                </a:cubicBezTo>
                <a:cubicBezTo>
                  <a:pt x="6185842" y="113486"/>
                  <a:pt x="6190235" y="114800"/>
                  <a:pt x="6194682" y="118074"/>
                </a:cubicBezTo>
                <a:cubicBezTo>
                  <a:pt x="6199128" y="121349"/>
                  <a:pt x="6200532" y="124629"/>
                  <a:pt x="6198895" y="127916"/>
                </a:cubicBezTo>
                <a:cubicBezTo>
                  <a:pt x="6197258" y="131202"/>
                  <a:pt x="6193916" y="140802"/>
                  <a:pt x="6188868" y="156714"/>
                </a:cubicBezTo>
                <a:cubicBezTo>
                  <a:pt x="6183820" y="172626"/>
                  <a:pt x="6179417" y="184427"/>
                  <a:pt x="6175659" y="192116"/>
                </a:cubicBezTo>
                <a:cubicBezTo>
                  <a:pt x="6189810" y="207471"/>
                  <a:pt x="6202780" y="218571"/>
                  <a:pt x="6214568" y="225417"/>
                </a:cubicBezTo>
                <a:cubicBezTo>
                  <a:pt x="6226358" y="232263"/>
                  <a:pt x="6239162" y="238135"/>
                  <a:pt x="6252985" y="243034"/>
                </a:cubicBezTo>
                <a:cubicBezTo>
                  <a:pt x="6266807" y="247933"/>
                  <a:pt x="6269712" y="251589"/>
                  <a:pt x="6261700" y="254001"/>
                </a:cubicBezTo>
                <a:cubicBezTo>
                  <a:pt x="6253689" y="256413"/>
                  <a:pt x="6242350" y="257818"/>
                  <a:pt x="6227684" y="258215"/>
                </a:cubicBezTo>
                <a:cubicBezTo>
                  <a:pt x="6213018" y="258612"/>
                  <a:pt x="6203178" y="256522"/>
                  <a:pt x="6198160" y="251945"/>
                </a:cubicBezTo>
                <a:cubicBezTo>
                  <a:pt x="6193144" y="247369"/>
                  <a:pt x="6181290" y="232145"/>
                  <a:pt x="6162600" y="206274"/>
                </a:cubicBezTo>
                <a:cubicBezTo>
                  <a:pt x="6155580" y="215997"/>
                  <a:pt x="6147202" y="223085"/>
                  <a:pt x="6137466" y="227538"/>
                </a:cubicBezTo>
                <a:cubicBezTo>
                  <a:pt x="6127731" y="231990"/>
                  <a:pt x="6116463" y="234815"/>
                  <a:pt x="6103664" y="236011"/>
                </a:cubicBezTo>
                <a:cubicBezTo>
                  <a:pt x="6090864" y="237208"/>
                  <a:pt x="6089752" y="234957"/>
                  <a:pt x="6100324" y="229258"/>
                </a:cubicBezTo>
                <a:cubicBezTo>
                  <a:pt x="6110898" y="223559"/>
                  <a:pt x="6119588" y="218440"/>
                  <a:pt x="6126397" y="213901"/>
                </a:cubicBezTo>
                <a:cubicBezTo>
                  <a:pt x="6133206" y="209362"/>
                  <a:pt x="6141020" y="201790"/>
                  <a:pt x="6149838" y="191186"/>
                </a:cubicBezTo>
                <a:cubicBezTo>
                  <a:pt x="6138726" y="173215"/>
                  <a:pt x="6130112" y="161309"/>
                  <a:pt x="6123998" y="155467"/>
                </a:cubicBezTo>
                <a:cubicBezTo>
                  <a:pt x="6117883" y="149626"/>
                  <a:pt x="6117808" y="145911"/>
                  <a:pt x="6123774" y="144324"/>
                </a:cubicBezTo>
                <a:cubicBezTo>
                  <a:pt x="6129740" y="142736"/>
                  <a:pt x="6135113" y="144479"/>
                  <a:pt x="6139894" y="149552"/>
                </a:cubicBezTo>
                <a:cubicBezTo>
                  <a:pt x="6144675" y="154624"/>
                  <a:pt x="6151406" y="163368"/>
                  <a:pt x="6160088" y="175783"/>
                </a:cubicBezTo>
                <a:cubicBezTo>
                  <a:pt x="6163424" y="169284"/>
                  <a:pt x="6166250" y="159734"/>
                  <a:pt x="6168562" y="147133"/>
                </a:cubicBezTo>
                <a:cubicBezTo>
                  <a:pt x="6170875" y="134532"/>
                  <a:pt x="6171455" y="124672"/>
                  <a:pt x="6170302" y="117554"/>
                </a:cubicBezTo>
                <a:cubicBezTo>
                  <a:pt x="6167784" y="118335"/>
                  <a:pt x="6163918" y="118515"/>
                  <a:pt x="6158702" y="118093"/>
                </a:cubicBezTo>
                <a:cubicBezTo>
                  <a:pt x="6153488" y="117671"/>
                  <a:pt x="6149584" y="115935"/>
                  <a:pt x="6146991" y="112884"/>
                </a:cubicBezTo>
                <a:cubicBezTo>
                  <a:pt x="6139662" y="123203"/>
                  <a:pt x="6131494" y="130843"/>
                  <a:pt x="6122490" y="135804"/>
                </a:cubicBezTo>
                <a:cubicBezTo>
                  <a:pt x="6113486" y="140765"/>
                  <a:pt x="6112891" y="136526"/>
                  <a:pt x="6120704" y="123088"/>
                </a:cubicBezTo>
                <a:cubicBezTo>
                  <a:pt x="6128518" y="109650"/>
                  <a:pt x="6135154" y="96113"/>
                  <a:pt x="6140610" y="82477"/>
                </a:cubicBezTo>
                <a:cubicBezTo>
                  <a:pt x="6146068" y="68840"/>
                  <a:pt x="6150526" y="55542"/>
                  <a:pt x="6153986" y="42581"/>
                </a:cubicBezTo>
                <a:cubicBezTo>
                  <a:pt x="6157446" y="29621"/>
                  <a:pt x="6158594" y="19981"/>
                  <a:pt x="6157428" y="13662"/>
                </a:cubicBezTo>
                <a:cubicBezTo>
                  <a:pt x="6156844" y="10503"/>
                  <a:pt x="6157332" y="8500"/>
                  <a:pt x="6158890" y="7653"/>
                </a:cubicBezTo>
                <a:close/>
                <a:moveTo>
                  <a:pt x="2482241" y="7653"/>
                </a:moveTo>
                <a:cubicBezTo>
                  <a:pt x="2483799" y="6807"/>
                  <a:pt x="2486428" y="7117"/>
                  <a:pt x="2490126" y="8583"/>
                </a:cubicBezTo>
                <a:cubicBezTo>
                  <a:pt x="2497525" y="11517"/>
                  <a:pt x="2504163" y="15290"/>
                  <a:pt x="2510042" y="19904"/>
                </a:cubicBezTo>
                <a:cubicBezTo>
                  <a:pt x="2515920" y="24517"/>
                  <a:pt x="2516977" y="28514"/>
                  <a:pt x="2513213" y="31894"/>
                </a:cubicBezTo>
                <a:cubicBezTo>
                  <a:pt x="2509449" y="35273"/>
                  <a:pt x="2504919" y="42454"/>
                  <a:pt x="2499624" y="53436"/>
                </a:cubicBezTo>
                <a:cubicBezTo>
                  <a:pt x="2494328" y="64419"/>
                  <a:pt x="2489516" y="74831"/>
                  <a:pt x="2485187" y="84672"/>
                </a:cubicBezTo>
                <a:cubicBezTo>
                  <a:pt x="2480859" y="94513"/>
                  <a:pt x="2477684" y="99595"/>
                  <a:pt x="2475662" y="99917"/>
                </a:cubicBezTo>
                <a:cubicBezTo>
                  <a:pt x="2493373" y="97710"/>
                  <a:pt x="2509307" y="93267"/>
                  <a:pt x="2523464" y="86588"/>
                </a:cubicBezTo>
                <a:cubicBezTo>
                  <a:pt x="2537621" y="79909"/>
                  <a:pt x="2548954" y="79503"/>
                  <a:pt x="2557462" y="85369"/>
                </a:cubicBezTo>
                <a:cubicBezTo>
                  <a:pt x="2565970" y="91236"/>
                  <a:pt x="2562178" y="97282"/>
                  <a:pt x="2546086" y="103508"/>
                </a:cubicBezTo>
                <a:cubicBezTo>
                  <a:pt x="2529994" y="109734"/>
                  <a:pt x="2516249" y="113275"/>
                  <a:pt x="2504851" y="114130"/>
                </a:cubicBezTo>
                <a:cubicBezTo>
                  <a:pt x="2509192" y="113486"/>
                  <a:pt x="2513586" y="114800"/>
                  <a:pt x="2518032" y="118074"/>
                </a:cubicBezTo>
                <a:cubicBezTo>
                  <a:pt x="2522478" y="121349"/>
                  <a:pt x="2523883" y="124629"/>
                  <a:pt x="2522245" y="127916"/>
                </a:cubicBezTo>
                <a:cubicBezTo>
                  <a:pt x="2520608" y="131202"/>
                  <a:pt x="2517266" y="140802"/>
                  <a:pt x="2512218" y="156714"/>
                </a:cubicBezTo>
                <a:cubicBezTo>
                  <a:pt x="2507170" y="172626"/>
                  <a:pt x="2502768" y="184427"/>
                  <a:pt x="2499010" y="192116"/>
                </a:cubicBezTo>
                <a:cubicBezTo>
                  <a:pt x="2513161" y="207471"/>
                  <a:pt x="2526130" y="218571"/>
                  <a:pt x="2537919" y="225417"/>
                </a:cubicBezTo>
                <a:cubicBezTo>
                  <a:pt x="2549707" y="232263"/>
                  <a:pt x="2562513" y="238135"/>
                  <a:pt x="2576335" y="243034"/>
                </a:cubicBezTo>
                <a:cubicBezTo>
                  <a:pt x="2590158" y="247933"/>
                  <a:pt x="2593063" y="251589"/>
                  <a:pt x="2585051" y="254001"/>
                </a:cubicBezTo>
                <a:cubicBezTo>
                  <a:pt x="2577039" y="256413"/>
                  <a:pt x="2565700" y="257818"/>
                  <a:pt x="2551034" y="258215"/>
                </a:cubicBezTo>
                <a:cubicBezTo>
                  <a:pt x="2536369" y="258612"/>
                  <a:pt x="2526527" y="256522"/>
                  <a:pt x="2521511" y="251945"/>
                </a:cubicBezTo>
                <a:cubicBezTo>
                  <a:pt x="2516494" y="247369"/>
                  <a:pt x="2504640" y="232145"/>
                  <a:pt x="2485950" y="206274"/>
                </a:cubicBezTo>
                <a:cubicBezTo>
                  <a:pt x="2478930" y="215997"/>
                  <a:pt x="2470553" y="223085"/>
                  <a:pt x="2460817" y="227538"/>
                </a:cubicBezTo>
                <a:cubicBezTo>
                  <a:pt x="2451081" y="231990"/>
                  <a:pt x="2439813" y="234815"/>
                  <a:pt x="2427014" y="236011"/>
                </a:cubicBezTo>
                <a:cubicBezTo>
                  <a:pt x="2414215" y="237208"/>
                  <a:pt x="2413102" y="234957"/>
                  <a:pt x="2423675" y="229258"/>
                </a:cubicBezTo>
                <a:cubicBezTo>
                  <a:pt x="2434248" y="223559"/>
                  <a:pt x="2442939" y="218440"/>
                  <a:pt x="2449748" y="213901"/>
                </a:cubicBezTo>
                <a:cubicBezTo>
                  <a:pt x="2456556" y="209362"/>
                  <a:pt x="2464370" y="201790"/>
                  <a:pt x="2473188" y="191186"/>
                </a:cubicBezTo>
                <a:cubicBezTo>
                  <a:pt x="2462076" y="173215"/>
                  <a:pt x="2453462" y="161309"/>
                  <a:pt x="2447348" y="155467"/>
                </a:cubicBezTo>
                <a:cubicBezTo>
                  <a:pt x="2441233" y="149626"/>
                  <a:pt x="2441159" y="145911"/>
                  <a:pt x="2447124" y="144324"/>
                </a:cubicBezTo>
                <a:cubicBezTo>
                  <a:pt x="2453090" y="142736"/>
                  <a:pt x="2458463" y="144479"/>
                  <a:pt x="2463244" y="149552"/>
                </a:cubicBezTo>
                <a:cubicBezTo>
                  <a:pt x="2468026" y="154624"/>
                  <a:pt x="2474757" y="163368"/>
                  <a:pt x="2483439" y="175783"/>
                </a:cubicBezTo>
                <a:cubicBezTo>
                  <a:pt x="2486775" y="169284"/>
                  <a:pt x="2489599" y="159734"/>
                  <a:pt x="2491912" y="147133"/>
                </a:cubicBezTo>
                <a:cubicBezTo>
                  <a:pt x="2494225" y="134532"/>
                  <a:pt x="2494805" y="124672"/>
                  <a:pt x="2493652" y="117554"/>
                </a:cubicBezTo>
                <a:cubicBezTo>
                  <a:pt x="2491134" y="118335"/>
                  <a:pt x="2487268" y="118515"/>
                  <a:pt x="2482053" y="118093"/>
                </a:cubicBezTo>
                <a:cubicBezTo>
                  <a:pt x="2476837" y="117671"/>
                  <a:pt x="2472934" y="115935"/>
                  <a:pt x="2470342" y="112884"/>
                </a:cubicBezTo>
                <a:cubicBezTo>
                  <a:pt x="2463012" y="123203"/>
                  <a:pt x="2454845" y="130843"/>
                  <a:pt x="2445841" y="135804"/>
                </a:cubicBezTo>
                <a:cubicBezTo>
                  <a:pt x="2436837" y="140765"/>
                  <a:pt x="2436241" y="136526"/>
                  <a:pt x="2444055" y="123088"/>
                </a:cubicBezTo>
                <a:cubicBezTo>
                  <a:pt x="2451868" y="109650"/>
                  <a:pt x="2458504" y="96113"/>
                  <a:pt x="2463961" y="82477"/>
                </a:cubicBezTo>
                <a:cubicBezTo>
                  <a:pt x="2469418" y="68840"/>
                  <a:pt x="2473876" y="55542"/>
                  <a:pt x="2477337" y="42581"/>
                </a:cubicBezTo>
                <a:cubicBezTo>
                  <a:pt x="2480797" y="29621"/>
                  <a:pt x="2481944" y="19981"/>
                  <a:pt x="2480778" y="13662"/>
                </a:cubicBezTo>
                <a:cubicBezTo>
                  <a:pt x="2480195" y="10503"/>
                  <a:pt x="2480683" y="8500"/>
                  <a:pt x="2482241" y="7653"/>
                </a:cubicBezTo>
                <a:close/>
                <a:moveTo>
                  <a:pt x="6711698" y="6742"/>
                </a:moveTo>
                <a:cubicBezTo>
                  <a:pt x="6715310" y="7027"/>
                  <a:pt x="6720277" y="8165"/>
                  <a:pt x="6726602" y="10155"/>
                </a:cubicBezTo>
                <a:cubicBezTo>
                  <a:pt x="6739252" y="13938"/>
                  <a:pt x="6744022" y="19473"/>
                  <a:pt x="6740908" y="26759"/>
                </a:cubicBezTo>
                <a:cubicBezTo>
                  <a:pt x="6737796" y="34045"/>
                  <a:pt x="6736239" y="49111"/>
                  <a:pt x="6736239" y="71956"/>
                </a:cubicBezTo>
                <a:cubicBezTo>
                  <a:pt x="6736239" y="95186"/>
                  <a:pt x="6735618" y="113231"/>
                  <a:pt x="6734378" y="126093"/>
                </a:cubicBezTo>
                <a:cubicBezTo>
                  <a:pt x="6733138" y="138954"/>
                  <a:pt x="6730354" y="146389"/>
                  <a:pt x="6726026" y="148398"/>
                </a:cubicBezTo>
                <a:cubicBezTo>
                  <a:pt x="6721698" y="150407"/>
                  <a:pt x="6717236" y="147198"/>
                  <a:pt x="6712640" y="138771"/>
                </a:cubicBezTo>
                <a:cubicBezTo>
                  <a:pt x="6708046" y="130343"/>
                  <a:pt x="6707109" y="121928"/>
                  <a:pt x="6709832" y="113526"/>
                </a:cubicBezTo>
                <a:cubicBezTo>
                  <a:pt x="6712554" y="105123"/>
                  <a:pt x="6713915" y="89326"/>
                  <a:pt x="6713915" y="66133"/>
                </a:cubicBezTo>
                <a:cubicBezTo>
                  <a:pt x="6713915" y="42780"/>
                  <a:pt x="6711970" y="28037"/>
                  <a:pt x="6708082" y="21904"/>
                </a:cubicBezTo>
                <a:cubicBezTo>
                  <a:pt x="6704194" y="15771"/>
                  <a:pt x="6703146" y="11284"/>
                  <a:pt x="6704938" y="8444"/>
                </a:cubicBezTo>
                <a:cubicBezTo>
                  <a:pt x="6705834" y="7024"/>
                  <a:pt x="6708088" y="6456"/>
                  <a:pt x="6711698" y="6742"/>
                </a:cubicBezTo>
                <a:close/>
                <a:moveTo>
                  <a:pt x="7012248" y="6625"/>
                </a:moveTo>
                <a:cubicBezTo>
                  <a:pt x="7016298" y="5872"/>
                  <a:pt x="7024030" y="7098"/>
                  <a:pt x="7035440" y="10304"/>
                </a:cubicBezTo>
                <a:cubicBezTo>
                  <a:pt x="7046180" y="14124"/>
                  <a:pt x="7050186" y="18890"/>
                  <a:pt x="7047457" y="24601"/>
                </a:cubicBezTo>
                <a:cubicBezTo>
                  <a:pt x="7044729" y="30312"/>
                  <a:pt x="7043364" y="43741"/>
                  <a:pt x="7043364" y="64887"/>
                </a:cubicBezTo>
                <a:cubicBezTo>
                  <a:pt x="7059538" y="61910"/>
                  <a:pt x="7072426" y="58636"/>
                  <a:pt x="7082032" y="55064"/>
                </a:cubicBezTo>
                <a:cubicBezTo>
                  <a:pt x="7091638" y="51492"/>
                  <a:pt x="7101020" y="53421"/>
                  <a:pt x="7110179" y="60850"/>
                </a:cubicBezTo>
                <a:cubicBezTo>
                  <a:pt x="7119338" y="68279"/>
                  <a:pt x="7116994" y="73169"/>
                  <a:pt x="7103147" y="75519"/>
                </a:cubicBezTo>
                <a:cubicBezTo>
                  <a:pt x="7089300" y="77869"/>
                  <a:pt x="7069372" y="81208"/>
                  <a:pt x="7043364" y="85537"/>
                </a:cubicBezTo>
                <a:lnTo>
                  <a:pt x="7043364" y="101834"/>
                </a:lnTo>
                <a:cubicBezTo>
                  <a:pt x="7056201" y="116952"/>
                  <a:pt x="7068969" y="130666"/>
                  <a:pt x="7081669" y="142975"/>
                </a:cubicBezTo>
                <a:cubicBezTo>
                  <a:pt x="7094369" y="155285"/>
                  <a:pt x="7107986" y="165839"/>
                  <a:pt x="7122522" y="174638"/>
                </a:cubicBezTo>
                <a:cubicBezTo>
                  <a:pt x="7137058" y="183438"/>
                  <a:pt x="7150458" y="190070"/>
                  <a:pt x="7162724" y="194535"/>
                </a:cubicBezTo>
                <a:cubicBezTo>
                  <a:pt x="7174990" y="199000"/>
                  <a:pt x="7178320" y="202262"/>
                  <a:pt x="7172714" y="204320"/>
                </a:cubicBezTo>
                <a:cubicBezTo>
                  <a:pt x="7167108" y="206379"/>
                  <a:pt x="7157885" y="207998"/>
                  <a:pt x="7145042" y="209176"/>
                </a:cubicBezTo>
                <a:cubicBezTo>
                  <a:pt x="7132199" y="210354"/>
                  <a:pt x="7122395" y="210106"/>
                  <a:pt x="7115630" y="208432"/>
                </a:cubicBezTo>
                <a:cubicBezTo>
                  <a:pt x="7108864" y="206757"/>
                  <a:pt x="7102774" y="202590"/>
                  <a:pt x="7097361" y="195930"/>
                </a:cubicBezTo>
                <a:cubicBezTo>
                  <a:pt x="7091948" y="189270"/>
                  <a:pt x="7084686" y="179407"/>
                  <a:pt x="7075576" y="166341"/>
                </a:cubicBezTo>
                <a:cubicBezTo>
                  <a:pt x="7066467" y="153275"/>
                  <a:pt x="7055662" y="137013"/>
                  <a:pt x="7043160" y="117554"/>
                </a:cubicBezTo>
                <a:lnTo>
                  <a:pt x="7042192" y="188638"/>
                </a:lnTo>
                <a:cubicBezTo>
                  <a:pt x="7053627" y="187980"/>
                  <a:pt x="7061822" y="186259"/>
                  <a:pt x="7066777" y="183475"/>
                </a:cubicBezTo>
                <a:cubicBezTo>
                  <a:pt x="7071732" y="180691"/>
                  <a:pt x="7078215" y="183528"/>
                  <a:pt x="7086227" y="191986"/>
                </a:cubicBezTo>
                <a:cubicBezTo>
                  <a:pt x="7094238" y="200445"/>
                  <a:pt x="7091154" y="205130"/>
                  <a:pt x="7076972" y="206041"/>
                </a:cubicBezTo>
                <a:cubicBezTo>
                  <a:pt x="7062790" y="206953"/>
                  <a:pt x="7051203" y="208053"/>
                  <a:pt x="7042211" y="209343"/>
                </a:cubicBezTo>
                <a:cubicBezTo>
                  <a:pt x="7042211" y="228182"/>
                  <a:pt x="7041237" y="245419"/>
                  <a:pt x="7039290" y="261052"/>
                </a:cubicBezTo>
                <a:cubicBezTo>
                  <a:pt x="7037344" y="276685"/>
                  <a:pt x="7032454" y="279336"/>
                  <a:pt x="7024622" y="269005"/>
                </a:cubicBezTo>
                <a:cubicBezTo>
                  <a:pt x="7016790" y="258674"/>
                  <a:pt x="7014042" y="250255"/>
                  <a:pt x="7016380" y="243750"/>
                </a:cubicBezTo>
                <a:cubicBezTo>
                  <a:pt x="7018718" y="237245"/>
                  <a:pt x="7020278" y="226700"/>
                  <a:pt x="7021059" y="212115"/>
                </a:cubicBezTo>
                <a:cubicBezTo>
                  <a:pt x="7012154" y="213665"/>
                  <a:pt x="7004160" y="215222"/>
                  <a:pt x="6997079" y="216785"/>
                </a:cubicBezTo>
                <a:cubicBezTo>
                  <a:pt x="6989998" y="218347"/>
                  <a:pt x="6982689" y="215606"/>
                  <a:pt x="6975154" y="208562"/>
                </a:cubicBezTo>
                <a:lnTo>
                  <a:pt x="6970658" y="200926"/>
                </a:lnTo>
                <a:lnTo>
                  <a:pt x="6965806" y="206423"/>
                </a:lnTo>
                <a:cubicBezTo>
                  <a:pt x="6953478" y="219147"/>
                  <a:pt x="6940341" y="228530"/>
                  <a:pt x="6926395" y="234570"/>
                </a:cubicBezTo>
                <a:cubicBezTo>
                  <a:pt x="6912448" y="240610"/>
                  <a:pt x="6912758" y="236225"/>
                  <a:pt x="6927325" y="221417"/>
                </a:cubicBezTo>
                <a:cubicBezTo>
                  <a:pt x="6941892" y="206609"/>
                  <a:pt x="6957088" y="188011"/>
                  <a:pt x="6972913" y="165625"/>
                </a:cubicBezTo>
                <a:cubicBezTo>
                  <a:pt x="6988738" y="143239"/>
                  <a:pt x="7002058" y="118267"/>
                  <a:pt x="7012874" y="90709"/>
                </a:cubicBezTo>
                <a:cubicBezTo>
                  <a:pt x="6996998" y="96141"/>
                  <a:pt x="6986118" y="99251"/>
                  <a:pt x="6980234" y="100038"/>
                </a:cubicBezTo>
                <a:cubicBezTo>
                  <a:pt x="6974348" y="100826"/>
                  <a:pt x="6966451" y="97812"/>
                  <a:pt x="6956542" y="90997"/>
                </a:cubicBezTo>
                <a:cubicBezTo>
                  <a:pt x="6946632" y="84182"/>
                  <a:pt x="6948173" y="80284"/>
                  <a:pt x="6961165" y="79305"/>
                </a:cubicBezTo>
                <a:cubicBezTo>
                  <a:pt x="6974156" y="78325"/>
                  <a:pt x="6994121" y="74920"/>
                  <a:pt x="7021059" y="69091"/>
                </a:cubicBezTo>
                <a:cubicBezTo>
                  <a:pt x="7021059" y="42340"/>
                  <a:pt x="7017750" y="24251"/>
                  <a:pt x="7011134" y="14825"/>
                </a:cubicBezTo>
                <a:cubicBezTo>
                  <a:pt x="7007826" y="10112"/>
                  <a:pt x="7008197" y="7379"/>
                  <a:pt x="7012248" y="6625"/>
                </a:cubicBezTo>
                <a:close/>
                <a:moveTo>
                  <a:pt x="1497274" y="6625"/>
                </a:moveTo>
                <a:cubicBezTo>
                  <a:pt x="1501324" y="5872"/>
                  <a:pt x="1509055" y="7098"/>
                  <a:pt x="1520465" y="10304"/>
                </a:cubicBezTo>
                <a:cubicBezTo>
                  <a:pt x="1531205" y="14124"/>
                  <a:pt x="1535211" y="18890"/>
                  <a:pt x="1532483" y="24601"/>
                </a:cubicBezTo>
                <a:cubicBezTo>
                  <a:pt x="1529755" y="30312"/>
                  <a:pt x="1528390" y="43741"/>
                  <a:pt x="1528390" y="64887"/>
                </a:cubicBezTo>
                <a:cubicBezTo>
                  <a:pt x="1544563" y="61910"/>
                  <a:pt x="1557452" y="58636"/>
                  <a:pt x="1567057" y="55064"/>
                </a:cubicBezTo>
                <a:cubicBezTo>
                  <a:pt x="1576663" y="51492"/>
                  <a:pt x="1586046" y="53421"/>
                  <a:pt x="1595205" y="60850"/>
                </a:cubicBezTo>
                <a:cubicBezTo>
                  <a:pt x="1604364" y="68279"/>
                  <a:pt x="1602020" y="73169"/>
                  <a:pt x="1588172" y="75519"/>
                </a:cubicBezTo>
                <a:cubicBezTo>
                  <a:pt x="1574325" y="77869"/>
                  <a:pt x="1554398" y="81208"/>
                  <a:pt x="1528390" y="85537"/>
                </a:cubicBezTo>
                <a:lnTo>
                  <a:pt x="1528390" y="101834"/>
                </a:lnTo>
                <a:cubicBezTo>
                  <a:pt x="1541226" y="116952"/>
                  <a:pt x="1553995" y="130666"/>
                  <a:pt x="1566695" y="142975"/>
                </a:cubicBezTo>
                <a:cubicBezTo>
                  <a:pt x="1579395" y="155285"/>
                  <a:pt x="1593013" y="165839"/>
                  <a:pt x="1607548" y="174638"/>
                </a:cubicBezTo>
                <a:cubicBezTo>
                  <a:pt x="1622084" y="183438"/>
                  <a:pt x="1635484" y="190070"/>
                  <a:pt x="1647751" y="194535"/>
                </a:cubicBezTo>
                <a:cubicBezTo>
                  <a:pt x="1660017" y="199000"/>
                  <a:pt x="1663346" y="202262"/>
                  <a:pt x="1657740" y="204320"/>
                </a:cubicBezTo>
                <a:cubicBezTo>
                  <a:pt x="1652134" y="206379"/>
                  <a:pt x="1642910" y="207998"/>
                  <a:pt x="1630068" y="209176"/>
                </a:cubicBezTo>
                <a:cubicBezTo>
                  <a:pt x="1617225" y="210354"/>
                  <a:pt x="1607421" y="210106"/>
                  <a:pt x="1600655" y="208432"/>
                </a:cubicBezTo>
                <a:cubicBezTo>
                  <a:pt x="1593890" y="206757"/>
                  <a:pt x="1587800" y="202590"/>
                  <a:pt x="1582387" y="195930"/>
                </a:cubicBezTo>
                <a:cubicBezTo>
                  <a:pt x="1576973" y="189270"/>
                  <a:pt x="1569712" y="179407"/>
                  <a:pt x="1560602" y="166341"/>
                </a:cubicBezTo>
                <a:cubicBezTo>
                  <a:pt x="1551492" y="153275"/>
                  <a:pt x="1540687" y="137013"/>
                  <a:pt x="1528185" y="117554"/>
                </a:cubicBezTo>
                <a:lnTo>
                  <a:pt x="1527218" y="188638"/>
                </a:lnTo>
                <a:cubicBezTo>
                  <a:pt x="1538653" y="187980"/>
                  <a:pt x="1546848" y="186259"/>
                  <a:pt x="1551802" y="183475"/>
                </a:cubicBezTo>
                <a:cubicBezTo>
                  <a:pt x="1556757" y="180691"/>
                  <a:pt x="1563241" y="183528"/>
                  <a:pt x="1571253" y="191986"/>
                </a:cubicBezTo>
                <a:cubicBezTo>
                  <a:pt x="1579264" y="200445"/>
                  <a:pt x="1576179" y="205130"/>
                  <a:pt x="1561997" y="206041"/>
                </a:cubicBezTo>
                <a:cubicBezTo>
                  <a:pt x="1547815" y="206953"/>
                  <a:pt x="1536229" y="208053"/>
                  <a:pt x="1527236" y="209343"/>
                </a:cubicBezTo>
                <a:cubicBezTo>
                  <a:pt x="1527236" y="228182"/>
                  <a:pt x="1526263" y="245419"/>
                  <a:pt x="1524316" y="261052"/>
                </a:cubicBezTo>
                <a:cubicBezTo>
                  <a:pt x="1522369" y="276685"/>
                  <a:pt x="1517479" y="279336"/>
                  <a:pt x="1509647" y="269005"/>
                </a:cubicBezTo>
                <a:cubicBezTo>
                  <a:pt x="1501815" y="258674"/>
                  <a:pt x="1499068" y="250255"/>
                  <a:pt x="1501405" y="243750"/>
                </a:cubicBezTo>
                <a:cubicBezTo>
                  <a:pt x="1503744" y="237245"/>
                  <a:pt x="1505303" y="226700"/>
                  <a:pt x="1506085" y="212115"/>
                </a:cubicBezTo>
                <a:cubicBezTo>
                  <a:pt x="1497180" y="213665"/>
                  <a:pt x="1489186" y="215222"/>
                  <a:pt x="1482104" y="216785"/>
                </a:cubicBezTo>
                <a:cubicBezTo>
                  <a:pt x="1475023" y="218347"/>
                  <a:pt x="1467715" y="215606"/>
                  <a:pt x="1460180" y="208562"/>
                </a:cubicBezTo>
                <a:lnTo>
                  <a:pt x="1455683" y="200926"/>
                </a:lnTo>
                <a:lnTo>
                  <a:pt x="1450832" y="206423"/>
                </a:lnTo>
                <a:cubicBezTo>
                  <a:pt x="1438504" y="219147"/>
                  <a:pt x="1425367" y="228530"/>
                  <a:pt x="1411421" y="234570"/>
                </a:cubicBezTo>
                <a:cubicBezTo>
                  <a:pt x="1397474" y="240610"/>
                  <a:pt x="1397784" y="236225"/>
                  <a:pt x="1412351" y="221417"/>
                </a:cubicBezTo>
                <a:cubicBezTo>
                  <a:pt x="1426917" y="206609"/>
                  <a:pt x="1442113" y="188011"/>
                  <a:pt x="1457938" y="165625"/>
                </a:cubicBezTo>
                <a:cubicBezTo>
                  <a:pt x="1473764" y="143239"/>
                  <a:pt x="1487084" y="118267"/>
                  <a:pt x="1497899" y="90709"/>
                </a:cubicBezTo>
                <a:cubicBezTo>
                  <a:pt x="1482024" y="96141"/>
                  <a:pt x="1471144" y="99251"/>
                  <a:pt x="1465259" y="100038"/>
                </a:cubicBezTo>
                <a:cubicBezTo>
                  <a:pt x="1459374" y="100826"/>
                  <a:pt x="1451477" y="97812"/>
                  <a:pt x="1441567" y="90997"/>
                </a:cubicBezTo>
                <a:cubicBezTo>
                  <a:pt x="1431658" y="84182"/>
                  <a:pt x="1433199" y="80284"/>
                  <a:pt x="1446190" y="79305"/>
                </a:cubicBezTo>
                <a:cubicBezTo>
                  <a:pt x="1459182" y="78325"/>
                  <a:pt x="1479146" y="74920"/>
                  <a:pt x="1506085" y="69091"/>
                </a:cubicBezTo>
                <a:cubicBezTo>
                  <a:pt x="1506085" y="42340"/>
                  <a:pt x="1502776" y="24251"/>
                  <a:pt x="1496160" y="14825"/>
                </a:cubicBezTo>
                <a:cubicBezTo>
                  <a:pt x="1492851" y="10112"/>
                  <a:pt x="1493222" y="7379"/>
                  <a:pt x="1497274" y="6625"/>
                </a:cubicBezTo>
                <a:close/>
                <a:moveTo>
                  <a:pt x="4524788" y="6511"/>
                </a:moveTo>
                <a:cubicBezTo>
                  <a:pt x="4526026" y="5415"/>
                  <a:pt x="4528660" y="5486"/>
                  <a:pt x="4532690" y="6723"/>
                </a:cubicBezTo>
                <a:cubicBezTo>
                  <a:pt x="4540752" y="9197"/>
                  <a:pt x="4547195" y="12385"/>
                  <a:pt x="4552019" y="16285"/>
                </a:cubicBezTo>
                <a:cubicBezTo>
                  <a:pt x="4556844" y="20186"/>
                  <a:pt x="4558025" y="23389"/>
                  <a:pt x="4555563" y="25894"/>
                </a:cubicBezTo>
                <a:cubicBezTo>
                  <a:pt x="4553102" y="28399"/>
                  <a:pt x="4550444" y="34005"/>
                  <a:pt x="4547592" y="42712"/>
                </a:cubicBezTo>
                <a:cubicBezTo>
                  <a:pt x="4553818" y="42141"/>
                  <a:pt x="4558311" y="40247"/>
                  <a:pt x="4561070" y="37028"/>
                </a:cubicBezTo>
                <a:cubicBezTo>
                  <a:pt x="4563829" y="33810"/>
                  <a:pt x="4569860" y="34914"/>
                  <a:pt x="4579162" y="40340"/>
                </a:cubicBezTo>
                <a:cubicBezTo>
                  <a:pt x="4588464" y="45766"/>
                  <a:pt x="4591713" y="50156"/>
                  <a:pt x="4588910" y="53511"/>
                </a:cubicBezTo>
                <a:cubicBezTo>
                  <a:pt x="4586107" y="56866"/>
                  <a:pt x="4584160" y="61882"/>
                  <a:pt x="4583069" y="68561"/>
                </a:cubicBezTo>
                <a:cubicBezTo>
                  <a:pt x="4581977" y="75240"/>
                  <a:pt x="4580427" y="83912"/>
                  <a:pt x="4578418" y="94578"/>
                </a:cubicBezTo>
                <a:cubicBezTo>
                  <a:pt x="4577413" y="99911"/>
                  <a:pt x="4576292" y="104643"/>
                  <a:pt x="4575055" y="108775"/>
                </a:cubicBezTo>
                <a:lnTo>
                  <a:pt x="4572402" y="115696"/>
                </a:lnTo>
                <a:lnTo>
                  <a:pt x="4576306" y="115228"/>
                </a:lnTo>
                <a:cubicBezTo>
                  <a:pt x="4583097" y="116878"/>
                  <a:pt x="4588957" y="119104"/>
                  <a:pt x="4593887" y="121907"/>
                </a:cubicBezTo>
                <a:cubicBezTo>
                  <a:pt x="4598816" y="124710"/>
                  <a:pt x="4600680" y="127748"/>
                  <a:pt x="4599477" y="131022"/>
                </a:cubicBezTo>
                <a:cubicBezTo>
                  <a:pt x="4598274" y="134297"/>
                  <a:pt x="4597319" y="137546"/>
                  <a:pt x="4596612" y="140771"/>
                </a:cubicBezTo>
                <a:cubicBezTo>
                  <a:pt x="4617287" y="139258"/>
                  <a:pt x="4632439" y="137921"/>
                  <a:pt x="4642070" y="136762"/>
                </a:cubicBezTo>
                <a:cubicBezTo>
                  <a:pt x="4651700" y="135602"/>
                  <a:pt x="4661901" y="133841"/>
                  <a:pt x="4672672" y="131478"/>
                </a:cubicBezTo>
                <a:cubicBezTo>
                  <a:pt x="4683444" y="129116"/>
                  <a:pt x="4693112" y="132430"/>
                  <a:pt x="4701675" y="141422"/>
                </a:cubicBezTo>
                <a:cubicBezTo>
                  <a:pt x="4710239" y="150414"/>
                  <a:pt x="4706940" y="154717"/>
                  <a:pt x="4691778" y="154333"/>
                </a:cubicBezTo>
                <a:cubicBezTo>
                  <a:pt x="4676616" y="153948"/>
                  <a:pt x="4663206" y="153948"/>
                  <a:pt x="4651548" y="154333"/>
                </a:cubicBezTo>
                <a:cubicBezTo>
                  <a:pt x="4639890" y="154717"/>
                  <a:pt x="4621969" y="155542"/>
                  <a:pt x="4597784" y="156807"/>
                </a:cubicBezTo>
                <a:cubicBezTo>
                  <a:pt x="4616698" y="171665"/>
                  <a:pt x="4633599" y="184253"/>
                  <a:pt x="4648488" y="194572"/>
                </a:cubicBezTo>
                <a:cubicBezTo>
                  <a:pt x="4663377" y="204891"/>
                  <a:pt x="4680827" y="213659"/>
                  <a:pt x="4700838" y="220877"/>
                </a:cubicBezTo>
                <a:cubicBezTo>
                  <a:pt x="4720849" y="228096"/>
                  <a:pt x="4724068" y="232526"/>
                  <a:pt x="4710493" y="234170"/>
                </a:cubicBezTo>
                <a:cubicBezTo>
                  <a:pt x="4696919" y="235813"/>
                  <a:pt x="4683838" y="236635"/>
                  <a:pt x="4671249" y="236635"/>
                </a:cubicBezTo>
                <a:cubicBezTo>
                  <a:pt x="4658487" y="236635"/>
                  <a:pt x="4648547" y="232622"/>
                  <a:pt x="4641428" y="224598"/>
                </a:cubicBezTo>
                <a:lnTo>
                  <a:pt x="4621764" y="200321"/>
                </a:lnTo>
                <a:cubicBezTo>
                  <a:pt x="4613889" y="190870"/>
                  <a:pt x="4605504" y="179627"/>
                  <a:pt x="4596612" y="166592"/>
                </a:cubicBezTo>
                <a:cubicBezTo>
                  <a:pt x="4596612" y="187602"/>
                  <a:pt x="4596801" y="206357"/>
                  <a:pt x="4597179" y="222859"/>
                </a:cubicBezTo>
                <a:cubicBezTo>
                  <a:pt x="4597558" y="239360"/>
                  <a:pt x="4595970" y="253951"/>
                  <a:pt x="4592417" y="266633"/>
                </a:cubicBezTo>
                <a:cubicBezTo>
                  <a:pt x="4588864" y="279314"/>
                  <a:pt x="4583983" y="279869"/>
                  <a:pt x="4577776" y="268298"/>
                </a:cubicBezTo>
                <a:cubicBezTo>
                  <a:pt x="4571568" y="256726"/>
                  <a:pt x="4569826" y="246355"/>
                  <a:pt x="4572548" y="237183"/>
                </a:cubicBezTo>
                <a:cubicBezTo>
                  <a:pt x="4575271" y="228012"/>
                  <a:pt x="4576632" y="206429"/>
                  <a:pt x="4576632" y="172434"/>
                </a:cubicBezTo>
                <a:cubicBezTo>
                  <a:pt x="4564254" y="191298"/>
                  <a:pt x="4548798" y="207238"/>
                  <a:pt x="4530263" y="220254"/>
                </a:cubicBezTo>
                <a:cubicBezTo>
                  <a:pt x="4511727" y="233271"/>
                  <a:pt x="4494782" y="242172"/>
                  <a:pt x="4479428" y="246960"/>
                </a:cubicBezTo>
                <a:cubicBezTo>
                  <a:pt x="4464074" y="251747"/>
                  <a:pt x="4463532" y="248829"/>
                  <a:pt x="4477801" y="238207"/>
                </a:cubicBezTo>
                <a:cubicBezTo>
                  <a:pt x="4492070" y="227584"/>
                  <a:pt x="4507132" y="215312"/>
                  <a:pt x="4522989" y="201390"/>
                </a:cubicBezTo>
                <a:cubicBezTo>
                  <a:pt x="4538845" y="187469"/>
                  <a:pt x="4552447" y="174313"/>
                  <a:pt x="4563795" y="161923"/>
                </a:cubicBezTo>
                <a:cubicBezTo>
                  <a:pt x="4546569" y="164986"/>
                  <a:pt x="4533090" y="167101"/>
                  <a:pt x="4523361" y="168267"/>
                </a:cubicBezTo>
                <a:cubicBezTo>
                  <a:pt x="4513631" y="169433"/>
                  <a:pt x="4504946" y="170611"/>
                  <a:pt x="4497306" y="171801"/>
                </a:cubicBezTo>
                <a:cubicBezTo>
                  <a:pt x="4489666" y="172992"/>
                  <a:pt x="4481909" y="169873"/>
                  <a:pt x="4474033" y="162444"/>
                </a:cubicBezTo>
                <a:cubicBezTo>
                  <a:pt x="4466158" y="155015"/>
                  <a:pt x="4469252" y="151300"/>
                  <a:pt x="4483317" y="151300"/>
                </a:cubicBezTo>
                <a:cubicBezTo>
                  <a:pt x="4494987" y="151300"/>
                  <a:pt x="4508918" y="150528"/>
                  <a:pt x="4525109" y="148984"/>
                </a:cubicBezTo>
                <a:cubicBezTo>
                  <a:pt x="4541301" y="147440"/>
                  <a:pt x="4558475" y="145626"/>
                  <a:pt x="4576632" y="143543"/>
                </a:cubicBezTo>
                <a:cubicBezTo>
                  <a:pt x="4575900" y="137044"/>
                  <a:pt x="4573965" y="130288"/>
                  <a:pt x="4570828" y="123274"/>
                </a:cubicBezTo>
                <a:lnTo>
                  <a:pt x="4570375" y="119929"/>
                </a:lnTo>
                <a:lnTo>
                  <a:pt x="4554903" y="133953"/>
                </a:lnTo>
                <a:cubicBezTo>
                  <a:pt x="4547114" y="137816"/>
                  <a:pt x="4542966" y="136879"/>
                  <a:pt x="4542457" y="131143"/>
                </a:cubicBezTo>
                <a:cubicBezTo>
                  <a:pt x="4541949" y="125407"/>
                  <a:pt x="4538761" y="118574"/>
                  <a:pt x="4532895" y="110642"/>
                </a:cubicBezTo>
                <a:cubicBezTo>
                  <a:pt x="4527029" y="102711"/>
                  <a:pt x="4527748" y="100110"/>
                  <a:pt x="4535053" y="102838"/>
                </a:cubicBezTo>
                <a:cubicBezTo>
                  <a:pt x="4542358" y="105567"/>
                  <a:pt x="4547288" y="106931"/>
                  <a:pt x="4549843" y="106931"/>
                </a:cubicBezTo>
                <a:cubicBezTo>
                  <a:pt x="4551666" y="106931"/>
                  <a:pt x="4553669" y="101837"/>
                  <a:pt x="4555852" y="91648"/>
                </a:cubicBezTo>
                <a:cubicBezTo>
                  <a:pt x="4558034" y="81460"/>
                  <a:pt x="4559126" y="72564"/>
                  <a:pt x="4559126" y="64961"/>
                </a:cubicBezTo>
                <a:cubicBezTo>
                  <a:pt x="4559126" y="59269"/>
                  <a:pt x="4558360" y="56301"/>
                  <a:pt x="4556828" y="56060"/>
                </a:cubicBezTo>
                <a:cubicBezTo>
                  <a:pt x="4555297" y="55818"/>
                  <a:pt x="4551536" y="56317"/>
                  <a:pt x="4545545" y="57557"/>
                </a:cubicBezTo>
                <a:cubicBezTo>
                  <a:pt x="4538836" y="77699"/>
                  <a:pt x="4530077" y="94175"/>
                  <a:pt x="4519268" y="106987"/>
                </a:cubicBezTo>
                <a:cubicBezTo>
                  <a:pt x="4508459" y="119798"/>
                  <a:pt x="4496445" y="129044"/>
                  <a:pt x="4483224" y="134725"/>
                </a:cubicBezTo>
                <a:cubicBezTo>
                  <a:pt x="4470003" y="140405"/>
                  <a:pt x="4468155" y="138355"/>
                  <a:pt x="4477680" y="128576"/>
                </a:cubicBezTo>
                <a:cubicBezTo>
                  <a:pt x="4487205" y="118797"/>
                  <a:pt x="4496165" y="107805"/>
                  <a:pt x="4504562" y="95601"/>
                </a:cubicBezTo>
                <a:cubicBezTo>
                  <a:pt x="4512958" y="83397"/>
                  <a:pt x="4519079" y="72428"/>
                  <a:pt x="4522923" y="62692"/>
                </a:cubicBezTo>
                <a:cubicBezTo>
                  <a:pt x="4512468" y="65805"/>
                  <a:pt x="4505619" y="67752"/>
                  <a:pt x="4502376" y="68533"/>
                </a:cubicBezTo>
                <a:cubicBezTo>
                  <a:pt x="4499133" y="69315"/>
                  <a:pt x="4494355" y="65985"/>
                  <a:pt x="4488042" y="58543"/>
                </a:cubicBezTo>
                <a:cubicBezTo>
                  <a:pt x="4481729" y="51102"/>
                  <a:pt x="4482988" y="47775"/>
                  <a:pt x="4491818" y="48562"/>
                </a:cubicBezTo>
                <a:cubicBezTo>
                  <a:pt x="4500649" y="49350"/>
                  <a:pt x="4511532" y="48721"/>
                  <a:pt x="4524468" y="46674"/>
                </a:cubicBezTo>
                <a:cubicBezTo>
                  <a:pt x="4528114" y="31283"/>
                  <a:pt x="4528380" y="20158"/>
                  <a:pt x="4525267" y="13299"/>
                </a:cubicBezTo>
                <a:cubicBezTo>
                  <a:pt x="4523711" y="9870"/>
                  <a:pt x="4523551" y="7608"/>
                  <a:pt x="4524788" y="6511"/>
                </a:cubicBezTo>
                <a:close/>
                <a:moveTo>
                  <a:pt x="2738028" y="6202"/>
                </a:moveTo>
                <a:cubicBezTo>
                  <a:pt x="2740762" y="5579"/>
                  <a:pt x="2745351" y="6794"/>
                  <a:pt x="2751794" y="9848"/>
                </a:cubicBezTo>
                <a:cubicBezTo>
                  <a:pt x="2764680" y="15957"/>
                  <a:pt x="2769099" y="21727"/>
                  <a:pt x="2765049" y="27159"/>
                </a:cubicBezTo>
                <a:cubicBezTo>
                  <a:pt x="2761000" y="32591"/>
                  <a:pt x="2757875" y="38048"/>
                  <a:pt x="2755673" y="43530"/>
                </a:cubicBezTo>
                <a:cubicBezTo>
                  <a:pt x="2753472" y="49012"/>
                  <a:pt x="2750455" y="55740"/>
                  <a:pt x="2746622" y="63715"/>
                </a:cubicBezTo>
                <a:cubicBezTo>
                  <a:pt x="2756904" y="62227"/>
                  <a:pt x="2766882" y="60323"/>
                  <a:pt x="2776556" y="58004"/>
                </a:cubicBezTo>
                <a:cubicBezTo>
                  <a:pt x="2786229" y="55684"/>
                  <a:pt x="2795466" y="53139"/>
                  <a:pt x="2804265" y="50367"/>
                </a:cubicBezTo>
                <a:cubicBezTo>
                  <a:pt x="2813065" y="47595"/>
                  <a:pt x="2821223" y="49685"/>
                  <a:pt x="2828738" y="56636"/>
                </a:cubicBezTo>
                <a:cubicBezTo>
                  <a:pt x="2836254" y="63588"/>
                  <a:pt x="2832242" y="68865"/>
                  <a:pt x="2816702" y="72468"/>
                </a:cubicBezTo>
                <a:cubicBezTo>
                  <a:pt x="2801162" y="76071"/>
                  <a:pt x="2786750" y="79023"/>
                  <a:pt x="2773467" y="81323"/>
                </a:cubicBezTo>
                <a:cubicBezTo>
                  <a:pt x="2760184" y="83624"/>
                  <a:pt x="2748489" y="85493"/>
                  <a:pt x="2738381" y="86932"/>
                </a:cubicBezTo>
                <a:cubicBezTo>
                  <a:pt x="2727219" y="109256"/>
                  <a:pt x="2714785" y="130316"/>
                  <a:pt x="2701081" y="150110"/>
                </a:cubicBezTo>
                <a:cubicBezTo>
                  <a:pt x="2701081" y="176620"/>
                  <a:pt x="2700968" y="197367"/>
                  <a:pt x="2700741" y="212352"/>
                </a:cubicBezTo>
                <a:lnTo>
                  <a:pt x="2700530" y="222762"/>
                </a:lnTo>
                <a:lnTo>
                  <a:pt x="2701155" y="222282"/>
                </a:lnTo>
                <a:cubicBezTo>
                  <a:pt x="2707518" y="221705"/>
                  <a:pt x="2730407" y="218819"/>
                  <a:pt x="2769821" y="213622"/>
                </a:cubicBezTo>
                <a:lnTo>
                  <a:pt x="2769821" y="172434"/>
                </a:lnTo>
                <a:cubicBezTo>
                  <a:pt x="2751565" y="175547"/>
                  <a:pt x="2738245" y="174397"/>
                  <a:pt x="2729861" y="168983"/>
                </a:cubicBezTo>
                <a:cubicBezTo>
                  <a:pt x="2721477" y="163569"/>
                  <a:pt x="2721712" y="160047"/>
                  <a:pt x="2730568" y="158416"/>
                </a:cubicBezTo>
                <a:cubicBezTo>
                  <a:pt x="2739423" y="156785"/>
                  <a:pt x="2752508" y="154246"/>
                  <a:pt x="2769821" y="150798"/>
                </a:cubicBezTo>
                <a:cubicBezTo>
                  <a:pt x="2769064" y="123190"/>
                  <a:pt x="2767319" y="106853"/>
                  <a:pt x="2764584" y="101787"/>
                </a:cubicBezTo>
                <a:cubicBezTo>
                  <a:pt x="2761849" y="96721"/>
                  <a:pt x="2762467" y="93391"/>
                  <a:pt x="2766435" y="91797"/>
                </a:cubicBezTo>
                <a:cubicBezTo>
                  <a:pt x="2770404" y="90203"/>
                  <a:pt x="2777238" y="91381"/>
                  <a:pt x="2786936" y="95332"/>
                </a:cubicBezTo>
                <a:cubicBezTo>
                  <a:pt x="2796635" y="99282"/>
                  <a:pt x="2800300" y="104122"/>
                  <a:pt x="2797931" y="109852"/>
                </a:cubicBezTo>
                <a:cubicBezTo>
                  <a:pt x="2795562" y="115582"/>
                  <a:pt x="2794024" y="127444"/>
                  <a:pt x="2793317" y="145440"/>
                </a:cubicBezTo>
                <a:cubicBezTo>
                  <a:pt x="2802458" y="144039"/>
                  <a:pt x="2811099" y="141937"/>
                  <a:pt x="2819241" y="139134"/>
                </a:cubicBezTo>
                <a:cubicBezTo>
                  <a:pt x="2827383" y="136331"/>
                  <a:pt x="2834630" y="137921"/>
                  <a:pt x="2840979" y="143905"/>
                </a:cubicBezTo>
                <a:cubicBezTo>
                  <a:pt x="2847330" y="149890"/>
                  <a:pt x="2845584" y="154767"/>
                  <a:pt x="2835743" y="158537"/>
                </a:cubicBezTo>
                <a:cubicBezTo>
                  <a:pt x="2825901" y="162307"/>
                  <a:pt x="2811698" y="165619"/>
                  <a:pt x="2793131" y="168471"/>
                </a:cubicBezTo>
                <a:cubicBezTo>
                  <a:pt x="2792474" y="182697"/>
                  <a:pt x="2792145" y="196811"/>
                  <a:pt x="2792145" y="210813"/>
                </a:cubicBezTo>
                <a:cubicBezTo>
                  <a:pt x="2810761" y="208581"/>
                  <a:pt x="2827157" y="206466"/>
                  <a:pt x="2841333" y="204469"/>
                </a:cubicBezTo>
                <a:cubicBezTo>
                  <a:pt x="2855509" y="202472"/>
                  <a:pt x="2866420" y="206361"/>
                  <a:pt x="2874066" y="216134"/>
                </a:cubicBezTo>
                <a:cubicBezTo>
                  <a:pt x="2881712" y="225907"/>
                  <a:pt x="2879842" y="230598"/>
                  <a:pt x="2868457" y="230207"/>
                </a:cubicBezTo>
                <a:cubicBezTo>
                  <a:pt x="2857072" y="229816"/>
                  <a:pt x="2845041" y="229234"/>
                  <a:pt x="2832366" y="228458"/>
                </a:cubicBezTo>
                <a:cubicBezTo>
                  <a:pt x="2819691" y="227683"/>
                  <a:pt x="2800929" y="229048"/>
                  <a:pt x="2776081" y="232551"/>
                </a:cubicBezTo>
                <a:cubicBezTo>
                  <a:pt x="2751233" y="236055"/>
                  <a:pt x="2734915" y="238777"/>
                  <a:pt x="2727126" y="240718"/>
                </a:cubicBezTo>
                <a:cubicBezTo>
                  <a:pt x="2719337" y="242659"/>
                  <a:pt x="2711471" y="240216"/>
                  <a:pt x="2703527" y="233388"/>
                </a:cubicBezTo>
                <a:lnTo>
                  <a:pt x="2700133" y="229297"/>
                </a:lnTo>
                <a:lnTo>
                  <a:pt x="2698644" y="246148"/>
                </a:lnTo>
                <a:cubicBezTo>
                  <a:pt x="2697624" y="252540"/>
                  <a:pt x="2696194" y="258413"/>
                  <a:pt x="2694356" y="263768"/>
                </a:cubicBezTo>
                <a:cubicBezTo>
                  <a:pt x="2690678" y="274477"/>
                  <a:pt x="2685994" y="274229"/>
                  <a:pt x="2680301" y="263024"/>
                </a:cubicBezTo>
                <a:cubicBezTo>
                  <a:pt x="2674608" y="251818"/>
                  <a:pt x="2673123" y="242042"/>
                  <a:pt x="2675845" y="233695"/>
                </a:cubicBezTo>
                <a:cubicBezTo>
                  <a:pt x="2678568" y="225349"/>
                  <a:pt x="2679606" y="204928"/>
                  <a:pt x="2678961" y="172434"/>
                </a:cubicBezTo>
                <a:cubicBezTo>
                  <a:pt x="2672636" y="182753"/>
                  <a:pt x="2663548" y="192851"/>
                  <a:pt x="2651698" y="202730"/>
                </a:cubicBezTo>
                <a:cubicBezTo>
                  <a:pt x="2639848" y="212608"/>
                  <a:pt x="2628751" y="219367"/>
                  <a:pt x="2618407" y="223008"/>
                </a:cubicBezTo>
                <a:cubicBezTo>
                  <a:pt x="2608063" y="226648"/>
                  <a:pt x="2606637" y="224403"/>
                  <a:pt x="2614128" y="216273"/>
                </a:cubicBezTo>
                <a:cubicBezTo>
                  <a:pt x="2621619" y="208143"/>
                  <a:pt x="2630828" y="198615"/>
                  <a:pt x="2641754" y="187689"/>
                </a:cubicBezTo>
                <a:cubicBezTo>
                  <a:pt x="2652681" y="176762"/>
                  <a:pt x="2664631" y="162146"/>
                  <a:pt x="2677603" y="143840"/>
                </a:cubicBezTo>
                <a:cubicBezTo>
                  <a:pt x="2677603" y="139859"/>
                  <a:pt x="2676825" y="134266"/>
                  <a:pt x="2675269" y="127060"/>
                </a:cubicBezTo>
                <a:cubicBezTo>
                  <a:pt x="2673712" y="119854"/>
                  <a:pt x="2679290" y="119755"/>
                  <a:pt x="2692003" y="126762"/>
                </a:cubicBezTo>
                <a:cubicBezTo>
                  <a:pt x="2695054" y="123091"/>
                  <a:pt x="2702706" y="110683"/>
                  <a:pt x="2714959" y="89537"/>
                </a:cubicBezTo>
                <a:cubicBezTo>
                  <a:pt x="2707642" y="91868"/>
                  <a:pt x="2700811" y="93425"/>
                  <a:pt x="2694467" y="94206"/>
                </a:cubicBezTo>
                <a:cubicBezTo>
                  <a:pt x="2688124" y="94987"/>
                  <a:pt x="2681002" y="92116"/>
                  <a:pt x="2673101" y="85593"/>
                </a:cubicBezTo>
                <a:cubicBezTo>
                  <a:pt x="2665201" y="79069"/>
                  <a:pt x="2666779" y="75556"/>
                  <a:pt x="2677836" y="75054"/>
                </a:cubicBezTo>
                <a:cubicBezTo>
                  <a:pt x="2688893" y="74551"/>
                  <a:pt x="2703437" y="72862"/>
                  <a:pt x="2721470" y="69984"/>
                </a:cubicBezTo>
                <a:cubicBezTo>
                  <a:pt x="2732695" y="40988"/>
                  <a:pt x="2737333" y="22189"/>
                  <a:pt x="2735386" y="13588"/>
                </a:cubicBezTo>
                <a:cubicBezTo>
                  <a:pt x="2734412" y="9287"/>
                  <a:pt x="2735293" y="6825"/>
                  <a:pt x="2738028" y="6202"/>
                </a:cubicBezTo>
                <a:close/>
                <a:moveTo>
                  <a:pt x="3338926" y="4998"/>
                </a:moveTo>
                <a:cubicBezTo>
                  <a:pt x="3340402" y="5072"/>
                  <a:pt x="3342205" y="5470"/>
                  <a:pt x="3344335" y="6193"/>
                </a:cubicBezTo>
                <a:cubicBezTo>
                  <a:pt x="3352855" y="9083"/>
                  <a:pt x="3360079" y="13020"/>
                  <a:pt x="3366008" y="18006"/>
                </a:cubicBezTo>
                <a:cubicBezTo>
                  <a:pt x="3371936" y="22992"/>
                  <a:pt x="3373397" y="27202"/>
                  <a:pt x="3370389" y="30638"/>
                </a:cubicBezTo>
                <a:cubicBezTo>
                  <a:pt x="3367381" y="34073"/>
                  <a:pt x="3364600" y="37391"/>
                  <a:pt x="3362045" y="40591"/>
                </a:cubicBezTo>
                <a:cubicBezTo>
                  <a:pt x="3388834" y="68434"/>
                  <a:pt x="3407612" y="86969"/>
                  <a:pt x="3418377" y="96197"/>
                </a:cubicBezTo>
                <a:cubicBezTo>
                  <a:pt x="3429142" y="105424"/>
                  <a:pt x="3440230" y="113275"/>
                  <a:pt x="3451640" y="119749"/>
                </a:cubicBezTo>
                <a:cubicBezTo>
                  <a:pt x="3463050" y="126223"/>
                  <a:pt x="3476069" y="132176"/>
                  <a:pt x="3490698" y="137608"/>
                </a:cubicBezTo>
                <a:cubicBezTo>
                  <a:pt x="3505327" y="143040"/>
                  <a:pt x="3506461" y="147090"/>
                  <a:pt x="3494102" y="149756"/>
                </a:cubicBezTo>
                <a:cubicBezTo>
                  <a:pt x="3481744" y="152423"/>
                  <a:pt x="3468188" y="153350"/>
                  <a:pt x="3453435" y="152537"/>
                </a:cubicBezTo>
                <a:cubicBezTo>
                  <a:pt x="3438683" y="151725"/>
                  <a:pt x="3428302" y="147456"/>
                  <a:pt x="3422293" y="139729"/>
                </a:cubicBezTo>
                <a:cubicBezTo>
                  <a:pt x="3416284" y="132002"/>
                  <a:pt x="3407993" y="121150"/>
                  <a:pt x="3397420" y="107173"/>
                </a:cubicBezTo>
                <a:cubicBezTo>
                  <a:pt x="3386847" y="93195"/>
                  <a:pt x="3372507" y="74480"/>
                  <a:pt x="3354399" y="51027"/>
                </a:cubicBezTo>
                <a:cubicBezTo>
                  <a:pt x="3345879" y="68663"/>
                  <a:pt x="3336723" y="84334"/>
                  <a:pt x="3326931" y="98038"/>
                </a:cubicBezTo>
                <a:cubicBezTo>
                  <a:pt x="3317140" y="111743"/>
                  <a:pt x="3305134" y="126099"/>
                  <a:pt x="3290915" y="141106"/>
                </a:cubicBezTo>
                <a:cubicBezTo>
                  <a:pt x="3276695" y="156112"/>
                  <a:pt x="3260070" y="168003"/>
                  <a:pt x="3241039" y="176778"/>
                </a:cubicBezTo>
                <a:cubicBezTo>
                  <a:pt x="3222007" y="185552"/>
                  <a:pt x="3219784" y="183298"/>
                  <a:pt x="3234369" y="170015"/>
                </a:cubicBezTo>
                <a:cubicBezTo>
                  <a:pt x="3248955" y="156733"/>
                  <a:pt x="3262851" y="142513"/>
                  <a:pt x="3276060" y="127358"/>
                </a:cubicBezTo>
                <a:cubicBezTo>
                  <a:pt x="3289268" y="112202"/>
                  <a:pt x="3300471" y="97536"/>
                  <a:pt x="3309667" y="83360"/>
                </a:cubicBezTo>
                <a:cubicBezTo>
                  <a:pt x="3318863" y="69184"/>
                  <a:pt x="3325784" y="55796"/>
                  <a:pt x="3330429" y="43195"/>
                </a:cubicBezTo>
                <a:cubicBezTo>
                  <a:pt x="3335073" y="30594"/>
                  <a:pt x="3336422" y="20555"/>
                  <a:pt x="3334475" y="13076"/>
                </a:cubicBezTo>
                <a:cubicBezTo>
                  <a:pt x="3333015" y="7467"/>
                  <a:pt x="3334498" y="4774"/>
                  <a:pt x="3338926" y="4998"/>
                </a:cubicBezTo>
                <a:close/>
                <a:moveTo>
                  <a:pt x="736960" y="4202"/>
                </a:moveTo>
                <a:cubicBezTo>
                  <a:pt x="740568" y="4202"/>
                  <a:pt x="747318" y="6016"/>
                  <a:pt x="757209" y="9644"/>
                </a:cubicBezTo>
                <a:cubicBezTo>
                  <a:pt x="767100" y="13272"/>
                  <a:pt x="770601" y="17290"/>
                  <a:pt x="767711" y="21699"/>
                </a:cubicBezTo>
                <a:cubicBezTo>
                  <a:pt x="764821" y="26108"/>
                  <a:pt x="762179" y="31500"/>
                  <a:pt x="759786" y="37875"/>
                </a:cubicBezTo>
                <a:cubicBezTo>
                  <a:pt x="757392" y="44249"/>
                  <a:pt x="754478" y="50141"/>
                  <a:pt x="751042" y="55548"/>
                </a:cubicBezTo>
                <a:cubicBezTo>
                  <a:pt x="763854" y="54035"/>
                  <a:pt x="777856" y="52109"/>
                  <a:pt x="793049" y="49772"/>
                </a:cubicBezTo>
                <a:cubicBezTo>
                  <a:pt x="808242" y="47434"/>
                  <a:pt x="820399" y="45477"/>
                  <a:pt x="829521" y="43902"/>
                </a:cubicBezTo>
                <a:cubicBezTo>
                  <a:pt x="838643" y="42327"/>
                  <a:pt x="847660" y="42367"/>
                  <a:pt x="856571" y="44023"/>
                </a:cubicBezTo>
                <a:cubicBezTo>
                  <a:pt x="865482" y="45679"/>
                  <a:pt x="872104" y="49632"/>
                  <a:pt x="876439" y="55883"/>
                </a:cubicBezTo>
                <a:cubicBezTo>
                  <a:pt x="880774" y="62134"/>
                  <a:pt x="880073" y="65805"/>
                  <a:pt x="874337" y="66896"/>
                </a:cubicBezTo>
                <a:cubicBezTo>
                  <a:pt x="868601" y="67988"/>
                  <a:pt x="859435" y="68143"/>
                  <a:pt x="846841" y="67361"/>
                </a:cubicBezTo>
                <a:cubicBezTo>
                  <a:pt x="834246" y="66580"/>
                  <a:pt x="819714" y="66769"/>
                  <a:pt x="803244" y="67929"/>
                </a:cubicBezTo>
                <a:cubicBezTo>
                  <a:pt x="786773" y="69088"/>
                  <a:pt x="767822" y="71144"/>
                  <a:pt x="746391" y="74096"/>
                </a:cubicBezTo>
                <a:cubicBezTo>
                  <a:pt x="739880" y="88594"/>
                  <a:pt x="733257" y="100432"/>
                  <a:pt x="726523" y="109610"/>
                </a:cubicBezTo>
                <a:cubicBezTo>
                  <a:pt x="728296" y="110924"/>
                  <a:pt x="735927" y="110053"/>
                  <a:pt x="749415" y="106996"/>
                </a:cubicBezTo>
                <a:cubicBezTo>
                  <a:pt x="762902" y="103939"/>
                  <a:pt x="772154" y="101409"/>
                  <a:pt x="777171" y="99406"/>
                </a:cubicBezTo>
                <a:cubicBezTo>
                  <a:pt x="782187" y="97403"/>
                  <a:pt x="787731" y="97434"/>
                  <a:pt x="793802" y="99499"/>
                </a:cubicBezTo>
                <a:cubicBezTo>
                  <a:pt x="799873" y="101564"/>
                  <a:pt x="805352" y="103967"/>
                  <a:pt x="810238" y="106708"/>
                </a:cubicBezTo>
                <a:cubicBezTo>
                  <a:pt x="815125" y="109449"/>
                  <a:pt x="816204" y="115315"/>
                  <a:pt x="813475" y="124307"/>
                </a:cubicBezTo>
                <a:cubicBezTo>
                  <a:pt x="810747" y="133298"/>
                  <a:pt x="809767" y="142954"/>
                  <a:pt x="810536" y="153272"/>
                </a:cubicBezTo>
                <a:cubicBezTo>
                  <a:pt x="811305" y="163591"/>
                  <a:pt x="812077" y="175748"/>
                  <a:pt x="812852" y="189744"/>
                </a:cubicBezTo>
                <a:cubicBezTo>
                  <a:pt x="813628" y="203741"/>
                  <a:pt x="814415" y="216503"/>
                  <a:pt x="815215" y="228030"/>
                </a:cubicBezTo>
                <a:cubicBezTo>
                  <a:pt x="816015" y="239559"/>
                  <a:pt x="814744" y="249294"/>
                  <a:pt x="811401" y="257238"/>
                </a:cubicBezTo>
                <a:cubicBezTo>
                  <a:pt x="808059" y="265182"/>
                  <a:pt x="803026" y="271712"/>
                  <a:pt x="796305" y="276828"/>
                </a:cubicBezTo>
                <a:cubicBezTo>
                  <a:pt x="789582" y="281943"/>
                  <a:pt x="785244" y="280899"/>
                  <a:pt x="783291" y="273693"/>
                </a:cubicBezTo>
                <a:cubicBezTo>
                  <a:pt x="781338" y="266487"/>
                  <a:pt x="776423" y="257902"/>
                  <a:pt x="768548" y="247936"/>
                </a:cubicBezTo>
                <a:cubicBezTo>
                  <a:pt x="760673" y="237971"/>
                  <a:pt x="760793" y="234176"/>
                  <a:pt x="768911" y="236551"/>
                </a:cubicBezTo>
                <a:cubicBezTo>
                  <a:pt x="777028" y="238926"/>
                  <a:pt x="782476" y="240095"/>
                  <a:pt x="785254" y="240058"/>
                </a:cubicBezTo>
                <a:cubicBezTo>
                  <a:pt x="788032" y="240020"/>
                  <a:pt x="789421" y="231072"/>
                  <a:pt x="789421" y="213213"/>
                </a:cubicBezTo>
                <a:cubicBezTo>
                  <a:pt x="789421" y="192389"/>
                  <a:pt x="788671" y="171498"/>
                  <a:pt x="787170" y="150538"/>
                </a:cubicBezTo>
                <a:cubicBezTo>
                  <a:pt x="785669" y="129578"/>
                  <a:pt x="782727" y="118453"/>
                  <a:pt x="778343" y="117163"/>
                </a:cubicBezTo>
                <a:cubicBezTo>
                  <a:pt x="773958" y="115873"/>
                  <a:pt x="757851" y="118124"/>
                  <a:pt x="730020" y="123916"/>
                </a:cubicBezTo>
                <a:lnTo>
                  <a:pt x="730020" y="147766"/>
                </a:lnTo>
                <a:cubicBezTo>
                  <a:pt x="735638" y="147840"/>
                  <a:pt x="744134" y="146302"/>
                  <a:pt x="755507" y="143152"/>
                </a:cubicBezTo>
                <a:cubicBezTo>
                  <a:pt x="766880" y="140002"/>
                  <a:pt x="774231" y="141397"/>
                  <a:pt x="777561" y="147338"/>
                </a:cubicBezTo>
                <a:cubicBezTo>
                  <a:pt x="780891" y="153278"/>
                  <a:pt x="776966" y="157390"/>
                  <a:pt x="765786" y="159672"/>
                </a:cubicBezTo>
                <a:cubicBezTo>
                  <a:pt x="754604" y="161954"/>
                  <a:pt x="742683" y="163095"/>
                  <a:pt x="730020" y="163095"/>
                </a:cubicBezTo>
                <a:cubicBezTo>
                  <a:pt x="730020" y="170933"/>
                  <a:pt x="729245" y="179057"/>
                  <a:pt x="727694" y="187466"/>
                </a:cubicBezTo>
                <a:cubicBezTo>
                  <a:pt x="738671" y="187528"/>
                  <a:pt x="748623" y="185987"/>
                  <a:pt x="757553" y="182843"/>
                </a:cubicBezTo>
                <a:cubicBezTo>
                  <a:pt x="766483" y="179699"/>
                  <a:pt x="773270" y="181292"/>
                  <a:pt x="777915" y="187624"/>
                </a:cubicBezTo>
                <a:cubicBezTo>
                  <a:pt x="782560" y="193955"/>
                  <a:pt x="777242" y="198454"/>
                  <a:pt x="761962" y="201121"/>
                </a:cubicBezTo>
                <a:cubicBezTo>
                  <a:pt x="746683" y="203787"/>
                  <a:pt x="735136" y="203564"/>
                  <a:pt x="727323" y="200451"/>
                </a:cubicBezTo>
                <a:cubicBezTo>
                  <a:pt x="725934" y="220555"/>
                  <a:pt x="722148" y="236476"/>
                  <a:pt x="715965" y="248215"/>
                </a:cubicBezTo>
                <a:cubicBezTo>
                  <a:pt x="709783" y="259954"/>
                  <a:pt x="704332" y="261780"/>
                  <a:pt x="699613" y="253694"/>
                </a:cubicBezTo>
                <a:cubicBezTo>
                  <a:pt x="694894" y="245608"/>
                  <a:pt x="694295" y="237531"/>
                  <a:pt x="697817" y="229463"/>
                </a:cubicBezTo>
                <a:cubicBezTo>
                  <a:pt x="701340" y="221395"/>
                  <a:pt x="704062" y="212366"/>
                  <a:pt x="705984" y="202376"/>
                </a:cubicBezTo>
                <a:cubicBezTo>
                  <a:pt x="707907" y="192386"/>
                  <a:pt x="709451" y="178297"/>
                  <a:pt x="710617" y="160109"/>
                </a:cubicBezTo>
                <a:cubicBezTo>
                  <a:pt x="711782" y="141921"/>
                  <a:pt x="712316" y="130464"/>
                  <a:pt x="712217" y="125739"/>
                </a:cubicBezTo>
                <a:cubicBezTo>
                  <a:pt x="703287" y="142023"/>
                  <a:pt x="692661" y="156122"/>
                  <a:pt x="680339" y="168034"/>
                </a:cubicBezTo>
                <a:cubicBezTo>
                  <a:pt x="668018" y="179947"/>
                  <a:pt x="653153" y="189884"/>
                  <a:pt x="635747" y="197846"/>
                </a:cubicBezTo>
                <a:cubicBezTo>
                  <a:pt x="618340" y="205809"/>
                  <a:pt x="617134" y="203142"/>
                  <a:pt x="632128" y="189847"/>
                </a:cubicBezTo>
                <a:cubicBezTo>
                  <a:pt x="647123" y="176551"/>
                  <a:pt x="662725" y="160059"/>
                  <a:pt x="678935" y="140371"/>
                </a:cubicBezTo>
                <a:cubicBezTo>
                  <a:pt x="695145" y="120682"/>
                  <a:pt x="709792" y="99068"/>
                  <a:pt x="722876" y="75528"/>
                </a:cubicBezTo>
                <a:cubicBezTo>
                  <a:pt x="693098" y="79385"/>
                  <a:pt x="673875" y="82297"/>
                  <a:pt x="665205" y="84263"/>
                </a:cubicBezTo>
                <a:cubicBezTo>
                  <a:pt x="656536" y="86228"/>
                  <a:pt x="648220" y="84042"/>
                  <a:pt x="640258" y="77705"/>
                </a:cubicBezTo>
                <a:cubicBezTo>
                  <a:pt x="632296" y="71367"/>
                  <a:pt x="630556" y="67854"/>
                  <a:pt x="635040" y="67166"/>
                </a:cubicBezTo>
                <a:cubicBezTo>
                  <a:pt x="639523" y="66478"/>
                  <a:pt x="647985" y="65938"/>
                  <a:pt x="660424" y="65547"/>
                </a:cubicBezTo>
                <a:cubicBezTo>
                  <a:pt x="672864" y="65157"/>
                  <a:pt x="695077" y="62735"/>
                  <a:pt x="727062" y="58283"/>
                </a:cubicBezTo>
                <a:cubicBezTo>
                  <a:pt x="735942" y="36566"/>
                  <a:pt x="738634" y="22124"/>
                  <a:pt x="735136" y="14955"/>
                </a:cubicBezTo>
                <a:cubicBezTo>
                  <a:pt x="731638" y="7787"/>
                  <a:pt x="732246" y="4202"/>
                  <a:pt x="736960" y="4202"/>
                </a:cubicBezTo>
                <a:close/>
                <a:moveTo>
                  <a:pt x="5482501" y="2672"/>
                </a:moveTo>
                <a:cubicBezTo>
                  <a:pt x="5483914" y="2767"/>
                  <a:pt x="5485595" y="3181"/>
                  <a:pt x="5487543" y="3914"/>
                </a:cubicBezTo>
                <a:cubicBezTo>
                  <a:pt x="5495338" y="6847"/>
                  <a:pt x="5501198" y="10304"/>
                  <a:pt x="5505124" y="14285"/>
                </a:cubicBezTo>
                <a:cubicBezTo>
                  <a:pt x="5509049" y="18267"/>
                  <a:pt x="5509090" y="21724"/>
                  <a:pt x="5505245" y="24657"/>
                </a:cubicBezTo>
                <a:cubicBezTo>
                  <a:pt x="5501400" y="27590"/>
                  <a:pt x="5495931" y="32442"/>
                  <a:pt x="5488836" y="39214"/>
                </a:cubicBezTo>
                <a:cubicBezTo>
                  <a:pt x="5512996" y="38495"/>
                  <a:pt x="5532316" y="35394"/>
                  <a:pt x="5546796" y="29912"/>
                </a:cubicBezTo>
                <a:cubicBezTo>
                  <a:pt x="5561275" y="24431"/>
                  <a:pt x="5572552" y="24396"/>
                  <a:pt x="5580626" y="29810"/>
                </a:cubicBezTo>
                <a:cubicBezTo>
                  <a:pt x="5588700" y="35224"/>
                  <a:pt x="5588396" y="39909"/>
                  <a:pt x="5579714" y="43865"/>
                </a:cubicBezTo>
                <a:cubicBezTo>
                  <a:pt x="5571033" y="47821"/>
                  <a:pt x="5559059" y="50972"/>
                  <a:pt x="5543791" y="53316"/>
                </a:cubicBezTo>
                <a:cubicBezTo>
                  <a:pt x="5528524" y="55660"/>
                  <a:pt x="5516168" y="57030"/>
                  <a:pt x="5506724" y="57427"/>
                </a:cubicBezTo>
                <a:cubicBezTo>
                  <a:pt x="5497279" y="57824"/>
                  <a:pt x="5489190" y="56075"/>
                  <a:pt x="5482455" y="52181"/>
                </a:cubicBezTo>
                <a:cubicBezTo>
                  <a:pt x="5461558" y="73624"/>
                  <a:pt x="5444727" y="86576"/>
                  <a:pt x="5431965" y="91034"/>
                </a:cubicBezTo>
                <a:cubicBezTo>
                  <a:pt x="5419203" y="95493"/>
                  <a:pt x="5417591" y="92826"/>
                  <a:pt x="5427128" y="83035"/>
                </a:cubicBezTo>
                <a:cubicBezTo>
                  <a:pt x="5436666" y="73243"/>
                  <a:pt x="5447561" y="60518"/>
                  <a:pt x="5459815" y="44860"/>
                </a:cubicBezTo>
                <a:cubicBezTo>
                  <a:pt x="5472069" y="29202"/>
                  <a:pt x="5477804" y="17730"/>
                  <a:pt x="5477023" y="10444"/>
                </a:cubicBezTo>
                <a:cubicBezTo>
                  <a:pt x="5476437" y="4979"/>
                  <a:pt x="5478263" y="2388"/>
                  <a:pt x="5482501" y="2672"/>
                </a:cubicBezTo>
                <a:close/>
                <a:moveTo>
                  <a:pt x="7299858" y="2519"/>
                </a:moveTo>
                <a:cubicBezTo>
                  <a:pt x="7300986" y="2213"/>
                  <a:pt x="7302482" y="2213"/>
                  <a:pt x="7304344" y="2519"/>
                </a:cubicBezTo>
                <a:cubicBezTo>
                  <a:pt x="7311792" y="3740"/>
                  <a:pt x="7319400" y="6128"/>
                  <a:pt x="7327170" y="9681"/>
                </a:cubicBezTo>
                <a:cubicBezTo>
                  <a:pt x="7334940" y="13234"/>
                  <a:pt x="7337647" y="18031"/>
                  <a:pt x="7335291" y="24071"/>
                </a:cubicBezTo>
                <a:cubicBezTo>
                  <a:pt x="7332934" y="30111"/>
                  <a:pt x="7331390" y="45663"/>
                  <a:pt x="7330658" y="70728"/>
                </a:cubicBezTo>
                <a:cubicBezTo>
                  <a:pt x="7344983" y="68570"/>
                  <a:pt x="7354883" y="65501"/>
                  <a:pt x="7360359" y="61520"/>
                </a:cubicBezTo>
                <a:cubicBezTo>
                  <a:pt x="7365835" y="57539"/>
                  <a:pt x="7371770" y="57018"/>
                  <a:pt x="7378162" y="59957"/>
                </a:cubicBezTo>
                <a:cubicBezTo>
                  <a:pt x="7384556" y="62896"/>
                  <a:pt x="7390494" y="66654"/>
                  <a:pt x="7395976" y="71231"/>
                </a:cubicBezTo>
                <a:cubicBezTo>
                  <a:pt x="7401457" y="75807"/>
                  <a:pt x="7401615" y="80697"/>
                  <a:pt x="7396450" y="85900"/>
                </a:cubicBezTo>
                <a:cubicBezTo>
                  <a:pt x="7391284" y="91102"/>
                  <a:pt x="7386476" y="104723"/>
                  <a:pt x="7382023" y="126762"/>
                </a:cubicBezTo>
                <a:cubicBezTo>
                  <a:pt x="7396596" y="125336"/>
                  <a:pt x="7406493" y="123228"/>
                  <a:pt x="7411714" y="120437"/>
                </a:cubicBezTo>
                <a:cubicBezTo>
                  <a:pt x="7416935" y="117647"/>
                  <a:pt x="7423679" y="118946"/>
                  <a:pt x="7431946" y="124334"/>
                </a:cubicBezTo>
                <a:cubicBezTo>
                  <a:pt x="7440212" y="129723"/>
                  <a:pt x="7445631" y="134259"/>
                  <a:pt x="7448205" y="137943"/>
                </a:cubicBezTo>
                <a:cubicBezTo>
                  <a:pt x="7450778" y="141626"/>
                  <a:pt x="7450270" y="146197"/>
                  <a:pt x="7446680" y="151654"/>
                </a:cubicBezTo>
                <a:cubicBezTo>
                  <a:pt x="7443089" y="157111"/>
                  <a:pt x="7438940" y="169646"/>
                  <a:pt x="7434234" y="189261"/>
                </a:cubicBezTo>
                <a:cubicBezTo>
                  <a:pt x="7429527" y="208875"/>
                  <a:pt x="7421397" y="223035"/>
                  <a:pt x="7409844" y="231742"/>
                </a:cubicBezTo>
                <a:cubicBezTo>
                  <a:pt x="7398292" y="240448"/>
                  <a:pt x="7391585" y="240892"/>
                  <a:pt x="7389724" y="233072"/>
                </a:cubicBezTo>
                <a:cubicBezTo>
                  <a:pt x="7387864" y="225252"/>
                  <a:pt x="7381424" y="217058"/>
                  <a:pt x="7370405" y="208488"/>
                </a:cubicBezTo>
                <a:cubicBezTo>
                  <a:pt x="7359385" y="199917"/>
                  <a:pt x="7358880" y="196817"/>
                  <a:pt x="7368888" y="199186"/>
                </a:cubicBezTo>
                <a:cubicBezTo>
                  <a:pt x="7378898" y="201555"/>
                  <a:pt x="7386488" y="202724"/>
                  <a:pt x="7391660" y="202693"/>
                </a:cubicBezTo>
                <a:cubicBezTo>
                  <a:pt x="7396831" y="202662"/>
                  <a:pt x="7401166" y="199682"/>
                  <a:pt x="7404664" y="193754"/>
                </a:cubicBezTo>
                <a:cubicBezTo>
                  <a:pt x="7408161" y="187825"/>
                  <a:pt x="7411075" y="178027"/>
                  <a:pt x="7413407" y="164360"/>
                </a:cubicBezTo>
                <a:cubicBezTo>
                  <a:pt x="7415739" y="150693"/>
                  <a:pt x="7413786" y="143366"/>
                  <a:pt x="7407547" y="142380"/>
                </a:cubicBezTo>
                <a:cubicBezTo>
                  <a:pt x="7401308" y="141394"/>
                  <a:pt x="7375679" y="144256"/>
                  <a:pt x="7330658" y="150965"/>
                </a:cubicBezTo>
                <a:lnTo>
                  <a:pt x="7330658" y="215557"/>
                </a:lnTo>
                <a:cubicBezTo>
                  <a:pt x="7330658" y="232015"/>
                  <a:pt x="7329344" y="246451"/>
                  <a:pt x="7326714" y="258866"/>
                </a:cubicBezTo>
                <a:cubicBezTo>
                  <a:pt x="7324085" y="271281"/>
                  <a:pt x="7320392" y="276967"/>
                  <a:pt x="7315636" y="275925"/>
                </a:cubicBezTo>
                <a:cubicBezTo>
                  <a:pt x="7310880" y="274883"/>
                  <a:pt x="7308086" y="267916"/>
                  <a:pt x="7307256" y="255024"/>
                </a:cubicBezTo>
                <a:cubicBezTo>
                  <a:pt x="7306424" y="242132"/>
                  <a:pt x="7306009" y="229361"/>
                  <a:pt x="7306009" y="216710"/>
                </a:cubicBezTo>
                <a:lnTo>
                  <a:pt x="7306009" y="154909"/>
                </a:lnTo>
                <a:cubicBezTo>
                  <a:pt x="7276876" y="160354"/>
                  <a:pt x="7258588" y="164050"/>
                  <a:pt x="7251147" y="165997"/>
                </a:cubicBezTo>
                <a:cubicBezTo>
                  <a:pt x="7243706" y="167944"/>
                  <a:pt x="7235812" y="165203"/>
                  <a:pt x="7227465" y="157774"/>
                </a:cubicBezTo>
                <a:cubicBezTo>
                  <a:pt x="7219118" y="150345"/>
                  <a:pt x="7219248" y="146631"/>
                  <a:pt x="7227856" y="146631"/>
                </a:cubicBezTo>
                <a:cubicBezTo>
                  <a:pt x="7233994" y="146631"/>
                  <a:pt x="7243486" y="145877"/>
                  <a:pt x="7256328" y="144370"/>
                </a:cubicBezTo>
                <a:cubicBezTo>
                  <a:pt x="7269171" y="142864"/>
                  <a:pt x="7285731" y="140659"/>
                  <a:pt x="7306009" y="137757"/>
                </a:cubicBezTo>
                <a:lnTo>
                  <a:pt x="7306009" y="91881"/>
                </a:lnTo>
                <a:cubicBezTo>
                  <a:pt x="7294872" y="94187"/>
                  <a:pt x="7286552" y="96125"/>
                  <a:pt x="7281052" y="97694"/>
                </a:cubicBezTo>
                <a:cubicBezTo>
                  <a:pt x="7275552" y="99263"/>
                  <a:pt x="7268606" y="96525"/>
                  <a:pt x="7260216" y="89481"/>
                </a:cubicBezTo>
                <a:cubicBezTo>
                  <a:pt x="7251826" y="82436"/>
                  <a:pt x="7253107" y="78914"/>
                  <a:pt x="7264058" y="78914"/>
                </a:cubicBezTo>
                <a:cubicBezTo>
                  <a:pt x="7272418" y="78914"/>
                  <a:pt x="7286400" y="77513"/>
                  <a:pt x="7306009" y="74710"/>
                </a:cubicBezTo>
                <a:cubicBezTo>
                  <a:pt x="7306009" y="42464"/>
                  <a:pt x="7303870" y="22065"/>
                  <a:pt x="7299590" y="13513"/>
                </a:cubicBezTo>
                <a:cubicBezTo>
                  <a:pt x="7296382" y="7100"/>
                  <a:pt x="7296470" y="3435"/>
                  <a:pt x="7299858" y="2519"/>
                </a:cubicBezTo>
                <a:close/>
                <a:moveTo>
                  <a:pt x="4242333" y="2519"/>
                </a:moveTo>
                <a:cubicBezTo>
                  <a:pt x="4243462" y="2213"/>
                  <a:pt x="4244958" y="2213"/>
                  <a:pt x="4246819" y="2519"/>
                </a:cubicBezTo>
                <a:cubicBezTo>
                  <a:pt x="4254267" y="3740"/>
                  <a:pt x="4261876" y="6128"/>
                  <a:pt x="4269646" y="9681"/>
                </a:cubicBezTo>
                <a:cubicBezTo>
                  <a:pt x="4277416" y="13234"/>
                  <a:pt x="4280123" y="18031"/>
                  <a:pt x="4277766" y="24071"/>
                </a:cubicBezTo>
                <a:cubicBezTo>
                  <a:pt x="4275410" y="30111"/>
                  <a:pt x="4273866" y="45663"/>
                  <a:pt x="4273134" y="70728"/>
                </a:cubicBezTo>
                <a:cubicBezTo>
                  <a:pt x="4287459" y="68570"/>
                  <a:pt x="4297359" y="65501"/>
                  <a:pt x="4302835" y="61520"/>
                </a:cubicBezTo>
                <a:cubicBezTo>
                  <a:pt x="4308310" y="57539"/>
                  <a:pt x="4314245" y="57018"/>
                  <a:pt x="4320638" y="59957"/>
                </a:cubicBezTo>
                <a:cubicBezTo>
                  <a:pt x="4327032" y="62896"/>
                  <a:pt x="4332969" y="66654"/>
                  <a:pt x="4338451" y="71231"/>
                </a:cubicBezTo>
                <a:cubicBezTo>
                  <a:pt x="4343933" y="75807"/>
                  <a:pt x="4344091" y="80697"/>
                  <a:pt x="4338925" y="85900"/>
                </a:cubicBezTo>
                <a:cubicBezTo>
                  <a:pt x="4333760" y="91102"/>
                  <a:pt x="4328951" y="104723"/>
                  <a:pt x="4324498" y="126762"/>
                </a:cubicBezTo>
                <a:cubicBezTo>
                  <a:pt x="4339071" y="125336"/>
                  <a:pt x="4348968" y="123228"/>
                  <a:pt x="4354190" y="120437"/>
                </a:cubicBezTo>
                <a:cubicBezTo>
                  <a:pt x="4359411" y="117647"/>
                  <a:pt x="4366155" y="118946"/>
                  <a:pt x="4374421" y="124334"/>
                </a:cubicBezTo>
                <a:cubicBezTo>
                  <a:pt x="4382687" y="129723"/>
                  <a:pt x="4388107" y="134259"/>
                  <a:pt x="4390680" y="137943"/>
                </a:cubicBezTo>
                <a:cubicBezTo>
                  <a:pt x="4393254" y="141626"/>
                  <a:pt x="4392745" y="146197"/>
                  <a:pt x="4389155" y="151654"/>
                </a:cubicBezTo>
                <a:cubicBezTo>
                  <a:pt x="4385564" y="157111"/>
                  <a:pt x="4381416" y="169646"/>
                  <a:pt x="4376709" y="189261"/>
                </a:cubicBezTo>
                <a:cubicBezTo>
                  <a:pt x="4372002" y="208875"/>
                  <a:pt x="4363873" y="223035"/>
                  <a:pt x="4352320" y="231742"/>
                </a:cubicBezTo>
                <a:cubicBezTo>
                  <a:pt x="4340767" y="240448"/>
                  <a:pt x="4334061" y="240892"/>
                  <a:pt x="4332200" y="233072"/>
                </a:cubicBezTo>
                <a:cubicBezTo>
                  <a:pt x="4330340" y="225252"/>
                  <a:pt x="4323900" y="217058"/>
                  <a:pt x="4312880" y="208488"/>
                </a:cubicBezTo>
                <a:cubicBezTo>
                  <a:pt x="4301861" y="199917"/>
                  <a:pt x="4301356" y="196817"/>
                  <a:pt x="4311364" y="199186"/>
                </a:cubicBezTo>
                <a:cubicBezTo>
                  <a:pt x="4321373" y="201555"/>
                  <a:pt x="4328963" y="202724"/>
                  <a:pt x="4334135" y="202693"/>
                </a:cubicBezTo>
                <a:cubicBezTo>
                  <a:pt x="4339307" y="202662"/>
                  <a:pt x="4343641" y="199682"/>
                  <a:pt x="4347139" y="193754"/>
                </a:cubicBezTo>
                <a:cubicBezTo>
                  <a:pt x="4350636" y="187825"/>
                  <a:pt x="4353551" y="178027"/>
                  <a:pt x="4355882" y="164360"/>
                </a:cubicBezTo>
                <a:cubicBezTo>
                  <a:pt x="4358214" y="150693"/>
                  <a:pt x="4356261" y="143366"/>
                  <a:pt x="4350022" y="142380"/>
                </a:cubicBezTo>
                <a:cubicBezTo>
                  <a:pt x="4343784" y="141394"/>
                  <a:pt x="4318155" y="144256"/>
                  <a:pt x="4273134" y="150965"/>
                </a:cubicBezTo>
                <a:lnTo>
                  <a:pt x="4273134" y="215557"/>
                </a:lnTo>
                <a:cubicBezTo>
                  <a:pt x="4273134" y="232015"/>
                  <a:pt x="4271819" y="246451"/>
                  <a:pt x="4269190" y="258866"/>
                </a:cubicBezTo>
                <a:cubicBezTo>
                  <a:pt x="4266561" y="271281"/>
                  <a:pt x="4262868" y="276967"/>
                  <a:pt x="4258112" y="275925"/>
                </a:cubicBezTo>
                <a:cubicBezTo>
                  <a:pt x="4253355" y="274883"/>
                  <a:pt x="4250562" y="267916"/>
                  <a:pt x="4249731" y="255024"/>
                </a:cubicBezTo>
                <a:cubicBezTo>
                  <a:pt x="4248900" y="242132"/>
                  <a:pt x="4248484" y="229361"/>
                  <a:pt x="4248484" y="216710"/>
                </a:cubicBezTo>
                <a:lnTo>
                  <a:pt x="4248484" y="154909"/>
                </a:lnTo>
                <a:cubicBezTo>
                  <a:pt x="4219351" y="160354"/>
                  <a:pt x="4201064" y="164050"/>
                  <a:pt x="4193623" y="165997"/>
                </a:cubicBezTo>
                <a:cubicBezTo>
                  <a:pt x="4186181" y="167944"/>
                  <a:pt x="4178287" y="165203"/>
                  <a:pt x="4169940" y="157774"/>
                </a:cubicBezTo>
                <a:cubicBezTo>
                  <a:pt x="4161593" y="150345"/>
                  <a:pt x="4161724" y="146631"/>
                  <a:pt x="4170331" y="146631"/>
                </a:cubicBezTo>
                <a:cubicBezTo>
                  <a:pt x="4176470" y="146631"/>
                  <a:pt x="4185961" y="145877"/>
                  <a:pt x="4198804" y="144370"/>
                </a:cubicBezTo>
                <a:cubicBezTo>
                  <a:pt x="4211646" y="142864"/>
                  <a:pt x="4228207" y="140659"/>
                  <a:pt x="4248484" y="137757"/>
                </a:cubicBezTo>
                <a:lnTo>
                  <a:pt x="4248484" y="91881"/>
                </a:lnTo>
                <a:cubicBezTo>
                  <a:pt x="4237347" y="94187"/>
                  <a:pt x="4229028" y="96125"/>
                  <a:pt x="4223528" y="97694"/>
                </a:cubicBezTo>
                <a:cubicBezTo>
                  <a:pt x="4218027" y="99263"/>
                  <a:pt x="4211082" y="96525"/>
                  <a:pt x="4202692" y="89481"/>
                </a:cubicBezTo>
                <a:cubicBezTo>
                  <a:pt x="4194302" y="82436"/>
                  <a:pt x="4195582" y="78914"/>
                  <a:pt x="4206533" y="78914"/>
                </a:cubicBezTo>
                <a:cubicBezTo>
                  <a:pt x="4214893" y="78914"/>
                  <a:pt x="4228876" y="77513"/>
                  <a:pt x="4248484" y="74710"/>
                </a:cubicBezTo>
                <a:cubicBezTo>
                  <a:pt x="4248484" y="42464"/>
                  <a:pt x="4246345" y="22065"/>
                  <a:pt x="4242066" y="13513"/>
                </a:cubicBezTo>
                <a:cubicBezTo>
                  <a:pt x="4238857" y="7100"/>
                  <a:pt x="4238946" y="3435"/>
                  <a:pt x="4242333" y="2519"/>
                </a:cubicBezTo>
                <a:close/>
                <a:moveTo>
                  <a:pt x="1784883" y="2519"/>
                </a:moveTo>
                <a:cubicBezTo>
                  <a:pt x="1786012" y="2213"/>
                  <a:pt x="1787508" y="2213"/>
                  <a:pt x="1789369" y="2519"/>
                </a:cubicBezTo>
                <a:cubicBezTo>
                  <a:pt x="1796817" y="3740"/>
                  <a:pt x="1804426" y="6128"/>
                  <a:pt x="1812196" y="9681"/>
                </a:cubicBezTo>
                <a:cubicBezTo>
                  <a:pt x="1819966" y="13234"/>
                  <a:pt x="1822673" y="18031"/>
                  <a:pt x="1820316" y="24071"/>
                </a:cubicBezTo>
                <a:cubicBezTo>
                  <a:pt x="1817960" y="30111"/>
                  <a:pt x="1816416" y="45663"/>
                  <a:pt x="1815685" y="70728"/>
                </a:cubicBezTo>
                <a:cubicBezTo>
                  <a:pt x="1830009" y="68570"/>
                  <a:pt x="1839909" y="65501"/>
                  <a:pt x="1845385" y="61520"/>
                </a:cubicBezTo>
                <a:cubicBezTo>
                  <a:pt x="1850860" y="57539"/>
                  <a:pt x="1856795" y="57018"/>
                  <a:pt x="1863189" y="59957"/>
                </a:cubicBezTo>
                <a:cubicBezTo>
                  <a:pt x="1869582" y="62896"/>
                  <a:pt x="1875519" y="66654"/>
                  <a:pt x="1881001" y="71231"/>
                </a:cubicBezTo>
                <a:cubicBezTo>
                  <a:pt x="1886483" y="75807"/>
                  <a:pt x="1886641" y="80697"/>
                  <a:pt x="1881475" y="85900"/>
                </a:cubicBezTo>
                <a:cubicBezTo>
                  <a:pt x="1876310" y="91102"/>
                  <a:pt x="1871501" y="104723"/>
                  <a:pt x="1867048" y="126762"/>
                </a:cubicBezTo>
                <a:cubicBezTo>
                  <a:pt x="1881621" y="125336"/>
                  <a:pt x="1891518" y="123228"/>
                  <a:pt x="1896740" y="120437"/>
                </a:cubicBezTo>
                <a:cubicBezTo>
                  <a:pt x="1901961" y="117647"/>
                  <a:pt x="1908705" y="118946"/>
                  <a:pt x="1916971" y="124334"/>
                </a:cubicBezTo>
                <a:cubicBezTo>
                  <a:pt x="1925237" y="129723"/>
                  <a:pt x="1930657" y="134259"/>
                  <a:pt x="1933230" y="137943"/>
                </a:cubicBezTo>
                <a:cubicBezTo>
                  <a:pt x="1935804" y="141626"/>
                  <a:pt x="1935295" y="146197"/>
                  <a:pt x="1931705" y="151654"/>
                </a:cubicBezTo>
                <a:cubicBezTo>
                  <a:pt x="1928114" y="157111"/>
                  <a:pt x="1923966" y="169646"/>
                  <a:pt x="1919259" y="189261"/>
                </a:cubicBezTo>
                <a:cubicBezTo>
                  <a:pt x="1914552" y="208875"/>
                  <a:pt x="1906423" y="223035"/>
                  <a:pt x="1894870" y="231742"/>
                </a:cubicBezTo>
                <a:cubicBezTo>
                  <a:pt x="1883317" y="240448"/>
                  <a:pt x="1876611" y="240892"/>
                  <a:pt x="1874750" y="233072"/>
                </a:cubicBezTo>
                <a:cubicBezTo>
                  <a:pt x="1872890" y="225252"/>
                  <a:pt x="1866450" y="217058"/>
                  <a:pt x="1855431" y="208488"/>
                </a:cubicBezTo>
                <a:cubicBezTo>
                  <a:pt x="1844411" y="199917"/>
                  <a:pt x="1843906" y="196817"/>
                  <a:pt x="1853914" y="199186"/>
                </a:cubicBezTo>
                <a:cubicBezTo>
                  <a:pt x="1863923" y="201555"/>
                  <a:pt x="1871513" y="202724"/>
                  <a:pt x="1876685" y="202693"/>
                </a:cubicBezTo>
                <a:cubicBezTo>
                  <a:pt x="1881857" y="202662"/>
                  <a:pt x="1886191" y="199682"/>
                  <a:pt x="1889689" y="193754"/>
                </a:cubicBezTo>
                <a:cubicBezTo>
                  <a:pt x="1893186" y="187825"/>
                  <a:pt x="1896101" y="178027"/>
                  <a:pt x="1898433" y="164360"/>
                </a:cubicBezTo>
                <a:cubicBezTo>
                  <a:pt x="1900764" y="150693"/>
                  <a:pt x="1898811" y="143366"/>
                  <a:pt x="1892572" y="142380"/>
                </a:cubicBezTo>
                <a:cubicBezTo>
                  <a:pt x="1886334" y="141394"/>
                  <a:pt x="1860705" y="144256"/>
                  <a:pt x="1815685" y="150965"/>
                </a:cubicBezTo>
                <a:lnTo>
                  <a:pt x="1815685" y="215557"/>
                </a:lnTo>
                <a:cubicBezTo>
                  <a:pt x="1815685" y="232015"/>
                  <a:pt x="1814370" y="246451"/>
                  <a:pt x="1811740" y="258866"/>
                </a:cubicBezTo>
                <a:cubicBezTo>
                  <a:pt x="1809111" y="271281"/>
                  <a:pt x="1805418" y="276967"/>
                  <a:pt x="1800662" y="275925"/>
                </a:cubicBezTo>
                <a:cubicBezTo>
                  <a:pt x="1795906" y="274883"/>
                  <a:pt x="1793112" y="267916"/>
                  <a:pt x="1792281" y="255024"/>
                </a:cubicBezTo>
                <a:cubicBezTo>
                  <a:pt x="1791450" y="242132"/>
                  <a:pt x="1791034" y="229361"/>
                  <a:pt x="1791034" y="216710"/>
                </a:cubicBezTo>
                <a:lnTo>
                  <a:pt x="1791034" y="154909"/>
                </a:lnTo>
                <a:cubicBezTo>
                  <a:pt x="1761902" y="160354"/>
                  <a:pt x="1743614" y="164050"/>
                  <a:pt x="1736173" y="165997"/>
                </a:cubicBezTo>
                <a:cubicBezTo>
                  <a:pt x="1728732" y="167944"/>
                  <a:pt x="1720837" y="165203"/>
                  <a:pt x="1712490" y="157774"/>
                </a:cubicBezTo>
                <a:cubicBezTo>
                  <a:pt x="1704144" y="150345"/>
                  <a:pt x="1704274" y="146631"/>
                  <a:pt x="1712881" y="146631"/>
                </a:cubicBezTo>
                <a:cubicBezTo>
                  <a:pt x="1719020" y="146631"/>
                  <a:pt x="1728511" y="145877"/>
                  <a:pt x="1741354" y="144370"/>
                </a:cubicBezTo>
                <a:cubicBezTo>
                  <a:pt x="1754197" y="142864"/>
                  <a:pt x="1770757" y="140659"/>
                  <a:pt x="1791034" y="137757"/>
                </a:cubicBezTo>
                <a:lnTo>
                  <a:pt x="1791034" y="91881"/>
                </a:lnTo>
                <a:cubicBezTo>
                  <a:pt x="1779897" y="94187"/>
                  <a:pt x="1771578" y="96125"/>
                  <a:pt x="1766078" y="97694"/>
                </a:cubicBezTo>
                <a:cubicBezTo>
                  <a:pt x="1760577" y="99263"/>
                  <a:pt x="1753632" y="96525"/>
                  <a:pt x="1745242" y="89481"/>
                </a:cubicBezTo>
                <a:cubicBezTo>
                  <a:pt x="1736852" y="82436"/>
                  <a:pt x="1738132" y="78914"/>
                  <a:pt x="1749084" y="78914"/>
                </a:cubicBezTo>
                <a:cubicBezTo>
                  <a:pt x="1757443" y="78914"/>
                  <a:pt x="1771426" y="77513"/>
                  <a:pt x="1791034" y="74710"/>
                </a:cubicBezTo>
                <a:cubicBezTo>
                  <a:pt x="1791034" y="42464"/>
                  <a:pt x="1788895" y="22065"/>
                  <a:pt x="1784616" y="13513"/>
                </a:cubicBezTo>
                <a:cubicBezTo>
                  <a:pt x="1781407" y="7100"/>
                  <a:pt x="1781496" y="3435"/>
                  <a:pt x="1784883" y="2519"/>
                </a:cubicBezTo>
                <a:close/>
                <a:moveTo>
                  <a:pt x="6422690" y="2"/>
                </a:moveTo>
                <a:cubicBezTo>
                  <a:pt x="6423872" y="29"/>
                  <a:pt x="6425232" y="359"/>
                  <a:pt x="6426770" y="993"/>
                </a:cubicBezTo>
                <a:cubicBezTo>
                  <a:pt x="6432921" y="3529"/>
                  <a:pt x="6438546" y="7170"/>
                  <a:pt x="6443643" y="11913"/>
                </a:cubicBezTo>
                <a:cubicBezTo>
                  <a:pt x="6448740" y="16657"/>
                  <a:pt x="6449860" y="20177"/>
                  <a:pt x="6447001" y="22471"/>
                </a:cubicBezTo>
                <a:cubicBezTo>
                  <a:pt x="6444142" y="24765"/>
                  <a:pt x="6439730" y="26849"/>
                  <a:pt x="6433764" y="28722"/>
                </a:cubicBezTo>
                <a:cubicBezTo>
                  <a:pt x="6450904" y="28722"/>
                  <a:pt x="6462560" y="27162"/>
                  <a:pt x="6468730" y="24043"/>
                </a:cubicBezTo>
                <a:cubicBezTo>
                  <a:pt x="6474900" y="20924"/>
                  <a:pt x="6480908" y="20828"/>
                  <a:pt x="6486756" y="23755"/>
                </a:cubicBezTo>
                <a:cubicBezTo>
                  <a:pt x="6492604" y="26682"/>
                  <a:pt x="6497882" y="30433"/>
                  <a:pt x="6502588" y="35010"/>
                </a:cubicBezTo>
                <a:cubicBezTo>
                  <a:pt x="6507295" y="39586"/>
                  <a:pt x="6506882" y="43108"/>
                  <a:pt x="6501351" y="45577"/>
                </a:cubicBezTo>
                <a:cubicBezTo>
                  <a:pt x="6495820" y="48045"/>
                  <a:pt x="6490576" y="52330"/>
                  <a:pt x="6485622" y="58432"/>
                </a:cubicBezTo>
                <a:cubicBezTo>
                  <a:pt x="6480667" y="64533"/>
                  <a:pt x="6473672" y="71900"/>
                  <a:pt x="6464637" y="80533"/>
                </a:cubicBezTo>
                <a:cubicBezTo>
                  <a:pt x="6455602" y="89165"/>
                  <a:pt x="6446352" y="96832"/>
                  <a:pt x="6436890" y="103536"/>
                </a:cubicBezTo>
                <a:lnTo>
                  <a:pt x="6432950" y="105711"/>
                </a:lnTo>
                <a:lnTo>
                  <a:pt x="6441346" y="106698"/>
                </a:lnTo>
                <a:cubicBezTo>
                  <a:pt x="6448818" y="109669"/>
                  <a:pt x="6454287" y="113365"/>
                  <a:pt x="6457754" y="117786"/>
                </a:cubicBezTo>
                <a:cubicBezTo>
                  <a:pt x="6461220" y="122207"/>
                  <a:pt x="6461186" y="125671"/>
                  <a:pt x="6457652" y="128176"/>
                </a:cubicBezTo>
                <a:cubicBezTo>
                  <a:pt x="6454116" y="130681"/>
                  <a:pt x="6450440" y="132554"/>
                  <a:pt x="6446620" y="133794"/>
                </a:cubicBezTo>
                <a:cubicBezTo>
                  <a:pt x="6454048" y="133794"/>
                  <a:pt x="6462036" y="132864"/>
                  <a:pt x="6470581" y="131004"/>
                </a:cubicBezTo>
                <a:cubicBezTo>
                  <a:pt x="6479126" y="129144"/>
                  <a:pt x="6485774" y="126803"/>
                  <a:pt x="6490524" y="123981"/>
                </a:cubicBezTo>
                <a:cubicBezTo>
                  <a:pt x="6495274" y="121160"/>
                  <a:pt x="6501193" y="121417"/>
                  <a:pt x="6508281" y="124753"/>
                </a:cubicBezTo>
                <a:cubicBezTo>
                  <a:pt x="6515368" y="128089"/>
                  <a:pt x="6521843" y="132576"/>
                  <a:pt x="6527703" y="138213"/>
                </a:cubicBezTo>
                <a:cubicBezTo>
                  <a:pt x="6533563" y="143850"/>
                  <a:pt x="6533542" y="148324"/>
                  <a:pt x="6527638" y="151635"/>
                </a:cubicBezTo>
                <a:cubicBezTo>
                  <a:pt x="6521734" y="154947"/>
                  <a:pt x="6514534" y="161619"/>
                  <a:pt x="6506039" y="171653"/>
                </a:cubicBezTo>
                <a:cubicBezTo>
                  <a:pt x="6497544" y="181686"/>
                  <a:pt x="6484102" y="195115"/>
                  <a:pt x="6465716" y="211938"/>
                </a:cubicBezTo>
                <a:cubicBezTo>
                  <a:pt x="6447330" y="228762"/>
                  <a:pt x="6426267" y="242907"/>
                  <a:pt x="6402529" y="254373"/>
                </a:cubicBezTo>
                <a:cubicBezTo>
                  <a:pt x="6378791" y="265839"/>
                  <a:pt x="6355472" y="272753"/>
                  <a:pt x="6332570" y="275116"/>
                </a:cubicBezTo>
                <a:cubicBezTo>
                  <a:pt x="6309670" y="277479"/>
                  <a:pt x="6308634" y="274611"/>
                  <a:pt x="6329464" y="266512"/>
                </a:cubicBezTo>
                <a:cubicBezTo>
                  <a:pt x="6350294" y="258413"/>
                  <a:pt x="6371062" y="248609"/>
                  <a:pt x="6391767" y="237100"/>
                </a:cubicBezTo>
                <a:cubicBezTo>
                  <a:pt x="6412472" y="225590"/>
                  <a:pt x="6427204" y="215941"/>
                  <a:pt x="6435960" y="208153"/>
                </a:cubicBezTo>
                <a:cubicBezTo>
                  <a:pt x="6430490" y="204779"/>
                  <a:pt x="6423288" y="197964"/>
                  <a:pt x="6414352" y="187707"/>
                </a:cubicBezTo>
                <a:cubicBezTo>
                  <a:pt x="6405416" y="177451"/>
                  <a:pt x="6403550" y="171538"/>
                  <a:pt x="6408752" y="169969"/>
                </a:cubicBezTo>
                <a:cubicBezTo>
                  <a:pt x="6413954" y="168400"/>
                  <a:pt x="6421932" y="169727"/>
                  <a:pt x="6432686" y="173950"/>
                </a:cubicBezTo>
                <a:cubicBezTo>
                  <a:pt x="6443438" y="178173"/>
                  <a:pt x="6449118" y="186566"/>
                  <a:pt x="6449726" y="199130"/>
                </a:cubicBezTo>
                <a:cubicBezTo>
                  <a:pt x="6458060" y="190572"/>
                  <a:pt x="6466802" y="180384"/>
                  <a:pt x="6475948" y="168564"/>
                </a:cubicBezTo>
                <a:cubicBezTo>
                  <a:pt x="6485094" y="156745"/>
                  <a:pt x="6489668" y="149062"/>
                  <a:pt x="6489668" y="145515"/>
                </a:cubicBezTo>
                <a:cubicBezTo>
                  <a:pt x="6489668" y="144002"/>
                  <a:pt x="6486071" y="144023"/>
                  <a:pt x="6478878" y="145580"/>
                </a:cubicBezTo>
                <a:cubicBezTo>
                  <a:pt x="6471685" y="147136"/>
                  <a:pt x="6464336" y="148497"/>
                  <a:pt x="6456833" y="149663"/>
                </a:cubicBezTo>
                <a:cubicBezTo>
                  <a:pt x="6449329" y="150829"/>
                  <a:pt x="6442892" y="149080"/>
                  <a:pt x="6437522" y="144417"/>
                </a:cubicBezTo>
                <a:cubicBezTo>
                  <a:pt x="6426335" y="156398"/>
                  <a:pt x="6412810" y="166549"/>
                  <a:pt x="6396948" y="174871"/>
                </a:cubicBezTo>
                <a:cubicBezTo>
                  <a:pt x="6381086" y="183193"/>
                  <a:pt x="6366308" y="188951"/>
                  <a:pt x="6352616" y="192144"/>
                </a:cubicBezTo>
                <a:cubicBezTo>
                  <a:pt x="6338924" y="195338"/>
                  <a:pt x="6338886" y="192557"/>
                  <a:pt x="6352504" y="183801"/>
                </a:cubicBezTo>
                <a:cubicBezTo>
                  <a:pt x="6366122" y="175045"/>
                  <a:pt x="6380016" y="165498"/>
                  <a:pt x="6394186" y="155161"/>
                </a:cubicBezTo>
                <a:cubicBezTo>
                  <a:pt x="6408355" y="144823"/>
                  <a:pt x="6417889" y="135695"/>
                  <a:pt x="6422788" y="127776"/>
                </a:cubicBezTo>
                <a:cubicBezTo>
                  <a:pt x="6427688" y="119857"/>
                  <a:pt x="6430136" y="114484"/>
                  <a:pt x="6430136" y="111656"/>
                </a:cubicBezTo>
                <a:lnTo>
                  <a:pt x="6432934" y="105720"/>
                </a:lnTo>
                <a:lnTo>
                  <a:pt x="6397152" y="125479"/>
                </a:lnTo>
                <a:cubicBezTo>
                  <a:pt x="6380124" y="133404"/>
                  <a:pt x="6364048" y="137763"/>
                  <a:pt x="6348923" y="138557"/>
                </a:cubicBezTo>
                <a:cubicBezTo>
                  <a:pt x="6333798" y="139351"/>
                  <a:pt x="6332406" y="136656"/>
                  <a:pt x="6344746" y="130474"/>
                </a:cubicBezTo>
                <a:cubicBezTo>
                  <a:pt x="6357087" y="124291"/>
                  <a:pt x="6369148" y="118353"/>
                  <a:pt x="6380930" y="112661"/>
                </a:cubicBezTo>
                <a:cubicBezTo>
                  <a:pt x="6392713" y="106968"/>
                  <a:pt x="6405220" y="100103"/>
                  <a:pt x="6418454" y="92067"/>
                </a:cubicBezTo>
                <a:cubicBezTo>
                  <a:pt x="6405592" y="82467"/>
                  <a:pt x="6398290" y="74759"/>
                  <a:pt x="6396548" y="68943"/>
                </a:cubicBezTo>
                <a:lnTo>
                  <a:pt x="6397800" y="64068"/>
                </a:lnTo>
                <a:lnTo>
                  <a:pt x="6396400" y="65175"/>
                </a:lnTo>
                <a:cubicBezTo>
                  <a:pt x="6383432" y="74992"/>
                  <a:pt x="6368884" y="82092"/>
                  <a:pt x="6352756" y="86476"/>
                </a:cubicBezTo>
                <a:cubicBezTo>
                  <a:pt x="6336626" y="90861"/>
                  <a:pt x="6335712" y="88113"/>
                  <a:pt x="6350012" y="78235"/>
                </a:cubicBezTo>
                <a:cubicBezTo>
                  <a:pt x="6364311" y="68357"/>
                  <a:pt x="6378912" y="55970"/>
                  <a:pt x="6393814" y="41074"/>
                </a:cubicBezTo>
                <a:cubicBezTo>
                  <a:pt x="6408715" y="26179"/>
                  <a:pt x="6416395" y="15141"/>
                  <a:pt x="6416854" y="7960"/>
                </a:cubicBezTo>
                <a:cubicBezTo>
                  <a:pt x="6417198" y="2574"/>
                  <a:pt x="6419143" y="-78"/>
                  <a:pt x="6422690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5767" y="3068959"/>
            <a:ext cx="158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600÷3=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79978" y="3074059"/>
            <a:ext cx="158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（本）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57433" y="3969999"/>
            <a:ext cx="594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想：（二）三得六，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个百除以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个百，就是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个百，即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762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21562" y="50309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答：每层放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0705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0" y="3516285"/>
            <a:ext cx="2559503" cy="338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1nvib0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宽屏</PresentationFormat>
  <Paragraphs>383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2020-06-28T02:57:00Z</dcterms:created>
  <dcterms:modified xsi:type="dcterms:W3CDTF">2023-01-17T02:55:23Z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C0EA534547B445F788DD4BB070FEB327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