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307" r:id="rId3"/>
    <p:sldId id="290" r:id="rId4"/>
    <p:sldId id="259" r:id="rId5"/>
    <p:sldId id="299" r:id="rId6"/>
    <p:sldId id="294" r:id="rId7"/>
    <p:sldId id="308" r:id="rId8"/>
    <p:sldId id="291" r:id="rId9"/>
    <p:sldId id="298" r:id="rId10"/>
    <p:sldId id="296" r:id="rId11"/>
    <p:sldId id="309" r:id="rId12"/>
    <p:sldId id="292" r:id="rId13"/>
    <p:sldId id="303" r:id="rId14"/>
    <p:sldId id="304" r:id="rId15"/>
    <p:sldId id="300" r:id="rId16"/>
    <p:sldId id="310" r:id="rId17"/>
    <p:sldId id="293" r:id="rId18"/>
    <p:sldId id="301" r:id="rId19"/>
    <p:sldId id="295" r:id="rId20"/>
    <p:sldId id="302" r:id="rId21"/>
    <p:sldId id="305" r:id="rId22"/>
    <p:sldId id="311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DE3"/>
    <a:srgbClr val="DB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4660"/>
  </p:normalViewPr>
  <p:slideViewPr>
    <p:cSldViewPr snapToGrid="0">
      <p:cViewPr>
        <p:scale>
          <a:sx n="66" d="100"/>
          <a:sy n="66" d="100"/>
        </p:scale>
        <p:origin x="-72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41F59-0AD5-4E52-B8AD-ED31C6F8BC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CBDED-D392-415C-A46F-38D418FE08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BDED-D392-415C-A46F-38D418FE08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dpi="0" rotWithShape="1">
          <a:blip r:embed="rId2">
            <a:alphaModFix amt="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251688" y="6429313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FECE59-1FDF-44C8-82D8-051500794C6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9A840C-6EAC-4ED3-9322-D57C9BF7AF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sp>
        <p:nvSpPr>
          <p:cNvPr id="15" name="文本框 5"/>
          <p:cNvSpPr txBox="1"/>
          <p:nvPr/>
        </p:nvSpPr>
        <p:spPr>
          <a:xfrm>
            <a:off x="2382241" y="1286499"/>
            <a:ext cx="7217040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6600" spc="300" dirty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二十四</a:t>
            </a:r>
            <a:r>
              <a:rPr lang="zh-CN" altLang="en-US" sz="6600" spc="300" dirty="0" smtClean="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节气</a:t>
            </a:r>
            <a:endParaRPr lang="en-US" altLang="zh-CN" sz="6600" spc="300" dirty="0" smtClean="0">
              <a:ln w="38100">
                <a:noFill/>
              </a:ln>
              <a:solidFill>
                <a:schemeClr val="accent1">
                  <a:lumMod val="7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6600" spc="300" dirty="0" smtClean="0">
                <a:ln w="38100">
                  <a:noFill/>
                </a:ln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主</a:t>
            </a:r>
            <a:r>
              <a:rPr lang="zh-CN" altLang="en-US" sz="6600" spc="300" dirty="0">
                <a:ln w="38100">
                  <a:noFill/>
                </a:ln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题班</a:t>
            </a:r>
            <a:r>
              <a:rPr lang="zh-CN" altLang="en-US" sz="6600" spc="300" dirty="0" smtClean="0">
                <a:ln w="38100">
                  <a:noFill/>
                </a:ln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会</a:t>
            </a:r>
            <a:r>
              <a:rPr lang="en-US" altLang="zh-CN" sz="6600" spc="300" dirty="0" smtClean="0">
                <a:ln w="38100">
                  <a:noFill/>
                </a:ln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PPT</a:t>
            </a:r>
            <a:r>
              <a:rPr lang="zh-CN" altLang="en-US" sz="6600" spc="300" dirty="0" smtClean="0">
                <a:ln w="38100">
                  <a:noFill/>
                </a:ln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模板</a:t>
            </a:r>
            <a:endParaRPr lang="zh-CN" altLang="en-US" sz="6600" spc="300" dirty="0">
              <a:ln w="38100">
                <a:noFill/>
              </a:ln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52" y="2191427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024866" y="309780"/>
            <a:ext cx="1179843" cy="968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675" y="3473709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春</a:t>
            </a:r>
            <a:r>
              <a:rPr lang="zh-CN" altLang="en-US" sz="2000" kern="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天节气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\ 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夏天节气 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\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 秋天节气 </a:t>
            </a: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\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rPr>
              <a:t> 冬天节气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595" y="4253026"/>
            <a:ext cx="1800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xx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   2030.12.12</a:t>
            </a:r>
            <a:endParaRPr kumimoji="0" lang="zh-CN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49165" y="1013400"/>
            <a:ext cx="2111748" cy="2834319"/>
            <a:chOff x="1264690" y="589920"/>
            <a:chExt cx="4498421" cy="6332809"/>
          </a:xfrm>
        </p:grpSpPr>
        <p:sp>
          <p:nvSpPr>
            <p:cNvPr id="5" name="KSO_Shape"/>
            <p:cNvSpPr/>
            <p:nvPr/>
          </p:nvSpPr>
          <p:spPr bwMode="auto">
            <a:xfrm rot="1487487">
              <a:off x="1264690" y="589920"/>
              <a:ext cx="4498421" cy="6332809"/>
            </a:xfrm>
            <a:custGeom>
              <a:avLst/>
              <a:gdLst>
                <a:gd name="T0" fmla="*/ 834078 w 9999"/>
                <a:gd name="T1" fmla="*/ 1190852 h 9435"/>
                <a:gd name="T2" fmla="*/ 794242 w 9999"/>
                <a:gd name="T3" fmla="*/ 0 h 9435"/>
                <a:gd name="T4" fmla="*/ 794242 w 9999"/>
                <a:gd name="T5" fmla="*/ 0 h 9435"/>
                <a:gd name="T6" fmla="*/ 169014 w 9999"/>
                <a:gd name="T7" fmla="*/ 495280 h 9435"/>
                <a:gd name="T8" fmla="*/ 264 w 9999"/>
                <a:gd name="T9" fmla="*/ 978849 h 9435"/>
                <a:gd name="T10" fmla="*/ 139116 w 9999"/>
                <a:gd name="T11" fmla="*/ 1756598 h 9435"/>
                <a:gd name="T12" fmla="*/ 139116 w 9999"/>
                <a:gd name="T13" fmla="*/ 1756598 h 9435"/>
                <a:gd name="T14" fmla="*/ 139116 w 9999"/>
                <a:gd name="T15" fmla="*/ 1756598 h 9435"/>
                <a:gd name="T16" fmla="*/ 139116 w 9999"/>
                <a:gd name="T17" fmla="*/ 1756598 h 9435"/>
                <a:gd name="T18" fmla="*/ 397297 w 9999"/>
                <a:gd name="T19" fmla="*/ 919488 h 9435"/>
                <a:gd name="T20" fmla="*/ 397297 w 9999"/>
                <a:gd name="T21" fmla="*/ 919488 h 9435"/>
                <a:gd name="T22" fmla="*/ 169981 w 9999"/>
                <a:gd name="T23" fmla="*/ 1901971 h 9435"/>
                <a:gd name="T24" fmla="*/ 834078 w 9999"/>
                <a:gd name="T25" fmla="*/ 1190852 h 9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99" h="9435">
                  <a:moveTo>
                    <a:pt x="9485" y="5898"/>
                  </a:moveTo>
                  <a:cubicBezTo>
                    <a:pt x="10836" y="4628"/>
                    <a:pt x="9108" y="983"/>
                    <a:pt x="9032" y="0"/>
                  </a:cubicBezTo>
                  <a:cubicBezTo>
                    <a:pt x="7848" y="409"/>
                    <a:pt x="2860" y="1899"/>
                    <a:pt x="1922" y="2453"/>
                  </a:cubicBezTo>
                  <a:cubicBezTo>
                    <a:pt x="982" y="3006"/>
                    <a:pt x="58" y="3806"/>
                    <a:pt x="3" y="4848"/>
                  </a:cubicBezTo>
                  <a:cubicBezTo>
                    <a:pt x="-54" y="5888"/>
                    <a:pt x="753" y="8078"/>
                    <a:pt x="1582" y="8700"/>
                  </a:cubicBezTo>
                  <a:lnTo>
                    <a:pt x="4518" y="4554"/>
                  </a:lnTo>
                  <a:lnTo>
                    <a:pt x="1933" y="9420"/>
                  </a:lnTo>
                  <a:cubicBezTo>
                    <a:pt x="2761" y="9644"/>
                    <a:pt x="8302" y="7468"/>
                    <a:pt x="9485" y="58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KSO_Shape"/>
            <p:cNvSpPr/>
            <p:nvPr/>
          </p:nvSpPr>
          <p:spPr bwMode="auto">
            <a:xfrm rot="1512477">
              <a:off x="1554878" y="998442"/>
              <a:ext cx="3918044" cy="5515763"/>
            </a:xfrm>
            <a:custGeom>
              <a:avLst/>
              <a:gdLst>
                <a:gd name="T0" fmla="*/ 834078 w 9999"/>
                <a:gd name="T1" fmla="*/ 1190852 h 9435"/>
                <a:gd name="T2" fmla="*/ 794242 w 9999"/>
                <a:gd name="T3" fmla="*/ 0 h 9435"/>
                <a:gd name="T4" fmla="*/ 794242 w 9999"/>
                <a:gd name="T5" fmla="*/ 0 h 9435"/>
                <a:gd name="T6" fmla="*/ 169014 w 9999"/>
                <a:gd name="T7" fmla="*/ 495280 h 9435"/>
                <a:gd name="T8" fmla="*/ 264 w 9999"/>
                <a:gd name="T9" fmla="*/ 978849 h 9435"/>
                <a:gd name="T10" fmla="*/ 139116 w 9999"/>
                <a:gd name="T11" fmla="*/ 1756598 h 9435"/>
                <a:gd name="T12" fmla="*/ 139116 w 9999"/>
                <a:gd name="T13" fmla="*/ 1756598 h 9435"/>
                <a:gd name="T14" fmla="*/ 139116 w 9999"/>
                <a:gd name="T15" fmla="*/ 1756598 h 9435"/>
                <a:gd name="T16" fmla="*/ 139116 w 9999"/>
                <a:gd name="T17" fmla="*/ 1756598 h 9435"/>
                <a:gd name="T18" fmla="*/ 397297 w 9999"/>
                <a:gd name="T19" fmla="*/ 919488 h 9435"/>
                <a:gd name="T20" fmla="*/ 397297 w 9999"/>
                <a:gd name="T21" fmla="*/ 919488 h 9435"/>
                <a:gd name="T22" fmla="*/ 169981 w 9999"/>
                <a:gd name="T23" fmla="*/ 1901971 h 9435"/>
                <a:gd name="T24" fmla="*/ 834078 w 9999"/>
                <a:gd name="T25" fmla="*/ 1190852 h 9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999" h="9435">
                  <a:moveTo>
                    <a:pt x="9485" y="5898"/>
                  </a:moveTo>
                  <a:cubicBezTo>
                    <a:pt x="10836" y="4628"/>
                    <a:pt x="9108" y="983"/>
                    <a:pt x="9032" y="0"/>
                  </a:cubicBezTo>
                  <a:cubicBezTo>
                    <a:pt x="7848" y="409"/>
                    <a:pt x="2860" y="1899"/>
                    <a:pt x="1922" y="2453"/>
                  </a:cubicBezTo>
                  <a:cubicBezTo>
                    <a:pt x="982" y="3006"/>
                    <a:pt x="58" y="3806"/>
                    <a:pt x="3" y="4848"/>
                  </a:cubicBezTo>
                  <a:cubicBezTo>
                    <a:pt x="-54" y="5888"/>
                    <a:pt x="753" y="8078"/>
                    <a:pt x="1582" y="8700"/>
                  </a:cubicBezTo>
                  <a:lnTo>
                    <a:pt x="4518" y="4554"/>
                  </a:lnTo>
                  <a:lnTo>
                    <a:pt x="1933" y="9420"/>
                  </a:lnTo>
                  <a:cubicBezTo>
                    <a:pt x="2761" y="9644"/>
                    <a:pt x="8302" y="7468"/>
                    <a:pt x="9485" y="5898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457843" y="1446026"/>
            <a:ext cx="7079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小暑：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斗指辛。太阳黄经为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105°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。天气已经很热了，但还不到最热的时候，所以叫小暑。此时，已是初伏前后。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310742" y="3754938"/>
            <a:ext cx="6226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大暑：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斗指丙。太阳黄经为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120°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。大暑是一年中最热的节气，正值勤二伏前后，长江流域的许多地方，经常出现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40℃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高温天气。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1793744" y="3569600"/>
            <a:ext cx="2100435" cy="2000461"/>
          </a:xfrm>
          <a:custGeom>
            <a:avLst/>
            <a:gdLst/>
            <a:ahLst/>
            <a:cxnLst/>
            <a:rect l="0" t="0" r="r" b="b"/>
            <a:pathLst>
              <a:path w="1530350" h="1536700">
                <a:moveTo>
                  <a:pt x="762317" y="817562"/>
                </a:moveTo>
                <a:lnTo>
                  <a:pt x="1000329" y="1069880"/>
                </a:lnTo>
                <a:lnTo>
                  <a:pt x="1026387" y="1100069"/>
                </a:lnTo>
                <a:lnTo>
                  <a:pt x="1038780" y="1115005"/>
                </a:lnTo>
                <a:lnTo>
                  <a:pt x="1050855" y="1129305"/>
                </a:lnTo>
                <a:lnTo>
                  <a:pt x="1062295" y="1144241"/>
                </a:lnTo>
                <a:lnTo>
                  <a:pt x="1073099" y="1158859"/>
                </a:lnTo>
                <a:lnTo>
                  <a:pt x="1083268" y="1173794"/>
                </a:lnTo>
                <a:lnTo>
                  <a:pt x="1092801" y="1189048"/>
                </a:lnTo>
                <a:lnTo>
                  <a:pt x="1097250" y="1196675"/>
                </a:lnTo>
                <a:lnTo>
                  <a:pt x="1101381" y="1204619"/>
                </a:lnTo>
                <a:lnTo>
                  <a:pt x="1105512" y="1212246"/>
                </a:lnTo>
                <a:lnTo>
                  <a:pt x="1109007" y="1220190"/>
                </a:lnTo>
                <a:lnTo>
                  <a:pt x="1112503" y="1228135"/>
                </a:lnTo>
                <a:lnTo>
                  <a:pt x="1115998" y="1236397"/>
                </a:lnTo>
                <a:lnTo>
                  <a:pt x="1118541" y="1244660"/>
                </a:lnTo>
                <a:lnTo>
                  <a:pt x="1121401" y="1253240"/>
                </a:lnTo>
                <a:lnTo>
                  <a:pt x="1123625" y="1261820"/>
                </a:lnTo>
                <a:lnTo>
                  <a:pt x="1126167" y="1270400"/>
                </a:lnTo>
                <a:lnTo>
                  <a:pt x="1127756" y="1279298"/>
                </a:lnTo>
                <a:lnTo>
                  <a:pt x="1129027" y="1288513"/>
                </a:lnTo>
                <a:lnTo>
                  <a:pt x="1130298" y="1297729"/>
                </a:lnTo>
                <a:lnTo>
                  <a:pt x="1131569" y="1307262"/>
                </a:lnTo>
                <a:lnTo>
                  <a:pt x="1131887" y="1316796"/>
                </a:lnTo>
                <a:lnTo>
                  <a:pt x="1131887" y="1326965"/>
                </a:lnTo>
                <a:lnTo>
                  <a:pt x="1131887" y="1337452"/>
                </a:lnTo>
                <a:lnTo>
                  <a:pt x="1131252" y="1348256"/>
                </a:lnTo>
                <a:lnTo>
                  <a:pt x="1129663" y="1358743"/>
                </a:lnTo>
                <a:lnTo>
                  <a:pt x="1127756" y="1368912"/>
                </a:lnTo>
                <a:lnTo>
                  <a:pt x="1125214" y="1379081"/>
                </a:lnTo>
                <a:lnTo>
                  <a:pt x="1122672" y="1389250"/>
                </a:lnTo>
                <a:lnTo>
                  <a:pt x="1119494" y="1398783"/>
                </a:lnTo>
                <a:lnTo>
                  <a:pt x="1115681" y="1408634"/>
                </a:lnTo>
                <a:lnTo>
                  <a:pt x="1111232" y="1417532"/>
                </a:lnTo>
                <a:lnTo>
                  <a:pt x="1106465" y="1427066"/>
                </a:lnTo>
                <a:lnTo>
                  <a:pt x="1101381" y="1435646"/>
                </a:lnTo>
                <a:lnTo>
                  <a:pt x="1095979" y="1444226"/>
                </a:lnTo>
                <a:lnTo>
                  <a:pt x="1090259" y="1452170"/>
                </a:lnTo>
                <a:lnTo>
                  <a:pt x="1083903" y="1460433"/>
                </a:lnTo>
                <a:lnTo>
                  <a:pt x="1077230" y="1467742"/>
                </a:lnTo>
                <a:lnTo>
                  <a:pt x="1070875" y="1475368"/>
                </a:lnTo>
                <a:lnTo>
                  <a:pt x="1063248" y="1482360"/>
                </a:lnTo>
                <a:lnTo>
                  <a:pt x="1055622" y="1489033"/>
                </a:lnTo>
                <a:lnTo>
                  <a:pt x="1047677" y="1495071"/>
                </a:lnTo>
                <a:lnTo>
                  <a:pt x="1039415" y="1501109"/>
                </a:lnTo>
                <a:lnTo>
                  <a:pt x="1031153" y="1506511"/>
                </a:lnTo>
                <a:lnTo>
                  <a:pt x="1021938" y="1511595"/>
                </a:lnTo>
                <a:lnTo>
                  <a:pt x="1013040" y="1516044"/>
                </a:lnTo>
                <a:lnTo>
                  <a:pt x="1003825" y="1520493"/>
                </a:lnTo>
                <a:lnTo>
                  <a:pt x="994291" y="1523989"/>
                </a:lnTo>
                <a:lnTo>
                  <a:pt x="984758" y="1527484"/>
                </a:lnTo>
                <a:lnTo>
                  <a:pt x="974590" y="1530027"/>
                </a:lnTo>
                <a:lnTo>
                  <a:pt x="964421" y="1532569"/>
                </a:lnTo>
                <a:lnTo>
                  <a:pt x="953934" y="1534476"/>
                </a:lnTo>
                <a:lnTo>
                  <a:pt x="943766" y="1535747"/>
                </a:lnTo>
                <a:lnTo>
                  <a:pt x="932961" y="1536382"/>
                </a:lnTo>
                <a:lnTo>
                  <a:pt x="921839" y="1536700"/>
                </a:lnTo>
                <a:lnTo>
                  <a:pt x="909446" y="1536382"/>
                </a:lnTo>
                <a:lnTo>
                  <a:pt x="897371" y="1535111"/>
                </a:lnTo>
                <a:lnTo>
                  <a:pt x="885295" y="1533205"/>
                </a:lnTo>
                <a:lnTo>
                  <a:pt x="873538" y="1530980"/>
                </a:lnTo>
                <a:lnTo>
                  <a:pt x="862734" y="1527802"/>
                </a:lnTo>
                <a:lnTo>
                  <a:pt x="851929" y="1523989"/>
                </a:lnTo>
                <a:lnTo>
                  <a:pt x="841443" y="1519222"/>
                </a:lnTo>
                <a:lnTo>
                  <a:pt x="831274" y="1514138"/>
                </a:lnTo>
                <a:lnTo>
                  <a:pt x="821105" y="1508418"/>
                </a:lnTo>
                <a:lnTo>
                  <a:pt x="811572" y="1502062"/>
                </a:lnTo>
                <a:lnTo>
                  <a:pt x="802357" y="1495389"/>
                </a:lnTo>
                <a:lnTo>
                  <a:pt x="793777" y="1488080"/>
                </a:lnTo>
                <a:lnTo>
                  <a:pt x="785197" y="1480453"/>
                </a:lnTo>
                <a:lnTo>
                  <a:pt x="776935" y="1472191"/>
                </a:lnTo>
                <a:lnTo>
                  <a:pt x="769626" y="1463293"/>
                </a:lnTo>
                <a:lnTo>
                  <a:pt x="762317" y="1453759"/>
                </a:lnTo>
                <a:lnTo>
                  <a:pt x="754691" y="1463293"/>
                </a:lnTo>
                <a:lnTo>
                  <a:pt x="747064" y="1472191"/>
                </a:lnTo>
                <a:lnTo>
                  <a:pt x="738802" y="1480453"/>
                </a:lnTo>
                <a:lnTo>
                  <a:pt x="730540" y="1488080"/>
                </a:lnTo>
                <a:lnTo>
                  <a:pt x="721642" y="1495389"/>
                </a:lnTo>
                <a:lnTo>
                  <a:pt x="712427" y="1502062"/>
                </a:lnTo>
                <a:lnTo>
                  <a:pt x="702894" y="1508418"/>
                </a:lnTo>
                <a:lnTo>
                  <a:pt x="693361" y="1514138"/>
                </a:lnTo>
                <a:lnTo>
                  <a:pt x="683192" y="1519222"/>
                </a:lnTo>
                <a:lnTo>
                  <a:pt x="672705" y="1523989"/>
                </a:lnTo>
                <a:lnTo>
                  <a:pt x="661583" y="1527802"/>
                </a:lnTo>
                <a:lnTo>
                  <a:pt x="650461" y="1530980"/>
                </a:lnTo>
                <a:lnTo>
                  <a:pt x="638704" y="1533205"/>
                </a:lnTo>
                <a:lnTo>
                  <a:pt x="626628" y="1535111"/>
                </a:lnTo>
                <a:lnTo>
                  <a:pt x="614553" y="1536382"/>
                </a:lnTo>
                <a:lnTo>
                  <a:pt x="602160" y="1536700"/>
                </a:lnTo>
                <a:lnTo>
                  <a:pt x="591355" y="1536382"/>
                </a:lnTo>
                <a:lnTo>
                  <a:pt x="580869" y="1535747"/>
                </a:lnTo>
                <a:lnTo>
                  <a:pt x="570065" y="1534476"/>
                </a:lnTo>
                <a:lnTo>
                  <a:pt x="559578" y="1532569"/>
                </a:lnTo>
                <a:lnTo>
                  <a:pt x="549409" y="1530027"/>
                </a:lnTo>
                <a:lnTo>
                  <a:pt x="539559" y="1527484"/>
                </a:lnTo>
                <a:lnTo>
                  <a:pt x="529708" y="1523989"/>
                </a:lnTo>
                <a:lnTo>
                  <a:pt x="520492" y="1520493"/>
                </a:lnTo>
                <a:lnTo>
                  <a:pt x="510959" y="1516044"/>
                </a:lnTo>
                <a:lnTo>
                  <a:pt x="502061" y="1511595"/>
                </a:lnTo>
                <a:lnTo>
                  <a:pt x="493164" y="1506511"/>
                </a:lnTo>
                <a:lnTo>
                  <a:pt x="484584" y="1501109"/>
                </a:lnTo>
                <a:lnTo>
                  <a:pt x="476322" y="1495071"/>
                </a:lnTo>
                <a:lnTo>
                  <a:pt x="468377" y="1489033"/>
                </a:lnTo>
                <a:lnTo>
                  <a:pt x="460751" y="1482360"/>
                </a:lnTo>
                <a:lnTo>
                  <a:pt x="453760" y="1475368"/>
                </a:lnTo>
                <a:lnTo>
                  <a:pt x="446769" y="1467742"/>
                </a:lnTo>
                <a:lnTo>
                  <a:pt x="440096" y="1460433"/>
                </a:lnTo>
                <a:lnTo>
                  <a:pt x="433740" y="1452170"/>
                </a:lnTo>
                <a:lnTo>
                  <a:pt x="428020" y="1444226"/>
                </a:lnTo>
                <a:lnTo>
                  <a:pt x="422618" y="1435646"/>
                </a:lnTo>
                <a:lnTo>
                  <a:pt x="417534" y="1427066"/>
                </a:lnTo>
                <a:lnTo>
                  <a:pt x="412767" y="1417532"/>
                </a:lnTo>
                <a:lnTo>
                  <a:pt x="408636" y="1408634"/>
                </a:lnTo>
                <a:lnTo>
                  <a:pt x="404505" y="1398783"/>
                </a:lnTo>
                <a:lnTo>
                  <a:pt x="401645" y="1389250"/>
                </a:lnTo>
                <a:lnTo>
                  <a:pt x="398785" y="1379081"/>
                </a:lnTo>
                <a:lnTo>
                  <a:pt x="396561" y="1368912"/>
                </a:lnTo>
                <a:lnTo>
                  <a:pt x="394654" y="1358743"/>
                </a:lnTo>
                <a:lnTo>
                  <a:pt x="393065" y="1348256"/>
                </a:lnTo>
                <a:lnTo>
                  <a:pt x="392112" y="1337452"/>
                </a:lnTo>
                <a:lnTo>
                  <a:pt x="392112" y="1326965"/>
                </a:lnTo>
                <a:lnTo>
                  <a:pt x="392112" y="1316796"/>
                </a:lnTo>
                <a:lnTo>
                  <a:pt x="392430" y="1307262"/>
                </a:lnTo>
                <a:lnTo>
                  <a:pt x="393701" y="1297729"/>
                </a:lnTo>
                <a:lnTo>
                  <a:pt x="394972" y="1288513"/>
                </a:lnTo>
                <a:lnTo>
                  <a:pt x="396561" y="1279298"/>
                </a:lnTo>
                <a:lnTo>
                  <a:pt x="398150" y="1270400"/>
                </a:lnTo>
                <a:lnTo>
                  <a:pt x="400374" y="1261820"/>
                </a:lnTo>
                <a:lnTo>
                  <a:pt x="402598" y="1253240"/>
                </a:lnTo>
                <a:lnTo>
                  <a:pt x="405458" y="1244660"/>
                </a:lnTo>
                <a:lnTo>
                  <a:pt x="408318" y="1236397"/>
                </a:lnTo>
                <a:lnTo>
                  <a:pt x="411814" y="1228135"/>
                </a:lnTo>
                <a:lnTo>
                  <a:pt x="415309" y="1220190"/>
                </a:lnTo>
                <a:lnTo>
                  <a:pt x="418805" y="1212246"/>
                </a:lnTo>
                <a:lnTo>
                  <a:pt x="422618" y="1204619"/>
                </a:lnTo>
                <a:lnTo>
                  <a:pt x="426749" y="1196675"/>
                </a:lnTo>
                <a:lnTo>
                  <a:pt x="431198" y="1189048"/>
                </a:lnTo>
                <a:lnTo>
                  <a:pt x="440731" y="1173794"/>
                </a:lnTo>
                <a:lnTo>
                  <a:pt x="450900" y="1158859"/>
                </a:lnTo>
                <a:lnTo>
                  <a:pt x="462022" y="1144241"/>
                </a:lnTo>
                <a:lnTo>
                  <a:pt x="473144" y="1129305"/>
                </a:lnTo>
                <a:lnTo>
                  <a:pt x="485219" y="1115005"/>
                </a:lnTo>
                <a:lnTo>
                  <a:pt x="497613" y="1100069"/>
                </a:lnTo>
                <a:lnTo>
                  <a:pt x="523988" y="1069880"/>
                </a:lnTo>
                <a:lnTo>
                  <a:pt x="762317" y="817562"/>
                </a:lnTo>
                <a:close/>
                <a:moveTo>
                  <a:pt x="1320615" y="398462"/>
                </a:moveTo>
                <a:lnTo>
                  <a:pt x="1331419" y="398780"/>
                </a:lnTo>
                <a:lnTo>
                  <a:pt x="1341906" y="399733"/>
                </a:lnTo>
                <a:lnTo>
                  <a:pt x="1352393" y="401321"/>
                </a:lnTo>
                <a:lnTo>
                  <a:pt x="1362880" y="402909"/>
                </a:lnTo>
                <a:lnTo>
                  <a:pt x="1373049" y="405132"/>
                </a:lnTo>
                <a:lnTo>
                  <a:pt x="1382900" y="408309"/>
                </a:lnTo>
                <a:lnTo>
                  <a:pt x="1392433" y="411485"/>
                </a:lnTo>
                <a:lnTo>
                  <a:pt x="1402284" y="415297"/>
                </a:lnTo>
                <a:lnTo>
                  <a:pt x="1411500" y="419426"/>
                </a:lnTo>
                <a:lnTo>
                  <a:pt x="1420716" y="424191"/>
                </a:lnTo>
                <a:lnTo>
                  <a:pt x="1428978" y="429273"/>
                </a:lnTo>
                <a:lnTo>
                  <a:pt x="1437558" y="434673"/>
                </a:lnTo>
                <a:lnTo>
                  <a:pt x="1445820" y="440390"/>
                </a:lnTo>
                <a:lnTo>
                  <a:pt x="1454083" y="446743"/>
                </a:lnTo>
                <a:lnTo>
                  <a:pt x="1461392" y="453413"/>
                </a:lnTo>
                <a:lnTo>
                  <a:pt x="1469018" y="460083"/>
                </a:lnTo>
                <a:lnTo>
                  <a:pt x="1476010" y="467389"/>
                </a:lnTo>
                <a:lnTo>
                  <a:pt x="1482365" y="475330"/>
                </a:lnTo>
                <a:lnTo>
                  <a:pt x="1488721" y="482953"/>
                </a:lnTo>
                <a:lnTo>
                  <a:pt x="1494441" y="491212"/>
                </a:lnTo>
                <a:lnTo>
                  <a:pt x="1500161" y="499788"/>
                </a:lnTo>
                <a:lnTo>
                  <a:pt x="1505245" y="508682"/>
                </a:lnTo>
                <a:lnTo>
                  <a:pt x="1509694" y="517576"/>
                </a:lnTo>
                <a:lnTo>
                  <a:pt x="1514143" y="527105"/>
                </a:lnTo>
                <a:lnTo>
                  <a:pt x="1517639" y="536316"/>
                </a:lnTo>
                <a:lnTo>
                  <a:pt x="1521134" y="546163"/>
                </a:lnTo>
                <a:lnTo>
                  <a:pt x="1523677" y="556327"/>
                </a:lnTo>
                <a:lnTo>
                  <a:pt x="1526219" y="566174"/>
                </a:lnTo>
                <a:lnTo>
                  <a:pt x="1528126" y="576656"/>
                </a:lnTo>
                <a:lnTo>
                  <a:pt x="1529397" y="587456"/>
                </a:lnTo>
                <a:lnTo>
                  <a:pt x="1530032" y="597938"/>
                </a:lnTo>
                <a:lnTo>
                  <a:pt x="1530350" y="608737"/>
                </a:lnTo>
                <a:lnTo>
                  <a:pt x="1530032" y="621125"/>
                </a:lnTo>
                <a:lnTo>
                  <a:pt x="1528761" y="633195"/>
                </a:lnTo>
                <a:lnTo>
                  <a:pt x="1526855" y="645265"/>
                </a:lnTo>
                <a:lnTo>
                  <a:pt x="1524630" y="657018"/>
                </a:lnTo>
                <a:lnTo>
                  <a:pt x="1521452" y="668453"/>
                </a:lnTo>
                <a:lnTo>
                  <a:pt x="1517639" y="678935"/>
                </a:lnTo>
                <a:lnTo>
                  <a:pt x="1512872" y="689417"/>
                </a:lnTo>
                <a:lnTo>
                  <a:pt x="1507788" y="699899"/>
                </a:lnTo>
                <a:lnTo>
                  <a:pt x="1502385" y="709428"/>
                </a:lnTo>
                <a:lnTo>
                  <a:pt x="1495712" y="718957"/>
                </a:lnTo>
                <a:lnTo>
                  <a:pt x="1489039" y="728169"/>
                </a:lnTo>
                <a:lnTo>
                  <a:pt x="1481730" y="736745"/>
                </a:lnTo>
                <a:lnTo>
                  <a:pt x="1473785" y="745321"/>
                </a:lnTo>
                <a:lnTo>
                  <a:pt x="1465841" y="753579"/>
                </a:lnTo>
                <a:lnTo>
                  <a:pt x="1456943" y="760885"/>
                </a:lnTo>
                <a:lnTo>
                  <a:pt x="1447409" y="768508"/>
                </a:lnTo>
                <a:lnTo>
                  <a:pt x="1456943" y="775814"/>
                </a:lnTo>
                <a:lnTo>
                  <a:pt x="1465841" y="783437"/>
                </a:lnTo>
                <a:lnTo>
                  <a:pt x="1473785" y="791696"/>
                </a:lnTo>
                <a:lnTo>
                  <a:pt x="1481730" y="800272"/>
                </a:lnTo>
                <a:lnTo>
                  <a:pt x="1489039" y="808848"/>
                </a:lnTo>
                <a:lnTo>
                  <a:pt x="1495712" y="818060"/>
                </a:lnTo>
                <a:lnTo>
                  <a:pt x="1502385" y="827589"/>
                </a:lnTo>
                <a:lnTo>
                  <a:pt x="1507788" y="837435"/>
                </a:lnTo>
                <a:lnTo>
                  <a:pt x="1512872" y="847282"/>
                </a:lnTo>
                <a:lnTo>
                  <a:pt x="1517639" y="858082"/>
                </a:lnTo>
                <a:lnTo>
                  <a:pt x="1521452" y="868881"/>
                </a:lnTo>
                <a:lnTo>
                  <a:pt x="1524630" y="879999"/>
                </a:lnTo>
                <a:lnTo>
                  <a:pt x="1526855" y="891751"/>
                </a:lnTo>
                <a:lnTo>
                  <a:pt x="1528761" y="903821"/>
                </a:lnTo>
                <a:lnTo>
                  <a:pt x="1530032" y="915892"/>
                </a:lnTo>
                <a:lnTo>
                  <a:pt x="1530350" y="928279"/>
                </a:lnTo>
                <a:lnTo>
                  <a:pt x="1530032" y="939397"/>
                </a:lnTo>
                <a:lnTo>
                  <a:pt x="1529397" y="950196"/>
                </a:lnTo>
                <a:lnTo>
                  <a:pt x="1528126" y="960361"/>
                </a:lnTo>
                <a:lnTo>
                  <a:pt x="1526219" y="970843"/>
                </a:lnTo>
                <a:lnTo>
                  <a:pt x="1523677" y="981007"/>
                </a:lnTo>
                <a:lnTo>
                  <a:pt x="1521134" y="991171"/>
                </a:lnTo>
                <a:lnTo>
                  <a:pt x="1517639" y="1000701"/>
                </a:lnTo>
                <a:lnTo>
                  <a:pt x="1514143" y="1010230"/>
                </a:lnTo>
                <a:lnTo>
                  <a:pt x="1509694" y="1019441"/>
                </a:lnTo>
                <a:lnTo>
                  <a:pt x="1505245" y="1028335"/>
                </a:lnTo>
                <a:lnTo>
                  <a:pt x="1500161" y="1037546"/>
                </a:lnTo>
                <a:lnTo>
                  <a:pt x="1494441" y="1046123"/>
                </a:lnTo>
                <a:lnTo>
                  <a:pt x="1488721" y="1054063"/>
                </a:lnTo>
                <a:lnTo>
                  <a:pt x="1482365" y="1062004"/>
                </a:lnTo>
                <a:lnTo>
                  <a:pt x="1476010" y="1069628"/>
                </a:lnTo>
                <a:lnTo>
                  <a:pt x="1469018" y="1076616"/>
                </a:lnTo>
                <a:lnTo>
                  <a:pt x="1461392" y="1083604"/>
                </a:lnTo>
                <a:lnTo>
                  <a:pt x="1454083" y="1090274"/>
                </a:lnTo>
                <a:lnTo>
                  <a:pt x="1445820" y="1096627"/>
                </a:lnTo>
                <a:lnTo>
                  <a:pt x="1437558" y="1102344"/>
                </a:lnTo>
                <a:lnTo>
                  <a:pt x="1428978" y="1107744"/>
                </a:lnTo>
                <a:lnTo>
                  <a:pt x="1420716" y="1112826"/>
                </a:lnTo>
                <a:lnTo>
                  <a:pt x="1411500" y="1117591"/>
                </a:lnTo>
                <a:lnTo>
                  <a:pt x="1402284" y="1122038"/>
                </a:lnTo>
                <a:lnTo>
                  <a:pt x="1392433" y="1125532"/>
                </a:lnTo>
                <a:lnTo>
                  <a:pt x="1382900" y="1129026"/>
                </a:lnTo>
                <a:lnTo>
                  <a:pt x="1373049" y="1131567"/>
                </a:lnTo>
                <a:lnTo>
                  <a:pt x="1362880" y="1134108"/>
                </a:lnTo>
                <a:lnTo>
                  <a:pt x="1352393" y="1136014"/>
                </a:lnTo>
                <a:lnTo>
                  <a:pt x="1341906" y="1136967"/>
                </a:lnTo>
                <a:lnTo>
                  <a:pt x="1331419" y="1137919"/>
                </a:lnTo>
                <a:lnTo>
                  <a:pt x="1320615" y="1138237"/>
                </a:lnTo>
                <a:lnTo>
                  <a:pt x="1310764" y="1138237"/>
                </a:lnTo>
                <a:lnTo>
                  <a:pt x="1300912" y="1137602"/>
                </a:lnTo>
                <a:lnTo>
                  <a:pt x="1291697" y="1136649"/>
                </a:lnTo>
                <a:lnTo>
                  <a:pt x="1282163" y="1135696"/>
                </a:lnTo>
                <a:lnTo>
                  <a:pt x="1272948" y="1134108"/>
                </a:lnTo>
                <a:lnTo>
                  <a:pt x="1264368" y="1132520"/>
                </a:lnTo>
                <a:lnTo>
                  <a:pt x="1255470" y="1129979"/>
                </a:lnTo>
                <a:lnTo>
                  <a:pt x="1246890" y="1127755"/>
                </a:lnTo>
                <a:lnTo>
                  <a:pt x="1238310" y="1124896"/>
                </a:lnTo>
                <a:lnTo>
                  <a:pt x="1230047" y="1122038"/>
                </a:lnTo>
                <a:lnTo>
                  <a:pt x="1221785" y="1118861"/>
                </a:lnTo>
                <a:lnTo>
                  <a:pt x="1214158" y="1115367"/>
                </a:lnTo>
                <a:lnTo>
                  <a:pt x="1205896" y="1111873"/>
                </a:lnTo>
                <a:lnTo>
                  <a:pt x="1198269" y="1107744"/>
                </a:lnTo>
                <a:lnTo>
                  <a:pt x="1182698" y="1098850"/>
                </a:lnTo>
                <a:lnTo>
                  <a:pt x="1167762" y="1089639"/>
                </a:lnTo>
                <a:lnTo>
                  <a:pt x="1152509" y="1079474"/>
                </a:lnTo>
                <a:lnTo>
                  <a:pt x="1137891" y="1068675"/>
                </a:lnTo>
                <a:lnTo>
                  <a:pt x="1123273" y="1057240"/>
                </a:lnTo>
                <a:lnTo>
                  <a:pt x="1108655" y="1045170"/>
                </a:lnTo>
                <a:lnTo>
                  <a:pt x="1093719" y="1032782"/>
                </a:lnTo>
                <a:lnTo>
                  <a:pt x="1063212" y="1006736"/>
                </a:lnTo>
                <a:lnTo>
                  <a:pt x="811212" y="768508"/>
                </a:lnTo>
                <a:lnTo>
                  <a:pt x="1063212" y="530599"/>
                </a:lnTo>
                <a:lnTo>
                  <a:pt x="1093719" y="504235"/>
                </a:lnTo>
                <a:lnTo>
                  <a:pt x="1108655" y="491847"/>
                </a:lnTo>
                <a:lnTo>
                  <a:pt x="1123273" y="479777"/>
                </a:lnTo>
                <a:lnTo>
                  <a:pt x="1137891" y="468660"/>
                </a:lnTo>
                <a:lnTo>
                  <a:pt x="1152509" y="457542"/>
                </a:lnTo>
                <a:lnTo>
                  <a:pt x="1167762" y="447696"/>
                </a:lnTo>
                <a:lnTo>
                  <a:pt x="1182698" y="437849"/>
                </a:lnTo>
                <a:lnTo>
                  <a:pt x="1190325" y="433402"/>
                </a:lnTo>
                <a:lnTo>
                  <a:pt x="1198269" y="429273"/>
                </a:lnTo>
                <a:lnTo>
                  <a:pt x="1205896" y="425461"/>
                </a:lnTo>
                <a:lnTo>
                  <a:pt x="1214158" y="421967"/>
                </a:lnTo>
                <a:lnTo>
                  <a:pt x="1221785" y="418473"/>
                </a:lnTo>
                <a:lnTo>
                  <a:pt x="1230047" y="414979"/>
                </a:lnTo>
                <a:lnTo>
                  <a:pt x="1238310" y="412120"/>
                </a:lnTo>
                <a:lnTo>
                  <a:pt x="1246890" y="409262"/>
                </a:lnTo>
                <a:lnTo>
                  <a:pt x="1255470" y="407038"/>
                </a:lnTo>
                <a:lnTo>
                  <a:pt x="1264368" y="404815"/>
                </a:lnTo>
                <a:lnTo>
                  <a:pt x="1272948" y="402909"/>
                </a:lnTo>
                <a:lnTo>
                  <a:pt x="1282163" y="401638"/>
                </a:lnTo>
                <a:lnTo>
                  <a:pt x="1291697" y="400050"/>
                </a:lnTo>
                <a:lnTo>
                  <a:pt x="1300912" y="399415"/>
                </a:lnTo>
                <a:lnTo>
                  <a:pt x="1310764" y="398780"/>
                </a:lnTo>
                <a:lnTo>
                  <a:pt x="1320615" y="398462"/>
                </a:lnTo>
                <a:close/>
                <a:moveTo>
                  <a:pt x="209589" y="398462"/>
                </a:moveTo>
                <a:lnTo>
                  <a:pt x="219419" y="398462"/>
                </a:lnTo>
                <a:lnTo>
                  <a:pt x="228931" y="399097"/>
                </a:lnTo>
                <a:lnTo>
                  <a:pt x="238443" y="400050"/>
                </a:lnTo>
                <a:lnTo>
                  <a:pt x="247639" y="401003"/>
                </a:lnTo>
                <a:lnTo>
                  <a:pt x="256517" y="402591"/>
                </a:lnTo>
                <a:lnTo>
                  <a:pt x="265712" y="404497"/>
                </a:lnTo>
                <a:lnTo>
                  <a:pt x="274590" y="406721"/>
                </a:lnTo>
                <a:lnTo>
                  <a:pt x="283152" y="408944"/>
                </a:lnTo>
                <a:lnTo>
                  <a:pt x="291396" y="411803"/>
                </a:lnTo>
                <a:lnTo>
                  <a:pt x="299957" y="414662"/>
                </a:lnTo>
                <a:lnTo>
                  <a:pt x="307884" y="417838"/>
                </a:lnTo>
                <a:lnTo>
                  <a:pt x="315811" y="421332"/>
                </a:lnTo>
                <a:lnTo>
                  <a:pt x="324055" y="424826"/>
                </a:lnTo>
                <a:lnTo>
                  <a:pt x="331665" y="429273"/>
                </a:lnTo>
                <a:lnTo>
                  <a:pt x="339592" y="433084"/>
                </a:lnTo>
                <a:lnTo>
                  <a:pt x="346884" y="437849"/>
                </a:lnTo>
                <a:lnTo>
                  <a:pt x="362104" y="447060"/>
                </a:lnTo>
                <a:lnTo>
                  <a:pt x="377007" y="457225"/>
                </a:lnTo>
                <a:lnTo>
                  <a:pt x="391910" y="468024"/>
                </a:lnTo>
                <a:lnTo>
                  <a:pt x="406178" y="479777"/>
                </a:lnTo>
                <a:lnTo>
                  <a:pt x="421081" y="491529"/>
                </a:lnTo>
                <a:lnTo>
                  <a:pt x="435984" y="504235"/>
                </a:lnTo>
                <a:lnTo>
                  <a:pt x="465789" y="530281"/>
                </a:lnTo>
                <a:lnTo>
                  <a:pt x="717550" y="768191"/>
                </a:lnTo>
                <a:lnTo>
                  <a:pt x="465789" y="1006736"/>
                </a:lnTo>
                <a:lnTo>
                  <a:pt x="435984" y="1032147"/>
                </a:lnTo>
                <a:lnTo>
                  <a:pt x="421081" y="1045170"/>
                </a:lnTo>
                <a:lnTo>
                  <a:pt x="406178" y="1056922"/>
                </a:lnTo>
                <a:lnTo>
                  <a:pt x="391910" y="1068357"/>
                </a:lnTo>
                <a:lnTo>
                  <a:pt x="377007" y="1079474"/>
                </a:lnTo>
                <a:lnTo>
                  <a:pt x="362104" y="1089639"/>
                </a:lnTo>
                <a:lnTo>
                  <a:pt x="346884" y="1098850"/>
                </a:lnTo>
                <a:lnTo>
                  <a:pt x="339592" y="1103615"/>
                </a:lnTo>
                <a:lnTo>
                  <a:pt x="331665" y="1107426"/>
                </a:lnTo>
                <a:lnTo>
                  <a:pt x="324055" y="1111873"/>
                </a:lnTo>
                <a:lnTo>
                  <a:pt x="315811" y="1115367"/>
                </a:lnTo>
                <a:lnTo>
                  <a:pt x="307884" y="1118861"/>
                </a:lnTo>
                <a:lnTo>
                  <a:pt x="299957" y="1121720"/>
                </a:lnTo>
                <a:lnTo>
                  <a:pt x="291396" y="1124896"/>
                </a:lnTo>
                <a:lnTo>
                  <a:pt x="283152" y="1127755"/>
                </a:lnTo>
                <a:lnTo>
                  <a:pt x="274590" y="1129979"/>
                </a:lnTo>
                <a:lnTo>
                  <a:pt x="265712" y="1132202"/>
                </a:lnTo>
                <a:lnTo>
                  <a:pt x="256517" y="1133790"/>
                </a:lnTo>
                <a:lnTo>
                  <a:pt x="247639" y="1135378"/>
                </a:lnTo>
                <a:lnTo>
                  <a:pt x="238443" y="1136649"/>
                </a:lnTo>
                <a:lnTo>
                  <a:pt x="228931" y="1137284"/>
                </a:lnTo>
                <a:lnTo>
                  <a:pt x="219419" y="1138237"/>
                </a:lnTo>
                <a:lnTo>
                  <a:pt x="209589" y="1138237"/>
                </a:lnTo>
                <a:lnTo>
                  <a:pt x="198809" y="1137919"/>
                </a:lnTo>
                <a:lnTo>
                  <a:pt x="188345" y="1136967"/>
                </a:lnTo>
                <a:lnTo>
                  <a:pt x="177881" y="1136014"/>
                </a:lnTo>
                <a:lnTo>
                  <a:pt x="167418" y="1133790"/>
                </a:lnTo>
                <a:lnTo>
                  <a:pt x="157271" y="1131567"/>
                </a:lnTo>
                <a:lnTo>
                  <a:pt x="147125" y="1128708"/>
                </a:lnTo>
                <a:lnTo>
                  <a:pt x="137295" y="1125214"/>
                </a:lnTo>
                <a:lnTo>
                  <a:pt x="128100" y="1121720"/>
                </a:lnTo>
                <a:lnTo>
                  <a:pt x="118588" y="1117591"/>
                </a:lnTo>
                <a:lnTo>
                  <a:pt x="109709" y="1112826"/>
                </a:lnTo>
                <a:lnTo>
                  <a:pt x="100831" y="1107744"/>
                </a:lnTo>
                <a:lnTo>
                  <a:pt x="92270" y="1102344"/>
                </a:lnTo>
                <a:lnTo>
                  <a:pt x="84026" y="1096627"/>
                </a:lnTo>
                <a:lnTo>
                  <a:pt x="76416" y="1090274"/>
                </a:lnTo>
                <a:lnTo>
                  <a:pt x="68489" y="1083604"/>
                </a:lnTo>
                <a:lnTo>
                  <a:pt x="61513" y="1076616"/>
                </a:lnTo>
                <a:lnTo>
                  <a:pt x="54538" y="1069310"/>
                </a:lnTo>
                <a:lnTo>
                  <a:pt x="47879" y="1062004"/>
                </a:lnTo>
                <a:lnTo>
                  <a:pt x="41854" y="1054063"/>
                </a:lnTo>
                <a:lnTo>
                  <a:pt x="35830" y="1045487"/>
                </a:lnTo>
                <a:lnTo>
                  <a:pt x="30440" y="1037229"/>
                </a:lnTo>
                <a:lnTo>
                  <a:pt x="25366" y="1028335"/>
                </a:lnTo>
                <a:lnTo>
                  <a:pt x="20610" y="1019441"/>
                </a:lnTo>
                <a:lnTo>
                  <a:pt x="16488" y="1010230"/>
                </a:lnTo>
                <a:lnTo>
                  <a:pt x="13000" y="1000383"/>
                </a:lnTo>
                <a:lnTo>
                  <a:pt x="9512" y="990536"/>
                </a:lnTo>
                <a:lnTo>
                  <a:pt x="6659" y="981007"/>
                </a:lnTo>
                <a:lnTo>
                  <a:pt x="4439" y="970843"/>
                </a:lnTo>
                <a:lnTo>
                  <a:pt x="2537" y="960361"/>
                </a:lnTo>
                <a:lnTo>
                  <a:pt x="1268" y="949879"/>
                </a:lnTo>
                <a:lnTo>
                  <a:pt x="634" y="939079"/>
                </a:lnTo>
                <a:lnTo>
                  <a:pt x="0" y="928279"/>
                </a:lnTo>
                <a:lnTo>
                  <a:pt x="634" y="915892"/>
                </a:lnTo>
                <a:lnTo>
                  <a:pt x="1585" y="903504"/>
                </a:lnTo>
                <a:lnTo>
                  <a:pt x="3171" y="891434"/>
                </a:lnTo>
                <a:lnTo>
                  <a:pt x="6025" y="879999"/>
                </a:lnTo>
                <a:lnTo>
                  <a:pt x="9195" y="868881"/>
                </a:lnTo>
                <a:lnTo>
                  <a:pt x="13000" y="857764"/>
                </a:lnTo>
                <a:lnTo>
                  <a:pt x="17756" y="847282"/>
                </a:lnTo>
                <a:lnTo>
                  <a:pt x="22830" y="837118"/>
                </a:lnTo>
                <a:lnTo>
                  <a:pt x="28220" y="826953"/>
                </a:lnTo>
                <a:lnTo>
                  <a:pt x="34245" y="817742"/>
                </a:lnTo>
                <a:lnTo>
                  <a:pt x="41220" y="808848"/>
                </a:lnTo>
                <a:lnTo>
                  <a:pt x="48830" y="799954"/>
                </a:lnTo>
                <a:lnTo>
                  <a:pt x="56440" y="791378"/>
                </a:lnTo>
                <a:lnTo>
                  <a:pt x="64684" y="783437"/>
                </a:lnTo>
                <a:lnTo>
                  <a:pt x="73562" y="775814"/>
                </a:lnTo>
                <a:lnTo>
                  <a:pt x="82441" y="768191"/>
                </a:lnTo>
                <a:lnTo>
                  <a:pt x="73562" y="760885"/>
                </a:lnTo>
                <a:lnTo>
                  <a:pt x="64684" y="753262"/>
                </a:lnTo>
                <a:lnTo>
                  <a:pt x="56440" y="745003"/>
                </a:lnTo>
                <a:lnTo>
                  <a:pt x="48830" y="736745"/>
                </a:lnTo>
                <a:lnTo>
                  <a:pt x="41220" y="727851"/>
                </a:lnTo>
                <a:lnTo>
                  <a:pt x="34245" y="718957"/>
                </a:lnTo>
                <a:lnTo>
                  <a:pt x="28220" y="709110"/>
                </a:lnTo>
                <a:lnTo>
                  <a:pt x="22830" y="699264"/>
                </a:lnTo>
                <a:lnTo>
                  <a:pt x="17756" y="689417"/>
                </a:lnTo>
                <a:lnTo>
                  <a:pt x="13000" y="678617"/>
                </a:lnTo>
                <a:lnTo>
                  <a:pt x="9195" y="667818"/>
                </a:lnTo>
                <a:lnTo>
                  <a:pt x="6025" y="656700"/>
                </a:lnTo>
                <a:lnTo>
                  <a:pt x="3171" y="644948"/>
                </a:lnTo>
                <a:lnTo>
                  <a:pt x="1585" y="633195"/>
                </a:lnTo>
                <a:lnTo>
                  <a:pt x="634" y="620807"/>
                </a:lnTo>
                <a:lnTo>
                  <a:pt x="0" y="608420"/>
                </a:lnTo>
                <a:lnTo>
                  <a:pt x="634" y="597302"/>
                </a:lnTo>
                <a:lnTo>
                  <a:pt x="1268" y="586820"/>
                </a:lnTo>
                <a:lnTo>
                  <a:pt x="2537" y="576338"/>
                </a:lnTo>
                <a:lnTo>
                  <a:pt x="4439" y="565856"/>
                </a:lnTo>
                <a:lnTo>
                  <a:pt x="6659" y="555692"/>
                </a:lnTo>
                <a:lnTo>
                  <a:pt x="9512" y="545528"/>
                </a:lnTo>
                <a:lnTo>
                  <a:pt x="13000" y="535999"/>
                </a:lnTo>
                <a:lnTo>
                  <a:pt x="16488" y="526470"/>
                </a:lnTo>
                <a:lnTo>
                  <a:pt x="20610" y="517258"/>
                </a:lnTo>
                <a:lnTo>
                  <a:pt x="25366" y="508364"/>
                </a:lnTo>
                <a:lnTo>
                  <a:pt x="30440" y="499153"/>
                </a:lnTo>
                <a:lnTo>
                  <a:pt x="35830" y="490577"/>
                </a:lnTo>
                <a:lnTo>
                  <a:pt x="41854" y="482636"/>
                </a:lnTo>
                <a:lnTo>
                  <a:pt x="47879" y="474695"/>
                </a:lnTo>
                <a:lnTo>
                  <a:pt x="54538" y="467071"/>
                </a:lnTo>
                <a:lnTo>
                  <a:pt x="61513" y="460083"/>
                </a:lnTo>
                <a:lnTo>
                  <a:pt x="68489" y="452778"/>
                </a:lnTo>
                <a:lnTo>
                  <a:pt x="76416" y="446425"/>
                </a:lnTo>
                <a:lnTo>
                  <a:pt x="84026" y="440072"/>
                </a:lnTo>
                <a:lnTo>
                  <a:pt x="92270" y="434355"/>
                </a:lnTo>
                <a:lnTo>
                  <a:pt x="100831" y="428637"/>
                </a:lnTo>
                <a:lnTo>
                  <a:pt x="109709" y="423873"/>
                </a:lnTo>
                <a:lnTo>
                  <a:pt x="118588" y="419108"/>
                </a:lnTo>
                <a:lnTo>
                  <a:pt x="128100" y="414662"/>
                </a:lnTo>
                <a:lnTo>
                  <a:pt x="137295" y="411167"/>
                </a:lnTo>
                <a:lnTo>
                  <a:pt x="147125" y="407673"/>
                </a:lnTo>
                <a:lnTo>
                  <a:pt x="157271" y="405132"/>
                </a:lnTo>
                <a:lnTo>
                  <a:pt x="167418" y="402591"/>
                </a:lnTo>
                <a:lnTo>
                  <a:pt x="177881" y="400685"/>
                </a:lnTo>
                <a:lnTo>
                  <a:pt x="188345" y="399733"/>
                </a:lnTo>
                <a:lnTo>
                  <a:pt x="198809" y="398780"/>
                </a:lnTo>
                <a:lnTo>
                  <a:pt x="209589" y="398462"/>
                </a:lnTo>
                <a:close/>
                <a:moveTo>
                  <a:pt x="607969" y="0"/>
                </a:moveTo>
                <a:lnTo>
                  <a:pt x="620964" y="318"/>
                </a:lnTo>
                <a:lnTo>
                  <a:pt x="633009" y="1588"/>
                </a:lnTo>
                <a:lnTo>
                  <a:pt x="645053" y="3494"/>
                </a:lnTo>
                <a:lnTo>
                  <a:pt x="656146" y="5718"/>
                </a:lnTo>
                <a:lnTo>
                  <a:pt x="667557" y="9212"/>
                </a:lnTo>
                <a:lnTo>
                  <a:pt x="678333" y="13023"/>
                </a:lnTo>
                <a:lnTo>
                  <a:pt x="688793" y="17470"/>
                </a:lnTo>
                <a:lnTo>
                  <a:pt x="698935" y="22553"/>
                </a:lnTo>
                <a:lnTo>
                  <a:pt x="709078" y="28270"/>
                </a:lnTo>
                <a:lnTo>
                  <a:pt x="718269" y="34623"/>
                </a:lnTo>
                <a:lnTo>
                  <a:pt x="727144" y="41611"/>
                </a:lnTo>
                <a:lnTo>
                  <a:pt x="736336" y="48599"/>
                </a:lnTo>
                <a:lnTo>
                  <a:pt x="744894" y="56858"/>
                </a:lnTo>
                <a:lnTo>
                  <a:pt x="752501" y="64799"/>
                </a:lnTo>
                <a:lnTo>
                  <a:pt x="760424" y="73375"/>
                </a:lnTo>
                <a:lnTo>
                  <a:pt x="767714" y="82904"/>
                </a:lnTo>
                <a:lnTo>
                  <a:pt x="775004" y="73375"/>
                </a:lnTo>
                <a:lnTo>
                  <a:pt x="782928" y="64799"/>
                </a:lnTo>
                <a:lnTo>
                  <a:pt x="790852" y="56858"/>
                </a:lnTo>
                <a:lnTo>
                  <a:pt x="799093" y="48599"/>
                </a:lnTo>
                <a:lnTo>
                  <a:pt x="807968" y="41611"/>
                </a:lnTo>
                <a:lnTo>
                  <a:pt x="817160" y="34623"/>
                </a:lnTo>
                <a:lnTo>
                  <a:pt x="826668" y="28270"/>
                </a:lnTo>
                <a:lnTo>
                  <a:pt x="836494" y="22553"/>
                </a:lnTo>
                <a:lnTo>
                  <a:pt x="846636" y="17470"/>
                </a:lnTo>
                <a:lnTo>
                  <a:pt x="857096" y="13023"/>
                </a:lnTo>
                <a:lnTo>
                  <a:pt x="867872" y="9212"/>
                </a:lnTo>
                <a:lnTo>
                  <a:pt x="879283" y="5718"/>
                </a:lnTo>
                <a:lnTo>
                  <a:pt x="890693" y="3494"/>
                </a:lnTo>
                <a:lnTo>
                  <a:pt x="902420" y="1588"/>
                </a:lnTo>
                <a:lnTo>
                  <a:pt x="914782" y="318"/>
                </a:lnTo>
                <a:lnTo>
                  <a:pt x="927460" y="0"/>
                </a:lnTo>
                <a:lnTo>
                  <a:pt x="938236" y="318"/>
                </a:lnTo>
                <a:lnTo>
                  <a:pt x="948696" y="953"/>
                </a:lnTo>
                <a:lnTo>
                  <a:pt x="959155" y="2224"/>
                </a:lnTo>
                <a:lnTo>
                  <a:pt x="969615" y="4129"/>
                </a:lnTo>
                <a:lnTo>
                  <a:pt x="979757" y="6353"/>
                </a:lnTo>
                <a:lnTo>
                  <a:pt x="989583" y="9212"/>
                </a:lnTo>
                <a:lnTo>
                  <a:pt x="999726" y="12706"/>
                </a:lnTo>
                <a:lnTo>
                  <a:pt x="1008917" y="16517"/>
                </a:lnTo>
                <a:lnTo>
                  <a:pt x="1018426" y="20647"/>
                </a:lnTo>
                <a:lnTo>
                  <a:pt x="1027301" y="25094"/>
                </a:lnTo>
                <a:lnTo>
                  <a:pt x="1036175" y="30176"/>
                </a:lnTo>
                <a:lnTo>
                  <a:pt x="1044733" y="35576"/>
                </a:lnTo>
                <a:lnTo>
                  <a:pt x="1052974" y="41611"/>
                </a:lnTo>
                <a:lnTo>
                  <a:pt x="1060581" y="47646"/>
                </a:lnTo>
                <a:lnTo>
                  <a:pt x="1068505" y="54317"/>
                </a:lnTo>
                <a:lnTo>
                  <a:pt x="1075478" y="61305"/>
                </a:lnTo>
                <a:lnTo>
                  <a:pt x="1082451" y="68928"/>
                </a:lnTo>
                <a:lnTo>
                  <a:pt x="1089107" y="76234"/>
                </a:lnTo>
                <a:lnTo>
                  <a:pt x="1095129" y="84492"/>
                </a:lnTo>
                <a:lnTo>
                  <a:pt x="1101151" y="92433"/>
                </a:lnTo>
                <a:lnTo>
                  <a:pt x="1106539" y="101010"/>
                </a:lnTo>
                <a:lnTo>
                  <a:pt x="1111611" y="109586"/>
                </a:lnTo>
                <a:lnTo>
                  <a:pt x="1116048" y="119115"/>
                </a:lnTo>
                <a:lnTo>
                  <a:pt x="1120485" y="128327"/>
                </a:lnTo>
                <a:lnTo>
                  <a:pt x="1123972" y="137856"/>
                </a:lnTo>
                <a:lnTo>
                  <a:pt x="1127458" y="147385"/>
                </a:lnTo>
                <a:lnTo>
                  <a:pt x="1130311" y="157550"/>
                </a:lnTo>
                <a:lnTo>
                  <a:pt x="1132530" y="167714"/>
                </a:lnTo>
                <a:lnTo>
                  <a:pt x="1134431" y="177879"/>
                </a:lnTo>
                <a:lnTo>
                  <a:pt x="1135699" y="188361"/>
                </a:lnTo>
                <a:lnTo>
                  <a:pt x="1136333" y="199161"/>
                </a:lnTo>
                <a:lnTo>
                  <a:pt x="1136650" y="209643"/>
                </a:lnTo>
                <a:lnTo>
                  <a:pt x="1136650" y="219807"/>
                </a:lnTo>
                <a:lnTo>
                  <a:pt x="1136016" y="229654"/>
                </a:lnTo>
                <a:lnTo>
                  <a:pt x="1135065" y="238866"/>
                </a:lnTo>
                <a:lnTo>
                  <a:pt x="1134114" y="248395"/>
                </a:lnTo>
                <a:lnTo>
                  <a:pt x="1132530" y="257289"/>
                </a:lnTo>
                <a:lnTo>
                  <a:pt x="1130945" y="266183"/>
                </a:lnTo>
                <a:lnTo>
                  <a:pt x="1128726" y="274759"/>
                </a:lnTo>
                <a:lnTo>
                  <a:pt x="1126191" y="283335"/>
                </a:lnTo>
                <a:lnTo>
                  <a:pt x="1123655" y="291912"/>
                </a:lnTo>
                <a:lnTo>
                  <a:pt x="1120485" y="300170"/>
                </a:lnTo>
                <a:lnTo>
                  <a:pt x="1117316" y="308111"/>
                </a:lnTo>
                <a:lnTo>
                  <a:pt x="1113829" y="316370"/>
                </a:lnTo>
                <a:lnTo>
                  <a:pt x="1110343" y="324311"/>
                </a:lnTo>
                <a:lnTo>
                  <a:pt x="1106222" y="331934"/>
                </a:lnTo>
                <a:lnTo>
                  <a:pt x="1102102" y="339875"/>
                </a:lnTo>
                <a:lnTo>
                  <a:pt x="1097665" y="347499"/>
                </a:lnTo>
                <a:lnTo>
                  <a:pt x="1088156" y="362745"/>
                </a:lnTo>
                <a:lnTo>
                  <a:pt x="1078013" y="377675"/>
                </a:lnTo>
                <a:lnTo>
                  <a:pt x="1067237" y="392286"/>
                </a:lnTo>
                <a:lnTo>
                  <a:pt x="1055827" y="407215"/>
                </a:lnTo>
                <a:lnTo>
                  <a:pt x="1043782" y="421827"/>
                </a:lnTo>
                <a:lnTo>
                  <a:pt x="1031421" y="436756"/>
                </a:lnTo>
                <a:lnTo>
                  <a:pt x="1005431" y="466614"/>
                </a:lnTo>
                <a:lnTo>
                  <a:pt x="767714" y="719138"/>
                </a:lnTo>
                <a:lnTo>
                  <a:pt x="530315" y="466614"/>
                </a:lnTo>
                <a:lnTo>
                  <a:pt x="504325" y="436756"/>
                </a:lnTo>
                <a:lnTo>
                  <a:pt x="491964" y="421827"/>
                </a:lnTo>
                <a:lnTo>
                  <a:pt x="479919" y="407215"/>
                </a:lnTo>
                <a:lnTo>
                  <a:pt x="468192" y="392286"/>
                </a:lnTo>
                <a:lnTo>
                  <a:pt x="457733" y="377675"/>
                </a:lnTo>
                <a:lnTo>
                  <a:pt x="447273" y="362745"/>
                </a:lnTo>
                <a:lnTo>
                  <a:pt x="437764" y="347499"/>
                </a:lnTo>
                <a:lnTo>
                  <a:pt x="433644" y="339875"/>
                </a:lnTo>
                <a:lnTo>
                  <a:pt x="429207" y="331934"/>
                </a:lnTo>
                <a:lnTo>
                  <a:pt x="425403" y="324311"/>
                </a:lnTo>
                <a:lnTo>
                  <a:pt x="421600" y="316370"/>
                </a:lnTo>
                <a:lnTo>
                  <a:pt x="418113" y="308111"/>
                </a:lnTo>
                <a:lnTo>
                  <a:pt x="414944" y="300170"/>
                </a:lnTo>
                <a:lnTo>
                  <a:pt x="412091" y="291912"/>
                </a:lnTo>
                <a:lnTo>
                  <a:pt x="409555" y="283335"/>
                </a:lnTo>
                <a:lnTo>
                  <a:pt x="406703" y="274759"/>
                </a:lnTo>
                <a:lnTo>
                  <a:pt x="404801" y="266183"/>
                </a:lnTo>
                <a:lnTo>
                  <a:pt x="402899" y="257289"/>
                </a:lnTo>
                <a:lnTo>
                  <a:pt x="401632" y="248395"/>
                </a:lnTo>
                <a:lnTo>
                  <a:pt x="400047" y="238866"/>
                </a:lnTo>
                <a:lnTo>
                  <a:pt x="399413" y="229654"/>
                </a:lnTo>
                <a:lnTo>
                  <a:pt x="399096" y="219807"/>
                </a:lnTo>
                <a:lnTo>
                  <a:pt x="398462" y="209643"/>
                </a:lnTo>
                <a:lnTo>
                  <a:pt x="399096" y="199161"/>
                </a:lnTo>
                <a:lnTo>
                  <a:pt x="399730" y="188361"/>
                </a:lnTo>
                <a:lnTo>
                  <a:pt x="401315" y="177879"/>
                </a:lnTo>
                <a:lnTo>
                  <a:pt x="402899" y="167714"/>
                </a:lnTo>
                <a:lnTo>
                  <a:pt x="405118" y="157550"/>
                </a:lnTo>
                <a:lnTo>
                  <a:pt x="408288" y="147385"/>
                </a:lnTo>
                <a:lnTo>
                  <a:pt x="411457" y="137856"/>
                </a:lnTo>
                <a:lnTo>
                  <a:pt x="415261" y="128327"/>
                </a:lnTo>
                <a:lnTo>
                  <a:pt x="419698" y="119115"/>
                </a:lnTo>
                <a:lnTo>
                  <a:pt x="423818" y="109586"/>
                </a:lnTo>
                <a:lnTo>
                  <a:pt x="428890" y="101010"/>
                </a:lnTo>
                <a:lnTo>
                  <a:pt x="434278" y="92433"/>
                </a:lnTo>
                <a:lnTo>
                  <a:pt x="440300" y="84492"/>
                </a:lnTo>
                <a:lnTo>
                  <a:pt x="446322" y="76234"/>
                </a:lnTo>
                <a:lnTo>
                  <a:pt x="452978" y="68928"/>
                </a:lnTo>
                <a:lnTo>
                  <a:pt x="459951" y="61305"/>
                </a:lnTo>
                <a:lnTo>
                  <a:pt x="467241" y="54317"/>
                </a:lnTo>
                <a:lnTo>
                  <a:pt x="475165" y="47646"/>
                </a:lnTo>
                <a:lnTo>
                  <a:pt x="482772" y="41611"/>
                </a:lnTo>
                <a:lnTo>
                  <a:pt x="491013" y="35576"/>
                </a:lnTo>
                <a:lnTo>
                  <a:pt x="499571" y="30176"/>
                </a:lnTo>
                <a:lnTo>
                  <a:pt x="508128" y="25094"/>
                </a:lnTo>
                <a:lnTo>
                  <a:pt x="517320" y="20647"/>
                </a:lnTo>
                <a:lnTo>
                  <a:pt x="526829" y="16517"/>
                </a:lnTo>
                <a:lnTo>
                  <a:pt x="536020" y="12706"/>
                </a:lnTo>
                <a:lnTo>
                  <a:pt x="545846" y="9212"/>
                </a:lnTo>
                <a:lnTo>
                  <a:pt x="555989" y="6353"/>
                </a:lnTo>
                <a:lnTo>
                  <a:pt x="566131" y="4129"/>
                </a:lnTo>
                <a:lnTo>
                  <a:pt x="576274" y="2224"/>
                </a:lnTo>
                <a:lnTo>
                  <a:pt x="586733" y="953"/>
                </a:lnTo>
                <a:lnTo>
                  <a:pt x="597510" y="318"/>
                </a:lnTo>
                <a:lnTo>
                  <a:pt x="607969" y="0"/>
                </a:lnTo>
                <a:close/>
              </a:path>
            </a:pathLst>
          </a:cu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7858114" y="3330919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932982" y="892915"/>
            <a:ext cx="1179843" cy="968829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4862974" y="1651474"/>
            <a:ext cx="235192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 spc="30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</a:defRPr>
            </a:lvl1pPr>
          </a:lstStyle>
          <a:p>
            <a:r>
              <a:rPr lang="zh-CN" altLang="en-US" sz="16600" dirty="0">
                <a:solidFill>
                  <a:schemeClr val="accent2">
                    <a:lumMod val="75000"/>
                  </a:schemeClr>
                </a:solidFill>
                <a:sym typeface="+mn-lt"/>
              </a:rPr>
              <a:t>秋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1850572" y="4735212"/>
            <a:ext cx="8397007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立秋：北斗指向西南。太阳黄经为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135°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。从这一天起秋天开始，秋高气爽，月明风清。此后，气温由最热逐渐下降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127562" y="1698171"/>
            <a:ext cx="4753428" cy="2460915"/>
          </a:xfrm>
          <a:prstGeom prst="roundRect">
            <a:avLst>
              <a:gd name="adj" fmla="val 27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02" y="1698170"/>
            <a:ext cx="4251415" cy="246091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79606" y="2238709"/>
            <a:ext cx="2605393" cy="2805437"/>
            <a:chOff x="701557" y="3190118"/>
            <a:chExt cx="2605393" cy="2805437"/>
          </a:xfrm>
        </p:grpSpPr>
        <p:sp>
          <p:nvSpPr>
            <p:cNvPr id="24" name="TextBox 4"/>
            <p:cNvSpPr txBox="1"/>
            <p:nvPr/>
          </p:nvSpPr>
          <p:spPr>
            <a:xfrm>
              <a:off x="701557" y="3190118"/>
              <a:ext cx="2601020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处暑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0720" y="3687231"/>
              <a:ext cx="256623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斗指戊。太阳黄经为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150°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。这时夏季火热已经到头了。暑气就要散了。它是温度下降的一个转折点。是气候变凉的象征，表示暑天终止。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14920" y="2238709"/>
            <a:ext cx="2610995" cy="2849359"/>
            <a:chOff x="701557" y="3190118"/>
            <a:chExt cx="2610995" cy="2849359"/>
          </a:xfrm>
        </p:grpSpPr>
        <p:sp>
          <p:nvSpPr>
            <p:cNvPr id="29" name="TextBox 4"/>
            <p:cNvSpPr txBox="1"/>
            <p:nvPr/>
          </p:nvSpPr>
          <p:spPr>
            <a:xfrm>
              <a:off x="701557" y="3190118"/>
              <a:ext cx="2601020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白露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6322" y="3731153"/>
              <a:ext cx="256623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“滥了白露，天天走溜路”的农谚，虽然不能以白露这一天是否有雨水来作天气预报，但是，一般白露节前后确实常有一段连阴雨天气；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87" y="3240156"/>
            <a:ext cx="3127513" cy="1954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8" name="圆角矩形 37"/>
          <p:cNvSpPr/>
          <p:nvPr/>
        </p:nvSpPr>
        <p:spPr>
          <a:xfrm>
            <a:off x="7021306" y="1603314"/>
            <a:ext cx="2956470" cy="1970344"/>
          </a:xfrm>
          <a:prstGeom prst="roundRect">
            <a:avLst>
              <a:gd name="adj" fmla="val 272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3607708" y="2107881"/>
            <a:ext cx="0" cy="3170335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5704796" y="2636931"/>
            <a:ext cx="2605393" cy="2436105"/>
            <a:chOff x="701557" y="3190118"/>
            <a:chExt cx="2605393" cy="2436105"/>
          </a:xfrm>
        </p:grpSpPr>
        <p:sp>
          <p:nvSpPr>
            <p:cNvPr id="24" name="TextBox 4"/>
            <p:cNvSpPr txBox="1"/>
            <p:nvPr/>
          </p:nvSpPr>
          <p:spPr>
            <a:xfrm>
              <a:off x="701557" y="3190118"/>
              <a:ext cx="2601020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秋分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40720" y="3687231"/>
              <a:ext cx="256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“一场秋雨一场寒”。一股股南下的冷空气，与逐渐衰减的暖湿空气相遇，产生一次次降雨，气温也一次次下降。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23447" y="2636931"/>
            <a:ext cx="2610995" cy="2480027"/>
            <a:chOff x="701557" y="3190118"/>
            <a:chExt cx="2610995" cy="2480027"/>
          </a:xfrm>
        </p:grpSpPr>
        <p:sp>
          <p:nvSpPr>
            <p:cNvPr id="29" name="TextBox 4"/>
            <p:cNvSpPr txBox="1"/>
            <p:nvPr/>
          </p:nvSpPr>
          <p:spPr>
            <a:xfrm>
              <a:off x="701557" y="3190118"/>
              <a:ext cx="2601020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寒露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46322" y="3731153"/>
              <a:ext cx="256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古代把露作为天气转凉变冷的表征。仲秋白露节气“露凝而白”，至季秋寒露时已是“露气寒冷，将凝结”为霜了。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7" y="1858875"/>
            <a:ext cx="5013894" cy="26381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椭圆 20"/>
          <p:cNvSpPr/>
          <p:nvPr/>
        </p:nvSpPr>
        <p:spPr>
          <a:xfrm>
            <a:off x="2776384" y="3217346"/>
            <a:ext cx="2427277" cy="242727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8636908" y="2368019"/>
            <a:ext cx="0" cy="3170335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对角圆角矩形 51"/>
          <p:cNvSpPr/>
          <p:nvPr/>
        </p:nvSpPr>
        <p:spPr>
          <a:xfrm>
            <a:off x="7548999" y="1929119"/>
            <a:ext cx="3104487" cy="2065879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29426" y="2004007"/>
            <a:ext cx="59333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霜降节气含有天气渐冷、开始降霜的意思。纬度偏南的四川盆地，平均气温多在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16℃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左右，离初霜日期还有三个节气。在盆地南部河谷地带，则要到隆冬时节，才能见霜。当然，即使在纬度相同的地方，由于海拔高度和地形不同，贴地层空气的温度和湿度有差异，初霜期和霜日数也就不一样了。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19" y="4587893"/>
            <a:ext cx="1583327" cy="126666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1" y="4587893"/>
            <a:ext cx="1586626" cy="12666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99" y="4600738"/>
            <a:ext cx="1581677" cy="12538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92" y="4600738"/>
            <a:ext cx="1795357" cy="1266662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7858114" y="3330919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932982" y="892915"/>
            <a:ext cx="1179843" cy="968829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4862974" y="1564390"/>
            <a:ext cx="235192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 spc="30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</a:defRPr>
            </a:lvl1pPr>
          </a:lstStyle>
          <a:p>
            <a:r>
              <a:rPr lang="zh-CN" altLang="en-US" sz="16600" dirty="0">
                <a:solidFill>
                  <a:srgbClr val="002060"/>
                </a:solidFill>
                <a:sym typeface="+mn-lt"/>
              </a:rPr>
              <a:t>冬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6037670" y="2332749"/>
            <a:ext cx="4890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立冬，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建始也”，表示冬季自此开始。“立冬之日立冬立冬，水始冰，地始冻”。人们常以凛冽北风，寒冷的霜雪，作为冬天的象征。我省盆地亦霜雪稀少，所以，在气候学上，不固定以“立冬”这天作为各地冬季的开始，而是以气温来划分季节，即候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天）平均气温低于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为冬季，这样就比较节合当时的物候景观。</a:t>
            </a:r>
          </a:p>
        </p:txBody>
      </p:sp>
      <p:sp>
        <p:nvSpPr>
          <p:cNvPr id="8" name="菱形 7"/>
          <p:cNvSpPr/>
          <p:nvPr/>
        </p:nvSpPr>
        <p:spPr>
          <a:xfrm>
            <a:off x="2083939" y="1682429"/>
            <a:ext cx="3728672" cy="3728672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660399" y="1395174"/>
            <a:ext cx="2452421" cy="2516438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871182" y="3680411"/>
            <a:ext cx="1513114" cy="200832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六边形 16"/>
          <p:cNvSpPr/>
          <p:nvPr/>
        </p:nvSpPr>
        <p:spPr>
          <a:xfrm>
            <a:off x="680629" y="1316139"/>
            <a:ext cx="2497999" cy="1721110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Text Placeholder 12"/>
          <p:cNvSpPr txBox="1"/>
          <p:nvPr/>
        </p:nvSpPr>
        <p:spPr>
          <a:xfrm>
            <a:off x="3649252" y="1346494"/>
            <a:ext cx="2613025" cy="382587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小雪</a:t>
            </a:r>
            <a:endParaRPr lang="zh-CN" altLang="en-US" sz="2400" dirty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 Placeholder 12"/>
          <p:cNvSpPr txBox="1"/>
          <p:nvPr/>
        </p:nvSpPr>
        <p:spPr>
          <a:xfrm>
            <a:off x="3649252" y="1623595"/>
            <a:ext cx="7475948" cy="1780911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小雪表示降雪的起始时间和程度。雪是寒冷天气的产物。小雪节气，四川盆地北部开始进入冬季。“荷尽已无擎雨盖，菊残犹有傲霜枝”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已呈初冬景象。因为北面有秦岭、大巴山屏障，阻挡冷空气入侵，刹减了寒潮的严威，致使盆地“冬暖”显著。全年降雪日数多在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天以下，比同纬度的长江中、下游地区少得多。</a:t>
            </a:r>
          </a:p>
        </p:txBody>
      </p:sp>
      <p:sp>
        <p:nvSpPr>
          <p:cNvPr id="8" name="Text Placeholder 12"/>
          <p:cNvSpPr txBox="1"/>
          <p:nvPr/>
        </p:nvSpPr>
        <p:spPr>
          <a:xfrm>
            <a:off x="3895310" y="3670026"/>
            <a:ext cx="2613025" cy="382588"/>
          </a:xfrm>
          <a:prstGeom prst="rect">
            <a:avLst/>
          </a:prstGeom>
        </p:spPr>
        <p:txBody>
          <a:bodyPr lIns="0" tIns="60972" rIns="0" bIns="60972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大雪</a:t>
            </a:r>
          </a:p>
        </p:txBody>
      </p:sp>
      <p:sp>
        <p:nvSpPr>
          <p:cNvPr id="9" name="Text Placeholder 12"/>
          <p:cNvSpPr txBox="1"/>
          <p:nvPr/>
        </p:nvSpPr>
        <p:spPr>
          <a:xfrm>
            <a:off x="3923225" y="4052615"/>
            <a:ext cx="7492567" cy="1519528"/>
          </a:xfrm>
          <a:prstGeom prst="rect">
            <a:avLst/>
          </a:prstGeom>
        </p:spPr>
        <p:txBody>
          <a:bodyPr lIns="0" tIns="60972" rIns="0" bIns="60972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“大雪”表明这时降雪开始大起来了。四川盆地冬季气候温和而少雨雪，平均气温较长江中下游地区约高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4℃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，雨量仅占全年的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5%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左右。偶有降雪，大多出现在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月份；地面积雪三、五年难见到一次。如果能够目睹大地白雪皑垲，绿树披银饰玉，常是终身难忘的趣事。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70783" y="1759034"/>
            <a:ext cx="7421216" cy="316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759034"/>
            <a:ext cx="4890052" cy="316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0" y="2243521"/>
            <a:ext cx="4542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冬至是按天文划分的节气，古称“日短”、“日短至”。冬至这天，太阳位于黄经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270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度，阳光几乎直射南回归线，是北半球一年中白昼最短的一天。四川省各地日出到日没有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小时左右。冬至以后，随着地球在绕日轨道上运行，阳光直射地带便逐渐北移，使北半球白天渐增长，夜晚逐渐缩短。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7858114" y="3330919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932982" y="892915"/>
            <a:ext cx="1179843" cy="968829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4824416" y="1853141"/>
            <a:ext cx="235192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 spc="30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</a:defRPr>
            </a:lvl1pPr>
          </a:lstStyle>
          <a:p>
            <a:r>
              <a:rPr lang="zh-CN" altLang="en-US" sz="16600" dirty="0">
                <a:sym typeface="+mn-lt"/>
              </a:rPr>
              <a:t>春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2811722" y="2091441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42"/>
          <p:cNvSpPr/>
          <p:nvPr/>
        </p:nvSpPr>
        <p:spPr>
          <a:xfrm flipH="1">
            <a:off x="2827681" y="2191114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小寒</a:t>
            </a:r>
          </a:p>
        </p:txBody>
      </p:sp>
      <p:sp>
        <p:nvSpPr>
          <p:cNvPr id="7" name="Rectangle 42"/>
          <p:cNvSpPr/>
          <p:nvPr/>
        </p:nvSpPr>
        <p:spPr>
          <a:xfrm flipH="1">
            <a:off x="752896" y="3550045"/>
            <a:ext cx="5074092" cy="187465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indent="4572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寒即寒冷，小寒表示寒冷的程度。俗话说，“冷在三九”。“三九”多在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日，也恰在小寒节气内。但这只是一般规律，少数年份大寒也可能比小寒冷。而人们记忆犹新的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1975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年冬，气温最低的节气竟是大雪呢！</a:t>
            </a:r>
          </a:p>
        </p:txBody>
      </p:sp>
      <p:sp>
        <p:nvSpPr>
          <p:cNvPr id="8" name="矩形 5"/>
          <p:cNvSpPr/>
          <p:nvPr/>
        </p:nvSpPr>
        <p:spPr>
          <a:xfrm>
            <a:off x="7319946" y="2091441"/>
            <a:ext cx="1584245" cy="1008578"/>
          </a:xfrm>
          <a:custGeom>
            <a:avLst/>
            <a:gdLst/>
            <a:ahLst/>
            <a:cxnLst/>
            <a:rect l="l" t="t" r="r" b="b"/>
            <a:pathLst>
              <a:path w="1584176" h="1008112">
                <a:moveTo>
                  <a:pt x="0" y="0"/>
                </a:moveTo>
                <a:lnTo>
                  <a:pt x="1584176" y="0"/>
                </a:lnTo>
                <a:lnTo>
                  <a:pt x="1584176" y="576064"/>
                </a:lnTo>
                <a:lnTo>
                  <a:pt x="918102" y="576064"/>
                </a:lnTo>
                <a:lnTo>
                  <a:pt x="648072" y="1008112"/>
                </a:lnTo>
                <a:lnTo>
                  <a:pt x="648072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0" rIns="91401" bIns="4570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42"/>
          <p:cNvSpPr/>
          <p:nvPr/>
        </p:nvSpPr>
        <p:spPr>
          <a:xfrm flipH="1">
            <a:off x="7335904" y="2191114"/>
            <a:ext cx="1611827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大寒</a:t>
            </a:r>
          </a:p>
        </p:txBody>
      </p:sp>
      <p:sp>
        <p:nvSpPr>
          <p:cNvPr id="10" name="Rectangle 42"/>
          <p:cNvSpPr/>
          <p:nvPr/>
        </p:nvSpPr>
        <p:spPr>
          <a:xfrm flipH="1">
            <a:off x="6433455" y="3531695"/>
            <a:ext cx="4800599" cy="186034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01" tIns="0" rIns="91401" bIns="0" rtlCol="0" anchor="t"/>
          <a:lstStyle/>
          <a:p>
            <a:pPr lvl="0" indent="4572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寒时节，在一定生育期内需要有适当的低温。冬性较强的小麦、油菜，通过春化阶段就要求较低的温度，否则不能正常生长发育。大寒也是表征天气寒冷程度的节气。近代气象观测几记录虽然表明，在中国绝大部分地区，大寒不如小寒冷，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305999" y="1789004"/>
            <a:ext cx="1313434" cy="1311015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9340671" y="1789004"/>
            <a:ext cx="1311015" cy="1311015"/>
          </a:xfrm>
          <a:prstGeom prst="diamond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sp>
        <p:nvSpPr>
          <p:cNvPr id="16" name="图文框 15"/>
          <p:cNvSpPr/>
          <p:nvPr/>
        </p:nvSpPr>
        <p:spPr>
          <a:xfrm>
            <a:off x="605075" y="3450753"/>
            <a:ext cx="5221913" cy="2068304"/>
          </a:xfrm>
          <a:prstGeom prst="frame">
            <a:avLst>
              <a:gd name="adj1" fmla="val 25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图文框 16"/>
          <p:cNvSpPr/>
          <p:nvPr/>
        </p:nvSpPr>
        <p:spPr>
          <a:xfrm>
            <a:off x="6222104" y="3450753"/>
            <a:ext cx="5221913" cy="2068304"/>
          </a:xfrm>
          <a:prstGeom prst="frame">
            <a:avLst>
              <a:gd name="adj1" fmla="val 25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8847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024866" y="309780"/>
            <a:ext cx="1179843" cy="96882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sp>
        <p:nvSpPr>
          <p:cNvPr id="15" name="文本框 5"/>
          <p:cNvSpPr txBox="1"/>
          <p:nvPr/>
        </p:nvSpPr>
        <p:spPr>
          <a:xfrm>
            <a:off x="4128713" y="1286499"/>
            <a:ext cx="3724096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6600" spc="300" dirty="0">
                <a:ln w="38100">
                  <a:noFill/>
                </a:ln>
                <a:solidFill>
                  <a:srgbClr val="318C80">
                    <a:lumMod val="75000"/>
                  </a:srgb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谢谢</a:t>
            </a:r>
            <a:r>
              <a:rPr lang="zh-CN" altLang="en-US" sz="6600" spc="300" dirty="0" smtClean="0">
                <a:ln w="38100">
                  <a:noFill/>
                </a:ln>
                <a:solidFill>
                  <a:srgbClr val="318C80">
                    <a:lumMod val="75000"/>
                  </a:srgb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观看</a:t>
            </a:r>
            <a:endParaRPr lang="en-US" altLang="zh-CN" sz="6600" spc="300" dirty="0" smtClean="0">
              <a:ln w="38100">
                <a:noFill/>
              </a:ln>
              <a:solidFill>
                <a:srgbClr val="318C80">
                  <a:lumMod val="75000"/>
                </a:srgbClr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6600" spc="300" dirty="0" smtClean="0">
                <a:ln w="38100">
                  <a:noFill/>
                </a:ln>
                <a:solidFill>
                  <a:srgbClr val="D95B5B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Thanks</a:t>
            </a:r>
            <a:endParaRPr lang="zh-CN" altLang="en-US" sz="6600" spc="300" dirty="0">
              <a:ln w="38100">
                <a:noFill/>
              </a:ln>
              <a:solidFill>
                <a:srgbClr val="D95B5B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252" y="2191427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024866" y="309780"/>
            <a:ext cx="1179843" cy="9688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675" y="3473709"/>
            <a:ext cx="5137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FFFF">
                    <a:lumMod val="50000"/>
                  </a:srgbClr>
                </a:solidFill>
              </a:rPr>
              <a:t>春</a:t>
            </a:r>
            <a:r>
              <a:rPr lang="zh-CN" altLang="en-US" sz="2000" kern="0" dirty="0" smtClean="0">
                <a:solidFill>
                  <a:srgbClr val="FFFFFF">
                    <a:lumMod val="50000"/>
                  </a:srgbClr>
                </a:solidFill>
              </a:rPr>
              <a:t>天节气 </a:t>
            </a:r>
            <a:r>
              <a:rPr lang="en-US" altLang="zh-CN" sz="2000" kern="0" dirty="0" smtClean="0">
                <a:solidFill>
                  <a:srgbClr val="FFFFFF">
                    <a:lumMod val="50000"/>
                  </a:srgbClr>
                </a:solidFill>
              </a:rPr>
              <a:t>\ </a:t>
            </a:r>
            <a:r>
              <a:rPr lang="zh-CN" altLang="en-US" sz="2000" kern="0" dirty="0" smtClean="0">
                <a:solidFill>
                  <a:srgbClr val="FFFFFF">
                    <a:lumMod val="50000"/>
                  </a:srgbClr>
                </a:solidFill>
              </a:rPr>
              <a:t>夏天节气  </a:t>
            </a:r>
            <a:r>
              <a:rPr lang="en-US" altLang="zh-CN" sz="2000" kern="0" dirty="0" smtClean="0">
                <a:solidFill>
                  <a:srgbClr val="FFFFFF">
                    <a:lumMod val="50000"/>
                  </a:srgbClr>
                </a:solidFill>
              </a:rPr>
              <a:t>\</a:t>
            </a:r>
            <a:r>
              <a:rPr lang="zh-CN" altLang="en-US" sz="2000" kern="0" dirty="0" smtClean="0">
                <a:solidFill>
                  <a:srgbClr val="FFFFFF">
                    <a:lumMod val="50000"/>
                  </a:srgbClr>
                </a:solidFill>
              </a:rPr>
              <a:t> 秋天节气 </a:t>
            </a:r>
            <a:r>
              <a:rPr lang="en-US" altLang="zh-CN" sz="2000" kern="0" dirty="0" smtClean="0">
                <a:solidFill>
                  <a:srgbClr val="FFFFFF">
                    <a:lumMod val="50000"/>
                  </a:srgbClr>
                </a:solidFill>
              </a:rPr>
              <a:t>\</a:t>
            </a:r>
            <a:r>
              <a:rPr lang="zh-CN" altLang="en-US" sz="2000" kern="0" dirty="0" smtClean="0">
                <a:solidFill>
                  <a:srgbClr val="FFFFFF">
                    <a:lumMod val="50000"/>
                  </a:srgbClr>
                </a:solidFill>
              </a:rPr>
              <a:t> 冬天节气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595" y="4253026"/>
            <a:ext cx="1847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 smtClean="0">
                <a:solidFill>
                  <a:prstClr val="black"/>
                </a:solidFill>
              </a:rPr>
              <a:t>xxx</a:t>
            </a:r>
            <a:r>
              <a:rPr lang="en-US" altLang="zh-CN" kern="0" dirty="0" smtClean="0">
                <a:solidFill>
                  <a:prstClr val="black"/>
                </a:solidFill>
              </a:rPr>
              <a:t>  2030.12.12</a:t>
            </a:r>
            <a:endParaRPr lang="zh-CN" altLang="en-US" kern="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" fill="hold"/>
                                        <p:tgtEl>
                                          <p:spTgt spid="15"/>
                                        </p:tgtEl>
                                      </p:cBhvr>
                                      <p:by x="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/>
          <p:cNvSpPr/>
          <p:nvPr/>
        </p:nvSpPr>
        <p:spPr>
          <a:xfrm>
            <a:off x="634039" y="784165"/>
            <a:ext cx="4047565" cy="5002305"/>
          </a:xfrm>
          <a:prstGeom prst="roundRect">
            <a:avLst>
              <a:gd name="adj" fmla="val 2862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357331" y="1759131"/>
            <a:ext cx="4890247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立春斗指东北。太阳黄经为315度。是二十四个节气的头一个节气。其含义是开始进入春天，“阳和起蛰，品物皆春”，过了立春，万物复苏生机勃勃，一年四季从此开始了。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1"/>
            <a:ext cx="828023" cy="540139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279572" y="3543610"/>
            <a:ext cx="5181599" cy="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357330" y="3822251"/>
            <a:ext cx="4890247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立春斗指东北。太阳黄经为315度。是二十四个节气的头一个节气。其含义是开始进入春天，“阳和起蛰，品物皆春”，过了立春，万物复苏生机勃勃，一年四季从此开始了。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3750793" y="3846212"/>
            <a:ext cx="7222848" cy="1696322"/>
            <a:chOff x="701557" y="3190118"/>
            <a:chExt cx="7222848" cy="1696322"/>
          </a:xfrm>
        </p:grpSpPr>
        <p:sp>
          <p:nvSpPr>
            <p:cNvPr id="53" name="TextBox 4"/>
            <p:cNvSpPr txBox="1"/>
            <p:nvPr/>
          </p:nvSpPr>
          <p:spPr>
            <a:xfrm>
              <a:off x="701557" y="3190118"/>
              <a:ext cx="1782793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清明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18951" y="3686111"/>
              <a:ext cx="720545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清明：斗指丁。太阳黄经为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15°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。此时气候清爽温暖，草木始发新枝芽，万物开始生长，农民忙于春耕春种。从前，在清明节这一天，有些人家都在门口插上杨柳条，还到郊外踏青，祭扫坟墓，这是古老的习俗。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08063" y="1298268"/>
            <a:ext cx="7211258" cy="2065653"/>
            <a:chOff x="701557" y="3190118"/>
            <a:chExt cx="7211258" cy="2065653"/>
          </a:xfrm>
        </p:grpSpPr>
        <p:sp>
          <p:nvSpPr>
            <p:cNvPr id="30" name="TextBox 4"/>
            <p:cNvSpPr txBox="1"/>
            <p:nvPr/>
          </p:nvSpPr>
          <p:spPr>
            <a:xfrm>
              <a:off x="701557" y="3190118"/>
              <a:ext cx="1782793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春分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18951" y="3686111"/>
              <a:ext cx="71938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我国大部分地区越冬作物进入春季生长阶段。各地农谚有：“春分在前，斗米斗钱”（广东）、“春分甲子雨绵绵，夏分甲子火烧天”（四川）、“春分有雨家家忙，先种瓜豆后插秧”（湖北）、“春分种菜，大暑摘瓜”（湖南）、“春分种麻种豆，秋分种麦种蒜”（安徽）。</a:t>
              </a:r>
            </a:p>
          </p:txBody>
        </p:sp>
      </p:grpSp>
      <p:sp>
        <p:nvSpPr>
          <p:cNvPr id="58" name="圆角矩形 57"/>
          <p:cNvSpPr/>
          <p:nvPr/>
        </p:nvSpPr>
        <p:spPr>
          <a:xfrm>
            <a:off x="1054488" y="3846212"/>
            <a:ext cx="2561280" cy="194631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8449934" y="1661771"/>
            <a:ext cx="2383197" cy="1790718"/>
          </a:xfrm>
          <a:prstGeom prst="roundRect">
            <a:avLst>
              <a:gd name="adj" fmla="val 585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1"/>
            <a:ext cx="828023" cy="54013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07819" y="1794260"/>
            <a:ext cx="7211258" cy="1283068"/>
            <a:chOff x="701557" y="3190118"/>
            <a:chExt cx="7211258" cy="1283068"/>
          </a:xfrm>
        </p:grpSpPr>
        <p:sp>
          <p:nvSpPr>
            <p:cNvPr id="30" name="TextBox 4"/>
            <p:cNvSpPr txBox="1"/>
            <p:nvPr/>
          </p:nvSpPr>
          <p:spPr>
            <a:xfrm>
              <a:off x="701557" y="3190118"/>
              <a:ext cx="1782793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雨水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18951" y="3686111"/>
              <a:ext cx="7193864" cy="78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雨水：斗指壬。太阳黄经为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330°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。这时春风遍吹，冰雪融化，空气湿润，雨水增多，所以叫雨水。人们常说：“立春天渐暖，雨水送肥忙”。</a:t>
              </a: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8392545" y="1582535"/>
            <a:ext cx="2158025" cy="1639882"/>
          </a:xfrm>
          <a:prstGeom prst="roundRect">
            <a:avLst>
              <a:gd name="adj" fmla="val 5856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437284" y="3311421"/>
            <a:ext cx="7372231" cy="2434985"/>
            <a:chOff x="701557" y="3190118"/>
            <a:chExt cx="7372231" cy="2434985"/>
          </a:xfrm>
        </p:grpSpPr>
        <p:sp>
          <p:nvSpPr>
            <p:cNvPr id="53" name="TextBox 4"/>
            <p:cNvSpPr txBox="1"/>
            <p:nvPr/>
          </p:nvSpPr>
          <p:spPr>
            <a:xfrm>
              <a:off x="701557" y="3190118"/>
              <a:ext cx="1782793" cy="580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65BC4D"/>
                </a:buClr>
                <a:defRPr/>
              </a:pPr>
              <a:r>
                <a:rPr lang="zh-CN" altLang="en-US" sz="2400" b="1" dirty="0">
                  <a:solidFill>
                    <a:schemeClr val="accent5"/>
                  </a:solidFill>
                  <a:cs typeface="+mn-ea"/>
                  <a:sym typeface="+mn-lt"/>
                </a:rPr>
                <a:t>惊蛰</a:t>
              </a:r>
              <a:endParaRPr lang="en-US" sz="24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01557" y="3686111"/>
              <a:ext cx="737223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惊蛰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: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斗指丁。太阳黄经为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345°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这个节气表示“立春”以后天气转暖，春雷开始震响，蛰伏在泥土里的各种冬眠动物将苏醒过来开始活动起来，所以叫惊蛰。这个时期过冬的虫排卵也要开始孵化。我国部分地区进入了春耕季节。谚语云：“惊蛰过，暖和和，蛤蟆老角唱山歌”。“惊蛰一犁土，春分地气通”。“惊蛰没到雷先鸣，大雨似蛟龙”。</a:t>
              </a:r>
            </a:p>
          </p:txBody>
        </p:sp>
      </p:grpSp>
      <p:sp>
        <p:nvSpPr>
          <p:cNvPr id="57" name="圆角矩形 56"/>
          <p:cNvSpPr/>
          <p:nvPr/>
        </p:nvSpPr>
        <p:spPr>
          <a:xfrm>
            <a:off x="1007819" y="3558203"/>
            <a:ext cx="2520080" cy="193584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1"/>
            <a:ext cx="828023" cy="540139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/>
          <p:cNvSpPr/>
          <p:nvPr/>
        </p:nvSpPr>
        <p:spPr>
          <a:xfrm>
            <a:off x="1127562" y="3626317"/>
            <a:ext cx="5641225" cy="2152137"/>
          </a:xfrm>
          <a:prstGeom prst="roundRect">
            <a:avLst>
              <a:gd name="adj" fmla="val 585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27562" y="1968460"/>
            <a:ext cx="5793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谷雨：斗指癸。太阳黄经为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30°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。就是雨水生五谷的意思，由于雨水滋润大地五谷得以生长，所以，谷雨就是“雨生百谷”。谚云“谷雨前后，种瓜种豆”。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1"/>
            <a:ext cx="828023" cy="54013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281" y="1812444"/>
            <a:ext cx="2679297" cy="39660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57" y="646296"/>
            <a:ext cx="4362529" cy="6125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654"/>
            <a:ext cx="12192000" cy="3455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7858114" y="3330919"/>
            <a:ext cx="828023" cy="5401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81842">
            <a:off x="2932982" y="892915"/>
            <a:ext cx="1179843" cy="968829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4862974" y="1767586"/>
            <a:ext cx="235192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6600" spc="300">
                <a:ln w="38100">
                  <a:noFill/>
                </a:ln>
                <a:solidFill>
                  <a:schemeClr val="accent1">
                    <a:lumMod val="7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</a:defRPr>
            </a:lvl1pPr>
          </a:lstStyle>
          <a:p>
            <a:r>
              <a:rPr lang="zh-CN" altLang="en-US" sz="16600" dirty="0">
                <a:solidFill>
                  <a:srgbClr val="C00000"/>
                </a:solidFill>
                <a:sym typeface="+mn-lt"/>
              </a:rPr>
              <a:t>夏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1672499" y="4257023"/>
            <a:ext cx="812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立夏：斗指东南。太阳黄经为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。是夏季的开始，从此进入夏天，万物旺盛大。习惯上把立夏当作是气温显著升高，炎暑将临，雷雨增多，农作物进入旺季生长的一个最重要节气。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71550" y="1263423"/>
            <a:ext cx="3948794" cy="26938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0"/>
            <a:ext cx="3015308" cy="21914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1"/>
            <a:ext cx="828023" cy="54013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14370" y="1825515"/>
            <a:ext cx="46827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立夏：斗指东南。太阳黄经为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。是夏季的开始，从此进入夏天，万物旺盛大。习惯上把立夏当作是气温显著升高，炎暑将临，雷雨增多，农作物进入旺季生长的一个最重要节气。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717811" y="3957267"/>
            <a:ext cx="8529767" cy="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92" y="-1"/>
            <a:ext cx="3015308" cy="21914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47578" y="3795449"/>
            <a:ext cx="2181265" cy="306255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7609">
            <a:off x="246388" y="380890"/>
            <a:ext cx="828023" cy="540139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4304394" y="1417554"/>
            <a:ext cx="0" cy="401701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600044" y="1417554"/>
            <a:ext cx="0" cy="4017010"/>
          </a:xfrm>
          <a:prstGeom prst="line">
            <a:avLst/>
          </a:prstGeom>
          <a:ln w="12700">
            <a:solidFill>
              <a:srgbClr val="94C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76"/>
          <p:cNvSpPr txBox="1"/>
          <p:nvPr/>
        </p:nvSpPr>
        <p:spPr>
          <a:xfrm>
            <a:off x="1535244" y="3452729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小满</a:t>
            </a:r>
          </a:p>
        </p:txBody>
      </p:sp>
      <p:sp>
        <p:nvSpPr>
          <p:cNvPr id="25" name="文本框 29"/>
          <p:cNvSpPr txBox="1"/>
          <p:nvPr/>
        </p:nvSpPr>
        <p:spPr>
          <a:xfrm>
            <a:off x="1218929" y="3863574"/>
            <a:ext cx="2872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斗指甲。太阳黄经为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。从小满开始，大麦、冬小麦等夏收作物，已经结果、籽粒饱满，但尚未成熟，所以叫小满。</a:t>
            </a:r>
          </a:p>
        </p:txBody>
      </p:sp>
      <p:sp>
        <p:nvSpPr>
          <p:cNvPr id="26" name="TextBox 76"/>
          <p:cNvSpPr txBox="1"/>
          <p:nvPr/>
        </p:nvSpPr>
        <p:spPr>
          <a:xfrm>
            <a:off x="4830259" y="3452729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芒种</a:t>
            </a:r>
          </a:p>
        </p:txBody>
      </p:sp>
      <p:sp>
        <p:nvSpPr>
          <p:cNvPr id="29" name="文本框 31"/>
          <p:cNvSpPr txBox="1"/>
          <p:nvPr/>
        </p:nvSpPr>
        <p:spPr>
          <a:xfrm>
            <a:off x="4513944" y="3863574"/>
            <a:ext cx="2872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北斗指向己。太阳黄经为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75°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。这时最适合播种有芒的谷类作物，如晚谷、黍、稷等。如过了这个时候再种有芒和作物就不好成熟了。</a:t>
            </a:r>
          </a:p>
        </p:txBody>
      </p:sp>
      <p:sp>
        <p:nvSpPr>
          <p:cNvPr id="30" name="TextBox 76"/>
          <p:cNvSpPr txBox="1"/>
          <p:nvPr/>
        </p:nvSpPr>
        <p:spPr>
          <a:xfrm>
            <a:off x="8126544" y="3452729"/>
            <a:ext cx="237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夏至</a:t>
            </a:r>
          </a:p>
        </p:txBody>
      </p:sp>
      <p:sp>
        <p:nvSpPr>
          <p:cNvPr id="31" name="文本框 33"/>
          <p:cNvSpPr txBox="1"/>
          <p:nvPr/>
        </p:nvSpPr>
        <p:spPr>
          <a:xfrm>
            <a:off x="7810229" y="3863574"/>
            <a:ext cx="2872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北斗指向乙。太阳黄经为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。太阳在黄经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90°“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夏至点”时，阳光几乎直射北回归线上空，北半球正午太阳最高。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1021596" y="1184603"/>
            <a:ext cx="2889175" cy="2241455"/>
          </a:xfrm>
          <a:prstGeom prst="roundRect">
            <a:avLst>
              <a:gd name="adj" fmla="val 2721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513423" y="1528059"/>
            <a:ext cx="2994508" cy="2042836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8"/>
          <p:cNvSpPr/>
          <p:nvPr/>
        </p:nvSpPr>
        <p:spPr>
          <a:xfrm>
            <a:off x="7807948" y="1432817"/>
            <a:ext cx="3010833" cy="2138078"/>
          </a:xfrm>
          <a:custGeom>
            <a:avLst/>
            <a:gdLst>
              <a:gd name="connsiteX0" fmla="*/ 0 w 1785425"/>
              <a:gd name="connsiteY0" fmla="*/ 892713 h 1785425"/>
              <a:gd name="connsiteX1" fmla="*/ 892713 w 1785425"/>
              <a:gd name="connsiteY1" fmla="*/ 0 h 1785425"/>
              <a:gd name="connsiteX2" fmla="*/ 1785426 w 1785425"/>
              <a:gd name="connsiteY2" fmla="*/ 892713 h 1785425"/>
              <a:gd name="connsiteX3" fmla="*/ 892713 w 1785425"/>
              <a:gd name="connsiteY3" fmla="*/ 1785426 h 1785425"/>
              <a:gd name="connsiteX4" fmla="*/ 0 w 1785425"/>
              <a:gd name="connsiteY4" fmla="*/ 892713 h 1785425"/>
              <a:gd name="connsiteX0-1" fmla="*/ 0 w 2255326"/>
              <a:gd name="connsiteY0-2" fmla="*/ 530319 h 1809887"/>
              <a:gd name="connsiteX1-3" fmla="*/ 1362613 w 2255326"/>
              <a:gd name="connsiteY1-4" fmla="*/ 18606 h 1809887"/>
              <a:gd name="connsiteX2-5" fmla="*/ 2255326 w 2255326"/>
              <a:gd name="connsiteY2-6" fmla="*/ 911319 h 1809887"/>
              <a:gd name="connsiteX3-7" fmla="*/ 1362613 w 2255326"/>
              <a:gd name="connsiteY3-8" fmla="*/ 1804032 h 1809887"/>
              <a:gd name="connsiteX4-9" fmla="*/ 0 w 2255326"/>
              <a:gd name="connsiteY4-10" fmla="*/ 530319 h 1809887"/>
              <a:gd name="connsiteX0-11" fmla="*/ 94399 w 2349725"/>
              <a:gd name="connsiteY0-12" fmla="*/ 521556 h 1952207"/>
              <a:gd name="connsiteX1-13" fmla="*/ 1457012 w 2349725"/>
              <a:gd name="connsiteY1-14" fmla="*/ 9843 h 1952207"/>
              <a:gd name="connsiteX2-15" fmla="*/ 2349725 w 2349725"/>
              <a:gd name="connsiteY2-16" fmla="*/ 902556 h 1952207"/>
              <a:gd name="connsiteX3-17" fmla="*/ 364812 w 2349725"/>
              <a:gd name="connsiteY3-18" fmla="*/ 1947669 h 1952207"/>
              <a:gd name="connsiteX4-19" fmla="*/ 94399 w 2349725"/>
              <a:gd name="connsiteY4-20" fmla="*/ 521556 h 1952207"/>
              <a:gd name="connsiteX0-21" fmla="*/ 854366 w 3119822"/>
              <a:gd name="connsiteY0-22" fmla="*/ 521556 h 1948478"/>
              <a:gd name="connsiteX1-23" fmla="*/ 2216979 w 3119822"/>
              <a:gd name="connsiteY1-24" fmla="*/ 9843 h 1948478"/>
              <a:gd name="connsiteX2-25" fmla="*/ 3109692 w 3119822"/>
              <a:gd name="connsiteY2-26" fmla="*/ 902556 h 1948478"/>
              <a:gd name="connsiteX3-27" fmla="*/ 1124779 w 3119822"/>
              <a:gd name="connsiteY3-28" fmla="*/ 1947669 h 1948478"/>
              <a:gd name="connsiteX4-29" fmla="*/ 854366 w 3119822"/>
              <a:gd name="connsiteY4-30" fmla="*/ 521556 h 1948478"/>
              <a:gd name="connsiteX0-31" fmla="*/ 39563 w 2294889"/>
              <a:gd name="connsiteY0-32" fmla="*/ 521556 h 2028234"/>
              <a:gd name="connsiteX1-33" fmla="*/ 1402176 w 2294889"/>
              <a:gd name="connsiteY1-34" fmla="*/ 9843 h 2028234"/>
              <a:gd name="connsiteX2-35" fmla="*/ 2294889 w 2294889"/>
              <a:gd name="connsiteY2-36" fmla="*/ 902556 h 2028234"/>
              <a:gd name="connsiteX3-37" fmla="*/ 309976 w 2294889"/>
              <a:gd name="connsiteY3-38" fmla="*/ 1947669 h 2028234"/>
              <a:gd name="connsiteX4-39" fmla="*/ 39563 w 2294889"/>
              <a:gd name="connsiteY4-40" fmla="*/ 521556 h 2028234"/>
              <a:gd name="connsiteX0-41" fmla="*/ 107419 w 2311945"/>
              <a:gd name="connsiteY0-42" fmla="*/ 356635 h 1982662"/>
              <a:gd name="connsiteX1-43" fmla="*/ 1419232 w 2311945"/>
              <a:gd name="connsiteY1-44" fmla="*/ 35422 h 1982662"/>
              <a:gd name="connsiteX2-45" fmla="*/ 2311945 w 2311945"/>
              <a:gd name="connsiteY2-46" fmla="*/ 928135 h 1982662"/>
              <a:gd name="connsiteX3-47" fmla="*/ 327032 w 2311945"/>
              <a:gd name="connsiteY3-48" fmla="*/ 1973248 h 1982662"/>
              <a:gd name="connsiteX4-49" fmla="*/ 107419 w 2311945"/>
              <a:gd name="connsiteY4-50" fmla="*/ 356635 h 1982662"/>
              <a:gd name="connsiteX0-51" fmla="*/ 109483 w 2528911"/>
              <a:gd name="connsiteY0-52" fmla="*/ 356635 h 2068067"/>
              <a:gd name="connsiteX1-53" fmla="*/ 1421296 w 2528911"/>
              <a:gd name="connsiteY1-54" fmla="*/ 35422 h 2068067"/>
              <a:gd name="connsiteX2-55" fmla="*/ 2314009 w 2528911"/>
              <a:gd name="connsiteY2-56" fmla="*/ 928135 h 2068067"/>
              <a:gd name="connsiteX3-57" fmla="*/ 2359480 w 2528911"/>
              <a:gd name="connsiteY3-58" fmla="*/ 1776007 h 2068067"/>
              <a:gd name="connsiteX4-59" fmla="*/ 329096 w 2528911"/>
              <a:gd name="connsiteY4-60" fmla="*/ 1973248 h 2068067"/>
              <a:gd name="connsiteX5" fmla="*/ 109483 w 2528911"/>
              <a:gd name="connsiteY5" fmla="*/ 356635 h 2068067"/>
              <a:gd name="connsiteX0-61" fmla="*/ 109483 w 2373932"/>
              <a:gd name="connsiteY0-62" fmla="*/ 356635 h 2068067"/>
              <a:gd name="connsiteX1-63" fmla="*/ 1421296 w 2373932"/>
              <a:gd name="connsiteY1-64" fmla="*/ 35422 h 2068067"/>
              <a:gd name="connsiteX2-65" fmla="*/ 2314009 w 2373932"/>
              <a:gd name="connsiteY2-66" fmla="*/ 928135 h 2068067"/>
              <a:gd name="connsiteX3-67" fmla="*/ 2359480 w 2373932"/>
              <a:gd name="connsiteY3-68" fmla="*/ 1776007 h 2068067"/>
              <a:gd name="connsiteX4-69" fmla="*/ 329096 w 2373932"/>
              <a:gd name="connsiteY4-70" fmla="*/ 1973248 h 2068067"/>
              <a:gd name="connsiteX5-71" fmla="*/ 109483 w 2373932"/>
              <a:gd name="connsiteY5-72" fmla="*/ 356635 h 2068067"/>
              <a:gd name="connsiteX0-73" fmla="*/ 116651 w 2631994"/>
              <a:gd name="connsiteY0-74" fmla="*/ 356635 h 2168820"/>
              <a:gd name="connsiteX1-75" fmla="*/ 1428464 w 2631994"/>
              <a:gd name="connsiteY1-76" fmla="*/ 35422 h 2168820"/>
              <a:gd name="connsiteX2-77" fmla="*/ 2321177 w 2631994"/>
              <a:gd name="connsiteY2-78" fmla="*/ 928135 h 2168820"/>
              <a:gd name="connsiteX3-79" fmla="*/ 2366648 w 2631994"/>
              <a:gd name="connsiteY3-80" fmla="*/ 1776007 h 2168820"/>
              <a:gd name="connsiteX4-81" fmla="*/ 2519048 w 2631994"/>
              <a:gd name="connsiteY4-82" fmla="*/ 2118907 h 2168820"/>
              <a:gd name="connsiteX5-83" fmla="*/ 336264 w 2631994"/>
              <a:gd name="connsiteY5-84" fmla="*/ 1973248 h 2168820"/>
              <a:gd name="connsiteX6" fmla="*/ 116651 w 2631994"/>
              <a:gd name="connsiteY6" fmla="*/ 356635 h 2168820"/>
              <a:gd name="connsiteX0-85" fmla="*/ 177495 w 2692838"/>
              <a:gd name="connsiteY0-86" fmla="*/ 313491 h 2125676"/>
              <a:gd name="connsiteX1-87" fmla="*/ 2327508 w 2692838"/>
              <a:gd name="connsiteY1-88" fmla="*/ 43078 h 2125676"/>
              <a:gd name="connsiteX2-89" fmla="*/ 2382021 w 2692838"/>
              <a:gd name="connsiteY2-90" fmla="*/ 884991 h 2125676"/>
              <a:gd name="connsiteX3-91" fmla="*/ 2427492 w 2692838"/>
              <a:gd name="connsiteY3-92" fmla="*/ 1732863 h 2125676"/>
              <a:gd name="connsiteX4-93" fmla="*/ 2579892 w 2692838"/>
              <a:gd name="connsiteY4-94" fmla="*/ 2075763 h 2125676"/>
              <a:gd name="connsiteX5-95" fmla="*/ 397108 w 2692838"/>
              <a:gd name="connsiteY5-96" fmla="*/ 1930104 h 2125676"/>
              <a:gd name="connsiteX6-97" fmla="*/ 177495 w 2692838"/>
              <a:gd name="connsiteY6-98" fmla="*/ 313491 h 2125676"/>
              <a:gd name="connsiteX0-99" fmla="*/ 177495 w 2709491"/>
              <a:gd name="connsiteY0-100" fmla="*/ 323726 h 2135911"/>
              <a:gd name="connsiteX1-101" fmla="*/ 2327508 w 2709491"/>
              <a:gd name="connsiteY1-102" fmla="*/ 53313 h 2135911"/>
              <a:gd name="connsiteX2-103" fmla="*/ 2674121 w 2709491"/>
              <a:gd name="connsiteY2-104" fmla="*/ 1034926 h 2135911"/>
              <a:gd name="connsiteX3-105" fmla="*/ 2427492 w 2709491"/>
              <a:gd name="connsiteY3-106" fmla="*/ 1743098 h 2135911"/>
              <a:gd name="connsiteX4-107" fmla="*/ 2579892 w 2709491"/>
              <a:gd name="connsiteY4-108" fmla="*/ 2085998 h 2135911"/>
              <a:gd name="connsiteX5-109" fmla="*/ 397108 w 2709491"/>
              <a:gd name="connsiteY5-110" fmla="*/ 1940339 h 2135911"/>
              <a:gd name="connsiteX6-111" fmla="*/ 177495 w 2709491"/>
              <a:gd name="connsiteY6-112" fmla="*/ 323726 h 2135911"/>
              <a:gd name="connsiteX0-113" fmla="*/ 177495 w 2847963"/>
              <a:gd name="connsiteY0-114" fmla="*/ 323726 h 2135911"/>
              <a:gd name="connsiteX1-115" fmla="*/ 2327508 w 2847963"/>
              <a:gd name="connsiteY1-116" fmla="*/ 53313 h 2135911"/>
              <a:gd name="connsiteX2-117" fmla="*/ 2674121 w 2847963"/>
              <a:gd name="connsiteY2-118" fmla="*/ 1034926 h 2135911"/>
              <a:gd name="connsiteX3-119" fmla="*/ 2833892 w 2847963"/>
              <a:gd name="connsiteY3-120" fmla="*/ 1717698 h 2135911"/>
              <a:gd name="connsiteX4-121" fmla="*/ 2579892 w 2847963"/>
              <a:gd name="connsiteY4-122" fmla="*/ 2085998 h 2135911"/>
              <a:gd name="connsiteX5-123" fmla="*/ 397108 w 2847963"/>
              <a:gd name="connsiteY5-124" fmla="*/ 1940339 h 2135911"/>
              <a:gd name="connsiteX6-125" fmla="*/ 177495 w 2847963"/>
              <a:gd name="connsiteY6-126" fmla="*/ 323726 h 2135911"/>
              <a:gd name="connsiteX0-127" fmla="*/ 177495 w 2981082"/>
              <a:gd name="connsiteY0-128" fmla="*/ 315350 h 2127535"/>
              <a:gd name="connsiteX1-129" fmla="*/ 2327508 w 2981082"/>
              <a:gd name="connsiteY1-130" fmla="*/ 44937 h 2127535"/>
              <a:gd name="connsiteX2-131" fmla="*/ 2928121 w 2981082"/>
              <a:gd name="connsiteY2-132" fmla="*/ 912250 h 2127535"/>
              <a:gd name="connsiteX3-133" fmla="*/ 2833892 w 2981082"/>
              <a:gd name="connsiteY3-134" fmla="*/ 1709322 h 2127535"/>
              <a:gd name="connsiteX4-135" fmla="*/ 2579892 w 2981082"/>
              <a:gd name="connsiteY4-136" fmla="*/ 2077622 h 2127535"/>
              <a:gd name="connsiteX5-137" fmla="*/ 397108 w 2981082"/>
              <a:gd name="connsiteY5-138" fmla="*/ 1931963 h 2127535"/>
              <a:gd name="connsiteX6-139" fmla="*/ 177495 w 2981082"/>
              <a:gd name="connsiteY6-140" fmla="*/ 315350 h 2127535"/>
              <a:gd name="connsiteX0-141" fmla="*/ 207246 w 3010833"/>
              <a:gd name="connsiteY0-142" fmla="*/ 325893 h 2138078"/>
              <a:gd name="connsiteX1-143" fmla="*/ 2763659 w 3010833"/>
              <a:gd name="connsiteY1-144" fmla="*/ 42780 h 2138078"/>
              <a:gd name="connsiteX2-145" fmla="*/ 2957872 w 3010833"/>
              <a:gd name="connsiteY2-146" fmla="*/ 922793 h 2138078"/>
              <a:gd name="connsiteX3-147" fmla="*/ 2863643 w 3010833"/>
              <a:gd name="connsiteY3-148" fmla="*/ 1719865 h 2138078"/>
              <a:gd name="connsiteX4-149" fmla="*/ 2609643 w 3010833"/>
              <a:gd name="connsiteY4-150" fmla="*/ 2088165 h 2138078"/>
              <a:gd name="connsiteX5-151" fmla="*/ 426859 w 3010833"/>
              <a:gd name="connsiteY5-152" fmla="*/ 1942506 h 2138078"/>
              <a:gd name="connsiteX6-153" fmla="*/ 207246 w 3010833"/>
              <a:gd name="connsiteY6-154" fmla="*/ 325893 h 21380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71" y="connsiteY5-72"/>
              </a:cxn>
              <a:cxn ang="0">
                <a:pos x="connsiteX6-97" y="connsiteY6-98"/>
              </a:cxn>
            </a:cxnLst>
            <a:rect l="l" t="t" r="r" b="b"/>
            <a:pathLst>
              <a:path w="3010833" h="2138078">
                <a:moveTo>
                  <a:pt x="207246" y="325893"/>
                </a:moveTo>
                <a:cubicBezTo>
                  <a:pt x="596713" y="9272"/>
                  <a:pt x="2305221" y="-56703"/>
                  <a:pt x="2763659" y="42780"/>
                </a:cubicBezTo>
                <a:cubicBezTo>
                  <a:pt x="3222097" y="142263"/>
                  <a:pt x="2812091" y="766046"/>
                  <a:pt x="2957872" y="922793"/>
                </a:cubicBezTo>
                <a:cubicBezTo>
                  <a:pt x="3103653" y="1079540"/>
                  <a:pt x="2906865" y="1559503"/>
                  <a:pt x="2863643" y="1719865"/>
                </a:cubicBezTo>
                <a:cubicBezTo>
                  <a:pt x="2820422" y="1880227"/>
                  <a:pt x="2948040" y="2055292"/>
                  <a:pt x="2609643" y="2088165"/>
                </a:cubicBezTo>
                <a:cubicBezTo>
                  <a:pt x="2271246" y="2121038"/>
                  <a:pt x="827259" y="2236218"/>
                  <a:pt x="426859" y="1942506"/>
                </a:cubicBezTo>
                <a:cubicBezTo>
                  <a:pt x="26459" y="1648794"/>
                  <a:pt x="-182221" y="642514"/>
                  <a:pt x="207246" y="325893"/>
                </a:cubicBezTo>
                <a:close/>
              </a:path>
            </a:pathLst>
          </a:cu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hd22aqr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宽屏</PresentationFormat>
  <Paragraphs>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时尚中黑简体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2022-03-08T03:37:45Z</dcterms:created>
  <dcterms:modified xsi:type="dcterms:W3CDTF">2023-01-10T07:24:40Z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662A42B1267E4D2A8942FDFF755525D7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