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4" r:id="rId2"/>
    <p:sldId id="263" r:id="rId3"/>
    <p:sldId id="262" r:id="rId4"/>
    <p:sldId id="269" r:id="rId5"/>
    <p:sldId id="280" r:id="rId6"/>
    <p:sldId id="259" r:id="rId7"/>
    <p:sldId id="281" r:id="rId8"/>
    <p:sldId id="279" r:id="rId9"/>
    <p:sldId id="283" r:id="rId10"/>
    <p:sldId id="282" r:id="rId11"/>
    <p:sldId id="272" r:id="rId12"/>
  </p:sldIdLst>
  <p:sldSz cx="9144000" cy="6858000" type="screen4x3"/>
  <p:notesSz cx="7559675" cy="10691813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1pPr>
    <a:lvl2pPr marL="4838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2pPr>
    <a:lvl3pPr marL="96774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3pPr>
    <a:lvl4pPr marL="145161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4pPr>
    <a:lvl5pPr marL="193548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5pPr>
    <a:lvl6pPr marL="2419350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6pPr>
    <a:lvl7pPr marL="2902585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7pPr>
    <a:lvl8pPr marL="3386455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8pPr>
    <a:lvl9pPr marL="3870325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171DB"/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28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32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282066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325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2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282066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32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SzPct val="100000"/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SzPct val="100000"/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68C49BE-3196-48C6-94D3-AEE5558C0BB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SzPct val="100000"/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buSzPct val="100000"/>
              <a:buFont typeface="Arial" panose="020B0604020202020204" pitchFamily="34" charset="0"/>
              <a:buNone/>
              <a:defRPr sz="1200"/>
            </a:lvl1pPr>
          </a:lstStyle>
          <a:p>
            <a:fld id="{4FE19295-909F-4D4E-8B59-37BC836157F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387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774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5161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548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935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02585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6455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70325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9295-909F-4D4E-8B59-37BC836157F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未知"/>
          <p:cNvSpPr/>
          <p:nvPr/>
        </p:nvSpPr>
        <p:spPr bwMode="auto">
          <a:xfrm>
            <a:off x="0" y="6048386"/>
            <a:ext cx="2762249" cy="809625"/>
          </a:xfrm>
          <a:custGeom>
            <a:avLst/>
            <a:gdLst>
              <a:gd name="T0" fmla="*/ 0 w 1740"/>
              <a:gd name="T1" fmla="*/ 0 h 510"/>
              <a:gd name="T2" fmla="*/ 0 w 1740"/>
              <a:gd name="T3" fmla="*/ 510 h 510"/>
              <a:gd name="T4" fmla="*/ 1740 w 1740"/>
              <a:gd name="T5" fmla="*/ 510 h 510"/>
              <a:gd name="T6" fmla="*/ 1595 w 1740"/>
              <a:gd name="T7" fmla="*/ 30 h 510"/>
              <a:gd name="T8" fmla="*/ 0 w 1740"/>
              <a:gd name="T9" fmla="*/ 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43" tIns="45670" rIns="91343" bIns="45670"/>
          <a:lstStyle/>
          <a:p>
            <a:endParaRPr lang="zh-CN" altLang="en-US"/>
          </a:p>
        </p:txBody>
      </p:sp>
      <p:sp>
        <p:nvSpPr>
          <p:cNvPr id="19459" name="未知"/>
          <p:cNvSpPr/>
          <p:nvPr/>
        </p:nvSpPr>
        <p:spPr bwMode="auto">
          <a:xfrm>
            <a:off x="2590800" y="4705350"/>
            <a:ext cx="6400800" cy="2152650"/>
          </a:xfrm>
          <a:custGeom>
            <a:avLst/>
            <a:gdLst>
              <a:gd name="T0" fmla="*/ 1116 w 4032"/>
              <a:gd name="T1" fmla="*/ 0 h 1356"/>
              <a:gd name="T2" fmla="*/ 3840 w 4032"/>
              <a:gd name="T3" fmla="*/ 636 h 1356"/>
              <a:gd name="T4" fmla="*/ 4032 w 4032"/>
              <a:gd name="T5" fmla="*/ 1356 h 1356"/>
              <a:gd name="T6" fmla="*/ 288 w 4032"/>
              <a:gd name="T7" fmla="*/ 1356 h 1356"/>
              <a:gd name="T8" fmla="*/ 0 w 4032"/>
              <a:gd name="T9" fmla="*/ 828 h 1356"/>
              <a:gd name="T10" fmla="*/ 1116 w 4032"/>
              <a:gd name="T11" fmla="*/ 0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43" tIns="45670" rIns="91343" bIns="45670"/>
          <a:lstStyle/>
          <a:p>
            <a:endParaRPr lang="zh-CN" altLang="en-US"/>
          </a:p>
        </p:txBody>
      </p:sp>
      <p:sp>
        <p:nvSpPr>
          <p:cNvPr id="19460" name="未知"/>
          <p:cNvSpPr/>
          <p:nvPr/>
        </p:nvSpPr>
        <p:spPr bwMode="auto">
          <a:xfrm>
            <a:off x="4400550" y="781057"/>
            <a:ext cx="4743450" cy="5048250"/>
          </a:xfrm>
          <a:custGeom>
            <a:avLst/>
            <a:gdLst>
              <a:gd name="T0" fmla="*/ 510 w 2988"/>
              <a:gd name="T1" fmla="*/ 1098 h 3180"/>
              <a:gd name="T2" fmla="*/ 2280 w 2988"/>
              <a:gd name="T3" fmla="*/ 0 h 3180"/>
              <a:gd name="T4" fmla="*/ 2988 w 2988"/>
              <a:gd name="T5" fmla="*/ 342 h 3180"/>
              <a:gd name="T6" fmla="*/ 2988 w 2988"/>
              <a:gd name="T7" fmla="*/ 2772 h 3180"/>
              <a:gd name="T8" fmla="*/ 1452 w 2988"/>
              <a:gd name="T9" fmla="*/ 3060 h 3180"/>
              <a:gd name="T10" fmla="*/ 0 w 2988"/>
              <a:gd name="T11" fmla="*/ 2406 h 3180"/>
              <a:gd name="T12" fmla="*/ 510 w 2988"/>
              <a:gd name="T13" fmla="*/ 1098 h 3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43" tIns="45670" rIns="91343" bIns="45670"/>
          <a:lstStyle/>
          <a:p>
            <a:endParaRPr lang="zh-CN" altLang="en-US"/>
          </a:p>
        </p:txBody>
      </p:sp>
      <p:sp>
        <p:nvSpPr>
          <p:cNvPr id="19461" name="未知"/>
          <p:cNvSpPr/>
          <p:nvPr/>
        </p:nvSpPr>
        <p:spPr bwMode="auto">
          <a:xfrm>
            <a:off x="4800606" y="5"/>
            <a:ext cx="3276600" cy="2409824"/>
          </a:xfrm>
          <a:custGeom>
            <a:avLst/>
            <a:gdLst>
              <a:gd name="T0" fmla="*/ 0 w 2064"/>
              <a:gd name="T1" fmla="*/ 0 h 1518"/>
              <a:gd name="T2" fmla="*/ 276 w 2064"/>
              <a:gd name="T3" fmla="*/ 1518 h 1518"/>
              <a:gd name="T4" fmla="*/ 2064 w 2064"/>
              <a:gd name="T5" fmla="*/ 0 h 1518"/>
              <a:gd name="T6" fmla="*/ 0 w 2064"/>
              <a:gd name="T7" fmla="*/ 0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43" tIns="45670" rIns="91343" bIns="45670"/>
          <a:lstStyle/>
          <a:p>
            <a:endParaRPr lang="zh-CN" altLang="en-US"/>
          </a:p>
        </p:txBody>
      </p:sp>
      <p:sp>
        <p:nvSpPr>
          <p:cNvPr id="19462" name="未知"/>
          <p:cNvSpPr/>
          <p:nvPr/>
        </p:nvSpPr>
        <p:spPr bwMode="auto">
          <a:xfrm>
            <a:off x="0" y="11"/>
            <a:ext cx="6583363" cy="7267575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43" tIns="45670" rIns="91343" bIns="45670"/>
          <a:lstStyle/>
          <a:p>
            <a:endParaRPr lang="zh-CN" altLang="en-US"/>
          </a:p>
        </p:txBody>
      </p:sp>
      <p:sp>
        <p:nvSpPr>
          <p:cNvPr id="19463" name="未知"/>
          <p:cNvSpPr/>
          <p:nvPr/>
        </p:nvSpPr>
        <p:spPr bwMode="auto">
          <a:xfrm>
            <a:off x="0" y="10"/>
            <a:ext cx="6372225" cy="7072313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43" tIns="45670" rIns="91343" bIns="45670"/>
          <a:lstStyle/>
          <a:p>
            <a:endParaRPr lang="zh-CN" alt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250825" y="1599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43" tIns="45670" rIns="91343" bIns="45670"/>
          <a:lstStyle/>
          <a:p>
            <a:endParaRPr lang="zh-CN" altLang="en-US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43" tIns="45670" rIns="91343" bIns="45670"/>
          <a:lstStyle/>
          <a:p>
            <a:endParaRPr lang="zh-CN" altLang="en-US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2338388" y="1592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43" tIns="45670" rIns="91343" bIns="45670"/>
          <a:lstStyle/>
          <a:p>
            <a:endParaRPr lang="zh-CN" altLang="en-US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43" tIns="45670" rIns="91343" bIns="45670"/>
          <a:lstStyle/>
          <a:p>
            <a:endParaRPr lang="zh-CN" altLang="en-US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4427538" y="1599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43" tIns="45670" rIns="91343" bIns="45670"/>
          <a:lstStyle/>
          <a:p>
            <a:endParaRPr lang="zh-CN" altLang="en-US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rot="5400000">
            <a:off x="2913063" y="-265429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43" tIns="45670" rIns="91343" bIns="45670"/>
          <a:lstStyle/>
          <a:p>
            <a:endParaRPr lang="zh-CN" altLang="en-US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43" tIns="45670" rIns="91343" bIns="45670"/>
          <a:lstStyle/>
          <a:p>
            <a:endParaRPr lang="zh-CN" altLang="en-US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 rot="5400000">
            <a:off x="3011488" y="-622300"/>
            <a:ext cx="0" cy="6010276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43" tIns="45670" rIns="91343" bIns="45670"/>
          <a:lstStyle/>
          <a:p>
            <a:endParaRPr lang="zh-CN" altLang="en-US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rot="5400000">
            <a:off x="2907507" y="548492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43" tIns="45670" rIns="91343" bIns="45670"/>
          <a:lstStyle/>
          <a:p>
            <a:endParaRPr lang="zh-CN" altLang="en-US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43" tIns="45670" rIns="91343" bIns="45670"/>
          <a:lstStyle/>
          <a:p>
            <a:endParaRPr lang="zh-CN" altLang="en-US"/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43" tIns="45670" rIns="91343" bIns="45670"/>
          <a:lstStyle/>
          <a:p>
            <a:endParaRPr lang="zh-CN" altLang="en-US"/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2362200" y="277813"/>
            <a:ext cx="1012826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43" tIns="45670" rIns="91343" bIns="45670" anchor="ctr"/>
          <a:lstStyle/>
          <a:p>
            <a:endParaRPr lang="zh-CN" altLang="en-US"/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285750" y="2427297"/>
            <a:ext cx="1012826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43" tIns="45670" rIns="91343" bIns="45670" anchor="ctr"/>
          <a:lstStyle/>
          <a:p>
            <a:endParaRPr lang="zh-CN" altLang="en-US"/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10" y="271472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43" tIns="45670" rIns="91343" bIns="45670" anchor="ctr"/>
          <a:lstStyle/>
          <a:p>
            <a:endParaRPr lang="zh-CN" altLang="en-US"/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1331920" y="1589"/>
            <a:ext cx="1012826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43" tIns="45670" rIns="91343" bIns="45670" anchor="ctr"/>
          <a:lstStyle/>
          <a:p>
            <a:endParaRPr lang="zh-CN" altLang="en-US"/>
          </a:p>
        </p:txBody>
      </p:sp>
      <p:sp>
        <p:nvSpPr>
          <p:cNvPr id="19479" name="未知"/>
          <p:cNvSpPr/>
          <p:nvPr/>
        </p:nvSpPr>
        <p:spPr bwMode="auto">
          <a:xfrm>
            <a:off x="2365374" y="4541838"/>
            <a:ext cx="1009650" cy="1033462"/>
          </a:xfrm>
          <a:custGeom>
            <a:avLst/>
            <a:gdLst>
              <a:gd name="T0" fmla="*/ 0 w 636"/>
              <a:gd name="T1" fmla="*/ 0 h 651"/>
              <a:gd name="T2" fmla="*/ 0 w 636"/>
              <a:gd name="T3" fmla="*/ 645 h 651"/>
              <a:gd name="T4" fmla="*/ 636 w 636"/>
              <a:gd name="T5" fmla="*/ 651 h 651"/>
              <a:gd name="T6" fmla="*/ 632 w 636"/>
              <a:gd name="T7" fmla="*/ 0 h 651"/>
              <a:gd name="T8" fmla="*/ 0 w 636"/>
              <a:gd name="T9" fmla="*/ 0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43" tIns="45670" rIns="91343" bIns="45670"/>
          <a:lstStyle/>
          <a:p>
            <a:endParaRPr lang="zh-CN" altLang="en-US"/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285750" y="2435229"/>
            <a:ext cx="1012826" cy="1025525"/>
          </a:xfrm>
          <a:prstGeom prst="rect">
            <a:avLst/>
          </a:prstGeom>
          <a:solidFill>
            <a:srgbClr val="FFFFFF">
              <a:alpha val="2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43" tIns="45670" rIns="91343" bIns="45670" anchor="ctr"/>
          <a:lstStyle/>
          <a:p>
            <a:endParaRPr lang="zh-CN" altLang="en-US"/>
          </a:p>
        </p:txBody>
      </p:sp>
      <p:sp>
        <p:nvSpPr>
          <p:cNvPr id="19481" name="Rectangle 2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9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6F64124D-7585-42D5-AEA9-B1E19D9135A4}" type="datetimeFigureOut">
              <a:rPr lang="zh-CN" altLang="en-US"/>
              <a:t>2023-01-17</a:t>
            </a:fld>
            <a:endParaRPr lang="fr-CA" altLang="zh-CN"/>
          </a:p>
        </p:txBody>
      </p:sp>
      <p:sp>
        <p:nvSpPr>
          <p:cNvPr id="19482" name="Rectangle 2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1" y="6407159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19483" name="Rectangle 2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9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76347132-DEF3-48AB-9F4B-ACCDC93EEAC7}" type="slidenum">
              <a:rPr lang="zh-CN" altLang="fr-CA"/>
              <a:t>‹#›</a:t>
            </a:fld>
            <a:endParaRPr lang="fr-CA" altLang="zh-CN"/>
          </a:p>
        </p:txBody>
      </p:sp>
      <p:grpSp>
        <p:nvGrpSpPr>
          <p:cNvPr id="19484" name="Group 28"/>
          <p:cNvGrpSpPr/>
          <p:nvPr/>
        </p:nvGrpSpPr>
        <p:grpSpPr bwMode="auto">
          <a:xfrm>
            <a:off x="8077200" y="10"/>
            <a:ext cx="1076325" cy="6858000"/>
            <a:chOff x="0" y="0"/>
            <a:chExt cx="678" cy="4320"/>
          </a:xfrm>
        </p:grpSpPr>
        <p:sp>
          <p:nvSpPr>
            <p:cNvPr id="19485" name="未知"/>
            <p:cNvSpPr/>
            <p:nvPr/>
          </p:nvSpPr>
          <p:spPr bwMode="auto">
            <a:xfrm>
              <a:off x="0" y="0"/>
              <a:ext cx="672" cy="702"/>
            </a:xfrm>
            <a:custGeom>
              <a:avLst/>
              <a:gdLst>
                <a:gd name="T0" fmla="*/ 0 w 672"/>
                <a:gd name="T1" fmla="*/ 432 h 720"/>
                <a:gd name="T2" fmla="*/ 288 w 672"/>
                <a:gd name="T3" fmla="*/ 0 h 720"/>
                <a:gd name="T4" fmla="*/ 672 w 672"/>
                <a:gd name="T5" fmla="*/ 0 h 720"/>
                <a:gd name="T6" fmla="*/ 672 w 672"/>
                <a:gd name="T7" fmla="*/ 720 h 720"/>
                <a:gd name="T8" fmla="*/ 0 w 672"/>
                <a:gd name="T9" fmla="*/ 432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6" name="未知"/>
            <p:cNvSpPr/>
            <p:nvPr/>
          </p:nvSpPr>
          <p:spPr bwMode="auto">
            <a:xfrm>
              <a:off x="514" y="3496"/>
              <a:ext cx="164" cy="824"/>
            </a:xfrm>
            <a:custGeom>
              <a:avLst/>
              <a:gdLst>
                <a:gd name="T0" fmla="*/ 206 w 212"/>
                <a:gd name="T1" fmla="*/ 0 h 824"/>
                <a:gd name="T2" fmla="*/ 0 w 212"/>
                <a:gd name="T3" fmla="*/ 82 h 824"/>
                <a:gd name="T4" fmla="*/ 168 w 212"/>
                <a:gd name="T5" fmla="*/ 824 h 824"/>
                <a:gd name="T6" fmla="*/ 212 w 212"/>
                <a:gd name="T7" fmla="*/ 822 h 824"/>
                <a:gd name="T8" fmla="*/ 206 w 212"/>
                <a:gd name="T9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487" name="Rectangle 31"/>
          <p:cNvSpPr>
            <a:spLocks noChangeArrowheads="1"/>
          </p:cNvSpPr>
          <p:nvPr/>
        </p:nvSpPr>
        <p:spPr bwMode="auto">
          <a:xfrm>
            <a:off x="5495928" y="1333502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43" tIns="45670" rIns="91343" bIns="45670" anchor="ctr"/>
          <a:lstStyle/>
          <a:p>
            <a:endParaRPr lang="zh-CN" altLang="en-US"/>
          </a:p>
        </p:txBody>
      </p:sp>
      <p:sp>
        <p:nvSpPr>
          <p:cNvPr id="19488" name="Line 32"/>
          <p:cNvSpPr>
            <a:spLocks noChangeShapeType="1"/>
          </p:cNvSpPr>
          <p:nvPr/>
        </p:nvSpPr>
        <p:spPr bwMode="auto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43" tIns="45670" rIns="91343" bIns="45670"/>
          <a:lstStyle/>
          <a:p>
            <a:endParaRPr lang="zh-CN" altLang="en-US"/>
          </a:p>
        </p:txBody>
      </p:sp>
      <p:sp>
        <p:nvSpPr>
          <p:cNvPr id="19489" name="Rectangle 33"/>
          <p:cNvSpPr>
            <a:spLocks noChangeArrowheads="1"/>
          </p:cNvSpPr>
          <p:nvPr/>
        </p:nvSpPr>
        <p:spPr bwMode="auto">
          <a:xfrm>
            <a:off x="4457700" y="3495680"/>
            <a:ext cx="1012826" cy="1025525"/>
          </a:xfrm>
          <a:prstGeom prst="rect">
            <a:avLst/>
          </a:prstGeom>
          <a:solidFill>
            <a:srgbClr val="FFFFFF">
              <a:alpha val="2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43" tIns="45670" rIns="91343" bIns="45670" anchor="ctr"/>
          <a:lstStyle/>
          <a:p>
            <a:endParaRPr lang="zh-CN" altLang="en-US"/>
          </a:p>
        </p:txBody>
      </p:sp>
      <p:sp>
        <p:nvSpPr>
          <p:cNvPr id="19490" name="Rectangle 34"/>
          <p:cNvSpPr>
            <a:spLocks noGrp="1" noChangeArrowheads="1"/>
          </p:cNvSpPr>
          <p:nvPr>
            <p:ph type="ctrTitle"/>
          </p:nvPr>
        </p:nvSpPr>
        <p:spPr>
          <a:xfrm>
            <a:off x="333377" y="2206625"/>
            <a:ext cx="6472238" cy="114935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 b="1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zh-CN" altLang="fr-CA" noProof="0" smtClean="0"/>
          </a:p>
        </p:txBody>
      </p:sp>
      <p:pic>
        <p:nvPicPr>
          <p:cNvPr id="19491" name="Picture 35" descr="wate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393398">
            <a:off x="2667000" y="609600"/>
            <a:ext cx="266382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92" name="Rectangle 36"/>
          <p:cNvSpPr>
            <a:spLocks noGrp="1" noChangeArrowheads="1"/>
          </p:cNvSpPr>
          <p:nvPr>
            <p:ph type="subTitle" idx="1"/>
          </p:nvPr>
        </p:nvSpPr>
        <p:spPr>
          <a:xfrm>
            <a:off x="323860" y="3502025"/>
            <a:ext cx="6480175" cy="1054100"/>
          </a:xfrm>
        </p:spPr>
        <p:txBody>
          <a:bodyPr/>
          <a:lstStyle>
            <a:lvl1pPr marL="0" indent="0">
              <a:buFontTx/>
              <a:buNone/>
              <a:defRPr sz="320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zh-CN" altLang="fr-CA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FE0AE2-8ACB-43AF-9CE6-E7885A691283}" type="datetimeFigureOut">
              <a:rPr lang="zh-CN" altLang="en-US"/>
              <a:t>2023-01-17</a:t>
            </a:fld>
            <a:endParaRPr lang="fr-CA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0DA23-FDAA-4530-B3AC-5D885A524F2B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07C7BA-608D-43C5-A388-8B54F1C3F482}" type="datetimeFigureOut">
              <a:rPr lang="zh-CN" altLang="en-US"/>
              <a:t>2023-01-17</a:t>
            </a:fld>
            <a:endParaRPr lang="fr-CA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8CF85-DE05-4B08-B3E8-522833287895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992FDF-CE63-4BF7-8526-5C32914E7CA3}" type="datetimeFigureOut">
              <a:rPr lang="zh-CN" altLang="en-US"/>
              <a:t>2023-01-17</a:t>
            </a:fld>
            <a:endParaRPr lang="fr-CA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16C6B-5C60-4121-8576-539F5FC112A1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A51C18-10CF-42CF-8ABB-C9BD0E2B6715}" type="datetimeFigureOut">
              <a:rPr lang="zh-CN" altLang="en-US"/>
              <a:t>2023-01-17</a:t>
            </a:fld>
            <a:endParaRPr lang="fr-CA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762C1-5FC7-40A0-B8F5-2831E54536CF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7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360048-8E9E-43B5-BA5B-322BCB78AECE}" type="datetimeFigureOut">
              <a:rPr lang="zh-CN" altLang="en-US"/>
              <a:t>2023-01-17</a:t>
            </a:fld>
            <a:endParaRPr lang="fr-CA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6B991-6FAE-4A1F-BB5F-7C83F7F2CC84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800" b="1"/>
            </a:lvl3pPr>
            <a:lvl4pPr marL="1370330" indent="0">
              <a:buNone/>
              <a:defRPr sz="1600" b="1"/>
            </a:lvl4pPr>
            <a:lvl5pPr marL="1826895" indent="0">
              <a:buNone/>
              <a:defRPr sz="1600" b="1"/>
            </a:lvl5pPr>
            <a:lvl6pPr marL="2283460" indent="0">
              <a:buNone/>
              <a:defRPr sz="1600" b="1"/>
            </a:lvl6pPr>
            <a:lvl7pPr marL="2740025" indent="0">
              <a:buNone/>
              <a:defRPr sz="1600" b="1"/>
            </a:lvl7pPr>
            <a:lvl8pPr marL="3197225" indent="0">
              <a:buNone/>
              <a:defRPr sz="1600" b="1"/>
            </a:lvl8pPr>
            <a:lvl9pPr marL="365379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800" b="1"/>
            </a:lvl3pPr>
            <a:lvl4pPr marL="1370330" indent="0">
              <a:buNone/>
              <a:defRPr sz="1600" b="1"/>
            </a:lvl4pPr>
            <a:lvl5pPr marL="1826895" indent="0">
              <a:buNone/>
              <a:defRPr sz="1600" b="1"/>
            </a:lvl5pPr>
            <a:lvl6pPr marL="2283460" indent="0">
              <a:buNone/>
              <a:defRPr sz="1600" b="1"/>
            </a:lvl6pPr>
            <a:lvl7pPr marL="2740025" indent="0">
              <a:buNone/>
              <a:defRPr sz="1600" b="1"/>
            </a:lvl7pPr>
            <a:lvl8pPr marL="3197225" indent="0">
              <a:buNone/>
              <a:defRPr sz="1600" b="1"/>
            </a:lvl8pPr>
            <a:lvl9pPr marL="365379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5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F0B12B-6AE8-4FF6-9982-CED64982B962}" type="datetimeFigureOut">
              <a:rPr lang="zh-CN" altLang="en-US"/>
              <a:t>2023-01-17</a:t>
            </a:fld>
            <a:endParaRPr lang="fr-CA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85F5F-A997-432C-8D69-50A831FECEB2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E477E0-D5B2-44A5-B6BC-9AA843775A22}" type="datetimeFigureOut">
              <a:rPr lang="zh-CN" altLang="en-US"/>
              <a:t>2023-01-17</a:t>
            </a:fld>
            <a:endParaRPr lang="fr-CA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B26BC-7168-40CE-8806-CE8B0EA5EB69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20CF96-ACEE-4ED7-A854-E4E7677ACA00}" type="datetimeFigureOut">
              <a:rPr lang="zh-CN" altLang="en-US"/>
              <a:t>2023-01-17</a:t>
            </a:fld>
            <a:endParaRPr lang="fr-CA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1FC93-BE9F-4380-9549-0F07F4652163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8" y="1435100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565" indent="0">
              <a:buNone/>
              <a:defRPr sz="1200"/>
            </a:lvl2pPr>
            <a:lvl3pPr marL="913130" indent="0">
              <a:buNone/>
              <a:defRPr sz="1000"/>
            </a:lvl3pPr>
            <a:lvl4pPr marL="1370330" indent="0">
              <a:buNone/>
              <a:defRPr sz="1000"/>
            </a:lvl4pPr>
            <a:lvl5pPr marL="1826895" indent="0">
              <a:buNone/>
              <a:defRPr sz="1000"/>
            </a:lvl5pPr>
            <a:lvl6pPr marL="2283460" indent="0">
              <a:buNone/>
              <a:defRPr sz="1000"/>
            </a:lvl6pPr>
            <a:lvl7pPr marL="2740025" indent="0">
              <a:buNone/>
              <a:defRPr sz="1000"/>
            </a:lvl7pPr>
            <a:lvl8pPr marL="3197225" indent="0">
              <a:buNone/>
              <a:defRPr sz="1000"/>
            </a:lvl8pPr>
            <a:lvl9pPr marL="365379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99BC4E-5157-4549-9F45-59B7B7EA08D2}" type="datetimeFigureOut">
              <a:rPr lang="zh-CN" altLang="en-US"/>
              <a:t>2023-01-17</a:t>
            </a:fld>
            <a:endParaRPr lang="fr-CA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0A827-B24B-45A3-B59F-83E77310F4AF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130" indent="0">
              <a:buNone/>
              <a:defRPr sz="2400"/>
            </a:lvl3pPr>
            <a:lvl4pPr marL="1370330" indent="0">
              <a:buNone/>
              <a:defRPr sz="2000"/>
            </a:lvl4pPr>
            <a:lvl5pPr marL="1826895" indent="0">
              <a:buNone/>
              <a:defRPr sz="2000"/>
            </a:lvl5pPr>
            <a:lvl6pPr marL="2283460" indent="0">
              <a:buNone/>
              <a:defRPr sz="2000"/>
            </a:lvl6pPr>
            <a:lvl7pPr marL="2740025" indent="0">
              <a:buNone/>
              <a:defRPr sz="2000"/>
            </a:lvl7pPr>
            <a:lvl8pPr marL="3197225" indent="0">
              <a:buNone/>
              <a:defRPr sz="2000"/>
            </a:lvl8pPr>
            <a:lvl9pPr marL="365379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65" indent="0">
              <a:buNone/>
              <a:defRPr sz="1200"/>
            </a:lvl2pPr>
            <a:lvl3pPr marL="913130" indent="0">
              <a:buNone/>
              <a:defRPr sz="1000"/>
            </a:lvl3pPr>
            <a:lvl4pPr marL="1370330" indent="0">
              <a:buNone/>
              <a:defRPr sz="1000"/>
            </a:lvl4pPr>
            <a:lvl5pPr marL="1826895" indent="0">
              <a:buNone/>
              <a:defRPr sz="1000"/>
            </a:lvl5pPr>
            <a:lvl6pPr marL="2283460" indent="0">
              <a:buNone/>
              <a:defRPr sz="1000"/>
            </a:lvl6pPr>
            <a:lvl7pPr marL="2740025" indent="0">
              <a:buNone/>
              <a:defRPr sz="1000"/>
            </a:lvl7pPr>
            <a:lvl8pPr marL="3197225" indent="0">
              <a:buNone/>
              <a:defRPr sz="1000"/>
            </a:lvl8pPr>
            <a:lvl9pPr marL="365379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8305B3-DF3E-4C7C-8A80-14950E86EBE0}" type="datetimeFigureOut">
              <a:rPr lang="zh-CN" altLang="en-US"/>
              <a:t>2023-01-17</a:t>
            </a:fld>
            <a:endParaRPr lang="fr-CA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6F744-F8BF-418F-BF1B-C9757CEE207D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未知"/>
          <p:cNvSpPr/>
          <p:nvPr/>
        </p:nvSpPr>
        <p:spPr bwMode="auto">
          <a:xfrm>
            <a:off x="7308" y="-1588"/>
            <a:ext cx="9148763" cy="6864351"/>
          </a:xfrm>
          <a:custGeom>
            <a:avLst/>
            <a:gdLst>
              <a:gd name="T0" fmla="*/ 5766 w 5768"/>
              <a:gd name="T1" fmla="*/ 605 h 4329"/>
              <a:gd name="T2" fmla="*/ 5768 w 5768"/>
              <a:gd name="T3" fmla="*/ 4325 h 4329"/>
              <a:gd name="T4" fmla="*/ 1082 w 5768"/>
              <a:gd name="T5" fmla="*/ 4329 h 4329"/>
              <a:gd name="T6" fmla="*/ 13 w 5768"/>
              <a:gd name="T7" fmla="*/ 3351 h 4329"/>
              <a:gd name="T8" fmla="*/ 0 w 5768"/>
              <a:gd name="T9" fmla="*/ 0 h 4329"/>
              <a:gd name="T10" fmla="*/ 2428 w 5768"/>
              <a:gd name="T11" fmla="*/ 7 h 4329"/>
              <a:gd name="T12" fmla="*/ 5766 w 5768"/>
              <a:gd name="T13" fmla="*/ 605 h 4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3" tIns="45675" rIns="91353" bIns="45675"/>
          <a:lstStyle/>
          <a:p>
            <a:endParaRPr lang="zh-CN" altLang="en-US"/>
          </a:p>
        </p:txBody>
      </p:sp>
      <p:sp>
        <p:nvSpPr>
          <p:cNvPr id="18435" name="未知"/>
          <p:cNvSpPr/>
          <p:nvPr/>
        </p:nvSpPr>
        <p:spPr bwMode="auto">
          <a:xfrm>
            <a:off x="0" y="5500692"/>
            <a:ext cx="1436688" cy="135890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1100 h 1100"/>
              <a:gd name="T4" fmla="*/ 1089 w 1089"/>
              <a:gd name="T5" fmla="*/ 1100 h 1100"/>
              <a:gd name="T6" fmla="*/ 0 w 1089"/>
              <a:gd name="T7" fmla="*/ 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3" tIns="45675" rIns="91353" bIns="45675"/>
          <a:lstStyle/>
          <a:p>
            <a:endParaRPr lang="zh-CN" altLang="en-US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527050" y="1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</a:ln>
          <a:effectLst>
            <a:outerShdw dist="17961" dir="2700000" algn="ctr" rotWithShape="0">
              <a:schemeClr val="accent2">
                <a:alpha val="3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3" tIns="45675" rIns="91353" bIns="45675"/>
          <a:lstStyle/>
          <a:p>
            <a:endParaRPr lang="zh-CN" alt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1677987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</a:ln>
          <a:effectLst>
            <a:outerShdw dist="17961" dir="2700000" algn="ctr" rotWithShape="0">
              <a:schemeClr val="accent2">
                <a:alpha val="3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3" tIns="45675" rIns="91353" bIns="45675"/>
          <a:lstStyle/>
          <a:p>
            <a:endParaRPr lang="zh-CN" alt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2830513" y="1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</a:ln>
          <a:effectLst>
            <a:outerShdw dist="17961" dir="2700000" algn="ctr" rotWithShape="0">
              <a:schemeClr val="accent2">
                <a:alpha val="3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3" tIns="45675" rIns="91353" bIns="45675"/>
          <a:lstStyle/>
          <a:p>
            <a:endParaRPr lang="zh-CN" alt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</a:ln>
          <a:effectLst>
            <a:outerShdw dist="17961" dir="2700000" algn="ctr" rotWithShape="0">
              <a:schemeClr val="accent2">
                <a:alpha val="3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3" tIns="45675" rIns="91353" bIns="45675"/>
          <a:lstStyle/>
          <a:p>
            <a:endParaRPr lang="zh-CN" alt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5133975" y="388938"/>
            <a:ext cx="0" cy="6486526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</a:ln>
          <a:effectLst>
            <a:outerShdw dist="17961" dir="2700000" algn="ctr" rotWithShape="0">
              <a:schemeClr val="accent2">
                <a:alpha val="3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3" tIns="45675" rIns="91353" bIns="45675"/>
          <a:lstStyle/>
          <a:p>
            <a:endParaRPr lang="zh-CN" alt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</a:ln>
          <a:effectLst>
            <a:outerShdw dist="17961" dir="2700000" algn="ctr" rotWithShape="0">
              <a:schemeClr val="accent2">
                <a:alpha val="3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3" tIns="45675" rIns="91353" bIns="45675"/>
          <a:lstStyle/>
          <a:p>
            <a:endParaRPr lang="zh-CN" alt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</a:ln>
          <a:effectLst>
            <a:outerShdw dist="17961" dir="2700000" algn="ctr" rotWithShape="0">
              <a:schemeClr val="accent2">
                <a:alpha val="3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3" tIns="45675" rIns="91353" bIns="45675"/>
          <a:lstStyle/>
          <a:p>
            <a:endParaRPr lang="zh-CN" alt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8591550" y="900117"/>
            <a:ext cx="0" cy="5975349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</a:ln>
          <a:effectLst>
            <a:outerShdw dist="17961" dir="2700000" algn="ctr" rotWithShape="0">
              <a:schemeClr val="accent2">
                <a:alpha val="3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3" tIns="45675" rIns="91353" bIns="45675"/>
          <a:lstStyle/>
          <a:p>
            <a:endParaRPr lang="zh-CN" alt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rot="5400000">
            <a:off x="2595563" y="-2176454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</a:ln>
          <a:effectLst>
            <a:outerShdw dist="17961" dir="2700000" algn="ctr" rotWithShape="0">
              <a:schemeClr val="accent2">
                <a:alpha val="3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3" tIns="45675" rIns="91353" bIns="45675"/>
          <a:lstStyle/>
          <a:p>
            <a:endParaRPr lang="zh-CN" altLang="en-US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</a:ln>
          <a:effectLst>
            <a:outerShdw dist="17961" dir="2700000" algn="ctr" rotWithShape="0">
              <a:schemeClr val="accent2">
                <a:alpha val="3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3" tIns="45675" rIns="91353" bIns="45675"/>
          <a:lstStyle/>
          <a:p>
            <a:endParaRPr lang="zh-CN" altLang="en-US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rot="5400000">
            <a:off x="4578350" y="-1912938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</a:ln>
          <a:effectLst>
            <a:outerShdw dist="17961" dir="2700000" algn="ctr" rotWithShape="0">
              <a:schemeClr val="accent2">
                <a:alpha val="3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3" tIns="45675" rIns="91353" bIns="45675"/>
          <a:lstStyle/>
          <a:p>
            <a:endParaRPr lang="zh-CN" altLang="en-US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rot="5400000">
            <a:off x="4579938" y="-788985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</a:ln>
          <a:effectLst>
            <a:outerShdw dist="17961" dir="2700000" algn="ctr" rotWithShape="0">
              <a:schemeClr val="accent2">
                <a:alpha val="3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3" tIns="45675" rIns="91353" bIns="45675"/>
          <a:lstStyle/>
          <a:p>
            <a:endParaRPr lang="zh-CN" altLang="en-US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</a:ln>
          <a:effectLst>
            <a:outerShdw dist="17961" dir="2700000" algn="ctr" rotWithShape="0">
              <a:schemeClr val="accent2">
                <a:alpha val="3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3" tIns="45675" rIns="91353" bIns="45675"/>
          <a:lstStyle/>
          <a:p>
            <a:endParaRPr lang="zh-CN" altLang="en-US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 rot="5400000">
            <a:off x="4905376" y="182404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</a:ln>
          <a:effectLst>
            <a:outerShdw dist="17961" dir="2700000" algn="ctr" rotWithShape="0">
              <a:schemeClr val="accent2">
                <a:alpha val="3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3" tIns="45675" rIns="91353" bIns="45675"/>
          <a:lstStyle/>
          <a:p>
            <a:endParaRPr lang="zh-CN" altLang="en-US"/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4005263" y="2692399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53" tIns="45675" rIns="91353" bIns="45675" anchor="ctr"/>
          <a:lstStyle/>
          <a:p>
            <a:endParaRPr lang="zh-CN" altLang="en-US"/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7459663" y="4937125"/>
            <a:ext cx="1120776" cy="1079500"/>
          </a:xfrm>
          <a:prstGeom prst="rect">
            <a:avLst/>
          </a:prstGeom>
          <a:solidFill>
            <a:srgbClr val="FFFFFF">
              <a:alpha val="2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53" tIns="45675" rIns="91353" bIns="45675" anchor="ctr"/>
          <a:lstStyle/>
          <a:p>
            <a:endParaRPr lang="zh-CN" altLang="en-US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549284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53" tIns="45675" rIns="91353" bIns="45675" anchor="ctr"/>
          <a:lstStyle/>
          <a:p>
            <a:endParaRPr lang="zh-CN" altLang="en-US"/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53" tIns="45675" rIns="91353" bIns="45675" anchor="ctr"/>
          <a:lstStyle/>
          <a:p>
            <a:endParaRPr lang="zh-CN" altLang="en-US"/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2846388" y="9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53" tIns="45675" rIns="91353" bIns="45675" anchor="ctr"/>
          <a:lstStyle/>
          <a:p>
            <a:endParaRPr lang="zh-CN" altLang="en-US"/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2852738" y="4938713"/>
            <a:ext cx="1120776" cy="1079500"/>
          </a:xfrm>
          <a:prstGeom prst="rect">
            <a:avLst/>
          </a:prstGeom>
          <a:solidFill>
            <a:srgbClr val="FFFFFF">
              <a:alpha val="2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53" tIns="45675" rIns="91353" bIns="45675" anchor="ctr"/>
          <a:lstStyle/>
          <a:p>
            <a:endParaRPr lang="zh-CN" altLang="en-US"/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6300788" y="1566863"/>
            <a:ext cx="1120776" cy="1079500"/>
          </a:xfrm>
          <a:prstGeom prst="rect">
            <a:avLst/>
          </a:prstGeom>
          <a:solidFill>
            <a:srgbClr val="FFFFFF">
              <a:alpha val="2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53" tIns="45675" rIns="91353" bIns="45675" anchor="ctr"/>
          <a:lstStyle/>
          <a:p>
            <a:endParaRPr lang="zh-CN" altLang="en-US"/>
          </a:p>
        </p:txBody>
      </p:sp>
      <p:sp>
        <p:nvSpPr>
          <p:cNvPr id="18457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3" tIns="45675" rIns="91353" bIns="45675" numCol="1" anchor="t" anchorCtr="0" compatLnSpc="1"/>
          <a:lstStyle>
            <a:lvl1pPr eaLnBrk="0" hangingPunct="0">
              <a:defRPr sz="1400">
                <a:ea typeface="宋体" panose="02010600030101010101" pitchFamily="2" charset="-122"/>
              </a:defRPr>
            </a:lvl1pPr>
          </a:lstStyle>
          <a:p>
            <a:fld id="{D865E687-E0D3-476C-9083-860AC01A6373}" type="datetimeFigureOut">
              <a:rPr lang="zh-CN" altLang="en-US"/>
              <a:t>2023-01-17</a:t>
            </a:fld>
            <a:endParaRPr lang="fr-CA" altLang="zh-CN"/>
          </a:p>
        </p:txBody>
      </p:sp>
      <p:sp>
        <p:nvSpPr>
          <p:cNvPr id="1845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3" tIns="45675" rIns="91353" bIns="45675" numCol="1" anchor="t" anchorCtr="0" compatLnSpc="1"/>
          <a:lstStyle>
            <a:lvl1pPr algn="ctr" eaLnBrk="0" hangingPunct="0">
              <a:defRPr sz="1400">
                <a:ea typeface="宋体" panose="02010600030101010101" pitchFamily="2" charset="-122"/>
              </a:defRPr>
            </a:lvl1pPr>
          </a:lstStyle>
          <a:p>
            <a:endParaRPr lang="fr-CA" altLang="zh-CN"/>
          </a:p>
        </p:txBody>
      </p:sp>
      <p:sp>
        <p:nvSpPr>
          <p:cNvPr id="1845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3" tIns="45675" rIns="91353" bIns="45675" numCol="1" anchor="t" anchorCtr="0" compatLnSpc="1"/>
          <a:lstStyle>
            <a:lvl1pPr algn="r" eaLnBrk="0" hangingPunct="0">
              <a:defRPr sz="1400">
                <a:ea typeface="宋体" panose="02010600030101010101" pitchFamily="2" charset="-122"/>
              </a:defRPr>
            </a:lvl1pPr>
          </a:lstStyle>
          <a:p>
            <a:fld id="{766E3A7D-E1F7-4EE8-A8CE-0DFAAECCDE09}" type="slidenum">
              <a:rPr lang="zh-CN" altLang="fr-CA"/>
              <a:t>‹#›</a:t>
            </a:fld>
            <a:endParaRPr lang="fr-CA" altLang="zh-CN"/>
          </a:p>
        </p:txBody>
      </p:sp>
      <p:sp>
        <p:nvSpPr>
          <p:cNvPr id="18460" name="未知"/>
          <p:cNvSpPr/>
          <p:nvPr/>
        </p:nvSpPr>
        <p:spPr bwMode="auto">
          <a:xfrm>
            <a:off x="4041775" y="9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3" tIns="45675" rIns="91353" bIns="45675"/>
          <a:lstStyle/>
          <a:p>
            <a:endParaRPr lang="zh-CN" altLang="en-US"/>
          </a:p>
        </p:txBody>
      </p:sp>
      <p:pic>
        <p:nvPicPr>
          <p:cNvPr id="18461" name="Picture 29" descr="water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rot="786797">
            <a:off x="6629405" y="-373063"/>
            <a:ext cx="2417763" cy="198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2" name="Picture 30" descr="3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20740733" flipH="1">
            <a:off x="49213" y="5726115"/>
            <a:ext cx="12239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3" name="Rectangle 31"/>
          <p:cNvSpPr>
            <a:spLocks noGrp="1" noChangeArrowheads="1"/>
          </p:cNvSpPr>
          <p:nvPr>
            <p:ph type="title"/>
          </p:nvPr>
        </p:nvSpPr>
        <p:spPr bwMode="auto">
          <a:xfrm>
            <a:off x="457209" y="2746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3" tIns="45675" rIns="91353" bIns="45675" numCol="1" anchor="ctr" anchorCtr="0" compatLnSpc="1"/>
          <a:lstStyle/>
          <a:p>
            <a:pPr lvl="0"/>
            <a:r>
              <a:rPr lang="zh-CN" altLang="fr-CA" smtClean="0"/>
              <a:t>单击此处编辑母版标题样式</a:t>
            </a:r>
          </a:p>
        </p:txBody>
      </p:sp>
      <p:sp>
        <p:nvSpPr>
          <p:cNvPr id="18464" name="Rectangle 3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9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3" tIns="45675" rIns="91353" bIns="45675" numCol="1" anchor="t" anchorCtr="0" compatLnSpc="1"/>
          <a:lstStyle/>
          <a:p>
            <a:pPr lvl="0"/>
            <a:r>
              <a:rPr lang="zh-CN" altLang="fr-CA" smtClean="0"/>
              <a:t>单击此处编辑母版文本样式</a:t>
            </a:r>
          </a:p>
          <a:p>
            <a:pPr lvl="1"/>
            <a:r>
              <a:rPr lang="zh-CN" altLang="fr-CA" smtClean="0"/>
              <a:t>第二级</a:t>
            </a:r>
          </a:p>
          <a:p>
            <a:pPr lvl="2"/>
            <a:r>
              <a:rPr lang="zh-CN" altLang="fr-CA" smtClean="0"/>
              <a:t>第三级</a:t>
            </a:r>
          </a:p>
          <a:p>
            <a:pPr lvl="3"/>
            <a:r>
              <a:rPr lang="zh-CN" altLang="fr-CA" smtClean="0"/>
              <a:t>第四级</a:t>
            </a:r>
          </a:p>
          <a:p>
            <a:pPr lvl="4"/>
            <a:r>
              <a:rPr lang="zh-CN" altLang="fr-CA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6565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3765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033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6895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265" indent="-342265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315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173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59893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5495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206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6926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5825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239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2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9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file:///C:\Users\Administrator\Desktop\Unit8%20&#31532;2&#35838;&#26102;&#21442;&#32771;&#35838;&#20214;\&#27573;1.mp3" TargetMode="External"/><Relationship Id="rId1" Type="http://schemas.microsoft.com/office/2007/relationships/media" Target="file:///C:\Users\Administrator\Desktop\Unit8%20&#31532;2&#35838;&#26102;&#21442;&#32771;&#35838;&#20214;\&#27573;1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file:///C:\Users\Administrator\Desktop\Unit8%20&#31532;2&#35838;&#26102;&#21442;&#32771;&#35838;&#20214;\1&#21477;2.mp3" TargetMode="External"/><Relationship Id="rId7" Type="http://schemas.openxmlformats.org/officeDocument/2006/relationships/image" Target="../media/image8.png"/><Relationship Id="rId2" Type="http://schemas.openxmlformats.org/officeDocument/2006/relationships/audio" Target="file:///C:\Users\Administrator\Desktop\Unit8%20&#31532;2&#35838;&#26102;&#21442;&#32771;&#35838;&#20214;\1&#21477;1.mp3" TargetMode="External"/><Relationship Id="rId1" Type="http://schemas.microsoft.com/office/2007/relationships/media" Target="file:///C:\Users\Administrator\Desktop\Unit8%20&#31532;2&#35838;&#26102;&#21442;&#32771;&#35838;&#20214;\1&#21477;1.mp3" TargetMode="Externa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audio" Target="file:///C:\Users\Administrator\Desktop\Unit8%20&#31532;2&#35838;&#26102;&#21442;&#32771;&#35838;&#20214;\1&#21477;2.mp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Unit8%20&#31532;2&#35838;&#26102;&#21442;&#32771;&#35838;&#20214;\&#27573;2.mp3" TargetMode="External"/><Relationship Id="rId1" Type="http://schemas.microsoft.com/office/2007/relationships/media" Target="file:///C:\Users\Administrator\Desktop\Unit8%20&#31532;2&#35838;&#26102;&#21442;&#32771;&#35838;&#20214;\&#27573;2.mp3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file:///C:\Users\Administrator\Desktop\Unit8%20&#31532;2&#35838;&#26102;&#21442;&#32771;&#35838;&#20214;\2&#21477;4.mp3" TargetMode="External"/><Relationship Id="rId13" Type="http://schemas.openxmlformats.org/officeDocument/2006/relationships/image" Target="../media/image8.png"/><Relationship Id="rId3" Type="http://schemas.microsoft.com/office/2007/relationships/media" Target="file:///C:\Users\Administrator\Desktop\Unit8%20&#31532;2&#35838;&#26102;&#21442;&#32771;&#35838;&#20214;\2&#21477;2.mp3" TargetMode="External"/><Relationship Id="rId7" Type="http://schemas.microsoft.com/office/2007/relationships/media" Target="file:///C:\Users\Administrator\Desktop\Unit8%20&#31532;2&#35838;&#26102;&#21442;&#32771;&#35838;&#20214;\2&#21477;4.mp3" TargetMode="External"/><Relationship Id="rId12" Type="http://schemas.openxmlformats.org/officeDocument/2006/relationships/image" Target="../media/image10.png"/><Relationship Id="rId2" Type="http://schemas.openxmlformats.org/officeDocument/2006/relationships/audio" Target="file:///C:\Users\Administrator\Desktop\Unit8%20&#31532;2&#35838;&#26102;&#21442;&#32771;&#35838;&#20214;\2&#21477;1.mp3" TargetMode="External"/><Relationship Id="rId1" Type="http://schemas.microsoft.com/office/2007/relationships/media" Target="file:///C:\Users\Administrator\Desktop\Unit8%20&#31532;2&#35838;&#26102;&#21442;&#32771;&#35838;&#20214;\2&#21477;1.mp3" TargetMode="External"/><Relationship Id="rId6" Type="http://schemas.openxmlformats.org/officeDocument/2006/relationships/audio" Target="file:///C:\Users\Administrator\Desktop\Unit8%20&#31532;2&#35838;&#26102;&#21442;&#32771;&#35838;&#20214;\2&#21477;3.mp3" TargetMode="External"/><Relationship Id="rId11" Type="http://schemas.openxmlformats.org/officeDocument/2006/relationships/slideLayout" Target="../slideLayouts/slideLayout2.xml"/><Relationship Id="rId5" Type="http://schemas.microsoft.com/office/2007/relationships/media" Target="file:///C:\Users\Administrator\Desktop\Unit8%20&#31532;2&#35838;&#26102;&#21442;&#32771;&#35838;&#20214;\2&#21477;3.mp3" TargetMode="External"/><Relationship Id="rId10" Type="http://schemas.openxmlformats.org/officeDocument/2006/relationships/audio" Target="file:///C:\Users\Administrator\Desktop\Unit8%20&#31532;2&#35838;&#26102;&#21442;&#32771;&#35838;&#20214;\2&#21477;5.mp3" TargetMode="External"/><Relationship Id="rId4" Type="http://schemas.openxmlformats.org/officeDocument/2006/relationships/audio" Target="file:///C:\Users\Administrator\Desktop\Unit8%20&#31532;2&#35838;&#26102;&#21442;&#32771;&#35838;&#20214;\2&#21477;2.mp3" TargetMode="External"/><Relationship Id="rId9" Type="http://schemas.microsoft.com/office/2007/relationships/media" Target="file:///C:\Users\Administrator\Desktop\Unit8%20&#31532;2&#35838;&#26102;&#21442;&#32771;&#35838;&#20214;\2&#21477;5.mp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104" y="1142807"/>
            <a:ext cx="9144000" cy="2192477"/>
          </a:xfrm>
          <a:prstGeom prst="rect">
            <a:avLst/>
          </a:prstGeom>
        </p:spPr>
        <p:txBody>
          <a:bodyPr lIns="96762" tIns="48381" rIns="96762" bIns="4838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31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862965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294765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726565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陕旅版四年级上册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4200" dirty="0">
                <a:solidFill>
                  <a:srgbClr val="FF9933"/>
                </a:solidFill>
              </a:rPr>
              <a:t>Unit8 Boys Like to Play Ball</a:t>
            </a:r>
            <a:r>
              <a:rPr lang="zh-CN" altLang="en-US" sz="4200" dirty="0">
                <a:solidFill>
                  <a:srgbClr val="FF9933"/>
                </a:solidFill>
                <a:ea typeface="楷体" panose="02010609060101010101" pitchFamily="49" charset="-122"/>
                <a:cs typeface="Arial" panose="020B0604020202020204" pitchFamily="34" charset="0"/>
              </a:rPr>
              <a:t/>
            </a:r>
            <a:br>
              <a:rPr lang="zh-CN" altLang="en-US" sz="4200" dirty="0">
                <a:solidFill>
                  <a:srgbClr val="FF9933"/>
                </a:solidFill>
                <a:ea typeface="楷体" panose="02010609060101010101" pitchFamily="49" charset="-122"/>
                <a:cs typeface="Arial" panose="020B0604020202020204" pitchFamily="34" charset="0"/>
              </a:rPr>
            </a:br>
            <a:r>
              <a:rPr lang="zh-CN" altLang="en-US" sz="4200" dirty="0">
                <a:solidFill>
                  <a:srgbClr val="FF99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4200" dirty="0">
                <a:solidFill>
                  <a:srgbClr val="FF99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4200" dirty="0">
                <a:solidFill>
                  <a:srgbClr val="FF99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课时</a:t>
            </a:r>
            <a:endParaRPr lang="zh-CN" altLang="zh-CN" sz="4200" dirty="0">
              <a:solidFill>
                <a:srgbClr val="FF993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55155" y="5638986"/>
            <a:ext cx="3433480" cy="520900"/>
          </a:xfrm>
          <a:prstGeom prst="rect">
            <a:avLst/>
          </a:prstGeom>
        </p:spPr>
        <p:txBody>
          <a:bodyPr wrap="none" lIns="96762" tIns="48381" rIns="96762" bIns="48381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5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5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3966376" y="4033822"/>
            <a:ext cx="833258" cy="39145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>
              <a:buSzPct val="100000"/>
              <a:buFont typeface="Arial" panose="020B0604020202020204" pitchFamily="34" charset="0"/>
              <a:buNone/>
            </a:pPr>
            <a:endParaRPr lang="zh-CN" altLang="en-US" sz="1900"/>
          </a:p>
        </p:txBody>
      </p:sp>
      <p:sp>
        <p:nvSpPr>
          <p:cNvPr id="13315" name="TextBox 11"/>
          <p:cNvSpPr txBox="1">
            <a:spLocks noChangeArrowheads="1"/>
          </p:cNvSpPr>
          <p:nvPr/>
        </p:nvSpPr>
        <p:spPr bwMode="auto">
          <a:xfrm>
            <a:off x="1523721" y="761067"/>
            <a:ext cx="7358206" cy="59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>
              <a:buSzPct val="100000"/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0000"/>
                </a:solidFill>
              </a:rPr>
              <a:t>Play a game</a:t>
            </a:r>
          </a:p>
        </p:txBody>
      </p:sp>
      <p:pic>
        <p:nvPicPr>
          <p:cNvPr id="13316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31237" y="1599416"/>
            <a:ext cx="7215410" cy="403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1471642" y="456976"/>
            <a:ext cx="7672359" cy="159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>
              <a:buSzPct val="100000"/>
              <a:buFont typeface="Arial" panose="020B0604020202020204" pitchFamily="34" charset="0"/>
              <a:buNone/>
            </a:pPr>
            <a:r>
              <a:rPr lang="en-US" altLang="zh-CN" sz="3800" b="1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Do a survey</a:t>
            </a:r>
          </a:p>
          <a:p>
            <a:pPr>
              <a:buSzPct val="100000"/>
              <a:buFont typeface="Arial" panose="020B0604020202020204" pitchFamily="34" charset="0"/>
              <a:buNone/>
            </a:pPr>
            <a:r>
              <a:rPr lang="en-US" altLang="zh-CN" sz="3000" dirty="0">
                <a:ea typeface="宋体" panose="02010600030101010101" pitchFamily="2" charset="-122"/>
                <a:cs typeface="Arial" panose="020B0604020202020204" pitchFamily="34" charset="0"/>
              </a:rPr>
              <a:t>A: What do you like to do, Liu Mei?</a:t>
            </a:r>
          </a:p>
          <a:p>
            <a:pPr>
              <a:buSzPct val="100000"/>
              <a:buFont typeface="Arial" panose="020B0604020202020204" pitchFamily="34" charset="0"/>
              <a:buNone/>
            </a:pPr>
            <a:r>
              <a:rPr lang="en-US" altLang="zh-CN" sz="3000" dirty="0">
                <a:ea typeface="宋体" panose="02010600030101010101" pitchFamily="2" charset="-122"/>
                <a:cs typeface="Arial" panose="020B0604020202020204" pitchFamily="34" charset="0"/>
              </a:rPr>
              <a:t>B: I like to dance. </a:t>
            </a:r>
          </a:p>
        </p:txBody>
      </p:sp>
      <p:pic>
        <p:nvPicPr>
          <p:cNvPr id="14339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22" y="2209278"/>
            <a:ext cx="7494282" cy="400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6728" y="670344"/>
            <a:ext cx="4493881" cy="618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43338" y="75603"/>
            <a:ext cx="8300662" cy="683783"/>
          </a:xfrm>
          <a:prstGeom prst="rect">
            <a:avLst/>
          </a:prstGeom>
          <a:noFill/>
        </p:spPr>
        <p:txBody>
          <a:bodyPr lIns="96762" tIns="48381" rIns="96762" bIns="48381">
            <a:spAutoFit/>
          </a:bodyPr>
          <a:lstStyle/>
          <a:p>
            <a:pPr algn="ctr">
              <a:buSzPct val="100000"/>
              <a:buFont typeface="Arial" panose="020B0604020202020204" pitchFamily="34" charset="0"/>
              <a:buNone/>
              <a:defRPr/>
            </a:pPr>
            <a:r>
              <a:rPr lang="en-US" altLang="zh-CN" sz="3800" b="1" dirty="0">
                <a:latin typeface="+mn-lt"/>
                <a:ea typeface="+mj-ea"/>
              </a:rPr>
              <a:t>Review </a:t>
            </a:r>
            <a:endParaRPr lang="zh-CN" altLang="en-US" sz="3400" b="1" dirty="0">
              <a:latin typeface="+mn-lt"/>
              <a:ea typeface="+mj-ea"/>
            </a:endParaRPr>
          </a:p>
        </p:txBody>
      </p:sp>
      <p:sp>
        <p:nvSpPr>
          <p:cNvPr id="5124" name="矩形 2"/>
          <p:cNvSpPr>
            <a:spLocks noChangeArrowheads="1"/>
          </p:cNvSpPr>
          <p:nvPr/>
        </p:nvSpPr>
        <p:spPr bwMode="auto">
          <a:xfrm>
            <a:off x="3504388" y="2133675"/>
            <a:ext cx="534226" cy="304091"/>
          </a:xfrm>
          <a:prstGeom prst="rect">
            <a:avLst/>
          </a:prstGeom>
          <a:solidFill>
            <a:srgbClr val="7171DB"/>
          </a:solidFill>
          <a:ln w="9525" algn="ctr">
            <a:solidFill>
              <a:schemeClr val="tx1"/>
            </a:solidFill>
            <a:round/>
          </a:ln>
        </p:spPr>
        <p:txBody>
          <a:bodyPr lIns="96762" tIns="48381" rIns="96762" bIns="48381"/>
          <a:lstStyle/>
          <a:p>
            <a:pPr>
              <a:buSzPct val="100000"/>
              <a:buFont typeface="Arial" panose="020B0604020202020204" pitchFamily="34" charset="0"/>
              <a:buNone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2970162" y="6359024"/>
            <a:ext cx="1600998" cy="346092"/>
          </a:xfrm>
          <a:prstGeom prst="rect">
            <a:avLst/>
          </a:prstGeom>
          <a:solidFill>
            <a:srgbClr val="7171DB"/>
          </a:solidFill>
          <a:ln w="9525" algn="ctr">
            <a:solidFill>
              <a:schemeClr val="tx1"/>
            </a:solidFill>
            <a:round/>
          </a:ln>
        </p:spPr>
        <p:txBody>
          <a:bodyPr lIns="96762" tIns="48381" rIns="96762" bIns="48381"/>
          <a:lstStyle/>
          <a:p>
            <a:pPr>
              <a:buSzPct val="100000"/>
              <a:buFont typeface="Arial" panose="020B0604020202020204" pitchFamily="34" charset="0"/>
              <a:buNone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3369992" y="4342953"/>
            <a:ext cx="803019" cy="304090"/>
          </a:xfrm>
          <a:prstGeom prst="rect">
            <a:avLst/>
          </a:prstGeom>
          <a:solidFill>
            <a:srgbClr val="7171DB"/>
          </a:solidFill>
          <a:ln w="9525" algn="ctr">
            <a:solidFill>
              <a:schemeClr val="tx1"/>
            </a:solidFill>
            <a:round/>
          </a:ln>
        </p:spPr>
        <p:txBody>
          <a:bodyPr lIns="96762" tIns="48381" rIns="96762" bIns="48381"/>
          <a:lstStyle/>
          <a:p>
            <a:pPr>
              <a:buSzPct val="100000"/>
              <a:buFont typeface="Arial" panose="020B0604020202020204" pitchFamily="34" charset="0"/>
              <a:buNone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674891" y="6476627"/>
            <a:ext cx="1107091" cy="381373"/>
          </a:xfrm>
          <a:prstGeom prst="rect">
            <a:avLst/>
          </a:prstGeom>
          <a:solidFill>
            <a:srgbClr val="7171DB"/>
          </a:solidFill>
          <a:ln w="9525" algn="ctr">
            <a:solidFill>
              <a:schemeClr val="tx1"/>
            </a:solidFill>
            <a:round/>
          </a:ln>
        </p:spPr>
        <p:txBody>
          <a:bodyPr lIns="96762" tIns="48381" rIns="96762" bIns="48381"/>
          <a:lstStyle/>
          <a:p>
            <a:pPr>
              <a:buFont typeface="Arial" panose="020B0604020202020204" pitchFamily="34" charset="0"/>
              <a:buNone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674891" y="4342953"/>
            <a:ext cx="1107091" cy="304090"/>
          </a:xfrm>
          <a:prstGeom prst="rect">
            <a:avLst/>
          </a:prstGeom>
          <a:solidFill>
            <a:srgbClr val="7171DB"/>
          </a:solidFill>
          <a:ln w="9525" algn="ctr">
            <a:solidFill>
              <a:schemeClr val="tx1"/>
            </a:solidFill>
            <a:round/>
          </a:ln>
        </p:spPr>
        <p:txBody>
          <a:bodyPr lIns="96762" tIns="48381" rIns="96762" bIns="48381"/>
          <a:lstStyle/>
          <a:p>
            <a:pPr>
              <a:buFont typeface="Arial" panose="020B0604020202020204" pitchFamily="34" charset="0"/>
              <a:buNone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674891" y="1980790"/>
            <a:ext cx="801339" cy="305771"/>
          </a:xfrm>
          <a:prstGeom prst="rect">
            <a:avLst/>
          </a:prstGeom>
          <a:solidFill>
            <a:srgbClr val="7171DB"/>
          </a:solidFill>
          <a:ln w="9525" algn="ctr">
            <a:solidFill>
              <a:schemeClr val="tx1"/>
            </a:solidFill>
            <a:round/>
          </a:ln>
        </p:spPr>
        <p:txBody>
          <a:bodyPr lIns="96762" tIns="48381" rIns="96762" bIns="48381"/>
          <a:lstStyle/>
          <a:p>
            <a:pPr>
              <a:buFont typeface="Arial" panose="020B0604020202020204" pitchFamily="34" charset="0"/>
              <a:buNone/>
            </a:pPr>
            <a:endParaRPr lang="zh-CN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1642" y="178086"/>
            <a:ext cx="2452735" cy="70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26"/>
          <p:cNvSpPr txBox="1">
            <a:spLocks noChangeArrowheads="1"/>
          </p:cNvSpPr>
          <p:nvPr/>
        </p:nvSpPr>
        <p:spPr bwMode="auto">
          <a:xfrm>
            <a:off x="1547240" y="858510"/>
            <a:ext cx="7596760" cy="1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>
              <a:buSzPct val="100000"/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Look and match</a:t>
            </a:r>
          </a:p>
          <a:p>
            <a:pPr>
              <a:buSzPct val="100000"/>
              <a:buFont typeface="Arial" panose="020B0604020202020204" pitchFamily="34" charset="0"/>
              <a:buNone/>
            </a:pPr>
            <a:r>
              <a:rPr lang="en-US" altLang="zh-CN" sz="3000" dirty="0"/>
              <a:t>What do they like?</a:t>
            </a:r>
          </a:p>
        </p:txBody>
      </p:sp>
      <p:pic>
        <p:nvPicPr>
          <p:cNvPr id="6148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8441" y="2058073"/>
            <a:ext cx="7405245" cy="327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240" y="0"/>
            <a:ext cx="2452735" cy="70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523720" y="707305"/>
            <a:ext cx="7620280" cy="198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>
              <a:buSzPct val="100000"/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Let’s talk</a:t>
            </a:r>
          </a:p>
          <a:p>
            <a:pPr>
              <a:buSzPct val="100000"/>
              <a:buFont typeface="Arial" panose="020B0604020202020204" pitchFamily="34" charset="0"/>
              <a:buNone/>
            </a:pP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</a:rPr>
              <a:t>听录音，回答问题：</a:t>
            </a:r>
            <a:endParaRPr lang="en-US" altLang="zh-CN" sz="3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SzPct val="100000"/>
              <a:buFont typeface="Arial" panose="020B0604020202020204" pitchFamily="34" charset="0"/>
              <a:buNone/>
            </a:pPr>
            <a:r>
              <a:rPr lang="en-US" altLang="zh-CN" sz="3000" dirty="0"/>
              <a:t>What do the boys like to do after school? What about the girls?</a:t>
            </a:r>
            <a:endParaRPr lang="zh-CN" altLang="en-US" sz="3000" dirty="0"/>
          </a:p>
        </p:txBody>
      </p:sp>
      <p:pic>
        <p:nvPicPr>
          <p:cNvPr id="7172" name="图片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2195" y="2693135"/>
            <a:ext cx="5868085" cy="39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段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309" y="1295326"/>
            <a:ext cx="645103" cy="64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1523720" y="707305"/>
            <a:ext cx="7620280" cy="59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>
              <a:buSzPct val="100000"/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0000"/>
                </a:solidFill>
              </a:rPr>
              <a:t>Let’s talk</a:t>
            </a:r>
          </a:p>
        </p:txBody>
      </p:sp>
      <p:pic>
        <p:nvPicPr>
          <p:cNvPr id="8195" name="图片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3720" y="1523814"/>
            <a:ext cx="7175091" cy="493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句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666" y="5181301"/>
            <a:ext cx="645103" cy="64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1句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72" y="5715560"/>
            <a:ext cx="645103" cy="64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9"/>
          <p:cNvSpPr>
            <a:spLocks noChangeArrowheads="1"/>
          </p:cNvSpPr>
          <p:nvPr/>
        </p:nvSpPr>
        <p:spPr bwMode="auto">
          <a:xfrm>
            <a:off x="1471642" y="1160921"/>
            <a:ext cx="7139812" cy="240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/>
          <a:p>
            <a:pPr>
              <a:buSzPct val="100000"/>
              <a:buFont typeface="Arial" panose="020B0604020202020204" pitchFamily="34" charset="0"/>
              <a:buNone/>
            </a:pPr>
            <a:endParaRPr lang="en-US" altLang="zh-CN" sz="3000" dirty="0">
              <a:ea typeface="宋体" panose="02010600030101010101" pitchFamily="2" charset="-122"/>
            </a:endParaRPr>
          </a:p>
          <a:p>
            <a:pPr>
              <a:buSzPct val="100000"/>
              <a:buFont typeface="Arial" panose="020B0604020202020204" pitchFamily="34" charset="0"/>
              <a:buNone/>
            </a:pPr>
            <a:r>
              <a:rPr lang="zh-CN" altLang="en-US" sz="3000" dirty="0">
                <a:ea typeface="宋体" panose="02010600030101010101" pitchFamily="2" charset="-122"/>
              </a:rPr>
              <a:t>听录音，回答问题：</a:t>
            </a:r>
            <a:endParaRPr lang="en-US" altLang="zh-CN" sz="3000" dirty="0">
              <a:ea typeface="宋体" panose="02010600030101010101" pitchFamily="2" charset="-122"/>
            </a:endParaRPr>
          </a:p>
          <a:p>
            <a:pPr>
              <a:buSzPct val="100000"/>
              <a:buFont typeface="Arial" panose="020B0604020202020204" pitchFamily="34" charset="0"/>
              <a:buNone/>
            </a:pPr>
            <a:r>
              <a:rPr lang="en-US" altLang="zh-CN" sz="3000" dirty="0">
                <a:ea typeface="宋体" panose="02010600030101010101" pitchFamily="2" charset="-122"/>
              </a:rPr>
              <a:t>What does Su Nan like to do ?</a:t>
            </a:r>
          </a:p>
          <a:p>
            <a:pPr>
              <a:buSzPct val="100000"/>
              <a:buFont typeface="Arial" panose="020B0604020202020204" pitchFamily="34" charset="0"/>
              <a:buNone/>
            </a:pPr>
            <a:endParaRPr lang="en-US" altLang="zh-CN" sz="3000" dirty="0">
              <a:ea typeface="宋体" panose="02010600030101010101" pitchFamily="2" charset="-122"/>
            </a:endParaRPr>
          </a:p>
          <a:p>
            <a:pPr>
              <a:buSzPct val="100000"/>
              <a:buFont typeface="Arial" panose="020B0604020202020204" pitchFamily="34" charset="0"/>
              <a:buNone/>
            </a:pPr>
            <a:r>
              <a:rPr lang="en-US" altLang="zh-CN" sz="3000" dirty="0">
                <a:ea typeface="宋体" panose="02010600030101010101" pitchFamily="2" charset="-122"/>
              </a:rPr>
              <a:t>What about Liu </a:t>
            </a:r>
            <a:r>
              <a:rPr lang="en-US" altLang="zh-CN" sz="3000" dirty="0" err="1">
                <a:ea typeface="宋体" panose="02010600030101010101" pitchFamily="2" charset="-122"/>
              </a:rPr>
              <a:t>Zhaoyang</a:t>
            </a:r>
            <a:r>
              <a:rPr lang="en-US" altLang="zh-CN" sz="3000" dirty="0">
                <a:ea typeface="宋体" panose="02010600030101010101" pitchFamily="2" charset="-122"/>
              </a:rPr>
              <a:t>?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471641" y="631702"/>
            <a:ext cx="2950002" cy="59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>
              <a:buSzPct val="100000"/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Let’s talk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3" name="段2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388" y="660263"/>
            <a:ext cx="645103" cy="64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1471641" y="631702"/>
            <a:ext cx="2950002" cy="59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>
              <a:buSzPct val="100000"/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0000"/>
                </a:solidFill>
              </a:rPr>
              <a:t>Let’s talk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10243" name="图片 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99318" y="1448210"/>
            <a:ext cx="7319568" cy="434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2句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388" y="1448210"/>
            <a:ext cx="645103" cy="64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2句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766" y="2362162"/>
            <a:ext cx="645103" cy="64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2句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86" y="4420235"/>
            <a:ext cx="645103" cy="64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2句4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246" y="4648723"/>
            <a:ext cx="645103" cy="64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2句5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85" y="4877211"/>
            <a:ext cx="645103" cy="64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11"/>
          <p:cNvSpPr txBox="1">
            <a:spLocks noChangeArrowheads="1"/>
          </p:cNvSpPr>
          <p:nvPr/>
        </p:nvSpPr>
        <p:spPr bwMode="auto">
          <a:xfrm>
            <a:off x="762700" y="154566"/>
            <a:ext cx="7358206" cy="68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panose="020B0604020202020204" pitchFamily="34" charset="0"/>
              <a:buNone/>
              <a:defRPr/>
            </a:pPr>
            <a:r>
              <a:rPr lang="en-US" altLang="zh-CN" sz="3800" b="1" dirty="0">
                <a:solidFill>
                  <a:schemeClr val="accent6">
                    <a:lumMod val="75000"/>
                  </a:schemeClr>
                </a:solidFill>
              </a:rPr>
              <a:t>Practice 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810992" y="1495252"/>
            <a:ext cx="6531668" cy="1209642"/>
          </a:xfrm>
        </p:spPr>
        <p:txBody>
          <a:bodyPr/>
          <a:lstStyle/>
          <a:p>
            <a:pPr algn="l"/>
            <a:r>
              <a:rPr lang="en-US" altLang="zh-CN" sz="3800" dirty="0"/>
              <a:t>A: What __ they like to do?</a:t>
            </a:r>
            <a:br>
              <a:rPr lang="en-US" altLang="zh-CN" sz="3800" dirty="0"/>
            </a:br>
            <a:r>
              <a:rPr lang="en-US" altLang="zh-CN" sz="3800" dirty="0"/>
              <a:t/>
            </a:r>
            <a:br>
              <a:rPr lang="en-US" altLang="zh-CN" sz="3800" dirty="0"/>
            </a:br>
            <a:r>
              <a:rPr lang="en-US" altLang="zh-CN" sz="3800" dirty="0"/>
              <a:t>B: They ___ to…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625345" y="1189482"/>
            <a:ext cx="1209568" cy="678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762" tIns="48381" rIns="96762" bIns="4838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800" b="1">
                <a:solidFill>
                  <a:srgbClr val="FF0000"/>
                </a:solidFill>
              </a:rPr>
              <a:t>do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705983" y="2380644"/>
            <a:ext cx="1048292" cy="61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762" tIns="48381" rIns="96762" bIns="4838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like</a:t>
            </a:r>
          </a:p>
        </p:txBody>
      </p:sp>
      <p:pic>
        <p:nvPicPr>
          <p:cNvPr id="11270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09143" y="3217313"/>
            <a:ext cx="4781154" cy="357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11"/>
          <p:cNvSpPr txBox="1">
            <a:spLocks noChangeArrowheads="1"/>
          </p:cNvSpPr>
          <p:nvPr/>
        </p:nvSpPr>
        <p:spPr bwMode="auto">
          <a:xfrm>
            <a:off x="703902" y="102484"/>
            <a:ext cx="7358206" cy="68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panose="020B0604020202020204" pitchFamily="34" charset="0"/>
              <a:buNone/>
              <a:defRPr/>
            </a:pPr>
            <a:r>
              <a:rPr lang="en-US" altLang="zh-CN" sz="3800" b="1" dirty="0">
                <a:solidFill>
                  <a:schemeClr val="accent6">
                    <a:lumMod val="75000"/>
                  </a:schemeClr>
                </a:solidFill>
              </a:rPr>
              <a:t>Practice 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720" y="1676699"/>
            <a:ext cx="7087733" cy="1209642"/>
          </a:xfrm>
        </p:spPr>
        <p:txBody>
          <a:bodyPr/>
          <a:lstStyle/>
          <a:p>
            <a:pPr algn="l"/>
            <a:r>
              <a:rPr lang="en-US" altLang="zh-CN" sz="3800" dirty="0">
                <a:cs typeface="Arial" panose="020B0604020202020204" pitchFamily="34" charset="0"/>
              </a:rPr>
              <a:t>A: What ____ you like to do ?</a:t>
            </a:r>
            <a:br>
              <a:rPr lang="en-US" altLang="zh-CN" sz="3800" dirty="0">
                <a:cs typeface="Arial" panose="020B0604020202020204" pitchFamily="34" charset="0"/>
              </a:rPr>
            </a:br>
            <a:r>
              <a:rPr lang="en-US" altLang="zh-CN" sz="3800" dirty="0">
                <a:cs typeface="Arial" panose="020B0604020202020204" pitchFamily="34" charset="0"/>
              </a:rPr>
              <a:t/>
            </a:r>
            <a:br>
              <a:rPr lang="en-US" altLang="zh-CN" sz="3800" dirty="0">
                <a:cs typeface="Arial" panose="020B0604020202020204" pitchFamily="34" charset="0"/>
              </a:rPr>
            </a:br>
            <a:r>
              <a:rPr lang="en-US" altLang="zh-CN" sz="3800" dirty="0">
                <a:cs typeface="Arial" panose="020B0604020202020204" pitchFamily="34" charset="0"/>
              </a:rPr>
              <a:t>B: I ___ to…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353192" y="1441490"/>
            <a:ext cx="1451482" cy="61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762" tIns="48381" rIns="96762" bIns="4838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do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209142" y="2578891"/>
            <a:ext cx="1290206" cy="61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762" tIns="48381" rIns="96762" bIns="4838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like</a:t>
            </a:r>
          </a:p>
        </p:txBody>
      </p:sp>
      <p:pic>
        <p:nvPicPr>
          <p:cNvPr id="12294" name="图片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8119" y="2281520"/>
            <a:ext cx="4535881" cy="456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225bc932306f821ca9792e9c8c2e9c671d600"/>
</p:tagLst>
</file>

<file path=ppt/theme/theme1.xml><?xml version="1.0" encoding="utf-8"?>
<a:theme xmlns:a="http://schemas.openxmlformats.org/drawingml/2006/main" name="WWW.2PPT.COM&#10;">
  <a:themeElements>
    <a:clrScheme name="精美的工作汇报ppt 3">
      <a:dk1>
        <a:srgbClr val="000000"/>
      </a:dk1>
      <a:lt1>
        <a:srgbClr val="FEE9DE"/>
      </a:lt1>
      <a:dk2>
        <a:srgbClr val="000066"/>
      </a:dk2>
      <a:lt2>
        <a:srgbClr val="808080"/>
      </a:lt2>
      <a:accent1>
        <a:srgbClr val="5CB1FE"/>
      </a:accent1>
      <a:accent2>
        <a:srgbClr val="FF7575"/>
      </a:accent2>
      <a:accent3>
        <a:srgbClr val="FEF2EC"/>
      </a:accent3>
      <a:accent4>
        <a:srgbClr val="000000"/>
      </a:accent4>
      <a:accent5>
        <a:srgbClr val="B5D5FE"/>
      </a:accent5>
      <a:accent6>
        <a:srgbClr val="E76969"/>
      </a:accent6>
      <a:hlink>
        <a:srgbClr val="FFC319"/>
      </a:hlink>
      <a:folHlink>
        <a:srgbClr val="A8D02A"/>
      </a:folHlink>
    </a:clrScheme>
    <a:fontScheme name="精美的工作汇报ppt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fr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fr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精美的工作汇报ppt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精美的工作汇报ppt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精美的工作汇报ppt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主题8</Template>
  <TotalTime>0</TotalTime>
  <Words>114</Words>
  <Application>Microsoft Office PowerPoint</Application>
  <PresentationFormat>全屏显示(4:3)</PresentationFormat>
  <Paragraphs>30</Paragraphs>
  <Slides>11</Slides>
  <Notes>1</Notes>
  <HiddenSlides>0</HiddenSlides>
  <MMClips>9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华文行楷</vt:lpstr>
      <vt:lpstr>楷体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A: What __ they like to do?  B: They ___ to…</vt:lpstr>
      <vt:lpstr>A: What ____ you like to do ?  B: I ___ to…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2009-03-02T17:56:00Z</dcterms:created>
  <dcterms:modified xsi:type="dcterms:W3CDTF">2023-01-17T02:56:59Z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34BF569CF0D942AAB3666113580E88F9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