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62" r:id="rId5"/>
    <p:sldId id="273" r:id="rId6"/>
    <p:sldId id="275" r:id="rId7"/>
    <p:sldId id="276" r:id="rId8"/>
    <p:sldId id="268" r:id="rId9"/>
    <p:sldId id="259" r:id="rId10"/>
    <p:sldId id="267" r:id="rId11"/>
    <p:sldId id="269" r:id="rId12"/>
    <p:sldId id="271" r:id="rId13"/>
    <p:sldId id="272" r:id="rId14"/>
    <p:sldId id="274" r:id="rId15"/>
    <p:sldId id="260" r:id="rId16"/>
    <p:sldId id="263" r:id="rId17"/>
    <p:sldId id="279" r:id="rId18"/>
    <p:sldId id="280" r:id="rId19"/>
    <p:sldId id="281" r:id="rId20"/>
    <p:sldId id="264" r:id="rId21"/>
    <p:sldId id="261" r:id="rId22"/>
    <p:sldId id="265" r:id="rId23"/>
    <p:sldId id="270" r:id="rId24"/>
    <p:sldId id="277" r:id="rId25"/>
    <p:sldId id="278" r:id="rId26"/>
    <p:sldId id="282"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420" y="114"/>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AC0000"/>
              </a:solidFill>
              <a:ln w="19050">
                <a:solidFill>
                  <a:schemeClr val="lt1"/>
                </a:solidFill>
              </a:ln>
              <a:effectLst/>
            </c:spPr>
            <c:extLst>
              <c:ext xmlns:c16="http://schemas.microsoft.com/office/drawing/2014/chart" uri="{C3380CC4-5D6E-409C-BE32-E72D297353CC}">
                <c16:uniqueId val="{00000001-609F-4650-B097-1C9A7B566B64}"/>
              </c:ext>
            </c:extLst>
          </c:dPt>
          <c:dPt>
            <c:idx val="1"/>
            <c:bubble3D val="0"/>
            <c:spPr>
              <a:solidFill>
                <a:srgbClr val="FFAFAF"/>
              </a:solidFill>
              <a:ln w="19050">
                <a:solidFill>
                  <a:schemeClr val="lt1"/>
                </a:solidFill>
              </a:ln>
              <a:effectLst/>
            </c:spPr>
            <c:extLst>
              <c:ext xmlns:c16="http://schemas.microsoft.com/office/drawing/2014/chart" uri="{C3380CC4-5D6E-409C-BE32-E72D297353CC}">
                <c16:uniqueId val="{00000003-609F-4650-B097-1C9A7B566B64}"/>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609F-4650-B097-1C9A7B566B64}"/>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rgbClr val="AC0000"/>
              </a:solidFill>
              <a:ln w="19050">
                <a:solidFill>
                  <a:schemeClr val="lt1"/>
                </a:solidFill>
              </a:ln>
              <a:effectLst/>
            </c:spPr>
            <c:extLst>
              <c:ext xmlns:c16="http://schemas.microsoft.com/office/drawing/2014/chart" uri="{C3380CC4-5D6E-409C-BE32-E72D297353CC}">
                <c16:uniqueId val="{00000001-D6D1-435E-8639-A1D616779992}"/>
              </c:ext>
            </c:extLst>
          </c:dPt>
          <c:dPt>
            <c:idx val="1"/>
            <c:bubble3D val="0"/>
            <c:spPr>
              <a:solidFill>
                <a:srgbClr val="FFAFAF"/>
              </a:solidFill>
              <a:ln w="19050">
                <a:solidFill>
                  <a:schemeClr val="lt1"/>
                </a:solidFill>
              </a:ln>
              <a:effectLst/>
            </c:spPr>
            <c:extLst>
              <c:ext xmlns:c16="http://schemas.microsoft.com/office/drawing/2014/chart" uri="{C3380CC4-5D6E-409C-BE32-E72D297353CC}">
                <c16:uniqueId val="{00000003-D6D1-435E-8639-A1D616779992}"/>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D6D1-435E-8639-A1D616779992}"/>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rgbClr val="AC0000"/>
              </a:solidFill>
              <a:ln w="19050">
                <a:solidFill>
                  <a:schemeClr val="lt1"/>
                </a:solidFill>
              </a:ln>
              <a:effectLst/>
            </c:spPr>
            <c:extLst>
              <c:ext xmlns:c16="http://schemas.microsoft.com/office/drawing/2014/chart" uri="{C3380CC4-5D6E-409C-BE32-E72D297353CC}">
                <c16:uniqueId val="{00000001-7132-450B-89D9-7F0D44BE2E31}"/>
              </c:ext>
            </c:extLst>
          </c:dPt>
          <c:dPt>
            <c:idx val="1"/>
            <c:bubble3D val="0"/>
            <c:spPr>
              <a:solidFill>
                <a:srgbClr val="FFAFAF"/>
              </a:solidFill>
              <a:ln w="19050">
                <a:solidFill>
                  <a:schemeClr val="lt1"/>
                </a:solidFill>
              </a:ln>
              <a:effectLst/>
            </c:spPr>
            <c:extLst>
              <c:ext xmlns:c16="http://schemas.microsoft.com/office/drawing/2014/chart" uri="{C3380CC4-5D6E-409C-BE32-E72D297353CC}">
                <c16:uniqueId val="{00000003-7132-450B-89D9-7F0D44BE2E31}"/>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7132-450B-89D9-7F0D44BE2E31}"/>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3AB83E-F807-4218-A0D8-74351595551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B0618-C294-4B24-B949-CE7568BED00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a:t>
            </a:fld>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14</a:t>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16</a:t>
            </a:fld>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17</a:t>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18</a:t>
            </a:fld>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19</a:t>
            </a:fld>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20</a:t>
            </a:fld>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22</a:t>
            </a:fld>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23</a:t>
            </a:fld>
            <a:endParaRPr lang="en-US"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24</a:t>
            </a:fld>
            <a:endParaRPr lang="en-US"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25</a:t>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5</a:t>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6</a:t>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7</a:t>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8</a:t>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10</a:t>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11</a:t>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12</a:t>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13</a:t>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自定义版式">
    <p:bg>
      <p:bgPr>
        <a:blipFill rotWithShape="1">
          <a:blip r:embed="rId2"/>
          <a:stretch>
            <a:fillRect t="-3000" b="-3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85DB49D-9ED5-4EA1-B1A8-F0B1D3A92C81}"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1ACEF55-7A24-4146-9298-52C7FD2EFB8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580" y="1916712"/>
            <a:ext cx="5617906" cy="159458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0876" y="402659"/>
            <a:ext cx="1957313" cy="1327515"/>
          </a:xfrm>
          <a:prstGeom prst="rect">
            <a:avLst/>
          </a:prstGeom>
        </p:spPr>
      </p:pic>
      <p:sp>
        <p:nvSpPr>
          <p:cNvPr id="7" name="圆角矩形 6"/>
          <p:cNvSpPr/>
          <p:nvPr/>
        </p:nvSpPr>
        <p:spPr>
          <a:xfrm>
            <a:off x="2993572" y="3407228"/>
            <a:ext cx="3461657" cy="381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800" b="1" dirty="0">
                <a:latin typeface="微软雅黑" panose="020B0503020204020204" pitchFamily="34" charset="-122"/>
                <a:ea typeface="微软雅黑" panose="020B0503020204020204" pitchFamily="34" charset="-122"/>
              </a:rPr>
              <a:t>单击此处添加您的党支部名称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5"/>
          <p:cNvSpPr txBox="1">
            <a:spLocks noChangeArrowheads="1"/>
          </p:cNvSpPr>
          <p:nvPr/>
        </p:nvSpPr>
        <p:spPr bwMode="auto">
          <a:xfrm>
            <a:off x="952843" y="434787"/>
            <a:ext cx="263054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34" name="圆角矩形标注 33"/>
          <p:cNvSpPr/>
          <p:nvPr/>
        </p:nvSpPr>
        <p:spPr>
          <a:xfrm>
            <a:off x="2778337" y="2271032"/>
            <a:ext cx="1610100" cy="528588"/>
          </a:xfrm>
          <a:prstGeom prst="wedgeRoundRectCallout">
            <a:avLst>
              <a:gd name="adj1" fmla="val -20833"/>
              <a:gd name="adj2" fmla="val 101383"/>
              <a:gd name="adj3" fmla="val 16667"/>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dirty="0">
                <a:latin typeface="微软雅黑" panose="020B0503020204020204" pitchFamily="34" charset="-122"/>
                <a:ea typeface="微软雅黑" panose="020B0503020204020204" pitchFamily="34" charset="-122"/>
              </a:rPr>
              <a:t>第二项</a:t>
            </a:r>
          </a:p>
        </p:txBody>
      </p:sp>
      <p:sp>
        <p:nvSpPr>
          <p:cNvPr id="35" name="圆角矩形标注 34"/>
          <p:cNvSpPr/>
          <p:nvPr/>
        </p:nvSpPr>
        <p:spPr>
          <a:xfrm>
            <a:off x="6558571" y="2271032"/>
            <a:ext cx="1610100" cy="528588"/>
          </a:xfrm>
          <a:prstGeom prst="wedgeRoundRectCallout">
            <a:avLst>
              <a:gd name="adj1" fmla="val -20833"/>
              <a:gd name="adj2" fmla="val 101383"/>
              <a:gd name="adj3" fmla="val 16667"/>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dirty="0">
                <a:latin typeface="微软雅黑" panose="020B0503020204020204" pitchFamily="34" charset="-122"/>
                <a:ea typeface="微软雅黑" panose="020B0503020204020204" pitchFamily="34" charset="-122"/>
              </a:rPr>
              <a:t>第四项</a:t>
            </a:r>
          </a:p>
        </p:txBody>
      </p:sp>
      <p:sp>
        <p:nvSpPr>
          <p:cNvPr id="36" name="任意多边形 35"/>
          <p:cNvSpPr/>
          <p:nvPr/>
        </p:nvSpPr>
        <p:spPr>
          <a:xfrm>
            <a:off x="888220" y="1999736"/>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dirty="0">
                <a:latin typeface="微软雅黑" panose="020B0503020204020204" pitchFamily="34" charset="-122"/>
                <a:ea typeface="微软雅黑" panose="020B0503020204020204" pitchFamily="34" charset="-122"/>
              </a:rPr>
              <a:t>第一项</a:t>
            </a:r>
          </a:p>
        </p:txBody>
      </p:sp>
      <p:sp>
        <p:nvSpPr>
          <p:cNvPr id="37" name="任意多边形 36"/>
          <p:cNvSpPr/>
          <p:nvPr/>
        </p:nvSpPr>
        <p:spPr>
          <a:xfrm>
            <a:off x="4668454" y="1999736"/>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dirty="0">
                <a:latin typeface="微软雅黑" panose="020B0503020204020204" pitchFamily="34" charset="-122"/>
                <a:ea typeface="微软雅黑" panose="020B0503020204020204" pitchFamily="34" charset="-122"/>
              </a:rPr>
              <a:t>第三项</a:t>
            </a:r>
          </a:p>
        </p:txBody>
      </p:sp>
      <p:sp>
        <p:nvSpPr>
          <p:cNvPr id="38" name="矩形 37"/>
          <p:cNvSpPr/>
          <p:nvPr/>
        </p:nvSpPr>
        <p:spPr>
          <a:xfrm>
            <a:off x="834492" y="834160"/>
            <a:ext cx="2153332" cy="1296967"/>
          </a:xfrm>
          <a:prstGeom prst="rect">
            <a:avLst/>
          </a:prstGeom>
        </p:spPr>
        <p:txBody>
          <a:bodyPr lIns="51592" tIns="51592" rIns="51592" bIns="51592" anchor="ct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2778339" y="2975032"/>
            <a:ext cx="2045876" cy="1379230"/>
          </a:xfrm>
          <a:prstGeom prst="rect">
            <a:avLst/>
          </a:prstGeom>
        </p:spPr>
        <p:txBody>
          <a:bodyPr lIns="51592" tIns="51592" rIns="51592" bIns="51592" anchor="ct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4668456" y="834160"/>
            <a:ext cx="2045876" cy="1296967"/>
          </a:xfrm>
          <a:prstGeom prst="rect">
            <a:avLst/>
          </a:prstGeom>
        </p:spPr>
        <p:txBody>
          <a:bodyPr lIns="51592" tIns="51592" rIns="51592" bIns="51592" anchor="ct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6558573" y="2975032"/>
            <a:ext cx="2045876" cy="1379230"/>
          </a:xfrm>
          <a:prstGeom prst="rect">
            <a:avLst/>
          </a:prstGeom>
        </p:spPr>
        <p:txBody>
          <a:bodyPr lIns="51592" tIns="51592" rIns="51592" bIns="51592" anchor="ct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13" name="矩形 12"/>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9201" y="1100139"/>
            <a:ext cx="2536825" cy="1270000"/>
          </a:xfrm>
          <a:custGeom>
            <a:avLst/>
            <a:gdLst/>
            <a:ahLst/>
            <a:cxnLst/>
            <a:rect l="l" t="t" r="r" b="b"/>
            <a:pathLst>
              <a:path w="3168352" h="1584176">
                <a:moveTo>
                  <a:pt x="0" y="0"/>
                </a:moveTo>
                <a:lnTo>
                  <a:pt x="3168352" y="0"/>
                </a:lnTo>
                <a:lnTo>
                  <a:pt x="3168352" y="3841"/>
                </a:lnTo>
                <a:cubicBezTo>
                  <a:pt x="2588276" y="310525"/>
                  <a:pt x="2179467" y="897330"/>
                  <a:pt x="2122331"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3" name="矩形 7"/>
          <p:cNvSpPr/>
          <p:nvPr/>
        </p:nvSpPr>
        <p:spPr>
          <a:xfrm>
            <a:off x="5235576" y="1100139"/>
            <a:ext cx="2536825" cy="1270000"/>
          </a:xfrm>
          <a:custGeom>
            <a:avLst/>
            <a:gdLst/>
            <a:ahLst/>
            <a:cxnLst/>
            <a:rect l="l" t="t" r="r" b="b"/>
            <a:pathLst>
              <a:path w="3166201" h="1584176">
                <a:moveTo>
                  <a:pt x="0" y="0"/>
                </a:moveTo>
                <a:lnTo>
                  <a:pt x="3166201" y="0"/>
                </a:lnTo>
                <a:lnTo>
                  <a:pt x="3166201" y="1584176"/>
                </a:lnTo>
                <a:lnTo>
                  <a:pt x="1053993" y="1584176"/>
                </a:lnTo>
                <a:cubicBezTo>
                  <a:pt x="996594" y="894244"/>
                  <a:pt x="584367" y="305252"/>
                  <a:pt x="0"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4" name="矩形 8"/>
          <p:cNvSpPr/>
          <p:nvPr/>
        </p:nvSpPr>
        <p:spPr>
          <a:xfrm>
            <a:off x="1219201" y="2632076"/>
            <a:ext cx="2524125" cy="1270000"/>
          </a:xfrm>
          <a:custGeom>
            <a:avLst/>
            <a:gdLst/>
            <a:ahLst/>
            <a:cxnLst/>
            <a:rect l="l" t="t" r="r" b="b"/>
            <a:pathLst>
              <a:path w="3149815" h="1584176">
                <a:moveTo>
                  <a:pt x="0" y="0"/>
                </a:moveTo>
                <a:lnTo>
                  <a:pt x="2121681" y="0"/>
                </a:lnTo>
                <a:cubicBezTo>
                  <a:pt x="2173814" y="685187"/>
                  <a:pt x="2576164" y="1272266"/>
                  <a:pt x="3149815"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5" name="矩形 9"/>
          <p:cNvSpPr/>
          <p:nvPr/>
        </p:nvSpPr>
        <p:spPr>
          <a:xfrm>
            <a:off x="5256214" y="2632076"/>
            <a:ext cx="2516187" cy="1270000"/>
          </a:xfrm>
          <a:custGeom>
            <a:avLst/>
            <a:gdLst/>
            <a:ahLst/>
            <a:cxnLst/>
            <a:rect l="l" t="t" r="r" b="b"/>
            <a:pathLst>
              <a:path w="3139691" h="1584176">
                <a:moveTo>
                  <a:pt x="1028133" y="0"/>
                </a:moveTo>
                <a:lnTo>
                  <a:pt x="3139691" y="0"/>
                </a:lnTo>
                <a:lnTo>
                  <a:pt x="3139691" y="1584176"/>
                </a:lnTo>
                <a:lnTo>
                  <a:pt x="0" y="1584176"/>
                </a:lnTo>
                <a:cubicBezTo>
                  <a:pt x="573650" y="1272266"/>
                  <a:pt x="976000" y="685187"/>
                  <a:pt x="1028133"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6" name="椭圆 5"/>
          <p:cNvSpPr>
            <a:spLocks noChangeArrowheads="1"/>
          </p:cNvSpPr>
          <p:nvPr/>
        </p:nvSpPr>
        <p:spPr bwMode="auto">
          <a:xfrm>
            <a:off x="3124201" y="1116014"/>
            <a:ext cx="2792413" cy="2794000"/>
          </a:xfrm>
          <a:prstGeom prst="ellipse">
            <a:avLst/>
          </a:prstGeom>
          <a:gradFill flip="none" rotWithShape="1">
            <a:gsLst>
              <a:gs pos="0">
                <a:srgbClr val="C00000"/>
              </a:gs>
              <a:gs pos="50000">
                <a:srgbClr val="DE0000"/>
              </a:gs>
              <a:gs pos="100000">
                <a:srgbClr val="FF0000"/>
              </a:gs>
            </a:gsLst>
            <a:lin ang="2700000" scaled="1"/>
            <a:tileRect/>
          </a:gradFill>
          <a:ln>
            <a:noFill/>
          </a:ln>
          <a:effectLst>
            <a:outerShdw dist="38100" algn="l" rotWithShape="0">
              <a:srgbClr val="000000">
                <a:alpha val="39999"/>
              </a:srgbClr>
            </a:outerShdw>
          </a:effectLst>
        </p:spPr>
        <p:txBody>
          <a:bodyPr anchor="ctr"/>
          <a:lstStyle/>
          <a:p>
            <a:pPr algn="ctr">
              <a:lnSpc>
                <a:spcPct val="120000"/>
              </a:lnSpc>
            </a:pPr>
            <a:r>
              <a:rPr lang="zh-CN" altLang="en-US" sz="1800" kern="0" dirty="0">
                <a:solidFill>
                  <a:srgbClr val="FFFFFF"/>
                </a:solidFill>
              </a:rPr>
              <a:t>单击此处</a:t>
            </a:r>
            <a:endParaRPr lang="en-US" altLang="zh-CN" sz="1800" kern="0" dirty="0">
              <a:solidFill>
                <a:srgbClr val="FFFFFF"/>
              </a:solidFill>
            </a:endParaRPr>
          </a:p>
          <a:p>
            <a:pPr algn="ctr">
              <a:lnSpc>
                <a:spcPct val="120000"/>
              </a:lnSpc>
            </a:pPr>
            <a:r>
              <a:rPr lang="zh-CN" altLang="en-US" sz="1800" kern="0" dirty="0">
                <a:solidFill>
                  <a:srgbClr val="FFFFFF"/>
                </a:solidFill>
              </a:rPr>
              <a:t>添加文本</a:t>
            </a:r>
          </a:p>
        </p:txBody>
      </p:sp>
      <p:sp>
        <p:nvSpPr>
          <p:cNvPr id="7" name="TextBox 1"/>
          <p:cNvSpPr txBox="1"/>
          <p:nvPr/>
        </p:nvSpPr>
        <p:spPr>
          <a:xfrm>
            <a:off x="1295400" y="1268413"/>
            <a:ext cx="1600200" cy="92333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8" name="TextBox 1"/>
          <p:cNvSpPr txBox="1"/>
          <p:nvPr/>
        </p:nvSpPr>
        <p:spPr>
          <a:xfrm>
            <a:off x="1295400" y="2792413"/>
            <a:ext cx="1600200" cy="92333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dirty="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9" name="TextBox 1"/>
          <p:cNvSpPr txBox="1"/>
          <p:nvPr/>
        </p:nvSpPr>
        <p:spPr>
          <a:xfrm>
            <a:off x="6096000" y="1266826"/>
            <a:ext cx="1600200" cy="92333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10" name="TextBox 1"/>
          <p:cNvSpPr txBox="1"/>
          <p:nvPr/>
        </p:nvSpPr>
        <p:spPr>
          <a:xfrm>
            <a:off x="6096000" y="2790826"/>
            <a:ext cx="1600200" cy="92333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11" name="Text Box 55"/>
          <p:cNvSpPr txBox="1">
            <a:spLocks noChangeArrowheads="1"/>
          </p:cNvSpPr>
          <p:nvPr/>
        </p:nvSpPr>
        <p:spPr bwMode="auto">
          <a:xfrm>
            <a:off x="952844" y="139512"/>
            <a:ext cx="246702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12" name="圆角矩形 11"/>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14" name="矩形 13"/>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5"/>
          <p:cNvSpPr txBox="1">
            <a:spLocks noChangeArrowheads="1"/>
          </p:cNvSpPr>
          <p:nvPr/>
        </p:nvSpPr>
        <p:spPr bwMode="auto">
          <a:xfrm>
            <a:off x="952844" y="558612"/>
            <a:ext cx="264056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32" name="Oval 2"/>
          <p:cNvSpPr>
            <a:spLocks noChangeArrowheads="1"/>
          </p:cNvSpPr>
          <p:nvPr/>
        </p:nvSpPr>
        <p:spPr bwMode="auto">
          <a:xfrm>
            <a:off x="2829817" y="4088482"/>
            <a:ext cx="3352800" cy="323850"/>
          </a:xfrm>
          <a:prstGeom prst="ellipse">
            <a:avLst/>
          </a:prstGeom>
          <a:gradFill rotWithShape="1">
            <a:gsLst>
              <a:gs pos="0">
                <a:srgbClr val="000000">
                  <a:alpha val="5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ea typeface="微软雅黑" panose="020B0503020204020204" pitchFamily="34" charset="-122"/>
            </a:endParaRPr>
          </a:p>
        </p:txBody>
      </p:sp>
      <p:sp>
        <p:nvSpPr>
          <p:cNvPr id="33" name="Freeform 4"/>
          <p:cNvSpPr>
            <a:spLocks noEditPoints="1"/>
          </p:cNvSpPr>
          <p:nvPr/>
        </p:nvSpPr>
        <p:spPr bwMode="auto">
          <a:xfrm>
            <a:off x="3333055" y="1931070"/>
            <a:ext cx="2311400" cy="2138363"/>
          </a:xfrm>
          <a:custGeom>
            <a:avLst/>
            <a:gdLst>
              <a:gd name="T0" fmla="*/ 1505 w 369"/>
              <a:gd name="T1" fmla="*/ 762 h 395"/>
              <a:gd name="T2" fmla="*/ 1346 w 369"/>
              <a:gd name="T3" fmla="*/ 648 h 395"/>
              <a:gd name="T4" fmla="*/ 1472 w 369"/>
              <a:gd name="T5" fmla="*/ 477 h 395"/>
              <a:gd name="T6" fmla="*/ 1285 w 369"/>
              <a:gd name="T7" fmla="*/ 428 h 395"/>
              <a:gd name="T8" fmla="*/ 1350 w 369"/>
              <a:gd name="T9" fmla="*/ 236 h 395"/>
              <a:gd name="T10" fmla="*/ 1158 w 369"/>
              <a:gd name="T11" fmla="*/ 261 h 395"/>
              <a:gd name="T12" fmla="*/ 1154 w 369"/>
              <a:gd name="T13" fmla="*/ 73 h 395"/>
              <a:gd name="T14" fmla="*/ 983 w 369"/>
              <a:gd name="T15" fmla="*/ 159 h 395"/>
              <a:gd name="T16" fmla="*/ 918 w 369"/>
              <a:gd name="T17" fmla="*/ 0 h 395"/>
              <a:gd name="T18" fmla="*/ 779 w 369"/>
              <a:gd name="T19" fmla="*/ 135 h 395"/>
              <a:gd name="T20" fmla="*/ 669 w 369"/>
              <a:gd name="T21" fmla="*/ 16 h 395"/>
              <a:gd name="T22" fmla="*/ 579 w 369"/>
              <a:gd name="T23" fmla="*/ 183 h 395"/>
              <a:gd name="T24" fmla="*/ 436 w 369"/>
              <a:gd name="T25" fmla="*/ 118 h 395"/>
              <a:gd name="T26" fmla="*/ 396 w 369"/>
              <a:gd name="T27" fmla="*/ 293 h 395"/>
              <a:gd name="T28" fmla="*/ 237 w 369"/>
              <a:gd name="T29" fmla="*/ 289 h 395"/>
              <a:gd name="T30" fmla="*/ 253 w 369"/>
              <a:gd name="T31" fmla="*/ 457 h 395"/>
              <a:gd name="T32" fmla="*/ 90 w 369"/>
              <a:gd name="T33" fmla="*/ 514 h 395"/>
              <a:gd name="T34" fmla="*/ 159 w 369"/>
              <a:gd name="T35" fmla="*/ 656 h 395"/>
              <a:gd name="T36" fmla="*/ 8 w 369"/>
              <a:gd name="T37" fmla="*/ 766 h 395"/>
              <a:gd name="T38" fmla="*/ 126 w 369"/>
              <a:gd name="T39" fmla="*/ 872 h 395"/>
              <a:gd name="T40" fmla="*/ 8 w 369"/>
              <a:gd name="T41" fmla="*/ 1031 h 395"/>
              <a:gd name="T42" fmla="*/ 159 w 369"/>
              <a:gd name="T43" fmla="*/ 1084 h 395"/>
              <a:gd name="T44" fmla="*/ 94 w 369"/>
              <a:gd name="T45" fmla="*/ 1272 h 395"/>
              <a:gd name="T46" fmla="*/ 261 w 369"/>
              <a:gd name="T47" fmla="*/ 1264 h 395"/>
              <a:gd name="T48" fmla="*/ 253 w 369"/>
              <a:gd name="T49" fmla="*/ 1467 h 395"/>
              <a:gd name="T50" fmla="*/ 424 w 369"/>
              <a:gd name="T51" fmla="*/ 1390 h 395"/>
              <a:gd name="T52" fmla="*/ 481 w 369"/>
              <a:gd name="T53" fmla="*/ 1586 h 395"/>
              <a:gd name="T54" fmla="*/ 628 w 369"/>
              <a:gd name="T55" fmla="*/ 1447 h 395"/>
              <a:gd name="T56" fmla="*/ 750 w 369"/>
              <a:gd name="T57" fmla="*/ 1606 h 395"/>
              <a:gd name="T58" fmla="*/ 852 w 369"/>
              <a:gd name="T59" fmla="*/ 1418 h 395"/>
              <a:gd name="T60" fmla="*/ 1024 w 369"/>
              <a:gd name="T61" fmla="*/ 1516 h 395"/>
              <a:gd name="T62" fmla="*/ 1060 w 369"/>
              <a:gd name="T63" fmla="*/ 1300 h 395"/>
              <a:gd name="T64" fmla="*/ 1264 w 369"/>
              <a:gd name="T65" fmla="*/ 1325 h 395"/>
              <a:gd name="T66" fmla="*/ 1228 w 369"/>
              <a:gd name="T67" fmla="*/ 1117 h 395"/>
              <a:gd name="T68" fmla="*/ 1432 w 369"/>
              <a:gd name="T69" fmla="*/ 1060 h 395"/>
              <a:gd name="T70" fmla="*/ 1330 w 369"/>
              <a:gd name="T71" fmla="*/ 889 h 395"/>
              <a:gd name="T72" fmla="*/ 865 w 369"/>
              <a:gd name="T73" fmla="*/ 868 h 395"/>
              <a:gd name="T74" fmla="*/ 587 w 369"/>
              <a:gd name="T75" fmla="*/ 697 h 395"/>
              <a:gd name="T76" fmla="*/ 865 w 369"/>
              <a:gd name="T77" fmla="*/ 868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9" h="395">
                <a:moveTo>
                  <a:pt x="365" y="216"/>
                </a:moveTo>
                <a:cubicBezTo>
                  <a:pt x="369" y="187"/>
                  <a:pt x="369" y="187"/>
                  <a:pt x="369" y="187"/>
                </a:cubicBezTo>
                <a:cubicBezTo>
                  <a:pt x="331" y="180"/>
                  <a:pt x="331" y="180"/>
                  <a:pt x="331" y="180"/>
                </a:cubicBezTo>
                <a:cubicBezTo>
                  <a:pt x="330" y="159"/>
                  <a:pt x="330" y="159"/>
                  <a:pt x="330" y="159"/>
                </a:cubicBezTo>
                <a:cubicBezTo>
                  <a:pt x="367" y="143"/>
                  <a:pt x="367" y="143"/>
                  <a:pt x="367" y="143"/>
                </a:cubicBezTo>
                <a:cubicBezTo>
                  <a:pt x="361" y="117"/>
                  <a:pt x="361" y="117"/>
                  <a:pt x="361" y="117"/>
                </a:cubicBezTo>
                <a:cubicBezTo>
                  <a:pt x="323" y="124"/>
                  <a:pt x="323" y="124"/>
                  <a:pt x="323" y="124"/>
                </a:cubicBezTo>
                <a:cubicBezTo>
                  <a:pt x="315" y="105"/>
                  <a:pt x="315" y="105"/>
                  <a:pt x="315" y="105"/>
                </a:cubicBezTo>
                <a:cubicBezTo>
                  <a:pt x="345" y="79"/>
                  <a:pt x="345" y="79"/>
                  <a:pt x="345" y="79"/>
                </a:cubicBezTo>
                <a:cubicBezTo>
                  <a:pt x="331" y="58"/>
                  <a:pt x="331" y="58"/>
                  <a:pt x="331" y="58"/>
                </a:cubicBezTo>
                <a:cubicBezTo>
                  <a:pt x="297" y="77"/>
                  <a:pt x="297" y="77"/>
                  <a:pt x="297" y="77"/>
                </a:cubicBezTo>
                <a:cubicBezTo>
                  <a:pt x="284" y="64"/>
                  <a:pt x="284" y="64"/>
                  <a:pt x="284" y="64"/>
                </a:cubicBezTo>
                <a:cubicBezTo>
                  <a:pt x="303" y="31"/>
                  <a:pt x="303" y="31"/>
                  <a:pt x="303" y="31"/>
                </a:cubicBezTo>
                <a:cubicBezTo>
                  <a:pt x="283" y="18"/>
                  <a:pt x="283" y="18"/>
                  <a:pt x="283" y="18"/>
                </a:cubicBezTo>
                <a:cubicBezTo>
                  <a:pt x="257" y="46"/>
                  <a:pt x="257" y="46"/>
                  <a:pt x="257" y="46"/>
                </a:cubicBezTo>
                <a:cubicBezTo>
                  <a:pt x="241" y="39"/>
                  <a:pt x="241" y="39"/>
                  <a:pt x="241" y="39"/>
                </a:cubicBezTo>
                <a:cubicBezTo>
                  <a:pt x="248" y="4"/>
                  <a:pt x="248" y="4"/>
                  <a:pt x="248" y="4"/>
                </a:cubicBezTo>
                <a:cubicBezTo>
                  <a:pt x="225" y="0"/>
                  <a:pt x="225" y="0"/>
                  <a:pt x="225" y="0"/>
                </a:cubicBezTo>
                <a:cubicBezTo>
                  <a:pt x="210" y="33"/>
                  <a:pt x="210" y="33"/>
                  <a:pt x="210" y="33"/>
                </a:cubicBezTo>
                <a:cubicBezTo>
                  <a:pt x="191" y="33"/>
                  <a:pt x="191" y="33"/>
                  <a:pt x="191" y="33"/>
                </a:cubicBezTo>
                <a:cubicBezTo>
                  <a:pt x="188" y="0"/>
                  <a:pt x="188" y="0"/>
                  <a:pt x="188" y="0"/>
                </a:cubicBezTo>
                <a:cubicBezTo>
                  <a:pt x="164" y="4"/>
                  <a:pt x="164" y="4"/>
                  <a:pt x="164" y="4"/>
                </a:cubicBezTo>
                <a:cubicBezTo>
                  <a:pt x="160" y="38"/>
                  <a:pt x="160" y="38"/>
                  <a:pt x="160" y="38"/>
                </a:cubicBezTo>
                <a:cubicBezTo>
                  <a:pt x="142" y="45"/>
                  <a:pt x="142" y="45"/>
                  <a:pt x="142" y="45"/>
                </a:cubicBezTo>
                <a:cubicBezTo>
                  <a:pt x="128" y="17"/>
                  <a:pt x="128" y="17"/>
                  <a:pt x="128" y="17"/>
                </a:cubicBezTo>
                <a:cubicBezTo>
                  <a:pt x="107" y="29"/>
                  <a:pt x="107" y="29"/>
                  <a:pt x="107" y="29"/>
                </a:cubicBezTo>
                <a:cubicBezTo>
                  <a:pt x="113" y="60"/>
                  <a:pt x="113" y="60"/>
                  <a:pt x="113" y="60"/>
                </a:cubicBezTo>
                <a:cubicBezTo>
                  <a:pt x="97" y="72"/>
                  <a:pt x="97" y="72"/>
                  <a:pt x="97" y="72"/>
                </a:cubicBezTo>
                <a:cubicBezTo>
                  <a:pt x="75" y="53"/>
                  <a:pt x="75" y="53"/>
                  <a:pt x="75" y="53"/>
                </a:cubicBezTo>
                <a:cubicBezTo>
                  <a:pt x="58" y="71"/>
                  <a:pt x="58" y="71"/>
                  <a:pt x="58" y="71"/>
                </a:cubicBezTo>
                <a:cubicBezTo>
                  <a:pt x="73" y="96"/>
                  <a:pt x="73" y="96"/>
                  <a:pt x="73" y="96"/>
                </a:cubicBezTo>
                <a:cubicBezTo>
                  <a:pt x="62" y="112"/>
                  <a:pt x="62" y="112"/>
                  <a:pt x="62" y="112"/>
                </a:cubicBezTo>
                <a:cubicBezTo>
                  <a:pt x="34" y="103"/>
                  <a:pt x="34" y="103"/>
                  <a:pt x="34" y="103"/>
                </a:cubicBezTo>
                <a:cubicBezTo>
                  <a:pt x="22" y="126"/>
                  <a:pt x="22" y="126"/>
                  <a:pt x="22" y="126"/>
                </a:cubicBezTo>
                <a:cubicBezTo>
                  <a:pt x="45" y="143"/>
                  <a:pt x="45" y="143"/>
                  <a:pt x="45" y="143"/>
                </a:cubicBezTo>
                <a:cubicBezTo>
                  <a:pt x="39" y="161"/>
                  <a:pt x="39" y="161"/>
                  <a:pt x="39" y="161"/>
                </a:cubicBezTo>
                <a:cubicBezTo>
                  <a:pt x="8" y="164"/>
                  <a:pt x="8" y="164"/>
                  <a:pt x="8" y="164"/>
                </a:cubicBezTo>
                <a:cubicBezTo>
                  <a:pt x="2" y="188"/>
                  <a:pt x="2" y="188"/>
                  <a:pt x="2" y="188"/>
                </a:cubicBezTo>
                <a:cubicBezTo>
                  <a:pt x="32" y="195"/>
                  <a:pt x="32" y="195"/>
                  <a:pt x="32" y="195"/>
                </a:cubicBezTo>
                <a:cubicBezTo>
                  <a:pt x="31" y="214"/>
                  <a:pt x="31" y="214"/>
                  <a:pt x="31" y="214"/>
                </a:cubicBezTo>
                <a:cubicBezTo>
                  <a:pt x="0" y="228"/>
                  <a:pt x="0" y="228"/>
                  <a:pt x="0" y="228"/>
                </a:cubicBezTo>
                <a:cubicBezTo>
                  <a:pt x="2" y="253"/>
                  <a:pt x="2" y="253"/>
                  <a:pt x="2" y="253"/>
                </a:cubicBezTo>
                <a:cubicBezTo>
                  <a:pt x="34" y="248"/>
                  <a:pt x="34" y="248"/>
                  <a:pt x="34" y="248"/>
                </a:cubicBezTo>
                <a:cubicBezTo>
                  <a:pt x="39" y="266"/>
                  <a:pt x="39" y="266"/>
                  <a:pt x="39" y="266"/>
                </a:cubicBezTo>
                <a:cubicBezTo>
                  <a:pt x="12" y="290"/>
                  <a:pt x="12" y="290"/>
                  <a:pt x="12" y="290"/>
                </a:cubicBezTo>
                <a:cubicBezTo>
                  <a:pt x="23" y="312"/>
                  <a:pt x="23" y="312"/>
                  <a:pt x="23" y="312"/>
                </a:cubicBezTo>
                <a:cubicBezTo>
                  <a:pt x="53" y="295"/>
                  <a:pt x="53" y="295"/>
                  <a:pt x="53" y="295"/>
                </a:cubicBezTo>
                <a:cubicBezTo>
                  <a:pt x="64" y="310"/>
                  <a:pt x="64" y="310"/>
                  <a:pt x="64" y="310"/>
                </a:cubicBezTo>
                <a:cubicBezTo>
                  <a:pt x="45" y="344"/>
                  <a:pt x="45" y="344"/>
                  <a:pt x="45" y="344"/>
                </a:cubicBezTo>
                <a:cubicBezTo>
                  <a:pt x="62" y="360"/>
                  <a:pt x="62" y="360"/>
                  <a:pt x="62" y="360"/>
                </a:cubicBezTo>
                <a:cubicBezTo>
                  <a:pt x="88" y="332"/>
                  <a:pt x="88" y="332"/>
                  <a:pt x="88" y="332"/>
                </a:cubicBezTo>
                <a:cubicBezTo>
                  <a:pt x="104" y="341"/>
                  <a:pt x="104" y="341"/>
                  <a:pt x="104" y="341"/>
                </a:cubicBezTo>
                <a:cubicBezTo>
                  <a:pt x="95" y="381"/>
                  <a:pt x="95" y="381"/>
                  <a:pt x="95" y="381"/>
                </a:cubicBezTo>
                <a:cubicBezTo>
                  <a:pt x="118" y="389"/>
                  <a:pt x="118" y="389"/>
                  <a:pt x="118" y="389"/>
                </a:cubicBezTo>
                <a:cubicBezTo>
                  <a:pt x="135" y="352"/>
                  <a:pt x="135" y="352"/>
                  <a:pt x="135" y="352"/>
                </a:cubicBezTo>
                <a:cubicBezTo>
                  <a:pt x="154" y="355"/>
                  <a:pt x="154" y="355"/>
                  <a:pt x="154" y="355"/>
                </a:cubicBezTo>
                <a:cubicBezTo>
                  <a:pt x="158" y="395"/>
                  <a:pt x="158" y="395"/>
                  <a:pt x="158" y="395"/>
                </a:cubicBezTo>
                <a:cubicBezTo>
                  <a:pt x="184" y="394"/>
                  <a:pt x="184" y="394"/>
                  <a:pt x="184" y="394"/>
                </a:cubicBezTo>
                <a:cubicBezTo>
                  <a:pt x="189" y="353"/>
                  <a:pt x="189" y="353"/>
                  <a:pt x="189" y="353"/>
                </a:cubicBezTo>
                <a:cubicBezTo>
                  <a:pt x="209" y="348"/>
                  <a:pt x="209" y="348"/>
                  <a:pt x="209" y="348"/>
                </a:cubicBezTo>
                <a:cubicBezTo>
                  <a:pt x="226" y="383"/>
                  <a:pt x="226" y="383"/>
                  <a:pt x="226" y="383"/>
                </a:cubicBezTo>
                <a:cubicBezTo>
                  <a:pt x="251" y="372"/>
                  <a:pt x="251" y="372"/>
                  <a:pt x="251" y="372"/>
                </a:cubicBezTo>
                <a:cubicBezTo>
                  <a:pt x="242" y="332"/>
                  <a:pt x="242" y="332"/>
                  <a:pt x="242" y="332"/>
                </a:cubicBezTo>
                <a:cubicBezTo>
                  <a:pt x="260" y="319"/>
                  <a:pt x="260" y="319"/>
                  <a:pt x="260" y="319"/>
                </a:cubicBezTo>
                <a:cubicBezTo>
                  <a:pt x="289" y="346"/>
                  <a:pt x="289" y="346"/>
                  <a:pt x="289" y="346"/>
                </a:cubicBezTo>
                <a:cubicBezTo>
                  <a:pt x="310" y="325"/>
                  <a:pt x="310" y="325"/>
                  <a:pt x="310" y="325"/>
                </a:cubicBezTo>
                <a:cubicBezTo>
                  <a:pt x="288" y="292"/>
                  <a:pt x="288" y="292"/>
                  <a:pt x="288" y="292"/>
                </a:cubicBezTo>
                <a:cubicBezTo>
                  <a:pt x="301" y="274"/>
                  <a:pt x="301" y="274"/>
                  <a:pt x="301" y="274"/>
                </a:cubicBezTo>
                <a:cubicBezTo>
                  <a:pt x="338" y="287"/>
                  <a:pt x="338" y="287"/>
                  <a:pt x="338" y="287"/>
                </a:cubicBezTo>
                <a:cubicBezTo>
                  <a:pt x="351" y="260"/>
                  <a:pt x="351" y="260"/>
                  <a:pt x="351" y="260"/>
                </a:cubicBezTo>
                <a:cubicBezTo>
                  <a:pt x="319" y="239"/>
                  <a:pt x="319" y="239"/>
                  <a:pt x="319" y="239"/>
                </a:cubicBezTo>
                <a:cubicBezTo>
                  <a:pt x="326" y="218"/>
                  <a:pt x="326" y="218"/>
                  <a:pt x="326" y="218"/>
                </a:cubicBezTo>
                <a:lnTo>
                  <a:pt x="365" y="216"/>
                </a:lnTo>
                <a:close/>
                <a:moveTo>
                  <a:pt x="212" y="213"/>
                </a:moveTo>
                <a:cubicBezTo>
                  <a:pt x="199" y="234"/>
                  <a:pt x="173" y="243"/>
                  <a:pt x="154" y="231"/>
                </a:cubicBezTo>
                <a:cubicBezTo>
                  <a:pt x="135" y="220"/>
                  <a:pt x="131" y="193"/>
                  <a:pt x="144" y="171"/>
                </a:cubicBezTo>
                <a:cubicBezTo>
                  <a:pt x="157" y="149"/>
                  <a:pt x="183" y="141"/>
                  <a:pt x="202" y="153"/>
                </a:cubicBezTo>
                <a:cubicBezTo>
                  <a:pt x="221" y="164"/>
                  <a:pt x="225" y="191"/>
                  <a:pt x="212" y="213"/>
                </a:cubicBezTo>
                <a:close/>
              </a:path>
            </a:pathLst>
          </a:custGeom>
          <a:solidFill>
            <a:srgbClr val="FF0000"/>
          </a:solidFill>
          <a:ln w="9525">
            <a:noFill/>
            <a:round/>
          </a:ln>
          <a:effectLst/>
          <a:scene3d>
            <a:camera prst="legacyObliqueBottomRight"/>
            <a:lightRig rig="legacyFlat3" dir="t"/>
          </a:scene3d>
          <a:sp3d extrusionH="227000" prstMaterial="legacyMatte">
            <a:bevelT w="13500" h="13500" prst="angle"/>
            <a:bevelB w="13500" h="13500" prst="angle"/>
            <a:extrusionClr>
              <a:srgbClr val="FF0000"/>
            </a:extrusionClr>
          </a:sp3d>
        </p:spPr>
        <p:txBody>
          <a:bodyPr>
            <a:flatTx/>
          </a:bodyPr>
          <a:lstStyle/>
          <a:p>
            <a:endParaRPr lang="zh-CN" altLang="en-US" sz="1800"/>
          </a:p>
        </p:txBody>
      </p:sp>
      <p:sp>
        <p:nvSpPr>
          <p:cNvPr id="34" name="Freeform 5"/>
          <p:cNvSpPr>
            <a:spLocks noEditPoints="1"/>
          </p:cNvSpPr>
          <p:nvPr/>
        </p:nvSpPr>
        <p:spPr bwMode="auto">
          <a:xfrm>
            <a:off x="2525018" y="1667544"/>
            <a:ext cx="1068388" cy="1003300"/>
          </a:xfrm>
          <a:custGeom>
            <a:avLst/>
            <a:gdLst>
              <a:gd name="T0" fmla="*/ 595 w 171"/>
              <a:gd name="T1" fmla="*/ 338 h 185"/>
              <a:gd name="T2" fmla="*/ 697 w 171"/>
              <a:gd name="T3" fmla="*/ 285 h 185"/>
              <a:gd name="T4" fmla="*/ 685 w 171"/>
              <a:gd name="T5" fmla="*/ 196 h 185"/>
              <a:gd name="T6" fmla="*/ 579 w 171"/>
              <a:gd name="T7" fmla="*/ 220 h 185"/>
              <a:gd name="T8" fmla="*/ 550 w 171"/>
              <a:gd name="T9" fmla="*/ 171 h 185"/>
              <a:gd name="T10" fmla="*/ 607 w 171"/>
              <a:gd name="T11" fmla="*/ 69 h 185"/>
              <a:gd name="T12" fmla="*/ 542 w 171"/>
              <a:gd name="T13" fmla="*/ 24 h 185"/>
              <a:gd name="T14" fmla="*/ 465 w 171"/>
              <a:gd name="T15" fmla="*/ 110 h 185"/>
              <a:gd name="T16" fmla="*/ 408 w 171"/>
              <a:gd name="T17" fmla="*/ 102 h 185"/>
              <a:gd name="T18" fmla="*/ 399 w 171"/>
              <a:gd name="T19" fmla="*/ 0 h 185"/>
              <a:gd name="T20" fmla="*/ 314 w 171"/>
              <a:gd name="T21" fmla="*/ 20 h 185"/>
              <a:gd name="T22" fmla="*/ 293 w 171"/>
              <a:gd name="T23" fmla="*/ 122 h 185"/>
              <a:gd name="T24" fmla="*/ 236 w 171"/>
              <a:gd name="T25" fmla="*/ 159 h 185"/>
              <a:gd name="T26" fmla="*/ 171 w 171"/>
              <a:gd name="T27" fmla="*/ 102 h 185"/>
              <a:gd name="T28" fmla="*/ 106 w 171"/>
              <a:gd name="T29" fmla="*/ 171 h 185"/>
              <a:gd name="T30" fmla="*/ 147 w 171"/>
              <a:gd name="T31" fmla="*/ 249 h 185"/>
              <a:gd name="T32" fmla="*/ 114 w 171"/>
              <a:gd name="T33" fmla="*/ 310 h 185"/>
              <a:gd name="T34" fmla="*/ 20 w 171"/>
              <a:gd name="T35" fmla="*/ 326 h 185"/>
              <a:gd name="T36" fmla="*/ 0 w 171"/>
              <a:gd name="T37" fmla="*/ 416 h 185"/>
              <a:gd name="T38" fmla="*/ 86 w 171"/>
              <a:gd name="T39" fmla="*/ 432 h 185"/>
              <a:gd name="T40" fmla="*/ 94 w 171"/>
              <a:gd name="T41" fmla="*/ 493 h 185"/>
              <a:gd name="T42" fmla="*/ 12 w 171"/>
              <a:gd name="T43" fmla="*/ 571 h 185"/>
              <a:gd name="T44" fmla="*/ 45 w 171"/>
              <a:gd name="T45" fmla="*/ 644 h 185"/>
              <a:gd name="T46" fmla="*/ 143 w 171"/>
              <a:gd name="T47" fmla="*/ 587 h 185"/>
              <a:gd name="T48" fmla="*/ 183 w 171"/>
              <a:gd name="T49" fmla="*/ 624 h 185"/>
              <a:gd name="T50" fmla="*/ 155 w 171"/>
              <a:gd name="T51" fmla="*/ 738 h 185"/>
              <a:gd name="T52" fmla="*/ 236 w 171"/>
              <a:gd name="T53" fmla="*/ 754 h 185"/>
              <a:gd name="T54" fmla="*/ 289 w 171"/>
              <a:gd name="T55" fmla="*/ 648 h 185"/>
              <a:gd name="T56" fmla="*/ 351 w 171"/>
              <a:gd name="T57" fmla="*/ 640 h 185"/>
              <a:gd name="T58" fmla="*/ 395 w 171"/>
              <a:gd name="T59" fmla="*/ 730 h 185"/>
              <a:gd name="T60" fmla="*/ 481 w 171"/>
              <a:gd name="T61" fmla="*/ 685 h 185"/>
              <a:gd name="T62" fmla="*/ 465 w 171"/>
              <a:gd name="T63" fmla="*/ 579 h 185"/>
              <a:gd name="T64" fmla="*/ 518 w 171"/>
              <a:gd name="T65" fmla="*/ 526 h 185"/>
              <a:gd name="T66" fmla="*/ 611 w 171"/>
              <a:gd name="T67" fmla="*/ 550 h 185"/>
              <a:gd name="T68" fmla="*/ 660 w 171"/>
              <a:gd name="T69" fmla="*/ 461 h 185"/>
              <a:gd name="T70" fmla="*/ 579 w 171"/>
              <a:gd name="T71" fmla="*/ 408 h 185"/>
              <a:gd name="T72" fmla="*/ 595 w 171"/>
              <a:gd name="T73" fmla="*/ 338 h 185"/>
              <a:gd name="T74" fmla="*/ 391 w 171"/>
              <a:gd name="T75" fmla="*/ 408 h 185"/>
              <a:gd name="T76" fmla="*/ 281 w 171"/>
              <a:gd name="T77" fmla="*/ 440 h 185"/>
              <a:gd name="T78" fmla="*/ 261 w 171"/>
              <a:gd name="T79" fmla="*/ 326 h 185"/>
              <a:gd name="T80" fmla="*/ 375 w 171"/>
              <a:gd name="T81" fmla="*/ 289 h 185"/>
              <a:gd name="T82" fmla="*/ 391 w 171"/>
              <a:gd name="T83" fmla="*/ 408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gradFill rotWithShape="1">
            <a:gsLst>
              <a:gs pos="0">
                <a:srgbClr val="808080"/>
              </a:gs>
              <a:gs pos="100000">
                <a:srgbClr val="C0C0C0"/>
              </a:gs>
            </a:gsLst>
            <a:lin ang="18900000" scaled="1"/>
          </a:gradFill>
          <a:ln w="9525">
            <a:round/>
          </a:ln>
          <a:effectLst/>
          <a:scene3d>
            <a:camera prst="legacyObliqueBottomRight"/>
            <a:lightRig rig="legacyFlat4" dir="b"/>
          </a:scene3d>
          <a:sp3d extrusionH="2016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sz="1800"/>
          </a:p>
        </p:txBody>
      </p:sp>
      <p:sp>
        <p:nvSpPr>
          <p:cNvPr id="35" name="Freeform 6"/>
          <p:cNvSpPr>
            <a:spLocks noEditPoints="1"/>
          </p:cNvSpPr>
          <p:nvPr/>
        </p:nvSpPr>
        <p:spPr bwMode="auto">
          <a:xfrm>
            <a:off x="5344417" y="867444"/>
            <a:ext cx="1676400" cy="1544638"/>
          </a:xfrm>
          <a:custGeom>
            <a:avLst/>
            <a:gdLst>
              <a:gd name="T0" fmla="*/ 1217 w 304"/>
              <a:gd name="T1" fmla="*/ 673 h 285"/>
              <a:gd name="T2" fmla="*/ 1241 w 304"/>
              <a:gd name="T3" fmla="*/ 550 h 285"/>
              <a:gd name="T4" fmla="*/ 1094 w 304"/>
              <a:gd name="T5" fmla="*/ 522 h 285"/>
              <a:gd name="T6" fmla="*/ 1082 w 304"/>
              <a:gd name="T7" fmla="*/ 432 h 285"/>
              <a:gd name="T8" fmla="*/ 1217 w 304"/>
              <a:gd name="T9" fmla="*/ 359 h 285"/>
              <a:gd name="T10" fmla="*/ 1172 w 304"/>
              <a:gd name="T11" fmla="*/ 253 h 285"/>
              <a:gd name="T12" fmla="*/ 1025 w 304"/>
              <a:gd name="T13" fmla="*/ 298 h 285"/>
              <a:gd name="T14" fmla="*/ 967 w 304"/>
              <a:gd name="T15" fmla="*/ 232 h 285"/>
              <a:gd name="T16" fmla="*/ 1045 w 304"/>
              <a:gd name="T17" fmla="*/ 114 h 285"/>
              <a:gd name="T18" fmla="*/ 951 w 304"/>
              <a:gd name="T19" fmla="*/ 53 h 285"/>
              <a:gd name="T20" fmla="*/ 845 w 304"/>
              <a:gd name="T21" fmla="*/ 151 h 285"/>
              <a:gd name="T22" fmla="*/ 759 w 304"/>
              <a:gd name="T23" fmla="*/ 126 h 285"/>
              <a:gd name="T24" fmla="*/ 767 w 304"/>
              <a:gd name="T25" fmla="*/ 0 h 285"/>
              <a:gd name="T26" fmla="*/ 649 w 304"/>
              <a:gd name="T27" fmla="*/ 0 h 285"/>
              <a:gd name="T28" fmla="*/ 604 w 304"/>
              <a:gd name="T29" fmla="*/ 122 h 285"/>
              <a:gd name="T30" fmla="*/ 514 w 304"/>
              <a:gd name="T31" fmla="*/ 139 h 285"/>
              <a:gd name="T32" fmla="*/ 457 w 304"/>
              <a:gd name="T33" fmla="*/ 41 h 285"/>
              <a:gd name="T34" fmla="*/ 347 w 304"/>
              <a:gd name="T35" fmla="*/ 90 h 285"/>
              <a:gd name="T36" fmla="*/ 367 w 304"/>
              <a:gd name="T37" fmla="*/ 204 h 285"/>
              <a:gd name="T38" fmla="*/ 298 w 304"/>
              <a:gd name="T39" fmla="*/ 261 h 285"/>
              <a:gd name="T40" fmla="*/ 192 w 304"/>
              <a:gd name="T41" fmla="*/ 208 h 285"/>
              <a:gd name="T42" fmla="*/ 114 w 304"/>
              <a:gd name="T43" fmla="*/ 298 h 285"/>
              <a:gd name="T44" fmla="*/ 196 w 304"/>
              <a:gd name="T45" fmla="*/ 379 h 285"/>
              <a:gd name="T46" fmla="*/ 155 w 304"/>
              <a:gd name="T47" fmla="*/ 457 h 285"/>
              <a:gd name="T48" fmla="*/ 29 w 304"/>
              <a:gd name="T49" fmla="*/ 465 h 285"/>
              <a:gd name="T50" fmla="*/ 0 w 304"/>
              <a:gd name="T51" fmla="*/ 571 h 285"/>
              <a:gd name="T52" fmla="*/ 122 w 304"/>
              <a:gd name="T53" fmla="*/ 599 h 285"/>
              <a:gd name="T54" fmla="*/ 122 w 304"/>
              <a:gd name="T55" fmla="*/ 681 h 285"/>
              <a:gd name="T56" fmla="*/ 4 w 304"/>
              <a:gd name="T57" fmla="*/ 750 h 285"/>
              <a:gd name="T58" fmla="*/ 37 w 304"/>
              <a:gd name="T59" fmla="*/ 852 h 285"/>
              <a:gd name="T60" fmla="*/ 167 w 304"/>
              <a:gd name="T61" fmla="*/ 815 h 285"/>
              <a:gd name="T62" fmla="*/ 216 w 304"/>
              <a:gd name="T63" fmla="*/ 885 h 285"/>
              <a:gd name="T64" fmla="*/ 139 w 304"/>
              <a:gd name="T65" fmla="*/ 1003 h 285"/>
              <a:gd name="T66" fmla="*/ 225 w 304"/>
              <a:gd name="T67" fmla="*/ 1072 h 285"/>
              <a:gd name="T68" fmla="*/ 331 w 304"/>
              <a:gd name="T69" fmla="*/ 974 h 285"/>
              <a:gd name="T70" fmla="*/ 412 w 304"/>
              <a:gd name="T71" fmla="*/ 1011 h 285"/>
              <a:gd name="T72" fmla="*/ 400 w 304"/>
              <a:gd name="T73" fmla="*/ 1150 h 285"/>
              <a:gd name="T74" fmla="*/ 523 w 304"/>
              <a:gd name="T75" fmla="*/ 1162 h 285"/>
              <a:gd name="T76" fmla="*/ 572 w 304"/>
              <a:gd name="T77" fmla="*/ 1027 h 285"/>
              <a:gd name="T78" fmla="*/ 665 w 304"/>
              <a:gd name="T79" fmla="*/ 1015 h 285"/>
              <a:gd name="T80" fmla="*/ 735 w 304"/>
              <a:gd name="T81" fmla="*/ 1138 h 285"/>
              <a:gd name="T82" fmla="*/ 857 w 304"/>
              <a:gd name="T83" fmla="*/ 1089 h 285"/>
              <a:gd name="T84" fmla="*/ 825 w 304"/>
              <a:gd name="T85" fmla="*/ 954 h 285"/>
              <a:gd name="T86" fmla="*/ 906 w 304"/>
              <a:gd name="T87" fmla="*/ 897 h 285"/>
              <a:gd name="T88" fmla="*/ 1037 w 304"/>
              <a:gd name="T89" fmla="*/ 962 h 285"/>
              <a:gd name="T90" fmla="*/ 1123 w 304"/>
              <a:gd name="T91" fmla="*/ 864 h 285"/>
              <a:gd name="T92" fmla="*/ 1021 w 304"/>
              <a:gd name="T93" fmla="*/ 767 h 285"/>
              <a:gd name="T94" fmla="*/ 1061 w 304"/>
              <a:gd name="T95" fmla="*/ 681 h 285"/>
              <a:gd name="T96" fmla="*/ 1217 w 304"/>
              <a:gd name="T97" fmla="*/ 673 h 285"/>
              <a:gd name="T98" fmla="*/ 714 w 304"/>
              <a:gd name="T99" fmla="*/ 762 h 285"/>
              <a:gd name="T100" fmla="*/ 376 w 304"/>
              <a:gd name="T101" fmla="*/ 701 h 285"/>
              <a:gd name="T102" fmla="*/ 486 w 304"/>
              <a:gd name="T103" fmla="*/ 375 h 285"/>
              <a:gd name="T104" fmla="*/ 821 w 304"/>
              <a:gd name="T105" fmla="*/ 436 h 285"/>
              <a:gd name="T106" fmla="*/ 714 w 304"/>
              <a:gd name="T107" fmla="*/ 762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gradFill rotWithShape="1">
            <a:gsLst>
              <a:gs pos="0">
                <a:srgbClr val="C0C0C0"/>
              </a:gs>
              <a:gs pos="100000">
                <a:srgbClr val="FFFFFF"/>
              </a:gs>
            </a:gsLst>
            <a:lin ang="18900000" scaled="1"/>
          </a:gradFill>
          <a:ln w="9525">
            <a:round/>
          </a:ln>
          <a:effectLst/>
          <a:scene3d>
            <a:camera prst="legacyObliqueBottomRight"/>
            <a:lightRig rig="legacyFlat4" dir="b"/>
          </a:scene3d>
          <a:sp3d extrusionH="252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sz="1800"/>
          </a:p>
        </p:txBody>
      </p:sp>
      <p:sp>
        <p:nvSpPr>
          <p:cNvPr id="36" name="Rectangle 7"/>
          <p:cNvSpPr>
            <a:spLocks noChangeArrowheads="1"/>
          </p:cNvSpPr>
          <p:nvPr/>
        </p:nvSpPr>
        <p:spPr bwMode="auto">
          <a:xfrm>
            <a:off x="688281" y="3421732"/>
            <a:ext cx="2446337" cy="75713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defRPr/>
            </a:pPr>
            <a:r>
              <a:rPr lang="zh-CN" altLang="en-US" sz="1200" dirty="0">
                <a:latin typeface="+mn-ea"/>
              </a:rPr>
              <a:t>单击此处添加段落文字内容</a:t>
            </a:r>
          </a:p>
          <a:p>
            <a:pPr>
              <a:lnSpc>
                <a:spcPct val="120000"/>
              </a:lnSpc>
              <a:defRPr/>
            </a:pPr>
            <a:r>
              <a:rPr lang="zh-CN" altLang="en-US" sz="1200" dirty="0">
                <a:latin typeface="+mn-ea"/>
              </a:rPr>
              <a:t>单击此处添加段落文字内容</a:t>
            </a:r>
          </a:p>
          <a:p>
            <a:pPr>
              <a:lnSpc>
                <a:spcPct val="120000"/>
              </a:lnSpc>
              <a:defRPr/>
            </a:pPr>
            <a:r>
              <a:rPr lang="zh-CN" altLang="en-US" sz="1200" dirty="0">
                <a:latin typeface="+mn-ea"/>
              </a:rPr>
              <a:t>单击此处添加段落文字内容</a:t>
            </a:r>
          </a:p>
        </p:txBody>
      </p:sp>
      <p:sp>
        <p:nvSpPr>
          <p:cNvPr id="37" name="Rectangle 8"/>
          <p:cNvSpPr>
            <a:spLocks noChangeArrowheads="1"/>
          </p:cNvSpPr>
          <p:nvPr/>
        </p:nvSpPr>
        <p:spPr bwMode="auto">
          <a:xfrm>
            <a:off x="688281" y="3078833"/>
            <a:ext cx="156966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zh-CN" altLang="en-US" sz="1800" b="1" dirty="0">
                <a:solidFill>
                  <a:srgbClr val="AC0000"/>
                </a:solidFill>
                <a:latin typeface="+mn-ea"/>
              </a:rPr>
              <a:t>单击添加标题</a:t>
            </a:r>
          </a:p>
        </p:txBody>
      </p:sp>
      <p:sp>
        <p:nvSpPr>
          <p:cNvPr id="38" name="Rectangle 9"/>
          <p:cNvSpPr>
            <a:spLocks noChangeArrowheads="1"/>
          </p:cNvSpPr>
          <p:nvPr/>
        </p:nvSpPr>
        <p:spPr bwMode="auto">
          <a:xfrm>
            <a:off x="610493" y="1584995"/>
            <a:ext cx="2447925" cy="535531"/>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p:txBody>
      </p:sp>
      <p:sp>
        <p:nvSpPr>
          <p:cNvPr id="39" name="Rectangle 10"/>
          <p:cNvSpPr>
            <a:spLocks noChangeArrowheads="1"/>
          </p:cNvSpPr>
          <p:nvPr/>
        </p:nvSpPr>
        <p:spPr bwMode="auto">
          <a:xfrm>
            <a:off x="610493" y="1250033"/>
            <a:ext cx="156966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AC0000"/>
                </a:solidFill>
                <a:latin typeface="微软雅黑" panose="020B0503020204020204" pitchFamily="34" charset="-122"/>
                <a:ea typeface="微软雅黑" panose="020B0503020204020204" pitchFamily="34" charset="-122"/>
              </a:rPr>
              <a:t>单击添加标题</a:t>
            </a:r>
          </a:p>
        </p:txBody>
      </p:sp>
      <p:sp>
        <p:nvSpPr>
          <p:cNvPr id="40" name="Rectangle 11"/>
          <p:cNvSpPr>
            <a:spLocks noChangeArrowheads="1"/>
          </p:cNvSpPr>
          <p:nvPr/>
        </p:nvSpPr>
        <p:spPr bwMode="auto">
          <a:xfrm>
            <a:off x="6444556" y="2996282"/>
            <a:ext cx="2447925" cy="75713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p:txBody>
      </p:sp>
      <p:sp>
        <p:nvSpPr>
          <p:cNvPr id="41" name="Rectangle 12"/>
          <p:cNvSpPr>
            <a:spLocks noChangeArrowheads="1"/>
          </p:cNvSpPr>
          <p:nvPr/>
        </p:nvSpPr>
        <p:spPr bwMode="auto">
          <a:xfrm>
            <a:off x="6411218" y="2640683"/>
            <a:ext cx="156966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AC0000"/>
                </a:solidFill>
                <a:latin typeface="微软雅黑" panose="020B0503020204020204" pitchFamily="34" charset="-122"/>
                <a:ea typeface="微软雅黑" panose="020B0503020204020204" pitchFamily="34" charset="-122"/>
              </a:rPr>
              <a:t>单击添加标题</a:t>
            </a:r>
          </a:p>
        </p:txBody>
      </p:sp>
      <p:sp>
        <p:nvSpPr>
          <p:cNvPr id="16" name="圆角矩形 15"/>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19" name="矩形 18"/>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4" y="606237"/>
            <a:ext cx="246702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grpSp>
        <p:nvGrpSpPr>
          <p:cNvPr id="24" name="组合 23"/>
          <p:cNvGrpSpPr/>
          <p:nvPr/>
        </p:nvGrpSpPr>
        <p:grpSpPr bwMode="auto">
          <a:xfrm>
            <a:off x="3228778" y="1299097"/>
            <a:ext cx="2633663" cy="2621756"/>
            <a:chOff x="4277618" y="1813081"/>
            <a:chExt cx="3512584" cy="3496242"/>
          </a:xfrm>
        </p:grpSpPr>
        <p:grpSp>
          <p:nvGrpSpPr>
            <p:cNvPr id="25" name="组合 13"/>
            <p:cNvGrpSpPr/>
            <p:nvPr/>
          </p:nvGrpSpPr>
          <p:grpSpPr bwMode="auto">
            <a:xfrm>
              <a:off x="4277618" y="3489753"/>
              <a:ext cx="1677196" cy="1819570"/>
              <a:chOff x="4277618" y="3489753"/>
              <a:chExt cx="1677196" cy="1819570"/>
            </a:xfrm>
          </p:grpSpPr>
          <p:sp>
            <p:nvSpPr>
              <p:cNvPr id="35" name="等腰三角形 51"/>
              <p:cNvSpPr>
                <a:spLocks noChangeArrowheads="1"/>
              </p:cNvSpPr>
              <p:nvPr/>
            </p:nvSpPr>
            <p:spPr bwMode="auto">
              <a:xfrm>
                <a:off x="4277618" y="3489753"/>
                <a:ext cx="1676894" cy="1819570"/>
              </a:xfrm>
              <a:custGeom>
                <a:avLst/>
                <a:gdLst>
                  <a:gd name="T0" fmla="*/ 0 w 1260000"/>
                  <a:gd name="T1" fmla="*/ 0 h 1367762"/>
                  <a:gd name="T2" fmla="*/ 1260000 w 1260000"/>
                  <a:gd name="T3" fmla="*/ 1367762 h 1367762"/>
                </a:gdLst>
                <a:ahLst/>
                <a:cxnLst/>
                <a:rect l="T0" t="T1" r="T2" b="T3"/>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close/>
                  </a:path>
                </a:pathLst>
              </a:cu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83"/>
              <p:cNvSpPr>
                <a:spLocks noChangeArrowheads="1"/>
              </p:cNvSpPr>
              <p:nvPr/>
            </p:nvSpPr>
            <p:spPr bwMode="auto">
              <a:xfrm>
                <a:off x="4277618" y="4255720"/>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26" name="组合 14"/>
            <p:cNvGrpSpPr/>
            <p:nvPr/>
          </p:nvGrpSpPr>
          <p:grpSpPr bwMode="auto">
            <a:xfrm>
              <a:off x="5954512" y="3632651"/>
              <a:ext cx="1821398" cy="1676672"/>
              <a:chOff x="5954512" y="3632651"/>
              <a:chExt cx="1821398" cy="1676672"/>
            </a:xfrm>
          </p:grpSpPr>
          <p:sp>
            <p:nvSpPr>
              <p:cNvPr id="33" name="矩形 42"/>
              <p:cNvSpPr>
                <a:spLocks noChangeArrowheads="1"/>
              </p:cNvSpPr>
              <p:nvPr/>
            </p:nvSpPr>
            <p:spPr bwMode="auto">
              <a:xfrm>
                <a:off x="5954512" y="3632651"/>
                <a:ext cx="1821398" cy="1676672"/>
              </a:xfrm>
              <a:custGeom>
                <a:avLst/>
                <a:gdLst>
                  <a:gd name="T0" fmla="*/ 0 w 1368152"/>
                  <a:gd name="T1" fmla="*/ 0 h 1260000"/>
                  <a:gd name="T2" fmla="*/ 1368152 w 1368152"/>
                  <a:gd name="T3" fmla="*/ 1260000 h 1260000"/>
                </a:gdLst>
                <a:ahLst/>
                <a:cxnLst/>
                <a:rect l="T0" t="T1" r="T2" b="T3"/>
                <a:pathLst>
                  <a:path w="1368152" h="1260000">
                    <a:moveTo>
                      <a:pt x="108000" y="936104"/>
                    </a:moveTo>
                    <a:lnTo>
                      <a:pt x="108000" y="1080104"/>
                    </a:lnTo>
                    <a:lnTo>
                      <a:pt x="0" y="1008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solidFill>
                <a:srgbClr val="F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84"/>
              <p:cNvSpPr>
                <a:spLocks noChangeArrowheads="1"/>
              </p:cNvSpPr>
              <p:nvPr/>
            </p:nvSpPr>
            <p:spPr bwMode="auto">
              <a:xfrm>
                <a:off x="6098574" y="4208658"/>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27" name="组合 15"/>
            <p:cNvGrpSpPr/>
            <p:nvPr/>
          </p:nvGrpSpPr>
          <p:grpSpPr bwMode="auto">
            <a:xfrm>
              <a:off x="6099016" y="1813081"/>
              <a:ext cx="1691186" cy="1821158"/>
              <a:chOff x="6099016" y="1813081"/>
              <a:chExt cx="1691186" cy="1821158"/>
            </a:xfrm>
          </p:grpSpPr>
          <p:sp>
            <p:nvSpPr>
              <p:cNvPr id="31" name="矩形 35"/>
              <p:cNvSpPr>
                <a:spLocks noChangeArrowheads="1"/>
              </p:cNvSpPr>
              <p:nvPr/>
            </p:nvSpPr>
            <p:spPr bwMode="auto">
              <a:xfrm>
                <a:off x="6099016" y="1813081"/>
                <a:ext cx="1676894" cy="1821158"/>
              </a:xfrm>
              <a:custGeom>
                <a:avLst/>
                <a:gdLst>
                  <a:gd name="T0" fmla="*/ 0 w 1260000"/>
                  <a:gd name="T1" fmla="*/ 0 h 1368389"/>
                  <a:gd name="T2" fmla="*/ 1260000 w 1260000"/>
                  <a:gd name="T3" fmla="*/ 1368389 h 1368389"/>
                </a:gdLst>
                <a:ahLst/>
                <a:cxnLst/>
                <a:rect l="T0" t="T1" r="T2" b="T3"/>
                <a:pathLst>
                  <a:path w="1260000" h="1368389">
                    <a:moveTo>
                      <a:pt x="965077" y="1260389"/>
                    </a:moveTo>
                    <a:lnTo>
                      <a:pt x="1109077" y="1260389"/>
                    </a:lnTo>
                    <a:lnTo>
                      <a:pt x="1037077" y="1368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close/>
                  </a:path>
                </a:pathLst>
              </a:cu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85"/>
              <p:cNvSpPr>
                <a:spLocks noChangeArrowheads="1"/>
              </p:cNvSpPr>
              <p:nvPr/>
            </p:nvSpPr>
            <p:spPr bwMode="auto">
              <a:xfrm>
                <a:off x="6113005" y="2273108"/>
                <a:ext cx="1677197"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28" name="组合 16"/>
            <p:cNvGrpSpPr/>
            <p:nvPr/>
          </p:nvGrpSpPr>
          <p:grpSpPr bwMode="auto">
            <a:xfrm>
              <a:off x="4277618" y="1813081"/>
              <a:ext cx="1821398" cy="1676672"/>
              <a:chOff x="4277618" y="1813081"/>
              <a:chExt cx="1821398" cy="1676672"/>
            </a:xfrm>
          </p:grpSpPr>
          <p:sp>
            <p:nvSpPr>
              <p:cNvPr id="29" name="等腰三角形 52"/>
              <p:cNvSpPr>
                <a:spLocks noChangeArrowheads="1"/>
              </p:cNvSpPr>
              <p:nvPr/>
            </p:nvSpPr>
            <p:spPr bwMode="auto">
              <a:xfrm rot="5400000">
                <a:off x="4349981" y="1740718"/>
                <a:ext cx="1676672" cy="1821398"/>
              </a:xfrm>
              <a:custGeom>
                <a:avLst/>
                <a:gdLst>
                  <a:gd name="T0" fmla="*/ 0 w 1260000"/>
                  <a:gd name="T1" fmla="*/ 0 h 1368000"/>
                  <a:gd name="T2" fmla="*/ 1260000 w 1260000"/>
                  <a:gd name="T3" fmla="*/ 1368000 h 1368000"/>
                </a:gdLst>
                <a:ahLst/>
                <a:cxnLst/>
                <a:rect l="T0" t="T1" r="T2" b="T3"/>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close/>
                  </a:path>
                </a:pathLst>
              </a:custGeom>
              <a:solidFill>
                <a:srgbClr val="F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86"/>
              <p:cNvSpPr>
                <a:spLocks noChangeArrowheads="1"/>
              </p:cNvSpPr>
              <p:nvPr/>
            </p:nvSpPr>
            <p:spPr bwMode="auto">
              <a:xfrm>
                <a:off x="4277618" y="2279719"/>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grpSp>
        <p:nvGrpSpPr>
          <p:cNvPr id="37" name="Group 21"/>
          <p:cNvGrpSpPr/>
          <p:nvPr/>
        </p:nvGrpSpPr>
        <p:grpSpPr bwMode="auto">
          <a:xfrm>
            <a:off x="5919590" y="1257425"/>
            <a:ext cx="2684859" cy="1201783"/>
            <a:chOff x="0" y="0"/>
            <a:chExt cx="2689320" cy="1201818"/>
          </a:xfrm>
        </p:grpSpPr>
        <p:sp>
          <p:nvSpPr>
            <p:cNvPr id="38" name="TextBox 72"/>
            <p:cNvSpPr>
              <a:spLocks noChangeArrowheads="1"/>
            </p:cNvSpPr>
            <p:nvPr/>
          </p:nvSpPr>
          <p:spPr bwMode="auto">
            <a:xfrm>
              <a:off x="0" y="0"/>
              <a:ext cx="2213248" cy="26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rgbClr val="AC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dirty="0">
                <a:solidFill>
                  <a:srgbClr val="AC0000"/>
                </a:solidFill>
              </a:endParaRPr>
            </a:p>
          </p:txBody>
        </p:sp>
        <p:sp>
          <p:nvSpPr>
            <p:cNvPr id="60" name="TextBox 77"/>
            <p:cNvSpPr>
              <a:spLocks noChangeArrowheads="1"/>
            </p:cNvSpPr>
            <p:nvPr/>
          </p:nvSpPr>
          <p:spPr bwMode="auto">
            <a:xfrm>
              <a:off x="10694" y="263072"/>
              <a:ext cx="2678626" cy="9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100" dirty="0">
                  <a:solidFill>
                    <a:srgbClr val="000000"/>
                  </a:solidFill>
                </a:rPr>
                <a:t>点击添加文字说明或复制文本自</a:t>
              </a:r>
              <a:r>
                <a:rPr lang="zh-CN" altLang="en-US" sz="1100" dirty="0" smtClean="0">
                  <a:solidFill>
                    <a:srgbClr val="000000"/>
                  </a:solidFill>
                </a:rPr>
                <a:t>此</a:t>
              </a:r>
              <a:endParaRPr lang="en-US" altLang="zh-CN" sz="1100" dirty="0" smtClean="0">
                <a:solidFill>
                  <a:srgbClr val="000000"/>
                </a:solidFill>
              </a:endParaRPr>
            </a:p>
            <a:p>
              <a:r>
                <a:rPr lang="zh-CN" altLang="en-US" sz="1100" dirty="0">
                  <a:solidFill>
                    <a:srgbClr val="000000"/>
                  </a:solidFill>
                </a:rPr>
                <a:t>点击添加文字说明或复制文本自此</a:t>
              </a:r>
            </a:p>
            <a:p>
              <a:endParaRPr lang="en-US" altLang="zh-CN" sz="1100" dirty="0" smtClean="0">
                <a:solidFill>
                  <a:srgbClr val="000000"/>
                </a:solidFill>
              </a:endParaRPr>
            </a:p>
            <a:p>
              <a:r>
                <a:rPr lang="zh-CN" altLang="en-US" sz="1100" dirty="0">
                  <a:solidFill>
                    <a:srgbClr val="000000"/>
                  </a:solidFill>
                </a:rPr>
                <a:t>点击添加文字说明或复制文本自此</a:t>
              </a:r>
            </a:p>
            <a:p>
              <a:endParaRPr lang="zh-CN" altLang="en-US" sz="1100" dirty="0">
                <a:solidFill>
                  <a:srgbClr val="000000"/>
                </a:solidFill>
              </a:endParaRPr>
            </a:p>
          </p:txBody>
        </p:sp>
      </p:grpSp>
      <p:grpSp>
        <p:nvGrpSpPr>
          <p:cNvPr id="61" name="Group 24"/>
          <p:cNvGrpSpPr/>
          <p:nvPr/>
        </p:nvGrpSpPr>
        <p:grpSpPr bwMode="auto">
          <a:xfrm>
            <a:off x="5929114" y="2629025"/>
            <a:ext cx="2675334" cy="859780"/>
            <a:chOff x="0" y="0"/>
            <a:chExt cx="2678626" cy="861820"/>
          </a:xfrm>
        </p:grpSpPr>
        <p:sp>
          <p:nvSpPr>
            <p:cNvPr id="62" name="TextBox 79"/>
            <p:cNvSpPr>
              <a:spLocks noChangeArrowheads="1"/>
            </p:cNvSpPr>
            <p:nvPr/>
          </p:nvSpPr>
          <p:spPr bwMode="auto">
            <a:xfrm>
              <a:off x="0" y="0"/>
              <a:ext cx="2202554" cy="26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rgbClr val="AC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dirty="0">
                <a:solidFill>
                  <a:srgbClr val="AC0000"/>
                </a:solidFill>
              </a:endParaRPr>
            </a:p>
          </p:txBody>
        </p:sp>
        <p:sp>
          <p:nvSpPr>
            <p:cNvPr id="63" name="TextBox 80"/>
            <p:cNvSpPr>
              <a:spLocks noChangeArrowheads="1"/>
            </p:cNvSpPr>
            <p:nvPr/>
          </p:nvSpPr>
          <p:spPr bwMode="auto">
            <a:xfrm>
              <a:off x="10694" y="260232"/>
              <a:ext cx="2667932" cy="6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rgbClr val="000000"/>
                  </a:solidFill>
                </a:rPr>
                <a:t>点击添加文字说明或复制文本自此</a:t>
              </a:r>
              <a:endParaRPr lang="en-US" altLang="zh-CN" sz="1100" dirty="0">
                <a:solidFill>
                  <a:srgbClr val="000000"/>
                </a:solidFill>
              </a:endParaRPr>
            </a:p>
            <a:p>
              <a:r>
                <a:rPr lang="zh-CN" altLang="en-US" sz="1100" dirty="0">
                  <a:solidFill>
                    <a:srgbClr val="000000"/>
                  </a:solidFill>
                </a:rPr>
                <a:t>点击添加文字说明或复制文本自此</a:t>
              </a:r>
            </a:p>
            <a:p>
              <a:r>
                <a:rPr lang="zh-CN" altLang="en-US" sz="1100" dirty="0">
                  <a:solidFill>
                    <a:srgbClr val="000000"/>
                  </a:solidFill>
                </a:rPr>
                <a:t>点击添加文字说明或复制文本自此</a:t>
              </a:r>
            </a:p>
          </p:txBody>
        </p:sp>
      </p:grpSp>
      <p:grpSp>
        <p:nvGrpSpPr>
          <p:cNvPr id="64" name="Group 27"/>
          <p:cNvGrpSpPr/>
          <p:nvPr/>
        </p:nvGrpSpPr>
        <p:grpSpPr bwMode="auto">
          <a:xfrm>
            <a:off x="434381" y="1307431"/>
            <a:ext cx="2751535" cy="837323"/>
            <a:chOff x="32169" y="49844"/>
            <a:chExt cx="2757193" cy="837576"/>
          </a:xfrm>
        </p:grpSpPr>
        <p:sp>
          <p:nvSpPr>
            <p:cNvPr id="65" name="TextBox 82"/>
            <p:cNvSpPr>
              <a:spLocks noChangeArrowheads="1"/>
            </p:cNvSpPr>
            <p:nvPr/>
          </p:nvSpPr>
          <p:spPr bwMode="auto">
            <a:xfrm>
              <a:off x="1356525" y="49844"/>
              <a:ext cx="1432837" cy="27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dirty="0">
                  <a:solidFill>
                    <a:srgbClr val="AC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dirty="0">
                <a:solidFill>
                  <a:srgbClr val="AC0000"/>
                </a:solidFill>
              </a:endParaRPr>
            </a:p>
          </p:txBody>
        </p:sp>
        <p:sp>
          <p:nvSpPr>
            <p:cNvPr id="66" name="TextBox 83"/>
            <p:cNvSpPr>
              <a:spLocks noChangeArrowheads="1"/>
            </p:cNvSpPr>
            <p:nvPr/>
          </p:nvSpPr>
          <p:spPr bwMode="auto">
            <a:xfrm>
              <a:off x="32169" y="287074"/>
              <a:ext cx="2721096" cy="60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100" dirty="0">
                  <a:solidFill>
                    <a:srgbClr val="000000"/>
                  </a:solidFill>
                </a:rPr>
                <a:t>点击添加文字说明或复制文本自此</a:t>
              </a:r>
              <a:endParaRPr lang="en-US" altLang="zh-CN" sz="1100" dirty="0">
                <a:solidFill>
                  <a:srgbClr val="000000"/>
                </a:solidFill>
              </a:endParaRPr>
            </a:p>
            <a:p>
              <a:pPr algn="r"/>
              <a:r>
                <a:rPr lang="zh-CN" altLang="en-US" sz="1100" dirty="0">
                  <a:solidFill>
                    <a:srgbClr val="000000"/>
                  </a:solidFill>
                </a:rPr>
                <a:t>点击添加文字说明或复制文本自此</a:t>
              </a:r>
            </a:p>
            <a:p>
              <a:pPr algn="r"/>
              <a:r>
                <a:rPr lang="zh-CN" altLang="en-US" sz="1100" dirty="0">
                  <a:solidFill>
                    <a:srgbClr val="000000"/>
                  </a:solidFill>
                </a:rPr>
                <a:t>点击添加文字说明或复制文本自此</a:t>
              </a:r>
            </a:p>
          </p:txBody>
        </p:sp>
      </p:grpSp>
      <p:grpSp>
        <p:nvGrpSpPr>
          <p:cNvPr id="67" name="Group 30"/>
          <p:cNvGrpSpPr/>
          <p:nvPr/>
        </p:nvGrpSpPr>
        <p:grpSpPr bwMode="auto">
          <a:xfrm>
            <a:off x="498674" y="2725465"/>
            <a:ext cx="2690813" cy="835347"/>
            <a:chOff x="0" y="102119"/>
            <a:chExt cx="2696011" cy="835627"/>
          </a:xfrm>
        </p:grpSpPr>
        <p:sp>
          <p:nvSpPr>
            <p:cNvPr id="68" name="TextBox 89"/>
            <p:cNvSpPr>
              <a:spLocks noChangeArrowheads="1"/>
            </p:cNvSpPr>
            <p:nvPr/>
          </p:nvSpPr>
          <p:spPr bwMode="auto">
            <a:xfrm>
              <a:off x="1311894" y="102119"/>
              <a:ext cx="1384117" cy="26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rgbClr val="AC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dirty="0">
                <a:solidFill>
                  <a:srgbClr val="AC0000"/>
                </a:solidFill>
              </a:endParaRPr>
            </a:p>
          </p:txBody>
        </p:sp>
        <p:sp>
          <p:nvSpPr>
            <p:cNvPr id="69" name="TextBox 90"/>
            <p:cNvSpPr>
              <a:spLocks noChangeArrowheads="1"/>
            </p:cNvSpPr>
            <p:nvPr/>
          </p:nvSpPr>
          <p:spPr bwMode="auto">
            <a:xfrm>
              <a:off x="0" y="337381"/>
              <a:ext cx="2623790" cy="60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100" dirty="0">
                  <a:solidFill>
                    <a:srgbClr val="000000"/>
                  </a:solidFill>
                </a:rPr>
                <a:t>点击添加文字说明或复制文本自此</a:t>
              </a:r>
              <a:endParaRPr lang="en-US" altLang="zh-CN" sz="1100" dirty="0">
                <a:solidFill>
                  <a:srgbClr val="000000"/>
                </a:solidFill>
              </a:endParaRPr>
            </a:p>
            <a:p>
              <a:pPr algn="r"/>
              <a:r>
                <a:rPr lang="zh-CN" altLang="en-US" sz="1100" dirty="0">
                  <a:solidFill>
                    <a:srgbClr val="000000"/>
                  </a:solidFill>
                </a:rPr>
                <a:t>点击添加文字说明或复制文本自此</a:t>
              </a:r>
            </a:p>
            <a:p>
              <a:pPr algn="r"/>
              <a:r>
                <a:rPr lang="zh-CN" altLang="en-US" sz="1100" dirty="0">
                  <a:solidFill>
                    <a:srgbClr val="000000"/>
                  </a:solidFill>
                </a:rPr>
                <a:t>点击添加文字说明或复制文本自此</a:t>
              </a:r>
            </a:p>
          </p:txBody>
        </p:sp>
      </p:grpSp>
      <p:grpSp>
        <p:nvGrpSpPr>
          <p:cNvPr id="70" name="组合 69"/>
          <p:cNvGrpSpPr/>
          <p:nvPr/>
        </p:nvGrpSpPr>
        <p:grpSpPr bwMode="auto">
          <a:xfrm>
            <a:off x="4061025" y="2198019"/>
            <a:ext cx="964406" cy="825104"/>
            <a:chOff x="5387199" y="3010872"/>
            <a:chExt cx="1286460" cy="1101492"/>
          </a:xfrm>
        </p:grpSpPr>
        <p:sp>
          <p:nvSpPr>
            <p:cNvPr id="71" name="椭圆 88"/>
            <p:cNvSpPr>
              <a:spLocks noChangeArrowheads="1"/>
            </p:cNvSpPr>
            <p:nvPr/>
          </p:nvSpPr>
          <p:spPr bwMode="auto">
            <a:xfrm>
              <a:off x="5479316" y="3010872"/>
              <a:ext cx="1102226" cy="1101492"/>
            </a:xfrm>
            <a:prstGeom prst="ellipse">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zh-CN" sz="1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矩形 87"/>
            <p:cNvSpPr>
              <a:spLocks noChangeArrowheads="1"/>
            </p:cNvSpPr>
            <p:nvPr/>
          </p:nvSpPr>
          <p:spPr bwMode="auto">
            <a:xfrm>
              <a:off x="5387199" y="3249292"/>
              <a:ext cx="1286460" cy="78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defRPr/>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sp>
        <p:nvSpPr>
          <p:cNvPr id="39" name="圆角矩形 38"/>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41" name="矩形 40"/>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4" y="682438"/>
            <a:ext cx="248885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20" name="Freeform 5"/>
          <p:cNvSpPr/>
          <p:nvPr/>
        </p:nvSpPr>
        <p:spPr bwMode="auto">
          <a:xfrm rot="5400000">
            <a:off x="415926" y="1580640"/>
            <a:ext cx="2878138" cy="233838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flip="none" rotWithShape="1">
            <a:gsLst>
              <a:gs pos="0">
                <a:srgbClr val="AC0000"/>
              </a:gs>
              <a:gs pos="50000">
                <a:srgbClr val="FF0000"/>
              </a:gs>
              <a:gs pos="100000">
                <a:srgbClr val="DE0000"/>
              </a:gs>
            </a:gsLst>
            <a:lin ang="2700000" scaled="1"/>
            <a:tileRect/>
          </a:gradFill>
          <a:ln>
            <a:noFill/>
          </a:ln>
        </p:spPr>
        <p:txBody>
          <a:bodyPr wrap="none" anchor="ctr"/>
          <a:lstStyle/>
          <a:p>
            <a:endParaRPr lang="zh-CN" altLang="en-US" sz="1800"/>
          </a:p>
        </p:txBody>
      </p:sp>
      <p:sp>
        <p:nvSpPr>
          <p:cNvPr id="22" name="Freeform 6"/>
          <p:cNvSpPr/>
          <p:nvPr/>
        </p:nvSpPr>
        <p:spPr bwMode="auto">
          <a:xfrm rot="5400000">
            <a:off x="3171825" y="1580640"/>
            <a:ext cx="2878138" cy="233838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flip="none" rotWithShape="1">
            <a:gsLst>
              <a:gs pos="0">
                <a:srgbClr val="AC0000"/>
              </a:gs>
              <a:gs pos="50000">
                <a:srgbClr val="FF0000"/>
              </a:gs>
              <a:gs pos="100000">
                <a:srgbClr val="DE0000"/>
              </a:gs>
            </a:gsLst>
            <a:lin ang="2700000" scaled="1"/>
            <a:tileRect/>
          </a:gradFill>
          <a:ln>
            <a:noFill/>
          </a:ln>
        </p:spPr>
        <p:txBody>
          <a:bodyPr wrap="none" anchor="ctr"/>
          <a:lstStyle/>
          <a:p>
            <a:endParaRPr lang="zh-CN" altLang="en-US" sz="1800"/>
          </a:p>
        </p:txBody>
      </p:sp>
      <p:sp>
        <p:nvSpPr>
          <p:cNvPr id="23" name="Freeform 7"/>
          <p:cNvSpPr/>
          <p:nvPr/>
        </p:nvSpPr>
        <p:spPr bwMode="auto">
          <a:xfrm rot="5400000">
            <a:off x="5926139" y="1580641"/>
            <a:ext cx="2878138" cy="2338387"/>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flip="none" rotWithShape="1">
            <a:gsLst>
              <a:gs pos="0">
                <a:srgbClr val="AC0000"/>
              </a:gs>
              <a:gs pos="50000">
                <a:srgbClr val="FF0000"/>
              </a:gs>
              <a:gs pos="100000">
                <a:srgbClr val="DE0000"/>
              </a:gs>
            </a:gsLst>
            <a:lin ang="2700000" scaled="1"/>
            <a:tileRect/>
          </a:gradFill>
          <a:ln>
            <a:noFill/>
          </a:ln>
        </p:spPr>
        <p:txBody>
          <a:bodyPr wrap="none" anchor="ctr"/>
          <a:lstStyle/>
          <a:p>
            <a:endParaRPr lang="zh-CN" altLang="en-US" sz="1800"/>
          </a:p>
        </p:txBody>
      </p:sp>
      <p:sp>
        <p:nvSpPr>
          <p:cNvPr id="24" name="WordArt 8"/>
          <p:cNvSpPr>
            <a:spLocks noChangeArrowheads="1" noChangeShapeType="1" noTextEdit="1"/>
          </p:cNvSpPr>
          <p:nvPr/>
        </p:nvSpPr>
        <p:spPr bwMode="auto">
          <a:xfrm>
            <a:off x="1709738" y="1215515"/>
            <a:ext cx="2111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dirty="0">
                <a:solidFill>
                  <a:srgbClr val="AC0000"/>
                </a:solidFill>
                <a:latin typeface="Arial" panose="020B0604020202020204"/>
                <a:cs typeface="Arial" panose="020B0604020202020204"/>
              </a:rPr>
              <a:t>1</a:t>
            </a:r>
            <a:endParaRPr lang="zh-CN" altLang="en-US" sz="3600" b="1" kern="10" dirty="0">
              <a:solidFill>
                <a:srgbClr val="AC0000"/>
              </a:solidFill>
              <a:latin typeface="Arial" panose="020B0604020202020204"/>
              <a:cs typeface="Arial" panose="020B0604020202020204"/>
            </a:endParaRPr>
          </a:p>
        </p:txBody>
      </p:sp>
      <p:sp>
        <p:nvSpPr>
          <p:cNvPr id="25" name="WordArt 9"/>
          <p:cNvSpPr>
            <a:spLocks noChangeArrowheads="1" noChangeShapeType="1" noTextEdit="1"/>
          </p:cNvSpPr>
          <p:nvPr/>
        </p:nvSpPr>
        <p:spPr bwMode="auto">
          <a:xfrm>
            <a:off x="4460876" y="1215515"/>
            <a:ext cx="298450"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dirty="0">
                <a:solidFill>
                  <a:srgbClr val="AC0000"/>
                </a:solidFill>
                <a:latin typeface="Arial" panose="020B0604020202020204"/>
                <a:cs typeface="Arial" panose="020B0604020202020204"/>
              </a:rPr>
              <a:t>2</a:t>
            </a:r>
            <a:endParaRPr lang="zh-CN" altLang="en-US" sz="3600" b="1" kern="10">
              <a:solidFill>
                <a:srgbClr val="AC0000"/>
              </a:solidFill>
              <a:latin typeface="Arial" panose="020B0604020202020204"/>
              <a:cs typeface="Arial" panose="020B0604020202020204"/>
            </a:endParaRPr>
          </a:p>
        </p:txBody>
      </p:sp>
      <p:sp>
        <p:nvSpPr>
          <p:cNvPr id="26" name="WordArt 10"/>
          <p:cNvSpPr>
            <a:spLocks noChangeArrowheads="1" noChangeShapeType="1" noTextEdit="1"/>
          </p:cNvSpPr>
          <p:nvPr/>
        </p:nvSpPr>
        <p:spPr bwMode="auto">
          <a:xfrm>
            <a:off x="7215189" y="1215515"/>
            <a:ext cx="3000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dirty="0">
                <a:solidFill>
                  <a:srgbClr val="AC0000"/>
                </a:solidFill>
                <a:latin typeface="Arial" panose="020B0604020202020204"/>
                <a:cs typeface="Arial" panose="020B0604020202020204"/>
              </a:rPr>
              <a:t>3</a:t>
            </a:r>
            <a:endParaRPr lang="zh-CN" altLang="en-US" sz="3600" b="1" kern="10">
              <a:solidFill>
                <a:srgbClr val="AC0000"/>
              </a:solidFill>
              <a:latin typeface="Arial" panose="020B0604020202020204"/>
              <a:cs typeface="Arial" panose="020B0604020202020204"/>
            </a:endParaRPr>
          </a:p>
        </p:txBody>
      </p:sp>
      <p:sp>
        <p:nvSpPr>
          <p:cNvPr id="27" name="Rectangle 11"/>
          <p:cNvSpPr>
            <a:spLocks noChangeArrowheads="1"/>
          </p:cNvSpPr>
          <p:nvPr/>
        </p:nvSpPr>
        <p:spPr bwMode="auto">
          <a:xfrm>
            <a:off x="858838" y="2277106"/>
            <a:ext cx="1992312" cy="1077218"/>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007E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chemeClr val="bg1"/>
                </a:solidFill>
                <a:latin typeface="微软雅黑" panose="020B0503020204020204" pitchFamily="34" charset="-122"/>
              </a:rPr>
              <a:t>单击此处添加文字</a:t>
            </a:r>
          </a:p>
          <a:p>
            <a:pPr algn="ctr" eaLnBrk="1" hangingPunct="1">
              <a:spcBef>
                <a:spcPct val="50000"/>
              </a:spcBef>
              <a:buClrTx/>
              <a:buSzTx/>
            </a:pPr>
            <a:r>
              <a:rPr lang="zh-CN" altLang="en-US" sz="1600" b="1">
                <a:solidFill>
                  <a:schemeClr val="bg1"/>
                </a:solidFill>
                <a:latin typeface="微软雅黑" panose="020B0503020204020204" pitchFamily="34" charset="-122"/>
              </a:rPr>
              <a:t>单击此处添加文字</a:t>
            </a:r>
          </a:p>
          <a:p>
            <a:pPr algn="ctr" eaLnBrk="1" hangingPunct="1">
              <a:spcBef>
                <a:spcPct val="50000"/>
              </a:spcBef>
              <a:buClrTx/>
              <a:buSzTx/>
            </a:pPr>
            <a:r>
              <a:rPr lang="zh-CN" altLang="en-US" sz="1600" b="1">
                <a:solidFill>
                  <a:schemeClr val="bg1"/>
                </a:solidFill>
                <a:latin typeface="微软雅黑" panose="020B0503020204020204" pitchFamily="34" charset="-122"/>
              </a:rPr>
              <a:t>单击此处添加文字</a:t>
            </a:r>
          </a:p>
        </p:txBody>
      </p:sp>
      <p:sp>
        <p:nvSpPr>
          <p:cNvPr id="28" name="Rectangle 12"/>
          <p:cNvSpPr>
            <a:spLocks noChangeArrowheads="1"/>
          </p:cNvSpPr>
          <p:nvPr/>
        </p:nvSpPr>
        <p:spPr bwMode="auto">
          <a:xfrm>
            <a:off x="3614738" y="2277106"/>
            <a:ext cx="1992312" cy="107721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chemeClr val="bg1"/>
                </a:solidFill>
                <a:latin typeface="微软雅黑" panose="020B0503020204020204" pitchFamily="34" charset="-122"/>
              </a:rPr>
              <a:t>单击此处添加文字</a:t>
            </a:r>
          </a:p>
          <a:p>
            <a:pPr algn="ctr" eaLnBrk="1" hangingPunct="1">
              <a:spcBef>
                <a:spcPct val="50000"/>
              </a:spcBef>
              <a:buClrTx/>
              <a:buSzTx/>
            </a:pPr>
            <a:r>
              <a:rPr lang="zh-CN" altLang="en-US" sz="1600" b="1">
                <a:solidFill>
                  <a:schemeClr val="bg1"/>
                </a:solidFill>
                <a:latin typeface="微软雅黑" panose="020B0503020204020204" pitchFamily="34" charset="-122"/>
              </a:rPr>
              <a:t>单击此处添加文字</a:t>
            </a:r>
          </a:p>
          <a:p>
            <a:pPr algn="ctr" eaLnBrk="1" hangingPunct="1">
              <a:spcBef>
                <a:spcPct val="50000"/>
              </a:spcBef>
              <a:buClrTx/>
              <a:buSzTx/>
            </a:pPr>
            <a:r>
              <a:rPr lang="zh-CN" altLang="en-US" sz="1600" b="1">
                <a:solidFill>
                  <a:schemeClr val="bg1"/>
                </a:solidFill>
                <a:latin typeface="微软雅黑" panose="020B0503020204020204" pitchFamily="34" charset="-122"/>
              </a:rPr>
              <a:t>单击此处添加文字</a:t>
            </a:r>
          </a:p>
        </p:txBody>
      </p:sp>
      <p:sp>
        <p:nvSpPr>
          <p:cNvPr id="29" name="Rectangle 13"/>
          <p:cNvSpPr>
            <a:spLocks noChangeArrowheads="1"/>
          </p:cNvSpPr>
          <p:nvPr/>
        </p:nvSpPr>
        <p:spPr bwMode="auto">
          <a:xfrm>
            <a:off x="6369051" y="2277106"/>
            <a:ext cx="1992313" cy="107721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dirty="0">
                <a:solidFill>
                  <a:schemeClr val="bg1"/>
                </a:solidFill>
                <a:latin typeface="微软雅黑" panose="020B0503020204020204" pitchFamily="34" charset="-122"/>
              </a:rPr>
              <a:t>单击此处添加文字</a:t>
            </a:r>
          </a:p>
          <a:p>
            <a:pPr algn="ctr" eaLnBrk="1" hangingPunct="1">
              <a:spcBef>
                <a:spcPct val="50000"/>
              </a:spcBef>
              <a:buClrTx/>
              <a:buSzTx/>
            </a:pPr>
            <a:r>
              <a:rPr lang="zh-CN" altLang="en-US" sz="1600" b="1" dirty="0">
                <a:solidFill>
                  <a:schemeClr val="bg1"/>
                </a:solidFill>
                <a:latin typeface="微软雅黑" panose="020B0503020204020204" pitchFamily="34" charset="-122"/>
              </a:rPr>
              <a:t>单击此处添加文字</a:t>
            </a:r>
          </a:p>
          <a:p>
            <a:pPr algn="ctr" eaLnBrk="1" hangingPunct="1">
              <a:spcBef>
                <a:spcPct val="50000"/>
              </a:spcBef>
              <a:buClrTx/>
              <a:buSzTx/>
            </a:pPr>
            <a:r>
              <a:rPr lang="zh-CN" altLang="en-US" sz="1600" b="1" dirty="0">
                <a:solidFill>
                  <a:schemeClr val="bg1"/>
                </a:solidFill>
                <a:latin typeface="微软雅黑" panose="020B0503020204020204" pitchFamily="34" charset="-122"/>
              </a:rPr>
              <a:t>单击此处添加文字</a:t>
            </a:r>
          </a:p>
        </p:txBody>
      </p:sp>
      <p:sp>
        <p:nvSpPr>
          <p:cNvPr id="12" name="圆角矩形 11"/>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14" name="矩形 13"/>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2307772" y="1611086"/>
            <a:ext cx="6836228" cy="1328057"/>
          </a:xfrm>
          <a:custGeom>
            <a:avLst/>
            <a:gdLst>
              <a:gd name="connsiteX0" fmla="*/ 0 w 9695543"/>
              <a:gd name="connsiteY0" fmla="*/ 0 h 1770743"/>
              <a:gd name="connsiteX1" fmla="*/ 9695543 w 9695543"/>
              <a:gd name="connsiteY1" fmla="*/ 0 h 1770743"/>
              <a:gd name="connsiteX2" fmla="*/ 9695543 w 9695543"/>
              <a:gd name="connsiteY2" fmla="*/ 1770743 h 1770743"/>
              <a:gd name="connsiteX3" fmla="*/ 0 w 9695543"/>
              <a:gd name="connsiteY3" fmla="*/ 1770743 h 1770743"/>
              <a:gd name="connsiteX4" fmla="*/ 0 w 9695543"/>
              <a:gd name="connsiteY4" fmla="*/ 0 h 1770743"/>
              <a:gd name="connsiteX0-1" fmla="*/ 580572 w 9695543"/>
              <a:gd name="connsiteY0-2" fmla="*/ 29029 h 1770743"/>
              <a:gd name="connsiteX1-3" fmla="*/ 9695543 w 9695543"/>
              <a:gd name="connsiteY1-4" fmla="*/ 0 h 1770743"/>
              <a:gd name="connsiteX2-5" fmla="*/ 9695543 w 9695543"/>
              <a:gd name="connsiteY2-6" fmla="*/ 1770743 h 1770743"/>
              <a:gd name="connsiteX3-7" fmla="*/ 0 w 9695543"/>
              <a:gd name="connsiteY3-8" fmla="*/ 1770743 h 1770743"/>
              <a:gd name="connsiteX4-9" fmla="*/ 580572 w 9695543"/>
              <a:gd name="connsiteY4-10" fmla="*/ 29029 h 1770743"/>
              <a:gd name="connsiteX0-11" fmla="*/ 0 w 9114971"/>
              <a:gd name="connsiteY0-12" fmla="*/ 29029 h 1770743"/>
              <a:gd name="connsiteX1-13" fmla="*/ 9114971 w 9114971"/>
              <a:gd name="connsiteY1-14" fmla="*/ 0 h 1770743"/>
              <a:gd name="connsiteX2-15" fmla="*/ 9114971 w 9114971"/>
              <a:gd name="connsiteY2-16" fmla="*/ 1770743 h 1770743"/>
              <a:gd name="connsiteX3-17" fmla="*/ 537028 w 9114971"/>
              <a:gd name="connsiteY3-18" fmla="*/ 1756228 h 1770743"/>
              <a:gd name="connsiteX4-19" fmla="*/ 0 w 9114971"/>
              <a:gd name="connsiteY4-20" fmla="*/ 29029 h 17707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14971" h="1770743">
                <a:moveTo>
                  <a:pt x="0" y="29029"/>
                </a:moveTo>
                <a:lnTo>
                  <a:pt x="9114971" y="0"/>
                </a:lnTo>
                <a:lnTo>
                  <a:pt x="9114971" y="1770743"/>
                </a:lnTo>
                <a:lnTo>
                  <a:pt x="537028" y="1756228"/>
                </a:lnTo>
                <a:lnTo>
                  <a:pt x="0" y="29029"/>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2" name="五角星 1"/>
          <p:cNvSpPr/>
          <p:nvPr/>
        </p:nvSpPr>
        <p:spPr>
          <a:xfrm>
            <a:off x="1240971" y="1311354"/>
            <a:ext cx="2155372" cy="1927520"/>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文本框 4"/>
          <p:cNvSpPr txBox="1"/>
          <p:nvPr/>
        </p:nvSpPr>
        <p:spPr>
          <a:xfrm>
            <a:off x="3797104" y="1611085"/>
            <a:ext cx="4185762" cy="1269578"/>
          </a:xfrm>
          <a:prstGeom prst="rect">
            <a:avLst/>
          </a:prstGeom>
          <a:noFill/>
        </p:spPr>
        <p:txBody>
          <a:bodyPr wrap="none" rtlCol="0">
            <a:spAutoFit/>
          </a:bodyPr>
          <a:lstStyle/>
          <a:p>
            <a:pPr algn="ctr">
              <a:lnSpc>
                <a:spcPct val="150000"/>
              </a:lnSpc>
            </a:pPr>
            <a:r>
              <a:rPr lang="zh-CN" altLang="en-US" sz="2700" b="1" dirty="0">
                <a:solidFill>
                  <a:srgbClr val="FFC000"/>
                </a:solidFill>
                <a:latin typeface="微软雅黑" panose="020B0503020204020204" pitchFamily="34" charset="-122"/>
                <a:ea typeface="微软雅黑" panose="020B0503020204020204" pitchFamily="34" charset="-122"/>
              </a:rPr>
              <a:t>第三部分主题</a:t>
            </a:r>
            <a:endParaRPr lang="en-US" altLang="zh-CN" sz="2700" b="1" dirty="0">
              <a:solidFill>
                <a:srgbClr val="FFC000"/>
              </a:solidFill>
              <a:latin typeface="微软雅黑" panose="020B0503020204020204" pitchFamily="34" charset="-122"/>
              <a:ea typeface="微软雅黑" panose="020B0503020204020204" pitchFamily="34" charset="-122"/>
            </a:endParaRPr>
          </a:p>
          <a:p>
            <a:pPr algn="ctr">
              <a:lnSpc>
                <a:spcPct val="150000"/>
              </a:lnSpc>
            </a:pPr>
            <a:r>
              <a:rPr lang="zh-CN" altLang="en-US" sz="2400" b="1" dirty="0">
                <a:solidFill>
                  <a:srgbClr val="FFC000"/>
                </a:solidFill>
                <a:latin typeface="微软雅黑" panose="020B0503020204020204" pitchFamily="34" charset="-122"/>
                <a:ea typeface="微软雅黑" panose="020B0503020204020204" pitchFamily="34" charset="-122"/>
              </a:rPr>
              <a:t>单击此处添加您的党支部名称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2461048" y="711572"/>
            <a:ext cx="5567336" cy="1384995"/>
          </a:xfrm>
          <a:prstGeom prst="rect">
            <a:avLst/>
          </a:prstGeom>
          <a:noFill/>
        </p:spPr>
        <p:txBody>
          <a:bodyPr wrap="square" rtlCol="0">
            <a:spAutoFit/>
          </a:bodyPr>
          <a:lstStyle/>
          <a:p>
            <a:pPr>
              <a:lnSpc>
                <a:spcPct val="150000"/>
              </a:lnSpc>
            </a:pPr>
            <a:r>
              <a:rPr lang="zh-CN" altLang="en-US" sz="2000" dirty="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dirty="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dirty="0">
                <a:solidFill>
                  <a:schemeClr val="tx1">
                    <a:lumMod val="85000"/>
                    <a:lumOff val="15000"/>
                  </a:schemeClr>
                </a:solidFill>
                <a:latin typeface="方正黑体简体" panose="02010601030101010101" pitchFamily="2" charset="-122"/>
                <a:ea typeface="方正黑体简体" panose="02010601030101010101" pitchFamily="2" charset="-122"/>
              </a:rPr>
              <a:t>文字说明性文字说明性文字说明性文字说明性文字说明性文字说明性文字说明性文字说明性文字说明性文字说明性文字说明性文字说明性文字说字说明性文字</a:t>
            </a:r>
          </a:p>
          <a:p>
            <a:pPr>
              <a:lnSpc>
                <a:spcPct val="150000"/>
              </a:lnSpc>
            </a:pPr>
            <a:endParaRPr lang="zh-CN" altLang="en-US" sz="1200" dirty="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38" name="组合 37"/>
          <p:cNvGrpSpPr/>
          <p:nvPr/>
        </p:nvGrpSpPr>
        <p:grpSpPr>
          <a:xfrm>
            <a:off x="1270483" y="793486"/>
            <a:ext cx="1048470" cy="1048470"/>
            <a:chOff x="2280387" y="2060848"/>
            <a:chExt cx="1894500" cy="1894500"/>
          </a:xfrm>
          <a:solidFill>
            <a:srgbClr val="0070C0"/>
          </a:solidFill>
        </p:grpSpPr>
        <p:sp>
          <p:nvSpPr>
            <p:cNvPr id="72" name="椭圆 71"/>
            <p:cNvSpPr/>
            <p:nvPr/>
          </p:nvSpPr>
          <p:spPr>
            <a:xfrm>
              <a:off x="2446695" y="2227156"/>
              <a:ext cx="1561885" cy="1561885"/>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b="1" dirty="0">
                  <a:latin typeface="微软雅黑" panose="020B0503020204020204" pitchFamily="34" charset="-122"/>
                  <a:ea typeface="微软雅黑" panose="020B0503020204020204" pitchFamily="34" charset="-122"/>
                </a:rPr>
                <a:t>文本</a:t>
              </a:r>
            </a:p>
          </p:txBody>
        </p:sp>
        <p:sp>
          <p:nvSpPr>
            <p:cNvPr id="73" name="椭圆 72"/>
            <p:cNvSpPr/>
            <p:nvPr/>
          </p:nvSpPr>
          <p:spPr>
            <a:xfrm>
              <a:off x="2280387" y="2060848"/>
              <a:ext cx="1894500" cy="1894500"/>
            </a:xfrm>
            <a:prstGeom prst="ellips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4" name="TextBox 73"/>
          <p:cNvSpPr txBox="1"/>
          <p:nvPr/>
        </p:nvSpPr>
        <p:spPr>
          <a:xfrm>
            <a:off x="2461048" y="1897386"/>
            <a:ext cx="5567336" cy="1384995"/>
          </a:xfrm>
          <a:prstGeom prst="rect">
            <a:avLst/>
          </a:prstGeom>
          <a:noFill/>
        </p:spPr>
        <p:txBody>
          <a:bodyPr wrap="square" rtlCol="0">
            <a:spAutoFit/>
          </a:bodyPr>
          <a:lstStyle/>
          <a:p>
            <a:pPr>
              <a:lnSpc>
                <a:spcPct val="150000"/>
              </a:lnSpc>
            </a:pPr>
            <a:r>
              <a:rPr lang="zh-CN" altLang="en-US" sz="2000" dirty="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dirty="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dirty="0">
                <a:solidFill>
                  <a:schemeClr val="tx1">
                    <a:lumMod val="85000"/>
                    <a:lumOff val="15000"/>
                  </a:schemeClr>
                </a:solidFill>
                <a:latin typeface="方正黑体简体" panose="02010601030101010101" pitchFamily="2" charset="-122"/>
                <a:ea typeface="方正黑体简体" panose="02010601030101010101" pitchFamily="2" charset="-122"/>
              </a:rPr>
              <a:t>文字说明性文字说明性文字说明性文字说明性文字说明性文字说明性文字说明性文字说明性文字说明性文字说明性文字说明性文字说明性文字说字说明性文字</a:t>
            </a:r>
          </a:p>
          <a:p>
            <a:pPr>
              <a:lnSpc>
                <a:spcPct val="150000"/>
              </a:lnSpc>
            </a:pPr>
            <a:endParaRPr lang="zh-CN" altLang="en-US" sz="1200" dirty="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5" name="组合 74"/>
          <p:cNvGrpSpPr/>
          <p:nvPr/>
        </p:nvGrpSpPr>
        <p:grpSpPr>
          <a:xfrm>
            <a:off x="1270483" y="1979300"/>
            <a:ext cx="1048470" cy="1048470"/>
            <a:chOff x="1331640" y="2365633"/>
            <a:chExt cx="1048470" cy="1048470"/>
          </a:xfrm>
        </p:grpSpPr>
        <p:sp>
          <p:nvSpPr>
            <p:cNvPr id="76" name="椭圆 75"/>
            <p:cNvSpPr/>
            <p:nvPr/>
          </p:nvSpPr>
          <p:spPr>
            <a:xfrm>
              <a:off x="1423680" y="2457673"/>
              <a:ext cx="864391" cy="864391"/>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b="1" dirty="0">
                  <a:latin typeface="微软雅黑" panose="020B0503020204020204" pitchFamily="34" charset="-122"/>
                  <a:ea typeface="微软雅黑" panose="020B0503020204020204" pitchFamily="34" charset="-122"/>
                </a:rPr>
                <a:t>文本</a:t>
              </a:r>
            </a:p>
          </p:txBody>
        </p:sp>
        <p:sp>
          <p:nvSpPr>
            <p:cNvPr id="77" name="椭圆 76"/>
            <p:cNvSpPr/>
            <p:nvPr/>
          </p:nvSpPr>
          <p:spPr>
            <a:xfrm>
              <a:off x="1331640" y="2365633"/>
              <a:ext cx="1048470" cy="1048470"/>
            </a:xfrm>
            <a:prstGeom prst="ellips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8" name="TextBox 77"/>
          <p:cNvSpPr txBox="1"/>
          <p:nvPr/>
        </p:nvSpPr>
        <p:spPr>
          <a:xfrm>
            <a:off x="2461048" y="3104679"/>
            <a:ext cx="5567336" cy="1384995"/>
          </a:xfrm>
          <a:prstGeom prst="rect">
            <a:avLst/>
          </a:prstGeom>
          <a:noFill/>
        </p:spPr>
        <p:txBody>
          <a:bodyPr wrap="square" rtlCol="0">
            <a:spAutoFit/>
          </a:bodyPr>
          <a:lstStyle/>
          <a:p>
            <a:pPr>
              <a:lnSpc>
                <a:spcPct val="150000"/>
              </a:lnSpc>
            </a:pPr>
            <a:r>
              <a:rPr lang="zh-CN" altLang="en-US" sz="2000" dirty="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dirty="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dirty="0">
                <a:solidFill>
                  <a:schemeClr val="tx1">
                    <a:lumMod val="85000"/>
                    <a:lumOff val="15000"/>
                  </a:schemeClr>
                </a:solidFill>
                <a:latin typeface="方正黑体简体" panose="02010601030101010101" pitchFamily="2" charset="-122"/>
                <a:ea typeface="方正黑体简体" panose="02010601030101010101" pitchFamily="2" charset="-122"/>
              </a:rPr>
              <a:t>文字说明性文字说明性文字说明性文字说明性文字说明性文字说明性文字说明性文字说明性文字说明性文字说明性文字说明性文字说明性文字说字说明性文字</a:t>
            </a:r>
          </a:p>
          <a:p>
            <a:pPr>
              <a:lnSpc>
                <a:spcPct val="150000"/>
              </a:lnSpc>
            </a:pPr>
            <a:endParaRPr lang="zh-CN" altLang="en-US" sz="1200" dirty="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9" name="组合 78"/>
          <p:cNvGrpSpPr/>
          <p:nvPr/>
        </p:nvGrpSpPr>
        <p:grpSpPr>
          <a:xfrm>
            <a:off x="1270483" y="3186593"/>
            <a:ext cx="1048470" cy="1048470"/>
            <a:chOff x="2280387" y="2060848"/>
            <a:chExt cx="1894500" cy="1894500"/>
          </a:xfrm>
        </p:grpSpPr>
        <p:sp>
          <p:nvSpPr>
            <p:cNvPr id="80" name="椭圆 79"/>
            <p:cNvSpPr/>
            <p:nvPr/>
          </p:nvSpPr>
          <p:spPr>
            <a:xfrm>
              <a:off x="2446695" y="2227156"/>
              <a:ext cx="1561885" cy="1561885"/>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b="1" dirty="0">
                  <a:latin typeface="微软雅黑" panose="020B0503020204020204" pitchFamily="34" charset="-122"/>
                  <a:ea typeface="微软雅黑" panose="020B0503020204020204" pitchFamily="34" charset="-122"/>
                </a:rPr>
                <a:t>文本</a:t>
              </a:r>
            </a:p>
          </p:txBody>
        </p:sp>
        <p:sp>
          <p:nvSpPr>
            <p:cNvPr id="81" name="椭圆 80"/>
            <p:cNvSpPr/>
            <p:nvPr/>
          </p:nvSpPr>
          <p:spPr>
            <a:xfrm>
              <a:off x="2280387" y="2060848"/>
              <a:ext cx="1894500" cy="1894500"/>
            </a:xfrm>
            <a:prstGeom prst="ellips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15" name="圆角矩形 14"/>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17" name="矩形 16"/>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5"/>
          <p:cNvSpPr txBox="1">
            <a:spLocks noChangeArrowheads="1"/>
          </p:cNvSpPr>
          <p:nvPr/>
        </p:nvSpPr>
        <p:spPr bwMode="auto">
          <a:xfrm>
            <a:off x="952843" y="482412"/>
            <a:ext cx="2462888"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16" name="椭圆 15"/>
          <p:cNvSpPr/>
          <p:nvPr/>
        </p:nvSpPr>
        <p:spPr>
          <a:xfrm>
            <a:off x="1021745" y="1122217"/>
            <a:ext cx="1940841" cy="1940771"/>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sz="1800">
              <a:solidFill>
                <a:schemeClr val="tx1"/>
              </a:solidFill>
            </a:endParaRPr>
          </a:p>
        </p:txBody>
      </p:sp>
      <p:sp>
        <p:nvSpPr>
          <p:cNvPr id="17" name="椭圆 16"/>
          <p:cNvSpPr/>
          <p:nvPr/>
        </p:nvSpPr>
        <p:spPr>
          <a:xfrm>
            <a:off x="905135" y="1005610"/>
            <a:ext cx="2174063" cy="2173985"/>
          </a:xfrm>
          <a:prstGeom prst="ellipse">
            <a:avLst/>
          </a:prstGeom>
          <a:noFill/>
          <a:ln>
            <a:solidFill>
              <a:srgbClr val="AC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sz="1800">
              <a:solidFill>
                <a:schemeClr val="tx1"/>
              </a:solidFill>
            </a:endParaRPr>
          </a:p>
        </p:txBody>
      </p:sp>
      <p:sp>
        <p:nvSpPr>
          <p:cNvPr id="18" name="矩形 17"/>
          <p:cNvSpPr/>
          <p:nvPr/>
        </p:nvSpPr>
        <p:spPr>
          <a:xfrm>
            <a:off x="1146203" y="1598071"/>
            <a:ext cx="1691926" cy="1099800"/>
          </a:xfrm>
          <a:prstGeom prst="rect">
            <a:avLst/>
          </a:prstGeom>
        </p:spPr>
        <p:txBody>
          <a:bodyPr wrap="square" lIns="98565" tIns="49282" rIns="98565" bIns="49282">
            <a:spAutoFit/>
          </a:bodyPr>
          <a:lstStyle/>
          <a:p>
            <a:pPr lvl="0" algn="ctr"/>
            <a:r>
              <a:rPr lang="zh-CN" altLang="en-US" sz="2600" b="1" dirty="0">
                <a:solidFill>
                  <a:schemeClr val="bg1"/>
                </a:solidFill>
                <a:latin typeface="微软雅黑" panose="020B0503020204020204" pitchFamily="34" charset="-122"/>
                <a:ea typeface="微软雅黑" panose="020B0503020204020204" pitchFamily="34" charset="-122"/>
              </a:rPr>
              <a:t>添加标题</a:t>
            </a:r>
            <a:endParaRPr lang="en-US" altLang="zh-CN" sz="2600" b="1" dirty="0">
              <a:solidFill>
                <a:schemeClr val="bg1"/>
              </a:solidFill>
              <a:latin typeface="微软雅黑" panose="020B0503020204020204" pitchFamily="34" charset="-122"/>
              <a:ea typeface="微软雅黑" panose="020B0503020204020204" pitchFamily="34" charset="-122"/>
            </a:endParaRPr>
          </a:p>
          <a:p>
            <a:pPr lvl="0" algn="ctr"/>
            <a:endParaRPr lang="en-US" altLang="zh-CN" sz="1300" dirty="0">
              <a:solidFill>
                <a:schemeClr val="bg1"/>
              </a:solidFill>
              <a:latin typeface="微软雅黑" panose="020B0503020204020204" pitchFamily="34" charset="-122"/>
              <a:ea typeface="微软雅黑" panose="020B0503020204020204" pitchFamily="34" charset="-122"/>
            </a:endParaRPr>
          </a:p>
          <a:p>
            <a:pPr lvl="0" algn="ct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19" name="文本框 7"/>
          <p:cNvSpPr txBox="1">
            <a:spLocks noChangeArrowheads="1"/>
          </p:cNvSpPr>
          <p:nvPr/>
        </p:nvSpPr>
        <p:spPr bwMode="auto">
          <a:xfrm>
            <a:off x="1015664" y="3412166"/>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0" name="椭圆 19"/>
          <p:cNvSpPr/>
          <p:nvPr/>
        </p:nvSpPr>
        <p:spPr>
          <a:xfrm>
            <a:off x="3532343" y="1122217"/>
            <a:ext cx="1940841" cy="1940771"/>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sz="1800">
              <a:solidFill>
                <a:schemeClr val="tx1"/>
              </a:solidFill>
            </a:endParaRPr>
          </a:p>
        </p:txBody>
      </p:sp>
      <p:sp>
        <p:nvSpPr>
          <p:cNvPr id="21" name="椭圆 20"/>
          <p:cNvSpPr/>
          <p:nvPr/>
        </p:nvSpPr>
        <p:spPr>
          <a:xfrm>
            <a:off x="3415732" y="1005610"/>
            <a:ext cx="2174063" cy="2173985"/>
          </a:xfrm>
          <a:prstGeom prst="ellipse">
            <a:avLst/>
          </a:prstGeom>
          <a:noFill/>
          <a:ln>
            <a:solidFill>
              <a:srgbClr val="AC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sz="1800">
              <a:solidFill>
                <a:schemeClr val="tx1"/>
              </a:solidFill>
            </a:endParaRPr>
          </a:p>
        </p:txBody>
      </p:sp>
      <p:sp>
        <p:nvSpPr>
          <p:cNvPr id="22" name="矩形 21"/>
          <p:cNvSpPr/>
          <p:nvPr/>
        </p:nvSpPr>
        <p:spPr>
          <a:xfrm>
            <a:off x="3656799" y="1598071"/>
            <a:ext cx="1691926" cy="1066458"/>
          </a:xfrm>
          <a:prstGeom prst="rect">
            <a:avLst/>
          </a:prstGeom>
        </p:spPr>
        <p:txBody>
          <a:bodyPr wrap="square" lIns="98565" tIns="49282" rIns="98565" bIns="49282">
            <a:spAutoFit/>
          </a:bodyPr>
          <a:lstStyle/>
          <a:p>
            <a:pPr lvl="0" algn="ctr"/>
            <a:r>
              <a:rPr lang="zh-CN" altLang="en-US" sz="2600" b="1" dirty="0">
                <a:solidFill>
                  <a:schemeClr val="bg1"/>
                </a:solidFill>
                <a:latin typeface="微软雅黑" panose="020B0503020204020204" pitchFamily="34" charset="-122"/>
                <a:ea typeface="微软雅黑" panose="020B0503020204020204" pitchFamily="34" charset="-122"/>
              </a:rPr>
              <a:t>添加标题</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3" name="文本框 7"/>
          <p:cNvSpPr txBox="1">
            <a:spLocks noChangeArrowheads="1"/>
          </p:cNvSpPr>
          <p:nvPr/>
        </p:nvSpPr>
        <p:spPr bwMode="auto">
          <a:xfrm>
            <a:off x="3526260" y="3412166"/>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4" name="椭圆 23"/>
          <p:cNvSpPr/>
          <p:nvPr/>
        </p:nvSpPr>
        <p:spPr>
          <a:xfrm>
            <a:off x="6042941" y="1122217"/>
            <a:ext cx="1940841" cy="1940771"/>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sz="1800">
              <a:solidFill>
                <a:schemeClr val="tx1"/>
              </a:solidFill>
            </a:endParaRPr>
          </a:p>
        </p:txBody>
      </p:sp>
      <p:sp>
        <p:nvSpPr>
          <p:cNvPr id="25" name="椭圆 24"/>
          <p:cNvSpPr/>
          <p:nvPr/>
        </p:nvSpPr>
        <p:spPr>
          <a:xfrm>
            <a:off x="5926330" y="1005610"/>
            <a:ext cx="2174063" cy="2173985"/>
          </a:xfrm>
          <a:prstGeom prst="ellipse">
            <a:avLst/>
          </a:prstGeom>
          <a:noFill/>
          <a:ln>
            <a:solidFill>
              <a:srgbClr val="AC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sz="1800">
              <a:solidFill>
                <a:schemeClr val="tx1"/>
              </a:solidFill>
            </a:endParaRPr>
          </a:p>
        </p:txBody>
      </p:sp>
      <p:sp>
        <p:nvSpPr>
          <p:cNvPr id="26" name="矩形 25"/>
          <p:cNvSpPr/>
          <p:nvPr/>
        </p:nvSpPr>
        <p:spPr>
          <a:xfrm>
            <a:off x="6167397" y="1598071"/>
            <a:ext cx="1691926" cy="1066458"/>
          </a:xfrm>
          <a:prstGeom prst="rect">
            <a:avLst/>
          </a:prstGeom>
        </p:spPr>
        <p:txBody>
          <a:bodyPr wrap="square" lIns="98565" tIns="49282" rIns="98565" bIns="49282">
            <a:spAutoFit/>
          </a:bodyPr>
          <a:lstStyle/>
          <a:p>
            <a:pPr lvl="0" algn="ctr"/>
            <a:r>
              <a:rPr lang="zh-CN" altLang="en-US" sz="2600" b="1" dirty="0">
                <a:solidFill>
                  <a:schemeClr val="bg1"/>
                </a:solidFill>
                <a:latin typeface="微软雅黑" panose="020B0503020204020204" pitchFamily="34" charset="-122"/>
                <a:ea typeface="微软雅黑" panose="020B0503020204020204" pitchFamily="34" charset="-122"/>
              </a:rPr>
              <a:t>添加标题</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7" name="文本框 7"/>
          <p:cNvSpPr txBox="1">
            <a:spLocks noChangeArrowheads="1"/>
          </p:cNvSpPr>
          <p:nvPr/>
        </p:nvSpPr>
        <p:spPr bwMode="auto">
          <a:xfrm>
            <a:off x="6036857" y="3412166"/>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8" name="圆角矩形 27"/>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30" name="矩形 29"/>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3" y="472887"/>
            <a:ext cx="238084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29" name="燕尾形 28"/>
          <p:cNvSpPr/>
          <p:nvPr/>
        </p:nvSpPr>
        <p:spPr>
          <a:xfrm>
            <a:off x="3765735" y="2205764"/>
            <a:ext cx="635124" cy="635124"/>
          </a:xfrm>
          <a:prstGeom prst="chevron">
            <a:avLst/>
          </a:prstGeom>
          <a:solidFill>
            <a:srgbClr val="AC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p>
        </p:txBody>
      </p:sp>
      <p:sp>
        <p:nvSpPr>
          <p:cNvPr id="30" name="燕尾形 29"/>
          <p:cNvSpPr/>
          <p:nvPr/>
        </p:nvSpPr>
        <p:spPr>
          <a:xfrm>
            <a:off x="3333687" y="2207277"/>
            <a:ext cx="635124" cy="635124"/>
          </a:xfrm>
          <a:prstGeom prst="chevron">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p>
        </p:txBody>
      </p:sp>
      <p:sp>
        <p:nvSpPr>
          <p:cNvPr id="31" name="燕尾形 30"/>
          <p:cNvSpPr/>
          <p:nvPr/>
        </p:nvSpPr>
        <p:spPr>
          <a:xfrm>
            <a:off x="2901639" y="2209187"/>
            <a:ext cx="635124" cy="635124"/>
          </a:xfrm>
          <a:prstGeom prst="chevron">
            <a:avLst/>
          </a:prstGeom>
          <a:solidFill>
            <a:srgbClr val="AC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p>
        </p:txBody>
      </p:sp>
      <p:sp>
        <p:nvSpPr>
          <p:cNvPr id="32" name="圆角矩形 31"/>
          <p:cNvSpPr/>
          <p:nvPr/>
        </p:nvSpPr>
        <p:spPr>
          <a:xfrm rot="19005917">
            <a:off x="665070" y="1662672"/>
            <a:ext cx="2386138" cy="2363282"/>
          </a:xfrm>
          <a:custGeom>
            <a:avLst/>
            <a:gdLst/>
            <a:ahLst/>
            <a:cxnLst/>
            <a:rect l="l" t="t" r="r" b="b"/>
            <a:pathLst>
              <a:path w="1734279" h="1717667">
                <a:moveTo>
                  <a:pt x="1212420" y="152024"/>
                </a:moveTo>
                <a:cubicBezTo>
                  <a:pt x="1217532" y="156660"/>
                  <a:pt x="1221756" y="162122"/>
                  <a:pt x="1224582" y="168319"/>
                </a:cubicBezTo>
                <a:cubicBezTo>
                  <a:pt x="1229663" y="170804"/>
                  <a:pt x="1233819" y="174749"/>
                  <a:pt x="1237416" y="179383"/>
                </a:cubicBezTo>
                <a:lnTo>
                  <a:pt x="1380858" y="364166"/>
                </a:lnTo>
                <a:cubicBezTo>
                  <a:pt x="1390204" y="376205"/>
                  <a:pt x="1394109" y="390745"/>
                  <a:pt x="1392514" y="404790"/>
                </a:cubicBezTo>
                <a:cubicBezTo>
                  <a:pt x="1394443" y="408362"/>
                  <a:pt x="1394844" y="412299"/>
                  <a:pt x="1394844" y="416330"/>
                </a:cubicBezTo>
                <a:lnTo>
                  <a:pt x="1394843" y="674381"/>
                </a:lnTo>
                <a:cubicBezTo>
                  <a:pt x="1489202" y="693926"/>
                  <a:pt x="1583561" y="713471"/>
                  <a:pt x="1677919" y="733015"/>
                </a:cubicBezTo>
                <a:cubicBezTo>
                  <a:pt x="1710064" y="739673"/>
                  <a:pt x="1730725" y="771129"/>
                  <a:pt x="1724067" y="803273"/>
                </a:cubicBezTo>
                <a:lnTo>
                  <a:pt x="1724066" y="803272"/>
                </a:lnTo>
                <a:cubicBezTo>
                  <a:pt x="1717408" y="835417"/>
                  <a:pt x="1685952" y="856077"/>
                  <a:pt x="1653808" y="849419"/>
                </a:cubicBezTo>
                <a:lnTo>
                  <a:pt x="1334656" y="783314"/>
                </a:lnTo>
                <a:cubicBezTo>
                  <a:pt x="1317603" y="779782"/>
                  <a:pt x="1303782" y="769271"/>
                  <a:pt x="1295965" y="755140"/>
                </a:cubicBezTo>
                <a:cubicBezTo>
                  <a:pt x="1283553" y="744645"/>
                  <a:pt x="1275968" y="728891"/>
                  <a:pt x="1275968" y="711366"/>
                </a:cubicBezTo>
                <a:lnTo>
                  <a:pt x="1275968" y="519624"/>
                </a:lnTo>
                <a:lnTo>
                  <a:pt x="906856" y="806156"/>
                </a:lnTo>
                <a:lnTo>
                  <a:pt x="1065815" y="1141673"/>
                </a:lnTo>
                <a:cubicBezTo>
                  <a:pt x="1072320" y="1155404"/>
                  <a:pt x="1074348" y="1170104"/>
                  <a:pt x="1071105" y="1183939"/>
                </a:cubicBezTo>
                <a:cubicBezTo>
                  <a:pt x="1072773" y="1191573"/>
                  <a:pt x="1072227" y="1199522"/>
                  <a:pt x="1070359" y="1207468"/>
                </a:cubicBezTo>
                <a:lnTo>
                  <a:pt x="964177" y="1659082"/>
                </a:lnTo>
                <a:cubicBezTo>
                  <a:pt x="954576" y="1699916"/>
                  <a:pt x="913692" y="1725234"/>
                  <a:pt x="872859" y="1715634"/>
                </a:cubicBezTo>
                <a:cubicBezTo>
                  <a:pt x="832025" y="1706033"/>
                  <a:pt x="806707" y="1665149"/>
                  <a:pt x="816307" y="1624316"/>
                </a:cubicBezTo>
                <a:lnTo>
                  <a:pt x="919152" y="1186894"/>
                </a:lnTo>
                <a:lnTo>
                  <a:pt x="694543" y="712807"/>
                </a:lnTo>
                <a:lnTo>
                  <a:pt x="206298" y="912259"/>
                </a:lnTo>
                <a:lnTo>
                  <a:pt x="205161" y="912476"/>
                </a:lnTo>
                <a:cubicBezTo>
                  <a:pt x="201570" y="915619"/>
                  <a:pt x="197179" y="917026"/>
                  <a:pt x="192600" y="918039"/>
                </a:cubicBezTo>
                <a:cubicBezTo>
                  <a:pt x="151643" y="927102"/>
                  <a:pt x="111096" y="901247"/>
                  <a:pt x="102034" y="860290"/>
                </a:cubicBezTo>
                <a:lnTo>
                  <a:pt x="1810" y="407318"/>
                </a:lnTo>
                <a:cubicBezTo>
                  <a:pt x="-7253" y="366361"/>
                  <a:pt x="18602" y="325814"/>
                  <a:pt x="59559" y="316752"/>
                </a:cubicBezTo>
                <a:cubicBezTo>
                  <a:pt x="100515" y="307690"/>
                  <a:pt x="141062" y="333545"/>
                  <a:pt x="150124" y="374501"/>
                </a:cubicBezTo>
                <a:lnTo>
                  <a:pt x="230606" y="738241"/>
                </a:lnTo>
                <a:lnTo>
                  <a:pt x="645176" y="568886"/>
                </a:lnTo>
                <a:cubicBezTo>
                  <a:pt x="647355" y="564266"/>
                  <a:pt x="650942" y="560611"/>
                  <a:pt x="655077" y="557402"/>
                </a:cubicBezTo>
                <a:lnTo>
                  <a:pt x="1080746" y="226967"/>
                </a:lnTo>
                <a:lnTo>
                  <a:pt x="799166" y="128506"/>
                </a:lnTo>
                <a:lnTo>
                  <a:pt x="795830" y="126527"/>
                </a:lnTo>
                <a:cubicBezTo>
                  <a:pt x="715067" y="196803"/>
                  <a:pt x="634305" y="267079"/>
                  <a:pt x="553543" y="337355"/>
                </a:cubicBezTo>
                <a:cubicBezTo>
                  <a:pt x="528779" y="358904"/>
                  <a:pt x="491236" y="356298"/>
                  <a:pt x="469687" y="331533"/>
                </a:cubicBezTo>
                <a:lnTo>
                  <a:pt x="469688" y="331534"/>
                </a:lnTo>
                <a:cubicBezTo>
                  <a:pt x="448139" y="306770"/>
                  <a:pt x="450746" y="269226"/>
                  <a:pt x="475510" y="247677"/>
                </a:cubicBezTo>
                <a:lnTo>
                  <a:pt x="743505" y="14477"/>
                </a:lnTo>
                <a:cubicBezTo>
                  <a:pt x="765419" y="-4592"/>
                  <a:pt x="797339" y="-4746"/>
                  <a:pt x="818596" y="13559"/>
                </a:cubicBezTo>
                <a:cubicBezTo>
                  <a:pt x="825164" y="12925"/>
                  <a:pt x="831849" y="14001"/>
                  <a:pt x="838403" y="16293"/>
                </a:cubicBezTo>
                <a:cubicBezTo>
                  <a:pt x="956310" y="57521"/>
                  <a:pt x="1074215" y="98750"/>
                  <a:pt x="1192122" y="139979"/>
                </a:cubicBezTo>
                <a:cubicBezTo>
                  <a:pt x="1199869" y="142688"/>
                  <a:pt x="1206700" y="146838"/>
                  <a:pt x="1212420" y="152024"/>
                </a:cubicBezTo>
                <a:close/>
                <a:moveTo>
                  <a:pt x="1681771" y="50445"/>
                </a:moveTo>
                <a:cubicBezTo>
                  <a:pt x="1748841" y="113504"/>
                  <a:pt x="1752092" y="218996"/>
                  <a:pt x="1689033" y="286066"/>
                </a:cubicBezTo>
                <a:cubicBezTo>
                  <a:pt x="1625973" y="353135"/>
                  <a:pt x="1520482" y="356387"/>
                  <a:pt x="1453412" y="293327"/>
                </a:cubicBezTo>
                <a:cubicBezTo>
                  <a:pt x="1386342" y="230268"/>
                  <a:pt x="1383091" y="124777"/>
                  <a:pt x="1446150" y="57707"/>
                </a:cubicBezTo>
                <a:cubicBezTo>
                  <a:pt x="1509210" y="-9363"/>
                  <a:pt x="1614701" y="-12614"/>
                  <a:pt x="1681771" y="50445"/>
                </a:cubicBezTo>
                <a:close/>
              </a:path>
            </a:pathLst>
          </a:custGeom>
          <a:solidFill>
            <a:srgbClr val="AC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p>
        </p:txBody>
      </p:sp>
      <p:sp>
        <p:nvSpPr>
          <p:cNvPr id="33" name="TextBox 32"/>
          <p:cNvSpPr txBox="1"/>
          <p:nvPr/>
        </p:nvSpPr>
        <p:spPr>
          <a:xfrm>
            <a:off x="5511324" y="1066057"/>
            <a:ext cx="2779807" cy="677108"/>
          </a:xfrm>
          <a:prstGeom prst="rect">
            <a:avLst/>
          </a:prstGeom>
          <a:noFill/>
        </p:spPr>
        <p:txBody>
          <a:bodyPr wrap="square" rtlCol="0">
            <a:spAutoFit/>
          </a:bodyPr>
          <a:lstStyle/>
          <a:p>
            <a:r>
              <a:rPr lang="zh-CN" altLang="en-US" sz="1400" b="1" dirty="0">
                <a:solidFill>
                  <a:srgbClr val="AC0000"/>
                </a:solidFill>
                <a:latin typeface="微软雅黑" panose="020B0503020204020204" pitchFamily="34" charset="-122"/>
                <a:ea typeface="微软雅黑" panose="020B0503020204020204" pitchFamily="34" charset="-122"/>
              </a:rPr>
              <a:t>标题</a:t>
            </a:r>
            <a:r>
              <a:rPr lang="en-US" altLang="zh-CN" sz="1400" b="1" dirty="0">
                <a:solidFill>
                  <a:srgbClr val="AC0000"/>
                </a:solidFill>
                <a:latin typeface="微软雅黑" panose="020B0503020204020204" pitchFamily="34" charset="-122"/>
                <a:ea typeface="微软雅黑" panose="020B0503020204020204" pitchFamily="34" charset="-122"/>
              </a:rPr>
              <a:t>01</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513226" y="2159842"/>
            <a:ext cx="2779807" cy="677108"/>
          </a:xfrm>
          <a:prstGeom prst="rect">
            <a:avLst/>
          </a:prstGeom>
          <a:noFill/>
        </p:spPr>
        <p:txBody>
          <a:bodyPr wrap="square" rtlCol="0">
            <a:spAutoFit/>
          </a:bodyPr>
          <a:lstStyle/>
          <a:p>
            <a:r>
              <a:rPr lang="zh-CN" altLang="en-US" sz="1400" b="1" dirty="0">
                <a:solidFill>
                  <a:srgbClr val="AC0000"/>
                </a:solidFill>
                <a:latin typeface="微软雅黑" panose="020B0503020204020204" pitchFamily="34" charset="-122"/>
                <a:ea typeface="微软雅黑" panose="020B0503020204020204" pitchFamily="34" charset="-122"/>
              </a:rPr>
              <a:t>标题</a:t>
            </a:r>
            <a:r>
              <a:rPr lang="en-US" altLang="zh-CN" sz="1400" b="1" dirty="0">
                <a:solidFill>
                  <a:srgbClr val="AC0000"/>
                </a:solidFill>
                <a:latin typeface="微软雅黑" panose="020B0503020204020204" pitchFamily="34" charset="-122"/>
                <a:ea typeface="微软雅黑" panose="020B0503020204020204" pitchFamily="34" charset="-122"/>
              </a:rPr>
              <a:t>02</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513226" y="3218441"/>
            <a:ext cx="2779807" cy="677108"/>
          </a:xfrm>
          <a:prstGeom prst="rect">
            <a:avLst/>
          </a:prstGeom>
          <a:noFill/>
        </p:spPr>
        <p:txBody>
          <a:bodyPr wrap="square" rtlCol="0">
            <a:spAutoFit/>
          </a:bodyPr>
          <a:lstStyle/>
          <a:p>
            <a:r>
              <a:rPr lang="zh-CN" altLang="en-US" sz="1400" b="1" dirty="0">
                <a:solidFill>
                  <a:srgbClr val="AC0000"/>
                </a:solidFill>
                <a:latin typeface="微软雅黑" panose="020B0503020204020204" pitchFamily="34" charset="-122"/>
                <a:ea typeface="微软雅黑" panose="020B0503020204020204" pitchFamily="34" charset="-122"/>
              </a:rPr>
              <a:t>标题</a:t>
            </a:r>
            <a:r>
              <a:rPr lang="en-US" altLang="zh-CN" sz="1400" b="1" dirty="0">
                <a:solidFill>
                  <a:srgbClr val="AC0000"/>
                </a:solidFill>
                <a:latin typeface="微软雅黑" panose="020B0503020204020204" pitchFamily="34" charset="-122"/>
                <a:ea typeface="微软雅黑" panose="020B0503020204020204" pitchFamily="34" charset="-122"/>
              </a:rPr>
              <a:t>03</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4829837" y="1918891"/>
            <a:ext cx="3319180" cy="0"/>
          </a:xfrm>
          <a:prstGeom prst="line">
            <a:avLst/>
          </a:prstGeom>
          <a:noFill/>
          <a:ln w="9525" cap="flat" cmpd="sng" algn="ctr">
            <a:solidFill>
              <a:schemeClr val="tx1">
                <a:lumMod val="50000"/>
                <a:lumOff val="50000"/>
              </a:schemeClr>
            </a:solidFill>
            <a:prstDash val="dash"/>
          </a:ln>
          <a:effectLst/>
        </p:spPr>
      </p:cxnSp>
      <p:cxnSp>
        <p:nvCxnSpPr>
          <p:cNvPr id="37" name="直接连接符 36"/>
          <p:cNvCxnSpPr/>
          <p:nvPr/>
        </p:nvCxnSpPr>
        <p:spPr>
          <a:xfrm>
            <a:off x="4829225" y="3073577"/>
            <a:ext cx="3319791" cy="0"/>
          </a:xfrm>
          <a:prstGeom prst="line">
            <a:avLst/>
          </a:prstGeom>
          <a:noFill/>
          <a:ln w="9525" cap="flat" cmpd="sng" algn="ctr">
            <a:solidFill>
              <a:schemeClr val="tx1">
                <a:lumMod val="50000"/>
                <a:lumOff val="50000"/>
              </a:schemeClr>
            </a:solidFill>
            <a:prstDash val="dash"/>
          </a:ln>
          <a:effectLst/>
        </p:spPr>
      </p:cxnSp>
      <p:grpSp>
        <p:nvGrpSpPr>
          <p:cNvPr id="38" name="组合 37"/>
          <p:cNvGrpSpPr/>
          <p:nvPr/>
        </p:nvGrpSpPr>
        <p:grpSpPr>
          <a:xfrm>
            <a:off x="4788024" y="1103998"/>
            <a:ext cx="599448" cy="599448"/>
            <a:chOff x="4499992" y="267494"/>
            <a:chExt cx="599448" cy="599448"/>
          </a:xfrm>
        </p:grpSpPr>
        <p:grpSp>
          <p:nvGrpSpPr>
            <p:cNvPr id="39" name="组合 38"/>
            <p:cNvGrpSpPr/>
            <p:nvPr/>
          </p:nvGrpSpPr>
          <p:grpSpPr>
            <a:xfrm>
              <a:off x="4499992" y="267494"/>
              <a:ext cx="599448" cy="599448"/>
              <a:chOff x="4131160" y="713581"/>
              <a:chExt cx="881684" cy="881684"/>
            </a:xfrm>
          </p:grpSpPr>
          <p:sp>
            <p:nvSpPr>
              <p:cNvPr id="41" name="椭圆 4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椭圆 41"/>
              <p:cNvSpPr/>
              <p:nvPr/>
            </p:nvSpPr>
            <p:spPr>
              <a:xfrm>
                <a:off x="4237176" y="819597"/>
                <a:ext cx="669652" cy="669652"/>
              </a:xfrm>
              <a:prstGeom prst="ellipse">
                <a:avLst/>
              </a:prstGeom>
              <a:solidFill>
                <a:srgbClr val="AC000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0"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sz="1800" dirty="0">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803454" y="2159841"/>
            <a:ext cx="599448" cy="599448"/>
            <a:chOff x="5418452" y="307702"/>
            <a:chExt cx="599448" cy="599448"/>
          </a:xfrm>
        </p:grpSpPr>
        <p:grpSp>
          <p:nvGrpSpPr>
            <p:cNvPr id="46" name="组合 45"/>
            <p:cNvGrpSpPr/>
            <p:nvPr/>
          </p:nvGrpSpPr>
          <p:grpSpPr>
            <a:xfrm>
              <a:off x="5418452" y="307702"/>
              <a:ext cx="599448" cy="599448"/>
              <a:chOff x="4131160" y="713581"/>
              <a:chExt cx="881684" cy="881684"/>
            </a:xfrm>
          </p:grpSpPr>
          <p:sp>
            <p:nvSpPr>
              <p:cNvPr id="67" name="椭圆 6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椭圆 70"/>
              <p:cNvSpPr/>
              <p:nvPr/>
            </p:nvSpPr>
            <p:spPr>
              <a:xfrm>
                <a:off x="4237176" y="819597"/>
                <a:ext cx="669652" cy="669652"/>
              </a:xfrm>
              <a:prstGeom prst="ellipse">
                <a:avLst/>
              </a:prstGeom>
              <a:solidFill>
                <a:srgbClr val="AC000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7"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sz="1800" dirty="0">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4821209" y="3197496"/>
            <a:ext cx="599448" cy="599448"/>
            <a:chOff x="6516216" y="334289"/>
            <a:chExt cx="599448" cy="599448"/>
          </a:xfrm>
        </p:grpSpPr>
        <p:grpSp>
          <p:nvGrpSpPr>
            <p:cNvPr id="73" name="组合 72"/>
            <p:cNvGrpSpPr/>
            <p:nvPr/>
          </p:nvGrpSpPr>
          <p:grpSpPr>
            <a:xfrm>
              <a:off x="6516216" y="334289"/>
              <a:ext cx="599448" cy="599448"/>
              <a:chOff x="4131160" y="713581"/>
              <a:chExt cx="881684" cy="881684"/>
            </a:xfrm>
          </p:grpSpPr>
          <p:sp>
            <p:nvSpPr>
              <p:cNvPr id="75" name="椭圆 74"/>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椭圆 75"/>
              <p:cNvSpPr/>
              <p:nvPr/>
            </p:nvSpPr>
            <p:spPr>
              <a:xfrm>
                <a:off x="4237176" y="819597"/>
                <a:ext cx="669652" cy="669652"/>
              </a:xfrm>
              <a:prstGeom prst="ellipse">
                <a:avLst/>
              </a:prstGeom>
              <a:solidFill>
                <a:srgbClr val="AC000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4"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sz="1800" dirty="0">
                <a:latin typeface="微软雅黑" panose="020B0503020204020204" pitchFamily="34" charset="-122"/>
                <a:ea typeface="微软雅黑" panose="020B0503020204020204" pitchFamily="34" charset="-122"/>
              </a:endParaRPr>
            </a:p>
          </p:txBody>
        </p:sp>
      </p:grpSp>
      <p:sp>
        <p:nvSpPr>
          <p:cNvPr id="27" name="圆角矩形 26"/>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45" name="矩形 44"/>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55"/>
          <p:cNvSpPr txBox="1">
            <a:spLocks noChangeArrowheads="1"/>
          </p:cNvSpPr>
          <p:nvPr/>
        </p:nvSpPr>
        <p:spPr bwMode="auto">
          <a:xfrm>
            <a:off x="952844" y="-441513"/>
            <a:ext cx="237521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grpSp>
        <p:nvGrpSpPr>
          <p:cNvPr id="46" name="组合 45"/>
          <p:cNvGrpSpPr/>
          <p:nvPr/>
        </p:nvGrpSpPr>
        <p:grpSpPr>
          <a:xfrm>
            <a:off x="2130853" y="877296"/>
            <a:ext cx="1191229" cy="1197694"/>
            <a:chOff x="3646934" y="1908805"/>
            <a:chExt cx="1516082" cy="1524310"/>
          </a:xfrm>
        </p:grpSpPr>
        <p:sp>
          <p:nvSpPr>
            <p:cNvPr id="47" name="Freeform 7"/>
            <p:cNvSpPr/>
            <p:nvPr/>
          </p:nvSpPr>
          <p:spPr bwMode="auto">
            <a:xfrm>
              <a:off x="3646934" y="1908805"/>
              <a:ext cx="1516082" cy="1524310"/>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noFill/>
            <a:ln w="4" cap="flat">
              <a:solidFill>
                <a:srgbClr val="AC0000"/>
              </a:solidFill>
              <a:prstDash val="solid"/>
              <a:miter lim="800000"/>
            </a:ln>
          </p:spPr>
          <p:txBody>
            <a:bodyPr vert="horz" wrap="square" lIns="91440" tIns="45720" rIns="91440" bIns="45720" numCol="1" anchor="t" anchorCtr="0" compatLnSpc="1"/>
            <a:lstStyle/>
            <a:p>
              <a:endParaRPr lang="zh-CN" altLang="en-US" sz="1800"/>
            </a:p>
          </p:txBody>
        </p:sp>
        <p:sp>
          <p:nvSpPr>
            <p:cNvPr id="48" name="TextBox 47"/>
            <p:cNvSpPr txBox="1"/>
            <p:nvPr/>
          </p:nvSpPr>
          <p:spPr>
            <a:xfrm>
              <a:off x="3966199" y="2420888"/>
              <a:ext cx="758042" cy="705075"/>
            </a:xfrm>
            <a:prstGeom prst="rect">
              <a:avLst/>
            </a:prstGeom>
            <a:noFill/>
            <a:ln>
              <a:noFill/>
            </a:ln>
          </p:spPr>
          <p:txBody>
            <a:bodyPr wrap="square" lIns="0" tIns="0" rIns="0" bIns="0">
              <a:spAutoFit/>
            </a:bodyPr>
            <a:lstStyle/>
            <a:p>
              <a:pPr algn="ctr">
                <a:defRPr/>
              </a:pPr>
              <a:r>
                <a:rPr lang="zh-CN" altLang="en-US" sz="1800" dirty="0">
                  <a:solidFill>
                    <a:srgbClr val="AC0000"/>
                  </a:solidFill>
                  <a:latin typeface="微软雅黑" panose="020B0503020204020204" pitchFamily="34" charset="-122"/>
                  <a:ea typeface="微软雅黑" panose="020B0503020204020204" pitchFamily="34" charset="-122"/>
                </a:rPr>
                <a:t>添加</a:t>
              </a:r>
              <a:endParaRPr lang="en-US" altLang="zh-CN" sz="1800" dirty="0">
                <a:solidFill>
                  <a:srgbClr val="AC0000"/>
                </a:solidFill>
                <a:latin typeface="微软雅黑" panose="020B0503020204020204" pitchFamily="34" charset="-122"/>
                <a:ea typeface="微软雅黑" panose="020B0503020204020204" pitchFamily="34" charset="-122"/>
              </a:endParaRPr>
            </a:p>
            <a:p>
              <a:pPr algn="ctr">
                <a:defRPr/>
              </a:pPr>
              <a:r>
                <a:rPr lang="zh-CN" altLang="en-US" sz="1800" dirty="0">
                  <a:solidFill>
                    <a:srgbClr val="AC0000"/>
                  </a:solidFill>
                  <a:latin typeface="微软雅黑" panose="020B0503020204020204" pitchFamily="34" charset="-122"/>
                  <a:ea typeface="微软雅黑" panose="020B0503020204020204" pitchFamily="34" charset="-122"/>
                </a:rPr>
                <a:t>文本</a:t>
              </a:r>
            </a:p>
          </p:txBody>
        </p:sp>
      </p:grpSp>
      <p:grpSp>
        <p:nvGrpSpPr>
          <p:cNvPr id="49" name="组合 48"/>
          <p:cNvGrpSpPr/>
          <p:nvPr/>
        </p:nvGrpSpPr>
        <p:grpSpPr>
          <a:xfrm>
            <a:off x="2812457" y="2114809"/>
            <a:ext cx="859881" cy="1281741"/>
            <a:chOff x="4328539" y="3146318"/>
            <a:chExt cx="1094376" cy="1631279"/>
          </a:xfrm>
        </p:grpSpPr>
        <p:sp>
          <p:nvSpPr>
            <p:cNvPr id="50" name="Freeform 6"/>
            <p:cNvSpPr/>
            <p:nvPr/>
          </p:nvSpPr>
          <p:spPr bwMode="auto">
            <a:xfrm>
              <a:off x="4328539" y="3146318"/>
              <a:ext cx="1094376" cy="1631279"/>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noFill/>
            <a:ln w="4" cap="flat">
              <a:solidFill>
                <a:srgbClr val="AC0000"/>
              </a:solidFill>
              <a:prstDash val="solid"/>
              <a:miter lim="800000"/>
            </a:ln>
          </p:spPr>
          <p:txBody>
            <a:bodyPr vert="horz" wrap="square" lIns="91440" tIns="45720" rIns="91440" bIns="45720" numCol="1" anchor="t" anchorCtr="0" compatLnSpc="1"/>
            <a:lstStyle/>
            <a:p>
              <a:endParaRPr lang="zh-CN" altLang="en-US" sz="1800"/>
            </a:p>
          </p:txBody>
        </p:sp>
        <p:sp>
          <p:nvSpPr>
            <p:cNvPr id="51" name="TextBox 50"/>
            <p:cNvSpPr txBox="1"/>
            <p:nvPr/>
          </p:nvSpPr>
          <p:spPr>
            <a:xfrm>
              <a:off x="4545076" y="3657747"/>
              <a:ext cx="758042" cy="705076"/>
            </a:xfrm>
            <a:prstGeom prst="rect">
              <a:avLst/>
            </a:prstGeom>
            <a:noFill/>
            <a:ln>
              <a:noFill/>
            </a:ln>
          </p:spPr>
          <p:txBody>
            <a:bodyPr wrap="square" lIns="0" tIns="0" rIns="0" bIns="0">
              <a:spAutoFit/>
            </a:bodyPr>
            <a:lstStyle/>
            <a:p>
              <a:pPr algn="ctr">
                <a:defRPr/>
              </a:pPr>
              <a:r>
                <a:rPr lang="zh-CN" altLang="en-US" sz="1800" dirty="0">
                  <a:solidFill>
                    <a:srgbClr val="AC0000"/>
                  </a:solidFill>
                  <a:latin typeface="微软雅黑" panose="020B0503020204020204" pitchFamily="34" charset="-122"/>
                  <a:ea typeface="微软雅黑" panose="020B0503020204020204" pitchFamily="34" charset="-122"/>
                </a:rPr>
                <a:t>添加</a:t>
              </a:r>
              <a:endParaRPr lang="en-US" altLang="zh-CN" sz="1800" dirty="0">
                <a:solidFill>
                  <a:srgbClr val="AC0000"/>
                </a:solidFill>
                <a:latin typeface="微软雅黑" panose="020B0503020204020204" pitchFamily="34" charset="-122"/>
                <a:ea typeface="微软雅黑" panose="020B0503020204020204" pitchFamily="34" charset="-122"/>
              </a:endParaRPr>
            </a:p>
            <a:p>
              <a:pPr algn="ctr">
                <a:defRPr/>
              </a:pPr>
              <a:r>
                <a:rPr lang="zh-CN" altLang="en-US" sz="1800" dirty="0">
                  <a:solidFill>
                    <a:srgbClr val="AC0000"/>
                  </a:solidFill>
                  <a:latin typeface="微软雅黑" panose="020B0503020204020204" pitchFamily="34" charset="-122"/>
                  <a:ea typeface="微软雅黑" panose="020B0503020204020204" pitchFamily="34" charset="-122"/>
                </a:rPr>
                <a:t>文本</a:t>
              </a:r>
            </a:p>
          </p:txBody>
        </p:sp>
      </p:grpSp>
      <p:grpSp>
        <p:nvGrpSpPr>
          <p:cNvPr id="52" name="组合 51"/>
          <p:cNvGrpSpPr/>
          <p:nvPr/>
        </p:nvGrpSpPr>
        <p:grpSpPr>
          <a:xfrm>
            <a:off x="2138444" y="3469584"/>
            <a:ext cx="1189611" cy="1194460"/>
            <a:chOff x="3654525" y="4501093"/>
            <a:chExt cx="1514023" cy="1520195"/>
          </a:xfrm>
        </p:grpSpPr>
        <p:sp>
          <p:nvSpPr>
            <p:cNvPr id="54" name="Freeform 5"/>
            <p:cNvSpPr/>
            <p:nvPr/>
          </p:nvSpPr>
          <p:spPr bwMode="auto">
            <a:xfrm>
              <a:off x="3654525" y="4501093"/>
              <a:ext cx="1514023" cy="1520195"/>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noFill/>
            <a:ln w="4" cap="flat">
              <a:solidFill>
                <a:srgbClr val="AC0000"/>
              </a:solidFill>
              <a:prstDash val="solid"/>
              <a:miter lim="800000"/>
            </a:ln>
          </p:spPr>
          <p:txBody>
            <a:bodyPr vert="horz" wrap="square" lIns="91440" tIns="45720" rIns="91440" bIns="45720" numCol="1" anchor="t" anchorCtr="0" compatLnSpc="1"/>
            <a:lstStyle/>
            <a:p>
              <a:endParaRPr lang="zh-CN" altLang="en-US" sz="1800"/>
            </a:p>
          </p:txBody>
        </p:sp>
        <p:sp>
          <p:nvSpPr>
            <p:cNvPr id="55" name="TextBox 54"/>
            <p:cNvSpPr txBox="1"/>
            <p:nvPr/>
          </p:nvSpPr>
          <p:spPr>
            <a:xfrm>
              <a:off x="3973791" y="4918449"/>
              <a:ext cx="758042" cy="705076"/>
            </a:xfrm>
            <a:prstGeom prst="rect">
              <a:avLst/>
            </a:prstGeom>
            <a:noFill/>
            <a:ln>
              <a:noFill/>
            </a:ln>
          </p:spPr>
          <p:txBody>
            <a:bodyPr wrap="square" lIns="0" tIns="0" rIns="0" bIns="0">
              <a:spAutoFit/>
            </a:bodyPr>
            <a:lstStyle/>
            <a:p>
              <a:pPr algn="ctr">
                <a:defRPr/>
              </a:pPr>
              <a:r>
                <a:rPr lang="zh-CN" altLang="en-US" sz="1800" dirty="0">
                  <a:solidFill>
                    <a:srgbClr val="AC0000"/>
                  </a:solidFill>
                  <a:latin typeface="微软雅黑" panose="020B0503020204020204" pitchFamily="34" charset="-122"/>
                  <a:ea typeface="微软雅黑" panose="020B0503020204020204" pitchFamily="34" charset="-122"/>
                </a:rPr>
                <a:t>添加</a:t>
              </a:r>
              <a:endParaRPr lang="en-US" altLang="zh-CN" sz="1800" dirty="0">
                <a:solidFill>
                  <a:srgbClr val="AC0000"/>
                </a:solidFill>
                <a:latin typeface="微软雅黑" panose="020B0503020204020204" pitchFamily="34" charset="-122"/>
                <a:ea typeface="微软雅黑" panose="020B0503020204020204" pitchFamily="34" charset="-122"/>
              </a:endParaRPr>
            </a:p>
            <a:p>
              <a:pPr algn="ctr">
                <a:defRPr/>
              </a:pPr>
              <a:r>
                <a:rPr lang="zh-CN" altLang="en-US" sz="1800" dirty="0">
                  <a:solidFill>
                    <a:srgbClr val="AC0000"/>
                  </a:solidFill>
                  <a:latin typeface="微软雅黑" panose="020B0503020204020204" pitchFamily="34" charset="-122"/>
                  <a:ea typeface="微软雅黑" panose="020B0503020204020204" pitchFamily="34" charset="-122"/>
                </a:rPr>
                <a:t>文本</a:t>
              </a:r>
            </a:p>
          </p:txBody>
        </p:sp>
      </p:grpSp>
      <p:sp>
        <p:nvSpPr>
          <p:cNvPr id="56" name="TextBox 55"/>
          <p:cNvSpPr txBox="1"/>
          <p:nvPr/>
        </p:nvSpPr>
        <p:spPr>
          <a:xfrm>
            <a:off x="4860033" y="1103015"/>
            <a:ext cx="3758713" cy="5539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dirty="0">
                <a:solidFill>
                  <a:schemeClr val="tx1"/>
                </a:solidFill>
              </a:rPr>
              <a:t>点击输入简要文字内容，文字内容需概括精炼，</a:t>
            </a:r>
            <a:endParaRPr lang="en-US" altLang="zh-CN" sz="1200" dirty="0">
              <a:solidFill>
                <a:schemeClr val="tx1"/>
              </a:solidFill>
            </a:endParaRPr>
          </a:p>
          <a:p>
            <a:pPr>
              <a:lnSpc>
                <a:spcPct val="150000"/>
              </a:lnSpc>
            </a:pPr>
            <a:r>
              <a:rPr lang="zh-CN" altLang="en-US" sz="1200" dirty="0">
                <a:solidFill>
                  <a:schemeClr val="tx1"/>
                </a:solidFill>
              </a:rPr>
              <a:t>不用多余的文字修饰，言简意赅的说明分项内容</a:t>
            </a:r>
            <a:r>
              <a:rPr lang="en-US" altLang="zh-CN" sz="1200" dirty="0">
                <a:solidFill>
                  <a:schemeClr val="tx1"/>
                </a:solidFill>
              </a:rPr>
              <a:t>……</a:t>
            </a:r>
          </a:p>
        </p:txBody>
      </p:sp>
      <p:sp>
        <p:nvSpPr>
          <p:cNvPr id="57" name="TextBox 56"/>
          <p:cNvSpPr txBox="1"/>
          <p:nvPr/>
        </p:nvSpPr>
        <p:spPr>
          <a:xfrm>
            <a:off x="4989752" y="2543175"/>
            <a:ext cx="3758713" cy="5539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dirty="0">
                <a:solidFill>
                  <a:schemeClr val="tx1"/>
                </a:solidFill>
              </a:rPr>
              <a:t>点击输入简要文字内容，文字内容需概括精炼，</a:t>
            </a:r>
            <a:endParaRPr lang="en-US" altLang="zh-CN" sz="1200" dirty="0">
              <a:solidFill>
                <a:schemeClr val="tx1"/>
              </a:solidFill>
            </a:endParaRPr>
          </a:p>
          <a:p>
            <a:pPr>
              <a:lnSpc>
                <a:spcPct val="150000"/>
              </a:lnSpc>
            </a:pPr>
            <a:r>
              <a:rPr lang="zh-CN" altLang="en-US" sz="1200" dirty="0">
                <a:solidFill>
                  <a:schemeClr val="tx1"/>
                </a:solidFill>
              </a:rPr>
              <a:t>不用多余的文字修饰，言简意赅的说明分项内容</a:t>
            </a:r>
            <a:r>
              <a:rPr lang="en-US" altLang="zh-CN" sz="1200" dirty="0">
                <a:solidFill>
                  <a:schemeClr val="tx1"/>
                </a:solidFill>
              </a:rPr>
              <a:t>……</a:t>
            </a:r>
          </a:p>
        </p:txBody>
      </p:sp>
      <p:sp>
        <p:nvSpPr>
          <p:cNvPr id="58" name="TextBox 57"/>
          <p:cNvSpPr txBox="1"/>
          <p:nvPr/>
        </p:nvSpPr>
        <p:spPr>
          <a:xfrm>
            <a:off x="4716016" y="4110046"/>
            <a:ext cx="3737292" cy="5539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dirty="0">
                <a:solidFill>
                  <a:schemeClr val="tx1"/>
                </a:solidFill>
              </a:rPr>
              <a:t>点击输入简要文字内容，文字内容需概括精炼，</a:t>
            </a:r>
            <a:endParaRPr lang="en-US" altLang="zh-CN" sz="1200" dirty="0">
              <a:solidFill>
                <a:schemeClr val="tx1"/>
              </a:solidFill>
            </a:endParaRPr>
          </a:p>
          <a:p>
            <a:pPr>
              <a:lnSpc>
                <a:spcPct val="150000"/>
              </a:lnSpc>
            </a:pPr>
            <a:r>
              <a:rPr lang="zh-CN" altLang="en-US" sz="1200" dirty="0">
                <a:solidFill>
                  <a:schemeClr val="tx1"/>
                </a:solidFill>
              </a:rPr>
              <a:t>不用多余的文字修饰，言简意赅的说明分项内容</a:t>
            </a:r>
            <a:r>
              <a:rPr lang="en-US" altLang="zh-CN" sz="1200" dirty="0">
                <a:solidFill>
                  <a:schemeClr val="tx1"/>
                </a:solidFill>
              </a:rPr>
              <a:t>……</a:t>
            </a:r>
          </a:p>
        </p:txBody>
      </p:sp>
      <p:cxnSp>
        <p:nvCxnSpPr>
          <p:cNvPr id="59" name="直接连接符 58"/>
          <p:cNvCxnSpPr/>
          <p:nvPr/>
        </p:nvCxnSpPr>
        <p:spPr>
          <a:xfrm>
            <a:off x="3191654" y="1389379"/>
            <a:ext cx="1531487" cy="1"/>
          </a:xfrm>
          <a:prstGeom prst="line">
            <a:avLst/>
          </a:prstGeom>
          <a:ln w="6350">
            <a:solidFill>
              <a:srgbClr val="AC0000"/>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672339" y="2829539"/>
            <a:ext cx="1197061" cy="0"/>
          </a:xfrm>
          <a:prstGeom prst="line">
            <a:avLst/>
          </a:prstGeom>
          <a:ln w="6350">
            <a:solidFill>
              <a:srgbClr val="AC0000"/>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062255" y="4357336"/>
            <a:ext cx="1516870" cy="1"/>
          </a:xfrm>
          <a:prstGeom prst="line">
            <a:avLst/>
          </a:prstGeom>
          <a:ln w="6350">
            <a:solidFill>
              <a:srgbClr val="AC0000"/>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690544" y="1823096"/>
            <a:ext cx="1865232" cy="1870081"/>
            <a:chOff x="1928203" y="2783798"/>
            <a:chExt cx="2373890" cy="2380062"/>
          </a:xfrm>
          <a:solidFill>
            <a:srgbClr val="0070C0"/>
          </a:solidFill>
        </p:grpSpPr>
        <p:sp>
          <p:nvSpPr>
            <p:cNvPr id="63" name="Oval 8"/>
            <p:cNvSpPr>
              <a:spLocks noChangeArrowheads="1"/>
            </p:cNvSpPr>
            <p:nvPr/>
          </p:nvSpPr>
          <p:spPr bwMode="auto">
            <a:xfrm>
              <a:off x="1928203" y="2783798"/>
              <a:ext cx="2373890" cy="2380062"/>
            </a:xfrm>
            <a:prstGeom prst="ellipse">
              <a:avLst/>
            </a:prstGeom>
            <a:solidFill>
              <a:srgbClr val="AC0000"/>
            </a:solidFill>
            <a:ln w="4" cap="flat">
              <a:noFill/>
              <a:prstDash val="solid"/>
              <a:miter lim="800000"/>
            </a:ln>
          </p:spPr>
          <p:txBody>
            <a:bodyPr vert="horz" wrap="square" lIns="91440" tIns="45720" rIns="91440" bIns="45720" numCol="1" anchor="t" anchorCtr="0" compatLnSpc="1"/>
            <a:lstStyle/>
            <a:p>
              <a:endParaRPr lang="zh-CN" altLang="en-US" sz="1800"/>
            </a:p>
          </p:txBody>
        </p:sp>
        <p:sp>
          <p:nvSpPr>
            <p:cNvPr id="64" name="TextBox 63"/>
            <p:cNvSpPr txBox="1"/>
            <p:nvPr/>
          </p:nvSpPr>
          <p:spPr>
            <a:xfrm>
              <a:off x="2437933" y="3425313"/>
              <a:ext cx="1405936" cy="1214297"/>
            </a:xfrm>
            <a:prstGeom prst="rect">
              <a:avLst/>
            </a:prstGeom>
            <a:noFill/>
          </p:spPr>
          <p:txBody>
            <a:bodyPr wrap="square">
              <a:spAutoFit/>
            </a:bodyPr>
            <a:lstStyle/>
            <a:p>
              <a:pPr algn="ctr">
                <a:defRPr/>
              </a:pPr>
              <a:r>
                <a:rPr lang="zh-CN" altLang="en-US" sz="2800" b="1" dirty="0">
                  <a:solidFill>
                    <a:schemeClr val="bg1"/>
                  </a:solidFill>
                  <a:latin typeface="微软雅黑" panose="020B0503020204020204" pitchFamily="34" charset="-122"/>
                  <a:ea typeface="微软雅黑" panose="020B0503020204020204" pitchFamily="34" charset="-122"/>
                </a:rPr>
                <a:t>添 加</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800" b="1" dirty="0">
                  <a:solidFill>
                    <a:schemeClr val="bg1"/>
                  </a:solidFill>
                  <a:latin typeface="微软雅黑" panose="020B0503020204020204" pitchFamily="34" charset="-122"/>
                  <a:ea typeface="微软雅黑" panose="020B0503020204020204" pitchFamily="34" charset="-122"/>
                </a:rPr>
                <a:t>标 题</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21" name="圆角矩形 20"/>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23" name="矩形 22"/>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圆角矩形 6"/>
          <p:cNvSpPr/>
          <p:nvPr/>
        </p:nvSpPr>
        <p:spPr>
          <a:xfrm>
            <a:off x="4071257" y="702128"/>
            <a:ext cx="3461657" cy="3810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r"/>
            <a:r>
              <a:rPr lang="zh-CN" altLang="en-US" sz="1800" b="1" dirty="0">
                <a:latin typeface="微软雅黑" panose="020B0503020204020204" pitchFamily="34" charset="-122"/>
                <a:ea typeface="微软雅黑" panose="020B0503020204020204" pitchFamily="34" charset="-122"/>
              </a:rPr>
              <a:t>单击此处添加您的党支部名称</a:t>
            </a:r>
          </a:p>
        </p:txBody>
      </p:sp>
      <p:sp>
        <p:nvSpPr>
          <p:cNvPr id="2" name="五角星 1"/>
          <p:cNvSpPr/>
          <p:nvPr/>
        </p:nvSpPr>
        <p:spPr>
          <a:xfrm>
            <a:off x="3722914" y="511629"/>
            <a:ext cx="751115" cy="729343"/>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1" name="圆角矩形 10"/>
          <p:cNvSpPr/>
          <p:nvPr/>
        </p:nvSpPr>
        <p:spPr>
          <a:xfrm>
            <a:off x="4071257" y="1502228"/>
            <a:ext cx="3461657" cy="3810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r"/>
            <a:r>
              <a:rPr lang="zh-CN" altLang="en-US" sz="1800" b="1" dirty="0">
                <a:latin typeface="微软雅黑" panose="020B0503020204020204" pitchFamily="34" charset="-122"/>
                <a:ea typeface="微软雅黑" panose="020B0503020204020204" pitchFamily="34" charset="-122"/>
              </a:rPr>
              <a:t>单击此处添加您的党支部名称</a:t>
            </a:r>
          </a:p>
        </p:txBody>
      </p:sp>
      <p:sp>
        <p:nvSpPr>
          <p:cNvPr id="12" name="五角星 11"/>
          <p:cNvSpPr/>
          <p:nvPr/>
        </p:nvSpPr>
        <p:spPr>
          <a:xfrm>
            <a:off x="3722914" y="1311729"/>
            <a:ext cx="751115" cy="729343"/>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3" name="圆角矩形 12"/>
          <p:cNvSpPr/>
          <p:nvPr/>
        </p:nvSpPr>
        <p:spPr>
          <a:xfrm>
            <a:off x="4071257" y="2332262"/>
            <a:ext cx="3461657" cy="3810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r"/>
            <a:r>
              <a:rPr lang="zh-CN" altLang="en-US" sz="1800" b="1" dirty="0">
                <a:latin typeface="微软雅黑" panose="020B0503020204020204" pitchFamily="34" charset="-122"/>
                <a:ea typeface="微软雅黑" panose="020B0503020204020204" pitchFamily="34" charset="-122"/>
              </a:rPr>
              <a:t>单击此处添加您的党支部名称</a:t>
            </a:r>
          </a:p>
        </p:txBody>
      </p:sp>
      <p:sp>
        <p:nvSpPr>
          <p:cNvPr id="14" name="五角星 13"/>
          <p:cNvSpPr/>
          <p:nvPr/>
        </p:nvSpPr>
        <p:spPr>
          <a:xfrm>
            <a:off x="3722914" y="2141763"/>
            <a:ext cx="751115" cy="729343"/>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5" name="圆角矩形 14"/>
          <p:cNvSpPr/>
          <p:nvPr/>
        </p:nvSpPr>
        <p:spPr>
          <a:xfrm>
            <a:off x="4071257" y="3194953"/>
            <a:ext cx="3461657" cy="3810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r"/>
            <a:r>
              <a:rPr lang="zh-CN" altLang="en-US" sz="1800" b="1" dirty="0">
                <a:latin typeface="微软雅黑" panose="020B0503020204020204" pitchFamily="34" charset="-122"/>
                <a:ea typeface="微软雅黑" panose="020B0503020204020204" pitchFamily="34" charset="-122"/>
              </a:rPr>
              <a:t>单击此处添加您的党支部名称</a:t>
            </a:r>
          </a:p>
        </p:txBody>
      </p:sp>
      <p:sp>
        <p:nvSpPr>
          <p:cNvPr id="16" name="五角星 15"/>
          <p:cNvSpPr/>
          <p:nvPr/>
        </p:nvSpPr>
        <p:spPr>
          <a:xfrm>
            <a:off x="3722914" y="3004454"/>
            <a:ext cx="751115" cy="729343"/>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7" name="圆角矩形 16"/>
          <p:cNvSpPr/>
          <p:nvPr/>
        </p:nvSpPr>
        <p:spPr>
          <a:xfrm>
            <a:off x="1286641" y="1466849"/>
            <a:ext cx="1447799" cy="1447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3" name="文本框 2"/>
          <p:cNvSpPr txBox="1"/>
          <p:nvPr/>
        </p:nvSpPr>
        <p:spPr>
          <a:xfrm>
            <a:off x="1462938" y="1694460"/>
            <a:ext cx="1140184" cy="1015663"/>
          </a:xfrm>
          <a:prstGeom prst="rect">
            <a:avLst/>
          </a:prstGeom>
          <a:noFill/>
        </p:spPr>
        <p:txBody>
          <a:bodyPr wrap="none" rtlCol="0">
            <a:spAutoFit/>
          </a:bodyPr>
          <a:lstStyle/>
          <a:p>
            <a:r>
              <a:rPr lang="zh-CN" altLang="en-US" sz="3600" b="1" dirty="0">
                <a:solidFill>
                  <a:srgbClr val="FFC000"/>
                </a:solidFill>
                <a:latin typeface="微软雅黑" panose="020B0503020204020204" pitchFamily="34" charset="-122"/>
                <a:ea typeface="微软雅黑" panose="020B0503020204020204" pitchFamily="34" charset="-122"/>
              </a:rPr>
              <a:t>目录</a:t>
            </a:r>
            <a:endParaRPr lang="en-US" altLang="zh-CN" sz="3600" b="1" dirty="0">
              <a:solidFill>
                <a:srgbClr val="FFC000"/>
              </a:solidFill>
              <a:latin typeface="微软雅黑" panose="020B0503020204020204" pitchFamily="34" charset="-122"/>
              <a:ea typeface="微软雅黑" panose="020B0503020204020204" pitchFamily="34" charset="-122"/>
            </a:endParaRPr>
          </a:p>
          <a:p>
            <a:r>
              <a:rPr lang="en-US" altLang="zh-CN" sz="2400" b="1" dirty="0">
                <a:solidFill>
                  <a:srgbClr val="FFC000"/>
                </a:solidFill>
                <a:latin typeface="微软雅黑" panose="020B0503020204020204" pitchFamily="34" charset="-122"/>
                <a:ea typeface="微软雅黑" panose="020B0503020204020204" pitchFamily="34" charset="-122"/>
              </a:rPr>
              <a:t>MULU</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55"/>
          <p:cNvSpPr txBox="1">
            <a:spLocks noChangeArrowheads="1"/>
          </p:cNvSpPr>
          <p:nvPr/>
        </p:nvSpPr>
        <p:spPr bwMode="auto">
          <a:xfrm>
            <a:off x="952843" y="520512"/>
            <a:ext cx="270249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cxnSp>
        <p:nvCxnSpPr>
          <p:cNvPr id="30" name="直接连接符 29"/>
          <p:cNvCxnSpPr/>
          <p:nvPr/>
        </p:nvCxnSpPr>
        <p:spPr>
          <a:xfrm>
            <a:off x="0" y="4227803"/>
            <a:ext cx="9144000" cy="0"/>
          </a:xfrm>
          <a:prstGeom prst="line">
            <a:avLst/>
          </a:prstGeom>
          <a:ln>
            <a:solidFill>
              <a:srgbClr val="AC0000"/>
            </a:solidFill>
          </a:ln>
        </p:spPr>
        <p:style>
          <a:lnRef idx="1">
            <a:schemeClr val="accent6"/>
          </a:lnRef>
          <a:fillRef idx="0">
            <a:schemeClr val="accent6"/>
          </a:fillRef>
          <a:effectRef idx="0">
            <a:schemeClr val="accent6"/>
          </a:effectRef>
          <a:fontRef idx="minor">
            <a:schemeClr val="tx1"/>
          </a:fontRef>
        </p:style>
      </p:cxnSp>
      <p:sp>
        <p:nvSpPr>
          <p:cNvPr id="31" name="椭圆 30"/>
          <p:cNvSpPr/>
          <p:nvPr/>
        </p:nvSpPr>
        <p:spPr>
          <a:xfrm>
            <a:off x="1896789" y="4089034"/>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327023" y="1155974"/>
            <a:ext cx="1333322" cy="2791051"/>
            <a:chOff x="1115616" y="1077584"/>
            <a:chExt cx="1224136" cy="2562492"/>
          </a:xfrm>
        </p:grpSpPr>
        <p:sp>
          <p:nvSpPr>
            <p:cNvPr id="33" name="任意多边形 32"/>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34" name="圆角矩形 33"/>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35" name="矩形 34"/>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AC0000"/>
                  </a:solidFill>
                  <a:latin typeface="微软雅黑" panose="020B0503020204020204" pitchFamily="34" charset="-122"/>
                  <a:ea typeface="微软雅黑" panose="020B0503020204020204" pitchFamily="34" charset="-122"/>
                </a:rPr>
                <a:t>第一季度</a:t>
              </a:r>
            </a:p>
          </p:txBody>
        </p:sp>
        <p:sp>
          <p:nvSpPr>
            <p:cNvPr id="36" name="文本框 16"/>
            <p:cNvSpPr txBox="1"/>
            <p:nvPr/>
          </p:nvSpPr>
          <p:spPr>
            <a:xfrm>
              <a:off x="1368152" y="1253361"/>
              <a:ext cx="683569" cy="593403"/>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添加</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标题</a:t>
              </a:r>
            </a:p>
          </p:txBody>
        </p:sp>
        <p:sp>
          <p:nvSpPr>
            <p:cNvPr id="37" name="文本框 17"/>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38" name="椭圆 37"/>
          <p:cNvSpPr/>
          <p:nvPr/>
        </p:nvSpPr>
        <p:spPr>
          <a:xfrm>
            <a:off x="3655339" y="4089034"/>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grpSp>
        <p:nvGrpSpPr>
          <p:cNvPr id="39" name="组合 38"/>
          <p:cNvGrpSpPr/>
          <p:nvPr/>
        </p:nvGrpSpPr>
        <p:grpSpPr>
          <a:xfrm>
            <a:off x="3085576" y="1155974"/>
            <a:ext cx="1333322" cy="2791051"/>
            <a:chOff x="1115616" y="1077584"/>
            <a:chExt cx="1224136" cy="2562492"/>
          </a:xfrm>
        </p:grpSpPr>
        <p:sp>
          <p:nvSpPr>
            <p:cNvPr id="40" name="任意多边形 39"/>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41" name="圆角矩形 40"/>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42" name="矩形 41"/>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AC0000"/>
                  </a:solidFill>
                  <a:latin typeface="微软雅黑" panose="020B0503020204020204" pitchFamily="34" charset="-122"/>
                  <a:ea typeface="微软雅黑" panose="020B0503020204020204" pitchFamily="34" charset="-122"/>
                </a:rPr>
                <a:t>第二季度</a:t>
              </a:r>
            </a:p>
          </p:txBody>
        </p:sp>
        <p:sp>
          <p:nvSpPr>
            <p:cNvPr id="43" name="文本框 24"/>
            <p:cNvSpPr txBox="1"/>
            <p:nvPr/>
          </p:nvSpPr>
          <p:spPr>
            <a:xfrm>
              <a:off x="1368152" y="1253361"/>
              <a:ext cx="683569" cy="593403"/>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添加</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标题</a:t>
              </a:r>
            </a:p>
          </p:txBody>
        </p:sp>
        <p:sp>
          <p:nvSpPr>
            <p:cNvPr id="44" name="文本框 25"/>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45" name="椭圆 44"/>
          <p:cNvSpPr/>
          <p:nvPr/>
        </p:nvSpPr>
        <p:spPr>
          <a:xfrm>
            <a:off x="5413894" y="4089034"/>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grpSp>
        <p:nvGrpSpPr>
          <p:cNvPr id="46" name="组合 45"/>
          <p:cNvGrpSpPr/>
          <p:nvPr/>
        </p:nvGrpSpPr>
        <p:grpSpPr>
          <a:xfrm>
            <a:off x="4844130" y="1155974"/>
            <a:ext cx="1333322" cy="2791051"/>
            <a:chOff x="1115616" y="1077584"/>
            <a:chExt cx="1224136" cy="2562492"/>
          </a:xfrm>
        </p:grpSpPr>
        <p:sp>
          <p:nvSpPr>
            <p:cNvPr id="47" name="任意多边形 46"/>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48" name="圆角矩形 47"/>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49" name="矩形 48"/>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AC0000"/>
                  </a:solidFill>
                  <a:latin typeface="微软雅黑" panose="020B0503020204020204" pitchFamily="34" charset="-122"/>
                  <a:ea typeface="微软雅黑" panose="020B0503020204020204" pitchFamily="34" charset="-122"/>
                </a:rPr>
                <a:t>第三季度</a:t>
              </a:r>
            </a:p>
          </p:txBody>
        </p:sp>
        <p:sp>
          <p:nvSpPr>
            <p:cNvPr id="50" name="文本框 31"/>
            <p:cNvSpPr txBox="1"/>
            <p:nvPr/>
          </p:nvSpPr>
          <p:spPr>
            <a:xfrm>
              <a:off x="1368152" y="1253361"/>
              <a:ext cx="683569" cy="593403"/>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添加</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标题</a:t>
              </a:r>
            </a:p>
          </p:txBody>
        </p:sp>
        <p:sp>
          <p:nvSpPr>
            <p:cNvPr id="51" name="文本框 32"/>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52" name="椭圆 51"/>
          <p:cNvSpPr/>
          <p:nvPr/>
        </p:nvSpPr>
        <p:spPr>
          <a:xfrm>
            <a:off x="7172449" y="4089034"/>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grpSp>
        <p:nvGrpSpPr>
          <p:cNvPr id="53" name="组合 52"/>
          <p:cNvGrpSpPr/>
          <p:nvPr/>
        </p:nvGrpSpPr>
        <p:grpSpPr>
          <a:xfrm>
            <a:off x="6602683" y="1155974"/>
            <a:ext cx="1333322" cy="2791051"/>
            <a:chOff x="1115616" y="1077584"/>
            <a:chExt cx="1224136" cy="2562492"/>
          </a:xfrm>
        </p:grpSpPr>
        <p:sp>
          <p:nvSpPr>
            <p:cNvPr id="54" name="任意多边形 53"/>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55" name="圆角矩形 54"/>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56" name="矩形 55"/>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AC0000"/>
                  </a:solidFill>
                  <a:latin typeface="微软雅黑" panose="020B0503020204020204" pitchFamily="34" charset="-122"/>
                  <a:ea typeface="微软雅黑" panose="020B0503020204020204" pitchFamily="34" charset="-122"/>
                </a:rPr>
                <a:t>第四季度</a:t>
              </a:r>
            </a:p>
          </p:txBody>
        </p:sp>
        <p:sp>
          <p:nvSpPr>
            <p:cNvPr id="57" name="文本框 38"/>
            <p:cNvSpPr txBox="1"/>
            <p:nvPr/>
          </p:nvSpPr>
          <p:spPr>
            <a:xfrm>
              <a:off x="1368152" y="1253361"/>
              <a:ext cx="683569" cy="593403"/>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添加</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标题</a:t>
              </a:r>
            </a:p>
          </p:txBody>
        </p:sp>
        <p:sp>
          <p:nvSpPr>
            <p:cNvPr id="58" name="文本框 39"/>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59" name="圆角矩形 58"/>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pic>
        <p:nvPicPr>
          <p:cNvPr id="60" name="图片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61" name="矩形 60"/>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2307772" y="1611086"/>
            <a:ext cx="6836228" cy="1328057"/>
          </a:xfrm>
          <a:custGeom>
            <a:avLst/>
            <a:gdLst>
              <a:gd name="connsiteX0" fmla="*/ 0 w 9695543"/>
              <a:gd name="connsiteY0" fmla="*/ 0 h 1770743"/>
              <a:gd name="connsiteX1" fmla="*/ 9695543 w 9695543"/>
              <a:gd name="connsiteY1" fmla="*/ 0 h 1770743"/>
              <a:gd name="connsiteX2" fmla="*/ 9695543 w 9695543"/>
              <a:gd name="connsiteY2" fmla="*/ 1770743 h 1770743"/>
              <a:gd name="connsiteX3" fmla="*/ 0 w 9695543"/>
              <a:gd name="connsiteY3" fmla="*/ 1770743 h 1770743"/>
              <a:gd name="connsiteX4" fmla="*/ 0 w 9695543"/>
              <a:gd name="connsiteY4" fmla="*/ 0 h 1770743"/>
              <a:gd name="connsiteX0-1" fmla="*/ 580572 w 9695543"/>
              <a:gd name="connsiteY0-2" fmla="*/ 29029 h 1770743"/>
              <a:gd name="connsiteX1-3" fmla="*/ 9695543 w 9695543"/>
              <a:gd name="connsiteY1-4" fmla="*/ 0 h 1770743"/>
              <a:gd name="connsiteX2-5" fmla="*/ 9695543 w 9695543"/>
              <a:gd name="connsiteY2-6" fmla="*/ 1770743 h 1770743"/>
              <a:gd name="connsiteX3-7" fmla="*/ 0 w 9695543"/>
              <a:gd name="connsiteY3-8" fmla="*/ 1770743 h 1770743"/>
              <a:gd name="connsiteX4-9" fmla="*/ 580572 w 9695543"/>
              <a:gd name="connsiteY4-10" fmla="*/ 29029 h 1770743"/>
              <a:gd name="connsiteX0-11" fmla="*/ 0 w 9114971"/>
              <a:gd name="connsiteY0-12" fmla="*/ 29029 h 1770743"/>
              <a:gd name="connsiteX1-13" fmla="*/ 9114971 w 9114971"/>
              <a:gd name="connsiteY1-14" fmla="*/ 0 h 1770743"/>
              <a:gd name="connsiteX2-15" fmla="*/ 9114971 w 9114971"/>
              <a:gd name="connsiteY2-16" fmla="*/ 1770743 h 1770743"/>
              <a:gd name="connsiteX3-17" fmla="*/ 537028 w 9114971"/>
              <a:gd name="connsiteY3-18" fmla="*/ 1756228 h 1770743"/>
              <a:gd name="connsiteX4-19" fmla="*/ 0 w 9114971"/>
              <a:gd name="connsiteY4-20" fmla="*/ 29029 h 17707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14971" h="1770743">
                <a:moveTo>
                  <a:pt x="0" y="29029"/>
                </a:moveTo>
                <a:lnTo>
                  <a:pt x="9114971" y="0"/>
                </a:lnTo>
                <a:lnTo>
                  <a:pt x="9114971" y="1770743"/>
                </a:lnTo>
                <a:lnTo>
                  <a:pt x="537028" y="1756228"/>
                </a:lnTo>
                <a:lnTo>
                  <a:pt x="0" y="29029"/>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2" name="五角星 1"/>
          <p:cNvSpPr/>
          <p:nvPr/>
        </p:nvSpPr>
        <p:spPr>
          <a:xfrm>
            <a:off x="1240971" y="1311354"/>
            <a:ext cx="2155372" cy="1927520"/>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文本框 4"/>
          <p:cNvSpPr txBox="1"/>
          <p:nvPr/>
        </p:nvSpPr>
        <p:spPr>
          <a:xfrm>
            <a:off x="3797104" y="1611085"/>
            <a:ext cx="4185762" cy="1269578"/>
          </a:xfrm>
          <a:prstGeom prst="rect">
            <a:avLst/>
          </a:prstGeom>
          <a:noFill/>
        </p:spPr>
        <p:txBody>
          <a:bodyPr wrap="none" rtlCol="0">
            <a:spAutoFit/>
          </a:bodyPr>
          <a:lstStyle/>
          <a:p>
            <a:pPr algn="ctr">
              <a:lnSpc>
                <a:spcPct val="150000"/>
              </a:lnSpc>
            </a:pPr>
            <a:r>
              <a:rPr lang="zh-CN" altLang="en-US" sz="2700" b="1" dirty="0">
                <a:solidFill>
                  <a:srgbClr val="FFC000"/>
                </a:solidFill>
                <a:latin typeface="微软雅黑" panose="020B0503020204020204" pitchFamily="34" charset="-122"/>
                <a:ea typeface="微软雅黑" panose="020B0503020204020204" pitchFamily="34" charset="-122"/>
              </a:rPr>
              <a:t>第四部分主题</a:t>
            </a:r>
            <a:endParaRPr lang="en-US" altLang="zh-CN" sz="2700" b="1" dirty="0">
              <a:solidFill>
                <a:srgbClr val="FFC000"/>
              </a:solidFill>
              <a:latin typeface="微软雅黑" panose="020B0503020204020204" pitchFamily="34" charset="-122"/>
              <a:ea typeface="微软雅黑" panose="020B0503020204020204" pitchFamily="34" charset="-122"/>
            </a:endParaRPr>
          </a:p>
          <a:p>
            <a:pPr algn="ctr">
              <a:lnSpc>
                <a:spcPct val="150000"/>
              </a:lnSpc>
            </a:pPr>
            <a:r>
              <a:rPr lang="zh-CN" altLang="en-US" sz="2400" b="1" dirty="0">
                <a:solidFill>
                  <a:srgbClr val="FFC000"/>
                </a:solidFill>
                <a:latin typeface="微软雅黑" panose="020B0503020204020204" pitchFamily="34" charset="-122"/>
                <a:ea typeface="微软雅黑" panose="020B0503020204020204" pitchFamily="34" charset="-122"/>
              </a:rPr>
              <a:t>单击此处添加您的党支部名称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237981" y="1371486"/>
            <a:ext cx="4320480" cy="144016"/>
            <a:chOff x="1507396" y="1628800"/>
            <a:chExt cx="4320480" cy="144016"/>
          </a:xfrm>
        </p:grpSpPr>
        <p:cxnSp>
          <p:nvCxnSpPr>
            <p:cNvPr id="13" name="直接连接符 12"/>
            <p:cNvCxnSpPr/>
            <p:nvPr/>
          </p:nvCxnSpPr>
          <p:spPr>
            <a:xfrm>
              <a:off x="1507396" y="1700808"/>
              <a:ext cx="4320480"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507396"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987449"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877668" y="1094487"/>
            <a:ext cx="1659306" cy="276999"/>
          </a:xfrm>
          <a:prstGeom prst="rect">
            <a:avLst/>
          </a:prstGeom>
          <a:noFill/>
        </p:spPr>
        <p:txBody>
          <a:bodyPr wrap="squar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a:t>
            </a:r>
            <a:r>
              <a:rPr lang="zh-CN" altLang="en-US" sz="1200" dirty="0">
                <a:solidFill>
                  <a:srgbClr val="DE0000"/>
                </a:solidFill>
                <a:latin typeface="微软雅黑" panose="020B0503020204020204" pitchFamily="34" charset="-122"/>
                <a:ea typeface="微软雅黑" panose="020B0503020204020204" pitchFamily="34" charset="-122"/>
              </a:rPr>
              <a:t>单位：万元）    </a:t>
            </a:r>
            <a:r>
              <a:rPr lang="en-US" altLang="zh-CN" sz="1200" dirty="0">
                <a:solidFill>
                  <a:srgbClr val="DE0000"/>
                </a:solidFill>
                <a:latin typeface="微软雅黑" panose="020B0503020204020204" pitchFamily="34" charset="-122"/>
                <a:ea typeface="微软雅黑" panose="020B0503020204020204" pitchFamily="34" charset="-122"/>
              </a:rPr>
              <a:t>100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2464966" y="109448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200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2945019" y="109448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300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425072" y="109448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400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3905125" y="109448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500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4385178" y="109448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600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4865231" y="109448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700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5345284" y="109448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800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5825337" y="109448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900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260510" y="1094487"/>
            <a:ext cx="543739"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1000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43" name="五边形 42"/>
          <p:cNvSpPr/>
          <p:nvPr/>
        </p:nvSpPr>
        <p:spPr>
          <a:xfrm>
            <a:off x="2222362" y="1680483"/>
            <a:ext cx="2136734" cy="320158"/>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4" name="五边形 43"/>
          <p:cNvSpPr/>
          <p:nvPr/>
        </p:nvSpPr>
        <p:spPr>
          <a:xfrm>
            <a:off x="2222362" y="2196541"/>
            <a:ext cx="1585957"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五边形 44"/>
          <p:cNvSpPr/>
          <p:nvPr/>
        </p:nvSpPr>
        <p:spPr>
          <a:xfrm>
            <a:off x="2222362" y="2712598"/>
            <a:ext cx="2895938"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6" name="五边形 45"/>
          <p:cNvSpPr/>
          <p:nvPr/>
        </p:nvSpPr>
        <p:spPr>
          <a:xfrm>
            <a:off x="2222360" y="3228655"/>
            <a:ext cx="2415885"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7" name="五边形 46"/>
          <p:cNvSpPr/>
          <p:nvPr/>
        </p:nvSpPr>
        <p:spPr>
          <a:xfrm>
            <a:off x="2222362" y="3744712"/>
            <a:ext cx="3829961"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8" name="TextBox 47"/>
          <p:cNvSpPr txBox="1"/>
          <p:nvPr/>
        </p:nvSpPr>
        <p:spPr>
          <a:xfrm>
            <a:off x="1263347" y="1680483"/>
            <a:ext cx="1222659"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49" name="TextBox 48"/>
          <p:cNvSpPr txBox="1"/>
          <p:nvPr/>
        </p:nvSpPr>
        <p:spPr>
          <a:xfrm>
            <a:off x="1263347" y="2201935"/>
            <a:ext cx="1222660"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50" name="TextBox 49"/>
          <p:cNvSpPr txBox="1"/>
          <p:nvPr/>
        </p:nvSpPr>
        <p:spPr>
          <a:xfrm>
            <a:off x="1263346" y="2723387"/>
            <a:ext cx="1369148"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51" name="TextBox 50"/>
          <p:cNvSpPr txBox="1"/>
          <p:nvPr/>
        </p:nvSpPr>
        <p:spPr>
          <a:xfrm>
            <a:off x="1263347" y="3244839"/>
            <a:ext cx="1517337"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52" name="TextBox 51"/>
          <p:cNvSpPr txBox="1"/>
          <p:nvPr/>
        </p:nvSpPr>
        <p:spPr>
          <a:xfrm>
            <a:off x="1263346" y="3766291"/>
            <a:ext cx="1517336"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3" name="TextBox 2"/>
          <p:cNvSpPr txBox="1"/>
          <p:nvPr/>
        </p:nvSpPr>
        <p:spPr>
          <a:xfrm>
            <a:off x="6660233" y="2201934"/>
            <a:ext cx="1757955" cy="1477328"/>
          </a:xfrm>
          <a:prstGeom prst="rect">
            <a:avLst/>
          </a:prstGeom>
          <a:noFill/>
        </p:spPr>
        <p:txBody>
          <a:bodyPr wrap="square" rtlCol="0">
            <a:spAutoFit/>
          </a:bodyPr>
          <a:lstStyle/>
          <a:p>
            <a:pPr>
              <a:lnSpc>
                <a:spcPct val="150000"/>
              </a:lnSpc>
            </a:pPr>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a:p>
            <a:pPr>
              <a:lnSpc>
                <a:spcPct val="150000"/>
              </a:lnSpc>
            </a:pPr>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200" dirty="0"/>
          </a:p>
        </p:txBody>
      </p:sp>
      <p:sp>
        <p:nvSpPr>
          <p:cNvPr id="53" name="圆角矩形 52"/>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pic>
        <p:nvPicPr>
          <p:cNvPr id="54" name="图片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55" name="矩形 54"/>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55"/>
          <p:cNvSpPr txBox="1">
            <a:spLocks noChangeArrowheads="1"/>
          </p:cNvSpPr>
          <p:nvPr/>
        </p:nvSpPr>
        <p:spPr bwMode="auto">
          <a:xfrm>
            <a:off x="952844" y="139512"/>
            <a:ext cx="2395021"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graphicFrame>
        <p:nvGraphicFramePr>
          <p:cNvPr id="31" name="图表 30"/>
          <p:cNvGraphicFramePr/>
          <p:nvPr/>
        </p:nvGraphicFramePr>
        <p:xfrm>
          <a:off x="683568" y="1840116"/>
          <a:ext cx="2628292"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图表 31"/>
          <p:cNvGraphicFramePr/>
          <p:nvPr/>
        </p:nvGraphicFramePr>
        <p:xfrm>
          <a:off x="5832141" y="1840116"/>
          <a:ext cx="2628292"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 name="图表 61"/>
          <p:cNvGraphicFramePr/>
          <p:nvPr/>
        </p:nvGraphicFramePr>
        <p:xfrm>
          <a:off x="3275856" y="1840116"/>
          <a:ext cx="2628292"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63" name="文本框 13"/>
          <p:cNvSpPr txBox="1"/>
          <p:nvPr/>
        </p:nvSpPr>
        <p:spPr>
          <a:xfrm>
            <a:off x="1151620" y="2553882"/>
            <a:ext cx="1728192" cy="584775"/>
          </a:xfrm>
          <a:prstGeom prst="rect">
            <a:avLst/>
          </a:prstGeom>
          <a:noFill/>
        </p:spPr>
        <p:txBody>
          <a:bodyPr wrap="square" rtlCol="0">
            <a:spAutoFit/>
          </a:bodyPr>
          <a:lstStyle/>
          <a:p>
            <a:pPr algn="ctr"/>
            <a:r>
              <a:rPr lang="en-US" altLang="zh-CN" sz="3200" dirty="0">
                <a:latin typeface="Calibri Light" panose="020F0302020204030204" charset="0"/>
              </a:rPr>
              <a:t>75%</a:t>
            </a:r>
            <a:endParaRPr lang="zh-CN" altLang="en-US" sz="3200" dirty="0">
              <a:latin typeface="Calibri Light" panose="020F0302020204030204" charset="0"/>
            </a:endParaRPr>
          </a:p>
        </p:txBody>
      </p:sp>
      <p:sp>
        <p:nvSpPr>
          <p:cNvPr id="64" name="文本框 14"/>
          <p:cNvSpPr txBox="1"/>
          <p:nvPr/>
        </p:nvSpPr>
        <p:spPr>
          <a:xfrm>
            <a:off x="3797914" y="2563039"/>
            <a:ext cx="1728192" cy="584775"/>
          </a:xfrm>
          <a:prstGeom prst="rect">
            <a:avLst/>
          </a:prstGeom>
          <a:noFill/>
        </p:spPr>
        <p:txBody>
          <a:bodyPr wrap="square" rtlCol="0">
            <a:spAutoFit/>
          </a:bodyPr>
          <a:lstStyle/>
          <a:p>
            <a:pPr algn="ctr"/>
            <a:r>
              <a:rPr lang="en-US" altLang="zh-CN" sz="3200" dirty="0">
                <a:latin typeface="Calibri Light" panose="020F0302020204030204" charset="0"/>
              </a:rPr>
              <a:t>50%</a:t>
            </a:r>
            <a:endParaRPr lang="zh-CN" altLang="en-US" sz="3200" dirty="0">
              <a:latin typeface="Calibri Light" panose="020F0302020204030204" charset="0"/>
            </a:endParaRPr>
          </a:p>
        </p:txBody>
      </p:sp>
      <p:sp>
        <p:nvSpPr>
          <p:cNvPr id="65" name="文本框 15"/>
          <p:cNvSpPr txBox="1"/>
          <p:nvPr/>
        </p:nvSpPr>
        <p:spPr>
          <a:xfrm>
            <a:off x="6300192" y="2563039"/>
            <a:ext cx="1728192" cy="584775"/>
          </a:xfrm>
          <a:prstGeom prst="rect">
            <a:avLst/>
          </a:prstGeom>
          <a:noFill/>
        </p:spPr>
        <p:txBody>
          <a:bodyPr wrap="square" rtlCol="0">
            <a:spAutoFit/>
          </a:bodyPr>
          <a:lstStyle/>
          <a:p>
            <a:pPr algn="ctr"/>
            <a:r>
              <a:rPr lang="en-US" altLang="zh-CN" sz="3200" dirty="0">
                <a:latin typeface="Calibri Light" panose="020F0302020204030204" charset="0"/>
              </a:rPr>
              <a:t>25%</a:t>
            </a:r>
            <a:endParaRPr lang="zh-CN" altLang="en-US" sz="3200" dirty="0">
              <a:latin typeface="Calibri Light" panose="020F0302020204030204" charset="0"/>
            </a:endParaRPr>
          </a:p>
        </p:txBody>
      </p:sp>
      <p:sp>
        <p:nvSpPr>
          <p:cNvPr id="66" name="文本框 7"/>
          <p:cNvSpPr txBox="1">
            <a:spLocks noChangeArrowheads="1"/>
          </p:cNvSpPr>
          <p:nvPr/>
        </p:nvSpPr>
        <p:spPr bwMode="auto">
          <a:xfrm>
            <a:off x="1115617"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dirty="0">
                <a:solidFill>
                  <a:schemeClr val="tx1">
                    <a:lumMod val="85000"/>
                    <a:lumOff val="15000"/>
                  </a:schemeClr>
                </a:solidFill>
                <a:latin typeface="微软雅黑" panose="020B0503020204020204" pitchFamily="34" charset="-122"/>
              </a:rPr>
              <a:t>添加文本信息</a:t>
            </a:r>
            <a:endParaRPr lang="en-US" altLang="zh-CN" sz="1400"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7" name="文本框 7"/>
          <p:cNvSpPr txBox="1">
            <a:spLocks noChangeArrowheads="1"/>
          </p:cNvSpPr>
          <p:nvPr/>
        </p:nvSpPr>
        <p:spPr bwMode="auto">
          <a:xfrm>
            <a:off x="3684262"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dirty="0">
                <a:solidFill>
                  <a:schemeClr val="tx1">
                    <a:lumMod val="85000"/>
                    <a:lumOff val="15000"/>
                  </a:schemeClr>
                </a:solidFill>
                <a:latin typeface="微软雅黑" panose="020B0503020204020204" pitchFamily="34" charset="-122"/>
              </a:rPr>
              <a:t>添加文本信息</a:t>
            </a:r>
            <a:endParaRPr lang="en-US" altLang="zh-CN" sz="1400"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8" name="文本框 7"/>
          <p:cNvSpPr txBox="1">
            <a:spLocks noChangeArrowheads="1"/>
          </p:cNvSpPr>
          <p:nvPr/>
        </p:nvSpPr>
        <p:spPr bwMode="auto">
          <a:xfrm>
            <a:off x="6240546"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dirty="0">
                <a:solidFill>
                  <a:schemeClr val="tx1">
                    <a:lumMod val="85000"/>
                    <a:lumOff val="15000"/>
                  </a:schemeClr>
                </a:solidFill>
                <a:latin typeface="微软雅黑" panose="020B0503020204020204" pitchFamily="34" charset="-122"/>
              </a:rPr>
              <a:t>添加文本信息</a:t>
            </a:r>
            <a:endParaRPr lang="en-US" altLang="zh-CN" sz="1400"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9" name="文本框 7"/>
          <p:cNvSpPr txBox="1">
            <a:spLocks noChangeArrowheads="1"/>
          </p:cNvSpPr>
          <p:nvPr/>
        </p:nvSpPr>
        <p:spPr bwMode="auto">
          <a:xfrm>
            <a:off x="1187625" y="843559"/>
            <a:ext cx="6905528" cy="101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00" dirty="0">
                <a:solidFill>
                  <a:schemeClr val="tx1">
                    <a:lumMod val="85000"/>
                    <a:lumOff val="15000"/>
                  </a:schemeClr>
                </a:solidFill>
                <a:latin typeface="微软雅黑" panose="020B0503020204020204" pitchFamily="34" charset="-122"/>
              </a:rPr>
              <a:t>添加文本信息</a:t>
            </a:r>
            <a:endParaRPr lang="en-US" altLang="zh-CN" sz="1800"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400" dirty="0">
                <a:solidFill>
                  <a:schemeClr val="tx1">
                    <a:lumMod val="85000"/>
                    <a:lumOff val="15000"/>
                  </a:schemeClr>
                </a:solidFill>
                <a:latin typeface="微软雅黑" panose="020B0503020204020204" pitchFamily="34" charset="-122"/>
              </a:rPr>
              <a:t>单击此处添加说明文字单击此处添加说明文字单击此处添加说明文字单击此处添加说明文字单击此处单击此处添加说明文字。</a:t>
            </a:r>
          </a:p>
        </p:txBody>
      </p:sp>
      <p:sp>
        <p:nvSpPr>
          <p:cNvPr id="13" name="圆角矩形 12"/>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15" name="矩形 14"/>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952844" y="139512"/>
            <a:ext cx="2553833"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937" name="Line 13"/>
          <p:cNvSpPr>
            <a:spLocks noChangeShapeType="1"/>
          </p:cNvSpPr>
          <p:nvPr/>
        </p:nvSpPr>
        <p:spPr bwMode="auto">
          <a:xfrm>
            <a:off x="586410" y="2801706"/>
            <a:ext cx="8136904" cy="0"/>
          </a:xfrm>
          <a:prstGeom prst="line">
            <a:avLst/>
          </a:prstGeom>
          <a:noFill/>
          <a:ln w="101600">
            <a:solidFill>
              <a:srgbClr val="AC0000"/>
            </a:solidFill>
            <a:round/>
            <a:tailEnd type="triangle" w="med" len="med"/>
          </a:ln>
          <a:effectLst/>
        </p:spPr>
        <p:txBody>
          <a:bodyPr/>
          <a:lstStyle/>
          <a:p>
            <a:pPr>
              <a:defRPr/>
            </a:pPr>
            <a:endParaRPr lang="zh-CN" altLang="en-US" sz="1800">
              <a:ln>
                <a:solidFill>
                  <a:srgbClr val="FFD347"/>
                </a:solidFill>
              </a:ln>
              <a:latin typeface="微软雅黑" panose="020B0503020204020204" pitchFamily="34" charset="-122"/>
              <a:ea typeface="微软雅黑" panose="020B0503020204020204" pitchFamily="34" charset="-122"/>
              <a:cs typeface="宋体" panose="02010600030101010101" pitchFamily="2" charset="-122"/>
            </a:endParaRPr>
          </a:p>
        </p:txBody>
      </p:sp>
      <p:sp>
        <p:nvSpPr>
          <p:cNvPr id="938" name="AutoShape 2"/>
          <p:cNvSpPr>
            <a:spLocks noChangeArrowheads="1"/>
          </p:cNvSpPr>
          <p:nvPr/>
        </p:nvSpPr>
        <p:spPr bwMode="auto">
          <a:xfrm>
            <a:off x="1711325" y="1187220"/>
            <a:ext cx="1619250" cy="1351598"/>
          </a:xfrm>
          <a:prstGeom prst="roundRect">
            <a:avLst>
              <a:gd name="adj" fmla="val 13009"/>
            </a:avLst>
          </a:prstGeom>
          <a:solidFill>
            <a:srgbClr val="AC0000"/>
          </a:solidFill>
          <a:ln w="19050" cap="rnd">
            <a:noFill/>
            <a:prstDash val="sysDot"/>
            <a:round/>
          </a:ln>
          <a:effectLst/>
        </p:spPr>
        <p:txBody>
          <a:bodyPr wrap="none" anchor="ctr"/>
          <a:lstStyle/>
          <a:p>
            <a:pPr>
              <a:defRPr/>
            </a:pPr>
            <a:endParaRPr lang="zh-CN" altLang="en-US" sz="1800">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39" name="Line 16"/>
          <p:cNvSpPr>
            <a:spLocks noChangeShapeType="1"/>
          </p:cNvSpPr>
          <p:nvPr/>
        </p:nvSpPr>
        <p:spPr bwMode="auto">
          <a:xfrm flipH="1">
            <a:off x="1878013" y="1345811"/>
            <a:ext cx="0" cy="1453038"/>
          </a:xfrm>
          <a:prstGeom prst="line">
            <a:avLst/>
          </a:prstGeom>
          <a:noFill/>
          <a:ln w="25400">
            <a:solidFill>
              <a:schemeClr val="tx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latin typeface="微软雅黑" panose="020B0503020204020204" pitchFamily="34" charset="-122"/>
              <a:ea typeface="微软雅黑" panose="020B0503020204020204" pitchFamily="34" charset="-122"/>
            </a:endParaRPr>
          </a:p>
        </p:txBody>
      </p:sp>
      <p:grpSp>
        <p:nvGrpSpPr>
          <p:cNvPr id="940" name="Group 138"/>
          <p:cNvGrpSpPr/>
          <p:nvPr/>
        </p:nvGrpSpPr>
        <p:grpSpPr bwMode="auto">
          <a:xfrm>
            <a:off x="1783327" y="2717822"/>
            <a:ext cx="182151" cy="163895"/>
            <a:chOff x="1661" y="2750"/>
            <a:chExt cx="250" cy="250"/>
          </a:xfrm>
        </p:grpSpPr>
        <p:sp>
          <p:nvSpPr>
            <p:cNvPr id="941"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sp>
          <p:nvSpPr>
            <p:cNvPr id="942"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grpSp>
      <p:sp>
        <p:nvSpPr>
          <p:cNvPr id="943" name="TextBox 57"/>
          <p:cNvSpPr txBox="1">
            <a:spLocks noChangeArrowheads="1"/>
          </p:cNvSpPr>
          <p:nvPr/>
        </p:nvSpPr>
        <p:spPr bwMode="auto">
          <a:xfrm>
            <a:off x="1882428" y="1247227"/>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dirty="0">
                <a:solidFill>
                  <a:schemeClr val="bg1"/>
                </a:solidFill>
                <a:latin typeface="微软雅黑" panose="020B0503020204020204" pitchFamily="34" charset="-122"/>
                <a:ea typeface="微软雅黑" panose="020B0503020204020204" pitchFamily="34" charset="-122"/>
              </a:rPr>
              <a:t>添加标题</a:t>
            </a:r>
          </a:p>
        </p:txBody>
      </p:sp>
      <p:sp>
        <p:nvSpPr>
          <p:cNvPr id="944" name="TextBox 57"/>
          <p:cNvSpPr txBox="1">
            <a:spLocks noChangeArrowheads="1"/>
          </p:cNvSpPr>
          <p:nvPr/>
        </p:nvSpPr>
        <p:spPr bwMode="auto">
          <a:xfrm>
            <a:off x="1899892" y="1661364"/>
            <a:ext cx="15477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a:lnSpc>
                <a:spcPct val="100000"/>
              </a:lnSpc>
            </a:pPr>
            <a:r>
              <a:rPr lang="zh-CN" altLang="en-US" dirty="0">
                <a:solidFill>
                  <a:schemeClr val="bg1"/>
                </a:solidFill>
              </a:rPr>
              <a:t>添加文本说明内容</a:t>
            </a:r>
            <a:endParaRPr lang="en-US" altLang="zh-CN" dirty="0">
              <a:solidFill>
                <a:schemeClr val="bg1"/>
              </a:solidFill>
            </a:endParaRPr>
          </a:p>
          <a:p>
            <a:pPr>
              <a:lnSpc>
                <a:spcPct val="100000"/>
              </a:lnSpc>
            </a:pPr>
            <a:r>
              <a:rPr lang="zh-CN" altLang="en-US" dirty="0">
                <a:solidFill>
                  <a:schemeClr val="bg1"/>
                </a:solidFill>
              </a:rPr>
              <a:t>添加文本说明内容</a:t>
            </a:r>
          </a:p>
          <a:p>
            <a:pPr>
              <a:lnSpc>
                <a:spcPct val="100000"/>
              </a:lnSpc>
            </a:pPr>
            <a:r>
              <a:rPr lang="zh-CN" altLang="en-US" dirty="0">
                <a:solidFill>
                  <a:schemeClr val="bg1"/>
                </a:solidFill>
              </a:rPr>
              <a:t>添加文本说明内容</a:t>
            </a:r>
          </a:p>
        </p:txBody>
      </p:sp>
      <p:sp>
        <p:nvSpPr>
          <p:cNvPr id="945" name="AutoShape 17"/>
          <p:cNvSpPr>
            <a:spLocks noChangeArrowheads="1"/>
          </p:cNvSpPr>
          <p:nvPr/>
        </p:nvSpPr>
        <p:spPr bwMode="auto">
          <a:xfrm>
            <a:off x="910581" y="3071742"/>
            <a:ext cx="1692052" cy="1213376"/>
          </a:xfrm>
          <a:prstGeom prst="roundRect">
            <a:avLst>
              <a:gd name="adj" fmla="val 13009"/>
            </a:avLst>
          </a:prstGeom>
          <a:solidFill>
            <a:schemeClr val="bg1">
              <a:lumMod val="50000"/>
            </a:schemeClr>
          </a:solidFill>
          <a:ln w="19050" cap="rnd">
            <a:noFill/>
            <a:prstDash val="sysDot"/>
            <a:round/>
          </a:ln>
          <a:effectLst/>
        </p:spPr>
        <p:txBody>
          <a:bodyPr/>
          <a:lstStyle/>
          <a:p>
            <a:pPr>
              <a:defRPr/>
            </a:pPr>
            <a:endParaRPr lang="zh-CN" altLang="en-US" sz="180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46" name="TextBox 57"/>
          <p:cNvSpPr txBox="1">
            <a:spLocks noChangeArrowheads="1"/>
          </p:cNvSpPr>
          <p:nvPr/>
        </p:nvSpPr>
        <p:spPr bwMode="auto">
          <a:xfrm>
            <a:off x="1099496" y="3164609"/>
            <a:ext cx="1240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800" dirty="0">
                <a:solidFill>
                  <a:schemeClr val="bg1"/>
                </a:solidFill>
              </a:rPr>
              <a:t>添加标题</a:t>
            </a:r>
          </a:p>
        </p:txBody>
      </p:sp>
      <p:sp>
        <p:nvSpPr>
          <p:cNvPr id="947" name="TextBox 57"/>
          <p:cNvSpPr txBox="1">
            <a:spLocks noChangeArrowheads="1"/>
          </p:cNvSpPr>
          <p:nvPr/>
        </p:nvSpPr>
        <p:spPr bwMode="auto">
          <a:xfrm>
            <a:off x="1104256" y="3509596"/>
            <a:ext cx="1443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a:lnSpc>
                <a:spcPct val="100000"/>
              </a:lnSpc>
            </a:pPr>
            <a:r>
              <a:rPr lang="zh-CN" altLang="en-US" dirty="0">
                <a:solidFill>
                  <a:schemeClr val="bg1"/>
                </a:solidFill>
              </a:rPr>
              <a:t>添加文本说明内容</a:t>
            </a:r>
            <a:endParaRPr lang="en-US" altLang="zh-CN" dirty="0">
              <a:solidFill>
                <a:schemeClr val="bg1"/>
              </a:solidFill>
            </a:endParaRPr>
          </a:p>
          <a:p>
            <a:pPr>
              <a:lnSpc>
                <a:spcPct val="100000"/>
              </a:lnSpc>
            </a:pPr>
            <a:r>
              <a:rPr lang="zh-CN" altLang="en-US" dirty="0">
                <a:solidFill>
                  <a:schemeClr val="bg1"/>
                </a:solidFill>
              </a:rPr>
              <a:t>添加文本说明内容</a:t>
            </a:r>
          </a:p>
          <a:p>
            <a:pPr>
              <a:lnSpc>
                <a:spcPct val="100000"/>
              </a:lnSpc>
            </a:pPr>
            <a:r>
              <a:rPr lang="zh-CN" altLang="en-US" dirty="0">
                <a:solidFill>
                  <a:schemeClr val="bg1"/>
                </a:solidFill>
              </a:rPr>
              <a:t>添加文本说明内容</a:t>
            </a:r>
          </a:p>
        </p:txBody>
      </p:sp>
      <p:sp>
        <p:nvSpPr>
          <p:cNvPr id="948" name="Line 18"/>
          <p:cNvSpPr>
            <a:spLocks noChangeShapeType="1"/>
          </p:cNvSpPr>
          <p:nvPr/>
        </p:nvSpPr>
        <p:spPr bwMode="auto">
          <a:xfrm flipH="1">
            <a:off x="1072506" y="2804565"/>
            <a:ext cx="1588" cy="522923"/>
          </a:xfrm>
          <a:prstGeom prst="line">
            <a:avLst/>
          </a:prstGeom>
          <a:noFill/>
          <a:ln w="25400">
            <a:solidFill>
              <a:schemeClr val="tx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latin typeface="微软雅黑" panose="020B0503020204020204" pitchFamily="34" charset="-122"/>
              <a:ea typeface="微软雅黑" panose="020B0503020204020204" pitchFamily="34" charset="-122"/>
            </a:endParaRPr>
          </a:p>
        </p:txBody>
      </p:sp>
      <p:grpSp>
        <p:nvGrpSpPr>
          <p:cNvPr id="949" name="Group 138"/>
          <p:cNvGrpSpPr/>
          <p:nvPr/>
        </p:nvGrpSpPr>
        <p:grpSpPr bwMode="auto">
          <a:xfrm>
            <a:off x="988523" y="2714554"/>
            <a:ext cx="182211" cy="163934"/>
            <a:chOff x="1661" y="2750"/>
            <a:chExt cx="250" cy="250"/>
          </a:xfrm>
        </p:grpSpPr>
        <p:sp>
          <p:nvSpPr>
            <p:cNvPr id="950"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algn="ctr">
                <a:defRPr/>
              </a:pPr>
              <a:endParaRPr lang="ko-KR" altLang="en-US" sz="1800">
                <a:latin typeface="微软雅黑" panose="020B0503020204020204" pitchFamily="34" charset="-122"/>
                <a:ea typeface="Malgun Gothic" panose="020B0503020000020004" pitchFamily="34" charset="-127"/>
              </a:endParaRPr>
            </a:p>
          </p:txBody>
        </p:sp>
        <p:sp>
          <p:nvSpPr>
            <p:cNvPr id="951"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grpSp>
      <p:sp>
        <p:nvSpPr>
          <p:cNvPr id="952" name="AutoShape 5"/>
          <p:cNvSpPr>
            <a:spLocks noChangeArrowheads="1"/>
          </p:cNvSpPr>
          <p:nvPr/>
        </p:nvSpPr>
        <p:spPr bwMode="auto">
          <a:xfrm>
            <a:off x="3438527" y="3081742"/>
            <a:ext cx="1700213" cy="1213377"/>
          </a:xfrm>
          <a:prstGeom prst="roundRect">
            <a:avLst>
              <a:gd name="adj" fmla="val 13009"/>
            </a:avLst>
          </a:prstGeom>
          <a:solidFill>
            <a:srgbClr val="AC0000"/>
          </a:solidFill>
          <a:ln w="19050" cap="rnd">
            <a:noFill/>
            <a:prstDash val="sysDot"/>
            <a:round/>
          </a:ln>
          <a:effectLst/>
        </p:spPr>
        <p:txBody>
          <a:bodyPr wrap="none" anchor="ctr"/>
          <a:lstStyle/>
          <a:p>
            <a:endParaRPr lang="zh-CN" altLang="en-US" sz="1800">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53" name="TextBox 57"/>
          <p:cNvSpPr txBox="1">
            <a:spLocks noChangeArrowheads="1"/>
          </p:cNvSpPr>
          <p:nvPr/>
        </p:nvSpPr>
        <p:spPr bwMode="auto">
          <a:xfrm>
            <a:off x="3581401" y="3163181"/>
            <a:ext cx="12500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800" dirty="0">
                <a:solidFill>
                  <a:schemeClr val="bg1"/>
                </a:solidFill>
              </a:rPr>
              <a:t>添加标题</a:t>
            </a:r>
          </a:p>
        </p:txBody>
      </p:sp>
      <p:sp>
        <p:nvSpPr>
          <p:cNvPr id="954" name="TextBox 57"/>
          <p:cNvSpPr txBox="1">
            <a:spLocks noChangeArrowheads="1"/>
          </p:cNvSpPr>
          <p:nvPr/>
        </p:nvSpPr>
        <p:spPr bwMode="auto">
          <a:xfrm>
            <a:off x="3597079" y="3509596"/>
            <a:ext cx="15416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a:lnSpc>
                <a:spcPct val="100000"/>
              </a:lnSpc>
            </a:pPr>
            <a:r>
              <a:rPr lang="zh-CN" altLang="en-US" dirty="0">
                <a:solidFill>
                  <a:schemeClr val="bg1"/>
                </a:solidFill>
              </a:rPr>
              <a:t>添加文本说明内容</a:t>
            </a:r>
            <a:endParaRPr lang="en-US" altLang="zh-CN" dirty="0">
              <a:solidFill>
                <a:schemeClr val="bg1"/>
              </a:solidFill>
            </a:endParaRPr>
          </a:p>
          <a:p>
            <a:pPr>
              <a:lnSpc>
                <a:spcPct val="100000"/>
              </a:lnSpc>
            </a:pPr>
            <a:r>
              <a:rPr lang="zh-CN" altLang="en-US" dirty="0">
                <a:solidFill>
                  <a:schemeClr val="bg1"/>
                </a:solidFill>
              </a:rPr>
              <a:t>添加文本说明内容</a:t>
            </a:r>
          </a:p>
          <a:p>
            <a:pPr>
              <a:lnSpc>
                <a:spcPct val="100000"/>
              </a:lnSpc>
            </a:pPr>
            <a:r>
              <a:rPr lang="zh-CN" altLang="en-US" dirty="0">
                <a:solidFill>
                  <a:schemeClr val="bg1"/>
                </a:solidFill>
              </a:rPr>
              <a:t>添加文本说明内容</a:t>
            </a:r>
          </a:p>
        </p:txBody>
      </p:sp>
      <p:sp>
        <p:nvSpPr>
          <p:cNvPr id="955" name="Line 18"/>
          <p:cNvSpPr>
            <a:spLocks noChangeShapeType="1"/>
          </p:cNvSpPr>
          <p:nvPr/>
        </p:nvSpPr>
        <p:spPr bwMode="auto">
          <a:xfrm flipH="1">
            <a:off x="3590925" y="2804565"/>
            <a:ext cx="1588" cy="522923"/>
          </a:xfrm>
          <a:prstGeom prst="line">
            <a:avLst/>
          </a:prstGeom>
          <a:noFill/>
          <a:ln w="25400">
            <a:solidFill>
              <a:schemeClr val="tx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latin typeface="微软雅黑" panose="020B0503020204020204" pitchFamily="34" charset="-122"/>
              <a:ea typeface="微软雅黑" panose="020B0503020204020204" pitchFamily="34" charset="-122"/>
            </a:endParaRPr>
          </a:p>
        </p:txBody>
      </p:sp>
      <p:grpSp>
        <p:nvGrpSpPr>
          <p:cNvPr id="956" name="Group 138"/>
          <p:cNvGrpSpPr/>
          <p:nvPr/>
        </p:nvGrpSpPr>
        <p:grpSpPr bwMode="auto">
          <a:xfrm>
            <a:off x="3506677" y="2714554"/>
            <a:ext cx="182252" cy="163991"/>
            <a:chOff x="1661" y="2750"/>
            <a:chExt cx="250" cy="250"/>
          </a:xfrm>
        </p:grpSpPr>
        <p:sp>
          <p:nvSpPr>
            <p:cNvPr id="957"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algn="ctr">
                <a:defRPr/>
              </a:pPr>
              <a:endParaRPr lang="ko-KR" altLang="en-US" sz="1800">
                <a:latin typeface="微软雅黑" panose="020B0503020204020204" pitchFamily="34" charset="-122"/>
                <a:ea typeface="Malgun Gothic" panose="020B0503020000020004" pitchFamily="34" charset="-127"/>
              </a:endParaRPr>
            </a:p>
          </p:txBody>
        </p:sp>
        <p:sp>
          <p:nvSpPr>
            <p:cNvPr id="958"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grpSp>
      <p:sp>
        <p:nvSpPr>
          <p:cNvPr id="959" name="AutoShape 2"/>
          <p:cNvSpPr>
            <a:spLocks noChangeArrowheads="1"/>
          </p:cNvSpPr>
          <p:nvPr/>
        </p:nvSpPr>
        <p:spPr bwMode="auto">
          <a:xfrm>
            <a:off x="4079875" y="1187220"/>
            <a:ext cx="1619250" cy="1351598"/>
          </a:xfrm>
          <a:prstGeom prst="roundRect">
            <a:avLst>
              <a:gd name="adj" fmla="val 13009"/>
            </a:avLst>
          </a:prstGeom>
          <a:solidFill>
            <a:srgbClr val="FFAFAF"/>
          </a:solidFill>
          <a:ln w="19050" cap="rnd">
            <a:noFill/>
            <a:prstDash val="sysDot"/>
            <a:round/>
          </a:ln>
          <a:effectLst/>
        </p:spPr>
        <p:txBody>
          <a:bodyPr/>
          <a:lstStyle/>
          <a:p>
            <a:endParaRPr lang="zh-CN" altLang="en-US" sz="1800">
              <a:latin typeface="微软雅黑" panose="020B0503020204020204" pitchFamily="34" charset="-122"/>
              <a:ea typeface="微软雅黑" panose="020B0503020204020204" pitchFamily="34" charset="-122"/>
              <a:cs typeface="宋体" panose="02010600030101010101" pitchFamily="2" charset="-122"/>
            </a:endParaRPr>
          </a:p>
        </p:txBody>
      </p:sp>
      <p:sp>
        <p:nvSpPr>
          <p:cNvPr id="960" name="TextBox 57"/>
          <p:cNvSpPr txBox="1">
            <a:spLocks noChangeArrowheads="1"/>
          </p:cNvSpPr>
          <p:nvPr/>
        </p:nvSpPr>
        <p:spPr bwMode="auto">
          <a:xfrm>
            <a:off x="4258692" y="1247227"/>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00" dirty="0">
                <a:solidFill>
                  <a:schemeClr val="bg1"/>
                </a:solidFill>
                <a:latin typeface="微软雅黑" panose="020B0503020204020204" pitchFamily="34" charset="-122"/>
                <a:ea typeface="微软雅黑" panose="020B0503020204020204" pitchFamily="34" charset="-122"/>
              </a:rPr>
              <a:t>添加</a:t>
            </a:r>
            <a:r>
              <a:rPr lang="zh-CN" altLang="en-US" sz="1800" b="1" dirty="0">
                <a:solidFill>
                  <a:schemeClr val="bg1"/>
                </a:solidFill>
                <a:latin typeface="微软雅黑" panose="020B0503020204020204" pitchFamily="34" charset="-122"/>
                <a:ea typeface="微软雅黑" panose="020B0503020204020204" pitchFamily="34" charset="-122"/>
              </a:rPr>
              <a:t>标题</a:t>
            </a:r>
          </a:p>
        </p:txBody>
      </p:sp>
      <p:sp>
        <p:nvSpPr>
          <p:cNvPr id="961" name="TextBox 57"/>
          <p:cNvSpPr txBox="1">
            <a:spLocks noChangeArrowheads="1"/>
          </p:cNvSpPr>
          <p:nvPr/>
        </p:nvSpPr>
        <p:spPr bwMode="auto">
          <a:xfrm>
            <a:off x="4260280" y="1635646"/>
            <a:ext cx="1565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
        <p:nvSpPr>
          <p:cNvPr id="962" name="Line 16"/>
          <p:cNvSpPr>
            <a:spLocks noChangeShapeType="1"/>
          </p:cNvSpPr>
          <p:nvPr/>
        </p:nvSpPr>
        <p:spPr bwMode="auto">
          <a:xfrm flipH="1">
            <a:off x="4238625" y="1345811"/>
            <a:ext cx="0" cy="1453038"/>
          </a:xfrm>
          <a:prstGeom prst="line">
            <a:avLst/>
          </a:prstGeom>
          <a:noFill/>
          <a:ln w="25400">
            <a:solidFill>
              <a:schemeClr val="tx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latin typeface="微软雅黑" panose="020B0503020204020204" pitchFamily="34" charset="-122"/>
              <a:ea typeface="微软雅黑" panose="020B0503020204020204" pitchFamily="34" charset="-122"/>
            </a:endParaRPr>
          </a:p>
        </p:txBody>
      </p:sp>
      <p:grpSp>
        <p:nvGrpSpPr>
          <p:cNvPr id="963" name="Group 138"/>
          <p:cNvGrpSpPr/>
          <p:nvPr/>
        </p:nvGrpSpPr>
        <p:grpSpPr bwMode="auto">
          <a:xfrm>
            <a:off x="4143338" y="2717822"/>
            <a:ext cx="182151" cy="163895"/>
            <a:chOff x="1661" y="2750"/>
            <a:chExt cx="250" cy="250"/>
          </a:xfrm>
        </p:grpSpPr>
        <p:sp>
          <p:nvSpPr>
            <p:cNvPr id="964"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sp>
          <p:nvSpPr>
            <p:cNvPr id="965"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grpSp>
      <p:sp>
        <p:nvSpPr>
          <p:cNvPr id="966" name="AutoShape 6"/>
          <p:cNvSpPr>
            <a:spLocks noChangeArrowheads="1"/>
          </p:cNvSpPr>
          <p:nvPr/>
        </p:nvSpPr>
        <p:spPr bwMode="auto">
          <a:xfrm>
            <a:off x="5678489" y="3071742"/>
            <a:ext cx="1681162" cy="1213376"/>
          </a:xfrm>
          <a:prstGeom prst="roundRect">
            <a:avLst>
              <a:gd name="adj" fmla="val 13009"/>
            </a:avLst>
          </a:prstGeom>
          <a:solidFill>
            <a:srgbClr val="FFAFAF"/>
          </a:solidFill>
          <a:ln w="19050" cap="rnd">
            <a:noFill/>
            <a:prstDash val="sysDot"/>
            <a:round/>
          </a:ln>
          <a:effectLst/>
        </p:spPr>
        <p:txBody>
          <a:bodyPr/>
          <a:lstStyle/>
          <a:p>
            <a:endParaRPr lang="zh-CN" altLang="en-US" sz="1800">
              <a:latin typeface="微软雅黑" panose="020B0503020204020204" pitchFamily="34" charset="-122"/>
              <a:ea typeface="微软雅黑" panose="020B0503020204020204" pitchFamily="34" charset="-122"/>
              <a:cs typeface="宋体" panose="02010600030101010101" pitchFamily="2" charset="-122"/>
            </a:endParaRPr>
          </a:p>
        </p:txBody>
      </p:sp>
      <p:sp>
        <p:nvSpPr>
          <p:cNvPr id="967" name="Line 7"/>
          <p:cNvSpPr>
            <a:spLocks noChangeShapeType="1"/>
          </p:cNvSpPr>
          <p:nvPr/>
        </p:nvSpPr>
        <p:spPr bwMode="auto">
          <a:xfrm flipH="1">
            <a:off x="5815015" y="2804565"/>
            <a:ext cx="3175" cy="522923"/>
          </a:xfrm>
          <a:prstGeom prst="line">
            <a:avLst/>
          </a:prstGeom>
          <a:noFill/>
          <a:ln w="25400">
            <a:solidFill>
              <a:schemeClr val="tx1"/>
            </a:solidFill>
            <a:prstDash val="sysDot"/>
            <a:round/>
            <a:headEnd type="oval" w="med" len="med"/>
            <a:tailEnd type="oval" w="med" len="med"/>
          </a:ln>
          <a:effectLst/>
        </p:spPr>
        <p:txBody>
          <a:bodyPr/>
          <a:lstStyle/>
          <a:p>
            <a:pPr>
              <a:defRPr/>
            </a:pPr>
            <a:endParaRPr lang="zh-CN" altLang="en-US" sz="180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968" name="Group 138"/>
          <p:cNvGrpSpPr/>
          <p:nvPr/>
        </p:nvGrpSpPr>
        <p:grpSpPr bwMode="auto">
          <a:xfrm>
            <a:off x="5731713" y="2717411"/>
            <a:ext cx="182144" cy="163971"/>
            <a:chOff x="1661" y="2750"/>
            <a:chExt cx="250" cy="250"/>
          </a:xfrm>
        </p:grpSpPr>
        <p:sp>
          <p:nvSpPr>
            <p:cNvPr id="969"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sp>
          <p:nvSpPr>
            <p:cNvPr id="970"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grpSp>
      <p:sp>
        <p:nvSpPr>
          <p:cNvPr id="971" name="TextBox 57"/>
          <p:cNvSpPr txBox="1">
            <a:spLocks noChangeArrowheads="1"/>
          </p:cNvSpPr>
          <p:nvPr/>
        </p:nvSpPr>
        <p:spPr bwMode="auto">
          <a:xfrm>
            <a:off x="5859465" y="3173182"/>
            <a:ext cx="11608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800" dirty="0">
                <a:solidFill>
                  <a:schemeClr val="bg1"/>
                </a:solidFill>
              </a:rPr>
              <a:t>添加标题</a:t>
            </a:r>
          </a:p>
        </p:txBody>
      </p:sp>
      <p:sp>
        <p:nvSpPr>
          <p:cNvPr id="972" name="TextBox 57"/>
          <p:cNvSpPr txBox="1">
            <a:spLocks noChangeArrowheads="1"/>
          </p:cNvSpPr>
          <p:nvPr/>
        </p:nvSpPr>
        <p:spPr bwMode="auto">
          <a:xfrm>
            <a:off x="5876927" y="3509596"/>
            <a:ext cx="14144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a:lnSpc>
                <a:spcPct val="100000"/>
              </a:lnSpc>
            </a:pPr>
            <a:r>
              <a:rPr lang="zh-CN" altLang="en-US" dirty="0">
                <a:solidFill>
                  <a:schemeClr val="bg1"/>
                </a:solidFill>
              </a:rPr>
              <a:t>添加文本说明内容</a:t>
            </a:r>
            <a:endParaRPr lang="en-US" altLang="zh-CN" dirty="0">
              <a:solidFill>
                <a:schemeClr val="bg1"/>
              </a:solidFill>
            </a:endParaRPr>
          </a:p>
          <a:p>
            <a:pPr>
              <a:lnSpc>
                <a:spcPct val="100000"/>
              </a:lnSpc>
            </a:pPr>
            <a:r>
              <a:rPr lang="zh-CN" altLang="en-US" dirty="0">
                <a:solidFill>
                  <a:schemeClr val="bg1"/>
                </a:solidFill>
              </a:rPr>
              <a:t>添加文本说明内容</a:t>
            </a:r>
          </a:p>
          <a:p>
            <a:pPr>
              <a:lnSpc>
                <a:spcPct val="100000"/>
              </a:lnSpc>
            </a:pPr>
            <a:r>
              <a:rPr lang="zh-CN" altLang="en-US" dirty="0">
                <a:solidFill>
                  <a:schemeClr val="bg1"/>
                </a:solidFill>
              </a:rPr>
              <a:t>添加文本说明内容</a:t>
            </a:r>
          </a:p>
        </p:txBody>
      </p:sp>
      <p:sp>
        <p:nvSpPr>
          <p:cNvPr id="973" name="AutoShape 4"/>
          <p:cNvSpPr>
            <a:spLocks noChangeArrowheads="1"/>
          </p:cNvSpPr>
          <p:nvPr/>
        </p:nvSpPr>
        <p:spPr bwMode="auto">
          <a:xfrm>
            <a:off x="6456363" y="1186513"/>
            <a:ext cx="1619250" cy="1352354"/>
          </a:xfrm>
          <a:prstGeom prst="roundRect">
            <a:avLst>
              <a:gd name="adj" fmla="val 13009"/>
            </a:avLst>
          </a:prstGeom>
          <a:solidFill>
            <a:schemeClr val="bg1">
              <a:lumMod val="65000"/>
            </a:schemeClr>
          </a:solidFill>
          <a:ln w="19050" cap="rnd">
            <a:noFill/>
            <a:prstDash val="sysDot"/>
            <a:round/>
          </a:ln>
          <a:effectLst/>
        </p:spPr>
        <p:txBody>
          <a:bodyPr wrap="none" anchor="ctr"/>
          <a:lstStyle/>
          <a:p>
            <a:endParaRPr lang="zh-CN" altLang="en-US" sz="1800">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74" name="Line 14"/>
          <p:cNvSpPr>
            <a:spLocks noChangeShapeType="1"/>
          </p:cNvSpPr>
          <p:nvPr/>
        </p:nvSpPr>
        <p:spPr bwMode="auto">
          <a:xfrm flipH="1">
            <a:off x="6607175" y="1372957"/>
            <a:ext cx="0" cy="1425893"/>
          </a:xfrm>
          <a:prstGeom prst="line">
            <a:avLst/>
          </a:prstGeom>
          <a:noFill/>
          <a:ln w="25400">
            <a:solidFill>
              <a:schemeClr val="tx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latin typeface="微软雅黑" panose="020B0503020204020204" pitchFamily="34" charset="-122"/>
              <a:ea typeface="微软雅黑" panose="020B0503020204020204" pitchFamily="34" charset="-122"/>
            </a:endParaRPr>
          </a:p>
        </p:txBody>
      </p:sp>
      <p:grpSp>
        <p:nvGrpSpPr>
          <p:cNvPr id="975" name="Group 138"/>
          <p:cNvGrpSpPr/>
          <p:nvPr/>
        </p:nvGrpSpPr>
        <p:grpSpPr bwMode="auto">
          <a:xfrm>
            <a:off x="6523784" y="2720711"/>
            <a:ext cx="182151" cy="163863"/>
            <a:chOff x="1661" y="2750"/>
            <a:chExt cx="250" cy="250"/>
          </a:xfrm>
        </p:grpSpPr>
        <p:sp>
          <p:nvSpPr>
            <p:cNvPr id="976"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algn="ctr">
                <a:defRPr/>
              </a:pPr>
              <a:endParaRPr lang="ko-KR" altLang="en-US" sz="1800">
                <a:latin typeface="微软雅黑" panose="020B0503020204020204" pitchFamily="34" charset="-122"/>
                <a:ea typeface="Malgun Gothic" panose="020B0503020000020004" pitchFamily="34" charset="-127"/>
              </a:endParaRPr>
            </a:p>
          </p:txBody>
        </p:sp>
        <p:sp>
          <p:nvSpPr>
            <p:cNvPr id="977"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grpSp>
      <p:sp>
        <p:nvSpPr>
          <p:cNvPr id="978" name="TextBox 57"/>
          <p:cNvSpPr txBox="1">
            <a:spLocks noChangeArrowheads="1"/>
          </p:cNvSpPr>
          <p:nvPr/>
        </p:nvSpPr>
        <p:spPr bwMode="auto">
          <a:xfrm>
            <a:off x="6643690" y="1247227"/>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dirty="0">
                <a:solidFill>
                  <a:schemeClr val="bg1"/>
                </a:solidFill>
                <a:latin typeface="微软雅黑" panose="020B0503020204020204" pitchFamily="34" charset="-122"/>
                <a:ea typeface="微软雅黑" panose="020B0503020204020204" pitchFamily="34" charset="-122"/>
              </a:rPr>
              <a:t>添加标题</a:t>
            </a:r>
          </a:p>
        </p:txBody>
      </p:sp>
      <p:sp>
        <p:nvSpPr>
          <p:cNvPr id="979" name="TextBox 57"/>
          <p:cNvSpPr txBox="1">
            <a:spLocks noChangeArrowheads="1"/>
          </p:cNvSpPr>
          <p:nvPr/>
        </p:nvSpPr>
        <p:spPr bwMode="auto">
          <a:xfrm>
            <a:off x="6643690" y="1668507"/>
            <a:ext cx="1431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
        <p:nvSpPr>
          <p:cNvPr id="46" name="圆角矩形 45"/>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48" name="矩形 47"/>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4" y="139512"/>
            <a:ext cx="246702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43" name="右箭头 42"/>
          <p:cNvSpPr/>
          <p:nvPr/>
        </p:nvSpPr>
        <p:spPr>
          <a:xfrm>
            <a:off x="251520" y="794174"/>
            <a:ext cx="5040000" cy="1224136"/>
          </a:xfrm>
          <a:prstGeom prst="rightArrow">
            <a:avLst/>
          </a:prstGeom>
          <a:solidFill>
            <a:srgbClr val="A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4" name="右箭头 43"/>
          <p:cNvSpPr/>
          <p:nvPr/>
        </p:nvSpPr>
        <p:spPr>
          <a:xfrm>
            <a:off x="2123728" y="1370238"/>
            <a:ext cx="5040000" cy="1224136"/>
          </a:xfrm>
          <a:prstGeom prst="rightArrow">
            <a:avLst/>
          </a:prstGeom>
          <a:solidFill>
            <a:srgbClr val="A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右箭头 44"/>
          <p:cNvSpPr/>
          <p:nvPr/>
        </p:nvSpPr>
        <p:spPr>
          <a:xfrm>
            <a:off x="3923368" y="1946301"/>
            <a:ext cx="5040000" cy="1224136"/>
          </a:xfrm>
          <a:prstGeom prst="rightArrow">
            <a:avLst/>
          </a:prstGeom>
          <a:solidFill>
            <a:srgbClr val="A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6" name="矩形 45"/>
          <p:cNvSpPr/>
          <p:nvPr/>
        </p:nvSpPr>
        <p:spPr>
          <a:xfrm>
            <a:off x="376804" y="1802285"/>
            <a:ext cx="1530900" cy="1477328"/>
          </a:xfrm>
          <a:prstGeom prst="rect">
            <a:avLst/>
          </a:prstGeom>
        </p:spPr>
        <p:txBody>
          <a:bodyPr wrap="square">
            <a:spAutoFit/>
          </a:bodyPr>
          <a:lstStyle/>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95536" y="1206187"/>
            <a:ext cx="1728192" cy="369332"/>
          </a:xfrm>
          <a:prstGeom prst="rect">
            <a:avLst/>
          </a:prstGeom>
          <a:noFill/>
        </p:spPr>
        <p:txBody>
          <a:bodyPr wrap="square" rtlCol="0">
            <a:spAutoFit/>
          </a:bodyPr>
          <a:lstStyle/>
          <a:p>
            <a:pPr defTabSz="914400">
              <a:defRPr/>
            </a:pPr>
            <a:r>
              <a:rPr lang="zh-CN" altLang="en-US" sz="1800" b="1" kern="0" dirty="0">
                <a:solidFill>
                  <a:schemeClr val="bg1"/>
                </a:solidFill>
                <a:latin typeface="微软雅黑" panose="020B0503020204020204" pitchFamily="34" charset="-122"/>
                <a:ea typeface="微软雅黑" panose="020B0503020204020204" pitchFamily="34" charset="-122"/>
              </a:rPr>
              <a:t>此处添加标题</a:t>
            </a:r>
          </a:p>
        </p:txBody>
      </p:sp>
      <p:sp>
        <p:nvSpPr>
          <p:cNvPr id="48" name="TextBox 47"/>
          <p:cNvSpPr txBox="1"/>
          <p:nvPr/>
        </p:nvSpPr>
        <p:spPr>
          <a:xfrm>
            <a:off x="2267744" y="1792994"/>
            <a:ext cx="1728192" cy="369332"/>
          </a:xfrm>
          <a:prstGeom prst="rect">
            <a:avLst/>
          </a:prstGeom>
          <a:noFill/>
        </p:spPr>
        <p:txBody>
          <a:bodyPr wrap="square" rtlCol="0">
            <a:spAutoFit/>
          </a:bodyPr>
          <a:lstStyle/>
          <a:p>
            <a:pPr defTabSz="914400">
              <a:defRPr/>
            </a:pPr>
            <a:r>
              <a:rPr lang="zh-CN" altLang="en-US" sz="1800" b="1" kern="0" dirty="0">
                <a:solidFill>
                  <a:schemeClr val="bg1"/>
                </a:solidFill>
                <a:latin typeface="微软雅黑" panose="020B0503020204020204" pitchFamily="34" charset="-122"/>
                <a:ea typeface="微软雅黑" panose="020B0503020204020204" pitchFamily="34" charset="-122"/>
              </a:rPr>
              <a:t>此处添加标题</a:t>
            </a:r>
          </a:p>
        </p:txBody>
      </p:sp>
      <p:sp>
        <p:nvSpPr>
          <p:cNvPr id="49" name="矩形 48"/>
          <p:cNvSpPr/>
          <p:nvPr/>
        </p:nvSpPr>
        <p:spPr>
          <a:xfrm>
            <a:off x="2267744" y="2378349"/>
            <a:ext cx="1530900" cy="1477328"/>
          </a:xfrm>
          <a:prstGeom prst="rect">
            <a:avLst/>
          </a:prstGeom>
        </p:spPr>
        <p:txBody>
          <a:bodyPr wrap="square">
            <a:spAutoFit/>
          </a:bodyPr>
          <a:lstStyle/>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4121220" y="2993610"/>
            <a:ext cx="1530900" cy="1184940"/>
          </a:xfrm>
          <a:prstGeom prst="rect">
            <a:avLst/>
          </a:prstGeom>
        </p:spPr>
        <p:txBody>
          <a:bodyPr wrap="square">
            <a:spAutoFit/>
          </a:bodyPr>
          <a:lstStyle/>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4067944" y="2369057"/>
            <a:ext cx="1728192" cy="369332"/>
          </a:xfrm>
          <a:prstGeom prst="rect">
            <a:avLst/>
          </a:prstGeom>
          <a:noFill/>
        </p:spPr>
        <p:txBody>
          <a:bodyPr wrap="square" rtlCol="0">
            <a:spAutoFit/>
          </a:bodyPr>
          <a:lstStyle/>
          <a:p>
            <a:pPr defTabSz="914400">
              <a:defRPr/>
            </a:pPr>
            <a:r>
              <a:rPr lang="zh-CN" altLang="en-US" sz="1800" b="1" kern="0" dirty="0">
                <a:solidFill>
                  <a:schemeClr val="bg1"/>
                </a:solidFill>
                <a:latin typeface="微软雅黑" panose="020B0503020204020204" pitchFamily="34" charset="-122"/>
                <a:ea typeface="微软雅黑" panose="020B0503020204020204" pitchFamily="34" charset="-122"/>
              </a:rPr>
              <a:t>此处添加标题</a:t>
            </a:r>
          </a:p>
        </p:txBody>
      </p:sp>
      <p:sp>
        <p:nvSpPr>
          <p:cNvPr id="52" name="圆角矩形 51"/>
          <p:cNvSpPr/>
          <p:nvPr/>
        </p:nvSpPr>
        <p:spPr>
          <a:xfrm>
            <a:off x="6012161" y="3314454"/>
            <a:ext cx="2520280" cy="1224136"/>
          </a:xfrm>
          <a:prstGeom prst="roundRect">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3" name="矩形 52"/>
          <p:cNvSpPr/>
          <p:nvPr/>
        </p:nvSpPr>
        <p:spPr>
          <a:xfrm>
            <a:off x="6084168" y="3445983"/>
            <a:ext cx="2376264" cy="992579"/>
          </a:xfrm>
          <a:prstGeom prst="rect">
            <a:avLst/>
          </a:prstGeom>
        </p:spPr>
        <p:txBody>
          <a:bodyPr wrap="square">
            <a:spAutoFit/>
          </a:bodyPr>
          <a:lstStyle/>
          <a:p>
            <a:pPr lvl="0">
              <a:lnSpc>
                <a:spcPct val="150000"/>
              </a:lnSpc>
              <a:defRPr/>
            </a:pPr>
            <a:r>
              <a:rPr lang="zh-CN" altLang="en-US" sz="13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请输入文本内容请输入文本内容请输入文本内容输入文本内容输入文本内容</a:t>
            </a:r>
          </a:p>
        </p:txBody>
      </p:sp>
      <p:sp>
        <p:nvSpPr>
          <p:cNvPr id="14" name="圆角矩形 13"/>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16" name="矩形 15"/>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580" y="1916712"/>
            <a:ext cx="5617906" cy="159458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0876" y="402659"/>
            <a:ext cx="1957313" cy="1327515"/>
          </a:xfrm>
          <a:prstGeom prst="rect">
            <a:avLst/>
          </a:prstGeom>
        </p:spPr>
      </p:pic>
      <p:sp>
        <p:nvSpPr>
          <p:cNvPr id="7" name="圆角矩形 6"/>
          <p:cNvSpPr/>
          <p:nvPr/>
        </p:nvSpPr>
        <p:spPr>
          <a:xfrm>
            <a:off x="2993572" y="3407228"/>
            <a:ext cx="3461657" cy="381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800" b="1" dirty="0">
                <a:latin typeface="微软雅黑" panose="020B0503020204020204" pitchFamily="34" charset="-122"/>
                <a:ea typeface="微软雅黑" panose="020B0503020204020204" pitchFamily="34" charset="-122"/>
              </a:rPr>
              <a:t>感谢您的观看  </a:t>
            </a:r>
            <a:r>
              <a:rPr lang="en-US" altLang="zh-CN" sz="1800" b="1" dirty="0">
                <a:latin typeface="微软雅黑" panose="020B0503020204020204" pitchFamily="34" charset="-122"/>
                <a:ea typeface="微软雅黑" panose="020B0503020204020204" pitchFamily="34" charset="-122"/>
              </a:rPr>
              <a:t>THANK YOU</a:t>
            </a:r>
            <a:endParaRPr lang="zh-CN" altLang="en-US" sz="18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2307772" y="1611086"/>
            <a:ext cx="6836228" cy="1328057"/>
          </a:xfrm>
          <a:custGeom>
            <a:avLst/>
            <a:gdLst>
              <a:gd name="connsiteX0" fmla="*/ 0 w 9695543"/>
              <a:gd name="connsiteY0" fmla="*/ 0 h 1770743"/>
              <a:gd name="connsiteX1" fmla="*/ 9695543 w 9695543"/>
              <a:gd name="connsiteY1" fmla="*/ 0 h 1770743"/>
              <a:gd name="connsiteX2" fmla="*/ 9695543 w 9695543"/>
              <a:gd name="connsiteY2" fmla="*/ 1770743 h 1770743"/>
              <a:gd name="connsiteX3" fmla="*/ 0 w 9695543"/>
              <a:gd name="connsiteY3" fmla="*/ 1770743 h 1770743"/>
              <a:gd name="connsiteX4" fmla="*/ 0 w 9695543"/>
              <a:gd name="connsiteY4" fmla="*/ 0 h 1770743"/>
              <a:gd name="connsiteX0-1" fmla="*/ 580572 w 9695543"/>
              <a:gd name="connsiteY0-2" fmla="*/ 29029 h 1770743"/>
              <a:gd name="connsiteX1-3" fmla="*/ 9695543 w 9695543"/>
              <a:gd name="connsiteY1-4" fmla="*/ 0 h 1770743"/>
              <a:gd name="connsiteX2-5" fmla="*/ 9695543 w 9695543"/>
              <a:gd name="connsiteY2-6" fmla="*/ 1770743 h 1770743"/>
              <a:gd name="connsiteX3-7" fmla="*/ 0 w 9695543"/>
              <a:gd name="connsiteY3-8" fmla="*/ 1770743 h 1770743"/>
              <a:gd name="connsiteX4-9" fmla="*/ 580572 w 9695543"/>
              <a:gd name="connsiteY4-10" fmla="*/ 29029 h 1770743"/>
              <a:gd name="connsiteX0-11" fmla="*/ 0 w 9114971"/>
              <a:gd name="connsiteY0-12" fmla="*/ 29029 h 1770743"/>
              <a:gd name="connsiteX1-13" fmla="*/ 9114971 w 9114971"/>
              <a:gd name="connsiteY1-14" fmla="*/ 0 h 1770743"/>
              <a:gd name="connsiteX2-15" fmla="*/ 9114971 w 9114971"/>
              <a:gd name="connsiteY2-16" fmla="*/ 1770743 h 1770743"/>
              <a:gd name="connsiteX3-17" fmla="*/ 537028 w 9114971"/>
              <a:gd name="connsiteY3-18" fmla="*/ 1756228 h 1770743"/>
              <a:gd name="connsiteX4-19" fmla="*/ 0 w 9114971"/>
              <a:gd name="connsiteY4-20" fmla="*/ 29029 h 17707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14971" h="1770743">
                <a:moveTo>
                  <a:pt x="0" y="29029"/>
                </a:moveTo>
                <a:lnTo>
                  <a:pt x="9114971" y="0"/>
                </a:lnTo>
                <a:lnTo>
                  <a:pt x="9114971" y="1770743"/>
                </a:lnTo>
                <a:lnTo>
                  <a:pt x="537028" y="1756228"/>
                </a:lnTo>
                <a:lnTo>
                  <a:pt x="0" y="29029"/>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2" name="五角星 1"/>
          <p:cNvSpPr/>
          <p:nvPr/>
        </p:nvSpPr>
        <p:spPr>
          <a:xfrm>
            <a:off x="1240971" y="1311354"/>
            <a:ext cx="2155372" cy="1927520"/>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文本框 4"/>
          <p:cNvSpPr txBox="1"/>
          <p:nvPr/>
        </p:nvSpPr>
        <p:spPr>
          <a:xfrm>
            <a:off x="3797104" y="1611085"/>
            <a:ext cx="4185762" cy="1269578"/>
          </a:xfrm>
          <a:prstGeom prst="rect">
            <a:avLst/>
          </a:prstGeom>
          <a:noFill/>
        </p:spPr>
        <p:txBody>
          <a:bodyPr wrap="none" rtlCol="0">
            <a:spAutoFit/>
          </a:bodyPr>
          <a:lstStyle/>
          <a:p>
            <a:pPr algn="ctr">
              <a:lnSpc>
                <a:spcPct val="150000"/>
              </a:lnSpc>
            </a:pPr>
            <a:r>
              <a:rPr lang="zh-CN" altLang="en-US" sz="2700" b="1" dirty="0">
                <a:solidFill>
                  <a:srgbClr val="FFC000"/>
                </a:solidFill>
                <a:latin typeface="微软雅黑" panose="020B0503020204020204" pitchFamily="34" charset="-122"/>
                <a:ea typeface="微软雅黑" panose="020B0503020204020204" pitchFamily="34" charset="-122"/>
              </a:rPr>
              <a:t>第一部分主题</a:t>
            </a:r>
            <a:endParaRPr lang="en-US" altLang="zh-CN" sz="2700" b="1" dirty="0">
              <a:solidFill>
                <a:srgbClr val="FFC000"/>
              </a:solidFill>
              <a:latin typeface="微软雅黑" panose="020B0503020204020204" pitchFamily="34" charset="-122"/>
              <a:ea typeface="微软雅黑" panose="020B0503020204020204" pitchFamily="34" charset="-122"/>
            </a:endParaRPr>
          </a:p>
          <a:p>
            <a:pPr algn="ctr">
              <a:lnSpc>
                <a:spcPct val="150000"/>
              </a:lnSpc>
            </a:pPr>
            <a:r>
              <a:rPr lang="zh-CN" altLang="en-US" sz="2400" b="1" dirty="0">
                <a:solidFill>
                  <a:srgbClr val="FFC000"/>
                </a:solidFill>
                <a:latin typeface="微软雅黑" panose="020B0503020204020204" pitchFamily="34" charset="-122"/>
                <a:ea typeface="微软雅黑" panose="020B0503020204020204" pitchFamily="34" charset="-122"/>
              </a:rPr>
              <a:t>单击此处添加您的党支部名称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558140" y="934617"/>
            <a:ext cx="3867466" cy="990550"/>
            <a:chOff x="4558140" y="915566"/>
            <a:chExt cx="3867466" cy="990550"/>
          </a:xfrm>
          <a:solidFill>
            <a:srgbClr val="FFAFAF"/>
          </a:solidFill>
        </p:grpSpPr>
        <p:sp>
          <p:nvSpPr>
            <p:cNvPr id="13" name="圆角矩形 12"/>
            <p:cNvSpPr/>
            <p:nvPr/>
          </p:nvSpPr>
          <p:spPr bwMode="auto">
            <a:xfrm>
              <a:off x="4558140" y="915566"/>
              <a:ext cx="3867466" cy="9905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sp>
          <p:nvSpPr>
            <p:cNvPr id="14" name="矩形 35"/>
            <p:cNvSpPr>
              <a:spLocks noChangeArrowheads="1"/>
            </p:cNvSpPr>
            <p:nvPr/>
          </p:nvSpPr>
          <p:spPr bwMode="auto">
            <a:xfrm>
              <a:off x="4826129" y="1053051"/>
              <a:ext cx="3456538" cy="7155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900" dirty="0">
                  <a:latin typeface="微软雅黑" panose="020B0503020204020204" pitchFamily="34" charset="-122"/>
                  <a:ea typeface="微软雅黑" panose="020B0503020204020204" pitchFamily="34" charset="-122"/>
                </a:rPr>
                <a:t>点击添加文本或复制文本自此点击添加文本或复制文本自此点击添加文本或复制文本自此点击添加文本或复制文本自此点击添加文本或复制文本自此点击添加文本或复制文本自此</a:t>
              </a:r>
              <a:endParaRPr lang="zh-CN" altLang="en-US" sz="900" dirty="0"/>
            </a:p>
          </p:txBody>
        </p:sp>
      </p:grpSp>
      <p:sp>
        <p:nvSpPr>
          <p:cNvPr id="21" name="五边形 20"/>
          <p:cNvSpPr/>
          <p:nvPr/>
        </p:nvSpPr>
        <p:spPr>
          <a:xfrm>
            <a:off x="3470126" y="1216174"/>
            <a:ext cx="1390650" cy="42743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sz="1800" dirty="0"/>
              <a:t> </a:t>
            </a:r>
            <a:r>
              <a:rPr lang="zh-CN" altLang="en-US" sz="1500" b="1" kern="0" dirty="0">
                <a:solidFill>
                  <a:srgbClr val="F8F8F8"/>
                </a:solidFill>
                <a:latin typeface="Arial" panose="020B0604020202020204" pitchFamily="34" charset="0"/>
                <a:ea typeface="微软雅黑" panose="020B0503020204020204" pitchFamily="34" charset="-122"/>
              </a:rPr>
              <a:t>分标题一</a:t>
            </a:r>
          </a:p>
        </p:txBody>
      </p:sp>
      <p:grpSp>
        <p:nvGrpSpPr>
          <p:cNvPr id="39" name="组合 38"/>
          <p:cNvGrpSpPr/>
          <p:nvPr/>
        </p:nvGrpSpPr>
        <p:grpSpPr>
          <a:xfrm>
            <a:off x="4558142" y="2059522"/>
            <a:ext cx="3867465" cy="990551"/>
            <a:chOff x="4558141" y="2040470"/>
            <a:chExt cx="3867465" cy="990551"/>
          </a:xfrm>
          <a:solidFill>
            <a:srgbClr val="FFAFAF"/>
          </a:solidFill>
        </p:grpSpPr>
        <p:sp>
          <p:nvSpPr>
            <p:cNvPr id="16" name="圆角矩形 15"/>
            <p:cNvSpPr/>
            <p:nvPr/>
          </p:nvSpPr>
          <p:spPr bwMode="auto">
            <a:xfrm>
              <a:off x="4558141" y="2040470"/>
              <a:ext cx="3867465" cy="9905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sp>
          <p:nvSpPr>
            <p:cNvPr id="29" name="矩形 35"/>
            <p:cNvSpPr>
              <a:spLocks noChangeArrowheads="1"/>
            </p:cNvSpPr>
            <p:nvPr/>
          </p:nvSpPr>
          <p:spPr bwMode="auto">
            <a:xfrm>
              <a:off x="4826129" y="2177955"/>
              <a:ext cx="3456538" cy="7155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dirty="0">
                  <a:latin typeface="微软雅黑" panose="020B0503020204020204" pitchFamily="34" charset="-122"/>
                  <a:ea typeface="微软雅黑" panose="020B0503020204020204" pitchFamily="34" charset="-122"/>
                </a:rPr>
                <a:t>点击添加文本或复制文本自此点击添加文本或复制文本自此点击添加文本或复制文本自此点击添加文本或复制文本自此点击添加文本或复制文本自此点击添加文本或复制文本自此</a:t>
              </a:r>
              <a:endParaRPr lang="zh-CN" altLang="en-US" sz="900" dirty="0"/>
            </a:p>
          </p:txBody>
        </p:sp>
      </p:grpSp>
      <p:grpSp>
        <p:nvGrpSpPr>
          <p:cNvPr id="40" name="组合 39"/>
          <p:cNvGrpSpPr/>
          <p:nvPr/>
        </p:nvGrpSpPr>
        <p:grpSpPr>
          <a:xfrm>
            <a:off x="4558140" y="3184425"/>
            <a:ext cx="3867466" cy="990550"/>
            <a:chOff x="4558140" y="3165376"/>
            <a:chExt cx="3867466" cy="990550"/>
          </a:xfrm>
          <a:solidFill>
            <a:srgbClr val="FFAFAF"/>
          </a:solidFill>
        </p:grpSpPr>
        <p:sp>
          <p:nvSpPr>
            <p:cNvPr id="19" name="圆角矩形 18"/>
            <p:cNvSpPr/>
            <p:nvPr/>
          </p:nvSpPr>
          <p:spPr bwMode="auto">
            <a:xfrm>
              <a:off x="4558140" y="3165376"/>
              <a:ext cx="3867466" cy="9905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sp>
          <p:nvSpPr>
            <p:cNvPr id="30" name="矩形 35"/>
            <p:cNvSpPr>
              <a:spLocks noChangeArrowheads="1"/>
            </p:cNvSpPr>
            <p:nvPr/>
          </p:nvSpPr>
          <p:spPr bwMode="auto">
            <a:xfrm>
              <a:off x="4826129" y="3302861"/>
              <a:ext cx="3456538" cy="7155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900" dirty="0">
                  <a:latin typeface="微软雅黑" panose="020B0503020204020204" pitchFamily="34" charset="-122"/>
                  <a:ea typeface="微软雅黑" panose="020B0503020204020204" pitchFamily="34" charset="-122"/>
                </a:rPr>
                <a:t>点击添加文本或复制文本自此点击添加文本或复制文本自此点击添加文本或复制文本自此点击添加文本或复制文本自此点击添加文本或复制文本自此点击添加文本或复制文本自此</a:t>
              </a:r>
              <a:endParaRPr lang="zh-CN" altLang="en-US" sz="900" dirty="0"/>
            </a:p>
          </p:txBody>
        </p:sp>
      </p:grpSp>
      <p:sp>
        <p:nvSpPr>
          <p:cNvPr id="22" name="五边形 21"/>
          <p:cNvSpPr/>
          <p:nvPr/>
        </p:nvSpPr>
        <p:spPr>
          <a:xfrm>
            <a:off x="3470126" y="2301900"/>
            <a:ext cx="1390650" cy="4262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sz="1800" dirty="0"/>
              <a:t> </a:t>
            </a:r>
            <a:r>
              <a:rPr lang="zh-CN" altLang="en-US" sz="1500" b="1" kern="0" dirty="0">
                <a:solidFill>
                  <a:srgbClr val="F8F8F8"/>
                </a:solidFill>
                <a:latin typeface="Arial" panose="020B0604020202020204" pitchFamily="34" charset="0"/>
                <a:ea typeface="微软雅黑" panose="020B0503020204020204" pitchFamily="34" charset="-122"/>
              </a:rPr>
              <a:t>分标题二</a:t>
            </a:r>
          </a:p>
        </p:txBody>
      </p:sp>
      <p:sp>
        <p:nvSpPr>
          <p:cNvPr id="23" name="五边形 22"/>
          <p:cNvSpPr/>
          <p:nvPr/>
        </p:nvSpPr>
        <p:spPr>
          <a:xfrm>
            <a:off x="3462982" y="3466580"/>
            <a:ext cx="1390650" cy="4262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sz="1800" dirty="0"/>
              <a:t> </a:t>
            </a:r>
            <a:r>
              <a:rPr lang="zh-CN" altLang="en-US" sz="1500" b="1" kern="0" dirty="0">
                <a:solidFill>
                  <a:srgbClr val="F8F8F8"/>
                </a:solidFill>
                <a:latin typeface="Arial" panose="020B0604020202020204" pitchFamily="34" charset="0"/>
                <a:ea typeface="微软雅黑" panose="020B0503020204020204" pitchFamily="34" charset="-122"/>
              </a:rPr>
              <a:t>分标题三</a:t>
            </a:r>
          </a:p>
        </p:txBody>
      </p:sp>
      <p:sp>
        <p:nvSpPr>
          <p:cNvPr id="2" name="燕尾形 1"/>
          <p:cNvSpPr/>
          <p:nvPr/>
        </p:nvSpPr>
        <p:spPr bwMode="auto">
          <a:xfrm>
            <a:off x="899593" y="1811959"/>
            <a:ext cx="1546994" cy="1406126"/>
          </a:xfrm>
          <a:prstGeom prst="chevron">
            <a:avLst>
              <a:gd name="adj" fmla="val 36789"/>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1800" b="1">
              <a:latin typeface="Arial" panose="020B0604020202020204" pitchFamily="34" charset="0"/>
              <a:ea typeface="华文细黑" panose="02010600040101010101" pitchFamily="2" charset="-122"/>
            </a:endParaRPr>
          </a:p>
        </p:txBody>
      </p:sp>
      <p:sp>
        <p:nvSpPr>
          <p:cNvPr id="28" name="燕尾形 27"/>
          <p:cNvSpPr/>
          <p:nvPr/>
        </p:nvSpPr>
        <p:spPr bwMode="auto">
          <a:xfrm>
            <a:off x="539553" y="2013012"/>
            <a:ext cx="648238" cy="1004020"/>
          </a:xfrm>
          <a:prstGeom prst="chevron">
            <a:avLst>
              <a:gd name="adj" fmla="val 54224"/>
            </a:avLst>
          </a:prstGeom>
          <a:solidFill>
            <a:srgbClr val="DE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1800" b="1">
              <a:latin typeface="Arial" panose="020B0604020202020204" pitchFamily="34" charset="0"/>
              <a:ea typeface="华文细黑" panose="02010600040101010101" pitchFamily="2" charset="-122"/>
            </a:endParaRPr>
          </a:p>
        </p:txBody>
      </p:sp>
      <p:sp>
        <p:nvSpPr>
          <p:cNvPr id="4" name="TextBox 3"/>
          <p:cNvSpPr txBox="1"/>
          <p:nvPr/>
        </p:nvSpPr>
        <p:spPr>
          <a:xfrm>
            <a:off x="1414080" y="2027510"/>
            <a:ext cx="708848" cy="923330"/>
          </a:xfrm>
          <a:prstGeom prst="rect">
            <a:avLst/>
          </a:prstGeom>
          <a:noFill/>
        </p:spPr>
        <p:txBody>
          <a:bodyPr wrap="none" rtlCol="0">
            <a:spAutoFit/>
          </a:bodyPr>
          <a:lstStyle/>
          <a:p>
            <a:pPr algn="ctr" eaLnBrk="1" hangingPunct="1">
              <a:lnSpc>
                <a:spcPct val="150000"/>
              </a:lnSpc>
              <a:buFont typeface="Arial" panose="020B0604020202020204" pitchFamily="34" charset="0"/>
              <a:buNone/>
              <a:defRPr/>
            </a:pPr>
            <a:r>
              <a:rPr lang="zh-CN" altLang="en-US" sz="1800" kern="0" dirty="0">
                <a:solidFill>
                  <a:srgbClr val="F8F8F8"/>
                </a:solidFill>
                <a:ea typeface="微软雅黑" panose="020B0503020204020204" pitchFamily="34" charset="-122"/>
              </a:rPr>
              <a:t>添 加</a:t>
            </a:r>
            <a:endParaRPr lang="en-US" altLang="zh-CN" sz="1800" kern="0" dirty="0">
              <a:solidFill>
                <a:srgbClr val="F8F8F8"/>
              </a:solidFill>
              <a:ea typeface="微软雅黑" panose="020B0503020204020204" pitchFamily="34" charset="-122"/>
            </a:endParaRPr>
          </a:p>
          <a:p>
            <a:pPr algn="ctr" eaLnBrk="1" hangingPunct="1">
              <a:lnSpc>
                <a:spcPct val="150000"/>
              </a:lnSpc>
              <a:buFont typeface="Arial" panose="020B0604020202020204" pitchFamily="34" charset="0"/>
              <a:buNone/>
              <a:defRPr/>
            </a:pPr>
            <a:r>
              <a:rPr lang="zh-CN" altLang="en-US" sz="1800" kern="0" dirty="0">
                <a:solidFill>
                  <a:srgbClr val="F8F8F8"/>
                </a:solidFill>
                <a:ea typeface="微软雅黑" panose="020B0503020204020204" pitchFamily="34" charset="-122"/>
              </a:rPr>
              <a:t>标 题</a:t>
            </a:r>
          </a:p>
        </p:txBody>
      </p:sp>
      <p:cxnSp>
        <p:nvCxnSpPr>
          <p:cNvPr id="10" name="直接箭头连接符 9"/>
          <p:cNvCxnSpPr>
            <a:stCxn id="2" idx="3"/>
            <a:endCxn id="21" idx="1"/>
          </p:cNvCxnSpPr>
          <p:nvPr/>
        </p:nvCxnSpPr>
        <p:spPr bwMode="auto">
          <a:xfrm flipV="1">
            <a:off x="2446586" y="1429891"/>
            <a:ext cx="1023540" cy="1085130"/>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箭头连接符 31"/>
          <p:cNvCxnSpPr>
            <a:stCxn id="2" idx="3"/>
            <a:endCxn id="22" idx="1"/>
          </p:cNvCxnSpPr>
          <p:nvPr/>
        </p:nvCxnSpPr>
        <p:spPr bwMode="auto">
          <a:xfrm>
            <a:off x="2446586" y="2515021"/>
            <a:ext cx="1023540" cy="0"/>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箭头连接符 33"/>
          <p:cNvCxnSpPr>
            <a:stCxn id="2" idx="3"/>
            <a:endCxn id="23" idx="1"/>
          </p:cNvCxnSpPr>
          <p:nvPr/>
        </p:nvCxnSpPr>
        <p:spPr bwMode="auto">
          <a:xfrm>
            <a:off x="2446587" y="2515021"/>
            <a:ext cx="1016396" cy="1164680"/>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5" name="矩形 4"/>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4" y="139512"/>
            <a:ext cx="2478358"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27" name="AutoShape 10"/>
          <p:cNvSpPr>
            <a:spLocks noChangeArrowheads="1"/>
          </p:cNvSpPr>
          <p:nvPr/>
        </p:nvSpPr>
        <p:spPr bwMode="auto">
          <a:xfrm rot="16200000">
            <a:off x="3964199" y="-1691007"/>
            <a:ext cx="1258950" cy="8443817"/>
          </a:xfrm>
          <a:prstGeom prst="downArrow">
            <a:avLst>
              <a:gd name="adj1" fmla="val 49065"/>
              <a:gd name="adj2" fmla="val 44827"/>
            </a:avLst>
          </a:prstGeom>
          <a:solidFill>
            <a:srgbClr val="AC0000"/>
          </a:solidFill>
          <a:ln>
            <a:noFill/>
          </a:ln>
        </p:spPr>
        <p:txBody>
          <a:bodyPr vert="eaVert"/>
          <a:lstStyle/>
          <a:p>
            <a:endParaRPr lang="zh-CN" altLang="en-US" sz="2000">
              <a:latin typeface="微软雅黑" panose="020B0503020204020204" pitchFamily="34" charset="-122"/>
              <a:ea typeface="微软雅黑" panose="020B0503020204020204" pitchFamily="34" charset="-122"/>
            </a:endParaRPr>
          </a:p>
        </p:txBody>
      </p:sp>
      <p:grpSp>
        <p:nvGrpSpPr>
          <p:cNvPr id="29" name="组合 41"/>
          <p:cNvGrpSpPr/>
          <p:nvPr/>
        </p:nvGrpSpPr>
        <p:grpSpPr bwMode="auto">
          <a:xfrm>
            <a:off x="2589801" y="1800793"/>
            <a:ext cx="1701613" cy="1524290"/>
            <a:chOff x="1214414" y="2786058"/>
            <a:chExt cx="1935848" cy="1751017"/>
          </a:xfrm>
        </p:grpSpPr>
        <p:grpSp>
          <p:nvGrpSpPr>
            <p:cNvPr id="30" name="Group 6"/>
            <p:cNvGrpSpPr/>
            <p:nvPr/>
          </p:nvGrpSpPr>
          <p:grpSpPr bwMode="auto">
            <a:xfrm>
              <a:off x="1295400" y="2786058"/>
              <a:ext cx="1753450" cy="1751017"/>
              <a:chOff x="1823" y="2371"/>
              <a:chExt cx="1801" cy="1801"/>
            </a:xfrm>
          </p:grpSpPr>
          <p:sp>
            <p:nvSpPr>
              <p:cNvPr id="3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33" name="Oval 8"/>
              <p:cNvSpPr>
                <a:spLocks noChangeArrowheads="1"/>
              </p:cNvSpPr>
              <p:nvPr/>
            </p:nvSpPr>
            <p:spPr bwMode="auto">
              <a:xfrm>
                <a:off x="1945" y="2493"/>
                <a:ext cx="1556" cy="1556"/>
              </a:xfrm>
              <a:prstGeom prst="ellipse">
                <a:avLst/>
              </a:prstGeom>
              <a:solidFill>
                <a:srgbClr val="DE000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31"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34" name="组合 46"/>
          <p:cNvGrpSpPr/>
          <p:nvPr/>
        </p:nvGrpSpPr>
        <p:grpSpPr bwMode="auto">
          <a:xfrm>
            <a:off x="4291412" y="1800793"/>
            <a:ext cx="1701612" cy="1524290"/>
            <a:chOff x="1214414" y="2786058"/>
            <a:chExt cx="1935848" cy="1751017"/>
          </a:xfrm>
        </p:grpSpPr>
        <p:grpSp>
          <p:nvGrpSpPr>
            <p:cNvPr id="35" name="Group 6"/>
            <p:cNvGrpSpPr/>
            <p:nvPr/>
          </p:nvGrpSpPr>
          <p:grpSpPr bwMode="auto">
            <a:xfrm>
              <a:off x="1295400" y="2786058"/>
              <a:ext cx="1753450" cy="1751017"/>
              <a:chOff x="1823" y="2371"/>
              <a:chExt cx="1801" cy="1801"/>
            </a:xfrm>
          </p:grpSpPr>
          <p:sp>
            <p:nvSpPr>
              <p:cNvPr id="3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38" name="Oval 8"/>
              <p:cNvSpPr>
                <a:spLocks noChangeArrowheads="1"/>
              </p:cNvSpPr>
              <p:nvPr/>
            </p:nvSpPr>
            <p:spPr bwMode="auto">
              <a:xfrm>
                <a:off x="1945" y="2493"/>
                <a:ext cx="1556" cy="1556"/>
              </a:xfrm>
              <a:prstGeom prst="ellipse">
                <a:avLst/>
              </a:prstGeom>
              <a:solidFill>
                <a:srgbClr val="FF000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3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39" name="组合 51"/>
          <p:cNvGrpSpPr/>
          <p:nvPr/>
        </p:nvGrpSpPr>
        <p:grpSpPr bwMode="auto">
          <a:xfrm>
            <a:off x="6009777" y="1800793"/>
            <a:ext cx="1701613" cy="1524290"/>
            <a:chOff x="1214414" y="2786058"/>
            <a:chExt cx="1935848" cy="1751017"/>
          </a:xfrm>
        </p:grpSpPr>
        <p:grpSp>
          <p:nvGrpSpPr>
            <p:cNvPr id="40" name="Group 6"/>
            <p:cNvGrpSpPr/>
            <p:nvPr/>
          </p:nvGrpSpPr>
          <p:grpSpPr bwMode="auto">
            <a:xfrm>
              <a:off x="1295400" y="2786058"/>
              <a:ext cx="1753450" cy="1751017"/>
              <a:chOff x="1823" y="2371"/>
              <a:chExt cx="1801" cy="1801"/>
            </a:xfrm>
          </p:grpSpPr>
          <p:sp>
            <p:nvSpPr>
              <p:cNvPr id="4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43" name="Oval 8"/>
              <p:cNvSpPr>
                <a:spLocks noChangeArrowheads="1"/>
              </p:cNvSpPr>
              <p:nvPr/>
            </p:nvSpPr>
            <p:spPr bwMode="auto">
              <a:xfrm>
                <a:off x="1945" y="2493"/>
                <a:ext cx="1556" cy="1556"/>
              </a:xfrm>
              <a:prstGeom prst="ellipse">
                <a:avLst/>
              </a:prstGeom>
              <a:solidFill>
                <a:srgbClr val="FFAFAF"/>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4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44" name="组合 40"/>
          <p:cNvGrpSpPr/>
          <p:nvPr/>
        </p:nvGrpSpPr>
        <p:grpSpPr bwMode="auto">
          <a:xfrm>
            <a:off x="925966" y="1800793"/>
            <a:ext cx="1701613" cy="1524290"/>
            <a:chOff x="1214414" y="2786058"/>
            <a:chExt cx="1935848" cy="1751017"/>
          </a:xfrm>
        </p:grpSpPr>
        <p:grpSp>
          <p:nvGrpSpPr>
            <p:cNvPr id="45" name="Group 6"/>
            <p:cNvGrpSpPr/>
            <p:nvPr/>
          </p:nvGrpSpPr>
          <p:grpSpPr bwMode="auto">
            <a:xfrm>
              <a:off x="1295400" y="2786058"/>
              <a:ext cx="1753450" cy="1751017"/>
              <a:chOff x="1823" y="2371"/>
              <a:chExt cx="1801" cy="1801"/>
            </a:xfrm>
          </p:grpSpPr>
          <p:sp>
            <p:nvSpPr>
              <p:cNvPr id="4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48" name="Oval 8"/>
              <p:cNvSpPr>
                <a:spLocks noChangeArrowheads="1"/>
              </p:cNvSpPr>
              <p:nvPr/>
            </p:nvSpPr>
            <p:spPr bwMode="auto">
              <a:xfrm>
                <a:off x="1946" y="2493"/>
                <a:ext cx="1556" cy="1556"/>
              </a:xfrm>
              <a:prstGeom prst="ellipse">
                <a:avLst/>
              </a:prstGeom>
              <a:solidFill>
                <a:srgbClr val="AC0000"/>
              </a:solidFill>
              <a:ln w="38100">
                <a:solidFill>
                  <a:srgbClr val="FFFFFF"/>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4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添加文本</a:t>
              </a:r>
            </a:p>
          </p:txBody>
        </p:sp>
      </p:grpSp>
      <p:sp>
        <p:nvSpPr>
          <p:cNvPr id="49" name="矩形标注 48"/>
          <p:cNvSpPr/>
          <p:nvPr/>
        </p:nvSpPr>
        <p:spPr>
          <a:xfrm>
            <a:off x="2921466" y="3542126"/>
            <a:ext cx="1477858" cy="45262"/>
          </a:xfrm>
          <a:prstGeom prst="wedgeRectCallout">
            <a:avLst>
              <a:gd name="adj1" fmla="val -17526"/>
              <a:gd name="adj2" fmla="val -509465"/>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sp>
        <p:nvSpPr>
          <p:cNvPr id="50" name="矩形标注 49"/>
          <p:cNvSpPr/>
          <p:nvPr/>
        </p:nvSpPr>
        <p:spPr>
          <a:xfrm>
            <a:off x="1230308" y="1507342"/>
            <a:ext cx="1584840" cy="63499"/>
          </a:xfrm>
          <a:prstGeom prst="wedgeRectCallout">
            <a:avLst>
              <a:gd name="adj1" fmla="val -23398"/>
              <a:gd name="adj2" fmla="val 403291"/>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sp>
        <p:nvSpPr>
          <p:cNvPr id="51" name="Rectangle 28"/>
          <p:cNvSpPr>
            <a:spLocks noChangeArrowheads="1"/>
          </p:cNvSpPr>
          <p:nvPr/>
        </p:nvSpPr>
        <p:spPr bwMode="auto">
          <a:xfrm>
            <a:off x="2901119" y="3551701"/>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2" name="Rectangle 28"/>
          <p:cNvSpPr>
            <a:spLocks noChangeArrowheads="1"/>
          </p:cNvSpPr>
          <p:nvPr/>
        </p:nvSpPr>
        <p:spPr bwMode="auto">
          <a:xfrm>
            <a:off x="1297382" y="995190"/>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3" name="矩形标注 52"/>
          <p:cNvSpPr/>
          <p:nvPr/>
        </p:nvSpPr>
        <p:spPr>
          <a:xfrm>
            <a:off x="4542676" y="1507342"/>
            <a:ext cx="1584840" cy="63499"/>
          </a:xfrm>
          <a:prstGeom prst="wedgeRectCallout">
            <a:avLst>
              <a:gd name="adj1" fmla="val -23398"/>
              <a:gd name="adj2" fmla="val 403291"/>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sp>
        <p:nvSpPr>
          <p:cNvPr id="54" name="Rectangle 28"/>
          <p:cNvSpPr>
            <a:spLocks noChangeArrowheads="1"/>
          </p:cNvSpPr>
          <p:nvPr/>
        </p:nvSpPr>
        <p:spPr bwMode="auto">
          <a:xfrm>
            <a:off x="4609750" y="995190"/>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5" name="矩形标注 54"/>
          <p:cNvSpPr/>
          <p:nvPr/>
        </p:nvSpPr>
        <p:spPr>
          <a:xfrm>
            <a:off x="6377850" y="3542126"/>
            <a:ext cx="1477858" cy="45262"/>
          </a:xfrm>
          <a:prstGeom prst="wedgeRectCallout">
            <a:avLst>
              <a:gd name="adj1" fmla="val -17526"/>
              <a:gd name="adj2" fmla="val -509465"/>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sp>
        <p:nvSpPr>
          <p:cNvPr id="56" name="Rectangle 28"/>
          <p:cNvSpPr>
            <a:spLocks noChangeArrowheads="1"/>
          </p:cNvSpPr>
          <p:nvPr/>
        </p:nvSpPr>
        <p:spPr bwMode="auto">
          <a:xfrm>
            <a:off x="6357503" y="3551701"/>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7" name="圆角矩形 56"/>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59" name="矩形 58"/>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55"/>
          <p:cNvSpPr txBox="1">
            <a:spLocks noChangeArrowheads="1"/>
          </p:cNvSpPr>
          <p:nvPr/>
        </p:nvSpPr>
        <p:spPr bwMode="auto">
          <a:xfrm>
            <a:off x="952844" y="463362"/>
            <a:ext cx="240991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42" name="Freeform 12"/>
          <p:cNvSpPr/>
          <p:nvPr/>
        </p:nvSpPr>
        <p:spPr bwMode="auto">
          <a:xfrm>
            <a:off x="4609583" y="2696589"/>
            <a:ext cx="1417305" cy="1423494"/>
          </a:xfrm>
          <a:custGeom>
            <a:avLst/>
            <a:gdLst>
              <a:gd name="T0" fmla="*/ 0 w 2320"/>
              <a:gd name="T1" fmla="*/ 1620 h 2320"/>
              <a:gd name="T2" fmla="*/ 700 w 2320"/>
              <a:gd name="T3" fmla="*/ 2320 h 2320"/>
              <a:gd name="T4" fmla="*/ 2320 w 2320"/>
              <a:gd name="T5" fmla="*/ 2320 h 2320"/>
              <a:gd name="T6" fmla="*/ 2320 w 2320"/>
              <a:gd name="T7" fmla="*/ 700 h 2320"/>
              <a:gd name="T8" fmla="*/ 1620 w 2320"/>
              <a:gd name="T9" fmla="*/ 0 h 2320"/>
              <a:gd name="T10" fmla="*/ 0 w 2320"/>
              <a:gd name="T11" fmla="*/ 0 h 2320"/>
              <a:gd name="T12" fmla="*/ 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solidFill>
            <a:srgbClr val="AC0000"/>
          </a:solidFill>
          <a:ln>
            <a:noFill/>
          </a:ln>
        </p:spPr>
        <p:txBody>
          <a:bodyPr vert="horz" wrap="square" lIns="91440" tIns="45720" rIns="91440" bIns="45720" numCol="1" anchor="t" anchorCtr="0" compatLnSpc="1"/>
          <a:lstStyle/>
          <a:p>
            <a:endParaRPr lang="zh-CN" altLang="en-US" sz="1800" dirty="0"/>
          </a:p>
        </p:txBody>
      </p:sp>
      <p:sp>
        <p:nvSpPr>
          <p:cNvPr id="43" name="Freeform 13"/>
          <p:cNvSpPr/>
          <p:nvPr/>
        </p:nvSpPr>
        <p:spPr bwMode="auto">
          <a:xfrm>
            <a:off x="3103186" y="2696589"/>
            <a:ext cx="1417305" cy="1423494"/>
          </a:xfrm>
          <a:custGeom>
            <a:avLst/>
            <a:gdLst>
              <a:gd name="T0" fmla="*/ 2320 w 2320"/>
              <a:gd name="T1" fmla="*/ 1620 h 2320"/>
              <a:gd name="T2" fmla="*/ 1620 w 2320"/>
              <a:gd name="T3" fmla="*/ 2320 h 2320"/>
              <a:gd name="T4" fmla="*/ 0 w 2320"/>
              <a:gd name="T5" fmla="*/ 2320 h 2320"/>
              <a:gd name="T6" fmla="*/ 0 w 2320"/>
              <a:gd name="T7" fmla="*/ 700 h 2320"/>
              <a:gd name="T8" fmla="*/ 700 w 2320"/>
              <a:gd name="T9" fmla="*/ 0 h 2320"/>
              <a:gd name="T10" fmla="*/ 2320 w 2320"/>
              <a:gd name="T11" fmla="*/ 0 h 2320"/>
              <a:gd name="T12" fmla="*/ 232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rgbClr val="AC0000"/>
          </a:solidFill>
          <a:ln>
            <a:noFill/>
          </a:ln>
        </p:spPr>
        <p:txBody>
          <a:bodyPr vert="horz" wrap="square" lIns="91440" tIns="45720" rIns="91440" bIns="45720" numCol="1" anchor="t" anchorCtr="0" compatLnSpc="1"/>
          <a:lstStyle/>
          <a:p>
            <a:endParaRPr lang="zh-CN" altLang="en-US" sz="1800"/>
          </a:p>
        </p:txBody>
      </p:sp>
      <p:sp>
        <p:nvSpPr>
          <p:cNvPr id="44" name="Freeform 14"/>
          <p:cNvSpPr/>
          <p:nvPr/>
        </p:nvSpPr>
        <p:spPr bwMode="auto">
          <a:xfrm>
            <a:off x="4609583" y="1189882"/>
            <a:ext cx="1417305" cy="1420401"/>
          </a:xfrm>
          <a:custGeom>
            <a:avLst/>
            <a:gdLst>
              <a:gd name="T0" fmla="*/ 0 w 2320"/>
              <a:gd name="T1" fmla="*/ 700 h 2320"/>
              <a:gd name="T2" fmla="*/ 700 w 2320"/>
              <a:gd name="T3" fmla="*/ 0 h 2320"/>
              <a:gd name="T4" fmla="*/ 2320 w 2320"/>
              <a:gd name="T5" fmla="*/ 0 h 2320"/>
              <a:gd name="T6" fmla="*/ 2320 w 2320"/>
              <a:gd name="T7" fmla="*/ 1620 h 2320"/>
              <a:gd name="T8" fmla="*/ 1620 w 2320"/>
              <a:gd name="T9" fmla="*/ 2320 h 2320"/>
              <a:gd name="T10" fmla="*/ 0 w 2320"/>
              <a:gd name="T11" fmla="*/ 2320 h 2320"/>
              <a:gd name="T12" fmla="*/ 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rgbClr val="AC0000"/>
          </a:solidFill>
          <a:ln>
            <a:noFill/>
          </a:ln>
        </p:spPr>
        <p:txBody>
          <a:bodyPr vert="horz" wrap="square" lIns="91440" tIns="45720" rIns="91440" bIns="45720" numCol="1" anchor="t" anchorCtr="0" compatLnSpc="1"/>
          <a:lstStyle/>
          <a:p>
            <a:endParaRPr lang="zh-CN" altLang="en-US" sz="1800"/>
          </a:p>
        </p:txBody>
      </p:sp>
      <p:sp>
        <p:nvSpPr>
          <p:cNvPr id="45" name="Freeform 15"/>
          <p:cNvSpPr/>
          <p:nvPr/>
        </p:nvSpPr>
        <p:spPr bwMode="auto">
          <a:xfrm>
            <a:off x="3103186" y="1189882"/>
            <a:ext cx="1417305" cy="1420401"/>
          </a:xfrm>
          <a:custGeom>
            <a:avLst/>
            <a:gdLst>
              <a:gd name="T0" fmla="*/ 2320 w 2320"/>
              <a:gd name="T1" fmla="*/ 700 h 2320"/>
              <a:gd name="T2" fmla="*/ 1620 w 2320"/>
              <a:gd name="T3" fmla="*/ 0 h 2320"/>
              <a:gd name="T4" fmla="*/ 0 w 2320"/>
              <a:gd name="T5" fmla="*/ 0 h 2320"/>
              <a:gd name="T6" fmla="*/ 0 w 2320"/>
              <a:gd name="T7" fmla="*/ 1620 h 2320"/>
              <a:gd name="T8" fmla="*/ 700 w 2320"/>
              <a:gd name="T9" fmla="*/ 2320 h 2320"/>
              <a:gd name="T10" fmla="*/ 2320 w 2320"/>
              <a:gd name="T11" fmla="*/ 2320 h 2320"/>
              <a:gd name="T12" fmla="*/ 232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rgbClr val="AC0000"/>
          </a:solidFill>
          <a:ln>
            <a:noFill/>
          </a:ln>
        </p:spPr>
        <p:txBody>
          <a:bodyPr vert="horz" wrap="square" lIns="91440" tIns="45720" rIns="91440" bIns="45720" numCol="1" anchor="t" anchorCtr="0" compatLnSpc="1"/>
          <a:lstStyle/>
          <a:p>
            <a:endParaRPr lang="zh-CN" altLang="en-US" sz="1800"/>
          </a:p>
        </p:txBody>
      </p:sp>
      <p:sp>
        <p:nvSpPr>
          <p:cNvPr id="75" name="Freeform 16"/>
          <p:cNvSpPr/>
          <p:nvPr/>
        </p:nvSpPr>
        <p:spPr bwMode="auto">
          <a:xfrm>
            <a:off x="4180090" y="2266786"/>
            <a:ext cx="340401" cy="343497"/>
          </a:xfrm>
          <a:custGeom>
            <a:avLst/>
            <a:gdLst>
              <a:gd name="T0" fmla="*/ 560 w 560"/>
              <a:gd name="T1" fmla="*/ 559 h 559"/>
              <a:gd name="T2" fmla="*/ 0 w 560"/>
              <a:gd name="T3" fmla="*/ 559 h 559"/>
              <a:gd name="T4" fmla="*/ 560 w 560"/>
              <a:gd name="T5" fmla="*/ 0 h 559"/>
              <a:gd name="T6" fmla="*/ 560 w 560"/>
              <a:gd name="T7" fmla="*/ 559 h 559"/>
            </a:gdLst>
            <a:ahLst/>
            <a:cxnLst>
              <a:cxn ang="0">
                <a:pos x="T0" y="T1"/>
              </a:cxn>
              <a:cxn ang="0">
                <a:pos x="T2" y="T3"/>
              </a:cxn>
              <a:cxn ang="0">
                <a:pos x="T4" y="T5"/>
              </a:cxn>
              <a:cxn ang="0">
                <a:pos x="T6" y="T7"/>
              </a:cxn>
            </a:cxnLst>
            <a:rect l="0" t="0" r="r" b="b"/>
            <a:pathLst>
              <a:path w="560" h="559">
                <a:moveTo>
                  <a:pt x="560" y="559"/>
                </a:moveTo>
                <a:lnTo>
                  <a:pt x="0" y="559"/>
                </a:lnTo>
                <a:cubicBezTo>
                  <a:pt x="0" y="250"/>
                  <a:pt x="251" y="0"/>
                  <a:pt x="560" y="0"/>
                </a:cubicBezTo>
                <a:lnTo>
                  <a:pt x="560" y="559"/>
                </a:lnTo>
                <a:close/>
              </a:path>
            </a:pathLst>
          </a:custGeom>
          <a:solidFill>
            <a:schemeClr val="bg1">
              <a:lumMod val="85000"/>
            </a:schemeClr>
          </a:solidFill>
          <a:ln>
            <a:noFill/>
          </a:ln>
        </p:spPr>
        <p:txBody>
          <a:bodyPr vert="horz" wrap="square" lIns="91440" tIns="45720" rIns="91440" bIns="45720" numCol="1" anchor="t" anchorCtr="0" compatLnSpc="1"/>
          <a:lstStyle/>
          <a:p>
            <a:pPr algn="r"/>
            <a:endParaRPr lang="zh-CN" altLang="en-US" sz="1800" dirty="0">
              <a:latin typeface="微软雅黑" panose="020B0503020204020204" pitchFamily="34" charset="-122"/>
              <a:ea typeface="微软雅黑" panose="020B0503020204020204" pitchFamily="34" charset="-122"/>
            </a:endParaRPr>
          </a:p>
        </p:txBody>
      </p:sp>
      <p:sp>
        <p:nvSpPr>
          <p:cNvPr id="76" name="Freeform 17"/>
          <p:cNvSpPr/>
          <p:nvPr/>
        </p:nvSpPr>
        <p:spPr bwMode="auto">
          <a:xfrm>
            <a:off x="4609582" y="2266786"/>
            <a:ext cx="340401" cy="343497"/>
          </a:xfrm>
          <a:custGeom>
            <a:avLst/>
            <a:gdLst>
              <a:gd name="T0" fmla="*/ 0 w 559"/>
              <a:gd name="T1" fmla="*/ 559 h 559"/>
              <a:gd name="T2" fmla="*/ 559 w 559"/>
              <a:gd name="T3" fmla="*/ 559 h 559"/>
              <a:gd name="T4" fmla="*/ 0 w 559"/>
              <a:gd name="T5" fmla="*/ 0 h 559"/>
              <a:gd name="T6" fmla="*/ 0 w 559"/>
              <a:gd name="T7" fmla="*/ 559 h 559"/>
            </a:gdLst>
            <a:ahLst/>
            <a:cxnLst>
              <a:cxn ang="0">
                <a:pos x="T0" y="T1"/>
              </a:cxn>
              <a:cxn ang="0">
                <a:pos x="T2" y="T3"/>
              </a:cxn>
              <a:cxn ang="0">
                <a:pos x="T4" y="T5"/>
              </a:cxn>
              <a:cxn ang="0">
                <a:pos x="T6" y="T7"/>
              </a:cxn>
            </a:cxnLst>
            <a:rect l="0" t="0" r="r" b="b"/>
            <a:pathLst>
              <a:path w="559" h="559">
                <a:moveTo>
                  <a:pt x="0" y="559"/>
                </a:moveTo>
                <a:lnTo>
                  <a:pt x="559" y="559"/>
                </a:lnTo>
                <a:cubicBezTo>
                  <a:pt x="559" y="250"/>
                  <a:pt x="309" y="0"/>
                  <a:pt x="0" y="0"/>
                </a:cubicBezTo>
                <a:lnTo>
                  <a:pt x="0" y="559"/>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1800"/>
          </a:p>
        </p:txBody>
      </p:sp>
      <p:sp>
        <p:nvSpPr>
          <p:cNvPr id="77" name="Freeform 18"/>
          <p:cNvSpPr/>
          <p:nvPr/>
        </p:nvSpPr>
        <p:spPr bwMode="auto">
          <a:xfrm>
            <a:off x="4180090" y="2696590"/>
            <a:ext cx="340401" cy="343497"/>
          </a:xfrm>
          <a:custGeom>
            <a:avLst/>
            <a:gdLst>
              <a:gd name="T0" fmla="*/ 560 w 560"/>
              <a:gd name="T1" fmla="*/ 0 h 560"/>
              <a:gd name="T2" fmla="*/ 0 w 560"/>
              <a:gd name="T3" fmla="*/ 0 h 560"/>
              <a:gd name="T4" fmla="*/ 560 w 560"/>
              <a:gd name="T5" fmla="*/ 560 h 560"/>
              <a:gd name="T6" fmla="*/ 560 w 560"/>
              <a:gd name="T7" fmla="*/ 0 h 560"/>
            </a:gdLst>
            <a:ahLst/>
            <a:cxnLst>
              <a:cxn ang="0">
                <a:pos x="T0" y="T1"/>
              </a:cxn>
              <a:cxn ang="0">
                <a:pos x="T2" y="T3"/>
              </a:cxn>
              <a:cxn ang="0">
                <a:pos x="T4" y="T5"/>
              </a:cxn>
              <a:cxn ang="0">
                <a:pos x="T6" y="T7"/>
              </a:cxn>
            </a:cxnLst>
            <a:rect l="0" t="0" r="r" b="b"/>
            <a:pathLst>
              <a:path w="560" h="560">
                <a:moveTo>
                  <a:pt x="560" y="0"/>
                </a:moveTo>
                <a:lnTo>
                  <a:pt x="0" y="0"/>
                </a:lnTo>
                <a:cubicBezTo>
                  <a:pt x="0" y="309"/>
                  <a:pt x="251" y="560"/>
                  <a:pt x="560" y="560"/>
                </a:cubicBezTo>
                <a:lnTo>
                  <a:pt x="560" y="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1800"/>
          </a:p>
        </p:txBody>
      </p:sp>
      <p:sp>
        <p:nvSpPr>
          <p:cNvPr id="78" name="Freeform 19"/>
          <p:cNvSpPr/>
          <p:nvPr/>
        </p:nvSpPr>
        <p:spPr bwMode="auto">
          <a:xfrm>
            <a:off x="4609582" y="2696590"/>
            <a:ext cx="340401" cy="343497"/>
          </a:xfrm>
          <a:custGeom>
            <a:avLst/>
            <a:gdLst>
              <a:gd name="T0" fmla="*/ 0 w 559"/>
              <a:gd name="T1" fmla="*/ 0 h 560"/>
              <a:gd name="T2" fmla="*/ 559 w 559"/>
              <a:gd name="T3" fmla="*/ 0 h 560"/>
              <a:gd name="T4" fmla="*/ 0 w 559"/>
              <a:gd name="T5" fmla="*/ 560 h 560"/>
              <a:gd name="T6" fmla="*/ 0 w 559"/>
              <a:gd name="T7" fmla="*/ 0 h 560"/>
            </a:gdLst>
            <a:ahLst/>
            <a:cxnLst>
              <a:cxn ang="0">
                <a:pos x="T0" y="T1"/>
              </a:cxn>
              <a:cxn ang="0">
                <a:pos x="T2" y="T3"/>
              </a:cxn>
              <a:cxn ang="0">
                <a:pos x="T4" y="T5"/>
              </a:cxn>
              <a:cxn ang="0">
                <a:pos x="T6" y="T7"/>
              </a:cxn>
            </a:cxnLst>
            <a:rect l="0" t="0" r="r" b="b"/>
            <a:pathLst>
              <a:path w="559" h="560">
                <a:moveTo>
                  <a:pt x="0" y="0"/>
                </a:moveTo>
                <a:lnTo>
                  <a:pt x="559" y="0"/>
                </a:lnTo>
                <a:cubicBezTo>
                  <a:pt x="559" y="309"/>
                  <a:pt x="309" y="560"/>
                  <a:pt x="0" y="560"/>
                </a:cubicBezTo>
                <a:lnTo>
                  <a:pt x="0" y="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1800"/>
          </a:p>
        </p:txBody>
      </p:sp>
      <p:sp>
        <p:nvSpPr>
          <p:cNvPr id="79" name="矩形 78"/>
          <p:cNvSpPr/>
          <p:nvPr/>
        </p:nvSpPr>
        <p:spPr>
          <a:xfrm>
            <a:off x="4341282" y="2359534"/>
            <a:ext cx="117593" cy="215444"/>
          </a:xfrm>
          <a:prstGeom prst="rect">
            <a:avLst/>
          </a:prstGeom>
        </p:spPr>
        <p:txBody>
          <a:bodyPr wrap="square" lIns="0" tIns="0" rIns="0" bIns="0">
            <a:spAutoFit/>
          </a:bodyPr>
          <a:lstStyle/>
          <a:p>
            <a:pPr algn="r"/>
            <a:r>
              <a:rPr lang="en-US" altLang="zh-CN" sz="1400" dirty="0">
                <a:solidFill>
                  <a:srgbClr val="AC0000"/>
                </a:solidFill>
                <a:latin typeface="微软雅黑" panose="020B0503020204020204" pitchFamily="34" charset="-122"/>
                <a:ea typeface="微软雅黑" panose="020B0503020204020204" pitchFamily="34" charset="-122"/>
              </a:rPr>
              <a:t>1</a:t>
            </a:r>
            <a:endParaRPr lang="zh-CN" altLang="en-US" sz="1400" dirty="0">
              <a:solidFill>
                <a:srgbClr val="AC0000"/>
              </a:solidFill>
              <a:latin typeface="微软雅黑" panose="020B0503020204020204" pitchFamily="34" charset="-122"/>
              <a:ea typeface="微软雅黑" panose="020B0503020204020204" pitchFamily="34" charset="-122"/>
            </a:endParaRPr>
          </a:p>
        </p:txBody>
      </p:sp>
      <p:sp>
        <p:nvSpPr>
          <p:cNvPr id="80" name="矩形 79"/>
          <p:cNvSpPr/>
          <p:nvPr/>
        </p:nvSpPr>
        <p:spPr>
          <a:xfrm>
            <a:off x="4662669" y="2359534"/>
            <a:ext cx="117593" cy="215444"/>
          </a:xfrm>
          <a:prstGeom prst="rect">
            <a:avLst/>
          </a:prstGeom>
        </p:spPr>
        <p:txBody>
          <a:bodyPr wrap="square" lIns="0" tIns="0" rIns="0" bIns="0">
            <a:spAutoFit/>
          </a:bodyPr>
          <a:lstStyle/>
          <a:p>
            <a:pPr algn="r"/>
            <a:r>
              <a:rPr lang="en-US" altLang="zh-CN" sz="1400" dirty="0">
                <a:solidFill>
                  <a:srgbClr val="AC0000"/>
                </a:solidFill>
                <a:latin typeface="微软雅黑" panose="020B0503020204020204" pitchFamily="34" charset="-122"/>
                <a:ea typeface="微软雅黑" panose="020B0503020204020204" pitchFamily="34" charset="-122"/>
              </a:rPr>
              <a:t>2</a:t>
            </a:r>
            <a:endParaRPr lang="zh-CN" altLang="en-US" sz="1400" dirty="0">
              <a:solidFill>
                <a:srgbClr val="AC0000"/>
              </a:solidFill>
              <a:latin typeface="微软雅黑" panose="020B0503020204020204" pitchFamily="34" charset="-122"/>
              <a:ea typeface="微软雅黑" panose="020B0503020204020204" pitchFamily="34" charset="-122"/>
            </a:endParaRPr>
          </a:p>
        </p:txBody>
      </p:sp>
      <p:sp>
        <p:nvSpPr>
          <p:cNvPr id="81" name="矩形 80"/>
          <p:cNvSpPr/>
          <p:nvPr/>
        </p:nvSpPr>
        <p:spPr>
          <a:xfrm>
            <a:off x="4341280" y="2713826"/>
            <a:ext cx="117594" cy="215444"/>
          </a:xfrm>
          <a:prstGeom prst="rect">
            <a:avLst/>
          </a:prstGeom>
        </p:spPr>
        <p:txBody>
          <a:bodyPr wrap="square" lIns="0" tIns="0" rIns="0" bIns="0">
            <a:spAutoFit/>
          </a:bodyPr>
          <a:lstStyle/>
          <a:p>
            <a:pPr algn="r"/>
            <a:r>
              <a:rPr lang="en-US" altLang="zh-CN" sz="1400" dirty="0">
                <a:solidFill>
                  <a:srgbClr val="AC0000"/>
                </a:solidFill>
                <a:latin typeface="微软雅黑" panose="020B0503020204020204" pitchFamily="34" charset="-122"/>
                <a:ea typeface="微软雅黑" panose="020B0503020204020204" pitchFamily="34" charset="-122"/>
              </a:rPr>
              <a:t>3</a:t>
            </a:r>
            <a:endParaRPr lang="zh-CN" altLang="en-US" sz="1400" dirty="0">
              <a:solidFill>
                <a:srgbClr val="AC0000"/>
              </a:solidFill>
              <a:latin typeface="微软雅黑" panose="020B0503020204020204" pitchFamily="34" charset="-122"/>
              <a:ea typeface="微软雅黑" panose="020B0503020204020204" pitchFamily="34" charset="-122"/>
            </a:endParaRPr>
          </a:p>
        </p:txBody>
      </p:sp>
      <p:sp>
        <p:nvSpPr>
          <p:cNvPr id="82" name="矩形 81"/>
          <p:cNvSpPr/>
          <p:nvPr/>
        </p:nvSpPr>
        <p:spPr>
          <a:xfrm>
            <a:off x="4662669" y="2713827"/>
            <a:ext cx="117593" cy="215444"/>
          </a:xfrm>
          <a:prstGeom prst="rect">
            <a:avLst/>
          </a:prstGeom>
        </p:spPr>
        <p:txBody>
          <a:bodyPr wrap="square" lIns="0" tIns="0" rIns="0" bIns="0">
            <a:spAutoFit/>
          </a:bodyPr>
          <a:lstStyle/>
          <a:p>
            <a:pPr algn="r"/>
            <a:r>
              <a:rPr lang="en-US" altLang="zh-CN" sz="1400" dirty="0">
                <a:solidFill>
                  <a:srgbClr val="AC0000"/>
                </a:solidFill>
                <a:latin typeface="微软雅黑" panose="020B0503020204020204" pitchFamily="34" charset="-122"/>
                <a:ea typeface="微软雅黑" panose="020B0503020204020204" pitchFamily="34" charset="-122"/>
              </a:rPr>
              <a:t>4</a:t>
            </a:r>
            <a:endParaRPr lang="zh-CN" altLang="en-US" sz="1400" dirty="0">
              <a:solidFill>
                <a:srgbClr val="AC0000"/>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730604" y="1117874"/>
            <a:ext cx="2161176"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solidFill>
              </a:rPr>
              <a:t>点击输入简要文字内容，</a:t>
            </a:r>
            <a:endParaRPr lang="en-US" altLang="zh-CN" sz="1200" dirty="0">
              <a:solidFill>
                <a:schemeClr val="tx1"/>
              </a:solidFill>
            </a:endParaRPr>
          </a:p>
          <a:p>
            <a:r>
              <a:rPr lang="zh-CN" altLang="en-US" sz="1200" dirty="0">
                <a:solidFill>
                  <a:schemeClr val="tx1"/>
                </a:solidFill>
              </a:rPr>
              <a:t>文字内容需概括精炼，</a:t>
            </a:r>
            <a:endParaRPr lang="en-US" altLang="zh-CN" sz="1200" dirty="0">
              <a:solidFill>
                <a:schemeClr val="tx1"/>
              </a:solidFill>
            </a:endParaRPr>
          </a:p>
          <a:p>
            <a:r>
              <a:rPr lang="zh-CN" altLang="en-US" sz="1200" dirty="0">
                <a:solidFill>
                  <a:schemeClr val="tx1"/>
                </a:solidFill>
              </a:rPr>
              <a:t>不用多余的文字修饰，</a:t>
            </a:r>
            <a:endParaRPr lang="en-US" altLang="zh-CN" sz="1200" dirty="0">
              <a:solidFill>
                <a:schemeClr val="tx1"/>
              </a:solidFill>
            </a:endParaRPr>
          </a:p>
          <a:p>
            <a:r>
              <a:rPr lang="zh-CN" altLang="en-US" sz="1200" dirty="0">
                <a:solidFill>
                  <a:schemeClr val="tx1"/>
                </a:solidFill>
              </a:rPr>
              <a:t>言简意赅的说明分项内容</a:t>
            </a:r>
            <a:r>
              <a:rPr lang="en-US" altLang="zh-CN" sz="1200" dirty="0">
                <a:solidFill>
                  <a:schemeClr val="tx1"/>
                </a:solidFill>
              </a:rPr>
              <a:t>……</a:t>
            </a:r>
          </a:p>
        </p:txBody>
      </p:sp>
      <p:sp>
        <p:nvSpPr>
          <p:cNvPr id="84" name="TextBox 83"/>
          <p:cNvSpPr txBox="1"/>
          <p:nvPr/>
        </p:nvSpPr>
        <p:spPr>
          <a:xfrm>
            <a:off x="3362760" y="1507666"/>
            <a:ext cx="898156" cy="661720"/>
          </a:xfrm>
          <a:prstGeom prst="rect">
            <a:avLst/>
          </a:prstGeom>
          <a:noFill/>
        </p:spPr>
        <p:txBody>
          <a:bodyPr wrap="square" l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 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 题</a:t>
            </a:r>
          </a:p>
        </p:txBody>
      </p:sp>
      <p:sp>
        <p:nvSpPr>
          <p:cNvPr id="85" name="TextBox 84"/>
          <p:cNvSpPr txBox="1"/>
          <p:nvPr/>
        </p:nvSpPr>
        <p:spPr>
          <a:xfrm>
            <a:off x="4884825" y="1507666"/>
            <a:ext cx="866818" cy="661720"/>
          </a:xfrm>
          <a:prstGeom prst="rect">
            <a:avLst/>
          </a:prstGeom>
          <a:noFill/>
        </p:spPr>
        <p:txBody>
          <a:bodyPr wrap="square" l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 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 题</a:t>
            </a:r>
          </a:p>
        </p:txBody>
      </p:sp>
      <p:sp>
        <p:nvSpPr>
          <p:cNvPr id="86" name="TextBox 85"/>
          <p:cNvSpPr txBox="1"/>
          <p:nvPr/>
        </p:nvSpPr>
        <p:spPr>
          <a:xfrm>
            <a:off x="3373875" y="3015921"/>
            <a:ext cx="875926" cy="661720"/>
          </a:xfrm>
          <a:prstGeom prst="rect">
            <a:avLst/>
          </a:prstGeom>
          <a:noFill/>
        </p:spPr>
        <p:txBody>
          <a:bodyPr wrap="square" l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 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 题</a:t>
            </a:r>
          </a:p>
        </p:txBody>
      </p:sp>
      <p:sp>
        <p:nvSpPr>
          <p:cNvPr id="87" name="TextBox 86"/>
          <p:cNvSpPr txBox="1"/>
          <p:nvPr/>
        </p:nvSpPr>
        <p:spPr>
          <a:xfrm>
            <a:off x="4884825" y="3015921"/>
            <a:ext cx="866818" cy="661720"/>
          </a:xfrm>
          <a:prstGeom prst="rect">
            <a:avLst/>
          </a:prstGeom>
          <a:noFill/>
        </p:spPr>
        <p:txBody>
          <a:bodyPr wrap="square" l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 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 题</a:t>
            </a:r>
          </a:p>
        </p:txBody>
      </p:sp>
      <p:sp>
        <p:nvSpPr>
          <p:cNvPr id="88" name="TextBox 87"/>
          <p:cNvSpPr txBox="1"/>
          <p:nvPr/>
        </p:nvSpPr>
        <p:spPr>
          <a:xfrm>
            <a:off x="6265248" y="1117874"/>
            <a:ext cx="2411208"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solidFill>
              </a:rPr>
              <a:t>点击输入简要文字内容，</a:t>
            </a:r>
            <a:endParaRPr lang="en-US" altLang="zh-CN" sz="1200" dirty="0">
              <a:solidFill>
                <a:schemeClr val="tx1"/>
              </a:solidFill>
            </a:endParaRPr>
          </a:p>
          <a:p>
            <a:r>
              <a:rPr lang="zh-CN" altLang="en-US" sz="1200" dirty="0">
                <a:solidFill>
                  <a:schemeClr val="tx1"/>
                </a:solidFill>
              </a:rPr>
              <a:t>文字内容需概括精炼，</a:t>
            </a:r>
            <a:endParaRPr lang="en-US" altLang="zh-CN" sz="1200" dirty="0">
              <a:solidFill>
                <a:schemeClr val="tx1"/>
              </a:solidFill>
            </a:endParaRPr>
          </a:p>
          <a:p>
            <a:r>
              <a:rPr lang="zh-CN" altLang="en-US" sz="1200" dirty="0">
                <a:solidFill>
                  <a:schemeClr val="tx1"/>
                </a:solidFill>
              </a:rPr>
              <a:t>不用多余的文字修饰，</a:t>
            </a:r>
            <a:endParaRPr lang="en-US" altLang="zh-CN" sz="1200" dirty="0">
              <a:solidFill>
                <a:schemeClr val="tx1"/>
              </a:solidFill>
            </a:endParaRPr>
          </a:p>
          <a:p>
            <a:r>
              <a:rPr lang="zh-CN" altLang="en-US" sz="1200" dirty="0">
                <a:solidFill>
                  <a:schemeClr val="tx1"/>
                </a:solidFill>
              </a:rPr>
              <a:t>言简意赅的说明分项内容</a:t>
            </a:r>
            <a:r>
              <a:rPr lang="en-US" altLang="zh-CN" sz="1200" dirty="0">
                <a:solidFill>
                  <a:schemeClr val="tx1"/>
                </a:solidFill>
              </a:rPr>
              <a:t>……</a:t>
            </a:r>
          </a:p>
        </p:txBody>
      </p:sp>
      <p:sp>
        <p:nvSpPr>
          <p:cNvPr id="89" name="TextBox 88"/>
          <p:cNvSpPr txBox="1"/>
          <p:nvPr/>
        </p:nvSpPr>
        <p:spPr>
          <a:xfrm>
            <a:off x="730604" y="2846066"/>
            <a:ext cx="2185212"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solidFill>
              </a:rPr>
              <a:t>点击输入简要文字内容，</a:t>
            </a:r>
            <a:endParaRPr lang="en-US" altLang="zh-CN" sz="1200" dirty="0">
              <a:solidFill>
                <a:schemeClr val="tx1"/>
              </a:solidFill>
            </a:endParaRPr>
          </a:p>
          <a:p>
            <a:r>
              <a:rPr lang="zh-CN" altLang="en-US" sz="1200" dirty="0">
                <a:solidFill>
                  <a:schemeClr val="tx1"/>
                </a:solidFill>
              </a:rPr>
              <a:t>文字内容需概括精炼，</a:t>
            </a:r>
            <a:endParaRPr lang="en-US" altLang="zh-CN" sz="1200" dirty="0">
              <a:solidFill>
                <a:schemeClr val="tx1"/>
              </a:solidFill>
            </a:endParaRPr>
          </a:p>
          <a:p>
            <a:r>
              <a:rPr lang="zh-CN" altLang="en-US" sz="1200" dirty="0">
                <a:solidFill>
                  <a:schemeClr val="tx1"/>
                </a:solidFill>
              </a:rPr>
              <a:t>不用多余的文字修饰，</a:t>
            </a:r>
            <a:endParaRPr lang="en-US" altLang="zh-CN" sz="1200" dirty="0">
              <a:solidFill>
                <a:schemeClr val="tx1"/>
              </a:solidFill>
            </a:endParaRPr>
          </a:p>
          <a:p>
            <a:r>
              <a:rPr lang="zh-CN" altLang="en-US" sz="1200" dirty="0">
                <a:solidFill>
                  <a:schemeClr val="tx1"/>
                </a:solidFill>
              </a:rPr>
              <a:t>言简意赅的说明分项内容</a:t>
            </a:r>
            <a:r>
              <a:rPr lang="en-US" altLang="zh-CN" sz="1200" dirty="0">
                <a:solidFill>
                  <a:schemeClr val="tx1"/>
                </a:solidFill>
              </a:rPr>
              <a:t>……</a:t>
            </a:r>
          </a:p>
        </p:txBody>
      </p:sp>
      <p:sp>
        <p:nvSpPr>
          <p:cNvPr id="90" name="TextBox 89"/>
          <p:cNvSpPr txBox="1"/>
          <p:nvPr/>
        </p:nvSpPr>
        <p:spPr>
          <a:xfrm>
            <a:off x="6293229" y="2846066"/>
            <a:ext cx="2167204"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solidFill>
              </a:rPr>
              <a:t>点击输入简要文字内容，</a:t>
            </a:r>
            <a:endParaRPr lang="en-US" altLang="zh-CN" sz="1200" dirty="0">
              <a:solidFill>
                <a:schemeClr val="tx1"/>
              </a:solidFill>
            </a:endParaRPr>
          </a:p>
          <a:p>
            <a:r>
              <a:rPr lang="zh-CN" altLang="en-US" sz="1200" dirty="0">
                <a:solidFill>
                  <a:schemeClr val="tx1"/>
                </a:solidFill>
              </a:rPr>
              <a:t>文字内容需概括精炼，</a:t>
            </a:r>
            <a:endParaRPr lang="en-US" altLang="zh-CN" sz="1200" dirty="0">
              <a:solidFill>
                <a:schemeClr val="tx1"/>
              </a:solidFill>
            </a:endParaRPr>
          </a:p>
          <a:p>
            <a:r>
              <a:rPr lang="zh-CN" altLang="en-US" sz="1200" dirty="0">
                <a:solidFill>
                  <a:schemeClr val="tx1"/>
                </a:solidFill>
              </a:rPr>
              <a:t>不用多余的文字修饰，</a:t>
            </a:r>
            <a:endParaRPr lang="en-US" altLang="zh-CN" sz="1200" dirty="0">
              <a:solidFill>
                <a:schemeClr val="tx1"/>
              </a:solidFill>
            </a:endParaRPr>
          </a:p>
          <a:p>
            <a:r>
              <a:rPr lang="zh-CN" altLang="en-US" sz="1200" dirty="0">
                <a:solidFill>
                  <a:schemeClr val="tx1"/>
                </a:solidFill>
              </a:rPr>
              <a:t>言简意赅的说明分项内容</a:t>
            </a:r>
            <a:r>
              <a:rPr lang="en-US" altLang="zh-CN" sz="1200" dirty="0">
                <a:solidFill>
                  <a:schemeClr val="tx1"/>
                </a:solidFill>
              </a:rPr>
              <a:t>……</a:t>
            </a:r>
          </a:p>
        </p:txBody>
      </p:sp>
      <p:sp>
        <p:nvSpPr>
          <p:cNvPr id="23" name="圆角矩形 22"/>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25" name="矩形 24"/>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539562"/>
            <a:ext cx="257988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grpSp>
        <p:nvGrpSpPr>
          <p:cNvPr id="29" name="组合 28"/>
          <p:cNvGrpSpPr/>
          <p:nvPr/>
        </p:nvGrpSpPr>
        <p:grpSpPr>
          <a:xfrm>
            <a:off x="7156834" y="2038337"/>
            <a:ext cx="1577802" cy="1309123"/>
            <a:chOff x="7737176" y="3044094"/>
            <a:chExt cx="1677511" cy="1374579"/>
          </a:xfrm>
        </p:grpSpPr>
        <p:grpSp>
          <p:nvGrpSpPr>
            <p:cNvPr id="30" name="组合 29"/>
            <p:cNvGrpSpPr/>
            <p:nvPr/>
          </p:nvGrpSpPr>
          <p:grpSpPr>
            <a:xfrm>
              <a:off x="7737176" y="3044094"/>
              <a:ext cx="1677511" cy="1374579"/>
              <a:chOff x="7647017" y="2699415"/>
              <a:chExt cx="2617944" cy="2145185"/>
            </a:xfrm>
          </p:grpSpPr>
          <p:sp>
            <p:nvSpPr>
              <p:cNvPr id="32"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863600">
                  <a:defRPr/>
                </a:pPr>
                <a:endParaRPr lang="zh-CN" altLang="en-US" sz="1700" kern="0" dirty="0">
                  <a:solidFill>
                    <a:sysClr val="windowText" lastClr="000000"/>
                  </a:solidFill>
                  <a:latin typeface="Arial" panose="020B0604020202020204" pitchFamily="34" charset="0"/>
                  <a:ea typeface="微软雅黑" panose="020B0503020204020204" pitchFamily="34" charset="-122"/>
                </a:endParaRPr>
              </a:p>
            </p:txBody>
          </p:sp>
          <p:sp>
            <p:nvSpPr>
              <p:cNvPr id="33" name="Oval 19"/>
              <p:cNvSpPr>
                <a:spLocks noChangeArrowheads="1"/>
              </p:cNvSpPr>
              <p:nvPr/>
            </p:nvSpPr>
            <p:spPr bwMode="auto">
              <a:xfrm>
                <a:off x="8011516" y="2699415"/>
                <a:ext cx="1931237" cy="1931674"/>
              </a:xfrm>
              <a:prstGeom prst="ellipse">
                <a:avLst/>
              </a:prstGeom>
              <a:solidFill>
                <a:srgbClr val="AC0000"/>
              </a:solidFill>
              <a:ln w="25400" cap="flat" cmpd="sng" algn="ctr">
                <a:noFill/>
                <a:prstDash val="solid"/>
              </a:ln>
              <a:effectLst/>
            </p:spPr>
            <p:txBody>
              <a:bodyPr rtlCol="0" anchor="ctr"/>
              <a:lstStyle/>
              <a:p>
                <a:pPr algn="ctr"/>
                <a:endParaRPr lang="zh-CN" alt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34"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863600">
                  <a:defRPr/>
                </a:pPr>
                <a:endParaRPr lang="zh-CN" altLang="en-US" sz="1700" kern="0" dirty="0">
                  <a:solidFill>
                    <a:sysClr val="windowText" lastClr="000000"/>
                  </a:solidFill>
                  <a:latin typeface="Arial" panose="020B0604020202020204" pitchFamily="34" charset="0"/>
                  <a:ea typeface="微软雅黑" panose="020B0503020204020204" pitchFamily="34" charset="-122"/>
                </a:endParaRPr>
              </a:p>
            </p:txBody>
          </p:sp>
        </p:grpSp>
        <p:sp>
          <p:nvSpPr>
            <p:cNvPr id="31" name="TextBox 30"/>
            <p:cNvSpPr txBox="1"/>
            <p:nvPr/>
          </p:nvSpPr>
          <p:spPr>
            <a:xfrm>
              <a:off x="7998203" y="3341756"/>
              <a:ext cx="1160973" cy="646331"/>
            </a:xfrm>
            <a:prstGeom prst="rect">
              <a:avLst/>
            </a:prstGeom>
            <a:noFill/>
          </p:spPr>
          <p:txBody>
            <a:bodyPr wrap="none" rtlCol="0">
              <a:spAutoFit/>
            </a:bodyPr>
            <a:lstStyle/>
            <a:p>
              <a:pPr defTabSz="863600">
                <a:defRPr/>
              </a:pPr>
              <a:r>
                <a:rPr lang="en-US" altLang="zh-CN" sz="3400" i="1" kern="0" dirty="0" smtClean="0">
                  <a:solidFill>
                    <a:sysClr val="window" lastClr="FFFFFF"/>
                  </a:solidFill>
                  <a:latin typeface="Impact" panose="020B0806030902050204" pitchFamily="34" charset="0"/>
                  <a:ea typeface="微软雅黑" panose="020B0503020204020204" pitchFamily="34" charset="-122"/>
                </a:rPr>
                <a:t>2020</a:t>
              </a:r>
              <a:endParaRPr lang="zh-CN" altLang="en-US" sz="3400" i="1" kern="0" dirty="0">
                <a:solidFill>
                  <a:sysClr val="window" lastClr="FFFFFF"/>
                </a:solidFill>
                <a:latin typeface="Impact" panose="020B0806030902050204" pitchFamily="34" charset="0"/>
                <a:ea typeface="微软雅黑" panose="020B0503020204020204" pitchFamily="34" charset="-122"/>
              </a:endParaRPr>
            </a:p>
          </p:txBody>
        </p:sp>
      </p:grpSp>
      <p:sp>
        <p:nvSpPr>
          <p:cNvPr id="35" name="AutoShape 7"/>
          <p:cNvSpPr>
            <a:spLocks noChangeArrowheads="1"/>
          </p:cNvSpPr>
          <p:nvPr/>
        </p:nvSpPr>
        <p:spPr bwMode="auto">
          <a:xfrm>
            <a:off x="539553" y="2230867"/>
            <a:ext cx="6437171" cy="872369"/>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lIns="86371" tIns="43186" rIns="86371" bIns="43186" anchor="ctr"/>
          <a:lstStyle/>
          <a:p>
            <a:pPr marL="337185" indent="-337185">
              <a:lnSpc>
                <a:spcPct val="120000"/>
              </a:lnSpc>
              <a:defRPr/>
            </a:pPr>
            <a:endParaRPr lang="zh-CN" altLang="en-US" sz="1100" kern="0" dirty="0">
              <a:solidFill>
                <a:srgbClr val="646464"/>
              </a:solidFill>
              <a:latin typeface="Arial" panose="020B0604020202020204" pitchFamily="34" charset="0"/>
              <a:ea typeface="微软雅黑" panose="020B0503020204020204" pitchFamily="34" charset="-122"/>
            </a:endParaRPr>
          </a:p>
        </p:txBody>
      </p:sp>
      <p:sp>
        <p:nvSpPr>
          <p:cNvPr id="36" name="AutoShape 8"/>
          <p:cNvSpPr>
            <a:spLocks noChangeArrowheads="1"/>
          </p:cNvSpPr>
          <p:nvPr/>
        </p:nvSpPr>
        <p:spPr bwMode="auto">
          <a:xfrm>
            <a:off x="4945079" y="2218408"/>
            <a:ext cx="533608" cy="893535"/>
          </a:xfrm>
          <a:prstGeom prst="chevron">
            <a:avLst>
              <a:gd name="adj" fmla="val 55472"/>
            </a:avLst>
          </a:prstGeom>
          <a:solidFill>
            <a:srgbClr val="AC0000"/>
          </a:solidFill>
          <a:ln w="25400" cap="flat" cmpd="sng" algn="ctr">
            <a:noFill/>
            <a:prstDash val="solid"/>
          </a:ln>
          <a:effectLst/>
        </p:spPr>
        <p:txBody>
          <a:bodyPr lIns="86371" tIns="43186" rIns="86371" bIns="43186" rtlCol="0" anchor="ctr"/>
          <a:lstStyle/>
          <a:p>
            <a:pPr algn="ctr"/>
            <a:endParaRPr lang="zh-CN" alt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37" name="AutoShape 8"/>
          <p:cNvSpPr>
            <a:spLocks noChangeArrowheads="1"/>
          </p:cNvSpPr>
          <p:nvPr/>
        </p:nvSpPr>
        <p:spPr bwMode="auto">
          <a:xfrm>
            <a:off x="3265922" y="2218408"/>
            <a:ext cx="533608" cy="893535"/>
          </a:xfrm>
          <a:prstGeom prst="chevron">
            <a:avLst>
              <a:gd name="adj" fmla="val 55472"/>
            </a:avLst>
          </a:prstGeom>
          <a:solidFill>
            <a:srgbClr val="FF0000"/>
          </a:solidFill>
          <a:ln w="25400" cap="flat" cmpd="sng" algn="ctr">
            <a:noFill/>
            <a:prstDash val="solid"/>
          </a:ln>
          <a:effectLst/>
        </p:spPr>
        <p:txBody>
          <a:bodyPr lIns="86371" tIns="43186" rIns="86371" bIns="43186" rtlCol="0" anchor="ctr"/>
          <a:lstStyle/>
          <a:p>
            <a:pPr algn="ctr"/>
            <a:endParaRPr lang="zh-CN" alt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64" name="AutoShape 8"/>
          <p:cNvSpPr>
            <a:spLocks noChangeArrowheads="1"/>
          </p:cNvSpPr>
          <p:nvPr/>
        </p:nvSpPr>
        <p:spPr bwMode="auto">
          <a:xfrm>
            <a:off x="1623201" y="2218408"/>
            <a:ext cx="533608" cy="893535"/>
          </a:xfrm>
          <a:prstGeom prst="chevron">
            <a:avLst>
              <a:gd name="adj" fmla="val 55472"/>
            </a:avLst>
          </a:prstGeom>
          <a:solidFill>
            <a:srgbClr val="AC0000"/>
          </a:solidFill>
          <a:ln w="25400" cap="flat" cmpd="sng" algn="ctr">
            <a:noFill/>
            <a:prstDash val="solid"/>
          </a:ln>
          <a:effectLst/>
        </p:spPr>
        <p:txBody>
          <a:bodyPr lIns="86371" tIns="43186" rIns="86371" bIns="43186" rtlCol="0" anchor="ctr"/>
          <a:lstStyle/>
          <a:p>
            <a:pPr algn="ctr"/>
            <a:endParaRPr lang="zh-CN" alt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65" name="AutoShape 8"/>
          <p:cNvSpPr>
            <a:spLocks noChangeArrowheads="1"/>
          </p:cNvSpPr>
          <p:nvPr/>
        </p:nvSpPr>
        <p:spPr bwMode="auto">
          <a:xfrm>
            <a:off x="6624236" y="2218408"/>
            <a:ext cx="533608" cy="893535"/>
          </a:xfrm>
          <a:prstGeom prst="chevron">
            <a:avLst>
              <a:gd name="adj" fmla="val 55472"/>
            </a:avLst>
          </a:prstGeom>
          <a:solidFill>
            <a:srgbClr val="FF0000"/>
          </a:solidFill>
          <a:ln w="25400" cap="flat" cmpd="sng" algn="ctr">
            <a:noFill/>
            <a:prstDash val="solid"/>
          </a:ln>
          <a:effectLst/>
        </p:spPr>
        <p:txBody>
          <a:bodyPr lIns="86371" tIns="43186" rIns="86371" bIns="43186" rtlCol="0" anchor="ctr"/>
          <a:lstStyle/>
          <a:p>
            <a:pPr algn="ctr"/>
            <a:endParaRPr lang="zh-CN" alt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810464" y="2491177"/>
            <a:ext cx="626476"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sz="1800" kern="0" dirty="0" smtClean="0">
                <a:latin typeface="Impact" panose="020B0806030902050204" pitchFamily="34" charset="0"/>
                <a:ea typeface="微软雅黑" panose="020B0503020204020204" pitchFamily="34" charset="-122"/>
              </a:rPr>
              <a:t>2016</a:t>
            </a:r>
            <a:endParaRPr lang="zh-CN" altLang="en-US" sz="1800" kern="0" dirty="0">
              <a:latin typeface="Impact" panose="020B0806030902050204" pitchFamily="34" charset="0"/>
              <a:ea typeface="微软雅黑" panose="020B0503020204020204" pitchFamily="34" charset="-122"/>
            </a:endParaRPr>
          </a:p>
        </p:txBody>
      </p:sp>
      <p:sp>
        <p:nvSpPr>
          <p:cNvPr id="67" name="TextBox 66"/>
          <p:cNvSpPr txBox="1"/>
          <p:nvPr/>
        </p:nvSpPr>
        <p:spPr>
          <a:xfrm>
            <a:off x="2386173" y="2491177"/>
            <a:ext cx="591210"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sz="1800" kern="0" dirty="0" smtClean="0">
                <a:latin typeface="Impact" panose="020B0806030902050204" pitchFamily="34" charset="0"/>
                <a:ea typeface="微软雅黑" panose="020B0503020204020204" pitchFamily="34" charset="-122"/>
              </a:rPr>
              <a:t>2017</a:t>
            </a:r>
            <a:endParaRPr lang="zh-CN" altLang="en-US" sz="1800" kern="0" dirty="0">
              <a:latin typeface="Impact" panose="020B0806030902050204" pitchFamily="34" charset="0"/>
              <a:ea typeface="微软雅黑" panose="020B0503020204020204" pitchFamily="34" charset="-122"/>
            </a:endParaRPr>
          </a:p>
        </p:txBody>
      </p:sp>
      <p:sp>
        <p:nvSpPr>
          <p:cNvPr id="68" name="TextBox 67"/>
          <p:cNvSpPr txBox="1"/>
          <p:nvPr/>
        </p:nvSpPr>
        <p:spPr>
          <a:xfrm>
            <a:off x="4065330" y="2491177"/>
            <a:ext cx="624873" cy="364214"/>
          </a:xfrm>
          <a:prstGeom prst="rect">
            <a:avLst/>
          </a:prstGeom>
          <a:noFill/>
        </p:spPr>
        <p:txBody>
          <a:bodyPr wrap="none" lIns="86371" tIns="43186" rIns="86371" bIns="43186" rtlCol="0">
            <a:spAutoFit/>
          </a:bodyPr>
          <a:lstStyle/>
          <a:p>
            <a:pPr>
              <a:defRPr/>
            </a:pPr>
            <a:r>
              <a:rPr lang="en-US" altLang="zh-CN" sz="1800" i="1" kern="0" dirty="0" smtClean="0">
                <a:solidFill>
                  <a:srgbClr val="646464"/>
                </a:solidFill>
                <a:latin typeface="Impact" panose="020B0806030902050204" pitchFamily="34" charset="0"/>
                <a:ea typeface="微软雅黑" panose="020B0503020204020204" pitchFamily="34" charset="-122"/>
              </a:rPr>
              <a:t>2018</a:t>
            </a:r>
            <a:endParaRPr lang="zh-CN" altLang="en-US" sz="1800" i="1" kern="0" dirty="0">
              <a:solidFill>
                <a:srgbClr val="646464"/>
              </a:solidFill>
              <a:latin typeface="Impact" panose="020B0806030902050204" pitchFamily="34" charset="0"/>
              <a:ea typeface="微软雅黑" panose="020B0503020204020204" pitchFamily="34" charset="-122"/>
            </a:endParaRPr>
          </a:p>
        </p:txBody>
      </p:sp>
      <p:sp>
        <p:nvSpPr>
          <p:cNvPr id="69" name="TextBox 68"/>
          <p:cNvSpPr txBox="1"/>
          <p:nvPr/>
        </p:nvSpPr>
        <p:spPr>
          <a:xfrm>
            <a:off x="5744486" y="2491177"/>
            <a:ext cx="626476"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sz="1800" kern="0" dirty="0" smtClean="0">
                <a:latin typeface="Impact" panose="020B0806030902050204" pitchFamily="34" charset="0"/>
                <a:ea typeface="微软雅黑" panose="020B0503020204020204" pitchFamily="34" charset="-122"/>
              </a:rPr>
              <a:t>2019</a:t>
            </a:r>
            <a:endParaRPr lang="zh-CN" altLang="en-US" sz="1800" kern="0" dirty="0">
              <a:latin typeface="Impact" panose="020B0806030902050204" pitchFamily="34" charset="0"/>
              <a:ea typeface="微软雅黑" panose="020B0503020204020204" pitchFamily="34" charset="-122"/>
            </a:endParaRPr>
          </a:p>
        </p:txBody>
      </p:sp>
      <p:cxnSp>
        <p:nvCxnSpPr>
          <p:cNvPr id="71" name="直接连接符 70"/>
          <p:cNvCxnSpPr/>
          <p:nvPr/>
        </p:nvCxnSpPr>
        <p:spPr>
          <a:xfrm>
            <a:off x="1149105" y="2957171"/>
            <a:ext cx="0" cy="1293841"/>
          </a:xfrm>
          <a:prstGeom prst="line">
            <a:avLst/>
          </a:prstGeom>
          <a:noFill/>
          <a:ln w="9525" cap="flat" cmpd="sng" algn="ctr">
            <a:solidFill>
              <a:srgbClr val="888888"/>
            </a:solidFill>
            <a:prstDash val="solid"/>
            <a:headEnd type="oval" w="med" len="med"/>
            <a:tailEnd type="oval" w="med" len="med"/>
          </a:ln>
          <a:effectLst/>
        </p:spPr>
      </p:cxnSp>
      <p:sp>
        <p:nvSpPr>
          <p:cNvPr id="72" name="TextBox 71"/>
          <p:cNvSpPr txBox="1"/>
          <p:nvPr/>
        </p:nvSpPr>
        <p:spPr>
          <a:xfrm>
            <a:off x="1149106" y="3347458"/>
            <a:ext cx="1811457" cy="1015663"/>
          </a:xfrm>
          <a:prstGeom prst="rect">
            <a:avLst/>
          </a:prstGeom>
          <a:noFill/>
        </p:spPr>
        <p:txBody>
          <a:bodyPr wrap="square" rtlCol="0">
            <a:spAutoFit/>
          </a:bodyPr>
          <a:lstStyle/>
          <a:p>
            <a:pPr>
              <a:lnSpc>
                <a:spcPct val="150000"/>
              </a:lnSpc>
              <a:defRPr/>
            </a:pPr>
            <a:r>
              <a:rPr lang="zh-CN" altLang="en-US" sz="1800" kern="0" dirty="0">
                <a:solidFill>
                  <a:srgbClr val="AC0000"/>
                </a:solidFill>
                <a:latin typeface="Arial" panose="020B0604020202020204" pitchFamily="34" charset="0"/>
                <a:ea typeface="微软雅黑" panose="020B0503020204020204" pitchFamily="34" charset="-122"/>
              </a:rPr>
              <a:t>此处添加标题</a:t>
            </a:r>
            <a:endParaRPr lang="en-US" altLang="zh-CN" sz="1800" kern="0" dirty="0">
              <a:solidFill>
                <a:srgbClr val="AC0000"/>
              </a:solidFill>
              <a:latin typeface="Arial" panose="020B0604020202020204" pitchFamily="34" charset="0"/>
              <a:ea typeface="微软雅黑" panose="020B0503020204020204" pitchFamily="34" charset="-122"/>
            </a:endParaRPr>
          </a:p>
          <a:p>
            <a:pPr>
              <a:lnSpc>
                <a:spcPct val="150000"/>
              </a:lnSpc>
              <a:defRPr/>
            </a:pPr>
            <a:r>
              <a:rPr lang="zh-CN" altLang="en-US" sz="1100" kern="0" dirty="0">
                <a:solidFill>
                  <a:srgbClr val="646464"/>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kern="0" dirty="0">
                <a:solidFill>
                  <a:srgbClr val="646464"/>
                </a:solidFill>
                <a:latin typeface="Arial" panose="020B0604020202020204" pitchFamily="34" charset="0"/>
                <a:ea typeface="微软雅黑" panose="020B0503020204020204" pitchFamily="34" charset="-122"/>
              </a:rPr>
              <a:t>点击此处添加段落文本</a:t>
            </a:r>
          </a:p>
        </p:txBody>
      </p:sp>
      <p:cxnSp>
        <p:nvCxnSpPr>
          <p:cNvPr id="74" name="直接连接符 73"/>
          <p:cNvCxnSpPr/>
          <p:nvPr/>
        </p:nvCxnSpPr>
        <p:spPr>
          <a:xfrm>
            <a:off x="2635776" y="1126103"/>
            <a:ext cx="0" cy="1293841"/>
          </a:xfrm>
          <a:prstGeom prst="line">
            <a:avLst/>
          </a:prstGeom>
          <a:noFill/>
          <a:ln w="9525" cap="flat" cmpd="sng" algn="ctr">
            <a:solidFill>
              <a:srgbClr val="888888"/>
            </a:solidFill>
            <a:prstDash val="solid"/>
            <a:headEnd type="oval" w="med" len="med"/>
            <a:tailEnd type="oval" w="med" len="med"/>
          </a:ln>
          <a:effectLst/>
        </p:spPr>
      </p:cxnSp>
      <p:sp>
        <p:nvSpPr>
          <p:cNvPr id="75" name="TextBox 74"/>
          <p:cNvSpPr txBox="1"/>
          <p:nvPr/>
        </p:nvSpPr>
        <p:spPr>
          <a:xfrm>
            <a:off x="2635777" y="988945"/>
            <a:ext cx="1811457" cy="1015663"/>
          </a:xfrm>
          <a:prstGeom prst="rect">
            <a:avLst/>
          </a:prstGeom>
          <a:noFill/>
        </p:spPr>
        <p:txBody>
          <a:bodyPr wrap="square" rtlCol="0">
            <a:spAutoFit/>
          </a:bodyPr>
          <a:lstStyle/>
          <a:p>
            <a:pPr>
              <a:lnSpc>
                <a:spcPct val="150000"/>
              </a:lnSpc>
              <a:defRPr/>
            </a:pPr>
            <a:r>
              <a:rPr lang="zh-CN" altLang="en-US" sz="1800" kern="0" dirty="0">
                <a:solidFill>
                  <a:srgbClr val="AC0000"/>
                </a:solidFill>
                <a:latin typeface="Arial" panose="020B0604020202020204" pitchFamily="34" charset="0"/>
                <a:ea typeface="微软雅黑" panose="020B0503020204020204" pitchFamily="34" charset="-122"/>
              </a:rPr>
              <a:t>此处添加标题</a:t>
            </a:r>
            <a:endParaRPr lang="en-US" altLang="zh-CN" sz="1800" kern="0" dirty="0">
              <a:solidFill>
                <a:srgbClr val="AC0000"/>
              </a:solidFill>
              <a:latin typeface="Arial" panose="020B0604020202020204" pitchFamily="34" charset="0"/>
              <a:ea typeface="微软雅黑" panose="020B0503020204020204" pitchFamily="34" charset="-122"/>
            </a:endParaRPr>
          </a:p>
          <a:p>
            <a:pPr>
              <a:lnSpc>
                <a:spcPct val="150000"/>
              </a:lnSpc>
              <a:defRPr/>
            </a:pPr>
            <a:r>
              <a:rPr lang="zh-CN" altLang="en-US" sz="1100" kern="0" dirty="0">
                <a:solidFill>
                  <a:srgbClr val="646464"/>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kern="0" dirty="0">
                <a:solidFill>
                  <a:srgbClr val="646464"/>
                </a:solidFill>
                <a:latin typeface="Arial" panose="020B0604020202020204" pitchFamily="34" charset="0"/>
                <a:ea typeface="微软雅黑" panose="020B0503020204020204" pitchFamily="34" charset="-122"/>
              </a:rPr>
              <a:t>点击此处添加段落文本</a:t>
            </a:r>
          </a:p>
        </p:txBody>
      </p:sp>
      <p:cxnSp>
        <p:nvCxnSpPr>
          <p:cNvPr id="77" name="直接连接符 76"/>
          <p:cNvCxnSpPr/>
          <p:nvPr/>
        </p:nvCxnSpPr>
        <p:spPr>
          <a:xfrm>
            <a:off x="4286930" y="2977737"/>
            <a:ext cx="0" cy="1293841"/>
          </a:xfrm>
          <a:prstGeom prst="line">
            <a:avLst/>
          </a:prstGeom>
          <a:noFill/>
          <a:ln w="9525" cap="flat" cmpd="sng" algn="ctr">
            <a:solidFill>
              <a:srgbClr val="888888"/>
            </a:solidFill>
            <a:prstDash val="solid"/>
            <a:headEnd type="oval" w="med" len="med"/>
            <a:tailEnd type="oval" w="med" len="med"/>
          </a:ln>
          <a:effectLst/>
        </p:spPr>
      </p:cxnSp>
      <p:sp>
        <p:nvSpPr>
          <p:cNvPr id="78" name="TextBox 77"/>
          <p:cNvSpPr txBox="1"/>
          <p:nvPr/>
        </p:nvSpPr>
        <p:spPr>
          <a:xfrm>
            <a:off x="4279883" y="3347460"/>
            <a:ext cx="1811457" cy="1015663"/>
          </a:xfrm>
          <a:prstGeom prst="rect">
            <a:avLst/>
          </a:prstGeom>
          <a:noFill/>
        </p:spPr>
        <p:txBody>
          <a:bodyPr wrap="square" rtlCol="0">
            <a:spAutoFit/>
          </a:bodyPr>
          <a:lstStyle/>
          <a:p>
            <a:pPr>
              <a:lnSpc>
                <a:spcPct val="150000"/>
              </a:lnSpc>
              <a:defRPr/>
            </a:pPr>
            <a:r>
              <a:rPr lang="zh-CN" altLang="en-US" sz="1800" kern="0" dirty="0">
                <a:solidFill>
                  <a:srgbClr val="AC0000"/>
                </a:solidFill>
                <a:latin typeface="Arial" panose="020B0604020202020204" pitchFamily="34" charset="0"/>
                <a:ea typeface="微软雅黑" panose="020B0503020204020204" pitchFamily="34" charset="-122"/>
              </a:rPr>
              <a:t>此处添加标题</a:t>
            </a:r>
            <a:endParaRPr lang="en-US" altLang="zh-CN" sz="1800" kern="0" dirty="0">
              <a:solidFill>
                <a:srgbClr val="AC0000"/>
              </a:solidFill>
              <a:latin typeface="Arial" panose="020B0604020202020204" pitchFamily="34" charset="0"/>
              <a:ea typeface="微软雅黑" panose="020B0503020204020204" pitchFamily="34" charset="-122"/>
            </a:endParaRPr>
          </a:p>
          <a:p>
            <a:pPr>
              <a:lnSpc>
                <a:spcPct val="150000"/>
              </a:lnSpc>
              <a:defRPr/>
            </a:pPr>
            <a:r>
              <a:rPr lang="zh-CN" altLang="en-US" sz="1100" kern="0" dirty="0">
                <a:solidFill>
                  <a:schemeClr val="tx1">
                    <a:lumMod val="65000"/>
                    <a:lumOff val="35000"/>
                  </a:schemeClr>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kern="0" dirty="0">
                <a:solidFill>
                  <a:schemeClr val="tx1">
                    <a:lumMod val="65000"/>
                    <a:lumOff val="35000"/>
                  </a:schemeClr>
                </a:solidFill>
                <a:latin typeface="Arial" panose="020B0604020202020204" pitchFamily="34" charset="0"/>
                <a:ea typeface="微软雅黑" panose="020B0503020204020204" pitchFamily="34" charset="-122"/>
              </a:rPr>
              <a:t>点击此处添加段落文本</a:t>
            </a:r>
          </a:p>
        </p:txBody>
      </p:sp>
      <p:cxnSp>
        <p:nvCxnSpPr>
          <p:cNvPr id="80" name="直接连接符 79"/>
          <p:cNvCxnSpPr/>
          <p:nvPr/>
        </p:nvCxnSpPr>
        <p:spPr>
          <a:xfrm>
            <a:off x="5990281" y="1126103"/>
            <a:ext cx="0" cy="1293841"/>
          </a:xfrm>
          <a:prstGeom prst="line">
            <a:avLst/>
          </a:prstGeom>
          <a:noFill/>
          <a:ln w="9525" cap="flat" cmpd="sng" algn="ctr">
            <a:solidFill>
              <a:srgbClr val="888888"/>
            </a:solidFill>
            <a:prstDash val="solid"/>
            <a:headEnd type="oval" w="med" len="med"/>
            <a:tailEnd type="oval" w="med" len="med"/>
          </a:ln>
          <a:effectLst/>
        </p:spPr>
      </p:cxnSp>
      <p:sp>
        <p:nvSpPr>
          <p:cNvPr id="81" name="TextBox 80"/>
          <p:cNvSpPr txBox="1"/>
          <p:nvPr/>
        </p:nvSpPr>
        <p:spPr>
          <a:xfrm>
            <a:off x="5990282" y="988945"/>
            <a:ext cx="1811457" cy="1015663"/>
          </a:xfrm>
          <a:prstGeom prst="rect">
            <a:avLst/>
          </a:prstGeom>
          <a:noFill/>
        </p:spPr>
        <p:txBody>
          <a:bodyPr wrap="square" rtlCol="0">
            <a:spAutoFit/>
          </a:bodyPr>
          <a:lstStyle/>
          <a:p>
            <a:pPr>
              <a:lnSpc>
                <a:spcPct val="150000"/>
              </a:lnSpc>
              <a:defRPr/>
            </a:pPr>
            <a:r>
              <a:rPr lang="zh-CN" altLang="en-US" sz="1800" kern="0" dirty="0">
                <a:solidFill>
                  <a:srgbClr val="AC0000"/>
                </a:solidFill>
                <a:latin typeface="Arial" panose="020B0604020202020204" pitchFamily="34" charset="0"/>
                <a:ea typeface="微软雅黑" panose="020B0503020204020204" pitchFamily="34" charset="-122"/>
              </a:rPr>
              <a:t>此处添加标题</a:t>
            </a:r>
            <a:endParaRPr lang="en-US" altLang="zh-CN" sz="1800" kern="0" dirty="0">
              <a:solidFill>
                <a:srgbClr val="AC0000"/>
              </a:solidFill>
              <a:latin typeface="Arial" panose="020B0604020202020204" pitchFamily="34" charset="0"/>
              <a:ea typeface="微软雅黑" panose="020B0503020204020204" pitchFamily="34" charset="-122"/>
            </a:endParaRPr>
          </a:p>
          <a:p>
            <a:pPr>
              <a:lnSpc>
                <a:spcPct val="150000"/>
              </a:lnSpc>
              <a:defRPr/>
            </a:pPr>
            <a:r>
              <a:rPr lang="zh-CN" altLang="en-US" sz="1100" kern="0" dirty="0">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kern="0" dirty="0">
                <a:latin typeface="Arial" panose="020B0604020202020204" pitchFamily="34" charset="0"/>
                <a:ea typeface="微软雅黑" panose="020B0503020204020204" pitchFamily="34" charset="-122"/>
              </a:rPr>
              <a:t>点击此处添加段落文本</a:t>
            </a:r>
          </a:p>
        </p:txBody>
      </p:sp>
      <p:cxnSp>
        <p:nvCxnSpPr>
          <p:cNvPr id="38" name="直接连接符 37"/>
          <p:cNvCxnSpPr/>
          <p:nvPr/>
        </p:nvCxnSpPr>
        <p:spPr>
          <a:xfrm>
            <a:off x="7982773" y="3246747"/>
            <a:ext cx="0" cy="497322"/>
          </a:xfrm>
          <a:prstGeom prst="line">
            <a:avLst/>
          </a:prstGeom>
          <a:noFill/>
          <a:ln w="9525" cap="flat" cmpd="sng" algn="ctr">
            <a:solidFill>
              <a:srgbClr val="888888"/>
            </a:solidFill>
            <a:prstDash val="solid"/>
            <a:headEnd type="oval" w="med" len="med"/>
            <a:tailEnd type="oval" w="med" len="med"/>
          </a:ln>
          <a:effectLst/>
        </p:spPr>
      </p:cxnSp>
      <p:sp>
        <p:nvSpPr>
          <p:cNvPr id="39" name="TextBox 38"/>
          <p:cNvSpPr txBox="1"/>
          <p:nvPr/>
        </p:nvSpPr>
        <p:spPr>
          <a:xfrm>
            <a:off x="8049611" y="3240014"/>
            <a:ext cx="490833" cy="1015663"/>
          </a:xfrm>
          <a:prstGeom prst="rect">
            <a:avLst/>
          </a:prstGeom>
          <a:noFill/>
        </p:spPr>
        <p:txBody>
          <a:bodyPr wrap="square" rtlCol="0">
            <a:spAutoFit/>
          </a:bodyPr>
          <a:lstStyle/>
          <a:p>
            <a:pPr>
              <a:lnSpc>
                <a:spcPct val="150000"/>
              </a:lnSpc>
              <a:defRPr/>
            </a:pPr>
            <a:r>
              <a:rPr lang="en-US" altLang="zh-CN" sz="4000" kern="0" dirty="0">
                <a:solidFill>
                  <a:srgbClr val="AC0000"/>
                </a:solidFill>
                <a:latin typeface="微软雅黑" panose="020B0503020204020204" pitchFamily="34" charset="-122"/>
                <a:ea typeface="微软雅黑" panose="020B0503020204020204" pitchFamily="34" charset="-122"/>
              </a:rPr>
              <a:t>?</a:t>
            </a:r>
            <a:endParaRPr lang="zh-CN" altLang="en-US" sz="4000" kern="0" dirty="0">
              <a:solidFill>
                <a:srgbClr val="AC0000"/>
              </a:solidFill>
              <a:latin typeface="微软雅黑" panose="020B0503020204020204" pitchFamily="34" charset="-122"/>
              <a:ea typeface="微软雅黑" panose="020B0503020204020204" pitchFamily="34" charset="-122"/>
            </a:endParaRPr>
          </a:p>
        </p:txBody>
      </p:sp>
      <p:sp>
        <p:nvSpPr>
          <p:cNvPr id="28" name="圆角矩形 27"/>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41" name="矩形 40"/>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55"/>
          <p:cNvSpPr txBox="1">
            <a:spLocks noChangeArrowheads="1"/>
          </p:cNvSpPr>
          <p:nvPr/>
        </p:nvSpPr>
        <p:spPr bwMode="auto">
          <a:xfrm>
            <a:off x="952843" y="-336738"/>
            <a:ext cx="2621960"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45" name="TextBox 44"/>
          <p:cNvSpPr txBox="1"/>
          <p:nvPr/>
        </p:nvSpPr>
        <p:spPr>
          <a:xfrm>
            <a:off x="6813985" y="3285635"/>
            <a:ext cx="1662111" cy="705018"/>
          </a:xfrm>
          <a:prstGeom prst="rect">
            <a:avLst/>
          </a:prstGeom>
          <a:noFill/>
        </p:spPr>
        <p:txBody>
          <a:bodyPr wrap="square" lIns="80979" tIns="40490" rIns="80979" bIns="40490" rtlCol="0">
            <a:spAutoFit/>
          </a:bodyPr>
          <a:lstStyle/>
          <a:p>
            <a:pPr algn="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Freeform 11"/>
          <p:cNvSpPr/>
          <p:nvPr/>
        </p:nvSpPr>
        <p:spPr bwMode="auto">
          <a:xfrm>
            <a:off x="4562654" y="1197616"/>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47" name="Freeform 12"/>
          <p:cNvSpPr/>
          <p:nvPr/>
        </p:nvSpPr>
        <p:spPr bwMode="auto">
          <a:xfrm>
            <a:off x="4661685" y="1293743"/>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48" name="Oval 13"/>
          <p:cNvSpPr>
            <a:spLocks noChangeArrowheads="1"/>
          </p:cNvSpPr>
          <p:nvPr/>
        </p:nvSpPr>
        <p:spPr bwMode="auto">
          <a:xfrm>
            <a:off x="4809735" y="1441666"/>
            <a:ext cx="872154" cy="871952"/>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49" name="Freeform 108"/>
          <p:cNvSpPr/>
          <p:nvPr/>
        </p:nvSpPr>
        <p:spPr bwMode="auto">
          <a:xfrm rot="16200000">
            <a:off x="2711302" y="777942"/>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0" name="Freeform 109"/>
          <p:cNvSpPr/>
          <p:nvPr/>
        </p:nvSpPr>
        <p:spPr bwMode="auto">
          <a:xfrm rot="16200000">
            <a:off x="2837810" y="916029"/>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1" name="Oval 110"/>
          <p:cNvSpPr>
            <a:spLocks noChangeArrowheads="1"/>
          </p:cNvSpPr>
          <p:nvPr/>
        </p:nvSpPr>
        <p:spPr bwMode="auto">
          <a:xfrm rot="16200000">
            <a:off x="3030173" y="1109962"/>
            <a:ext cx="1137342" cy="1139011"/>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2" name="Freeform 120"/>
          <p:cNvSpPr/>
          <p:nvPr/>
        </p:nvSpPr>
        <p:spPr bwMode="auto">
          <a:xfrm flipV="1">
            <a:off x="4562654" y="2630795"/>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3" name="Freeform 121"/>
          <p:cNvSpPr/>
          <p:nvPr/>
        </p:nvSpPr>
        <p:spPr bwMode="auto">
          <a:xfrm flipV="1">
            <a:off x="4711572" y="2792788"/>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4" name="Oval 122"/>
          <p:cNvSpPr>
            <a:spLocks noChangeArrowheads="1"/>
          </p:cNvSpPr>
          <p:nvPr/>
        </p:nvSpPr>
        <p:spPr bwMode="auto">
          <a:xfrm flipV="1">
            <a:off x="4934202" y="3016848"/>
            <a:ext cx="1311498" cy="1311193"/>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5" name="Freeform 124"/>
          <p:cNvSpPr/>
          <p:nvPr/>
        </p:nvSpPr>
        <p:spPr bwMode="auto">
          <a:xfrm rot="5400000" flipV="1">
            <a:off x="2969329" y="2630144"/>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6" name="Freeform 125"/>
          <p:cNvSpPr/>
          <p:nvPr/>
        </p:nvSpPr>
        <p:spPr bwMode="auto">
          <a:xfrm rot="5400000" flipV="1">
            <a:off x="3077624" y="2739890"/>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7" name="Oval 126"/>
          <p:cNvSpPr>
            <a:spLocks noChangeArrowheads="1"/>
          </p:cNvSpPr>
          <p:nvPr/>
        </p:nvSpPr>
        <p:spPr bwMode="auto">
          <a:xfrm rot="5400000" flipV="1">
            <a:off x="3242297" y="2905908"/>
            <a:ext cx="973615" cy="975044"/>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cxnSp>
        <p:nvCxnSpPr>
          <p:cNvPr id="58" name="Straight Connector 19"/>
          <p:cNvCxnSpPr/>
          <p:nvPr/>
        </p:nvCxnSpPr>
        <p:spPr>
          <a:xfrm flipH="1" flipV="1">
            <a:off x="2404196" y="1252068"/>
            <a:ext cx="441167" cy="279887"/>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21"/>
          <p:cNvCxnSpPr/>
          <p:nvPr/>
        </p:nvCxnSpPr>
        <p:spPr>
          <a:xfrm flipH="1">
            <a:off x="797798" y="1252067"/>
            <a:ext cx="1606399"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127"/>
          <p:cNvCxnSpPr/>
          <p:nvPr/>
        </p:nvCxnSpPr>
        <p:spPr>
          <a:xfrm flipH="1">
            <a:off x="2527509" y="3285634"/>
            <a:ext cx="441167" cy="279887"/>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128"/>
          <p:cNvCxnSpPr/>
          <p:nvPr/>
        </p:nvCxnSpPr>
        <p:spPr>
          <a:xfrm flipH="1">
            <a:off x="1096425" y="3565520"/>
            <a:ext cx="1431085"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134"/>
          <p:cNvCxnSpPr/>
          <p:nvPr/>
        </p:nvCxnSpPr>
        <p:spPr>
          <a:xfrm flipV="1">
            <a:off x="5829940" y="1237300"/>
            <a:ext cx="441167" cy="279887"/>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135"/>
          <p:cNvCxnSpPr/>
          <p:nvPr/>
        </p:nvCxnSpPr>
        <p:spPr>
          <a:xfrm>
            <a:off x="6271108" y="1237299"/>
            <a:ext cx="1385582"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5577" y="857283"/>
            <a:ext cx="1086869" cy="358770"/>
          </a:xfrm>
          <a:prstGeom prst="rect">
            <a:avLst/>
          </a:prstGeom>
          <a:noFill/>
        </p:spPr>
        <p:txBody>
          <a:bodyPr wrap="none" lIns="80979" tIns="40490" rIns="80979" bIns="40490" rtlCol="0">
            <a:spAutoFit/>
          </a:bodyPr>
          <a:lstStyle/>
          <a:p>
            <a:r>
              <a:rPr lang="zh-CN" altLang="en-US" sz="1800" b="1" dirty="0">
                <a:solidFill>
                  <a:srgbClr val="AC0000"/>
                </a:solidFill>
                <a:latin typeface="微软雅黑" panose="020B0503020204020204" pitchFamily="34" charset="-122"/>
                <a:ea typeface="微软雅黑" panose="020B0503020204020204" pitchFamily="34" charset="-122"/>
              </a:rPr>
              <a:t>添加标题</a:t>
            </a:r>
            <a:endParaRPr lang="id-ID" sz="1800" b="1" dirty="0">
              <a:solidFill>
                <a:srgbClr val="AC0000"/>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755576" y="1297952"/>
            <a:ext cx="1662111" cy="705018"/>
          </a:xfrm>
          <a:prstGeom prst="rect">
            <a:avLst/>
          </a:prstGeom>
          <a:noFill/>
        </p:spPr>
        <p:txBody>
          <a:bodyPr wrap="square" lIns="80979" tIns="40490" rIns="80979" bIns="40490" rtlCol="0">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altLang="zh-CN"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1037479" y="3180319"/>
            <a:ext cx="1086869" cy="358770"/>
          </a:xfrm>
          <a:prstGeom prst="rect">
            <a:avLst/>
          </a:prstGeom>
          <a:noFill/>
        </p:spPr>
        <p:txBody>
          <a:bodyPr wrap="none" lIns="80979" tIns="40490" rIns="80979" bIns="40490" rtlCol="0">
            <a:spAutoFit/>
          </a:bodyPr>
          <a:lstStyle/>
          <a:p>
            <a:r>
              <a:rPr lang="zh-CN" altLang="en-US" sz="1800" b="1" dirty="0">
                <a:solidFill>
                  <a:srgbClr val="AC0000"/>
                </a:solidFill>
                <a:latin typeface="微软雅黑" panose="020B0503020204020204" pitchFamily="34" charset="-122"/>
                <a:ea typeface="微软雅黑" panose="020B0503020204020204" pitchFamily="34" charset="-122"/>
              </a:rPr>
              <a:t>添加标题</a:t>
            </a:r>
            <a:endParaRPr lang="id-ID" sz="1800" b="1" dirty="0">
              <a:solidFill>
                <a:srgbClr val="AC0000"/>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6615267" y="852407"/>
            <a:ext cx="1086870" cy="358770"/>
          </a:xfrm>
          <a:prstGeom prst="rect">
            <a:avLst/>
          </a:prstGeom>
          <a:noFill/>
        </p:spPr>
        <p:txBody>
          <a:bodyPr wrap="none" lIns="80979" tIns="40490" rIns="80979" bIns="40490" rtlCol="0">
            <a:spAutoFit/>
          </a:bodyPr>
          <a:lstStyle/>
          <a:p>
            <a:pPr algn="r"/>
            <a:r>
              <a:rPr lang="zh-CN" altLang="en-US" sz="1800" b="1" dirty="0">
                <a:solidFill>
                  <a:srgbClr val="AC0000"/>
                </a:solidFill>
                <a:latin typeface="微软雅黑" panose="020B0503020204020204" pitchFamily="34" charset="-122"/>
                <a:ea typeface="微软雅黑" panose="020B0503020204020204" pitchFamily="34" charset="-122"/>
              </a:rPr>
              <a:t>添加标题</a:t>
            </a:r>
            <a:endParaRPr lang="id-ID" sz="1800" b="1" dirty="0">
              <a:solidFill>
                <a:srgbClr val="AC0000"/>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7383303" y="2881327"/>
            <a:ext cx="1086870" cy="358770"/>
          </a:xfrm>
          <a:prstGeom prst="rect">
            <a:avLst/>
          </a:prstGeom>
          <a:noFill/>
        </p:spPr>
        <p:txBody>
          <a:bodyPr wrap="none" lIns="80979" tIns="40490" rIns="80979" bIns="40490" rtlCol="0">
            <a:spAutoFit/>
          </a:bodyPr>
          <a:lstStyle/>
          <a:p>
            <a:pPr algn="r"/>
            <a:r>
              <a:rPr lang="zh-CN" altLang="en-US" sz="1800" b="1" dirty="0">
                <a:solidFill>
                  <a:srgbClr val="AC0000"/>
                </a:solidFill>
                <a:latin typeface="微软雅黑" panose="020B0503020204020204" pitchFamily="34" charset="-122"/>
                <a:ea typeface="微软雅黑" panose="020B0503020204020204" pitchFamily="34" charset="-122"/>
              </a:rPr>
              <a:t>添加标题</a:t>
            </a:r>
            <a:endParaRPr lang="id-ID" sz="1800" b="1" dirty="0">
              <a:solidFill>
                <a:srgbClr val="AC0000"/>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059016" y="3593747"/>
            <a:ext cx="1662111" cy="705018"/>
          </a:xfrm>
          <a:prstGeom prst="rect">
            <a:avLst/>
          </a:prstGeom>
          <a:noFill/>
        </p:spPr>
        <p:txBody>
          <a:bodyPr wrap="square" lIns="80979" tIns="40490" rIns="80979" bIns="40490" rtlCol="0">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6045910" y="1264226"/>
            <a:ext cx="1662111" cy="705018"/>
          </a:xfrm>
          <a:prstGeom prst="rect">
            <a:avLst/>
          </a:prstGeom>
          <a:noFill/>
          <a:ln>
            <a:noFill/>
          </a:ln>
        </p:spPr>
        <p:txBody>
          <a:bodyPr wrap="square" lIns="80979" tIns="40490" rIns="80979" bIns="40490" rtlCol="0">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altLang="zh-CN"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1" name="Straight Connector 47"/>
          <p:cNvCxnSpPr/>
          <p:nvPr/>
        </p:nvCxnSpPr>
        <p:spPr>
          <a:xfrm>
            <a:off x="6359063" y="3064694"/>
            <a:ext cx="462583" cy="179723"/>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48"/>
          <p:cNvCxnSpPr/>
          <p:nvPr/>
        </p:nvCxnSpPr>
        <p:spPr>
          <a:xfrm>
            <a:off x="6821646" y="3244416"/>
            <a:ext cx="1654450"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grpSp>
        <p:nvGrpSpPr>
          <p:cNvPr id="73" name="Group 20"/>
          <p:cNvGrpSpPr/>
          <p:nvPr/>
        </p:nvGrpSpPr>
        <p:grpSpPr>
          <a:xfrm>
            <a:off x="3397410" y="1517185"/>
            <a:ext cx="354400" cy="377732"/>
            <a:chOff x="7938" y="-1587"/>
            <a:chExt cx="1450975" cy="1547812"/>
          </a:xfrm>
          <a:solidFill>
            <a:srgbClr val="AC0000"/>
          </a:solidFill>
        </p:grpSpPr>
        <p:sp>
          <p:nvSpPr>
            <p:cNvPr id="74"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75"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76"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grpSp>
      <p:sp>
        <p:nvSpPr>
          <p:cNvPr id="77" name="Freeform 11"/>
          <p:cNvSpPr>
            <a:spLocks noEditPoints="1"/>
          </p:cNvSpPr>
          <p:nvPr/>
        </p:nvSpPr>
        <p:spPr bwMode="auto">
          <a:xfrm>
            <a:off x="5088996" y="1717127"/>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rgbClr val="AC0000"/>
          </a:soli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grpSp>
        <p:nvGrpSpPr>
          <p:cNvPr id="78" name="Group 59"/>
          <p:cNvGrpSpPr/>
          <p:nvPr/>
        </p:nvGrpSpPr>
        <p:grpSpPr>
          <a:xfrm>
            <a:off x="5361698" y="3498468"/>
            <a:ext cx="456508" cy="475633"/>
            <a:chOff x="-251803" y="2267153"/>
            <a:chExt cx="2078037" cy="2166938"/>
          </a:xfrm>
          <a:solidFill>
            <a:srgbClr val="AC0000"/>
          </a:solidFill>
        </p:grpSpPr>
        <p:sp>
          <p:nvSpPr>
            <p:cNvPr id="79"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80"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grpSp>
      <p:grpSp>
        <p:nvGrpSpPr>
          <p:cNvPr id="81" name="Group 97"/>
          <p:cNvGrpSpPr/>
          <p:nvPr/>
        </p:nvGrpSpPr>
        <p:grpSpPr>
          <a:xfrm>
            <a:off x="3551949" y="3289603"/>
            <a:ext cx="368484" cy="259595"/>
            <a:chOff x="3175" y="1588"/>
            <a:chExt cx="1184276" cy="835025"/>
          </a:xfrm>
          <a:solidFill>
            <a:srgbClr val="AC0000"/>
          </a:solidFill>
        </p:grpSpPr>
        <p:sp>
          <p:nvSpPr>
            <p:cNvPr id="82"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83"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grpSp>
      <p:sp>
        <p:nvSpPr>
          <p:cNvPr id="42" name="圆角矩形 41"/>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85" y="265769"/>
            <a:ext cx="592935" cy="402148"/>
          </a:xfrm>
          <a:prstGeom prst="rect">
            <a:avLst/>
          </a:prstGeom>
        </p:spPr>
      </p:pic>
      <p:sp>
        <p:nvSpPr>
          <p:cNvPr id="84" name="矩形 83"/>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2307772" y="1611086"/>
            <a:ext cx="6836228" cy="1328057"/>
          </a:xfrm>
          <a:custGeom>
            <a:avLst/>
            <a:gdLst>
              <a:gd name="connsiteX0" fmla="*/ 0 w 9695543"/>
              <a:gd name="connsiteY0" fmla="*/ 0 h 1770743"/>
              <a:gd name="connsiteX1" fmla="*/ 9695543 w 9695543"/>
              <a:gd name="connsiteY1" fmla="*/ 0 h 1770743"/>
              <a:gd name="connsiteX2" fmla="*/ 9695543 w 9695543"/>
              <a:gd name="connsiteY2" fmla="*/ 1770743 h 1770743"/>
              <a:gd name="connsiteX3" fmla="*/ 0 w 9695543"/>
              <a:gd name="connsiteY3" fmla="*/ 1770743 h 1770743"/>
              <a:gd name="connsiteX4" fmla="*/ 0 w 9695543"/>
              <a:gd name="connsiteY4" fmla="*/ 0 h 1770743"/>
              <a:gd name="connsiteX0-1" fmla="*/ 580572 w 9695543"/>
              <a:gd name="connsiteY0-2" fmla="*/ 29029 h 1770743"/>
              <a:gd name="connsiteX1-3" fmla="*/ 9695543 w 9695543"/>
              <a:gd name="connsiteY1-4" fmla="*/ 0 h 1770743"/>
              <a:gd name="connsiteX2-5" fmla="*/ 9695543 w 9695543"/>
              <a:gd name="connsiteY2-6" fmla="*/ 1770743 h 1770743"/>
              <a:gd name="connsiteX3-7" fmla="*/ 0 w 9695543"/>
              <a:gd name="connsiteY3-8" fmla="*/ 1770743 h 1770743"/>
              <a:gd name="connsiteX4-9" fmla="*/ 580572 w 9695543"/>
              <a:gd name="connsiteY4-10" fmla="*/ 29029 h 1770743"/>
              <a:gd name="connsiteX0-11" fmla="*/ 0 w 9114971"/>
              <a:gd name="connsiteY0-12" fmla="*/ 29029 h 1770743"/>
              <a:gd name="connsiteX1-13" fmla="*/ 9114971 w 9114971"/>
              <a:gd name="connsiteY1-14" fmla="*/ 0 h 1770743"/>
              <a:gd name="connsiteX2-15" fmla="*/ 9114971 w 9114971"/>
              <a:gd name="connsiteY2-16" fmla="*/ 1770743 h 1770743"/>
              <a:gd name="connsiteX3-17" fmla="*/ 537028 w 9114971"/>
              <a:gd name="connsiteY3-18" fmla="*/ 1756228 h 1770743"/>
              <a:gd name="connsiteX4-19" fmla="*/ 0 w 9114971"/>
              <a:gd name="connsiteY4-20" fmla="*/ 29029 h 17707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14971" h="1770743">
                <a:moveTo>
                  <a:pt x="0" y="29029"/>
                </a:moveTo>
                <a:lnTo>
                  <a:pt x="9114971" y="0"/>
                </a:lnTo>
                <a:lnTo>
                  <a:pt x="9114971" y="1770743"/>
                </a:lnTo>
                <a:lnTo>
                  <a:pt x="537028" y="1756228"/>
                </a:lnTo>
                <a:lnTo>
                  <a:pt x="0" y="29029"/>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2" name="五角星 1"/>
          <p:cNvSpPr/>
          <p:nvPr/>
        </p:nvSpPr>
        <p:spPr>
          <a:xfrm>
            <a:off x="1240971" y="1311354"/>
            <a:ext cx="2155372" cy="1927520"/>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文本框 4"/>
          <p:cNvSpPr txBox="1"/>
          <p:nvPr/>
        </p:nvSpPr>
        <p:spPr>
          <a:xfrm>
            <a:off x="3797104" y="1611085"/>
            <a:ext cx="4185762" cy="1269578"/>
          </a:xfrm>
          <a:prstGeom prst="rect">
            <a:avLst/>
          </a:prstGeom>
          <a:noFill/>
        </p:spPr>
        <p:txBody>
          <a:bodyPr wrap="none" rtlCol="0">
            <a:spAutoFit/>
          </a:bodyPr>
          <a:lstStyle/>
          <a:p>
            <a:pPr algn="ctr">
              <a:lnSpc>
                <a:spcPct val="150000"/>
              </a:lnSpc>
            </a:pPr>
            <a:r>
              <a:rPr lang="zh-CN" altLang="en-US" sz="2700" b="1" dirty="0">
                <a:solidFill>
                  <a:srgbClr val="FFC000"/>
                </a:solidFill>
                <a:latin typeface="微软雅黑" panose="020B0503020204020204" pitchFamily="34" charset="-122"/>
                <a:ea typeface="微软雅黑" panose="020B0503020204020204" pitchFamily="34" charset="-122"/>
              </a:rPr>
              <a:t>第二部分主题</a:t>
            </a:r>
            <a:endParaRPr lang="en-US" altLang="zh-CN" sz="2700" b="1" dirty="0">
              <a:solidFill>
                <a:srgbClr val="FFC000"/>
              </a:solidFill>
              <a:latin typeface="微软雅黑" panose="020B0503020204020204" pitchFamily="34" charset="-122"/>
              <a:ea typeface="微软雅黑" panose="020B0503020204020204" pitchFamily="34" charset="-122"/>
            </a:endParaRPr>
          </a:p>
          <a:p>
            <a:pPr algn="ctr">
              <a:lnSpc>
                <a:spcPct val="150000"/>
              </a:lnSpc>
            </a:pPr>
            <a:r>
              <a:rPr lang="zh-CN" altLang="en-US" sz="2400" b="1" dirty="0">
                <a:solidFill>
                  <a:srgbClr val="FFC000"/>
                </a:solidFill>
                <a:latin typeface="微软雅黑" panose="020B0503020204020204" pitchFamily="34" charset="-122"/>
                <a:ea typeface="微软雅黑" panose="020B0503020204020204" pitchFamily="34" charset="-122"/>
              </a:rPr>
              <a:t>单击此处添加您的党支部名称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1742</Words>
  <Application>Microsoft Office PowerPoint</Application>
  <PresentationFormat>全屏显示(16:9)</PresentationFormat>
  <Paragraphs>335</Paragraphs>
  <Slides>26</Slides>
  <Notes>19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Malgun Gothic</vt:lpstr>
      <vt:lpstr>等线</vt:lpstr>
      <vt:lpstr>等线 Light</vt:lpstr>
      <vt:lpstr>方正黑体简体</vt:lpstr>
      <vt:lpstr>华文细黑</vt:lpstr>
      <vt:lpstr>宋体</vt:lpstr>
      <vt:lpstr>微软雅黑</vt:lpstr>
      <vt:lpstr>Arial</vt:lpstr>
      <vt:lpstr>Calibri</vt:lpstr>
      <vt:lpstr>Calibri Light</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2021-10-18T07:48:49Z</dcterms:created>
  <dcterms:modified xsi:type="dcterms:W3CDTF">2023-01-10T07:24:59Z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B6123EA969C548A4A7D512AD043C32A7</vt:lpwstr>
  </property>
  <property fmtid="{D5CDD505-2E9C-101B-9397-08002B2CF9AE}" pid="3" name="KSOProductBuildVer">
    <vt:lpwstr>2052-11.1.0.10938</vt:lpwstr>
  </property>
  <property fmtid="{A09F084E-AD41-489F-8076-AA5BE3082BCA}" pid="100">
    <vt:ui4>5</vt:ui4>
  </property>
  <property fmtid="{64440492-4C8B-11D1-8B70-080036B11A03}" pid="11">
    <vt:lpwstr>www.2ppt.com-爱PPT提供资源下载</vt:lpwstr>
  </property>
</Properties>
</file>