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9" r:id="rId4"/>
    <p:sldId id="260" r:id="rId5"/>
    <p:sldId id="289" r:id="rId6"/>
    <p:sldId id="258" r:id="rId7"/>
    <p:sldId id="290" r:id="rId8"/>
    <p:sldId id="291" r:id="rId9"/>
    <p:sldId id="292" r:id="rId10"/>
    <p:sldId id="313" r:id="rId11"/>
    <p:sldId id="294" r:id="rId12"/>
    <p:sldId id="295" r:id="rId13"/>
    <p:sldId id="296" r:id="rId14"/>
    <p:sldId id="293" r:id="rId15"/>
    <p:sldId id="314" r:id="rId16"/>
    <p:sldId id="297" r:id="rId17"/>
    <p:sldId id="298" r:id="rId18"/>
    <p:sldId id="306" r:id="rId19"/>
    <p:sldId id="307" r:id="rId20"/>
    <p:sldId id="315" r:id="rId21"/>
    <p:sldId id="308" r:id="rId22"/>
    <p:sldId id="309" r:id="rId23"/>
    <p:sldId id="310" r:id="rId24"/>
    <p:sldId id="311" r:id="rId25"/>
    <p:sldId id="312" r:id="rId26"/>
    <p:sldId id="31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553" autoAdjust="0"/>
  </p:normalViewPr>
  <p:slideViewPr>
    <p:cSldViewPr snapToGrid="0">
      <p:cViewPr>
        <p:scale>
          <a:sx n="50" d="100"/>
          <a:sy n="50" d="100"/>
        </p:scale>
        <p:origin x="-2856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D3057-8FD7-46E3-A94E-BC52562E21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DDAB3-80E0-4BC4-8A7F-2B6EEEB907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17564-8C6D-4EB8-B9D0-7D3D2F3051CD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7564-8C6D-4EB8-B9D0-7D3D2F305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9"/>
            </p:custDataLst>
          </p:nvPr>
        </p:nvSpPr>
        <p:spPr>
          <a:xfrm>
            <a:off x="-25400000" y="-2540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10"/>
            </p:custDataLst>
          </p:nvPr>
        </p:nvSpPr>
        <p:spPr>
          <a:xfrm>
            <a:off x="37592000" y="32258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572479" y="4952236"/>
            <a:ext cx="2461864" cy="1763355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1"/>
            </p:custDataLst>
          </p:nvPr>
        </p:nvSpPr>
        <p:spPr>
          <a:xfrm>
            <a:off x="3391376" y="3109870"/>
            <a:ext cx="6114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绿色植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树节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3464313" y="2658202"/>
            <a:ext cx="59240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Green ecological green environment common earth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005C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5442" y="3954108"/>
            <a:ext cx="83378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We have many PowerPoint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templates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5C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586997" y="813615"/>
            <a:ext cx="3327972" cy="19551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78057" y="5139206"/>
            <a:ext cx="4586997" cy="1192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0" y="6053959"/>
            <a:ext cx="12192000" cy="804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5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PA_组合 3"/>
          <p:cNvGrpSpPr/>
          <p:nvPr>
            <p:custDataLst>
              <p:tags r:id="rId1"/>
            </p:custDataLst>
          </p:nvPr>
        </p:nvGrpSpPr>
        <p:grpSpPr>
          <a:xfrm>
            <a:off x="1434101" y="4664070"/>
            <a:ext cx="1615827" cy="1650779"/>
            <a:chOff x="-109165" y="4439263"/>
            <a:chExt cx="3761941" cy="1852185"/>
          </a:xfrm>
        </p:grpSpPr>
        <p:sp>
          <p:nvSpPr>
            <p:cNvPr id="6" name="TextBox 16"/>
            <p:cNvSpPr txBox="1"/>
            <p:nvPr/>
          </p:nvSpPr>
          <p:spPr>
            <a:xfrm>
              <a:off x="-109165" y="4439263"/>
              <a:ext cx="3761941" cy="3107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Box 20"/>
            <p:cNvSpPr txBox="1"/>
            <p:nvPr/>
          </p:nvSpPr>
          <p:spPr>
            <a:xfrm>
              <a:off x="-31080" y="4996470"/>
              <a:ext cx="3605776" cy="1294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PA_组合 4"/>
          <p:cNvGrpSpPr/>
          <p:nvPr>
            <p:custDataLst>
              <p:tags r:id="rId2"/>
            </p:custDataLst>
          </p:nvPr>
        </p:nvGrpSpPr>
        <p:grpSpPr>
          <a:xfrm>
            <a:off x="4023392" y="4664073"/>
            <a:ext cx="1575898" cy="1650777"/>
            <a:chOff x="3770519" y="4439264"/>
            <a:chExt cx="1768165" cy="1852183"/>
          </a:xfrm>
        </p:grpSpPr>
        <p:sp>
          <p:nvSpPr>
            <p:cNvPr id="9" name="TextBox 17"/>
            <p:cNvSpPr txBox="1"/>
            <p:nvPr/>
          </p:nvSpPr>
          <p:spPr>
            <a:xfrm>
              <a:off x="3792185" y="4439264"/>
              <a:ext cx="1724835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  <a:endParaRPr kumimoji="0" lang="en-GB" sz="170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21"/>
            <p:cNvSpPr txBox="1"/>
            <p:nvPr/>
          </p:nvSpPr>
          <p:spPr>
            <a:xfrm>
              <a:off x="3770519" y="4996469"/>
              <a:ext cx="1768165" cy="1294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PA_组合 5"/>
          <p:cNvGrpSpPr/>
          <p:nvPr>
            <p:custDataLst>
              <p:tags r:id="rId3"/>
            </p:custDataLst>
          </p:nvPr>
        </p:nvGrpSpPr>
        <p:grpSpPr>
          <a:xfrm>
            <a:off x="6570631" y="4664622"/>
            <a:ext cx="1615827" cy="1650224"/>
            <a:chOff x="5656425" y="4439886"/>
            <a:chExt cx="3761943" cy="1851564"/>
          </a:xfrm>
        </p:grpSpPr>
        <p:sp>
          <p:nvSpPr>
            <p:cNvPr id="12" name="TextBox 19"/>
            <p:cNvSpPr txBox="1"/>
            <p:nvPr/>
          </p:nvSpPr>
          <p:spPr>
            <a:xfrm>
              <a:off x="5656425" y="4439886"/>
              <a:ext cx="3761943" cy="3107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5699257" y="4996471"/>
              <a:ext cx="3667114" cy="1294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PA_组合 6"/>
          <p:cNvGrpSpPr/>
          <p:nvPr>
            <p:custDataLst>
              <p:tags r:id="rId4"/>
            </p:custDataLst>
          </p:nvPr>
        </p:nvGrpSpPr>
        <p:grpSpPr>
          <a:xfrm>
            <a:off x="9142075" y="4664068"/>
            <a:ext cx="1615827" cy="1881611"/>
            <a:chOff x="9513709" y="4439264"/>
            <a:chExt cx="1812966" cy="2111182"/>
          </a:xfrm>
        </p:grpSpPr>
        <p:sp>
          <p:nvSpPr>
            <p:cNvPr id="15" name="TextBox 18"/>
            <p:cNvSpPr txBox="1"/>
            <p:nvPr/>
          </p:nvSpPr>
          <p:spPr>
            <a:xfrm>
              <a:off x="9513709" y="4439264"/>
              <a:ext cx="1812966" cy="3107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23"/>
            <p:cNvSpPr txBox="1"/>
            <p:nvPr/>
          </p:nvSpPr>
          <p:spPr>
            <a:xfrm>
              <a:off x="9566441" y="4996471"/>
              <a:ext cx="1707495" cy="15539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1" name="图片占位符 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664285" y="1678984"/>
            <a:ext cx="2294108" cy="2294108"/>
          </a:xfrm>
          <a:custGeom>
            <a:avLst/>
            <a:gdLst>
              <a:gd name="connsiteX0" fmla="*/ 1147054 w 2294108"/>
              <a:gd name="connsiteY0" fmla="*/ 0 h 2294108"/>
              <a:gd name="connsiteX1" fmla="*/ 2294108 w 2294108"/>
              <a:gd name="connsiteY1" fmla="*/ 1147054 h 2294108"/>
              <a:gd name="connsiteX2" fmla="*/ 1147054 w 2294108"/>
              <a:gd name="connsiteY2" fmla="*/ 2294108 h 2294108"/>
              <a:gd name="connsiteX3" fmla="*/ 0 w 2294108"/>
              <a:gd name="connsiteY3" fmla="*/ 1147054 h 2294108"/>
              <a:gd name="connsiteX4" fmla="*/ 1147054 w 2294108"/>
              <a:gd name="connsiteY4" fmla="*/ 0 h 22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08" h="2294108">
                <a:moveTo>
                  <a:pt x="1147054" y="0"/>
                </a:moveTo>
                <a:cubicBezTo>
                  <a:pt x="1780554" y="0"/>
                  <a:pt x="2294108" y="513554"/>
                  <a:pt x="2294108" y="1147054"/>
                </a:cubicBezTo>
                <a:cubicBezTo>
                  <a:pt x="2294108" y="1780554"/>
                  <a:pt x="1780554" y="2294108"/>
                  <a:pt x="1147054" y="2294108"/>
                </a:cubicBezTo>
                <a:cubicBezTo>
                  <a:pt x="513554" y="2294108"/>
                  <a:pt x="0" y="1780554"/>
                  <a:pt x="0" y="1147054"/>
                </a:cubicBezTo>
                <a:cubicBezTo>
                  <a:pt x="0" y="513554"/>
                  <a:pt x="513554" y="0"/>
                  <a:pt x="1147054" y="0"/>
                </a:cubicBezTo>
                <a:close/>
              </a:path>
            </a:pathLst>
          </a:custGeom>
        </p:spPr>
      </p:pic>
      <p:pic>
        <p:nvPicPr>
          <p:cNvPr id="22" name="图片占位符 3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233608" y="1678984"/>
            <a:ext cx="2294108" cy="2294108"/>
          </a:xfrm>
          <a:custGeom>
            <a:avLst/>
            <a:gdLst>
              <a:gd name="connsiteX0" fmla="*/ 1147054 w 2294108"/>
              <a:gd name="connsiteY0" fmla="*/ 0 h 2294108"/>
              <a:gd name="connsiteX1" fmla="*/ 2294108 w 2294108"/>
              <a:gd name="connsiteY1" fmla="*/ 1147054 h 2294108"/>
              <a:gd name="connsiteX2" fmla="*/ 1147054 w 2294108"/>
              <a:gd name="connsiteY2" fmla="*/ 2294108 h 2294108"/>
              <a:gd name="connsiteX3" fmla="*/ 0 w 2294108"/>
              <a:gd name="connsiteY3" fmla="*/ 1147054 h 2294108"/>
              <a:gd name="connsiteX4" fmla="*/ 1147054 w 2294108"/>
              <a:gd name="connsiteY4" fmla="*/ 0 h 22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08" h="2294108">
                <a:moveTo>
                  <a:pt x="1147054" y="0"/>
                </a:moveTo>
                <a:cubicBezTo>
                  <a:pt x="1780554" y="0"/>
                  <a:pt x="2294108" y="513554"/>
                  <a:pt x="2294108" y="1147054"/>
                </a:cubicBezTo>
                <a:cubicBezTo>
                  <a:pt x="2294108" y="1780554"/>
                  <a:pt x="1780554" y="2294108"/>
                  <a:pt x="1147054" y="2294108"/>
                </a:cubicBezTo>
                <a:cubicBezTo>
                  <a:pt x="513554" y="2294108"/>
                  <a:pt x="0" y="1780554"/>
                  <a:pt x="0" y="1147054"/>
                </a:cubicBezTo>
                <a:cubicBezTo>
                  <a:pt x="0" y="513554"/>
                  <a:pt x="513554" y="0"/>
                  <a:pt x="1147054" y="0"/>
                </a:cubicBezTo>
                <a:close/>
              </a:path>
            </a:pathLst>
          </a:custGeom>
        </p:spPr>
      </p:pic>
      <p:pic>
        <p:nvPicPr>
          <p:cNvPr id="23" name="图片占位符 4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802931" y="1678984"/>
            <a:ext cx="2294108" cy="2294108"/>
          </a:xfrm>
          <a:custGeom>
            <a:avLst/>
            <a:gdLst>
              <a:gd name="connsiteX0" fmla="*/ 1147054 w 2294108"/>
              <a:gd name="connsiteY0" fmla="*/ 0 h 2294108"/>
              <a:gd name="connsiteX1" fmla="*/ 2294108 w 2294108"/>
              <a:gd name="connsiteY1" fmla="*/ 1147054 h 2294108"/>
              <a:gd name="connsiteX2" fmla="*/ 1147054 w 2294108"/>
              <a:gd name="connsiteY2" fmla="*/ 2294108 h 2294108"/>
              <a:gd name="connsiteX3" fmla="*/ 0 w 2294108"/>
              <a:gd name="connsiteY3" fmla="*/ 1147054 h 2294108"/>
              <a:gd name="connsiteX4" fmla="*/ 1147054 w 2294108"/>
              <a:gd name="connsiteY4" fmla="*/ 0 h 22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08" h="2294108">
                <a:moveTo>
                  <a:pt x="1147054" y="0"/>
                </a:moveTo>
                <a:cubicBezTo>
                  <a:pt x="1780554" y="0"/>
                  <a:pt x="2294108" y="513554"/>
                  <a:pt x="2294108" y="1147054"/>
                </a:cubicBezTo>
                <a:cubicBezTo>
                  <a:pt x="2294108" y="1780554"/>
                  <a:pt x="1780554" y="2294108"/>
                  <a:pt x="1147054" y="2294108"/>
                </a:cubicBezTo>
                <a:cubicBezTo>
                  <a:pt x="513554" y="2294108"/>
                  <a:pt x="0" y="1780554"/>
                  <a:pt x="0" y="1147054"/>
                </a:cubicBezTo>
                <a:cubicBezTo>
                  <a:pt x="0" y="513554"/>
                  <a:pt x="513554" y="0"/>
                  <a:pt x="1147054" y="0"/>
                </a:cubicBezTo>
                <a:close/>
              </a:path>
            </a:pathLst>
          </a:custGeom>
        </p:spPr>
      </p:pic>
      <p:pic>
        <p:nvPicPr>
          <p:cNvPr id="24" name="图片占位符 1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1094962" y="1678984"/>
            <a:ext cx="2294108" cy="2294108"/>
          </a:xfrm>
          <a:custGeom>
            <a:avLst/>
            <a:gdLst>
              <a:gd name="connsiteX0" fmla="*/ 1147054 w 2294108"/>
              <a:gd name="connsiteY0" fmla="*/ 0 h 2294108"/>
              <a:gd name="connsiteX1" fmla="*/ 2294108 w 2294108"/>
              <a:gd name="connsiteY1" fmla="*/ 1147054 h 2294108"/>
              <a:gd name="connsiteX2" fmla="*/ 1147054 w 2294108"/>
              <a:gd name="connsiteY2" fmla="*/ 2294108 h 2294108"/>
              <a:gd name="connsiteX3" fmla="*/ 0 w 2294108"/>
              <a:gd name="connsiteY3" fmla="*/ 1147054 h 2294108"/>
              <a:gd name="connsiteX4" fmla="*/ 1147054 w 2294108"/>
              <a:gd name="connsiteY4" fmla="*/ 0 h 22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08" h="2294108">
                <a:moveTo>
                  <a:pt x="1147054" y="0"/>
                </a:moveTo>
                <a:cubicBezTo>
                  <a:pt x="1780554" y="0"/>
                  <a:pt x="2294108" y="513554"/>
                  <a:pt x="2294108" y="1147054"/>
                </a:cubicBezTo>
                <a:cubicBezTo>
                  <a:pt x="2294108" y="1780554"/>
                  <a:pt x="1780554" y="2294108"/>
                  <a:pt x="1147054" y="2294108"/>
                </a:cubicBezTo>
                <a:cubicBezTo>
                  <a:pt x="513554" y="2294108"/>
                  <a:pt x="0" y="1780554"/>
                  <a:pt x="0" y="1147054"/>
                </a:cubicBezTo>
                <a:cubicBezTo>
                  <a:pt x="0" y="513554"/>
                  <a:pt x="513554" y="0"/>
                  <a:pt x="1147054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Freeform 14"/>
          <p:cNvSpPr/>
          <p:nvPr/>
        </p:nvSpPr>
        <p:spPr bwMode="auto">
          <a:xfrm rot="13500000">
            <a:off x="3656340" y="2596576"/>
            <a:ext cx="1226552" cy="2041811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909090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0911" tIns="65456" rIns="130911" bIns="65456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-30493" y="2366743"/>
            <a:ext cx="12526852" cy="3283428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909090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0911" tIns="65456" rIns="130911" bIns="65456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3"/>
          <p:cNvSpPr/>
          <p:nvPr/>
        </p:nvSpPr>
        <p:spPr bwMode="auto">
          <a:xfrm>
            <a:off x="7396649" y="3812021"/>
            <a:ext cx="1814807" cy="46185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909090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0911" tIns="65456" rIns="130911" bIns="65456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19"/>
          <p:cNvGrpSpPr/>
          <p:nvPr/>
        </p:nvGrpSpPr>
        <p:grpSpPr>
          <a:xfrm>
            <a:off x="745635" y="3579497"/>
            <a:ext cx="2023775" cy="1277921"/>
            <a:chOff x="552376" y="2667382"/>
            <a:chExt cx="1499240" cy="958587"/>
          </a:xfrm>
        </p:grpSpPr>
        <p:sp>
          <p:nvSpPr>
            <p:cNvPr id="9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200</a:t>
              </a:r>
              <a:r>
                <a:rPr kumimoji="0" lang="zh-CN" altLang="en-US" sz="11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字之内。</a:t>
              </a:r>
              <a:endPara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3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Freeform 13"/>
          <p:cNvSpPr/>
          <p:nvPr/>
        </p:nvSpPr>
        <p:spPr bwMode="auto">
          <a:xfrm rot="5910658">
            <a:off x="8188299" y="2374696"/>
            <a:ext cx="1374331" cy="464089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909090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0911" tIns="65456" rIns="130911" bIns="65456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Group 129"/>
          <p:cNvGrpSpPr/>
          <p:nvPr/>
        </p:nvGrpSpPr>
        <p:grpSpPr>
          <a:xfrm>
            <a:off x="2819628" y="2568368"/>
            <a:ext cx="1839793" cy="1136293"/>
            <a:chOff x="696724" y="2667382"/>
            <a:chExt cx="1362945" cy="852351"/>
          </a:xfrm>
        </p:grpSpPr>
        <p:sp>
          <p:nvSpPr>
            <p:cNvPr id="13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</a:t>
              </a:r>
              <a:endPara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3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132"/>
          <p:cNvGrpSpPr/>
          <p:nvPr/>
        </p:nvGrpSpPr>
        <p:grpSpPr>
          <a:xfrm>
            <a:off x="6558298" y="1716854"/>
            <a:ext cx="1839793" cy="1156293"/>
            <a:chOff x="696724" y="2667382"/>
            <a:chExt cx="1362945" cy="867353"/>
          </a:xfrm>
        </p:grpSpPr>
        <p:sp>
          <p:nvSpPr>
            <p:cNvPr id="16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</a:t>
              </a:r>
              <a:endPara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3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135"/>
          <p:cNvGrpSpPr/>
          <p:nvPr/>
        </p:nvGrpSpPr>
        <p:grpSpPr>
          <a:xfrm>
            <a:off x="5883378" y="5423216"/>
            <a:ext cx="2023775" cy="1107277"/>
            <a:chOff x="552376" y="2667382"/>
            <a:chExt cx="1499240" cy="830586"/>
          </a:xfrm>
        </p:grpSpPr>
        <p:sp>
          <p:nvSpPr>
            <p:cNvPr id="19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3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138"/>
          <p:cNvGrpSpPr/>
          <p:nvPr/>
        </p:nvGrpSpPr>
        <p:grpSpPr>
          <a:xfrm>
            <a:off x="8288097" y="4811738"/>
            <a:ext cx="2023775" cy="1109197"/>
            <a:chOff x="552376" y="2667382"/>
            <a:chExt cx="1499240" cy="832026"/>
          </a:xfrm>
        </p:grpSpPr>
        <p:sp>
          <p:nvSpPr>
            <p:cNvPr id="22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3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141"/>
          <p:cNvGrpSpPr/>
          <p:nvPr/>
        </p:nvGrpSpPr>
        <p:grpSpPr>
          <a:xfrm>
            <a:off x="9799355" y="2974655"/>
            <a:ext cx="2023775" cy="1117605"/>
            <a:chOff x="552376" y="2667382"/>
            <a:chExt cx="1499240" cy="838333"/>
          </a:xfrm>
        </p:grpSpPr>
        <p:sp>
          <p:nvSpPr>
            <p:cNvPr id="25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3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Group 15"/>
          <p:cNvGrpSpPr/>
          <p:nvPr/>
        </p:nvGrpSpPr>
        <p:grpSpPr>
          <a:xfrm>
            <a:off x="8896059" y="3942196"/>
            <a:ext cx="630789" cy="622969"/>
            <a:chOff x="6590322" y="2740893"/>
            <a:chExt cx="467298" cy="467298"/>
          </a:xfrm>
        </p:grpSpPr>
        <p:sp>
          <p:nvSpPr>
            <p:cNvPr id="28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1"/>
          <p:cNvGrpSpPr/>
          <p:nvPr/>
        </p:nvGrpSpPr>
        <p:grpSpPr>
          <a:xfrm>
            <a:off x="1439072" y="2712750"/>
            <a:ext cx="627697" cy="622969"/>
            <a:chOff x="1066082" y="1818668"/>
            <a:chExt cx="465007" cy="467298"/>
          </a:xfrm>
        </p:grpSpPr>
        <p:sp>
          <p:nvSpPr>
            <p:cNvPr id="33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4907980" y="2721366"/>
            <a:ext cx="627697" cy="619913"/>
            <a:chOff x="3635896" y="1825130"/>
            <a:chExt cx="465007" cy="465007"/>
          </a:xfrm>
        </p:grpSpPr>
        <p:sp>
          <p:nvSpPr>
            <p:cNvPr id="36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Group 17"/>
          <p:cNvGrpSpPr/>
          <p:nvPr/>
        </p:nvGrpSpPr>
        <p:grpSpPr>
          <a:xfrm>
            <a:off x="8592422" y="1604798"/>
            <a:ext cx="630789" cy="619913"/>
            <a:chOff x="6365383" y="987574"/>
            <a:chExt cx="467298" cy="465007"/>
          </a:xfrm>
        </p:grpSpPr>
        <p:sp>
          <p:nvSpPr>
            <p:cNvPr id="39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Group 3"/>
          <p:cNvGrpSpPr/>
          <p:nvPr/>
        </p:nvGrpSpPr>
        <p:grpSpPr>
          <a:xfrm>
            <a:off x="6440102" y="4408829"/>
            <a:ext cx="627697" cy="626024"/>
            <a:chOff x="4770914" y="3090921"/>
            <a:chExt cx="465007" cy="469589"/>
          </a:xfrm>
        </p:grpSpPr>
        <p:sp>
          <p:nvSpPr>
            <p:cNvPr id="42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Group 18"/>
          <p:cNvGrpSpPr/>
          <p:nvPr/>
        </p:nvGrpSpPr>
        <p:grpSpPr>
          <a:xfrm>
            <a:off x="10597507" y="2072668"/>
            <a:ext cx="630789" cy="622969"/>
            <a:chOff x="7850778" y="1338532"/>
            <a:chExt cx="467298" cy="467298"/>
          </a:xfrm>
        </p:grpSpPr>
        <p:sp>
          <p:nvSpPr>
            <p:cNvPr id="45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6" tIns="48379" rIns="96756" bIns="48379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79510" y="3316032"/>
            <a:ext cx="8832981" cy="1582629"/>
            <a:chOff x="1510718" y="2320882"/>
            <a:chExt cx="6136130" cy="1186972"/>
          </a:xfrm>
          <a:solidFill>
            <a:srgbClr val="076A02"/>
          </a:solidFill>
        </p:grpSpPr>
        <p:sp>
          <p:nvSpPr>
            <p:cNvPr id="6" name="矩形 2"/>
            <p:cNvSpPr/>
            <p:nvPr/>
          </p:nvSpPr>
          <p:spPr>
            <a:xfrm flipV="1">
              <a:off x="3506593" y="2752930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2"/>
            <p:cNvSpPr/>
            <p:nvPr/>
          </p:nvSpPr>
          <p:spPr>
            <a:xfrm>
              <a:off x="5508104" y="2320882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2"/>
            <p:cNvSpPr/>
            <p:nvPr/>
          </p:nvSpPr>
          <p:spPr>
            <a:xfrm>
              <a:off x="1510718" y="2320882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573084" y="4447547"/>
            <a:ext cx="1160243" cy="11602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93004" y="4381015"/>
            <a:ext cx="1160243" cy="11602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11821" y="2519219"/>
            <a:ext cx="1160243" cy="11602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846701" y="2545722"/>
            <a:ext cx="280914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点击添加文字内容点击添加文字内容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7568555" y="2545722"/>
            <a:ext cx="280914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点击添加文字内容点击添加文字内容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4655841" y="5021693"/>
            <a:ext cx="280914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点击添加文字内容点击添加文字内容</a:t>
            </a: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2835112" y="4720351"/>
            <a:ext cx="611933" cy="614635"/>
            <a:chOff x="4935" y="-89"/>
            <a:chExt cx="1358" cy="1364"/>
          </a:xfrm>
          <a:solidFill>
            <a:schemeClr val="bg1">
              <a:lumMod val="95000"/>
            </a:schemeClr>
          </a:solidFill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5027" y="479"/>
              <a:ext cx="1250" cy="796"/>
            </a:xfrm>
            <a:custGeom>
              <a:avLst/>
              <a:gdLst>
                <a:gd name="T0" fmla="*/ 1761 w 3750"/>
                <a:gd name="T1" fmla="*/ 1309 h 2387"/>
                <a:gd name="T2" fmla="*/ 1672 w 3750"/>
                <a:gd name="T3" fmla="*/ 1309 h 2387"/>
                <a:gd name="T4" fmla="*/ 1627 w 3750"/>
                <a:gd name="T5" fmla="*/ 1312 h 2387"/>
                <a:gd name="T6" fmla="*/ 1447 w 3750"/>
                <a:gd name="T7" fmla="*/ 1297 h 2387"/>
                <a:gd name="T8" fmla="*/ 1662 w 3750"/>
                <a:gd name="T9" fmla="*/ 1258 h 2387"/>
                <a:gd name="T10" fmla="*/ 3081 w 3750"/>
                <a:gd name="T11" fmla="*/ 648 h 2387"/>
                <a:gd name="T12" fmla="*/ 3373 w 3750"/>
                <a:gd name="T13" fmla="*/ 551 h 2387"/>
                <a:gd name="T14" fmla="*/ 3288 w 3750"/>
                <a:gd name="T15" fmla="*/ 700 h 2387"/>
                <a:gd name="T16" fmla="*/ 3323 w 3750"/>
                <a:gd name="T17" fmla="*/ 626 h 2387"/>
                <a:gd name="T18" fmla="*/ 3441 w 3750"/>
                <a:gd name="T19" fmla="*/ 545 h 2387"/>
                <a:gd name="T20" fmla="*/ 1031 w 3750"/>
                <a:gd name="T21" fmla="*/ 465 h 2387"/>
                <a:gd name="T22" fmla="*/ 2867 w 3750"/>
                <a:gd name="T23" fmla="*/ 368 h 2387"/>
                <a:gd name="T24" fmla="*/ 2839 w 3750"/>
                <a:gd name="T25" fmla="*/ 368 h 2387"/>
                <a:gd name="T26" fmla="*/ 3370 w 3750"/>
                <a:gd name="T27" fmla="*/ 738 h 2387"/>
                <a:gd name="T28" fmla="*/ 3235 w 3750"/>
                <a:gd name="T29" fmla="*/ 606 h 2387"/>
                <a:gd name="T30" fmla="*/ 3239 w 3750"/>
                <a:gd name="T31" fmla="*/ 248 h 2387"/>
                <a:gd name="T32" fmla="*/ 2909 w 3750"/>
                <a:gd name="T33" fmla="*/ 356 h 2387"/>
                <a:gd name="T34" fmla="*/ 2882 w 3750"/>
                <a:gd name="T35" fmla="*/ 474 h 2387"/>
                <a:gd name="T36" fmla="*/ 2879 w 3750"/>
                <a:gd name="T37" fmla="*/ 357 h 2387"/>
                <a:gd name="T38" fmla="*/ 2878 w 3750"/>
                <a:gd name="T39" fmla="*/ 230 h 2387"/>
                <a:gd name="T40" fmla="*/ 795 w 3750"/>
                <a:gd name="T41" fmla="*/ 182 h 2387"/>
                <a:gd name="T42" fmla="*/ 3208 w 3750"/>
                <a:gd name="T43" fmla="*/ 125 h 2387"/>
                <a:gd name="T44" fmla="*/ 1293 w 3750"/>
                <a:gd name="T45" fmla="*/ 648 h 2387"/>
                <a:gd name="T46" fmla="*/ 1343 w 3750"/>
                <a:gd name="T47" fmla="*/ 816 h 2387"/>
                <a:gd name="T48" fmla="*/ 1469 w 3750"/>
                <a:gd name="T49" fmla="*/ 770 h 2387"/>
                <a:gd name="T50" fmla="*/ 1447 w 3750"/>
                <a:gd name="T51" fmla="*/ 830 h 2387"/>
                <a:gd name="T52" fmla="*/ 1666 w 3750"/>
                <a:gd name="T53" fmla="*/ 845 h 2387"/>
                <a:gd name="T54" fmla="*/ 1596 w 3750"/>
                <a:gd name="T55" fmla="*/ 1016 h 2387"/>
                <a:gd name="T56" fmla="*/ 1465 w 3750"/>
                <a:gd name="T57" fmla="*/ 1203 h 2387"/>
                <a:gd name="T58" fmla="*/ 1241 w 3750"/>
                <a:gd name="T59" fmla="*/ 1132 h 2387"/>
                <a:gd name="T60" fmla="*/ 1194 w 3750"/>
                <a:gd name="T61" fmla="*/ 1350 h 2387"/>
                <a:gd name="T62" fmla="*/ 1346 w 3750"/>
                <a:gd name="T63" fmla="*/ 1350 h 2387"/>
                <a:gd name="T64" fmla="*/ 1448 w 3750"/>
                <a:gd name="T65" fmla="*/ 1500 h 2387"/>
                <a:gd name="T66" fmla="*/ 1693 w 3750"/>
                <a:gd name="T67" fmla="*/ 1448 h 2387"/>
                <a:gd name="T68" fmla="*/ 1723 w 3750"/>
                <a:gd name="T69" fmla="*/ 1460 h 2387"/>
                <a:gd name="T70" fmla="*/ 1863 w 3750"/>
                <a:gd name="T71" fmla="*/ 1465 h 2387"/>
                <a:gd name="T72" fmla="*/ 1960 w 3750"/>
                <a:gd name="T73" fmla="*/ 1524 h 2387"/>
                <a:gd name="T74" fmla="*/ 1977 w 3750"/>
                <a:gd name="T75" fmla="*/ 1959 h 2387"/>
                <a:gd name="T76" fmla="*/ 1866 w 3750"/>
                <a:gd name="T77" fmla="*/ 2039 h 2387"/>
                <a:gd name="T78" fmla="*/ 1809 w 3750"/>
                <a:gd name="T79" fmla="*/ 2081 h 2387"/>
                <a:gd name="T80" fmla="*/ 1798 w 3750"/>
                <a:gd name="T81" fmla="*/ 2144 h 2387"/>
                <a:gd name="T82" fmla="*/ 1688 w 3750"/>
                <a:gd name="T83" fmla="*/ 2111 h 2387"/>
                <a:gd name="T84" fmla="*/ 1675 w 3750"/>
                <a:gd name="T85" fmla="*/ 2053 h 2387"/>
                <a:gd name="T86" fmla="*/ 1687 w 3750"/>
                <a:gd name="T87" fmla="*/ 1938 h 2387"/>
                <a:gd name="T88" fmla="*/ 1616 w 3750"/>
                <a:gd name="T89" fmla="*/ 1846 h 2387"/>
                <a:gd name="T90" fmla="*/ 1480 w 3750"/>
                <a:gd name="T91" fmla="*/ 1720 h 2387"/>
                <a:gd name="T92" fmla="*/ 1498 w 3750"/>
                <a:gd name="T93" fmla="*/ 1649 h 2387"/>
                <a:gd name="T94" fmla="*/ 1552 w 3750"/>
                <a:gd name="T95" fmla="*/ 1545 h 2387"/>
                <a:gd name="T96" fmla="*/ 1316 w 3750"/>
                <a:gd name="T97" fmla="*/ 1455 h 2387"/>
                <a:gd name="T98" fmla="*/ 967 w 3750"/>
                <a:gd name="T99" fmla="*/ 1287 h 2387"/>
                <a:gd name="T100" fmla="*/ 840 w 3750"/>
                <a:gd name="T101" fmla="*/ 1179 h 2387"/>
                <a:gd name="T102" fmla="*/ 775 w 3750"/>
                <a:gd name="T103" fmla="*/ 1128 h 2387"/>
                <a:gd name="T104" fmla="*/ 528 w 3750"/>
                <a:gd name="T105" fmla="*/ 581 h 2387"/>
                <a:gd name="T106" fmla="*/ 446 w 3750"/>
                <a:gd name="T107" fmla="*/ 389 h 2387"/>
                <a:gd name="T108" fmla="*/ 391 w 3750"/>
                <a:gd name="T109" fmla="*/ 276 h 2387"/>
                <a:gd name="T110" fmla="*/ 330 w 3750"/>
                <a:gd name="T111" fmla="*/ 184 h 2387"/>
                <a:gd name="T112" fmla="*/ 196 w 3750"/>
                <a:gd name="T113" fmla="*/ 148 h 2387"/>
                <a:gd name="T114" fmla="*/ 159 w 3750"/>
                <a:gd name="T115" fmla="*/ 128 h 2387"/>
                <a:gd name="T116" fmla="*/ 61 w 3750"/>
                <a:gd name="T117" fmla="*/ 322 h 2387"/>
                <a:gd name="T118" fmla="*/ 76 w 3750"/>
                <a:gd name="T119" fmla="*/ 219 h 2387"/>
                <a:gd name="T120" fmla="*/ 35 w 3750"/>
                <a:gd name="T121" fmla="*/ 181 h 2387"/>
                <a:gd name="T122" fmla="*/ 5 w 3750"/>
                <a:gd name="T123" fmla="*/ 117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0" h="2387">
                  <a:moveTo>
                    <a:pt x="1692" y="2101"/>
                  </a:moveTo>
                  <a:lnTo>
                    <a:pt x="1693" y="2101"/>
                  </a:lnTo>
                  <a:lnTo>
                    <a:pt x="1695" y="2102"/>
                  </a:lnTo>
                  <a:lnTo>
                    <a:pt x="1696" y="2102"/>
                  </a:lnTo>
                  <a:lnTo>
                    <a:pt x="1696" y="2103"/>
                  </a:lnTo>
                  <a:lnTo>
                    <a:pt x="1696" y="2103"/>
                  </a:lnTo>
                  <a:lnTo>
                    <a:pt x="1698" y="2104"/>
                  </a:lnTo>
                  <a:lnTo>
                    <a:pt x="1699" y="2104"/>
                  </a:lnTo>
                  <a:lnTo>
                    <a:pt x="1699" y="2107"/>
                  </a:lnTo>
                  <a:lnTo>
                    <a:pt x="1698" y="2108"/>
                  </a:lnTo>
                  <a:lnTo>
                    <a:pt x="1698" y="2108"/>
                  </a:lnTo>
                  <a:lnTo>
                    <a:pt x="1697" y="2109"/>
                  </a:lnTo>
                  <a:lnTo>
                    <a:pt x="1696" y="2108"/>
                  </a:lnTo>
                  <a:lnTo>
                    <a:pt x="1695" y="2107"/>
                  </a:lnTo>
                  <a:lnTo>
                    <a:pt x="1693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2" y="2107"/>
                  </a:lnTo>
                  <a:lnTo>
                    <a:pt x="1691" y="2104"/>
                  </a:lnTo>
                  <a:lnTo>
                    <a:pt x="1691" y="2103"/>
                  </a:lnTo>
                  <a:lnTo>
                    <a:pt x="1692" y="2102"/>
                  </a:lnTo>
                  <a:lnTo>
                    <a:pt x="1692" y="2101"/>
                  </a:lnTo>
                  <a:close/>
                  <a:moveTo>
                    <a:pt x="1896" y="1295"/>
                  </a:moveTo>
                  <a:lnTo>
                    <a:pt x="1898" y="1295"/>
                  </a:lnTo>
                  <a:lnTo>
                    <a:pt x="1898" y="1296"/>
                  </a:lnTo>
                  <a:lnTo>
                    <a:pt x="1896" y="1299"/>
                  </a:lnTo>
                  <a:lnTo>
                    <a:pt x="1895" y="1301"/>
                  </a:lnTo>
                  <a:lnTo>
                    <a:pt x="1894" y="1302"/>
                  </a:lnTo>
                  <a:lnTo>
                    <a:pt x="1893" y="1302"/>
                  </a:lnTo>
                  <a:lnTo>
                    <a:pt x="1891" y="1302"/>
                  </a:lnTo>
                  <a:lnTo>
                    <a:pt x="1890" y="1300"/>
                  </a:lnTo>
                  <a:lnTo>
                    <a:pt x="1891" y="1297"/>
                  </a:lnTo>
                  <a:lnTo>
                    <a:pt x="1893" y="1296"/>
                  </a:lnTo>
                  <a:lnTo>
                    <a:pt x="1895" y="1295"/>
                  </a:lnTo>
                  <a:lnTo>
                    <a:pt x="1896" y="1295"/>
                  </a:lnTo>
                  <a:close/>
                  <a:moveTo>
                    <a:pt x="1742" y="1286"/>
                  </a:moveTo>
                  <a:lnTo>
                    <a:pt x="1743" y="1286"/>
                  </a:lnTo>
                  <a:lnTo>
                    <a:pt x="1744" y="1287"/>
                  </a:lnTo>
                  <a:lnTo>
                    <a:pt x="1746" y="1289"/>
                  </a:lnTo>
                  <a:lnTo>
                    <a:pt x="1747" y="1290"/>
                  </a:lnTo>
                  <a:lnTo>
                    <a:pt x="1748" y="1291"/>
                  </a:lnTo>
                  <a:lnTo>
                    <a:pt x="1749" y="1291"/>
                  </a:lnTo>
                  <a:lnTo>
                    <a:pt x="1751" y="1294"/>
                  </a:lnTo>
                  <a:lnTo>
                    <a:pt x="1752" y="1295"/>
                  </a:lnTo>
                  <a:lnTo>
                    <a:pt x="1753" y="1296"/>
                  </a:lnTo>
                  <a:lnTo>
                    <a:pt x="1754" y="1299"/>
                  </a:lnTo>
                  <a:lnTo>
                    <a:pt x="1756" y="1299"/>
                  </a:lnTo>
                  <a:lnTo>
                    <a:pt x="1758" y="1300"/>
                  </a:lnTo>
                  <a:lnTo>
                    <a:pt x="1767" y="1300"/>
                  </a:lnTo>
                  <a:lnTo>
                    <a:pt x="1770" y="1300"/>
                  </a:lnTo>
                  <a:lnTo>
                    <a:pt x="1770" y="1301"/>
                  </a:lnTo>
                  <a:lnTo>
                    <a:pt x="1770" y="1302"/>
                  </a:lnTo>
                  <a:lnTo>
                    <a:pt x="1768" y="1304"/>
                  </a:lnTo>
                  <a:lnTo>
                    <a:pt x="1767" y="1305"/>
                  </a:lnTo>
                  <a:lnTo>
                    <a:pt x="1763" y="1307"/>
                  </a:lnTo>
                  <a:lnTo>
                    <a:pt x="1761" y="1309"/>
                  </a:lnTo>
                  <a:lnTo>
                    <a:pt x="1759" y="1309"/>
                  </a:lnTo>
                  <a:lnTo>
                    <a:pt x="1758" y="1310"/>
                  </a:lnTo>
                  <a:lnTo>
                    <a:pt x="1749" y="1312"/>
                  </a:lnTo>
                  <a:lnTo>
                    <a:pt x="1742" y="1315"/>
                  </a:lnTo>
                  <a:lnTo>
                    <a:pt x="1734" y="1315"/>
                  </a:lnTo>
                  <a:lnTo>
                    <a:pt x="1732" y="1315"/>
                  </a:lnTo>
                  <a:lnTo>
                    <a:pt x="1729" y="1316"/>
                  </a:lnTo>
                  <a:lnTo>
                    <a:pt x="1727" y="1316"/>
                  </a:lnTo>
                  <a:lnTo>
                    <a:pt x="1724" y="1318"/>
                  </a:lnTo>
                  <a:lnTo>
                    <a:pt x="1723" y="1320"/>
                  </a:lnTo>
                  <a:lnTo>
                    <a:pt x="1723" y="1321"/>
                  </a:lnTo>
                  <a:lnTo>
                    <a:pt x="1723" y="1322"/>
                  </a:lnTo>
                  <a:lnTo>
                    <a:pt x="1722" y="1322"/>
                  </a:lnTo>
                  <a:lnTo>
                    <a:pt x="1721" y="1323"/>
                  </a:lnTo>
                  <a:lnTo>
                    <a:pt x="1719" y="1323"/>
                  </a:lnTo>
                  <a:lnTo>
                    <a:pt x="1717" y="1326"/>
                  </a:lnTo>
                  <a:lnTo>
                    <a:pt x="1714" y="1328"/>
                  </a:lnTo>
                  <a:lnTo>
                    <a:pt x="1713" y="1331"/>
                  </a:lnTo>
                  <a:lnTo>
                    <a:pt x="1712" y="1333"/>
                  </a:lnTo>
                  <a:lnTo>
                    <a:pt x="1711" y="1335"/>
                  </a:lnTo>
                  <a:lnTo>
                    <a:pt x="1709" y="1336"/>
                  </a:lnTo>
                  <a:lnTo>
                    <a:pt x="1706" y="1336"/>
                  </a:lnTo>
                  <a:lnTo>
                    <a:pt x="1698" y="1337"/>
                  </a:lnTo>
                  <a:lnTo>
                    <a:pt x="1691" y="1337"/>
                  </a:lnTo>
                  <a:lnTo>
                    <a:pt x="1683" y="1340"/>
                  </a:lnTo>
                  <a:lnTo>
                    <a:pt x="1671" y="1346"/>
                  </a:lnTo>
                  <a:lnTo>
                    <a:pt x="1657" y="1347"/>
                  </a:lnTo>
                  <a:lnTo>
                    <a:pt x="1642" y="1347"/>
                  </a:lnTo>
                  <a:lnTo>
                    <a:pt x="1640" y="1347"/>
                  </a:lnTo>
                  <a:lnTo>
                    <a:pt x="1640" y="1346"/>
                  </a:lnTo>
                  <a:lnTo>
                    <a:pt x="1640" y="1345"/>
                  </a:lnTo>
                  <a:lnTo>
                    <a:pt x="1640" y="1343"/>
                  </a:lnTo>
                  <a:lnTo>
                    <a:pt x="1642" y="1342"/>
                  </a:lnTo>
                  <a:lnTo>
                    <a:pt x="1645" y="1341"/>
                  </a:lnTo>
                  <a:lnTo>
                    <a:pt x="1647" y="1340"/>
                  </a:lnTo>
                  <a:lnTo>
                    <a:pt x="1650" y="1340"/>
                  </a:lnTo>
                  <a:lnTo>
                    <a:pt x="1653" y="1340"/>
                  </a:lnTo>
                  <a:lnTo>
                    <a:pt x="1656" y="1340"/>
                  </a:lnTo>
                  <a:lnTo>
                    <a:pt x="1657" y="1340"/>
                  </a:lnTo>
                  <a:lnTo>
                    <a:pt x="1658" y="1338"/>
                  </a:lnTo>
                  <a:lnTo>
                    <a:pt x="1661" y="1337"/>
                  </a:lnTo>
                  <a:lnTo>
                    <a:pt x="1662" y="1335"/>
                  </a:lnTo>
                  <a:lnTo>
                    <a:pt x="1665" y="1333"/>
                  </a:lnTo>
                  <a:lnTo>
                    <a:pt x="1668" y="1331"/>
                  </a:lnTo>
                  <a:lnTo>
                    <a:pt x="1670" y="1331"/>
                  </a:lnTo>
                  <a:lnTo>
                    <a:pt x="1672" y="1330"/>
                  </a:lnTo>
                  <a:lnTo>
                    <a:pt x="1675" y="1330"/>
                  </a:lnTo>
                  <a:lnTo>
                    <a:pt x="1677" y="1330"/>
                  </a:lnTo>
                  <a:lnTo>
                    <a:pt x="1680" y="1328"/>
                  </a:lnTo>
                  <a:lnTo>
                    <a:pt x="1681" y="1327"/>
                  </a:lnTo>
                  <a:lnTo>
                    <a:pt x="1681" y="1326"/>
                  </a:lnTo>
                  <a:lnTo>
                    <a:pt x="1678" y="1321"/>
                  </a:lnTo>
                  <a:lnTo>
                    <a:pt x="1676" y="1317"/>
                  </a:lnTo>
                  <a:lnTo>
                    <a:pt x="1673" y="1312"/>
                  </a:lnTo>
                  <a:lnTo>
                    <a:pt x="1672" y="1311"/>
                  </a:lnTo>
                  <a:lnTo>
                    <a:pt x="1672" y="1309"/>
                  </a:lnTo>
                  <a:lnTo>
                    <a:pt x="1672" y="1305"/>
                  </a:lnTo>
                  <a:lnTo>
                    <a:pt x="1672" y="1301"/>
                  </a:lnTo>
                  <a:lnTo>
                    <a:pt x="1673" y="1299"/>
                  </a:lnTo>
                  <a:lnTo>
                    <a:pt x="1673" y="1297"/>
                  </a:lnTo>
                  <a:lnTo>
                    <a:pt x="1677" y="1296"/>
                  </a:lnTo>
                  <a:lnTo>
                    <a:pt x="1681" y="1296"/>
                  </a:lnTo>
                  <a:lnTo>
                    <a:pt x="1683" y="1295"/>
                  </a:lnTo>
                  <a:lnTo>
                    <a:pt x="1686" y="1295"/>
                  </a:lnTo>
                  <a:lnTo>
                    <a:pt x="1688" y="1294"/>
                  </a:lnTo>
                  <a:lnTo>
                    <a:pt x="1692" y="1295"/>
                  </a:lnTo>
                  <a:lnTo>
                    <a:pt x="1696" y="1295"/>
                  </a:lnTo>
                  <a:lnTo>
                    <a:pt x="1699" y="1295"/>
                  </a:lnTo>
                  <a:lnTo>
                    <a:pt x="1703" y="1294"/>
                  </a:lnTo>
                  <a:lnTo>
                    <a:pt x="1716" y="1292"/>
                  </a:lnTo>
                  <a:lnTo>
                    <a:pt x="1727" y="1290"/>
                  </a:lnTo>
                  <a:lnTo>
                    <a:pt x="1739" y="1286"/>
                  </a:lnTo>
                  <a:lnTo>
                    <a:pt x="1742" y="1286"/>
                  </a:lnTo>
                  <a:close/>
                  <a:moveTo>
                    <a:pt x="1495" y="1261"/>
                  </a:moveTo>
                  <a:lnTo>
                    <a:pt x="1498" y="1261"/>
                  </a:lnTo>
                  <a:lnTo>
                    <a:pt x="1500" y="1263"/>
                  </a:lnTo>
                  <a:lnTo>
                    <a:pt x="1503" y="1263"/>
                  </a:lnTo>
                  <a:lnTo>
                    <a:pt x="1505" y="1264"/>
                  </a:lnTo>
                  <a:lnTo>
                    <a:pt x="1508" y="1265"/>
                  </a:lnTo>
                  <a:lnTo>
                    <a:pt x="1510" y="1266"/>
                  </a:lnTo>
                  <a:lnTo>
                    <a:pt x="1513" y="1266"/>
                  </a:lnTo>
                  <a:lnTo>
                    <a:pt x="1515" y="1266"/>
                  </a:lnTo>
                  <a:lnTo>
                    <a:pt x="1519" y="1267"/>
                  </a:lnTo>
                  <a:lnTo>
                    <a:pt x="1529" y="1269"/>
                  </a:lnTo>
                  <a:lnTo>
                    <a:pt x="1540" y="1272"/>
                  </a:lnTo>
                  <a:lnTo>
                    <a:pt x="1544" y="1274"/>
                  </a:lnTo>
                  <a:lnTo>
                    <a:pt x="1546" y="1274"/>
                  </a:lnTo>
                  <a:lnTo>
                    <a:pt x="1550" y="1274"/>
                  </a:lnTo>
                  <a:lnTo>
                    <a:pt x="1554" y="1274"/>
                  </a:lnTo>
                  <a:lnTo>
                    <a:pt x="1559" y="1275"/>
                  </a:lnTo>
                  <a:lnTo>
                    <a:pt x="1561" y="1277"/>
                  </a:lnTo>
                  <a:lnTo>
                    <a:pt x="1564" y="1279"/>
                  </a:lnTo>
                  <a:lnTo>
                    <a:pt x="1565" y="1280"/>
                  </a:lnTo>
                  <a:lnTo>
                    <a:pt x="1567" y="1282"/>
                  </a:lnTo>
                  <a:lnTo>
                    <a:pt x="1571" y="1284"/>
                  </a:lnTo>
                  <a:lnTo>
                    <a:pt x="1574" y="1284"/>
                  </a:lnTo>
                  <a:lnTo>
                    <a:pt x="1580" y="1285"/>
                  </a:lnTo>
                  <a:lnTo>
                    <a:pt x="1585" y="1286"/>
                  </a:lnTo>
                  <a:lnTo>
                    <a:pt x="1590" y="1286"/>
                  </a:lnTo>
                  <a:lnTo>
                    <a:pt x="1600" y="1290"/>
                  </a:lnTo>
                  <a:lnTo>
                    <a:pt x="1609" y="1290"/>
                  </a:lnTo>
                  <a:lnTo>
                    <a:pt x="1616" y="1292"/>
                  </a:lnTo>
                  <a:lnTo>
                    <a:pt x="1623" y="1296"/>
                  </a:lnTo>
                  <a:lnTo>
                    <a:pt x="1631" y="1297"/>
                  </a:lnTo>
                  <a:lnTo>
                    <a:pt x="1637" y="1297"/>
                  </a:lnTo>
                  <a:lnTo>
                    <a:pt x="1641" y="1299"/>
                  </a:lnTo>
                  <a:lnTo>
                    <a:pt x="1643" y="1300"/>
                  </a:lnTo>
                  <a:lnTo>
                    <a:pt x="1643" y="1302"/>
                  </a:lnTo>
                  <a:lnTo>
                    <a:pt x="1643" y="1304"/>
                  </a:lnTo>
                  <a:lnTo>
                    <a:pt x="1641" y="1306"/>
                  </a:lnTo>
                  <a:lnTo>
                    <a:pt x="1637" y="1309"/>
                  </a:lnTo>
                  <a:lnTo>
                    <a:pt x="1627" y="1312"/>
                  </a:lnTo>
                  <a:lnTo>
                    <a:pt x="1615" y="1317"/>
                  </a:lnTo>
                  <a:lnTo>
                    <a:pt x="1601" y="1320"/>
                  </a:lnTo>
                  <a:lnTo>
                    <a:pt x="1590" y="1320"/>
                  </a:lnTo>
                  <a:lnTo>
                    <a:pt x="1586" y="1318"/>
                  </a:lnTo>
                  <a:lnTo>
                    <a:pt x="1584" y="1317"/>
                  </a:lnTo>
                  <a:lnTo>
                    <a:pt x="1581" y="1316"/>
                  </a:lnTo>
                  <a:lnTo>
                    <a:pt x="1579" y="1316"/>
                  </a:lnTo>
                  <a:lnTo>
                    <a:pt x="1576" y="1317"/>
                  </a:lnTo>
                  <a:lnTo>
                    <a:pt x="1574" y="1320"/>
                  </a:lnTo>
                  <a:lnTo>
                    <a:pt x="1572" y="1322"/>
                  </a:lnTo>
                  <a:lnTo>
                    <a:pt x="1571" y="1325"/>
                  </a:lnTo>
                  <a:lnTo>
                    <a:pt x="1569" y="1326"/>
                  </a:lnTo>
                  <a:lnTo>
                    <a:pt x="1565" y="1327"/>
                  </a:lnTo>
                  <a:lnTo>
                    <a:pt x="1561" y="1327"/>
                  </a:lnTo>
                  <a:lnTo>
                    <a:pt x="1561" y="1325"/>
                  </a:lnTo>
                  <a:lnTo>
                    <a:pt x="1561" y="1321"/>
                  </a:lnTo>
                  <a:lnTo>
                    <a:pt x="1560" y="1317"/>
                  </a:lnTo>
                  <a:lnTo>
                    <a:pt x="1560" y="1313"/>
                  </a:lnTo>
                  <a:lnTo>
                    <a:pt x="1557" y="1310"/>
                  </a:lnTo>
                  <a:lnTo>
                    <a:pt x="1556" y="1309"/>
                  </a:lnTo>
                  <a:lnTo>
                    <a:pt x="1554" y="1307"/>
                  </a:lnTo>
                  <a:lnTo>
                    <a:pt x="1551" y="1306"/>
                  </a:lnTo>
                  <a:lnTo>
                    <a:pt x="1548" y="1306"/>
                  </a:lnTo>
                  <a:lnTo>
                    <a:pt x="1545" y="1306"/>
                  </a:lnTo>
                  <a:lnTo>
                    <a:pt x="1543" y="1306"/>
                  </a:lnTo>
                  <a:lnTo>
                    <a:pt x="1535" y="1300"/>
                  </a:lnTo>
                  <a:lnTo>
                    <a:pt x="1528" y="1294"/>
                  </a:lnTo>
                  <a:lnTo>
                    <a:pt x="1519" y="1289"/>
                  </a:lnTo>
                  <a:lnTo>
                    <a:pt x="1518" y="1289"/>
                  </a:lnTo>
                  <a:lnTo>
                    <a:pt x="1515" y="1290"/>
                  </a:lnTo>
                  <a:lnTo>
                    <a:pt x="1514" y="1291"/>
                  </a:lnTo>
                  <a:lnTo>
                    <a:pt x="1511" y="1292"/>
                  </a:lnTo>
                  <a:lnTo>
                    <a:pt x="1510" y="1294"/>
                  </a:lnTo>
                  <a:lnTo>
                    <a:pt x="1508" y="1295"/>
                  </a:lnTo>
                  <a:lnTo>
                    <a:pt x="1505" y="1296"/>
                  </a:lnTo>
                  <a:lnTo>
                    <a:pt x="1503" y="1296"/>
                  </a:lnTo>
                  <a:lnTo>
                    <a:pt x="1500" y="1295"/>
                  </a:lnTo>
                  <a:lnTo>
                    <a:pt x="1498" y="1294"/>
                  </a:lnTo>
                  <a:lnTo>
                    <a:pt x="1495" y="1292"/>
                  </a:lnTo>
                  <a:lnTo>
                    <a:pt x="1493" y="1291"/>
                  </a:lnTo>
                  <a:lnTo>
                    <a:pt x="1490" y="1292"/>
                  </a:lnTo>
                  <a:lnTo>
                    <a:pt x="1486" y="1294"/>
                  </a:lnTo>
                  <a:lnTo>
                    <a:pt x="1484" y="1295"/>
                  </a:lnTo>
                  <a:lnTo>
                    <a:pt x="1480" y="1295"/>
                  </a:lnTo>
                  <a:lnTo>
                    <a:pt x="1476" y="1295"/>
                  </a:lnTo>
                  <a:lnTo>
                    <a:pt x="1474" y="1292"/>
                  </a:lnTo>
                  <a:lnTo>
                    <a:pt x="1473" y="1291"/>
                  </a:lnTo>
                  <a:lnTo>
                    <a:pt x="1469" y="1290"/>
                  </a:lnTo>
                  <a:lnTo>
                    <a:pt x="1467" y="1289"/>
                  </a:lnTo>
                  <a:lnTo>
                    <a:pt x="1462" y="1289"/>
                  </a:lnTo>
                  <a:lnTo>
                    <a:pt x="1459" y="1290"/>
                  </a:lnTo>
                  <a:lnTo>
                    <a:pt x="1455" y="1290"/>
                  </a:lnTo>
                  <a:lnTo>
                    <a:pt x="1453" y="1292"/>
                  </a:lnTo>
                  <a:lnTo>
                    <a:pt x="1450" y="1295"/>
                  </a:lnTo>
                  <a:lnTo>
                    <a:pt x="1449" y="1296"/>
                  </a:lnTo>
                  <a:lnTo>
                    <a:pt x="1447" y="1297"/>
                  </a:lnTo>
                  <a:lnTo>
                    <a:pt x="1444" y="1299"/>
                  </a:lnTo>
                  <a:lnTo>
                    <a:pt x="1442" y="1299"/>
                  </a:lnTo>
                  <a:lnTo>
                    <a:pt x="1439" y="1299"/>
                  </a:lnTo>
                  <a:lnTo>
                    <a:pt x="1437" y="1300"/>
                  </a:lnTo>
                  <a:lnTo>
                    <a:pt x="1427" y="1306"/>
                  </a:lnTo>
                  <a:lnTo>
                    <a:pt x="1413" y="1309"/>
                  </a:lnTo>
                  <a:lnTo>
                    <a:pt x="1412" y="1309"/>
                  </a:lnTo>
                  <a:lnTo>
                    <a:pt x="1409" y="1307"/>
                  </a:lnTo>
                  <a:lnTo>
                    <a:pt x="1407" y="1306"/>
                  </a:lnTo>
                  <a:lnTo>
                    <a:pt x="1405" y="1306"/>
                  </a:lnTo>
                  <a:lnTo>
                    <a:pt x="1404" y="1305"/>
                  </a:lnTo>
                  <a:lnTo>
                    <a:pt x="1405" y="1302"/>
                  </a:lnTo>
                  <a:lnTo>
                    <a:pt x="1405" y="1301"/>
                  </a:lnTo>
                  <a:lnTo>
                    <a:pt x="1408" y="1300"/>
                  </a:lnTo>
                  <a:lnTo>
                    <a:pt x="1409" y="1299"/>
                  </a:lnTo>
                  <a:lnTo>
                    <a:pt x="1412" y="1297"/>
                  </a:lnTo>
                  <a:lnTo>
                    <a:pt x="1414" y="1296"/>
                  </a:lnTo>
                  <a:lnTo>
                    <a:pt x="1417" y="1296"/>
                  </a:lnTo>
                  <a:lnTo>
                    <a:pt x="1418" y="1295"/>
                  </a:lnTo>
                  <a:lnTo>
                    <a:pt x="1424" y="1290"/>
                  </a:lnTo>
                  <a:lnTo>
                    <a:pt x="1428" y="1286"/>
                  </a:lnTo>
                  <a:lnTo>
                    <a:pt x="1432" y="1281"/>
                  </a:lnTo>
                  <a:lnTo>
                    <a:pt x="1435" y="1279"/>
                  </a:lnTo>
                  <a:lnTo>
                    <a:pt x="1443" y="1279"/>
                  </a:lnTo>
                  <a:lnTo>
                    <a:pt x="1449" y="1279"/>
                  </a:lnTo>
                  <a:lnTo>
                    <a:pt x="1458" y="1280"/>
                  </a:lnTo>
                  <a:lnTo>
                    <a:pt x="1465" y="1281"/>
                  </a:lnTo>
                  <a:lnTo>
                    <a:pt x="1472" y="1281"/>
                  </a:lnTo>
                  <a:lnTo>
                    <a:pt x="1476" y="1279"/>
                  </a:lnTo>
                  <a:lnTo>
                    <a:pt x="1481" y="1274"/>
                  </a:lnTo>
                  <a:lnTo>
                    <a:pt x="1485" y="1270"/>
                  </a:lnTo>
                  <a:lnTo>
                    <a:pt x="1490" y="1266"/>
                  </a:lnTo>
                  <a:lnTo>
                    <a:pt x="1495" y="1261"/>
                  </a:lnTo>
                  <a:close/>
                  <a:moveTo>
                    <a:pt x="1695" y="1253"/>
                  </a:moveTo>
                  <a:lnTo>
                    <a:pt x="1697" y="1254"/>
                  </a:lnTo>
                  <a:lnTo>
                    <a:pt x="1698" y="1254"/>
                  </a:lnTo>
                  <a:lnTo>
                    <a:pt x="1698" y="1256"/>
                  </a:lnTo>
                  <a:lnTo>
                    <a:pt x="1698" y="1259"/>
                  </a:lnTo>
                  <a:lnTo>
                    <a:pt x="1697" y="1260"/>
                  </a:lnTo>
                  <a:lnTo>
                    <a:pt x="1697" y="1260"/>
                  </a:lnTo>
                  <a:lnTo>
                    <a:pt x="1695" y="1260"/>
                  </a:lnTo>
                  <a:lnTo>
                    <a:pt x="1693" y="1260"/>
                  </a:lnTo>
                  <a:lnTo>
                    <a:pt x="1692" y="1260"/>
                  </a:lnTo>
                  <a:lnTo>
                    <a:pt x="1692" y="1258"/>
                  </a:lnTo>
                  <a:lnTo>
                    <a:pt x="1692" y="1256"/>
                  </a:lnTo>
                  <a:lnTo>
                    <a:pt x="1693" y="1254"/>
                  </a:lnTo>
                  <a:lnTo>
                    <a:pt x="1695" y="1253"/>
                  </a:lnTo>
                  <a:close/>
                  <a:moveTo>
                    <a:pt x="1663" y="1248"/>
                  </a:moveTo>
                  <a:lnTo>
                    <a:pt x="1665" y="1249"/>
                  </a:lnTo>
                  <a:lnTo>
                    <a:pt x="1666" y="1251"/>
                  </a:lnTo>
                  <a:lnTo>
                    <a:pt x="1666" y="1253"/>
                  </a:lnTo>
                  <a:lnTo>
                    <a:pt x="1666" y="1254"/>
                  </a:lnTo>
                  <a:lnTo>
                    <a:pt x="1666" y="1255"/>
                  </a:lnTo>
                  <a:lnTo>
                    <a:pt x="1666" y="1255"/>
                  </a:lnTo>
                  <a:lnTo>
                    <a:pt x="1663" y="1256"/>
                  </a:lnTo>
                  <a:lnTo>
                    <a:pt x="1662" y="1258"/>
                  </a:lnTo>
                  <a:lnTo>
                    <a:pt x="1661" y="1256"/>
                  </a:lnTo>
                  <a:lnTo>
                    <a:pt x="1661" y="1255"/>
                  </a:lnTo>
                  <a:lnTo>
                    <a:pt x="1661" y="1254"/>
                  </a:lnTo>
                  <a:lnTo>
                    <a:pt x="1661" y="1251"/>
                  </a:lnTo>
                  <a:lnTo>
                    <a:pt x="1661" y="1250"/>
                  </a:lnTo>
                  <a:lnTo>
                    <a:pt x="1662" y="1249"/>
                  </a:lnTo>
                  <a:lnTo>
                    <a:pt x="1663" y="1248"/>
                  </a:lnTo>
                  <a:close/>
                  <a:moveTo>
                    <a:pt x="1738" y="811"/>
                  </a:moveTo>
                  <a:lnTo>
                    <a:pt x="1736" y="812"/>
                  </a:lnTo>
                  <a:lnTo>
                    <a:pt x="1734" y="815"/>
                  </a:lnTo>
                  <a:lnTo>
                    <a:pt x="1737" y="816"/>
                  </a:lnTo>
                  <a:lnTo>
                    <a:pt x="1739" y="817"/>
                  </a:lnTo>
                  <a:lnTo>
                    <a:pt x="1742" y="819"/>
                  </a:lnTo>
                  <a:lnTo>
                    <a:pt x="1743" y="820"/>
                  </a:lnTo>
                  <a:lnTo>
                    <a:pt x="1744" y="821"/>
                  </a:lnTo>
                  <a:lnTo>
                    <a:pt x="1743" y="816"/>
                  </a:lnTo>
                  <a:lnTo>
                    <a:pt x="1742" y="814"/>
                  </a:lnTo>
                  <a:lnTo>
                    <a:pt x="1741" y="811"/>
                  </a:lnTo>
                  <a:lnTo>
                    <a:pt x="1738" y="811"/>
                  </a:lnTo>
                  <a:close/>
                  <a:moveTo>
                    <a:pt x="3154" y="602"/>
                  </a:moveTo>
                  <a:lnTo>
                    <a:pt x="3152" y="613"/>
                  </a:lnTo>
                  <a:lnTo>
                    <a:pt x="3147" y="625"/>
                  </a:lnTo>
                  <a:lnTo>
                    <a:pt x="3147" y="628"/>
                  </a:lnTo>
                  <a:lnTo>
                    <a:pt x="3146" y="632"/>
                  </a:lnTo>
                  <a:lnTo>
                    <a:pt x="3146" y="634"/>
                  </a:lnTo>
                  <a:lnTo>
                    <a:pt x="3145" y="638"/>
                  </a:lnTo>
                  <a:lnTo>
                    <a:pt x="3146" y="641"/>
                  </a:lnTo>
                  <a:lnTo>
                    <a:pt x="3146" y="643"/>
                  </a:lnTo>
                  <a:lnTo>
                    <a:pt x="3147" y="646"/>
                  </a:lnTo>
                  <a:lnTo>
                    <a:pt x="3147" y="649"/>
                  </a:lnTo>
                  <a:lnTo>
                    <a:pt x="3147" y="653"/>
                  </a:lnTo>
                  <a:lnTo>
                    <a:pt x="3146" y="657"/>
                  </a:lnTo>
                  <a:lnTo>
                    <a:pt x="3146" y="661"/>
                  </a:lnTo>
                  <a:lnTo>
                    <a:pt x="3145" y="663"/>
                  </a:lnTo>
                  <a:lnTo>
                    <a:pt x="3142" y="666"/>
                  </a:lnTo>
                  <a:lnTo>
                    <a:pt x="3140" y="666"/>
                  </a:lnTo>
                  <a:lnTo>
                    <a:pt x="3137" y="668"/>
                  </a:lnTo>
                  <a:lnTo>
                    <a:pt x="3135" y="669"/>
                  </a:lnTo>
                  <a:lnTo>
                    <a:pt x="3132" y="671"/>
                  </a:lnTo>
                  <a:lnTo>
                    <a:pt x="3130" y="674"/>
                  </a:lnTo>
                  <a:lnTo>
                    <a:pt x="3128" y="676"/>
                  </a:lnTo>
                  <a:lnTo>
                    <a:pt x="3126" y="676"/>
                  </a:lnTo>
                  <a:lnTo>
                    <a:pt x="3125" y="677"/>
                  </a:lnTo>
                  <a:lnTo>
                    <a:pt x="3122" y="676"/>
                  </a:lnTo>
                  <a:lnTo>
                    <a:pt x="3120" y="677"/>
                  </a:lnTo>
                  <a:lnTo>
                    <a:pt x="3117" y="678"/>
                  </a:lnTo>
                  <a:lnTo>
                    <a:pt x="3080" y="669"/>
                  </a:lnTo>
                  <a:lnTo>
                    <a:pt x="3080" y="668"/>
                  </a:lnTo>
                  <a:lnTo>
                    <a:pt x="3080" y="664"/>
                  </a:lnTo>
                  <a:lnTo>
                    <a:pt x="3079" y="661"/>
                  </a:lnTo>
                  <a:lnTo>
                    <a:pt x="3077" y="658"/>
                  </a:lnTo>
                  <a:lnTo>
                    <a:pt x="3076" y="656"/>
                  </a:lnTo>
                  <a:lnTo>
                    <a:pt x="3074" y="653"/>
                  </a:lnTo>
                  <a:lnTo>
                    <a:pt x="3072" y="651"/>
                  </a:lnTo>
                  <a:lnTo>
                    <a:pt x="3080" y="646"/>
                  </a:lnTo>
                  <a:lnTo>
                    <a:pt x="3081" y="648"/>
                  </a:lnTo>
                  <a:lnTo>
                    <a:pt x="3082" y="651"/>
                  </a:lnTo>
                  <a:lnTo>
                    <a:pt x="3085" y="653"/>
                  </a:lnTo>
                  <a:lnTo>
                    <a:pt x="3154" y="602"/>
                  </a:lnTo>
                  <a:close/>
                  <a:moveTo>
                    <a:pt x="1306" y="535"/>
                  </a:moveTo>
                  <a:lnTo>
                    <a:pt x="1303" y="535"/>
                  </a:lnTo>
                  <a:lnTo>
                    <a:pt x="1300" y="537"/>
                  </a:lnTo>
                  <a:lnTo>
                    <a:pt x="1297" y="541"/>
                  </a:lnTo>
                  <a:lnTo>
                    <a:pt x="1295" y="544"/>
                  </a:lnTo>
                  <a:lnTo>
                    <a:pt x="1292" y="547"/>
                  </a:lnTo>
                  <a:lnTo>
                    <a:pt x="1291" y="550"/>
                  </a:lnTo>
                  <a:lnTo>
                    <a:pt x="1290" y="552"/>
                  </a:lnTo>
                  <a:lnTo>
                    <a:pt x="1292" y="559"/>
                  </a:lnTo>
                  <a:lnTo>
                    <a:pt x="1298" y="562"/>
                  </a:lnTo>
                  <a:lnTo>
                    <a:pt x="1307" y="562"/>
                  </a:lnTo>
                  <a:lnTo>
                    <a:pt x="1313" y="561"/>
                  </a:lnTo>
                  <a:lnTo>
                    <a:pt x="1316" y="551"/>
                  </a:lnTo>
                  <a:lnTo>
                    <a:pt x="1315" y="542"/>
                  </a:lnTo>
                  <a:lnTo>
                    <a:pt x="1308" y="535"/>
                  </a:lnTo>
                  <a:lnTo>
                    <a:pt x="1306" y="535"/>
                  </a:lnTo>
                  <a:close/>
                  <a:moveTo>
                    <a:pt x="3369" y="534"/>
                  </a:moveTo>
                  <a:lnTo>
                    <a:pt x="3368" y="534"/>
                  </a:lnTo>
                  <a:lnTo>
                    <a:pt x="3366" y="534"/>
                  </a:lnTo>
                  <a:lnTo>
                    <a:pt x="3365" y="535"/>
                  </a:lnTo>
                  <a:lnTo>
                    <a:pt x="3364" y="537"/>
                  </a:lnTo>
                  <a:lnTo>
                    <a:pt x="3363" y="537"/>
                  </a:lnTo>
                  <a:lnTo>
                    <a:pt x="3360" y="540"/>
                  </a:lnTo>
                  <a:lnTo>
                    <a:pt x="3359" y="542"/>
                  </a:lnTo>
                  <a:lnTo>
                    <a:pt x="3356" y="546"/>
                  </a:lnTo>
                  <a:lnTo>
                    <a:pt x="3354" y="551"/>
                  </a:lnTo>
                  <a:lnTo>
                    <a:pt x="3354" y="556"/>
                  </a:lnTo>
                  <a:lnTo>
                    <a:pt x="3353" y="561"/>
                  </a:lnTo>
                  <a:lnTo>
                    <a:pt x="3351" y="567"/>
                  </a:lnTo>
                  <a:lnTo>
                    <a:pt x="3351" y="569"/>
                  </a:lnTo>
                  <a:lnTo>
                    <a:pt x="3351" y="572"/>
                  </a:lnTo>
                  <a:lnTo>
                    <a:pt x="3353" y="576"/>
                  </a:lnTo>
                  <a:lnTo>
                    <a:pt x="3353" y="580"/>
                  </a:lnTo>
                  <a:lnTo>
                    <a:pt x="3353" y="583"/>
                  </a:lnTo>
                  <a:lnTo>
                    <a:pt x="3354" y="585"/>
                  </a:lnTo>
                  <a:lnTo>
                    <a:pt x="3356" y="585"/>
                  </a:lnTo>
                  <a:lnTo>
                    <a:pt x="3359" y="583"/>
                  </a:lnTo>
                  <a:lnTo>
                    <a:pt x="3359" y="583"/>
                  </a:lnTo>
                  <a:lnTo>
                    <a:pt x="3360" y="583"/>
                  </a:lnTo>
                  <a:lnTo>
                    <a:pt x="3361" y="583"/>
                  </a:lnTo>
                  <a:lnTo>
                    <a:pt x="3363" y="582"/>
                  </a:lnTo>
                  <a:lnTo>
                    <a:pt x="3364" y="582"/>
                  </a:lnTo>
                  <a:lnTo>
                    <a:pt x="3365" y="580"/>
                  </a:lnTo>
                  <a:lnTo>
                    <a:pt x="3366" y="576"/>
                  </a:lnTo>
                  <a:lnTo>
                    <a:pt x="3368" y="572"/>
                  </a:lnTo>
                  <a:lnTo>
                    <a:pt x="3368" y="570"/>
                  </a:lnTo>
                  <a:lnTo>
                    <a:pt x="3368" y="567"/>
                  </a:lnTo>
                  <a:lnTo>
                    <a:pt x="3369" y="565"/>
                  </a:lnTo>
                  <a:lnTo>
                    <a:pt x="3370" y="562"/>
                  </a:lnTo>
                  <a:lnTo>
                    <a:pt x="3371" y="560"/>
                  </a:lnTo>
                  <a:lnTo>
                    <a:pt x="3373" y="557"/>
                  </a:lnTo>
                  <a:lnTo>
                    <a:pt x="3373" y="554"/>
                  </a:lnTo>
                  <a:lnTo>
                    <a:pt x="3373" y="551"/>
                  </a:lnTo>
                  <a:lnTo>
                    <a:pt x="3371" y="549"/>
                  </a:lnTo>
                  <a:lnTo>
                    <a:pt x="3370" y="546"/>
                  </a:lnTo>
                  <a:lnTo>
                    <a:pt x="3370" y="544"/>
                  </a:lnTo>
                  <a:lnTo>
                    <a:pt x="3371" y="541"/>
                  </a:lnTo>
                  <a:lnTo>
                    <a:pt x="3373" y="540"/>
                  </a:lnTo>
                  <a:lnTo>
                    <a:pt x="3373" y="537"/>
                  </a:lnTo>
                  <a:lnTo>
                    <a:pt x="3371" y="536"/>
                  </a:lnTo>
                  <a:lnTo>
                    <a:pt x="3370" y="535"/>
                  </a:lnTo>
                  <a:lnTo>
                    <a:pt x="3370" y="534"/>
                  </a:lnTo>
                  <a:lnTo>
                    <a:pt x="3369" y="534"/>
                  </a:lnTo>
                  <a:close/>
                  <a:moveTo>
                    <a:pt x="3320" y="518"/>
                  </a:moveTo>
                  <a:lnTo>
                    <a:pt x="3318" y="518"/>
                  </a:lnTo>
                  <a:lnTo>
                    <a:pt x="3315" y="520"/>
                  </a:lnTo>
                  <a:lnTo>
                    <a:pt x="3313" y="523"/>
                  </a:lnTo>
                  <a:lnTo>
                    <a:pt x="3311" y="525"/>
                  </a:lnTo>
                  <a:lnTo>
                    <a:pt x="3310" y="528"/>
                  </a:lnTo>
                  <a:lnTo>
                    <a:pt x="3309" y="530"/>
                  </a:lnTo>
                  <a:lnTo>
                    <a:pt x="3306" y="532"/>
                  </a:lnTo>
                  <a:lnTo>
                    <a:pt x="3305" y="532"/>
                  </a:lnTo>
                  <a:lnTo>
                    <a:pt x="3303" y="532"/>
                  </a:lnTo>
                  <a:lnTo>
                    <a:pt x="3301" y="532"/>
                  </a:lnTo>
                  <a:lnTo>
                    <a:pt x="3299" y="534"/>
                  </a:lnTo>
                  <a:lnTo>
                    <a:pt x="3297" y="535"/>
                  </a:lnTo>
                  <a:lnTo>
                    <a:pt x="3295" y="537"/>
                  </a:lnTo>
                  <a:lnTo>
                    <a:pt x="3294" y="540"/>
                  </a:lnTo>
                  <a:lnTo>
                    <a:pt x="3294" y="544"/>
                  </a:lnTo>
                  <a:lnTo>
                    <a:pt x="3293" y="547"/>
                  </a:lnTo>
                  <a:lnTo>
                    <a:pt x="3293" y="551"/>
                  </a:lnTo>
                  <a:lnTo>
                    <a:pt x="3292" y="554"/>
                  </a:lnTo>
                  <a:lnTo>
                    <a:pt x="3289" y="562"/>
                  </a:lnTo>
                  <a:lnTo>
                    <a:pt x="3287" y="570"/>
                  </a:lnTo>
                  <a:lnTo>
                    <a:pt x="3285" y="580"/>
                  </a:lnTo>
                  <a:lnTo>
                    <a:pt x="3285" y="606"/>
                  </a:lnTo>
                  <a:lnTo>
                    <a:pt x="3288" y="611"/>
                  </a:lnTo>
                  <a:lnTo>
                    <a:pt x="3288" y="616"/>
                  </a:lnTo>
                  <a:lnTo>
                    <a:pt x="3288" y="622"/>
                  </a:lnTo>
                  <a:lnTo>
                    <a:pt x="3290" y="625"/>
                  </a:lnTo>
                  <a:lnTo>
                    <a:pt x="3292" y="628"/>
                  </a:lnTo>
                  <a:lnTo>
                    <a:pt x="3292" y="629"/>
                  </a:lnTo>
                  <a:lnTo>
                    <a:pt x="3294" y="632"/>
                  </a:lnTo>
                  <a:lnTo>
                    <a:pt x="3294" y="642"/>
                  </a:lnTo>
                  <a:lnTo>
                    <a:pt x="3295" y="644"/>
                  </a:lnTo>
                  <a:lnTo>
                    <a:pt x="3297" y="648"/>
                  </a:lnTo>
                  <a:lnTo>
                    <a:pt x="3297" y="652"/>
                  </a:lnTo>
                  <a:lnTo>
                    <a:pt x="3297" y="656"/>
                  </a:lnTo>
                  <a:lnTo>
                    <a:pt x="3294" y="661"/>
                  </a:lnTo>
                  <a:lnTo>
                    <a:pt x="3293" y="664"/>
                  </a:lnTo>
                  <a:lnTo>
                    <a:pt x="3292" y="668"/>
                  </a:lnTo>
                  <a:lnTo>
                    <a:pt x="3292" y="671"/>
                  </a:lnTo>
                  <a:lnTo>
                    <a:pt x="3289" y="677"/>
                  </a:lnTo>
                  <a:lnTo>
                    <a:pt x="3289" y="682"/>
                  </a:lnTo>
                  <a:lnTo>
                    <a:pt x="3288" y="687"/>
                  </a:lnTo>
                  <a:lnTo>
                    <a:pt x="3288" y="689"/>
                  </a:lnTo>
                  <a:lnTo>
                    <a:pt x="3288" y="692"/>
                  </a:lnTo>
                  <a:lnTo>
                    <a:pt x="3288" y="695"/>
                  </a:lnTo>
                  <a:lnTo>
                    <a:pt x="3288" y="700"/>
                  </a:lnTo>
                  <a:lnTo>
                    <a:pt x="3289" y="700"/>
                  </a:lnTo>
                  <a:lnTo>
                    <a:pt x="3289" y="702"/>
                  </a:lnTo>
                  <a:lnTo>
                    <a:pt x="3290" y="702"/>
                  </a:lnTo>
                  <a:lnTo>
                    <a:pt x="3290" y="702"/>
                  </a:lnTo>
                  <a:lnTo>
                    <a:pt x="3292" y="703"/>
                  </a:lnTo>
                  <a:lnTo>
                    <a:pt x="3294" y="705"/>
                  </a:lnTo>
                  <a:lnTo>
                    <a:pt x="3295" y="708"/>
                  </a:lnTo>
                  <a:lnTo>
                    <a:pt x="3297" y="710"/>
                  </a:lnTo>
                  <a:lnTo>
                    <a:pt x="3297" y="713"/>
                  </a:lnTo>
                  <a:lnTo>
                    <a:pt x="3297" y="715"/>
                  </a:lnTo>
                  <a:lnTo>
                    <a:pt x="3298" y="717"/>
                  </a:lnTo>
                  <a:lnTo>
                    <a:pt x="3299" y="718"/>
                  </a:lnTo>
                  <a:lnTo>
                    <a:pt x="3300" y="719"/>
                  </a:lnTo>
                  <a:lnTo>
                    <a:pt x="3301" y="718"/>
                  </a:lnTo>
                  <a:lnTo>
                    <a:pt x="3303" y="717"/>
                  </a:lnTo>
                  <a:lnTo>
                    <a:pt x="3305" y="714"/>
                  </a:lnTo>
                  <a:lnTo>
                    <a:pt x="3306" y="712"/>
                  </a:lnTo>
                  <a:lnTo>
                    <a:pt x="3309" y="710"/>
                  </a:lnTo>
                  <a:lnTo>
                    <a:pt x="3311" y="710"/>
                  </a:lnTo>
                  <a:lnTo>
                    <a:pt x="3313" y="709"/>
                  </a:lnTo>
                  <a:lnTo>
                    <a:pt x="3313" y="708"/>
                  </a:lnTo>
                  <a:lnTo>
                    <a:pt x="3315" y="708"/>
                  </a:lnTo>
                  <a:lnTo>
                    <a:pt x="3316" y="707"/>
                  </a:lnTo>
                  <a:lnTo>
                    <a:pt x="3318" y="704"/>
                  </a:lnTo>
                  <a:lnTo>
                    <a:pt x="3318" y="703"/>
                  </a:lnTo>
                  <a:lnTo>
                    <a:pt x="3318" y="700"/>
                  </a:lnTo>
                  <a:lnTo>
                    <a:pt x="3319" y="682"/>
                  </a:lnTo>
                  <a:lnTo>
                    <a:pt x="3320" y="666"/>
                  </a:lnTo>
                  <a:lnTo>
                    <a:pt x="3320" y="663"/>
                  </a:lnTo>
                  <a:lnTo>
                    <a:pt x="3320" y="661"/>
                  </a:lnTo>
                  <a:lnTo>
                    <a:pt x="3319" y="658"/>
                  </a:lnTo>
                  <a:lnTo>
                    <a:pt x="3319" y="656"/>
                  </a:lnTo>
                  <a:lnTo>
                    <a:pt x="3318" y="656"/>
                  </a:lnTo>
                  <a:lnTo>
                    <a:pt x="3316" y="654"/>
                  </a:lnTo>
                  <a:lnTo>
                    <a:pt x="3315" y="653"/>
                  </a:lnTo>
                  <a:lnTo>
                    <a:pt x="3315" y="651"/>
                  </a:lnTo>
                  <a:lnTo>
                    <a:pt x="3315" y="648"/>
                  </a:lnTo>
                  <a:lnTo>
                    <a:pt x="3315" y="646"/>
                  </a:lnTo>
                  <a:lnTo>
                    <a:pt x="3315" y="644"/>
                  </a:lnTo>
                  <a:lnTo>
                    <a:pt x="3316" y="644"/>
                  </a:lnTo>
                  <a:lnTo>
                    <a:pt x="3316" y="644"/>
                  </a:lnTo>
                  <a:lnTo>
                    <a:pt x="3318" y="644"/>
                  </a:lnTo>
                  <a:lnTo>
                    <a:pt x="3318" y="644"/>
                  </a:lnTo>
                  <a:lnTo>
                    <a:pt x="3319" y="646"/>
                  </a:lnTo>
                  <a:lnTo>
                    <a:pt x="3321" y="646"/>
                  </a:lnTo>
                  <a:lnTo>
                    <a:pt x="3324" y="646"/>
                  </a:lnTo>
                  <a:lnTo>
                    <a:pt x="3325" y="644"/>
                  </a:lnTo>
                  <a:lnTo>
                    <a:pt x="3326" y="643"/>
                  </a:lnTo>
                  <a:lnTo>
                    <a:pt x="3326" y="641"/>
                  </a:lnTo>
                  <a:lnTo>
                    <a:pt x="3326" y="638"/>
                  </a:lnTo>
                  <a:lnTo>
                    <a:pt x="3326" y="636"/>
                  </a:lnTo>
                  <a:lnTo>
                    <a:pt x="3325" y="633"/>
                  </a:lnTo>
                  <a:lnTo>
                    <a:pt x="3325" y="632"/>
                  </a:lnTo>
                  <a:lnTo>
                    <a:pt x="3324" y="629"/>
                  </a:lnTo>
                  <a:lnTo>
                    <a:pt x="3323" y="627"/>
                  </a:lnTo>
                  <a:lnTo>
                    <a:pt x="3323" y="626"/>
                  </a:lnTo>
                  <a:lnTo>
                    <a:pt x="3321" y="625"/>
                  </a:lnTo>
                  <a:lnTo>
                    <a:pt x="3320" y="623"/>
                  </a:lnTo>
                  <a:lnTo>
                    <a:pt x="3318" y="625"/>
                  </a:lnTo>
                  <a:lnTo>
                    <a:pt x="3316" y="623"/>
                  </a:lnTo>
                  <a:lnTo>
                    <a:pt x="3316" y="622"/>
                  </a:lnTo>
                  <a:lnTo>
                    <a:pt x="3316" y="620"/>
                  </a:lnTo>
                  <a:lnTo>
                    <a:pt x="3316" y="617"/>
                  </a:lnTo>
                  <a:lnTo>
                    <a:pt x="3316" y="613"/>
                  </a:lnTo>
                  <a:lnTo>
                    <a:pt x="3318" y="611"/>
                  </a:lnTo>
                  <a:lnTo>
                    <a:pt x="3318" y="608"/>
                  </a:lnTo>
                  <a:lnTo>
                    <a:pt x="3316" y="606"/>
                  </a:lnTo>
                  <a:lnTo>
                    <a:pt x="3316" y="605"/>
                  </a:lnTo>
                  <a:lnTo>
                    <a:pt x="3315" y="603"/>
                  </a:lnTo>
                  <a:lnTo>
                    <a:pt x="3314" y="602"/>
                  </a:lnTo>
                  <a:lnTo>
                    <a:pt x="3313" y="601"/>
                  </a:lnTo>
                  <a:lnTo>
                    <a:pt x="3313" y="598"/>
                  </a:lnTo>
                  <a:lnTo>
                    <a:pt x="3313" y="585"/>
                  </a:lnTo>
                  <a:lnTo>
                    <a:pt x="3311" y="582"/>
                  </a:lnTo>
                  <a:lnTo>
                    <a:pt x="3310" y="580"/>
                  </a:lnTo>
                  <a:lnTo>
                    <a:pt x="3309" y="577"/>
                  </a:lnTo>
                  <a:lnTo>
                    <a:pt x="3310" y="572"/>
                  </a:lnTo>
                  <a:lnTo>
                    <a:pt x="3311" y="567"/>
                  </a:lnTo>
                  <a:lnTo>
                    <a:pt x="3313" y="562"/>
                  </a:lnTo>
                  <a:lnTo>
                    <a:pt x="3315" y="559"/>
                  </a:lnTo>
                  <a:lnTo>
                    <a:pt x="3316" y="556"/>
                  </a:lnTo>
                  <a:lnTo>
                    <a:pt x="3318" y="555"/>
                  </a:lnTo>
                  <a:lnTo>
                    <a:pt x="3319" y="554"/>
                  </a:lnTo>
                  <a:lnTo>
                    <a:pt x="3321" y="554"/>
                  </a:lnTo>
                  <a:lnTo>
                    <a:pt x="3323" y="555"/>
                  </a:lnTo>
                  <a:lnTo>
                    <a:pt x="3325" y="556"/>
                  </a:lnTo>
                  <a:lnTo>
                    <a:pt x="3325" y="556"/>
                  </a:lnTo>
                  <a:lnTo>
                    <a:pt x="3326" y="557"/>
                  </a:lnTo>
                  <a:lnTo>
                    <a:pt x="3328" y="559"/>
                  </a:lnTo>
                  <a:lnTo>
                    <a:pt x="3329" y="559"/>
                  </a:lnTo>
                  <a:lnTo>
                    <a:pt x="3329" y="559"/>
                  </a:lnTo>
                  <a:lnTo>
                    <a:pt x="3330" y="559"/>
                  </a:lnTo>
                  <a:lnTo>
                    <a:pt x="3330" y="556"/>
                  </a:lnTo>
                  <a:lnTo>
                    <a:pt x="3330" y="551"/>
                  </a:lnTo>
                  <a:lnTo>
                    <a:pt x="3330" y="546"/>
                  </a:lnTo>
                  <a:lnTo>
                    <a:pt x="3328" y="541"/>
                  </a:lnTo>
                  <a:lnTo>
                    <a:pt x="3325" y="531"/>
                  </a:lnTo>
                  <a:lnTo>
                    <a:pt x="3323" y="523"/>
                  </a:lnTo>
                  <a:lnTo>
                    <a:pt x="3320" y="518"/>
                  </a:lnTo>
                  <a:close/>
                  <a:moveTo>
                    <a:pt x="3455" y="515"/>
                  </a:moveTo>
                  <a:lnTo>
                    <a:pt x="3452" y="515"/>
                  </a:lnTo>
                  <a:lnTo>
                    <a:pt x="3448" y="515"/>
                  </a:lnTo>
                  <a:lnTo>
                    <a:pt x="3446" y="518"/>
                  </a:lnTo>
                  <a:lnTo>
                    <a:pt x="3445" y="521"/>
                  </a:lnTo>
                  <a:lnTo>
                    <a:pt x="3442" y="525"/>
                  </a:lnTo>
                  <a:lnTo>
                    <a:pt x="3441" y="528"/>
                  </a:lnTo>
                  <a:lnTo>
                    <a:pt x="3441" y="530"/>
                  </a:lnTo>
                  <a:lnTo>
                    <a:pt x="3440" y="534"/>
                  </a:lnTo>
                  <a:lnTo>
                    <a:pt x="3440" y="539"/>
                  </a:lnTo>
                  <a:lnTo>
                    <a:pt x="3441" y="542"/>
                  </a:lnTo>
                  <a:lnTo>
                    <a:pt x="3441" y="546"/>
                  </a:lnTo>
                  <a:lnTo>
                    <a:pt x="3441" y="545"/>
                  </a:lnTo>
                  <a:lnTo>
                    <a:pt x="3442" y="544"/>
                  </a:lnTo>
                  <a:lnTo>
                    <a:pt x="3442" y="540"/>
                  </a:lnTo>
                  <a:lnTo>
                    <a:pt x="3444" y="537"/>
                  </a:lnTo>
                  <a:lnTo>
                    <a:pt x="3444" y="535"/>
                  </a:lnTo>
                  <a:lnTo>
                    <a:pt x="3444" y="532"/>
                  </a:lnTo>
                  <a:lnTo>
                    <a:pt x="3445" y="531"/>
                  </a:lnTo>
                  <a:lnTo>
                    <a:pt x="3446" y="529"/>
                  </a:lnTo>
                  <a:lnTo>
                    <a:pt x="3447" y="528"/>
                  </a:lnTo>
                  <a:lnTo>
                    <a:pt x="3447" y="526"/>
                  </a:lnTo>
                  <a:lnTo>
                    <a:pt x="3448" y="525"/>
                  </a:lnTo>
                  <a:lnTo>
                    <a:pt x="3451" y="524"/>
                  </a:lnTo>
                  <a:lnTo>
                    <a:pt x="3455" y="523"/>
                  </a:lnTo>
                  <a:lnTo>
                    <a:pt x="3457" y="521"/>
                  </a:lnTo>
                  <a:lnTo>
                    <a:pt x="3460" y="520"/>
                  </a:lnTo>
                  <a:lnTo>
                    <a:pt x="3460" y="520"/>
                  </a:lnTo>
                  <a:lnTo>
                    <a:pt x="3461" y="520"/>
                  </a:lnTo>
                  <a:lnTo>
                    <a:pt x="3462" y="519"/>
                  </a:lnTo>
                  <a:lnTo>
                    <a:pt x="3462" y="518"/>
                  </a:lnTo>
                  <a:lnTo>
                    <a:pt x="3461" y="518"/>
                  </a:lnTo>
                  <a:lnTo>
                    <a:pt x="3458" y="518"/>
                  </a:lnTo>
                  <a:lnTo>
                    <a:pt x="3457" y="516"/>
                  </a:lnTo>
                  <a:lnTo>
                    <a:pt x="3456" y="515"/>
                  </a:lnTo>
                  <a:lnTo>
                    <a:pt x="3455" y="515"/>
                  </a:lnTo>
                  <a:close/>
                  <a:moveTo>
                    <a:pt x="1798" y="457"/>
                  </a:moveTo>
                  <a:lnTo>
                    <a:pt x="2522" y="658"/>
                  </a:lnTo>
                  <a:lnTo>
                    <a:pt x="3339" y="851"/>
                  </a:lnTo>
                  <a:lnTo>
                    <a:pt x="3360" y="852"/>
                  </a:lnTo>
                  <a:lnTo>
                    <a:pt x="3394" y="862"/>
                  </a:lnTo>
                  <a:lnTo>
                    <a:pt x="3405" y="863"/>
                  </a:lnTo>
                  <a:lnTo>
                    <a:pt x="3054" y="1207"/>
                  </a:lnTo>
                  <a:lnTo>
                    <a:pt x="3095" y="1290"/>
                  </a:lnTo>
                  <a:lnTo>
                    <a:pt x="3750" y="1944"/>
                  </a:lnTo>
                  <a:lnTo>
                    <a:pt x="3306" y="2387"/>
                  </a:lnTo>
                  <a:lnTo>
                    <a:pt x="2601" y="1684"/>
                  </a:lnTo>
                  <a:lnTo>
                    <a:pt x="2250" y="2035"/>
                  </a:lnTo>
                  <a:lnTo>
                    <a:pt x="2172" y="1780"/>
                  </a:lnTo>
                  <a:lnTo>
                    <a:pt x="2055" y="1362"/>
                  </a:lnTo>
                  <a:lnTo>
                    <a:pt x="1798" y="457"/>
                  </a:lnTo>
                  <a:close/>
                  <a:moveTo>
                    <a:pt x="1016" y="419"/>
                  </a:moveTo>
                  <a:lnTo>
                    <a:pt x="1011" y="419"/>
                  </a:lnTo>
                  <a:lnTo>
                    <a:pt x="1007" y="422"/>
                  </a:lnTo>
                  <a:lnTo>
                    <a:pt x="1007" y="427"/>
                  </a:lnTo>
                  <a:lnTo>
                    <a:pt x="1008" y="431"/>
                  </a:lnTo>
                  <a:lnTo>
                    <a:pt x="1009" y="432"/>
                  </a:lnTo>
                  <a:lnTo>
                    <a:pt x="1011" y="434"/>
                  </a:lnTo>
                  <a:lnTo>
                    <a:pt x="1013" y="435"/>
                  </a:lnTo>
                  <a:lnTo>
                    <a:pt x="1017" y="437"/>
                  </a:lnTo>
                  <a:lnTo>
                    <a:pt x="1019" y="438"/>
                  </a:lnTo>
                  <a:lnTo>
                    <a:pt x="1023" y="440"/>
                  </a:lnTo>
                  <a:lnTo>
                    <a:pt x="1024" y="443"/>
                  </a:lnTo>
                  <a:lnTo>
                    <a:pt x="1026" y="445"/>
                  </a:lnTo>
                  <a:lnTo>
                    <a:pt x="1026" y="449"/>
                  </a:lnTo>
                  <a:lnTo>
                    <a:pt x="1027" y="453"/>
                  </a:lnTo>
                  <a:lnTo>
                    <a:pt x="1028" y="455"/>
                  </a:lnTo>
                  <a:lnTo>
                    <a:pt x="1029" y="459"/>
                  </a:lnTo>
                  <a:lnTo>
                    <a:pt x="1031" y="465"/>
                  </a:lnTo>
                  <a:lnTo>
                    <a:pt x="1032" y="473"/>
                  </a:lnTo>
                  <a:lnTo>
                    <a:pt x="1034" y="477"/>
                  </a:lnTo>
                  <a:lnTo>
                    <a:pt x="1036" y="477"/>
                  </a:lnTo>
                  <a:lnTo>
                    <a:pt x="1037" y="470"/>
                  </a:lnTo>
                  <a:lnTo>
                    <a:pt x="1037" y="463"/>
                  </a:lnTo>
                  <a:lnTo>
                    <a:pt x="1036" y="455"/>
                  </a:lnTo>
                  <a:lnTo>
                    <a:pt x="1037" y="444"/>
                  </a:lnTo>
                  <a:lnTo>
                    <a:pt x="1036" y="432"/>
                  </a:lnTo>
                  <a:lnTo>
                    <a:pt x="1033" y="428"/>
                  </a:lnTo>
                  <a:lnTo>
                    <a:pt x="1028" y="424"/>
                  </a:lnTo>
                  <a:lnTo>
                    <a:pt x="1022" y="421"/>
                  </a:lnTo>
                  <a:lnTo>
                    <a:pt x="1016" y="419"/>
                  </a:lnTo>
                  <a:close/>
                  <a:moveTo>
                    <a:pt x="1055" y="392"/>
                  </a:moveTo>
                  <a:lnTo>
                    <a:pt x="1049" y="393"/>
                  </a:lnTo>
                  <a:lnTo>
                    <a:pt x="1045" y="397"/>
                  </a:lnTo>
                  <a:lnTo>
                    <a:pt x="1044" y="403"/>
                  </a:lnTo>
                  <a:lnTo>
                    <a:pt x="1044" y="407"/>
                  </a:lnTo>
                  <a:lnTo>
                    <a:pt x="1045" y="411"/>
                  </a:lnTo>
                  <a:lnTo>
                    <a:pt x="1048" y="414"/>
                  </a:lnTo>
                  <a:lnTo>
                    <a:pt x="1052" y="417"/>
                  </a:lnTo>
                  <a:lnTo>
                    <a:pt x="1054" y="418"/>
                  </a:lnTo>
                  <a:lnTo>
                    <a:pt x="1057" y="419"/>
                  </a:lnTo>
                  <a:lnTo>
                    <a:pt x="1058" y="421"/>
                  </a:lnTo>
                  <a:lnTo>
                    <a:pt x="1059" y="422"/>
                  </a:lnTo>
                  <a:lnTo>
                    <a:pt x="1059" y="423"/>
                  </a:lnTo>
                  <a:lnTo>
                    <a:pt x="1059" y="426"/>
                  </a:lnTo>
                  <a:lnTo>
                    <a:pt x="1059" y="429"/>
                  </a:lnTo>
                  <a:lnTo>
                    <a:pt x="1062" y="440"/>
                  </a:lnTo>
                  <a:lnTo>
                    <a:pt x="1068" y="450"/>
                  </a:lnTo>
                  <a:lnTo>
                    <a:pt x="1075" y="459"/>
                  </a:lnTo>
                  <a:lnTo>
                    <a:pt x="1078" y="462"/>
                  </a:lnTo>
                  <a:lnTo>
                    <a:pt x="1083" y="465"/>
                  </a:lnTo>
                  <a:lnTo>
                    <a:pt x="1088" y="472"/>
                  </a:lnTo>
                  <a:lnTo>
                    <a:pt x="1094" y="475"/>
                  </a:lnTo>
                  <a:lnTo>
                    <a:pt x="1099" y="479"/>
                  </a:lnTo>
                  <a:lnTo>
                    <a:pt x="1102" y="479"/>
                  </a:lnTo>
                  <a:lnTo>
                    <a:pt x="1103" y="475"/>
                  </a:lnTo>
                  <a:lnTo>
                    <a:pt x="1102" y="469"/>
                  </a:lnTo>
                  <a:lnTo>
                    <a:pt x="1099" y="462"/>
                  </a:lnTo>
                  <a:lnTo>
                    <a:pt x="1097" y="455"/>
                  </a:lnTo>
                  <a:lnTo>
                    <a:pt x="1094" y="450"/>
                  </a:lnTo>
                  <a:lnTo>
                    <a:pt x="1092" y="443"/>
                  </a:lnTo>
                  <a:lnTo>
                    <a:pt x="1092" y="433"/>
                  </a:lnTo>
                  <a:lnTo>
                    <a:pt x="1090" y="423"/>
                  </a:lnTo>
                  <a:lnTo>
                    <a:pt x="1090" y="413"/>
                  </a:lnTo>
                  <a:lnTo>
                    <a:pt x="1088" y="404"/>
                  </a:lnTo>
                  <a:lnTo>
                    <a:pt x="1083" y="397"/>
                  </a:lnTo>
                  <a:lnTo>
                    <a:pt x="1075" y="393"/>
                  </a:lnTo>
                  <a:lnTo>
                    <a:pt x="1070" y="393"/>
                  </a:lnTo>
                  <a:lnTo>
                    <a:pt x="1063" y="392"/>
                  </a:lnTo>
                  <a:lnTo>
                    <a:pt x="1055" y="392"/>
                  </a:lnTo>
                  <a:close/>
                  <a:moveTo>
                    <a:pt x="2853" y="335"/>
                  </a:moveTo>
                  <a:lnTo>
                    <a:pt x="2858" y="342"/>
                  </a:lnTo>
                  <a:lnTo>
                    <a:pt x="2862" y="352"/>
                  </a:lnTo>
                  <a:lnTo>
                    <a:pt x="2864" y="361"/>
                  </a:lnTo>
                  <a:lnTo>
                    <a:pt x="2867" y="368"/>
                  </a:lnTo>
                  <a:lnTo>
                    <a:pt x="2865" y="376"/>
                  </a:lnTo>
                  <a:lnTo>
                    <a:pt x="2862" y="382"/>
                  </a:lnTo>
                  <a:lnTo>
                    <a:pt x="2859" y="388"/>
                  </a:lnTo>
                  <a:lnTo>
                    <a:pt x="2859" y="413"/>
                  </a:lnTo>
                  <a:lnTo>
                    <a:pt x="2859" y="417"/>
                  </a:lnTo>
                  <a:lnTo>
                    <a:pt x="2859" y="419"/>
                  </a:lnTo>
                  <a:lnTo>
                    <a:pt x="2859" y="423"/>
                  </a:lnTo>
                  <a:lnTo>
                    <a:pt x="2858" y="426"/>
                  </a:lnTo>
                  <a:lnTo>
                    <a:pt x="2857" y="428"/>
                  </a:lnTo>
                  <a:lnTo>
                    <a:pt x="2854" y="434"/>
                  </a:lnTo>
                  <a:lnTo>
                    <a:pt x="2853" y="443"/>
                  </a:lnTo>
                  <a:lnTo>
                    <a:pt x="2851" y="450"/>
                  </a:lnTo>
                  <a:lnTo>
                    <a:pt x="2849" y="457"/>
                  </a:lnTo>
                  <a:lnTo>
                    <a:pt x="2846" y="458"/>
                  </a:lnTo>
                  <a:lnTo>
                    <a:pt x="2841" y="455"/>
                  </a:lnTo>
                  <a:lnTo>
                    <a:pt x="2841" y="454"/>
                  </a:lnTo>
                  <a:lnTo>
                    <a:pt x="2839" y="452"/>
                  </a:lnTo>
                  <a:lnTo>
                    <a:pt x="2839" y="450"/>
                  </a:lnTo>
                  <a:lnTo>
                    <a:pt x="2838" y="448"/>
                  </a:lnTo>
                  <a:lnTo>
                    <a:pt x="2838" y="448"/>
                  </a:lnTo>
                  <a:lnTo>
                    <a:pt x="2837" y="448"/>
                  </a:lnTo>
                  <a:lnTo>
                    <a:pt x="2833" y="452"/>
                  </a:lnTo>
                  <a:lnTo>
                    <a:pt x="2831" y="453"/>
                  </a:lnTo>
                  <a:lnTo>
                    <a:pt x="2829" y="454"/>
                  </a:lnTo>
                  <a:lnTo>
                    <a:pt x="2827" y="453"/>
                  </a:lnTo>
                  <a:lnTo>
                    <a:pt x="2823" y="448"/>
                  </a:lnTo>
                  <a:lnTo>
                    <a:pt x="2819" y="440"/>
                  </a:lnTo>
                  <a:lnTo>
                    <a:pt x="2819" y="432"/>
                  </a:lnTo>
                  <a:lnTo>
                    <a:pt x="2823" y="423"/>
                  </a:lnTo>
                  <a:lnTo>
                    <a:pt x="2824" y="421"/>
                  </a:lnTo>
                  <a:lnTo>
                    <a:pt x="2824" y="418"/>
                  </a:lnTo>
                  <a:lnTo>
                    <a:pt x="2824" y="414"/>
                  </a:lnTo>
                  <a:lnTo>
                    <a:pt x="2826" y="411"/>
                  </a:lnTo>
                  <a:lnTo>
                    <a:pt x="2827" y="407"/>
                  </a:lnTo>
                  <a:lnTo>
                    <a:pt x="2827" y="404"/>
                  </a:lnTo>
                  <a:lnTo>
                    <a:pt x="2828" y="402"/>
                  </a:lnTo>
                  <a:lnTo>
                    <a:pt x="2829" y="401"/>
                  </a:lnTo>
                  <a:lnTo>
                    <a:pt x="2829" y="397"/>
                  </a:lnTo>
                  <a:lnTo>
                    <a:pt x="2827" y="393"/>
                  </a:lnTo>
                  <a:lnTo>
                    <a:pt x="2824" y="389"/>
                  </a:lnTo>
                  <a:lnTo>
                    <a:pt x="2822" y="387"/>
                  </a:lnTo>
                  <a:lnTo>
                    <a:pt x="2821" y="383"/>
                  </a:lnTo>
                  <a:lnTo>
                    <a:pt x="2819" y="381"/>
                  </a:lnTo>
                  <a:lnTo>
                    <a:pt x="2821" y="377"/>
                  </a:lnTo>
                  <a:lnTo>
                    <a:pt x="2821" y="373"/>
                  </a:lnTo>
                  <a:lnTo>
                    <a:pt x="2822" y="370"/>
                  </a:lnTo>
                  <a:lnTo>
                    <a:pt x="2823" y="367"/>
                  </a:lnTo>
                  <a:lnTo>
                    <a:pt x="2826" y="366"/>
                  </a:lnTo>
                  <a:lnTo>
                    <a:pt x="2827" y="365"/>
                  </a:lnTo>
                  <a:lnTo>
                    <a:pt x="2829" y="363"/>
                  </a:lnTo>
                  <a:lnTo>
                    <a:pt x="2832" y="362"/>
                  </a:lnTo>
                  <a:lnTo>
                    <a:pt x="2833" y="362"/>
                  </a:lnTo>
                  <a:lnTo>
                    <a:pt x="2836" y="362"/>
                  </a:lnTo>
                  <a:lnTo>
                    <a:pt x="2837" y="363"/>
                  </a:lnTo>
                  <a:lnTo>
                    <a:pt x="2838" y="366"/>
                  </a:lnTo>
                  <a:lnTo>
                    <a:pt x="2839" y="368"/>
                  </a:lnTo>
                  <a:lnTo>
                    <a:pt x="2841" y="372"/>
                  </a:lnTo>
                  <a:lnTo>
                    <a:pt x="2842" y="375"/>
                  </a:lnTo>
                  <a:lnTo>
                    <a:pt x="2843" y="376"/>
                  </a:lnTo>
                  <a:lnTo>
                    <a:pt x="2844" y="376"/>
                  </a:lnTo>
                  <a:lnTo>
                    <a:pt x="2844" y="376"/>
                  </a:lnTo>
                  <a:lnTo>
                    <a:pt x="2844" y="373"/>
                  </a:lnTo>
                  <a:lnTo>
                    <a:pt x="2844" y="372"/>
                  </a:lnTo>
                  <a:lnTo>
                    <a:pt x="2844" y="370"/>
                  </a:lnTo>
                  <a:lnTo>
                    <a:pt x="2843" y="368"/>
                  </a:lnTo>
                  <a:lnTo>
                    <a:pt x="2843" y="368"/>
                  </a:lnTo>
                  <a:lnTo>
                    <a:pt x="2843" y="358"/>
                  </a:lnTo>
                  <a:lnTo>
                    <a:pt x="2844" y="356"/>
                  </a:lnTo>
                  <a:lnTo>
                    <a:pt x="2843" y="353"/>
                  </a:lnTo>
                  <a:lnTo>
                    <a:pt x="2842" y="352"/>
                  </a:lnTo>
                  <a:lnTo>
                    <a:pt x="2841" y="351"/>
                  </a:lnTo>
                  <a:lnTo>
                    <a:pt x="2839" y="351"/>
                  </a:lnTo>
                  <a:lnTo>
                    <a:pt x="2839" y="347"/>
                  </a:lnTo>
                  <a:lnTo>
                    <a:pt x="2841" y="345"/>
                  </a:lnTo>
                  <a:lnTo>
                    <a:pt x="2842" y="342"/>
                  </a:lnTo>
                  <a:lnTo>
                    <a:pt x="2843" y="341"/>
                  </a:lnTo>
                  <a:lnTo>
                    <a:pt x="2843" y="341"/>
                  </a:lnTo>
                  <a:lnTo>
                    <a:pt x="2846" y="341"/>
                  </a:lnTo>
                  <a:lnTo>
                    <a:pt x="2848" y="340"/>
                  </a:lnTo>
                  <a:lnTo>
                    <a:pt x="2851" y="338"/>
                  </a:lnTo>
                  <a:lnTo>
                    <a:pt x="2853" y="335"/>
                  </a:lnTo>
                  <a:close/>
                  <a:moveTo>
                    <a:pt x="372" y="283"/>
                  </a:moveTo>
                  <a:lnTo>
                    <a:pt x="374" y="284"/>
                  </a:lnTo>
                  <a:lnTo>
                    <a:pt x="374" y="284"/>
                  </a:lnTo>
                  <a:lnTo>
                    <a:pt x="375" y="285"/>
                  </a:lnTo>
                  <a:lnTo>
                    <a:pt x="375" y="286"/>
                  </a:lnTo>
                  <a:lnTo>
                    <a:pt x="374" y="287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69" y="289"/>
                  </a:lnTo>
                  <a:lnTo>
                    <a:pt x="368" y="287"/>
                  </a:lnTo>
                  <a:lnTo>
                    <a:pt x="368" y="286"/>
                  </a:lnTo>
                  <a:lnTo>
                    <a:pt x="368" y="284"/>
                  </a:lnTo>
                  <a:lnTo>
                    <a:pt x="369" y="284"/>
                  </a:lnTo>
                  <a:lnTo>
                    <a:pt x="372" y="283"/>
                  </a:lnTo>
                  <a:close/>
                  <a:moveTo>
                    <a:pt x="3588" y="270"/>
                  </a:moveTo>
                  <a:lnTo>
                    <a:pt x="3588" y="413"/>
                  </a:lnTo>
                  <a:lnTo>
                    <a:pt x="3582" y="506"/>
                  </a:lnTo>
                  <a:lnTo>
                    <a:pt x="3571" y="598"/>
                  </a:lnTo>
                  <a:lnTo>
                    <a:pt x="3554" y="689"/>
                  </a:lnTo>
                  <a:lnTo>
                    <a:pt x="3534" y="777"/>
                  </a:lnTo>
                  <a:lnTo>
                    <a:pt x="3528" y="774"/>
                  </a:lnTo>
                  <a:lnTo>
                    <a:pt x="3521" y="770"/>
                  </a:lnTo>
                  <a:lnTo>
                    <a:pt x="3515" y="768"/>
                  </a:lnTo>
                  <a:lnTo>
                    <a:pt x="3475" y="756"/>
                  </a:lnTo>
                  <a:lnTo>
                    <a:pt x="3434" y="749"/>
                  </a:lnTo>
                  <a:lnTo>
                    <a:pt x="3394" y="745"/>
                  </a:lnTo>
                  <a:lnTo>
                    <a:pt x="3391" y="746"/>
                  </a:lnTo>
                  <a:lnTo>
                    <a:pt x="3389" y="746"/>
                  </a:lnTo>
                  <a:lnTo>
                    <a:pt x="3384" y="743"/>
                  </a:lnTo>
                  <a:lnTo>
                    <a:pt x="3377" y="740"/>
                  </a:lnTo>
                  <a:lnTo>
                    <a:pt x="3370" y="738"/>
                  </a:lnTo>
                  <a:lnTo>
                    <a:pt x="3142" y="684"/>
                  </a:lnTo>
                  <a:lnTo>
                    <a:pt x="3145" y="682"/>
                  </a:lnTo>
                  <a:lnTo>
                    <a:pt x="3146" y="680"/>
                  </a:lnTo>
                  <a:lnTo>
                    <a:pt x="3148" y="680"/>
                  </a:lnTo>
                  <a:lnTo>
                    <a:pt x="3150" y="680"/>
                  </a:lnTo>
                  <a:lnTo>
                    <a:pt x="3152" y="682"/>
                  </a:lnTo>
                  <a:lnTo>
                    <a:pt x="3154" y="682"/>
                  </a:lnTo>
                  <a:lnTo>
                    <a:pt x="3159" y="682"/>
                  </a:lnTo>
                  <a:lnTo>
                    <a:pt x="3162" y="677"/>
                  </a:lnTo>
                  <a:lnTo>
                    <a:pt x="3164" y="674"/>
                  </a:lnTo>
                  <a:lnTo>
                    <a:pt x="3167" y="674"/>
                  </a:lnTo>
                  <a:lnTo>
                    <a:pt x="3169" y="673"/>
                  </a:lnTo>
                  <a:lnTo>
                    <a:pt x="3173" y="671"/>
                  </a:lnTo>
                  <a:lnTo>
                    <a:pt x="3176" y="668"/>
                  </a:lnTo>
                  <a:lnTo>
                    <a:pt x="3176" y="663"/>
                  </a:lnTo>
                  <a:lnTo>
                    <a:pt x="3178" y="659"/>
                  </a:lnTo>
                  <a:lnTo>
                    <a:pt x="3181" y="656"/>
                  </a:lnTo>
                  <a:lnTo>
                    <a:pt x="3181" y="654"/>
                  </a:lnTo>
                  <a:lnTo>
                    <a:pt x="3182" y="653"/>
                  </a:lnTo>
                  <a:lnTo>
                    <a:pt x="3184" y="652"/>
                  </a:lnTo>
                  <a:lnTo>
                    <a:pt x="3186" y="651"/>
                  </a:lnTo>
                  <a:lnTo>
                    <a:pt x="3188" y="649"/>
                  </a:lnTo>
                  <a:lnTo>
                    <a:pt x="3191" y="647"/>
                  </a:lnTo>
                  <a:lnTo>
                    <a:pt x="3193" y="644"/>
                  </a:lnTo>
                  <a:lnTo>
                    <a:pt x="3201" y="643"/>
                  </a:lnTo>
                  <a:lnTo>
                    <a:pt x="3208" y="647"/>
                  </a:lnTo>
                  <a:lnTo>
                    <a:pt x="3214" y="652"/>
                  </a:lnTo>
                  <a:lnTo>
                    <a:pt x="3221" y="658"/>
                  </a:lnTo>
                  <a:lnTo>
                    <a:pt x="3222" y="661"/>
                  </a:lnTo>
                  <a:lnTo>
                    <a:pt x="3224" y="661"/>
                  </a:lnTo>
                  <a:lnTo>
                    <a:pt x="3227" y="661"/>
                  </a:lnTo>
                  <a:lnTo>
                    <a:pt x="3230" y="659"/>
                  </a:lnTo>
                  <a:lnTo>
                    <a:pt x="3233" y="658"/>
                  </a:lnTo>
                  <a:lnTo>
                    <a:pt x="3235" y="656"/>
                  </a:lnTo>
                  <a:lnTo>
                    <a:pt x="3237" y="654"/>
                  </a:lnTo>
                  <a:lnTo>
                    <a:pt x="3239" y="653"/>
                  </a:lnTo>
                  <a:lnTo>
                    <a:pt x="3240" y="652"/>
                  </a:lnTo>
                  <a:lnTo>
                    <a:pt x="3243" y="651"/>
                  </a:lnTo>
                  <a:lnTo>
                    <a:pt x="3244" y="648"/>
                  </a:lnTo>
                  <a:lnTo>
                    <a:pt x="3247" y="644"/>
                  </a:lnTo>
                  <a:lnTo>
                    <a:pt x="3247" y="634"/>
                  </a:lnTo>
                  <a:lnTo>
                    <a:pt x="3244" y="633"/>
                  </a:lnTo>
                  <a:lnTo>
                    <a:pt x="3243" y="632"/>
                  </a:lnTo>
                  <a:lnTo>
                    <a:pt x="3243" y="632"/>
                  </a:lnTo>
                  <a:lnTo>
                    <a:pt x="3243" y="631"/>
                  </a:lnTo>
                  <a:lnTo>
                    <a:pt x="3244" y="629"/>
                  </a:lnTo>
                  <a:lnTo>
                    <a:pt x="3244" y="627"/>
                  </a:lnTo>
                  <a:lnTo>
                    <a:pt x="3245" y="625"/>
                  </a:lnTo>
                  <a:lnTo>
                    <a:pt x="3247" y="622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44" y="618"/>
                  </a:lnTo>
                  <a:lnTo>
                    <a:pt x="3244" y="616"/>
                  </a:lnTo>
                  <a:lnTo>
                    <a:pt x="3240" y="613"/>
                  </a:lnTo>
                  <a:lnTo>
                    <a:pt x="3238" y="610"/>
                  </a:lnTo>
                  <a:lnTo>
                    <a:pt x="3235" y="606"/>
                  </a:lnTo>
                  <a:lnTo>
                    <a:pt x="3235" y="603"/>
                  </a:lnTo>
                  <a:lnTo>
                    <a:pt x="3233" y="598"/>
                  </a:lnTo>
                  <a:lnTo>
                    <a:pt x="3233" y="596"/>
                  </a:lnTo>
                  <a:lnTo>
                    <a:pt x="3232" y="593"/>
                  </a:lnTo>
                  <a:lnTo>
                    <a:pt x="3229" y="590"/>
                  </a:lnTo>
                  <a:lnTo>
                    <a:pt x="3228" y="587"/>
                  </a:lnTo>
                  <a:lnTo>
                    <a:pt x="3227" y="587"/>
                  </a:lnTo>
                  <a:lnTo>
                    <a:pt x="3226" y="587"/>
                  </a:lnTo>
                  <a:lnTo>
                    <a:pt x="3224" y="586"/>
                  </a:lnTo>
                  <a:lnTo>
                    <a:pt x="3223" y="585"/>
                  </a:lnTo>
                  <a:lnTo>
                    <a:pt x="3223" y="582"/>
                  </a:lnTo>
                  <a:lnTo>
                    <a:pt x="3222" y="581"/>
                  </a:lnTo>
                  <a:lnTo>
                    <a:pt x="3222" y="579"/>
                  </a:lnTo>
                  <a:lnTo>
                    <a:pt x="3223" y="576"/>
                  </a:lnTo>
                  <a:lnTo>
                    <a:pt x="3224" y="574"/>
                  </a:lnTo>
                  <a:lnTo>
                    <a:pt x="3226" y="572"/>
                  </a:lnTo>
                  <a:lnTo>
                    <a:pt x="3228" y="567"/>
                  </a:lnTo>
                  <a:lnTo>
                    <a:pt x="3230" y="564"/>
                  </a:lnTo>
                  <a:lnTo>
                    <a:pt x="3233" y="559"/>
                  </a:lnTo>
                  <a:lnTo>
                    <a:pt x="3233" y="556"/>
                  </a:lnTo>
                  <a:lnTo>
                    <a:pt x="3232" y="554"/>
                  </a:lnTo>
                  <a:lnTo>
                    <a:pt x="3230" y="551"/>
                  </a:lnTo>
                  <a:lnTo>
                    <a:pt x="3229" y="550"/>
                  </a:lnTo>
                  <a:lnTo>
                    <a:pt x="3228" y="549"/>
                  </a:lnTo>
                  <a:lnTo>
                    <a:pt x="3228" y="546"/>
                  </a:lnTo>
                  <a:lnTo>
                    <a:pt x="3299" y="489"/>
                  </a:lnTo>
                  <a:lnTo>
                    <a:pt x="3366" y="432"/>
                  </a:lnTo>
                  <a:lnTo>
                    <a:pt x="3431" y="380"/>
                  </a:lnTo>
                  <a:lnTo>
                    <a:pt x="3495" y="331"/>
                  </a:lnTo>
                  <a:lnTo>
                    <a:pt x="3557" y="287"/>
                  </a:lnTo>
                  <a:lnTo>
                    <a:pt x="3573" y="279"/>
                  </a:lnTo>
                  <a:lnTo>
                    <a:pt x="3588" y="270"/>
                  </a:lnTo>
                  <a:close/>
                  <a:moveTo>
                    <a:pt x="3230" y="240"/>
                  </a:moveTo>
                  <a:lnTo>
                    <a:pt x="3230" y="240"/>
                  </a:lnTo>
                  <a:lnTo>
                    <a:pt x="3230" y="241"/>
                  </a:lnTo>
                  <a:lnTo>
                    <a:pt x="3230" y="244"/>
                  </a:lnTo>
                  <a:lnTo>
                    <a:pt x="3232" y="246"/>
                  </a:lnTo>
                  <a:lnTo>
                    <a:pt x="3232" y="248"/>
                  </a:lnTo>
                  <a:lnTo>
                    <a:pt x="3233" y="249"/>
                  </a:lnTo>
                  <a:lnTo>
                    <a:pt x="3233" y="250"/>
                  </a:lnTo>
                  <a:lnTo>
                    <a:pt x="3233" y="251"/>
                  </a:lnTo>
                  <a:lnTo>
                    <a:pt x="3235" y="254"/>
                  </a:lnTo>
                  <a:lnTo>
                    <a:pt x="3235" y="256"/>
                  </a:lnTo>
                  <a:lnTo>
                    <a:pt x="3237" y="259"/>
                  </a:lnTo>
                  <a:lnTo>
                    <a:pt x="3237" y="261"/>
                  </a:lnTo>
                  <a:lnTo>
                    <a:pt x="3238" y="263"/>
                  </a:lnTo>
                  <a:lnTo>
                    <a:pt x="3239" y="263"/>
                  </a:lnTo>
                  <a:lnTo>
                    <a:pt x="3240" y="263"/>
                  </a:lnTo>
                  <a:lnTo>
                    <a:pt x="3240" y="261"/>
                  </a:lnTo>
                  <a:lnTo>
                    <a:pt x="3242" y="259"/>
                  </a:lnTo>
                  <a:lnTo>
                    <a:pt x="3242" y="256"/>
                  </a:lnTo>
                  <a:lnTo>
                    <a:pt x="3242" y="255"/>
                  </a:lnTo>
                  <a:lnTo>
                    <a:pt x="3242" y="253"/>
                  </a:lnTo>
                  <a:lnTo>
                    <a:pt x="3240" y="251"/>
                  </a:lnTo>
                  <a:lnTo>
                    <a:pt x="3239" y="249"/>
                  </a:lnTo>
                  <a:lnTo>
                    <a:pt x="3239" y="248"/>
                  </a:lnTo>
                  <a:lnTo>
                    <a:pt x="3238" y="246"/>
                  </a:lnTo>
                  <a:lnTo>
                    <a:pt x="3238" y="245"/>
                  </a:lnTo>
                  <a:lnTo>
                    <a:pt x="3237" y="244"/>
                  </a:lnTo>
                  <a:lnTo>
                    <a:pt x="3235" y="243"/>
                  </a:lnTo>
                  <a:lnTo>
                    <a:pt x="3234" y="243"/>
                  </a:lnTo>
                  <a:lnTo>
                    <a:pt x="3233" y="241"/>
                  </a:lnTo>
                  <a:lnTo>
                    <a:pt x="3232" y="240"/>
                  </a:lnTo>
                  <a:lnTo>
                    <a:pt x="3230" y="240"/>
                  </a:lnTo>
                  <a:close/>
                  <a:moveTo>
                    <a:pt x="2887" y="224"/>
                  </a:moveTo>
                  <a:lnTo>
                    <a:pt x="2888" y="225"/>
                  </a:lnTo>
                  <a:lnTo>
                    <a:pt x="2890" y="228"/>
                  </a:lnTo>
                  <a:lnTo>
                    <a:pt x="2889" y="234"/>
                  </a:lnTo>
                  <a:lnTo>
                    <a:pt x="2887" y="241"/>
                  </a:lnTo>
                  <a:lnTo>
                    <a:pt x="2883" y="249"/>
                  </a:lnTo>
                  <a:lnTo>
                    <a:pt x="2882" y="256"/>
                  </a:lnTo>
                  <a:lnTo>
                    <a:pt x="2885" y="263"/>
                  </a:lnTo>
                  <a:lnTo>
                    <a:pt x="2887" y="264"/>
                  </a:lnTo>
                  <a:lnTo>
                    <a:pt x="2889" y="264"/>
                  </a:lnTo>
                  <a:lnTo>
                    <a:pt x="2890" y="263"/>
                  </a:lnTo>
                  <a:lnTo>
                    <a:pt x="2893" y="263"/>
                  </a:lnTo>
                  <a:lnTo>
                    <a:pt x="2895" y="263"/>
                  </a:lnTo>
                  <a:lnTo>
                    <a:pt x="2898" y="263"/>
                  </a:lnTo>
                  <a:lnTo>
                    <a:pt x="2900" y="265"/>
                  </a:lnTo>
                  <a:lnTo>
                    <a:pt x="2902" y="265"/>
                  </a:lnTo>
                  <a:lnTo>
                    <a:pt x="2903" y="266"/>
                  </a:lnTo>
                  <a:lnTo>
                    <a:pt x="2903" y="269"/>
                  </a:lnTo>
                  <a:lnTo>
                    <a:pt x="2904" y="273"/>
                  </a:lnTo>
                  <a:lnTo>
                    <a:pt x="2904" y="276"/>
                  </a:lnTo>
                  <a:lnTo>
                    <a:pt x="2903" y="280"/>
                  </a:lnTo>
                  <a:lnTo>
                    <a:pt x="2902" y="283"/>
                  </a:lnTo>
                  <a:lnTo>
                    <a:pt x="2900" y="286"/>
                  </a:lnTo>
                  <a:lnTo>
                    <a:pt x="2899" y="290"/>
                  </a:lnTo>
                  <a:lnTo>
                    <a:pt x="2898" y="295"/>
                  </a:lnTo>
                  <a:lnTo>
                    <a:pt x="2897" y="300"/>
                  </a:lnTo>
                  <a:lnTo>
                    <a:pt x="2895" y="305"/>
                  </a:lnTo>
                  <a:lnTo>
                    <a:pt x="2894" y="309"/>
                  </a:lnTo>
                  <a:lnTo>
                    <a:pt x="2894" y="311"/>
                  </a:lnTo>
                  <a:lnTo>
                    <a:pt x="2894" y="314"/>
                  </a:lnTo>
                  <a:lnTo>
                    <a:pt x="2895" y="315"/>
                  </a:lnTo>
                  <a:lnTo>
                    <a:pt x="2898" y="317"/>
                  </a:lnTo>
                  <a:lnTo>
                    <a:pt x="2900" y="319"/>
                  </a:lnTo>
                  <a:lnTo>
                    <a:pt x="2903" y="321"/>
                  </a:lnTo>
                  <a:lnTo>
                    <a:pt x="2903" y="322"/>
                  </a:lnTo>
                  <a:lnTo>
                    <a:pt x="2903" y="324"/>
                  </a:lnTo>
                  <a:lnTo>
                    <a:pt x="2904" y="326"/>
                  </a:lnTo>
                  <a:lnTo>
                    <a:pt x="2904" y="330"/>
                  </a:lnTo>
                  <a:lnTo>
                    <a:pt x="2904" y="334"/>
                  </a:lnTo>
                  <a:lnTo>
                    <a:pt x="2905" y="336"/>
                  </a:lnTo>
                  <a:lnTo>
                    <a:pt x="2905" y="338"/>
                  </a:lnTo>
                  <a:lnTo>
                    <a:pt x="2907" y="340"/>
                  </a:lnTo>
                  <a:lnTo>
                    <a:pt x="2907" y="342"/>
                  </a:lnTo>
                  <a:lnTo>
                    <a:pt x="2908" y="345"/>
                  </a:lnTo>
                  <a:lnTo>
                    <a:pt x="2908" y="347"/>
                  </a:lnTo>
                  <a:lnTo>
                    <a:pt x="2909" y="351"/>
                  </a:lnTo>
                  <a:lnTo>
                    <a:pt x="2909" y="353"/>
                  </a:lnTo>
                  <a:lnTo>
                    <a:pt x="2909" y="356"/>
                  </a:lnTo>
                  <a:lnTo>
                    <a:pt x="2910" y="357"/>
                  </a:lnTo>
                  <a:lnTo>
                    <a:pt x="2910" y="361"/>
                  </a:lnTo>
                  <a:lnTo>
                    <a:pt x="2912" y="363"/>
                  </a:lnTo>
                  <a:lnTo>
                    <a:pt x="2913" y="365"/>
                  </a:lnTo>
                  <a:lnTo>
                    <a:pt x="2914" y="367"/>
                  </a:lnTo>
                  <a:lnTo>
                    <a:pt x="2915" y="368"/>
                  </a:lnTo>
                  <a:lnTo>
                    <a:pt x="2917" y="373"/>
                  </a:lnTo>
                  <a:lnTo>
                    <a:pt x="2918" y="380"/>
                  </a:lnTo>
                  <a:lnTo>
                    <a:pt x="2920" y="385"/>
                  </a:lnTo>
                  <a:lnTo>
                    <a:pt x="2923" y="394"/>
                  </a:lnTo>
                  <a:lnTo>
                    <a:pt x="2925" y="406"/>
                  </a:lnTo>
                  <a:lnTo>
                    <a:pt x="2928" y="411"/>
                  </a:lnTo>
                  <a:lnTo>
                    <a:pt x="2930" y="414"/>
                  </a:lnTo>
                  <a:lnTo>
                    <a:pt x="2933" y="419"/>
                  </a:lnTo>
                  <a:lnTo>
                    <a:pt x="2935" y="427"/>
                  </a:lnTo>
                  <a:lnTo>
                    <a:pt x="2936" y="437"/>
                  </a:lnTo>
                  <a:lnTo>
                    <a:pt x="2935" y="448"/>
                  </a:lnTo>
                  <a:lnTo>
                    <a:pt x="2932" y="454"/>
                  </a:lnTo>
                  <a:lnTo>
                    <a:pt x="2932" y="462"/>
                  </a:lnTo>
                  <a:lnTo>
                    <a:pt x="2930" y="469"/>
                  </a:lnTo>
                  <a:lnTo>
                    <a:pt x="2929" y="473"/>
                  </a:lnTo>
                  <a:lnTo>
                    <a:pt x="2929" y="475"/>
                  </a:lnTo>
                  <a:lnTo>
                    <a:pt x="2928" y="477"/>
                  </a:lnTo>
                  <a:lnTo>
                    <a:pt x="2927" y="478"/>
                  </a:lnTo>
                  <a:lnTo>
                    <a:pt x="2927" y="479"/>
                  </a:lnTo>
                  <a:lnTo>
                    <a:pt x="2925" y="480"/>
                  </a:lnTo>
                  <a:lnTo>
                    <a:pt x="2924" y="482"/>
                  </a:lnTo>
                  <a:lnTo>
                    <a:pt x="2923" y="482"/>
                  </a:lnTo>
                  <a:lnTo>
                    <a:pt x="2922" y="482"/>
                  </a:lnTo>
                  <a:lnTo>
                    <a:pt x="2920" y="480"/>
                  </a:lnTo>
                  <a:lnTo>
                    <a:pt x="2919" y="479"/>
                  </a:lnTo>
                  <a:lnTo>
                    <a:pt x="2918" y="478"/>
                  </a:lnTo>
                  <a:lnTo>
                    <a:pt x="2913" y="478"/>
                  </a:lnTo>
                  <a:lnTo>
                    <a:pt x="2913" y="478"/>
                  </a:lnTo>
                  <a:lnTo>
                    <a:pt x="2912" y="479"/>
                  </a:lnTo>
                  <a:lnTo>
                    <a:pt x="2912" y="479"/>
                  </a:lnTo>
                  <a:lnTo>
                    <a:pt x="2910" y="480"/>
                  </a:lnTo>
                  <a:lnTo>
                    <a:pt x="2908" y="482"/>
                  </a:lnTo>
                  <a:lnTo>
                    <a:pt x="2905" y="483"/>
                  </a:lnTo>
                  <a:lnTo>
                    <a:pt x="2902" y="483"/>
                  </a:lnTo>
                  <a:lnTo>
                    <a:pt x="2900" y="483"/>
                  </a:lnTo>
                  <a:lnTo>
                    <a:pt x="2897" y="483"/>
                  </a:lnTo>
                  <a:lnTo>
                    <a:pt x="2894" y="484"/>
                  </a:lnTo>
                  <a:lnTo>
                    <a:pt x="2892" y="486"/>
                  </a:lnTo>
                  <a:lnTo>
                    <a:pt x="2890" y="490"/>
                  </a:lnTo>
                  <a:lnTo>
                    <a:pt x="2888" y="491"/>
                  </a:lnTo>
                  <a:lnTo>
                    <a:pt x="2885" y="494"/>
                  </a:lnTo>
                  <a:lnTo>
                    <a:pt x="2883" y="495"/>
                  </a:lnTo>
                  <a:lnTo>
                    <a:pt x="2879" y="496"/>
                  </a:lnTo>
                  <a:lnTo>
                    <a:pt x="2877" y="498"/>
                  </a:lnTo>
                  <a:lnTo>
                    <a:pt x="2874" y="498"/>
                  </a:lnTo>
                  <a:lnTo>
                    <a:pt x="2873" y="495"/>
                  </a:lnTo>
                  <a:lnTo>
                    <a:pt x="2870" y="490"/>
                  </a:lnTo>
                  <a:lnTo>
                    <a:pt x="2873" y="485"/>
                  </a:lnTo>
                  <a:lnTo>
                    <a:pt x="2877" y="479"/>
                  </a:lnTo>
                  <a:lnTo>
                    <a:pt x="2882" y="474"/>
                  </a:lnTo>
                  <a:lnTo>
                    <a:pt x="2885" y="472"/>
                  </a:lnTo>
                  <a:lnTo>
                    <a:pt x="2888" y="467"/>
                  </a:lnTo>
                  <a:lnTo>
                    <a:pt x="2892" y="460"/>
                  </a:lnTo>
                  <a:lnTo>
                    <a:pt x="2893" y="454"/>
                  </a:lnTo>
                  <a:lnTo>
                    <a:pt x="2890" y="448"/>
                  </a:lnTo>
                  <a:lnTo>
                    <a:pt x="2889" y="448"/>
                  </a:lnTo>
                  <a:lnTo>
                    <a:pt x="2888" y="449"/>
                  </a:lnTo>
                  <a:lnTo>
                    <a:pt x="2887" y="449"/>
                  </a:lnTo>
                  <a:lnTo>
                    <a:pt x="2885" y="449"/>
                  </a:lnTo>
                  <a:lnTo>
                    <a:pt x="2885" y="448"/>
                  </a:lnTo>
                  <a:lnTo>
                    <a:pt x="2885" y="440"/>
                  </a:lnTo>
                  <a:lnTo>
                    <a:pt x="2883" y="438"/>
                  </a:lnTo>
                  <a:lnTo>
                    <a:pt x="2882" y="435"/>
                  </a:lnTo>
                  <a:lnTo>
                    <a:pt x="2882" y="434"/>
                  </a:lnTo>
                  <a:lnTo>
                    <a:pt x="2883" y="432"/>
                  </a:lnTo>
                  <a:lnTo>
                    <a:pt x="2883" y="428"/>
                  </a:lnTo>
                  <a:lnTo>
                    <a:pt x="2882" y="424"/>
                  </a:lnTo>
                  <a:lnTo>
                    <a:pt x="2882" y="421"/>
                  </a:lnTo>
                  <a:lnTo>
                    <a:pt x="2882" y="418"/>
                  </a:lnTo>
                  <a:lnTo>
                    <a:pt x="2880" y="413"/>
                  </a:lnTo>
                  <a:lnTo>
                    <a:pt x="2878" y="408"/>
                  </a:lnTo>
                  <a:lnTo>
                    <a:pt x="2878" y="403"/>
                  </a:lnTo>
                  <a:lnTo>
                    <a:pt x="2878" y="397"/>
                  </a:lnTo>
                  <a:lnTo>
                    <a:pt x="2878" y="397"/>
                  </a:lnTo>
                  <a:lnTo>
                    <a:pt x="2879" y="399"/>
                  </a:lnTo>
                  <a:lnTo>
                    <a:pt x="2882" y="401"/>
                  </a:lnTo>
                  <a:lnTo>
                    <a:pt x="2883" y="404"/>
                  </a:lnTo>
                  <a:lnTo>
                    <a:pt x="2884" y="407"/>
                  </a:lnTo>
                  <a:lnTo>
                    <a:pt x="2887" y="408"/>
                  </a:lnTo>
                  <a:lnTo>
                    <a:pt x="2888" y="409"/>
                  </a:lnTo>
                  <a:lnTo>
                    <a:pt x="2890" y="408"/>
                  </a:lnTo>
                  <a:lnTo>
                    <a:pt x="2890" y="404"/>
                  </a:lnTo>
                  <a:lnTo>
                    <a:pt x="2890" y="401"/>
                  </a:lnTo>
                  <a:lnTo>
                    <a:pt x="2890" y="397"/>
                  </a:lnTo>
                  <a:lnTo>
                    <a:pt x="2890" y="393"/>
                  </a:lnTo>
                  <a:lnTo>
                    <a:pt x="2890" y="389"/>
                  </a:lnTo>
                  <a:lnTo>
                    <a:pt x="2892" y="387"/>
                  </a:lnTo>
                  <a:lnTo>
                    <a:pt x="2892" y="385"/>
                  </a:lnTo>
                  <a:lnTo>
                    <a:pt x="2892" y="383"/>
                  </a:lnTo>
                  <a:lnTo>
                    <a:pt x="2892" y="382"/>
                  </a:lnTo>
                  <a:lnTo>
                    <a:pt x="2890" y="380"/>
                  </a:lnTo>
                  <a:lnTo>
                    <a:pt x="2890" y="377"/>
                  </a:lnTo>
                  <a:lnTo>
                    <a:pt x="2889" y="375"/>
                  </a:lnTo>
                  <a:lnTo>
                    <a:pt x="2889" y="372"/>
                  </a:lnTo>
                  <a:lnTo>
                    <a:pt x="2888" y="368"/>
                  </a:lnTo>
                  <a:lnTo>
                    <a:pt x="2888" y="366"/>
                  </a:lnTo>
                  <a:lnTo>
                    <a:pt x="2888" y="363"/>
                  </a:lnTo>
                  <a:lnTo>
                    <a:pt x="2888" y="361"/>
                  </a:lnTo>
                  <a:lnTo>
                    <a:pt x="2888" y="358"/>
                  </a:lnTo>
                  <a:lnTo>
                    <a:pt x="2887" y="357"/>
                  </a:lnTo>
                  <a:lnTo>
                    <a:pt x="2887" y="356"/>
                  </a:lnTo>
                  <a:lnTo>
                    <a:pt x="2884" y="355"/>
                  </a:lnTo>
                  <a:lnTo>
                    <a:pt x="2883" y="355"/>
                  </a:lnTo>
                  <a:lnTo>
                    <a:pt x="2882" y="356"/>
                  </a:lnTo>
                  <a:lnTo>
                    <a:pt x="2880" y="356"/>
                  </a:lnTo>
                  <a:lnTo>
                    <a:pt x="2879" y="357"/>
                  </a:lnTo>
                  <a:lnTo>
                    <a:pt x="2878" y="358"/>
                  </a:lnTo>
                  <a:lnTo>
                    <a:pt x="2877" y="358"/>
                  </a:lnTo>
                  <a:lnTo>
                    <a:pt x="2875" y="357"/>
                  </a:lnTo>
                  <a:lnTo>
                    <a:pt x="2873" y="355"/>
                  </a:lnTo>
                  <a:lnTo>
                    <a:pt x="2873" y="352"/>
                  </a:lnTo>
                  <a:lnTo>
                    <a:pt x="2873" y="350"/>
                  </a:lnTo>
                  <a:lnTo>
                    <a:pt x="2874" y="347"/>
                  </a:lnTo>
                  <a:lnTo>
                    <a:pt x="2875" y="346"/>
                  </a:lnTo>
                  <a:lnTo>
                    <a:pt x="2875" y="342"/>
                  </a:lnTo>
                  <a:lnTo>
                    <a:pt x="2878" y="340"/>
                  </a:lnTo>
                  <a:lnTo>
                    <a:pt x="2877" y="337"/>
                  </a:lnTo>
                  <a:lnTo>
                    <a:pt x="2877" y="335"/>
                  </a:lnTo>
                  <a:lnTo>
                    <a:pt x="2875" y="332"/>
                  </a:lnTo>
                  <a:lnTo>
                    <a:pt x="2875" y="329"/>
                  </a:lnTo>
                  <a:lnTo>
                    <a:pt x="2874" y="326"/>
                  </a:lnTo>
                  <a:lnTo>
                    <a:pt x="2874" y="324"/>
                  </a:lnTo>
                  <a:lnTo>
                    <a:pt x="2873" y="324"/>
                  </a:lnTo>
                  <a:lnTo>
                    <a:pt x="2872" y="324"/>
                  </a:lnTo>
                  <a:lnTo>
                    <a:pt x="2870" y="322"/>
                  </a:lnTo>
                  <a:lnTo>
                    <a:pt x="2869" y="322"/>
                  </a:lnTo>
                  <a:lnTo>
                    <a:pt x="2868" y="321"/>
                  </a:lnTo>
                  <a:lnTo>
                    <a:pt x="2868" y="319"/>
                  </a:lnTo>
                  <a:lnTo>
                    <a:pt x="2868" y="315"/>
                  </a:lnTo>
                  <a:lnTo>
                    <a:pt x="2868" y="312"/>
                  </a:lnTo>
                  <a:lnTo>
                    <a:pt x="2869" y="309"/>
                  </a:lnTo>
                  <a:lnTo>
                    <a:pt x="2869" y="306"/>
                  </a:lnTo>
                  <a:lnTo>
                    <a:pt x="2870" y="305"/>
                  </a:lnTo>
                  <a:lnTo>
                    <a:pt x="2868" y="302"/>
                  </a:lnTo>
                  <a:lnTo>
                    <a:pt x="2865" y="302"/>
                  </a:lnTo>
                  <a:lnTo>
                    <a:pt x="2865" y="302"/>
                  </a:lnTo>
                  <a:lnTo>
                    <a:pt x="2863" y="300"/>
                  </a:lnTo>
                  <a:lnTo>
                    <a:pt x="2862" y="299"/>
                  </a:lnTo>
                  <a:lnTo>
                    <a:pt x="2862" y="295"/>
                  </a:lnTo>
                  <a:lnTo>
                    <a:pt x="2862" y="292"/>
                  </a:lnTo>
                  <a:lnTo>
                    <a:pt x="2863" y="290"/>
                  </a:lnTo>
                  <a:lnTo>
                    <a:pt x="2864" y="287"/>
                  </a:lnTo>
                  <a:lnTo>
                    <a:pt x="2865" y="286"/>
                  </a:lnTo>
                  <a:lnTo>
                    <a:pt x="2865" y="283"/>
                  </a:lnTo>
                  <a:lnTo>
                    <a:pt x="2864" y="281"/>
                  </a:lnTo>
                  <a:lnTo>
                    <a:pt x="2864" y="280"/>
                  </a:lnTo>
                  <a:lnTo>
                    <a:pt x="2863" y="278"/>
                  </a:lnTo>
                  <a:lnTo>
                    <a:pt x="2863" y="276"/>
                  </a:lnTo>
                  <a:lnTo>
                    <a:pt x="2863" y="273"/>
                  </a:lnTo>
                  <a:lnTo>
                    <a:pt x="2864" y="270"/>
                  </a:lnTo>
                  <a:lnTo>
                    <a:pt x="2864" y="268"/>
                  </a:lnTo>
                  <a:lnTo>
                    <a:pt x="2865" y="265"/>
                  </a:lnTo>
                  <a:lnTo>
                    <a:pt x="2865" y="261"/>
                  </a:lnTo>
                  <a:lnTo>
                    <a:pt x="2867" y="256"/>
                  </a:lnTo>
                  <a:lnTo>
                    <a:pt x="2867" y="251"/>
                  </a:lnTo>
                  <a:lnTo>
                    <a:pt x="2868" y="246"/>
                  </a:lnTo>
                  <a:lnTo>
                    <a:pt x="2868" y="240"/>
                  </a:lnTo>
                  <a:lnTo>
                    <a:pt x="2870" y="232"/>
                  </a:lnTo>
                  <a:lnTo>
                    <a:pt x="2873" y="225"/>
                  </a:lnTo>
                  <a:lnTo>
                    <a:pt x="2874" y="228"/>
                  </a:lnTo>
                  <a:lnTo>
                    <a:pt x="2877" y="230"/>
                  </a:lnTo>
                  <a:lnTo>
                    <a:pt x="2878" y="230"/>
                  </a:lnTo>
                  <a:lnTo>
                    <a:pt x="2879" y="229"/>
                  </a:lnTo>
                  <a:lnTo>
                    <a:pt x="2882" y="228"/>
                  </a:lnTo>
                  <a:lnTo>
                    <a:pt x="2883" y="227"/>
                  </a:lnTo>
                  <a:lnTo>
                    <a:pt x="2884" y="225"/>
                  </a:lnTo>
                  <a:lnTo>
                    <a:pt x="2885" y="224"/>
                  </a:lnTo>
                  <a:lnTo>
                    <a:pt x="2887" y="224"/>
                  </a:lnTo>
                  <a:close/>
                  <a:moveTo>
                    <a:pt x="3178" y="149"/>
                  </a:moveTo>
                  <a:lnTo>
                    <a:pt x="3176" y="151"/>
                  </a:lnTo>
                  <a:lnTo>
                    <a:pt x="3176" y="154"/>
                  </a:lnTo>
                  <a:lnTo>
                    <a:pt x="3177" y="161"/>
                  </a:lnTo>
                  <a:lnTo>
                    <a:pt x="3178" y="167"/>
                  </a:lnTo>
                  <a:lnTo>
                    <a:pt x="3178" y="173"/>
                  </a:lnTo>
                  <a:lnTo>
                    <a:pt x="3181" y="178"/>
                  </a:lnTo>
                  <a:lnTo>
                    <a:pt x="3183" y="183"/>
                  </a:lnTo>
                  <a:lnTo>
                    <a:pt x="3184" y="189"/>
                  </a:lnTo>
                  <a:lnTo>
                    <a:pt x="3186" y="193"/>
                  </a:lnTo>
                  <a:lnTo>
                    <a:pt x="3186" y="197"/>
                  </a:lnTo>
                  <a:lnTo>
                    <a:pt x="3186" y="200"/>
                  </a:lnTo>
                  <a:lnTo>
                    <a:pt x="3187" y="204"/>
                  </a:lnTo>
                  <a:lnTo>
                    <a:pt x="3188" y="207"/>
                  </a:lnTo>
                  <a:lnTo>
                    <a:pt x="3189" y="207"/>
                  </a:lnTo>
                  <a:lnTo>
                    <a:pt x="3192" y="207"/>
                  </a:lnTo>
                  <a:lnTo>
                    <a:pt x="3193" y="205"/>
                  </a:lnTo>
                  <a:lnTo>
                    <a:pt x="3194" y="203"/>
                  </a:lnTo>
                  <a:lnTo>
                    <a:pt x="3194" y="202"/>
                  </a:lnTo>
                  <a:lnTo>
                    <a:pt x="3194" y="199"/>
                  </a:lnTo>
                  <a:lnTo>
                    <a:pt x="3194" y="197"/>
                  </a:lnTo>
                  <a:lnTo>
                    <a:pt x="3196" y="194"/>
                  </a:lnTo>
                  <a:lnTo>
                    <a:pt x="3197" y="192"/>
                  </a:lnTo>
                  <a:lnTo>
                    <a:pt x="3197" y="183"/>
                  </a:lnTo>
                  <a:lnTo>
                    <a:pt x="3198" y="182"/>
                  </a:lnTo>
                  <a:lnTo>
                    <a:pt x="3198" y="179"/>
                  </a:lnTo>
                  <a:lnTo>
                    <a:pt x="3198" y="177"/>
                  </a:lnTo>
                  <a:lnTo>
                    <a:pt x="3198" y="174"/>
                  </a:lnTo>
                  <a:lnTo>
                    <a:pt x="3197" y="172"/>
                  </a:lnTo>
                  <a:lnTo>
                    <a:pt x="3197" y="171"/>
                  </a:lnTo>
                  <a:lnTo>
                    <a:pt x="3194" y="169"/>
                  </a:lnTo>
                  <a:lnTo>
                    <a:pt x="3193" y="168"/>
                  </a:lnTo>
                  <a:lnTo>
                    <a:pt x="3191" y="166"/>
                  </a:lnTo>
                  <a:lnTo>
                    <a:pt x="3189" y="163"/>
                  </a:lnTo>
                  <a:lnTo>
                    <a:pt x="3189" y="161"/>
                  </a:lnTo>
                  <a:lnTo>
                    <a:pt x="3189" y="158"/>
                  </a:lnTo>
                  <a:lnTo>
                    <a:pt x="3188" y="154"/>
                  </a:lnTo>
                  <a:lnTo>
                    <a:pt x="3187" y="152"/>
                  </a:lnTo>
                  <a:lnTo>
                    <a:pt x="3184" y="152"/>
                  </a:lnTo>
                  <a:lnTo>
                    <a:pt x="3182" y="151"/>
                  </a:lnTo>
                  <a:lnTo>
                    <a:pt x="3178" y="149"/>
                  </a:lnTo>
                  <a:close/>
                  <a:moveTo>
                    <a:pt x="829" y="135"/>
                  </a:moveTo>
                  <a:lnTo>
                    <a:pt x="826" y="136"/>
                  </a:lnTo>
                  <a:lnTo>
                    <a:pt x="824" y="137"/>
                  </a:lnTo>
                  <a:lnTo>
                    <a:pt x="821" y="142"/>
                  </a:lnTo>
                  <a:lnTo>
                    <a:pt x="815" y="152"/>
                  </a:lnTo>
                  <a:lnTo>
                    <a:pt x="806" y="159"/>
                  </a:lnTo>
                  <a:lnTo>
                    <a:pt x="800" y="168"/>
                  </a:lnTo>
                  <a:lnTo>
                    <a:pt x="795" y="178"/>
                  </a:lnTo>
                  <a:lnTo>
                    <a:pt x="795" y="182"/>
                  </a:lnTo>
                  <a:lnTo>
                    <a:pt x="795" y="184"/>
                  </a:lnTo>
                  <a:lnTo>
                    <a:pt x="796" y="186"/>
                  </a:lnTo>
                  <a:lnTo>
                    <a:pt x="796" y="186"/>
                  </a:lnTo>
                  <a:lnTo>
                    <a:pt x="798" y="184"/>
                  </a:lnTo>
                  <a:lnTo>
                    <a:pt x="800" y="183"/>
                  </a:lnTo>
                  <a:lnTo>
                    <a:pt x="801" y="181"/>
                  </a:lnTo>
                  <a:lnTo>
                    <a:pt x="803" y="179"/>
                  </a:lnTo>
                  <a:lnTo>
                    <a:pt x="804" y="177"/>
                  </a:lnTo>
                  <a:lnTo>
                    <a:pt x="805" y="174"/>
                  </a:lnTo>
                  <a:lnTo>
                    <a:pt x="806" y="173"/>
                  </a:lnTo>
                  <a:lnTo>
                    <a:pt x="811" y="168"/>
                  </a:lnTo>
                  <a:lnTo>
                    <a:pt x="818" y="167"/>
                  </a:lnTo>
                  <a:lnTo>
                    <a:pt x="825" y="166"/>
                  </a:lnTo>
                  <a:lnTo>
                    <a:pt x="830" y="164"/>
                  </a:lnTo>
                  <a:lnTo>
                    <a:pt x="835" y="159"/>
                  </a:lnTo>
                  <a:lnTo>
                    <a:pt x="836" y="156"/>
                  </a:lnTo>
                  <a:lnTo>
                    <a:pt x="837" y="152"/>
                  </a:lnTo>
                  <a:lnTo>
                    <a:pt x="837" y="148"/>
                  </a:lnTo>
                  <a:lnTo>
                    <a:pt x="836" y="144"/>
                  </a:lnTo>
                  <a:lnTo>
                    <a:pt x="835" y="141"/>
                  </a:lnTo>
                  <a:lnTo>
                    <a:pt x="834" y="137"/>
                  </a:lnTo>
                  <a:lnTo>
                    <a:pt x="831" y="136"/>
                  </a:lnTo>
                  <a:lnTo>
                    <a:pt x="829" y="135"/>
                  </a:lnTo>
                  <a:close/>
                  <a:moveTo>
                    <a:pt x="3207" y="123"/>
                  </a:moveTo>
                  <a:lnTo>
                    <a:pt x="3206" y="125"/>
                  </a:lnTo>
                  <a:lnTo>
                    <a:pt x="3204" y="126"/>
                  </a:lnTo>
                  <a:lnTo>
                    <a:pt x="3204" y="142"/>
                  </a:lnTo>
                  <a:lnTo>
                    <a:pt x="3204" y="144"/>
                  </a:lnTo>
                  <a:lnTo>
                    <a:pt x="3206" y="147"/>
                  </a:lnTo>
                  <a:lnTo>
                    <a:pt x="3206" y="149"/>
                  </a:lnTo>
                  <a:lnTo>
                    <a:pt x="3207" y="152"/>
                  </a:lnTo>
                  <a:lnTo>
                    <a:pt x="3208" y="156"/>
                  </a:lnTo>
                  <a:lnTo>
                    <a:pt x="3209" y="159"/>
                  </a:lnTo>
                  <a:lnTo>
                    <a:pt x="3211" y="162"/>
                  </a:lnTo>
                  <a:lnTo>
                    <a:pt x="3213" y="166"/>
                  </a:lnTo>
                  <a:lnTo>
                    <a:pt x="3214" y="169"/>
                  </a:lnTo>
                  <a:lnTo>
                    <a:pt x="3216" y="172"/>
                  </a:lnTo>
                  <a:lnTo>
                    <a:pt x="3217" y="174"/>
                  </a:lnTo>
                  <a:lnTo>
                    <a:pt x="3218" y="178"/>
                  </a:lnTo>
                  <a:lnTo>
                    <a:pt x="3218" y="178"/>
                  </a:lnTo>
                  <a:lnTo>
                    <a:pt x="3218" y="177"/>
                  </a:lnTo>
                  <a:lnTo>
                    <a:pt x="3219" y="177"/>
                  </a:lnTo>
                  <a:lnTo>
                    <a:pt x="3221" y="176"/>
                  </a:lnTo>
                  <a:lnTo>
                    <a:pt x="3219" y="171"/>
                  </a:lnTo>
                  <a:lnTo>
                    <a:pt x="3218" y="166"/>
                  </a:lnTo>
                  <a:lnTo>
                    <a:pt x="3218" y="161"/>
                  </a:lnTo>
                  <a:lnTo>
                    <a:pt x="3216" y="154"/>
                  </a:lnTo>
                  <a:lnTo>
                    <a:pt x="3216" y="149"/>
                  </a:lnTo>
                  <a:lnTo>
                    <a:pt x="3216" y="144"/>
                  </a:lnTo>
                  <a:lnTo>
                    <a:pt x="3214" y="142"/>
                  </a:lnTo>
                  <a:lnTo>
                    <a:pt x="3213" y="140"/>
                  </a:lnTo>
                  <a:lnTo>
                    <a:pt x="3212" y="136"/>
                  </a:lnTo>
                  <a:lnTo>
                    <a:pt x="3212" y="133"/>
                  </a:lnTo>
                  <a:lnTo>
                    <a:pt x="3211" y="130"/>
                  </a:lnTo>
                  <a:lnTo>
                    <a:pt x="3209" y="127"/>
                  </a:lnTo>
                  <a:lnTo>
                    <a:pt x="3208" y="125"/>
                  </a:lnTo>
                  <a:lnTo>
                    <a:pt x="3207" y="123"/>
                  </a:lnTo>
                  <a:close/>
                  <a:moveTo>
                    <a:pt x="69" y="0"/>
                  </a:moveTo>
                  <a:lnTo>
                    <a:pt x="71" y="0"/>
                  </a:lnTo>
                  <a:lnTo>
                    <a:pt x="71" y="3"/>
                  </a:lnTo>
                  <a:lnTo>
                    <a:pt x="90" y="3"/>
                  </a:lnTo>
                  <a:lnTo>
                    <a:pt x="142" y="9"/>
                  </a:lnTo>
                  <a:lnTo>
                    <a:pt x="197" y="23"/>
                  </a:lnTo>
                  <a:lnTo>
                    <a:pt x="252" y="43"/>
                  </a:lnTo>
                  <a:lnTo>
                    <a:pt x="310" y="69"/>
                  </a:lnTo>
                  <a:lnTo>
                    <a:pt x="370" y="100"/>
                  </a:lnTo>
                  <a:lnTo>
                    <a:pt x="434" y="137"/>
                  </a:lnTo>
                  <a:lnTo>
                    <a:pt x="500" y="178"/>
                  </a:lnTo>
                  <a:lnTo>
                    <a:pt x="572" y="224"/>
                  </a:lnTo>
                  <a:lnTo>
                    <a:pt x="647" y="274"/>
                  </a:lnTo>
                  <a:lnTo>
                    <a:pt x="727" y="327"/>
                  </a:lnTo>
                  <a:lnTo>
                    <a:pt x="811" y="381"/>
                  </a:lnTo>
                  <a:lnTo>
                    <a:pt x="898" y="437"/>
                  </a:lnTo>
                  <a:lnTo>
                    <a:pt x="991" y="491"/>
                  </a:lnTo>
                  <a:lnTo>
                    <a:pt x="1085" y="545"/>
                  </a:lnTo>
                  <a:lnTo>
                    <a:pt x="1171" y="590"/>
                  </a:lnTo>
                  <a:lnTo>
                    <a:pt x="1258" y="632"/>
                  </a:lnTo>
                  <a:lnTo>
                    <a:pt x="1255" y="633"/>
                  </a:lnTo>
                  <a:lnTo>
                    <a:pt x="1250" y="636"/>
                  </a:lnTo>
                  <a:lnTo>
                    <a:pt x="1246" y="637"/>
                  </a:lnTo>
                  <a:lnTo>
                    <a:pt x="1244" y="641"/>
                  </a:lnTo>
                  <a:lnTo>
                    <a:pt x="1240" y="643"/>
                  </a:lnTo>
                  <a:lnTo>
                    <a:pt x="1236" y="646"/>
                  </a:lnTo>
                  <a:lnTo>
                    <a:pt x="1231" y="649"/>
                  </a:lnTo>
                  <a:lnTo>
                    <a:pt x="1225" y="651"/>
                  </a:lnTo>
                  <a:lnTo>
                    <a:pt x="1220" y="654"/>
                  </a:lnTo>
                  <a:lnTo>
                    <a:pt x="1216" y="658"/>
                  </a:lnTo>
                  <a:lnTo>
                    <a:pt x="1216" y="661"/>
                  </a:lnTo>
                  <a:lnTo>
                    <a:pt x="1217" y="661"/>
                  </a:lnTo>
                  <a:lnTo>
                    <a:pt x="1220" y="662"/>
                  </a:lnTo>
                  <a:lnTo>
                    <a:pt x="1222" y="662"/>
                  </a:lnTo>
                  <a:lnTo>
                    <a:pt x="1226" y="662"/>
                  </a:lnTo>
                  <a:lnTo>
                    <a:pt x="1229" y="662"/>
                  </a:lnTo>
                  <a:lnTo>
                    <a:pt x="1231" y="662"/>
                  </a:lnTo>
                  <a:lnTo>
                    <a:pt x="1234" y="662"/>
                  </a:lnTo>
                  <a:lnTo>
                    <a:pt x="1234" y="662"/>
                  </a:lnTo>
                  <a:lnTo>
                    <a:pt x="1237" y="661"/>
                  </a:lnTo>
                  <a:lnTo>
                    <a:pt x="1241" y="661"/>
                  </a:lnTo>
                  <a:lnTo>
                    <a:pt x="1244" y="659"/>
                  </a:lnTo>
                  <a:lnTo>
                    <a:pt x="1247" y="658"/>
                  </a:lnTo>
                  <a:lnTo>
                    <a:pt x="1250" y="659"/>
                  </a:lnTo>
                  <a:lnTo>
                    <a:pt x="1251" y="661"/>
                  </a:lnTo>
                  <a:lnTo>
                    <a:pt x="1252" y="662"/>
                  </a:lnTo>
                  <a:lnTo>
                    <a:pt x="1254" y="663"/>
                  </a:lnTo>
                  <a:lnTo>
                    <a:pt x="1254" y="663"/>
                  </a:lnTo>
                  <a:lnTo>
                    <a:pt x="1255" y="664"/>
                  </a:lnTo>
                  <a:lnTo>
                    <a:pt x="1266" y="662"/>
                  </a:lnTo>
                  <a:lnTo>
                    <a:pt x="1277" y="657"/>
                  </a:lnTo>
                  <a:lnTo>
                    <a:pt x="1286" y="651"/>
                  </a:lnTo>
                  <a:lnTo>
                    <a:pt x="1288" y="651"/>
                  </a:lnTo>
                  <a:lnTo>
                    <a:pt x="1291" y="649"/>
                  </a:lnTo>
                  <a:lnTo>
                    <a:pt x="1293" y="648"/>
                  </a:lnTo>
                  <a:lnTo>
                    <a:pt x="1303" y="652"/>
                  </a:lnTo>
                  <a:lnTo>
                    <a:pt x="1315" y="656"/>
                  </a:lnTo>
                  <a:lnTo>
                    <a:pt x="1313" y="654"/>
                  </a:lnTo>
                  <a:lnTo>
                    <a:pt x="1313" y="654"/>
                  </a:lnTo>
                  <a:lnTo>
                    <a:pt x="1313" y="652"/>
                  </a:lnTo>
                  <a:lnTo>
                    <a:pt x="1318" y="653"/>
                  </a:lnTo>
                  <a:lnTo>
                    <a:pt x="1318" y="656"/>
                  </a:lnTo>
                  <a:lnTo>
                    <a:pt x="1320" y="656"/>
                  </a:lnTo>
                  <a:lnTo>
                    <a:pt x="1321" y="657"/>
                  </a:lnTo>
                  <a:lnTo>
                    <a:pt x="1323" y="658"/>
                  </a:lnTo>
                  <a:lnTo>
                    <a:pt x="1326" y="661"/>
                  </a:lnTo>
                  <a:lnTo>
                    <a:pt x="1328" y="663"/>
                  </a:lnTo>
                  <a:lnTo>
                    <a:pt x="1331" y="664"/>
                  </a:lnTo>
                  <a:lnTo>
                    <a:pt x="1333" y="666"/>
                  </a:lnTo>
                  <a:lnTo>
                    <a:pt x="1336" y="667"/>
                  </a:lnTo>
                  <a:lnTo>
                    <a:pt x="1344" y="667"/>
                  </a:lnTo>
                  <a:lnTo>
                    <a:pt x="1348" y="668"/>
                  </a:lnTo>
                  <a:lnTo>
                    <a:pt x="1344" y="671"/>
                  </a:lnTo>
                  <a:lnTo>
                    <a:pt x="1388" y="690"/>
                  </a:lnTo>
                  <a:lnTo>
                    <a:pt x="1383" y="690"/>
                  </a:lnTo>
                  <a:lnTo>
                    <a:pt x="1382" y="690"/>
                  </a:lnTo>
                  <a:lnTo>
                    <a:pt x="1379" y="689"/>
                  </a:lnTo>
                  <a:lnTo>
                    <a:pt x="1377" y="689"/>
                  </a:lnTo>
                  <a:lnTo>
                    <a:pt x="1374" y="689"/>
                  </a:lnTo>
                  <a:lnTo>
                    <a:pt x="1372" y="690"/>
                  </a:lnTo>
                  <a:lnTo>
                    <a:pt x="1369" y="690"/>
                  </a:lnTo>
                  <a:lnTo>
                    <a:pt x="1368" y="693"/>
                  </a:lnTo>
                  <a:lnTo>
                    <a:pt x="1364" y="692"/>
                  </a:lnTo>
                  <a:lnTo>
                    <a:pt x="1359" y="694"/>
                  </a:lnTo>
                  <a:lnTo>
                    <a:pt x="1352" y="699"/>
                  </a:lnTo>
                  <a:lnTo>
                    <a:pt x="1346" y="704"/>
                  </a:lnTo>
                  <a:lnTo>
                    <a:pt x="1339" y="710"/>
                  </a:lnTo>
                  <a:lnTo>
                    <a:pt x="1336" y="714"/>
                  </a:lnTo>
                  <a:lnTo>
                    <a:pt x="1334" y="719"/>
                  </a:lnTo>
                  <a:lnTo>
                    <a:pt x="1334" y="727"/>
                  </a:lnTo>
                  <a:lnTo>
                    <a:pt x="1333" y="734"/>
                  </a:lnTo>
                  <a:lnTo>
                    <a:pt x="1333" y="738"/>
                  </a:lnTo>
                  <a:lnTo>
                    <a:pt x="1332" y="740"/>
                  </a:lnTo>
                  <a:lnTo>
                    <a:pt x="1331" y="743"/>
                  </a:lnTo>
                  <a:lnTo>
                    <a:pt x="1330" y="745"/>
                  </a:lnTo>
                  <a:lnTo>
                    <a:pt x="1327" y="748"/>
                  </a:lnTo>
                  <a:lnTo>
                    <a:pt x="1326" y="750"/>
                  </a:lnTo>
                  <a:lnTo>
                    <a:pt x="1318" y="768"/>
                  </a:lnTo>
                  <a:lnTo>
                    <a:pt x="1316" y="785"/>
                  </a:lnTo>
                  <a:lnTo>
                    <a:pt x="1318" y="802"/>
                  </a:lnTo>
                  <a:lnTo>
                    <a:pt x="1320" y="806"/>
                  </a:lnTo>
                  <a:lnTo>
                    <a:pt x="1321" y="814"/>
                  </a:lnTo>
                  <a:lnTo>
                    <a:pt x="1323" y="822"/>
                  </a:lnTo>
                  <a:lnTo>
                    <a:pt x="1326" y="830"/>
                  </a:lnTo>
                  <a:lnTo>
                    <a:pt x="1330" y="835"/>
                  </a:lnTo>
                  <a:lnTo>
                    <a:pt x="1333" y="833"/>
                  </a:lnTo>
                  <a:lnTo>
                    <a:pt x="1336" y="831"/>
                  </a:lnTo>
                  <a:lnTo>
                    <a:pt x="1338" y="827"/>
                  </a:lnTo>
                  <a:lnTo>
                    <a:pt x="1339" y="822"/>
                  </a:lnTo>
                  <a:lnTo>
                    <a:pt x="1342" y="819"/>
                  </a:lnTo>
                  <a:lnTo>
                    <a:pt x="1343" y="816"/>
                  </a:lnTo>
                  <a:lnTo>
                    <a:pt x="1346" y="815"/>
                  </a:lnTo>
                  <a:lnTo>
                    <a:pt x="1348" y="814"/>
                  </a:lnTo>
                  <a:lnTo>
                    <a:pt x="1349" y="812"/>
                  </a:lnTo>
                  <a:lnTo>
                    <a:pt x="1352" y="810"/>
                  </a:lnTo>
                  <a:lnTo>
                    <a:pt x="1352" y="807"/>
                  </a:lnTo>
                  <a:lnTo>
                    <a:pt x="1353" y="796"/>
                  </a:lnTo>
                  <a:lnTo>
                    <a:pt x="1349" y="784"/>
                  </a:lnTo>
                  <a:lnTo>
                    <a:pt x="1348" y="769"/>
                  </a:lnTo>
                  <a:lnTo>
                    <a:pt x="1349" y="755"/>
                  </a:lnTo>
                  <a:lnTo>
                    <a:pt x="1351" y="748"/>
                  </a:lnTo>
                  <a:lnTo>
                    <a:pt x="1353" y="740"/>
                  </a:lnTo>
                  <a:lnTo>
                    <a:pt x="1356" y="733"/>
                  </a:lnTo>
                  <a:lnTo>
                    <a:pt x="1359" y="727"/>
                  </a:lnTo>
                  <a:lnTo>
                    <a:pt x="1363" y="725"/>
                  </a:lnTo>
                  <a:lnTo>
                    <a:pt x="1367" y="725"/>
                  </a:lnTo>
                  <a:lnTo>
                    <a:pt x="1371" y="725"/>
                  </a:lnTo>
                  <a:lnTo>
                    <a:pt x="1374" y="725"/>
                  </a:lnTo>
                  <a:lnTo>
                    <a:pt x="1378" y="724"/>
                  </a:lnTo>
                  <a:lnTo>
                    <a:pt x="1381" y="719"/>
                  </a:lnTo>
                  <a:lnTo>
                    <a:pt x="1384" y="712"/>
                  </a:lnTo>
                  <a:lnTo>
                    <a:pt x="1388" y="704"/>
                  </a:lnTo>
                  <a:lnTo>
                    <a:pt x="1392" y="699"/>
                  </a:lnTo>
                  <a:lnTo>
                    <a:pt x="1398" y="695"/>
                  </a:lnTo>
                  <a:lnTo>
                    <a:pt x="1404" y="695"/>
                  </a:lnTo>
                  <a:lnTo>
                    <a:pt x="1409" y="699"/>
                  </a:lnTo>
                  <a:lnTo>
                    <a:pt x="1414" y="704"/>
                  </a:lnTo>
                  <a:lnTo>
                    <a:pt x="1418" y="712"/>
                  </a:lnTo>
                  <a:lnTo>
                    <a:pt x="1423" y="717"/>
                  </a:lnTo>
                  <a:lnTo>
                    <a:pt x="1425" y="718"/>
                  </a:lnTo>
                  <a:lnTo>
                    <a:pt x="1428" y="719"/>
                  </a:lnTo>
                  <a:lnTo>
                    <a:pt x="1430" y="722"/>
                  </a:lnTo>
                  <a:lnTo>
                    <a:pt x="1433" y="723"/>
                  </a:lnTo>
                  <a:lnTo>
                    <a:pt x="1434" y="724"/>
                  </a:lnTo>
                  <a:lnTo>
                    <a:pt x="1435" y="727"/>
                  </a:lnTo>
                  <a:lnTo>
                    <a:pt x="1437" y="729"/>
                  </a:lnTo>
                  <a:lnTo>
                    <a:pt x="1435" y="738"/>
                  </a:lnTo>
                  <a:lnTo>
                    <a:pt x="1433" y="746"/>
                  </a:lnTo>
                  <a:lnTo>
                    <a:pt x="1433" y="754"/>
                  </a:lnTo>
                  <a:lnTo>
                    <a:pt x="1437" y="760"/>
                  </a:lnTo>
                  <a:lnTo>
                    <a:pt x="1438" y="763"/>
                  </a:lnTo>
                  <a:lnTo>
                    <a:pt x="1442" y="763"/>
                  </a:lnTo>
                  <a:lnTo>
                    <a:pt x="1444" y="764"/>
                  </a:lnTo>
                  <a:lnTo>
                    <a:pt x="1447" y="764"/>
                  </a:lnTo>
                  <a:lnTo>
                    <a:pt x="1449" y="764"/>
                  </a:lnTo>
                  <a:lnTo>
                    <a:pt x="1450" y="766"/>
                  </a:lnTo>
                  <a:lnTo>
                    <a:pt x="1452" y="769"/>
                  </a:lnTo>
                  <a:lnTo>
                    <a:pt x="1454" y="771"/>
                  </a:lnTo>
                  <a:lnTo>
                    <a:pt x="1455" y="774"/>
                  </a:lnTo>
                  <a:lnTo>
                    <a:pt x="1457" y="776"/>
                  </a:lnTo>
                  <a:lnTo>
                    <a:pt x="1458" y="780"/>
                  </a:lnTo>
                  <a:lnTo>
                    <a:pt x="1460" y="782"/>
                  </a:lnTo>
                  <a:lnTo>
                    <a:pt x="1462" y="784"/>
                  </a:lnTo>
                  <a:lnTo>
                    <a:pt x="1465" y="784"/>
                  </a:lnTo>
                  <a:lnTo>
                    <a:pt x="1468" y="784"/>
                  </a:lnTo>
                  <a:lnTo>
                    <a:pt x="1469" y="779"/>
                  </a:lnTo>
                  <a:lnTo>
                    <a:pt x="1469" y="770"/>
                  </a:lnTo>
                  <a:lnTo>
                    <a:pt x="1469" y="761"/>
                  </a:lnTo>
                  <a:lnTo>
                    <a:pt x="1469" y="751"/>
                  </a:lnTo>
                  <a:lnTo>
                    <a:pt x="1468" y="744"/>
                  </a:lnTo>
                  <a:lnTo>
                    <a:pt x="1468" y="740"/>
                  </a:lnTo>
                  <a:lnTo>
                    <a:pt x="1468" y="738"/>
                  </a:lnTo>
                  <a:lnTo>
                    <a:pt x="1469" y="735"/>
                  </a:lnTo>
                  <a:lnTo>
                    <a:pt x="1469" y="733"/>
                  </a:lnTo>
                  <a:lnTo>
                    <a:pt x="1470" y="729"/>
                  </a:lnTo>
                  <a:lnTo>
                    <a:pt x="1472" y="727"/>
                  </a:lnTo>
                  <a:lnTo>
                    <a:pt x="1472" y="723"/>
                  </a:lnTo>
                  <a:lnTo>
                    <a:pt x="1473" y="722"/>
                  </a:lnTo>
                  <a:lnTo>
                    <a:pt x="1474" y="720"/>
                  </a:lnTo>
                  <a:lnTo>
                    <a:pt x="1475" y="722"/>
                  </a:lnTo>
                  <a:lnTo>
                    <a:pt x="1478" y="725"/>
                  </a:lnTo>
                  <a:lnTo>
                    <a:pt x="1480" y="729"/>
                  </a:lnTo>
                  <a:lnTo>
                    <a:pt x="1483" y="731"/>
                  </a:lnTo>
                  <a:lnTo>
                    <a:pt x="1488" y="734"/>
                  </a:lnTo>
                  <a:lnTo>
                    <a:pt x="1494" y="738"/>
                  </a:lnTo>
                  <a:lnTo>
                    <a:pt x="1500" y="741"/>
                  </a:lnTo>
                  <a:lnTo>
                    <a:pt x="1505" y="743"/>
                  </a:lnTo>
                  <a:lnTo>
                    <a:pt x="1510" y="740"/>
                  </a:lnTo>
                  <a:lnTo>
                    <a:pt x="1511" y="738"/>
                  </a:lnTo>
                  <a:lnTo>
                    <a:pt x="1513" y="735"/>
                  </a:lnTo>
                  <a:lnTo>
                    <a:pt x="1513" y="734"/>
                  </a:lnTo>
                  <a:lnTo>
                    <a:pt x="1513" y="735"/>
                  </a:lnTo>
                  <a:lnTo>
                    <a:pt x="1513" y="736"/>
                  </a:lnTo>
                  <a:lnTo>
                    <a:pt x="1513" y="739"/>
                  </a:lnTo>
                  <a:lnTo>
                    <a:pt x="1536" y="749"/>
                  </a:lnTo>
                  <a:lnTo>
                    <a:pt x="1562" y="758"/>
                  </a:lnTo>
                  <a:lnTo>
                    <a:pt x="1552" y="763"/>
                  </a:lnTo>
                  <a:lnTo>
                    <a:pt x="1541" y="766"/>
                  </a:lnTo>
                  <a:lnTo>
                    <a:pt x="1533" y="769"/>
                  </a:lnTo>
                  <a:lnTo>
                    <a:pt x="1528" y="775"/>
                  </a:lnTo>
                  <a:lnTo>
                    <a:pt x="1525" y="781"/>
                  </a:lnTo>
                  <a:lnTo>
                    <a:pt x="1520" y="789"/>
                  </a:lnTo>
                  <a:lnTo>
                    <a:pt x="1514" y="794"/>
                  </a:lnTo>
                  <a:lnTo>
                    <a:pt x="1505" y="796"/>
                  </a:lnTo>
                  <a:lnTo>
                    <a:pt x="1496" y="800"/>
                  </a:lnTo>
                  <a:lnTo>
                    <a:pt x="1496" y="800"/>
                  </a:lnTo>
                  <a:lnTo>
                    <a:pt x="1494" y="799"/>
                  </a:lnTo>
                  <a:lnTo>
                    <a:pt x="1493" y="799"/>
                  </a:lnTo>
                  <a:lnTo>
                    <a:pt x="1490" y="797"/>
                  </a:lnTo>
                  <a:lnTo>
                    <a:pt x="1488" y="797"/>
                  </a:lnTo>
                  <a:lnTo>
                    <a:pt x="1486" y="797"/>
                  </a:lnTo>
                  <a:lnTo>
                    <a:pt x="1481" y="800"/>
                  </a:lnTo>
                  <a:lnTo>
                    <a:pt x="1478" y="802"/>
                  </a:lnTo>
                  <a:lnTo>
                    <a:pt x="1475" y="805"/>
                  </a:lnTo>
                  <a:lnTo>
                    <a:pt x="1468" y="811"/>
                  </a:lnTo>
                  <a:lnTo>
                    <a:pt x="1460" y="814"/>
                  </a:lnTo>
                  <a:lnTo>
                    <a:pt x="1452" y="819"/>
                  </a:lnTo>
                  <a:lnTo>
                    <a:pt x="1450" y="820"/>
                  </a:lnTo>
                  <a:lnTo>
                    <a:pt x="1448" y="821"/>
                  </a:lnTo>
                  <a:lnTo>
                    <a:pt x="1447" y="824"/>
                  </a:lnTo>
                  <a:lnTo>
                    <a:pt x="1445" y="826"/>
                  </a:lnTo>
                  <a:lnTo>
                    <a:pt x="1445" y="827"/>
                  </a:lnTo>
                  <a:lnTo>
                    <a:pt x="1447" y="830"/>
                  </a:lnTo>
                  <a:lnTo>
                    <a:pt x="1449" y="831"/>
                  </a:lnTo>
                  <a:lnTo>
                    <a:pt x="1452" y="831"/>
                  </a:lnTo>
                  <a:lnTo>
                    <a:pt x="1468" y="830"/>
                  </a:lnTo>
                  <a:lnTo>
                    <a:pt x="1485" y="826"/>
                  </a:lnTo>
                  <a:lnTo>
                    <a:pt x="1501" y="821"/>
                  </a:lnTo>
                  <a:lnTo>
                    <a:pt x="1510" y="819"/>
                  </a:lnTo>
                  <a:lnTo>
                    <a:pt x="1519" y="815"/>
                  </a:lnTo>
                  <a:lnTo>
                    <a:pt x="1528" y="809"/>
                  </a:lnTo>
                  <a:lnTo>
                    <a:pt x="1533" y="801"/>
                  </a:lnTo>
                  <a:lnTo>
                    <a:pt x="1534" y="792"/>
                  </a:lnTo>
                  <a:lnTo>
                    <a:pt x="1535" y="784"/>
                  </a:lnTo>
                  <a:lnTo>
                    <a:pt x="1541" y="780"/>
                  </a:lnTo>
                  <a:lnTo>
                    <a:pt x="1551" y="779"/>
                  </a:lnTo>
                  <a:lnTo>
                    <a:pt x="1561" y="777"/>
                  </a:lnTo>
                  <a:lnTo>
                    <a:pt x="1574" y="779"/>
                  </a:lnTo>
                  <a:lnTo>
                    <a:pt x="1585" y="779"/>
                  </a:lnTo>
                  <a:lnTo>
                    <a:pt x="1596" y="777"/>
                  </a:lnTo>
                  <a:lnTo>
                    <a:pt x="1604" y="775"/>
                  </a:lnTo>
                  <a:lnTo>
                    <a:pt x="1609" y="769"/>
                  </a:lnTo>
                  <a:lnTo>
                    <a:pt x="1609" y="773"/>
                  </a:lnTo>
                  <a:lnTo>
                    <a:pt x="1670" y="792"/>
                  </a:lnTo>
                  <a:lnTo>
                    <a:pt x="1729" y="810"/>
                  </a:lnTo>
                  <a:lnTo>
                    <a:pt x="1728" y="809"/>
                  </a:lnTo>
                  <a:lnTo>
                    <a:pt x="1728" y="806"/>
                  </a:lnTo>
                  <a:lnTo>
                    <a:pt x="1729" y="805"/>
                  </a:lnTo>
                  <a:lnTo>
                    <a:pt x="1731" y="805"/>
                  </a:lnTo>
                  <a:lnTo>
                    <a:pt x="1731" y="806"/>
                  </a:lnTo>
                  <a:lnTo>
                    <a:pt x="1732" y="807"/>
                  </a:lnTo>
                  <a:lnTo>
                    <a:pt x="1733" y="807"/>
                  </a:lnTo>
                  <a:lnTo>
                    <a:pt x="1736" y="807"/>
                  </a:lnTo>
                  <a:lnTo>
                    <a:pt x="1737" y="809"/>
                  </a:lnTo>
                  <a:lnTo>
                    <a:pt x="1738" y="810"/>
                  </a:lnTo>
                  <a:lnTo>
                    <a:pt x="1739" y="810"/>
                  </a:lnTo>
                  <a:lnTo>
                    <a:pt x="1741" y="810"/>
                  </a:lnTo>
                  <a:lnTo>
                    <a:pt x="1744" y="811"/>
                  </a:lnTo>
                  <a:lnTo>
                    <a:pt x="1748" y="811"/>
                  </a:lnTo>
                  <a:lnTo>
                    <a:pt x="1752" y="812"/>
                  </a:lnTo>
                  <a:lnTo>
                    <a:pt x="1753" y="812"/>
                  </a:lnTo>
                  <a:lnTo>
                    <a:pt x="1756" y="819"/>
                  </a:lnTo>
                  <a:lnTo>
                    <a:pt x="1754" y="822"/>
                  </a:lnTo>
                  <a:lnTo>
                    <a:pt x="1749" y="825"/>
                  </a:lnTo>
                  <a:lnTo>
                    <a:pt x="1742" y="826"/>
                  </a:lnTo>
                  <a:lnTo>
                    <a:pt x="1736" y="826"/>
                  </a:lnTo>
                  <a:lnTo>
                    <a:pt x="1731" y="828"/>
                  </a:lnTo>
                  <a:lnTo>
                    <a:pt x="1727" y="828"/>
                  </a:lnTo>
                  <a:lnTo>
                    <a:pt x="1724" y="831"/>
                  </a:lnTo>
                  <a:lnTo>
                    <a:pt x="1723" y="832"/>
                  </a:lnTo>
                  <a:lnTo>
                    <a:pt x="1721" y="835"/>
                  </a:lnTo>
                  <a:lnTo>
                    <a:pt x="1719" y="836"/>
                  </a:lnTo>
                  <a:lnTo>
                    <a:pt x="1703" y="836"/>
                  </a:lnTo>
                  <a:lnTo>
                    <a:pt x="1688" y="837"/>
                  </a:lnTo>
                  <a:lnTo>
                    <a:pt x="1672" y="836"/>
                  </a:lnTo>
                  <a:lnTo>
                    <a:pt x="1670" y="837"/>
                  </a:lnTo>
                  <a:lnTo>
                    <a:pt x="1667" y="840"/>
                  </a:lnTo>
                  <a:lnTo>
                    <a:pt x="1666" y="842"/>
                  </a:lnTo>
                  <a:lnTo>
                    <a:pt x="1666" y="845"/>
                  </a:lnTo>
                  <a:lnTo>
                    <a:pt x="1667" y="847"/>
                  </a:lnTo>
                  <a:lnTo>
                    <a:pt x="1670" y="850"/>
                  </a:lnTo>
                  <a:lnTo>
                    <a:pt x="1673" y="850"/>
                  </a:lnTo>
                  <a:lnTo>
                    <a:pt x="1680" y="848"/>
                  </a:lnTo>
                  <a:lnTo>
                    <a:pt x="1687" y="846"/>
                  </a:lnTo>
                  <a:lnTo>
                    <a:pt x="1691" y="845"/>
                  </a:lnTo>
                  <a:lnTo>
                    <a:pt x="1692" y="843"/>
                  </a:lnTo>
                  <a:lnTo>
                    <a:pt x="1695" y="843"/>
                  </a:lnTo>
                  <a:lnTo>
                    <a:pt x="1697" y="843"/>
                  </a:lnTo>
                  <a:lnTo>
                    <a:pt x="1699" y="843"/>
                  </a:lnTo>
                  <a:lnTo>
                    <a:pt x="1702" y="843"/>
                  </a:lnTo>
                  <a:lnTo>
                    <a:pt x="1703" y="845"/>
                  </a:lnTo>
                  <a:lnTo>
                    <a:pt x="1704" y="845"/>
                  </a:lnTo>
                  <a:lnTo>
                    <a:pt x="1702" y="846"/>
                  </a:lnTo>
                  <a:lnTo>
                    <a:pt x="1699" y="847"/>
                  </a:lnTo>
                  <a:lnTo>
                    <a:pt x="1697" y="848"/>
                  </a:lnTo>
                  <a:lnTo>
                    <a:pt x="1693" y="850"/>
                  </a:lnTo>
                  <a:lnTo>
                    <a:pt x="1692" y="851"/>
                  </a:lnTo>
                  <a:lnTo>
                    <a:pt x="1691" y="852"/>
                  </a:lnTo>
                  <a:lnTo>
                    <a:pt x="1681" y="855"/>
                  </a:lnTo>
                  <a:lnTo>
                    <a:pt x="1671" y="857"/>
                  </a:lnTo>
                  <a:lnTo>
                    <a:pt x="1662" y="861"/>
                  </a:lnTo>
                  <a:lnTo>
                    <a:pt x="1657" y="865"/>
                  </a:lnTo>
                  <a:lnTo>
                    <a:pt x="1650" y="882"/>
                  </a:lnTo>
                  <a:lnTo>
                    <a:pt x="1640" y="898"/>
                  </a:lnTo>
                  <a:lnTo>
                    <a:pt x="1633" y="914"/>
                  </a:lnTo>
                  <a:lnTo>
                    <a:pt x="1631" y="919"/>
                  </a:lnTo>
                  <a:lnTo>
                    <a:pt x="1627" y="929"/>
                  </a:lnTo>
                  <a:lnTo>
                    <a:pt x="1623" y="937"/>
                  </a:lnTo>
                  <a:lnTo>
                    <a:pt x="1620" y="940"/>
                  </a:lnTo>
                  <a:lnTo>
                    <a:pt x="1615" y="939"/>
                  </a:lnTo>
                  <a:lnTo>
                    <a:pt x="1611" y="934"/>
                  </a:lnTo>
                  <a:lnTo>
                    <a:pt x="1610" y="928"/>
                  </a:lnTo>
                  <a:lnTo>
                    <a:pt x="1609" y="922"/>
                  </a:lnTo>
                  <a:lnTo>
                    <a:pt x="1607" y="917"/>
                  </a:lnTo>
                  <a:lnTo>
                    <a:pt x="1604" y="914"/>
                  </a:lnTo>
                  <a:lnTo>
                    <a:pt x="1601" y="917"/>
                  </a:lnTo>
                  <a:lnTo>
                    <a:pt x="1601" y="922"/>
                  </a:lnTo>
                  <a:lnTo>
                    <a:pt x="1602" y="927"/>
                  </a:lnTo>
                  <a:lnTo>
                    <a:pt x="1604" y="932"/>
                  </a:lnTo>
                  <a:lnTo>
                    <a:pt x="1604" y="935"/>
                  </a:lnTo>
                  <a:lnTo>
                    <a:pt x="1605" y="942"/>
                  </a:lnTo>
                  <a:lnTo>
                    <a:pt x="1605" y="949"/>
                  </a:lnTo>
                  <a:lnTo>
                    <a:pt x="1604" y="957"/>
                  </a:lnTo>
                  <a:lnTo>
                    <a:pt x="1606" y="964"/>
                  </a:lnTo>
                  <a:lnTo>
                    <a:pt x="1610" y="969"/>
                  </a:lnTo>
                  <a:lnTo>
                    <a:pt x="1615" y="975"/>
                  </a:lnTo>
                  <a:lnTo>
                    <a:pt x="1616" y="981"/>
                  </a:lnTo>
                  <a:lnTo>
                    <a:pt x="1615" y="990"/>
                  </a:lnTo>
                  <a:lnTo>
                    <a:pt x="1611" y="995"/>
                  </a:lnTo>
                  <a:lnTo>
                    <a:pt x="1606" y="999"/>
                  </a:lnTo>
                  <a:lnTo>
                    <a:pt x="1601" y="1001"/>
                  </a:lnTo>
                  <a:lnTo>
                    <a:pt x="1597" y="1004"/>
                  </a:lnTo>
                  <a:lnTo>
                    <a:pt x="1595" y="1008"/>
                  </a:lnTo>
                  <a:lnTo>
                    <a:pt x="1596" y="1014"/>
                  </a:lnTo>
                  <a:lnTo>
                    <a:pt x="1596" y="1016"/>
                  </a:lnTo>
                  <a:lnTo>
                    <a:pt x="1596" y="1019"/>
                  </a:lnTo>
                  <a:lnTo>
                    <a:pt x="1595" y="1020"/>
                  </a:lnTo>
                  <a:lnTo>
                    <a:pt x="1592" y="1021"/>
                  </a:lnTo>
                  <a:lnTo>
                    <a:pt x="1591" y="1022"/>
                  </a:lnTo>
                  <a:lnTo>
                    <a:pt x="1589" y="1022"/>
                  </a:lnTo>
                  <a:lnTo>
                    <a:pt x="1587" y="1024"/>
                  </a:lnTo>
                  <a:lnTo>
                    <a:pt x="1586" y="1024"/>
                  </a:lnTo>
                  <a:lnTo>
                    <a:pt x="1574" y="1030"/>
                  </a:lnTo>
                  <a:lnTo>
                    <a:pt x="1565" y="1035"/>
                  </a:lnTo>
                  <a:lnTo>
                    <a:pt x="1554" y="1041"/>
                  </a:lnTo>
                  <a:lnTo>
                    <a:pt x="1543" y="1047"/>
                  </a:lnTo>
                  <a:lnTo>
                    <a:pt x="1531" y="1052"/>
                  </a:lnTo>
                  <a:lnTo>
                    <a:pt x="1523" y="1061"/>
                  </a:lnTo>
                  <a:lnTo>
                    <a:pt x="1515" y="1065"/>
                  </a:lnTo>
                  <a:lnTo>
                    <a:pt x="1506" y="1069"/>
                  </a:lnTo>
                  <a:lnTo>
                    <a:pt x="1499" y="1071"/>
                  </a:lnTo>
                  <a:lnTo>
                    <a:pt x="1495" y="1073"/>
                  </a:lnTo>
                  <a:lnTo>
                    <a:pt x="1491" y="1076"/>
                  </a:lnTo>
                  <a:lnTo>
                    <a:pt x="1488" y="1078"/>
                  </a:lnTo>
                  <a:lnTo>
                    <a:pt x="1485" y="1081"/>
                  </a:lnTo>
                  <a:lnTo>
                    <a:pt x="1483" y="1083"/>
                  </a:lnTo>
                  <a:lnTo>
                    <a:pt x="1480" y="1087"/>
                  </a:lnTo>
                  <a:lnTo>
                    <a:pt x="1480" y="1095"/>
                  </a:lnTo>
                  <a:lnTo>
                    <a:pt x="1479" y="1101"/>
                  </a:lnTo>
                  <a:lnTo>
                    <a:pt x="1475" y="1108"/>
                  </a:lnTo>
                  <a:lnTo>
                    <a:pt x="1474" y="1113"/>
                  </a:lnTo>
                  <a:lnTo>
                    <a:pt x="1475" y="1121"/>
                  </a:lnTo>
                  <a:lnTo>
                    <a:pt x="1478" y="1128"/>
                  </a:lnTo>
                  <a:lnTo>
                    <a:pt x="1481" y="1138"/>
                  </a:lnTo>
                  <a:lnTo>
                    <a:pt x="1488" y="1146"/>
                  </a:lnTo>
                  <a:lnTo>
                    <a:pt x="1491" y="1154"/>
                  </a:lnTo>
                  <a:lnTo>
                    <a:pt x="1493" y="1158"/>
                  </a:lnTo>
                  <a:lnTo>
                    <a:pt x="1493" y="1161"/>
                  </a:lnTo>
                  <a:lnTo>
                    <a:pt x="1493" y="1164"/>
                  </a:lnTo>
                  <a:lnTo>
                    <a:pt x="1494" y="1167"/>
                  </a:lnTo>
                  <a:lnTo>
                    <a:pt x="1494" y="1169"/>
                  </a:lnTo>
                  <a:lnTo>
                    <a:pt x="1496" y="1170"/>
                  </a:lnTo>
                  <a:lnTo>
                    <a:pt x="1501" y="1184"/>
                  </a:lnTo>
                  <a:lnTo>
                    <a:pt x="1504" y="1198"/>
                  </a:lnTo>
                  <a:lnTo>
                    <a:pt x="1504" y="1213"/>
                  </a:lnTo>
                  <a:lnTo>
                    <a:pt x="1504" y="1215"/>
                  </a:lnTo>
                  <a:lnTo>
                    <a:pt x="1505" y="1218"/>
                  </a:lnTo>
                  <a:lnTo>
                    <a:pt x="1505" y="1220"/>
                  </a:lnTo>
                  <a:lnTo>
                    <a:pt x="1504" y="1223"/>
                  </a:lnTo>
                  <a:lnTo>
                    <a:pt x="1503" y="1225"/>
                  </a:lnTo>
                  <a:lnTo>
                    <a:pt x="1499" y="1228"/>
                  </a:lnTo>
                  <a:lnTo>
                    <a:pt x="1498" y="1231"/>
                  </a:lnTo>
                  <a:lnTo>
                    <a:pt x="1495" y="1234"/>
                  </a:lnTo>
                  <a:lnTo>
                    <a:pt x="1493" y="1235"/>
                  </a:lnTo>
                  <a:lnTo>
                    <a:pt x="1489" y="1236"/>
                  </a:lnTo>
                  <a:lnTo>
                    <a:pt x="1486" y="1236"/>
                  </a:lnTo>
                  <a:lnTo>
                    <a:pt x="1480" y="1229"/>
                  </a:lnTo>
                  <a:lnTo>
                    <a:pt x="1475" y="1220"/>
                  </a:lnTo>
                  <a:lnTo>
                    <a:pt x="1473" y="1213"/>
                  </a:lnTo>
                  <a:lnTo>
                    <a:pt x="1469" y="1208"/>
                  </a:lnTo>
                  <a:lnTo>
                    <a:pt x="1465" y="1203"/>
                  </a:lnTo>
                  <a:lnTo>
                    <a:pt x="1460" y="1199"/>
                  </a:lnTo>
                  <a:lnTo>
                    <a:pt x="1455" y="1198"/>
                  </a:lnTo>
                  <a:lnTo>
                    <a:pt x="1453" y="1195"/>
                  </a:lnTo>
                  <a:lnTo>
                    <a:pt x="1450" y="1192"/>
                  </a:lnTo>
                  <a:lnTo>
                    <a:pt x="1449" y="1188"/>
                  </a:lnTo>
                  <a:lnTo>
                    <a:pt x="1449" y="1183"/>
                  </a:lnTo>
                  <a:lnTo>
                    <a:pt x="1448" y="1178"/>
                  </a:lnTo>
                  <a:lnTo>
                    <a:pt x="1445" y="1174"/>
                  </a:lnTo>
                  <a:lnTo>
                    <a:pt x="1443" y="1170"/>
                  </a:lnTo>
                  <a:lnTo>
                    <a:pt x="1442" y="1166"/>
                  </a:lnTo>
                  <a:lnTo>
                    <a:pt x="1440" y="1163"/>
                  </a:lnTo>
                  <a:lnTo>
                    <a:pt x="1440" y="1159"/>
                  </a:lnTo>
                  <a:lnTo>
                    <a:pt x="1442" y="1156"/>
                  </a:lnTo>
                  <a:lnTo>
                    <a:pt x="1442" y="1153"/>
                  </a:lnTo>
                  <a:lnTo>
                    <a:pt x="1440" y="1149"/>
                  </a:lnTo>
                  <a:lnTo>
                    <a:pt x="1439" y="1147"/>
                  </a:lnTo>
                  <a:lnTo>
                    <a:pt x="1434" y="1141"/>
                  </a:lnTo>
                  <a:lnTo>
                    <a:pt x="1429" y="1134"/>
                  </a:lnTo>
                  <a:lnTo>
                    <a:pt x="1424" y="1129"/>
                  </a:lnTo>
                  <a:lnTo>
                    <a:pt x="1418" y="1129"/>
                  </a:lnTo>
                  <a:lnTo>
                    <a:pt x="1413" y="1134"/>
                  </a:lnTo>
                  <a:lnTo>
                    <a:pt x="1403" y="1138"/>
                  </a:lnTo>
                  <a:lnTo>
                    <a:pt x="1393" y="1138"/>
                  </a:lnTo>
                  <a:lnTo>
                    <a:pt x="1382" y="1136"/>
                  </a:lnTo>
                  <a:lnTo>
                    <a:pt x="1373" y="1132"/>
                  </a:lnTo>
                  <a:lnTo>
                    <a:pt x="1361" y="1124"/>
                  </a:lnTo>
                  <a:lnTo>
                    <a:pt x="1348" y="1122"/>
                  </a:lnTo>
                  <a:lnTo>
                    <a:pt x="1334" y="1123"/>
                  </a:lnTo>
                  <a:lnTo>
                    <a:pt x="1321" y="1123"/>
                  </a:lnTo>
                  <a:lnTo>
                    <a:pt x="1316" y="1122"/>
                  </a:lnTo>
                  <a:lnTo>
                    <a:pt x="1307" y="1119"/>
                  </a:lnTo>
                  <a:lnTo>
                    <a:pt x="1297" y="1118"/>
                  </a:lnTo>
                  <a:lnTo>
                    <a:pt x="1288" y="1117"/>
                  </a:lnTo>
                  <a:lnTo>
                    <a:pt x="1283" y="1118"/>
                  </a:lnTo>
                  <a:lnTo>
                    <a:pt x="1285" y="1119"/>
                  </a:lnTo>
                  <a:lnTo>
                    <a:pt x="1286" y="1121"/>
                  </a:lnTo>
                  <a:lnTo>
                    <a:pt x="1287" y="1123"/>
                  </a:lnTo>
                  <a:lnTo>
                    <a:pt x="1288" y="1126"/>
                  </a:lnTo>
                  <a:lnTo>
                    <a:pt x="1291" y="1127"/>
                  </a:lnTo>
                  <a:lnTo>
                    <a:pt x="1292" y="1129"/>
                  </a:lnTo>
                  <a:lnTo>
                    <a:pt x="1295" y="1132"/>
                  </a:lnTo>
                  <a:lnTo>
                    <a:pt x="1296" y="1133"/>
                  </a:lnTo>
                  <a:lnTo>
                    <a:pt x="1296" y="1134"/>
                  </a:lnTo>
                  <a:lnTo>
                    <a:pt x="1296" y="1136"/>
                  </a:lnTo>
                  <a:lnTo>
                    <a:pt x="1295" y="1137"/>
                  </a:lnTo>
                  <a:lnTo>
                    <a:pt x="1292" y="1137"/>
                  </a:lnTo>
                  <a:lnTo>
                    <a:pt x="1290" y="1137"/>
                  </a:lnTo>
                  <a:lnTo>
                    <a:pt x="1283" y="1138"/>
                  </a:lnTo>
                  <a:lnTo>
                    <a:pt x="1280" y="1142"/>
                  </a:lnTo>
                  <a:lnTo>
                    <a:pt x="1277" y="1146"/>
                  </a:lnTo>
                  <a:lnTo>
                    <a:pt x="1275" y="1148"/>
                  </a:lnTo>
                  <a:lnTo>
                    <a:pt x="1268" y="1147"/>
                  </a:lnTo>
                  <a:lnTo>
                    <a:pt x="1260" y="1143"/>
                  </a:lnTo>
                  <a:lnTo>
                    <a:pt x="1254" y="1138"/>
                  </a:lnTo>
                  <a:lnTo>
                    <a:pt x="1247" y="1133"/>
                  </a:lnTo>
                  <a:lnTo>
                    <a:pt x="1241" y="1132"/>
                  </a:lnTo>
                  <a:lnTo>
                    <a:pt x="1231" y="1134"/>
                  </a:lnTo>
                  <a:lnTo>
                    <a:pt x="1222" y="1136"/>
                  </a:lnTo>
                  <a:lnTo>
                    <a:pt x="1212" y="1133"/>
                  </a:lnTo>
                  <a:lnTo>
                    <a:pt x="1201" y="1132"/>
                  </a:lnTo>
                  <a:lnTo>
                    <a:pt x="1190" y="1131"/>
                  </a:lnTo>
                  <a:lnTo>
                    <a:pt x="1181" y="1132"/>
                  </a:lnTo>
                  <a:lnTo>
                    <a:pt x="1180" y="1134"/>
                  </a:lnTo>
                  <a:lnTo>
                    <a:pt x="1179" y="1137"/>
                  </a:lnTo>
                  <a:lnTo>
                    <a:pt x="1176" y="1139"/>
                  </a:lnTo>
                  <a:lnTo>
                    <a:pt x="1174" y="1139"/>
                  </a:lnTo>
                  <a:lnTo>
                    <a:pt x="1171" y="1139"/>
                  </a:lnTo>
                  <a:lnTo>
                    <a:pt x="1169" y="1142"/>
                  </a:lnTo>
                  <a:lnTo>
                    <a:pt x="1156" y="1144"/>
                  </a:lnTo>
                  <a:lnTo>
                    <a:pt x="1145" y="1149"/>
                  </a:lnTo>
                  <a:lnTo>
                    <a:pt x="1134" y="1153"/>
                  </a:lnTo>
                  <a:lnTo>
                    <a:pt x="1126" y="1158"/>
                  </a:lnTo>
                  <a:lnTo>
                    <a:pt x="1121" y="1163"/>
                  </a:lnTo>
                  <a:lnTo>
                    <a:pt x="1119" y="1173"/>
                  </a:lnTo>
                  <a:lnTo>
                    <a:pt x="1118" y="1177"/>
                  </a:lnTo>
                  <a:lnTo>
                    <a:pt x="1118" y="1180"/>
                  </a:lnTo>
                  <a:lnTo>
                    <a:pt x="1118" y="1184"/>
                  </a:lnTo>
                  <a:lnTo>
                    <a:pt x="1118" y="1188"/>
                  </a:lnTo>
                  <a:lnTo>
                    <a:pt x="1119" y="1192"/>
                  </a:lnTo>
                  <a:lnTo>
                    <a:pt x="1120" y="1195"/>
                  </a:lnTo>
                  <a:lnTo>
                    <a:pt x="1123" y="1199"/>
                  </a:lnTo>
                  <a:lnTo>
                    <a:pt x="1125" y="1202"/>
                  </a:lnTo>
                  <a:lnTo>
                    <a:pt x="1128" y="1205"/>
                  </a:lnTo>
                  <a:lnTo>
                    <a:pt x="1129" y="1210"/>
                  </a:lnTo>
                  <a:lnTo>
                    <a:pt x="1129" y="1221"/>
                  </a:lnTo>
                  <a:lnTo>
                    <a:pt x="1126" y="1231"/>
                  </a:lnTo>
                  <a:lnTo>
                    <a:pt x="1123" y="1243"/>
                  </a:lnTo>
                  <a:lnTo>
                    <a:pt x="1121" y="1254"/>
                  </a:lnTo>
                  <a:lnTo>
                    <a:pt x="1123" y="1263"/>
                  </a:lnTo>
                  <a:lnTo>
                    <a:pt x="1125" y="1270"/>
                  </a:lnTo>
                  <a:lnTo>
                    <a:pt x="1126" y="1280"/>
                  </a:lnTo>
                  <a:lnTo>
                    <a:pt x="1128" y="1282"/>
                  </a:lnTo>
                  <a:lnTo>
                    <a:pt x="1130" y="1285"/>
                  </a:lnTo>
                  <a:lnTo>
                    <a:pt x="1133" y="1286"/>
                  </a:lnTo>
                  <a:lnTo>
                    <a:pt x="1135" y="1289"/>
                  </a:lnTo>
                  <a:lnTo>
                    <a:pt x="1136" y="1291"/>
                  </a:lnTo>
                  <a:lnTo>
                    <a:pt x="1140" y="1295"/>
                  </a:lnTo>
                  <a:lnTo>
                    <a:pt x="1141" y="1299"/>
                  </a:lnTo>
                  <a:lnTo>
                    <a:pt x="1143" y="1302"/>
                  </a:lnTo>
                  <a:lnTo>
                    <a:pt x="1145" y="1306"/>
                  </a:lnTo>
                  <a:lnTo>
                    <a:pt x="1150" y="1313"/>
                  </a:lnTo>
                  <a:lnTo>
                    <a:pt x="1155" y="1320"/>
                  </a:lnTo>
                  <a:lnTo>
                    <a:pt x="1160" y="1325"/>
                  </a:lnTo>
                  <a:lnTo>
                    <a:pt x="1163" y="1328"/>
                  </a:lnTo>
                  <a:lnTo>
                    <a:pt x="1165" y="1332"/>
                  </a:lnTo>
                  <a:lnTo>
                    <a:pt x="1166" y="1336"/>
                  </a:lnTo>
                  <a:lnTo>
                    <a:pt x="1169" y="1340"/>
                  </a:lnTo>
                  <a:lnTo>
                    <a:pt x="1171" y="1343"/>
                  </a:lnTo>
                  <a:lnTo>
                    <a:pt x="1179" y="1346"/>
                  </a:lnTo>
                  <a:lnTo>
                    <a:pt x="1185" y="1347"/>
                  </a:lnTo>
                  <a:lnTo>
                    <a:pt x="1192" y="1348"/>
                  </a:lnTo>
                  <a:lnTo>
                    <a:pt x="1194" y="1350"/>
                  </a:lnTo>
                  <a:lnTo>
                    <a:pt x="1196" y="1351"/>
                  </a:lnTo>
                  <a:lnTo>
                    <a:pt x="1199" y="1352"/>
                  </a:lnTo>
                  <a:lnTo>
                    <a:pt x="1201" y="1353"/>
                  </a:lnTo>
                  <a:lnTo>
                    <a:pt x="1204" y="1353"/>
                  </a:lnTo>
                  <a:lnTo>
                    <a:pt x="1206" y="1355"/>
                  </a:lnTo>
                  <a:lnTo>
                    <a:pt x="1207" y="1353"/>
                  </a:lnTo>
                  <a:lnTo>
                    <a:pt x="1210" y="1352"/>
                  </a:lnTo>
                  <a:lnTo>
                    <a:pt x="1212" y="1351"/>
                  </a:lnTo>
                  <a:lnTo>
                    <a:pt x="1215" y="1350"/>
                  </a:lnTo>
                  <a:lnTo>
                    <a:pt x="1217" y="1350"/>
                  </a:lnTo>
                  <a:lnTo>
                    <a:pt x="1220" y="1350"/>
                  </a:lnTo>
                  <a:lnTo>
                    <a:pt x="1224" y="1351"/>
                  </a:lnTo>
                  <a:lnTo>
                    <a:pt x="1240" y="1351"/>
                  </a:lnTo>
                  <a:lnTo>
                    <a:pt x="1242" y="1350"/>
                  </a:lnTo>
                  <a:lnTo>
                    <a:pt x="1245" y="1348"/>
                  </a:lnTo>
                  <a:lnTo>
                    <a:pt x="1247" y="1348"/>
                  </a:lnTo>
                  <a:lnTo>
                    <a:pt x="1250" y="1350"/>
                  </a:lnTo>
                  <a:lnTo>
                    <a:pt x="1252" y="1351"/>
                  </a:lnTo>
                  <a:lnTo>
                    <a:pt x="1255" y="1352"/>
                  </a:lnTo>
                  <a:lnTo>
                    <a:pt x="1256" y="1353"/>
                  </a:lnTo>
                  <a:lnTo>
                    <a:pt x="1257" y="1353"/>
                  </a:lnTo>
                  <a:lnTo>
                    <a:pt x="1260" y="1355"/>
                  </a:lnTo>
                  <a:lnTo>
                    <a:pt x="1263" y="1353"/>
                  </a:lnTo>
                  <a:lnTo>
                    <a:pt x="1266" y="1353"/>
                  </a:lnTo>
                  <a:lnTo>
                    <a:pt x="1268" y="1352"/>
                  </a:lnTo>
                  <a:lnTo>
                    <a:pt x="1270" y="1351"/>
                  </a:lnTo>
                  <a:lnTo>
                    <a:pt x="1270" y="1348"/>
                  </a:lnTo>
                  <a:lnTo>
                    <a:pt x="1270" y="1347"/>
                  </a:lnTo>
                  <a:lnTo>
                    <a:pt x="1268" y="1346"/>
                  </a:lnTo>
                  <a:lnTo>
                    <a:pt x="1268" y="1343"/>
                  </a:lnTo>
                  <a:lnTo>
                    <a:pt x="1270" y="1341"/>
                  </a:lnTo>
                  <a:lnTo>
                    <a:pt x="1271" y="1340"/>
                  </a:lnTo>
                  <a:lnTo>
                    <a:pt x="1273" y="1337"/>
                  </a:lnTo>
                  <a:lnTo>
                    <a:pt x="1276" y="1335"/>
                  </a:lnTo>
                  <a:lnTo>
                    <a:pt x="1280" y="1330"/>
                  </a:lnTo>
                  <a:lnTo>
                    <a:pt x="1281" y="1322"/>
                  </a:lnTo>
                  <a:lnTo>
                    <a:pt x="1281" y="1315"/>
                  </a:lnTo>
                  <a:lnTo>
                    <a:pt x="1285" y="1310"/>
                  </a:lnTo>
                  <a:lnTo>
                    <a:pt x="1292" y="1307"/>
                  </a:lnTo>
                  <a:lnTo>
                    <a:pt x="1301" y="1307"/>
                  </a:lnTo>
                  <a:lnTo>
                    <a:pt x="1311" y="1307"/>
                  </a:lnTo>
                  <a:lnTo>
                    <a:pt x="1318" y="1306"/>
                  </a:lnTo>
                  <a:lnTo>
                    <a:pt x="1325" y="1305"/>
                  </a:lnTo>
                  <a:lnTo>
                    <a:pt x="1334" y="1305"/>
                  </a:lnTo>
                  <a:lnTo>
                    <a:pt x="1344" y="1305"/>
                  </a:lnTo>
                  <a:lnTo>
                    <a:pt x="1353" y="1306"/>
                  </a:lnTo>
                  <a:lnTo>
                    <a:pt x="1358" y="1309"/>
                  </a:lnTo>
                  <a:lnTo>
                    <a:pt x="1359" y="1315"/>
                  </a:lnTo>
                  <a:lnTo>
                    <a:pt x="1357" y="1318"/>
                  </a:lnTo>
                  <a:lnTo>
                    <a:pt x="1354" y="1322"/>
                  </a:lnTo>
                  <a:lnTo>
                    <a:pt x="1352" y="1325"/>
                  </a:lnTo>
                  <a:lnTo>
                    <a:pt x="1349" y="1328"/>
                  </a:lnTo>
                  <a:lnTo>
                    <a:pt x="1347" y="1332"/>
                  </a:lnTo>
                  <a:lnTo>
                    <a:pt x="1347" y="1336"/>
                  </a:lnTo>
                  <a:lnTo>
                    <a:pt x="1347" y="1340"/>
                  </a:lnTo>
                  <a:lnTo>
                    <a:pt x="1346" y="1350"/>
                  </a:lnTo>
                  <a:lnTo>
                    <a:pt x="1343" y="1357"/>
                  </a:lnTo>
                  <a:lnTo>
                    <a:pt x="1337" y="1363"/>
                  </a:lnTo>
                  <a:lnTo>
                    <a:pt x="1328" y="1367"/>
                  </a:lnTo>
                  <a:lnTo>
                    <a:pt x="1325" y="1367"/>
                  </a:lnTo>
                  <a:lnTo>
                    <a:pt x="1322" y="1367"/>
                  </a:lnTo>
                  <a:lnTo>
                    <a:pt x="1318" y="1368"/>
                  </a:lnTo>
                  <a:lnTo>
                    <a:pt x="1316" y="1369"/>
                  </a:lnTo>
                  <a:lnTo>
                    <a:pt x="1316" y="1372"/>
                  </a:lnTo>
                  <a:lnTo>
                    <a:pt x="1317" y="1374"/>
                  </a:lnTo>
                  <a:lnTo>
                    <a:pt x="1320" y="1377"/>
                  </a:lnTo>
                  <a:lnTo>
                    <a:pt x="1322" y="1378"/>
                  </a:lnTo>
                  <a:lnTo>
                    <a:pt x="1326" y="1379"/>
                  </a:lnTo>
                  <a:lnTo>
                    <a:pt x="1328" y="1384"/>
                  </a:lnTo>
                  <a:lnTo>
                    <a:pt x="1331" y="1391"/>
                  </a:lnTo>
                  <a:lnTo>
                    <a:pt x="1333" y="1396"/>
                  </a:lnTo>
                  <a:lnTo>
                    <a:pt x="1338" y="1401"/>
                  </a:lnTo>
                  <a:lnTo>
                    <a:pt x="1344" y="1403"/>
                  </a:lnTo>
                  <a:lnTo>
                    <a:pt x="1352" y="1403"/>
                  </a:lnTo>
                  <a:lnTo>
                    <a:pt x="1359" y="1402"/>
                  </a:lnTo>
                  <a:lnTo>
                    <a:pt x="1367" y="1401"/>
                  </a:lnTo>
                  <a:lnTo>
                    <a:pt x="1373" y="1403"/>
                  </a:lnTo>
                  <a:lnTo>
                    <a:pt x="1383" y="1403"/>
                  </a:lnTo>
                  <a:lnTo>
                    <a:pt x="1392" y="1402"/>
                  </a:lnTo>
                  <a:lnTo>
                    <a:pt x="1402" y="1401"/>
                  </a:lnTo>
                  <a:lnTo>
                    <a:pt x="1405" y="1401"/>
                  </a:lnTo>
                  <a:lnTo>
                    <a:pt x="1410" y="1401"/>
                  </a:lnTo>
                  <a:lnTo>
                    <a:pt x="1414" y="1401"/>
                  </a:lnTo>
                  <a:lnTo>
                    <a:pt x="1418" y="1402"/>
                  </a:lnTo>
                  <a:lnTo>
                    <a:pt x="1420" y="1403"/>
                  </a:lnTo>
                  <a:lnTo>
                    <a:pt x="1422" y="1406"/>
                  </a:lnTo>
                  <a:lnTo>
                    <a:pt x="1424" y="1408"/>
                  </a:lnTo>
                  <a:lnTo>
                    <a:pt x="1425" y="1411"/>
                  </a:lnTo>
                  <a:lnTo>
                    <a:pt x="1428" y="1412"/>
                  </a:lnTo>
                  <a:lnTo>
                    <a:pt x="1430" y="1412"/>
                  </a:lnTo>
                  <a:lnTo>
                    <a:pt x="1433" y="1412"/>
                  </a:lnTo>
                  <a:lnTo>
                    <a:pt x="1435" y="1411"/>
                  </a:lnTo>
                  <a:lnTo>
                    <a:pt x="1439" y="1411"/>
                  </a:lnTo>
                  <a:lnTo>
                    <a:pt x="1444" y="1413"/>
                  </a:lnTo>
                  <a:lnTo>
                    <a:pt x="1447" y="1418"/>
                  </a:lnTo>
                  <a:lnTo>
                    <a:pt x="1448" y="1425"/>
                  </a:lnTo>
                  <a:lnTo>
                    <a:pt x="1447" y="1432"/>
                  </a:lnTo>
                  <a:lnTo>
                    <a:pt x="1447" y="1437"/>
                  </a:lnTo>
                  <a:lnTo>
                    <a:pt x="1445" y="1442"/>
                  </a:lnTo>
                  <a:lnTo>
                    <a:pt x="1444" y="1447"/>
                  </a:lnTo>
                  <a:lnTo>
                    <a:pt x="1443" y="1450"/>
                  </a:lnTo>
                  <a:lnTo>
                    <a:pt x="1442" y="1455"/>
                  </a:lnTo>
                  <a:lnTo>
                    <a:pt x="1440" y="1459"/>
                  </a:lnTo>
                  <a:lnTo>
                    <a:pt x="1439" y="1464"/>
                  </a:lnTo>
                  <a:lnTo>
                    <a:pt x="1438" y="1466"/>
                  </a:lnTo>
                  <a:lnTo>
                    <a:pt x="1437" y="1470"/>
                  </a:lnTo>
                  <a:lnTo>
                    <a:pt x="1437" y="1474"/>
                  </a:lnTo>
                  <a:lnTo>
                    <a:pt x="1437" y="1491"/>
                  </a:lnTo>
                  <a:lnTo>
                    <a:pt x="1438" y="1495"/>
                  </a:lnTo>
                  <a:lnTo>
                    <a:pt x="1442" y="1496"/>
                  </a:lnTo>
                  <a:lnTo>
                    <a:pt x="1445" y="1499"/>
                  </a:lnTo>
                  <a:lnTo>
                    <a:pt x="1448" y="1500"/>
                  </a:lnTo>
                  <a:lnTo>
                    <a:pt x="1452" y="1503"/>
                  </a:lnTo>
                  <a:lnTo>
                    <a:pt x="1453" y="1504"/>
                  </a:lnTo>
                  <a:lnTo>
                    <a:pt x="1454" y="1505"/>
                  </a:lnTo>
                  <a:lnTo>
                    <a:pt x="1457" y="1506"/>
                  </a:lnTo>
                  <a:lnTo>
                    <a:pt x="1459" y="1509"/>
                  </a:lnTo>
                  <a:lnTo>
                    <a:pt x="1463" y="1510"/>
                  </a:lnTo>
                  <a:lnTo>
                    <a:pt x="1468" y="1512"/>
                  </a:lnTo>
                  <a:lnTo>
                    <a:pt x="1473" y="1512"/>
                  </a:lnTo>
                  <a:lnTo>
                    <a:pt x="1478" y="1512"/>
                  </a:lnTo>
                  <a:lnTo>
                    <a:pt x="1491" y="1511"/>
                  </a:lnTo>
                  <a:lnTo>
                    <a:pt x="1503" y="1508"/>
                  </a:lnTo>
                  <a:lnTo>
                    <a:pt x="1513" y="1505"/>
                  </a:lnTo>
                  <a:lnTo>
                    <a:pt x="1523" y="1503"/>
                  </a:lnTo>
                  <a:lnTo>
                    <a:pt x="1533" y="1505"/>
                  </a:lnTo>
                  <a:lnTo>
                    <a:pt x="1543" y="1508"/>
                  </a:lnTo>
                  <a:lnTo>
                    <a:pt x="1551" y="1510"/>
                  </a:lnTo>
                  <a:lnTo>
                    <a:pt x="1552" y="1510"/>
                  </a:lnTo>
                  <a:lnTo>
                    <a:pt x="1554" y="1511"/>
                  </a:lnTo>
                  <a:lnTo>
                    <a:pt x="1556" y="1514"/>
                  </a:lnTo>
                  <a:lnTo>
                    <a:pt x="1560" y="1515"/>
                  </a:lnTo>
                  <a:lnTo>
                    <a:pt x="1562" y="1516"/>
                  </a:lnTo>
                  <a:lnTo>
                    <a:pt x="1566" y="1517"/>
                  </a:lnTo>
                  <a:lnTo>
                    <a:pt x="1569" y="1519"/>
                  </a:lnTo>
                  <a:lnTo>
                    <a:pt x="1570" y="1517"/>
                  </a:lnTo>
                  <a:lnTo>
                    <a:pt x="1574" y="1516"/>
                  </a:lnTo>
                  <a:lnTo>
                    <a:pt x="1577" y="1514"/>
                  </a:lnTo>
                  <a:lnTo>
                    <a:pt x="1581" y="1511"/>
                  </a:lnTo>
                  <a:lnTo>
                    <a:pt x="1584" y="1508"/>
                  </a:lnTo>
                  <a:lnTo>
                    <a:pt x="1589" y="1505"/>
                  </a:lnTo>
                  <a:lnTo>
                    <a:pt x="1595" y="1501"/>
                  </a:lnTo>
                  <a:lnTo>
                    <a:pt x="1599" y="1495"/>
                  </a:lnTo>
                  <a:lnTo>
                    <a:pt x="1601" y="1490"/>
                  </a:lnTo>
                  <a:lnTo>
                    <a:pt x="1604" y="1484"/>
                  </a:lnTo>
                  <a:lnTo>
                    <a:pt x="1610" y="1479"/>
                  </a:lnTo>
                  <a:lnTo>
                    <a:pt x="1611" y="1478"/>
                  </a:lnTo>
                  <a:lnTo>
                    <a:pt x="1614" y="1476"/>
                  </a:lnTo>
                  <a:lnTo>
                    <a:pt x="1615" y="1474"/>
                  </a:lnTo>
                  <a:lnTo>
                    <a:pt x="1617" y="1474"/>
                  </a:lnTo>
                  <a:lnTo>
                    <a:pt x="1620" y="1474"/>
                  </a:lnTo>
                  <a:lnTo>
                    <a:pt x="1621" y="1474"/>
                  </a:lnTo>
                  <a:lnTo>
                    <a:pt x="1622" y="1475"/>
                  </a:lnTo>
                  <a:lnTo>
                    <a:pt x="1623" y="1475"/>
                  </a:lnTo>
                  <a:lnTo>
                    <a:pt x="1625" y="1476"/>
                  </a:lnTo>
                  <a:lnTo>
                    <a:pt x="1627" y="1476"/>
                  </a:lnTo>
                  <a:lnTo>
                    <a:pt x="1628" y="1476"/>
                  </a:lnTo>
                  <a:lnTo>
                    <a:pt x="1630" y="1475"/>
                  </a:lnTo>
                  <a:lnTo>
                    <a:pt x="1631" y="1473"/>
                  </a:lnTo>
                  <a:lnTo>
                    <a:pt x="1632" y="1471"/>
                  </a:lnTo>
                  <a:lnTo>
                    <a:pt x="1633" y="1470"/>
                  </a:lnTo>
                  <a:lnTo>
                    <a:pt x="1636" y="1468"/>
                  </a:lnTo>
                  <a:lnTo>
                    <a:pt x="1661" y="1463"/>
                  </a:lnTo>
                  <a:lnTo>
                    <a:pt x="1683" y="1453"/>
                  </a:lnTo>
                  <a:lnTo>
                    <a:pt x="1685" y="1452"/>
                  </a:lnTo>
                  <a:lnTo>
                    <a:pt x="1687" y="1449"/>
                  </a:lnTo>
                  <a:lnTo>
                    <a:pt x="1691" y="1449"/>
                  </a:lnTo>
                  <a:lnTo>
                    <a:pt x="1693" y="1448"/>
                  </a:lnTo>
                  <a:lnTo>
                    <a:pt x="1696" y="1448"/>
                  </a:lnTo>
                  <a:lnTo>
                    <a:pt x="1698" y="1448"/>
                  </a:lnTo>
                  <a:lnTo>
                    <a:pt x="1701" y="1449"/>
                  </a:lnTo>
                  <a:lnTo>
                    <a:pt x="1702" y="1450"/>
                  </a:lnTo>
                  <a:lnTo>
                    <a:pt x="1701" y="1453"/>
                  </a:lnTo>
                  <a:lnTo>
                    <a:pt x="1699" y="1455"/>
                  </a:lnTo>
                  <a:lnTo>
                    <a:pt x="1697" y="1457"/>
                  </a:lnTo>
                  <a:lnTo>
                    <a:pt x="1695" y="1458"/>
                  </a:lnTo>
                  <a:lnTo>
                    <a:pt x="1692" y="1459"/>
                  </a:lnTo>
                  <a:lnTo>
                    <a:pt x="1690" y="1459"/>
                  </a:lnTo>
                  <a:lnTo>
                    <a:pt x="1686" y="1460"/>
                  </a:lnTo>
                  <a:lnTo>
                    <a:pt x="1685" y="1461"/>
                  </a:lnTo>
                  <a:lnTo>
                    <a:pt x="1683" y="1463"/>
                  </a:lnTo>
                  <a:lnTo>
                    <a:pt x="1682" y="1465"/>
                  </a:lnTo>
                  <a:lnTo>
                    <a:pt x="1682" y="1468"/>
                  </a:lnTo>
                  <a:lnTo>
                    <a:pt x="1682" y="1470"/>
                  </a:lnTo>
                  <a:lnTo>
                    <a:pt x="1683" y="1474"/>
                  </a:lnTo>
                  <a:lnTo>
                    <a:pt x="1685" y="1476"/>
                  </a:lnTo>
                  <a:lnTo>
                    <a:pt x="1686" y="1479"/>
                  </a:lnTo>
                  <a:lnTo>
                    <a:pt x="1686" y="1481"/>
                  </a:lnTo>
                  <a:lnTo>
                    <a:pt x="1683" y="1484"/>
                  </a:lnTo>
                  <a:lnTo>
                    <a:pt x="1681" y="1485"/>
                  </a:lnTo>
                  <a:lnTo>
                    <a:pt x="1678" y="1488"/>
                  </a:lnTo>
                  <a:lnTo>
                    <a:pt x="1675" y="1489"/>
                  </a:lnTo>
                  <a:lnTo>
                    <a:pt x="1672" y="1490"/>
                  </a:lnTo>
                  <a:lnTo>
                    <a:pt x="1671" y="1493"/>
                  </a:lnTo>
                  <a:lnTo>
                    <a:pt x="1670" y="1494"/>
                  </a:lnTo>
                  <a:lnTo>
                    <a:pt x="1671" y="1495"/>
                  </a:lnTo>
                  <a:lnTo>
                    <a:pt x="1672" y="1496"/>
                  </a:lnTo>
                  <a:lnTo>
                    <a:pt x="1673" y="1498"/>
                  </a:lnTo>
                  <a:lnTo>
                    <a:pt x="1676" y="1499"/>
                  </a:lnTo>
                  <a:lnTo>
                    <a:pt x="1677" y="1500"/>
                  </a:lnTo>
                  <a:lnTo>
                    <a:pt x="1680" y="1500"/>
                  </a:lnTo>
                  <a:lnTo>
                    <a:pt x="1680" y="1501"/>
                  </a:lnTo>
                  <a:lnTo>
                    <a:pt x="1681" y="1503"/>
                  </a:lnTo>
                  <a:lnTo>
                    <a:pt x="1683" y="1505"/>
                  </a:lnTo>
                  <a:lnTo>
                    <a:pt x="1685" y="1505"/>
                  </a:lnTo>
                  <a:lnTo>
                    <a:pt x="1686" y="1505"/>
                  </a:lnTo>
                  <a:lnTo>
                    <a:pt x="1688" y="1503"/>
                  </a:lnTo>
                  <a:lnTo>
                    <a:pt x="1690" y="1501"/>
                  </a:lnTo>
                  <a:lnTo>
                    <a:pt x="1692" y="1499"/>
                  </a:lnTo>
                  <a:lnTo>
                    <a:pt x="1693" y="1496"/>
                  </a:lnTo>
                  <a:lnTo>
                    <a:pt x="1695" y="1494"/>
                  </a:lnTo>
                  <a:lnTo>
                    <a:pt x="1695" y="1491"/>
                  </a:lnTo>
                  <a:lnTo>
                    <a:pt x="1693" y="1489"/>
                  </a:lnTo>
                  <a:lnTo>
                    <a:pt x="1692" y="1486"/>
                  </a:lnTo>
                  <a:lnTo>
                    <a:pt x="1691" y="1484"/>
                  </a:lnTo>
                  <a:lnTo>
                    <a:pt x="1690" y="1481"/>
                  </a:lnTo>
                  <a:lnTo>
                    <a:pt x="1690" y="1479"/>
                  </a:lnTo>
                  <a:lnTo>
                    <a:pt x="1690" y="1476"/>
                  </a:lnTo>
                  <a:lnTo>
                    <a:pt x="1691" y="1473"/>
                  </a:lnTo>
                  <a:lnTo>
                    <a:pt x="1693" y="1471"/>
                  </a:lnTo>
                  <a:lnTo>
                    <a:pt x="1703" y="1468"/>
                  </a:lnTo>
                  <a:lnTo>
                    <a:pt x="1713" y="1465"/>
                  </a:lnTo>
                  <a:lnTo>
                    <a:pt x="1724" y="1463"/>
                  </a:lnTo>
                  <a:lnTo>
                    <a:pt x="1723" y="1460"/>
                  </a:lnTo>
                  <a:lnTo>
                    <a:pt x="1722" y="1459"/>
                  </a:lnTo>
                  <a:lnTo>
                    <a:pt x="1719" y="1458"/>
                  </a:lnTo>
                  <a:lnTo>
                    <a:pt x="1718" y="1457"/>
                  </a:lnTo>
                  <a:lnTo>
                    <a:pt x="1717" y="1455"/>
                  </a:lnTo>
                  <a:lnTo>
                    <a:pt x="1717" y="1453"/>
                  </a:lnTo>
                  <a:lnTo>
                    <a:pt x="1718" y="1452"/>
                  </a:lnTo>
                  <a:lnTo>
                    <a:pt x="1721" y="1450"/>
                  </a:lnTo>
                  <a:lnTo>
                    <a:pt x="1722" y="1450"/>
                  </a:lnTo>
                  <a:lnTo>
                    <a:pt x="1724" y="1452"/>
                  </a:lnTo>
                  <a:lnTo>
                    <a:pt x="1727" y="1453"/>
                  </a:lnTo>
                  <a:lnTo>
                    <a:pt x="1728" y="1454"/>
                  </a:lnTo>
                  <a:lnTo>
                    <a:pt x="1731" y="1455"/>
                  </a:lnTo>
                  <a:lnTo>
                    <a:pt x="1729" y="1457"/>
                  </a:lnTo>
                  <a:lnTo>
                    <a:pt x="1729" y="1458"/>
                  </a:lnTo>
                  <a:lnTo>
                    <a:pt x="1728" y="1459"/>
                  </a:lnTo>
                  <a:lnTo>
                    <a:pt x="1728" y="1459"/>
                  </a:lnTo>
                  <a:lnTo>
                    <a:pt x="1728" y="1460"/>
                  </a:lnTo>
                  <a:lnTo>
                    <a:pt x="1731" y="1460"/>
                  </a:lnTo>
                  <a:lnTo>
                    <a:pt x="1743" y="1460"/>
                  </a:lnTo>
                  <a:lnTo>
                    <a:pt x="1747" y="1460"/>
                  </a:lnTo>
                  <a:lnTo>
                    <a:pt x="1751" y="1461"/>
                  </a:lnTo>
                  <a:lnTo>
                    <a:pt x="1752" y="1463"/>
                  </a:lnTo>
                  <a:lnTo>
                    <a:pt x="1753" y="1464"/>
                  </a:lnTo>
                  <a:lnTo>
                    <a:pt x="1753" y="1465"/>
                  </a:lnTo>
                  <a:lnTo>
                    <a:pt x="1754" y="1468"/>
                  </a:lnTo>
                  <a:lnTo>
                    <a:pt x="1754" y="1470"/>
                  </a:lnTo>
                  <a:lnTo>
                    <a:pt x="1754" y="1473"/>
                  </a:lnTo>
                  <a:lnTo>
                    <a:pt x="1756" y="1474"/>
                  </a:lnTo>
                  <a:lnTo>
                    <a:pt x="1758" y="1475"/>
                  </a:lnTo>
                  <a:lnTo>
                    <a:pt x="1762" y="1476"/>
                  </a:lnTo>
                  <a:lnTo>
                    <a:pt x="1770" y="1474"/>
                  </a:lnTo>
                  <a:lnTo>
                    <a:pt x="1780" y="1471"/>
                  </a:lnTo>
                  <a:lnTo>
                    <a:pt x="1790" y="1471"/>
                  </a:lnTo>
                  <a:lnTo>
                    <a:pt x="1798" y="1474"/>
                  </a:lnTo>
                  <a:lnTo>
                    <a:pt x="1799" y="1474"/>
                  </a:lnTo>
                  <a:lnTo>
                    <a:pt x="1800" y="1474"/>
                  </a:lnTo>
                  <a:lnTo>
                    <a:pt x="1800" y="1475"/>
                  </a:lnTo>
                  <a:lnTo>
                    <a:pt x="1800" y="1476"/>
                  </a:lnTo>
                  <a:lnTo>
                    <a:pt x="1802" y="1478"/>
                  </a:lnTo>
                  <a:lnTo>
                    <a:pt x="1803" y="1478"/>
                  </a:lnTo>
                  <a:lnTo>
                    <a:pt x="1805" y="1478"/>
                  </a:lnTo>
                  <a:lnTo>
                    <a:pt x="1807" y="1479"/>
                  </a:lnTo>
                  <a:lnTo>
                    <a:pt x="1809" y="1479"/>
                  </a:lnTo>
                  <a:lnTo>
                    <a:pt x="1820" y="1478"/>
                  </a:lnTo>
                  <a:lnTo>
                    <a:pt x="1830" y="1474"/>
                  </a:lnTo>
                  <a:lnTo>
                    <a:pt x="1834" y="1470"/>
                  </a:lnTo>
                  <a:lnTo>
                    <a:pt x="1839" y="1468"/>
                  </a:lnTo>
                  <a:lnTo>
                    <a:pt x="1845" y="1466"/>
                  </a:lnTo>
                  <a:lnTo>
                    <a:pt x="1850" y="1463"/>
                  </a:lnTo>
                  <a:lnTo>
                    <a:pt x="1854" y="1461"/>
                  </a:lnTo>
                  <a:lnTo>
                    <a:pt x="1856" y="1460"/>
                  </a:lnTo>
                  <a:lnTo>
                    <a:pt x="1859" y="1460"/>
                  </a:lnTo>
                  <a:lnTo>
                    <a:pt x="1860" y="1461"/>
                  </a:lnTo>
                  <a:lnTo>
                    <a:pt x="1861" y="1463"/>
                  </a:lnTo>
                  <a:lnTo>
                    <a:pt x="1863" y="1464"/>
                  </a:lnTo>
                  <a:lnTo>
                    <a:pt x="1863" y="1465"/>
                  </a:lnTo>
                  <a:lnTo>
                    <a:pt x="1864" y="1466"/>
                  </a:lnTo>
                  <a:lnTo>
                    <a:pt x="1865" y="1468"/>
                  </a:lnTo>
                  <a:lnTo>
                    <a:pt x="1866" y="1468"/>
                  </a:lnTo>
                  <a:lnTo>
                    <a:pt x="1868" y="1469"/>
                  </a:lnTo>
                  <a:lnTo>
                    <a:pt x="1869" y="1470"/>
                  </a:lnTo>
                  <a:lnTo>
                    <a:pt x="1868" y="1471"/>
                  </a:lnTo>
                  <a:lnTo>
                    <a:pt x="1868" y="1473"/>
                  </a:lnTo>
                  <a:lnTo>
                    <a:pt x="1868" y="1474"/>
                  </a:lnTo>
                  <a:lnTo>
                    <a:pt x="1869" y="1475"/>
                  </a:lnTo>
                  <a:lnTo>
                    <a:pt x="1871" y="1476"/>
                  </a:lnTo>
                  <a:lnTo>
                    <a:pt x="1875" y="1476"/>
                  </a:lnTo>
                  <a:lnTo>
                    <a:pt x="1879" y="1478"/>
                  </a:lnTo>
                  <a:lnTo>
                    <a:pt x="1881" y="1479"/>
                  </a:lnTo>
                  <a:lnTo>
                    <a:pt x="1885" y="1481"/>
                  </a:lnTo>
                  <a:lnTo>
                    <a:pt x="1885" y="1479"/>
                  </a:lnTo>
                  <a:lnTo>
                    <a:pt x="1886" y="1478"/>
                  </a:lnTo>
                  <a:lnTo>
                    <a:pt x="1888" y="1476"/>
                  </a:lnTo>
                  <a:lnTo>
                    <a:pt x="1890" y="1478"/>
                  </a:lnTo>
                  <a:lnTo>
                    <a:pt x="1893" y="1479"/>
                  </a:lnTo>
                  <a:lnTo>
                    <a:pt x="1895" y="1480"/>
                  </a:lnTo>
                  <a:lnTo>
                    <a:pt x="1896" y="1481"/>
                  </a:lnTo>
                  <a:lnTo>
                    <a:pt x="1899" y="1481"/>
                  </a:lnTo>
                  <a:lnTo>
                    <a:pt x="1900" y="1483"/>
                  </a:lnTo>
                  <a:lnTo>
                    <a:pt x="1900" y="1484"/>
                  </a:lnTo>
                  <a:lnTo>
                    <a:pt x="1901" y="1485"/>
                  </a:lnTo>
                  <a:lnTo>
                    <a:pt x="1901" y="1488"/>
                  </a:lnTo>
                  <a:lnTo>
                    <a:pt x="1900" y="1489"/>
                  </a:lnTo>
                  <a:lnTo>
                    <a:pt x="1899" y="1490"/>
                  </a:lnTo>
                  <a:lnTo>
                    <a:pt x="1896" y="1491"/>
                  </a:lnTo>
                  <a:lnTo>
                    <a:pt x="1894" y="1493"/>
                  </a:lnTo>
                  <a:lnTo>
                    <a:pt x="1891" y="1494"/>
                  </a:lnTo>
                  <a:lnTo>
                    <a:pt x="1890" y="1494"/>
                  </a:lnTo>
                  <a:lnTo>
                    <a:pt x="1889" y="1496"/>
                  </a:lnTo>
                  <a:lnTo>
                    <a:pt x="1889" y="1496"/>
                  </a:lnTo>
                  <a:lnTo>
                    <a:pt x="1890" y="1496"/>
                  </a:lnTo>
                  <a:lnTo>
                    <a:pt x="1891" y="1496"/>
                  </a:lnTo>
                  <a:lnTo>
                    <a:pt x="1894" y="1496"/>
                  </a:lnTo>
                  <a:lnTo>
                    <a:pt x="1895" y="1495"/>
                  </a:lnTo>
                  <a:lnTo>
                    <a:pt x="1898" y="1495"/>
                  </a:lnTo>
                  <a:lnTo>
                    <a:pt x="1899" y="1495"/>
                  </a:lnTo>
                  <a:lnTo>
                    <a:pt x="1900" y="1494"/>
                  </a:lnTo>
                  <a:lnTo>
                    <a:pt x="1914" y="1493"/>
                  </a:lnTo>
                  <a:lnTo>
                    <a:pt x="1925" y="1495"/>
                  </a:lnTo>
                  <a:lnTo>
                    <a:pt x="1932" y="1503"/>
                  </a:lnTo>
                  <a:lnTo>
                    <a:pt x="1934" y="1504"/>
                  </a:lnTo>
                  <a:lnTo>
                    <a:pt x="1936" y="1506"/>
                  </a:lnTo>
                  <a:lnTo>
                    <a:pt x="1937" y="1509"/>
                  </a:lnTo>
                  <a:lnTo>
                    <a:pt x="1940" y="1511"/>
                  </a:lnTo>
                  <a:lnTo>
                    <a:pt x="1940" y="1512"/>
                  </a:lnTo>
                  <a:lnTo>
                    <a:pt x="1937" y="1520"/>
                  </a:lnTo>
                  <a:lnTo>
                    <a:pt x="1940" y="1517"/>
                  </a:lnTo>
                  <a:lnTo>
                    <a:pt x="1945" y="1517"/>
                  </a:lnTo>
                  <a:lnTo>
                    <a:pt x="1951" y="1519"/>
                  </a:lnTo>
                  <a:lnTo>
                    <a:pt x="1955" y="1521"/>
                  </a:lnTo>
                  <a:lnTo>
                    <a:pt x="1959" y="1522"/>
                  </a:lnTo>
                  <a:lnTo>
                    <a:pt x="1960" y="1524"/>
                  </a:lnTo>
                  <a:lnTo>
                    <a:pt x="1961" y="1525"/>
                  </a:lnTo>
                  <a:lnTo>
                    <a:pt x="1962" y="1526"/>
                  </a:lnTo>
                  <a:lnTo>
                    <a:pt x="1964" y="1529"/>
                  </a:lnTo>
                  <a:lnTo>
                    <a:pt x="1965" y="1529"/>
                  </a:lnTo>
                  <a:lnTo>
                    <a:pt x="1969" y="1530"/>
                  </a:lnTo>
                  <a:lnTo>
                    <a:pt x="1971" y="1530"/>
                  </a:lnTo>
                  <a:lnTo>
                    <a:pt x="1975" y="1529"/>
                  </a:lnTo>
                  <a:lnTo>
                    <a:pt x="1977" y="1529"/>
                  </a:lnTo>
                  <a:lnTo>
                    <a:pt x="1981" y="1529"/>
                  </a:lnTo>
                  <a:lnTo>
                    <a:pt x="2007" y="1619"/>
                  </a:lnTo>
                  <a:lnTo>
                    <a:pt x="2030" y="1713"/>
                  </a:lnTo>
                  <a:lnTo>
                    <a:pt x="2043" y="1767"/>
                  </a:lnTo>
                  <a:lnTo>
                    <a:pt x="2061" y="1821"/>
                  </a:lnTo>
                  <a:lnTo>
                    <a:pt x="2081" y="1873"/>
                  </a:lnTo>
                  <a:lnTo>
                    <a:pt x="2077" y="1873"/>
                  </a:lnTo>
                  <a:lnTo>
                    <a:pt x="2074" y="1873"/>
                  </a:lnTo>
                  <a:lnTo>
                    <a:pt x="2072" y="1874"/>
                  </a:lnTo>
                  <a:lnTo>
                    <a:pt x="2068" y="1876"/>
                  </a:lnTo>
                  <a:lnTo>
                    <a:pt x="2053" y="1883"/>
                  </a:lnTo>
                  <a:lnTo>
                    <a:pt x="2042" y="1892"/>
                  </a:lnTo>
                  <a:lnTo>
                    <a:pt x="2038" y="1894"/>
                  </a:lnTo>
                  <a:lnTo>
                    <a:pt x="2036" y="1897"/>
                  </a:lnTo>
                  <a:lnTo>
                    <a:pt x="2035" y="1899"/>
                  </a:lnTo>
                  <a:lnTo>
                    <a:pt x="2033" y="1903"/>
                  </a:lnTo>
                  <a:lnTo>
                    <a:pt x="2032" y="1905"/>
                  </a:lnTo>
                  <a:lnTo>
                    <a:pt x="2031" y="1908"/>
                  </a:lnTo>
                  <a:lnTo>
                    <a:pt x="2030" y="1909"/>
                  </a:lnTo>
                  <a:lnTo>
                    <a:pt x="2030" y="1915"/>
                  </a:lnTo>
                  <a:lnTo>
                    <a:pt x="2028" y="1920"/>
                  </a:lnTo>
                  <a:lnTo>
                    <a:pt x="2026" y="1925"/>
                  </a:lnTo>
                  <a:lnTo>
                    <a:pt x="2018" y="1930"/>
                  </a:lnTo>
                  <a:lnTo>
                    <a:pt x="2016" y="1932"/>
                  </a:lnTo>
                  <a:lnTo>
                    <a:pt x="2013" y="1933"/>
                  </a:lnTo>
                  <a:lnTo>
                    <a:pt x="2011" y="1935"/>
                  </a:lnTo>
                  <a:lnTo>
                    <a:pt x="2008" y="1938"/>
                  </a:lnTo>
                  <a:lnTo>
                    <a:pt x="2006" y="1939"/>
                  </a:lnTo>
                  <a:lnTo>
                    <a:pt x="2003" y="1942"/>
                  </a:lnTo>
                  <a:lnTo>
                    <a:pt x="2003" y="1944"/>
                  </a:lnTo>
                  <a:lnTo>
                    <a:pt x="2002" y="1945"/>
                  </a:lnTo>
                  <a:lnTo>
                    <a:pt x="2002" y="1947"/>
                  </a:lnTo>
                  <a:lnTo>
                    <a:pt x="2001" y="1947"/>
                  </a:lnTo>
                  <a:lnTo>
                    <a:pt x="2001" y="1948"/>
                  </a:lnTo>
                  <a:lnTo>
                    <a:pt x="2000" y="1949"/>
                  </a:lnTo>
                  <a:lnTo>
                    <a:pt x="1997" y="1949"/>
                  </a:lnTo>
                  <a:lnTo>
                    <a:pt x="1997" y="1950"/>
                  </a:lnTo>
                  <a:lnTo>
                    <a:pt x="1996" y="1950"/>
                  </a:lnTo>
                  <a:lnTo>
                    <a:pt x="1997" y="1949"/>
                  </a:lnTo>
                  <a:lnTo>
                    <a:pt x="1997" y="1948"/>
                  </a:lnTo>
                  <a:lnTo>
                    <a:pt x="1997" y="1947"/>
                  </a:lnTo>
                  <a:lnTo>
                    <a:pt x="1995" y="1947"/>
                  </a:lnTo>
                  <a:lnTo>
                    <a:pt x="1991" y="1948"/>
                  </a:lnTo>
                  <a:lnTo>
                    <a:pt x="1990" y="1949"/>
                  </a:lnTo>
                  <a:lnTo>
                    <a:pt x="1987" y="1951"/>
                  </a:lnTo>
                  <a:lnTo>
                    <a:pt x="1984" y="1954"/>
                  </a:lnTo>
                  <a:lnTo>
                    <a:pt x="1980" y="1956"/>
                  </a:lnTo>
                  <a:lnTo>
                    <a:pt x="1977" y="1959"/>
                  </a:lnTo>
                  <a:lnTo>
                    <a:pt x="1976" y="1960"/>
                  </a:lnTo>
                  <a:lnTo>
                    <a:pt x="1975" y="1963"/>
                  </a:lnTo>
                  <a:lnTo>
                    <a:pt x="1975" y="1964"/>
                  </a:lnTo>
                  <a:lnTo>
                    <a:pt x="1974" y="1965"/>
                  </a:lnTo>
                  <a:lnTo>
                    <a:pt x="1971" y="1968"/>
                  </a:lnTo>
                  <a:lnTo>
                    <a:pt x="1970" y="1969"/>
                  </a:lnTo>
                  <a:lnTo>
                    <a:pt x="1969" y="1973"/>
                  </a:lnTo>
                  <a:lnTo>
                    <a:pt x="1967" y="1975"/>
                  </a:lnTo>
                  <a:lnTo>
                    <a:pt x="1966" y="1978"/>
                  </a:lnTo>
                  <a:lnTo>
                    <a:pt x="1965" y="1979"/>
                  </a:lnTo>
                  <a:lnTo>
                    <a:pt x="1962" y="1981"/>
                  </a:lnTo>
                  <a:lnTo>
                    <a:pt x="1959" y="1983"/>
                  </a:lnTo>
                  <a:lnTo>
                    <a:pt x="1956" y="1983"/>
                  </a:lnTo>
                  <a:lnTo>
                    <a:pt x="1952" y="1985"/>
                  </a:lnTo>
                  <a:lnTo>
                    <a:pt x="1951" y="1986"/>
                  </a:lnTo>
                  <a:lnTo>
                    <a:pt x="1950" y="1989"/>
                  </a:lnTo>
                  <a:lnTo>
                    <a:pt x="1947" y="1990"/>
                  </a:lnTo>
                  <a:lnTo>
                    <a:pt x="1930" y="1996"/>
                  </a:lnTo>
                  <a:lnTo>
                    <a:pt x="1911" y="1999"/>
                  </a:lnTo>
                  <a:lnTo>
                    <a:pt x="1909" y="1997"/>
                  </a:lnTo>
                  <a:lnTo>
                    <a:pt x="1906" y="1997"/>
                  </a:lnTo>
                  <a:lnTo>
                    <a:pt x="1905" y="1996"/>
                  </a:lnTo>
                  <a:lnTo>
                    <a:pt x="1904" y="1996"/>
                  </a:lnTo>
                  <a:lnTo>
                    <a:pt x="1900" y="1996"/>
                  </a:lnTo>
                  <a:lnTo>
                    <a:pt x="1888" y="1996"/>
                  </a:lnTo>
                  <a:lnTo>
                    <a:pt x="1885" y="1995"/>
                  </a:lnTo>
                  <a:lnTo>
                    <a:pt x="1884" y="1995"/>
                  </a:lnTo>
                  <a:lnTo>
                    <a:pt x="1884" y="1996"/>
                  </a:lnTo>
                  <a:lnTo>
                    <a:pt x="1884" y="1997"/>
                  </a:lnTo>
                  <a:lnTo>
                    <a:pt x="1884" y="2000"/>
                  </a:lnTo>
                  <a:lnTo>
                    <a:pt x="1885" y="2000"/>
                  </a:lnTo>
                  <a:lnTo>
                    <a:pt x="1888" y="2001"/>
                  </a:lnTo>
                  <a:lnTo>
                    <a:pt x="1890" y="2001"/>
                  </a:lnTo>
                  <a:lnTo>
                    <a:pt x="1894" y="2002"/>
                  </a:lnTo>
                  <a:lnTo>
                    <a:pt x="1896" y="2002"/>
                  </a:lnTo>
                  <a:lnTo>
                    <a:pt x="1899" y="2002"/>
                  </a:lnTo>
                  <a:lnTo>
                    <a:pt x="1901" y="2004"/>
                  </a:lnTo>
                  <a:lnTo>
                    <a:pt x="1904" y="2006"/>
                  </a:lnTo>
                  <a:lnTo>
                    <a:pt x="1903" y="2006"/>
                  </a:lnTo>
                  <a:lnTo>
                    <a:pt x="1903" y="2007"/>
                  </a:lnTo>
                  <a:lnTo>
                    <a:pt x="1903" y="2010"/>
                  </a:lnTo>
                  <a:lnTo>
                    <a:pt x="1904" y="2011"/>
                  </a:lnTo>
                  <a:lnTo>
                    <a:pt x="1905" y="2011"/>
                  </a:lnTo>
                  <a:lnTo>
                    <a:pt x="1908" y="2011"/>
                  </a:lnTo>
                  <a:lnTo>
                    <a:pt x="1909" y="2012"/>
                  </a:lnTo>
                  <a:lnTo>
                    <a:pt x="1910" y="2012"/>
                  </a:lnTo>
                  <a:lnTo>
                    <a:pt x="1911" y="2014"/>
                  </a:lnTo>
                  <a:lnTo>
                    <a:pt x="1910" y="2017"/>
                  </a:lnTo>
                  <a:lnTo>
                    <a:pt x="1908" y="2020"/>
                  </a:lnTo>
                  <a:lnTo>
                    <a:pt x="1905" y="2022"/>
                  </a:lnTo>
                  <a:lnTo>
                    <a:pt x="1901" y="2025"/>
                  </a:lnTo>
                  <a:lnTo>
                    <a:pt x="1898" y="2027"/>
                  </a:lnTo>
                  <a:lnTo>
                    <a:pt x="1891" y="2031"/>
                  </a:lnTo>
                  <a:lnTo>
                    <a:pt x="1883" y="2035"/>
                  </a:lnTo>
                  <a:lnTo>
                    <a:pt x="1871" y="2037"/>
                  </a:lnTo>
                  <a:lnTo>
                    <a:pt x="1866" y="2039"/>
                  </a:lnTo>
                  <a:lnTo>
                    <a:pt x="1861" y="2040"/>
                  </a:lnTo>
                  <a:lnTo>
                    <a:pt x="1856" y="2040"/>
                  </a:lnTo>
                  <a:lnTo>
                    <a:pt x="1843" y="2040"/>
                  </a:lnTo>
                  <a:lnTo>
                    <a:pt x="1840" y="2042"/>
                  </a:lnTo>
                  <a:lnTo>
                    <a:pt x="1840" y="2044"/>
                  </a:lnTo>
                  <a:lnTo>
                    <a:pt x="1840" y="2045"/>
                  </a:lnTo>
                  <a:lnTo>
                    <a:pt x="1840" y="2046"/>
                  </a:lnTo>
                  <a:lnTo>
                    <a:pt x="1840" y="2048"/>
                  </a:lnTo>
                  <a:lnTo>
                    <a:pt x="1840" y="2048"/>
                  </a:lnTo>
                  <a:lnTo>
                    <a:pt x="1840" y="2050"/>
                  </a:lnTo>
                  <a:lnTo>
                    <a:pt x="1839" y="2050"/>
                  </a:lnTo>
                  <a:lnTo>
                    <a:pt x="1838" y="2051"/>
                  </a:lnTo>
                  <a:lnTo>
                    <a:pt x="1837" y="2052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7" y="2055"/>
                  </a:lnTo>
                  <a:lnTo>
                    <a:pt x="1837" y="2057"/>
                  </a:lnTo>
                  <a:lnTo>
                    <a:pt x="1835" y="2058"/>
                  </a:lnTo>
                  <a:lnTo>
                    <a:pt x="1833" y="2060"/>
                  </a:lnTo>
                  <a:lnTo>
                    <a:pt x="1830" y="2060"/>
                  </a:lnTo>
                  <a:lnTo>
                    <a:pt x="1827" y="2061"/>
                  </a:lnTo>
                  <a:lnTo>
                    <a:pt x="1823" y="2061"/>
                  </a:lnTo>
                  <a:lnTo>
                    <a:pt x="1819" y="2061"/>
                  </a:lnTo>
                  <a:lnTo>
                    <a:pt x="1817" y="2061"/>
                  </a:lnTo>
                  <a:lnTo>
                    <a:pt x="1814" y="2061"/>
                  </a:lnTo>
                  <a:lnTo>
                    <a:pt x="1812" y="2060"/>
                  </a:lnTo>
                  <a:lnTo>
                    <a:pt x="1809" y="2058"/>
                  </a:lnTo>
                  <a:lnTo>
                    <a:pt x="1805" y="2058"/>
                  </a:lnTo>
                  <a:lnTo>
                    <a:pt x="1804" y="2060"/>
                  </a:lnTo>
                  <a:lnTo>
                    <a:pt x="1803" y="2061"/>
                  </a:lnTo>
                  <a:lnTo>
                    <a:pt x="1803" y="2062"/>
                  </a:lnTo>
                  <a:lnTo>
                    <a:pt x="1803" y="2062"/>
                  </a:lnTo>
                  <a:lnTo>
                    <a:pt x="1803" y="2063"/>
                  </a:lnTo>
                  <a:lnTo>
                    <a:pt x="1804" y="2063"/>
                  </a:lnTo>
                  <a:lnTo>
                    <a:pt x="1805" y="2066"/>
                  </a:lnTo>
                  <a:lnTo>
                    <a:pt x="1807" y="2067"/>
                  </a:lnTo>
                  <a:lnTo>
                    <a:pt x="1807" y="2068"/>
                  </a:lnTo>
                  <a:lnTo>
                    <a:pt x="1809" y="2068"/>
                  </a:lnTo>
                  <a:lnTo>
                    <a:pt x="1810" y="2070"/>
                  </a:lnTo>
                  <a:lnTo>
                    <a:pt x="1812" y="2071"/>
                  </a:lnTo>
                  <a:lnTo>
                    <a:pt x="1812" y="2071"/>
                  </a:lnTo>
                  <a:lnTo>
                    <a:pt x="1812" y="2072"/>
                  </a:lnTo>
                  <a:lnTo>
                    <a:pt x="1812" y="2073"/>
                  </a:lnTo>
                  <a:lnTo>
                    <a:pt x="1812" y="2075"/>
                  </a:lnTo>
                  <a:lnTo>
                    <a:pt x="1810" y="2075"/>
                  </a:lnTo>
                  <a:lnTo>
                    <a:pt x="1812" y="2076"/>
                  </a:lnTo>
                  <a:lnTo>
                    <a:pt x="1812" y="2076"/>
                  </a:lnTo>
                  <a:lnTo>
                    <a:pt x="1813" y="2076"/>
                  </a:lnTo>
                  <a:lnTo>
                    <a:pt x="1814" y="2076"/>
                  </a:lnTo>
                  <a:lnTo>
                    <a:pt x="1814" y="2076"/>
                  </a:lnTo>
                  <a:lnTo>
                    <a:pt x="1814" y="2077"/>
                  </a:lnTo>
                  <a:lnTo>
                    <a:pt x="1813" y="2078"/>
                  </a:lnTo>
                  <a:lnTo>
                    <a:pt x="1812" y="2080"/>
                  </a:lnTo>
                  <a:lnTo>
                    <a:pt x="1810" y="2080"/>
                  </a:lnTo>
                  <a:lnTo>
                    <a:pt x="1809" y="2081"/>
                  </a:lnTo>
                  <a:lnTo>
                    <a:pt x="1809" y="2082"/>
                  </a:lnTo>
                  <a:lnTo>
                    <a:pt x="1809" y="2083"/>
                  </a:lnTo>
                  <a:lnTo>
                    <a:pt x="1809" y="2086"/>
                  </a:lnTo>
                  <a:lnTo>
                    <a:pt x="1809" y="2087"/>
                  </a:lnTo>
                  <a:lnTo>
                    <a:pt x="1809" y="2090"/>
                  </a:lnTo>
                  <a:lnTo>
                    <a:pt x="1808" y="2091"/>
                  </a:lnTo>
                  <a:lnTo>
                    <a:pt x="1807" y="2092"/>
                  </a:lnTo>
                  <a:lnTo>
                    <a:pt x="1803" y="2092"/>
                  </a:lnTo>
                  <a:lnTo>
                    <a:pt x="1799" y="2092"/>
                  </a:lnTo>
                  <a:lnTo>
                    <a:pt x="1797" y="2093"/>
                  </a:lnTo>
                  <a:lnTo>
                    <a:pt x="1793" y="2095"/>
                  </a:lnTo>
                  <a:lnTo>
                    <a:pt x="1792" y="2096"/>
                  </a:lnTo>
                  <a:lnTo>
                    <a:pt x="1790" y="2096"/>
                  </a:lnTo>
                  <a:lnTo>
                    <a:pt x="1789" y="2097"/>
                  </a:lnTo>
                  <a:lnTo>
                    <a:pt x="1788" y="2097"/>
                  </a:lnTo>
                  <a:lnTo>
                    <a:pt x="1787" y="2099"/>
                  </a:lnTo>
                  <a:lnTo>
                    <a:pt x="1787" y="2102"/>
                  </a:lnTo>
                  <a:lnTo>
                    <a:pt x="1788" y="2103"/>
                  </a:lnTo>
                  <a:lnTo>
                    <a:pt x="1789" y="2104"/>
                  </a:lnTo>
                  <a:lnTo>
                    <a:pt x="1790" y="2106"/>
                  </a:lnTo>
                  <a:lnTo>
                    <a:pt x="1793" y="2107"/>
                  </a:lnTo>
                  <a:lnTo>
                    <a:pt x="1795" y="2107"/>
                  </a:lnTo>
                  <a:lnTo>
                    <a:pt x="1799" y="2108"/>
                  </a:lnTo>
                  <a:lnTo>
                    <a:pt x="1802" y="2108"/>
                  </a:lnTo>
                  <a:lnTo>
                    <a:pt x="1804" y="2108"/>
                  </a:lnTo>
                  <a:lnTo>
                    <a:pt x="1814" y="2108"/>
                  </a:lnTo>
                  <a:lnTo>
                    <a:pt x="1815" y="2109"/>
                  </a:lnTo>
                  <a:lnTo>
                    <a:pt x="1817" y="2112"/>
                  </a:lnTo>
                  <a:lnTo>
                    <a:pt x="1815" y="2113"/>
                  </a:lnTo>
                  <a:lnTo>
                    <a:pt x="1814" y="2113"/>
                  </a:lnTo>
                  <a:lnTo>
                    <a:pt x="1812" y="2116"/>
                  </a:lnTo>
                  <a:lnTo>
                    <a:pt x="1809" y="2117"/>
                  </a:lnTo>
                  <a:lnTo>
                    <a:pt x="1807" y="2118"/>
                  </a:lnTo>
                  <a:lnTo>
                    <a:pt x="1804" y="2118"/>
                  </a:lnTo>
                  <a:lnTo>
                    <a:pt x="1804" y="2119"/>
                  </a:lnTo>
                  <a:lnTo>
                    <a:pt x="1803" y="2119"/>
                  </a:lnTo>
                  <a:lnTo>
                    <a:pt x="1800" y="2121"/>
                  </a:lnTo>
                  <a:lnTo>
                    <a:pt x="1798" y="2121"/>
                  </a:lnTo>
                  <a:lnTo>
                    <a:pt x="1798" y="2129"/>
                  </a:lnTo>
                  <a:lnTo>
                    <a:pt x="1795" y="2131"/>
                  </a:lnTo>
                  <a:lnTo>
                    <a:pt x="1793" y="2132"/>
                  </a:lnTo>
                  <a:lnTo>
                    <a:pt x="1790" y="2132"/>
                  </a:lnTo>
                  <a:lnTo>
                    <a:pt x="1788" y="2133"/>
                  </a:lnTo>
                  <a:lnTo>
                    <a:pt x="1787" y="2134"/>
                  </a:lnTo>
                  <a:lnTo>
                    <a:pt x="1787" y="2136"/>
                  </a:lnTo>
                  <a:lnTo>
                    <a:pt x="1788" y="2137"/>
                  </a:lnTo>
                  <a:lnTo>
                    <a:pt x="1789" y="2138"/>
                  </a:lnTo>
                  <a:lnTo>
                    <a:pt x="1790" y="2139"/>
                  </a:lnTo>
                  <a:lnTo>
                    <a:pt x="1793" y="2142"/>
                  </a:lnTo>
                  <a:lnTo>
                    <a:pt x="1795" y="2142"/>
                  </a:lnTo>
                  <a:lnTo>
                    <a:pt x="1797" y="2143"/>
                  </a:lnTo>
                  <a:lnTo>
                    <a:pt x="1799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798" y="2144"/>
                  </a:lnTo>
                  <a:lnTo>
                    <a:pt x="1795" y="2145"/>
                  </a:lnTo>
                  <a:lnTo>
                    <a:pt x="1794" y="2145"/>
                  </a:lnTo>
                  <a:lnTo>
                    <a:pt x="1793" y="2147"/>
                  </a:lnTo>
                  <a:lnTo>
                    <a:pt x="1804" y="2147"/>
                  </a:lnTo>
                  <a:lnTo>
                    <a:pt x="1783" y="2148"/>
                  </a:lnTo>
                  <a:lnTo>
                    <a:pt x="1762" y="2149"/>
                  </a:lnTo>
                  <a:lnTo>
                    <a:pt x="1752" y="2148"/>
                  </a:lnTo>
                  <a:lnTo>
                    <a:pt x="1741" y="2147"/>
                  </a:lnTo>
                  <a:lnTo>
                    <a:pt x="1742" y="2147"/>
                  </a:lnTo>
                  <a:lnTo>
                    <a:pt x="1744" y="2147"/>
                  </a:lnTo>
                  <a:lnTo>
                    <a:pt x="1746" y="2147"/>
                  </a:lnTo>
                  <a:lnTo>
                    <a:pt x="1747" y="2145"/>
                  </a:lnTo>
                  <a:lnTo>
                    <a:pt x="1746" y="2144"/>
                  </a:lnTo>
                  <a:lnTo>
                    <a:pt x="1727" y="2144"/>
                  </a:lnTo>
                  <a:lnTo>
                    <a:pt x="1727" y="2143"/>
                  </a:lnTo>
                  <a:lnTo>
                    <a:pt x="1726" y="2142"/>
                  </a:lnTo>
                  <a:lnTo>
                    <a:pt x="1724" y="2141"/>
                  </a:lnTo>
                  <a:lnTo>
                    <a:pt x="1722" y="2139"/>
                  </a:lnTo>
                  <a:lnTo>
                    <a:pt x="1722" y="2137"/>
                  </a:lnTo>
                  <a:lnTo>
                    <a:pt x="1721" y="2136"/>
                  </a:lnTo>
                  <a:lnTo>
                    <a:pt x="1719" y="2136"/>
                  </a:lnTo>
                  <a:lnTo>
                    <a:pt x="1718" y="2136"/>
                  </a:lnTo>
                  <a:lnTo>
                    <a:pt x="1717" y="2136"/>
                  </a:lnTo>
                  <a:lnTo>
                    <a:pt x="1717" y="2134"/>
                  </a:lnTo>
                  <a:lnTo>
                    <a:pt x="1717" y="2132"/>
                  </a:lnTo>
                  <a:lnTo>
                    <a:pt x="1714" y="2132"/>
                  </a:lnTo>
                  <a:lnTo>
                    <a:pt x="1713" y="2134"/>
                  </a:lnTo>
                  <a:lnTo>
                    <a:pt x="1711" y="2136"/>
                  </a:lnTo>
                  <a:lnTo>
                    <a:pt x="1709" y="2137"/>
                  </a:lnTo>
                  <a:lnTo>
                    <a:pt x="1707" y="2137"/>
                  </a:lnTo>
                  <a:lnTo>
                    <a:pt x="1704" y="2136"/>
                  </a:lnTo>
                  <a:lnTo>
                    <a:pt x="1704" y="2134"/>
                  </a:lnTo>
                  <a:lnTo>
                    <a:pt x="1703" y="2133"/>
                  </a:lnTo>
                  <a:lnTo>
                    <a:pt x="1703" y="2132"/>
                  </a:lnTo>
                  <a:lnTo>
                    <a:pt x="1702" y="2133"/>
                  </a:lnTo>
                  <a:lnTo>
                    <a:pt x="1701" y="2132"/>
                  </a:lnTo>
                  <a:lnTo>
                    <a:pt x="1699" y="2131"/>
                  </a:lnTo>
                  <a:lnTo>
                    <a:pt x="1698" y="2129"/>
                  </a:lnTo>
                  <a:lnTo>
                    <a:pt x="1707" y="2129"/>
                  </a:lnTo>
                  <a:lnTo>
                    <a:pt x="1709" y="2127"/>
                  </a:lnTo>
                  <a:lnTo>
                    <a:pt x="1711" y="2126"/>
                  </a:lnTo>
                  <a:lnTo>
                    <a:pt x="1711" y="2123"/>
                  </a:lnTo>
                  <a:lnTo>
                    <a:pt x="1709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18"/>
                  </a:lnTo>
                  <a:lnTo>
                    <a:pt x="1698" y="2116"/>
                  </a:lnTo>
                  <a:lnTo>
                    <a:pt x="1691" y="2116"/>
                  </a:lnTo>
                  <a:lnTo>
                    <a:pt x="1688" y="2114"/>
                  </a:lnTo>
                  <a:lnTo>
                    <a:pt x="1687" y="2113"/>
                  </a:lnTo>
                  <a:lnTo>
                    <a:pt x="1686" y="2113"/>
                  </a:lnTo>
                  <a:lnTo>
                    <a:pt x="1687" y="2112"/>
                  </a:lnTo>
                  <a:lnTo>
                    <a:pt x="1688" y="2111"/>
                  </a:lnTo>
                  <a:lnTo>
                    <a:pt x="1688" y="2111"/>
                  </a:lnTo>
                  <a:lnTo>
                    <a:pt x="1688" y="2109"/>
                  </a:lnTo>
                  <a:lnTo>
                    <a:pt x="1690" y="2109"/>
                  </a:lnTo>
                  <a:lnTo>
                    <a:pt x="1691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3" y="2108"/>
                  </a:lnTo>
                  <a:lnTo>
                    <a:pt x="1696" y="2108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9" y="2111"/>
                  </a:lnTo>
                  <a:lnTo>
                    <a:pt x="1701" y="2111"/>
                  </a:lnTo>
                  <a:lnTo>
                    <a:pt x="1703" y="2111"/>
                  </a:lnTo>
                  <a:lnTo>
                    <a:pt x="1701" y="2108"/>
                  </a:lnTo>
                  <a:lnTo>
                    <a:pt x="1707" y="2108"/>
                  </a:lnTo>
                  <a:lnTo>
                    <a:pt x="1707" y="2103"/>
                  </a:lnTo>
                  <a:lnTo>
                    <a:pt x="1707" y="2102"/>
                  </a:lnTo>
                  <a:lnTo>
                    <a:pt x="1707" y="2101"/>
                  </a:lnTo>
                  <a:lnTo>
                    <a:pt x="1706" y="2101"/>
                  </a:lnTo>
                  <a:lnTo>
                    <a:pt x="1704" y="2099"/>
                  </a:lnTo>
                  <a:lnTo>
                    <a:pt x="1704" y="2098"/>
                  </a:lnTo>
                  <a:lnTo>
                    <a:pt x="1703" y="2097"/>
                  </a:lnTo>
                  <a:lnTo>
                    <a:pt x="1703" y="2095"/>
                  </a:lnTo>
                  <a:lnTo>
                    <a:pt x="1703" y="2092"/>
                  </a:lnTo>
                  <a:lnTo>
                    <a:pt x="1703" y="2090"/>
                  </a:lnTo>
                  <a:lnTo>
                    <a:pt x="1703" y="2087"/>
                  </a:lnTo>
                  <a:lnTo>
                    <a:pt x="1703" y="2085"/>
                  </a:lnTo>
                  <a:lnTo>
                    <a:pt x="1704" y="2083"/>
                  </a:lnTo>
                  <a:lnTo>
                    <a:pt x="1704" y="2081"/>
                  </a:lnTo>
                  <a:lnTo>
                    <a:pt x="1704" y="2080"/>
                  </a:lnTo>
                  <a:lnTo>
                    <a:pt x="1704" y="2077"/>
                  </a:lnTo>
                  <a:lnTo>
                    <a:pt x="1703" y="2076"/>
                  </a:lnTo>
                  <a:lnTo>
                    <a:pt x="1701" y="2075"/>
                  </a:lnTo>
                  <a:lnTo>
                    <a:pt x="1698" y="2075"/>
                  </a:lnTo>
                  <a:lnTo>
                    <a:pt x="1696" y="2075"/>
                  </a:lnTo>
                  <a:lnTo>
                    <a:pt x="1695" y="2076"/>
                  </a:lnTo>
                  <a:lnTo>
                    <a:pt x="1692" y="2076"/>
                  </a:lnTo>
                  <a:lnTo>
                    <a:pt x="1690" y="2077"/>
                  </a:lnTo>
                  <a:lnTo>
                    <a:pt x="1688" y="2077"/>
                  </a:lnTo>
                  <a:lnTo>
                    <a:pt x="1686" y="2077"/>
                  </a:lnTo>
                  <a:lnTo>
                    <a:pt x="1683" y="2075"/>
                  </a:lnTo>
                  <a:lnTo>
                    <a:pt x="1681" y="2073"/>
                  </a:lnTo>
                  <a:lnTo>
                    <a:pt x="1678" y="2071"/>
                  </a:lnTo>
                  <a:lnTo>
                    <a:pt x="1677" y="2070"/>
                  </a:lnTo>
                  <a:lnTo>
                    <a:pt x="1677" y="2067"/>
                  </a:lnTo>
                  <a:lnTo>
                    <a:pt x="1677" y="2066"/>
                  </a:lnTo>
                  <a:lnTo>
                    <a:pt x="1678" y="2065"/>
                  </a:lnTo>
                  <a:lnTo>
                    <a:pt x="1680" y="2063"/>
                  </a:lnTo>
                  <a:lnTo>
                    <a:pt x="1681" y="2063"/>
                  </a:lnTo>
                  <a:lnTo>
                    <a:pt x="1683" y="2063"/>
                  </a:lnTo>
                  <a:lnTo>
                    <a:pt x="1683" y="2058"/>
                  </a:lnTo>
                  <a:lnTo>
                    <a:pt x="1681" y="2057"/>
                  </a:lnTo>
                  <a:lnTo>
                    <a:pt x="1678" y="2056"/>
                  </a:lnTo>
                  <a:lnTo>
                    <a:pt x="1677" y="2056"/>
                  </a:lnTo>
                  <a:lnTo>
                    <a:pt x="1676" y="2055"/>
                  </a:lnTo>
                  <a:lnTo>
                    <a:pt x="1675" y="2053"/>
                  </a:lnTo>
                  <a:lnTo>
                    <a:pt x="1673" y="2050"/>
                  </a:lnTo>
                  <a:lnTo>
                    <a:pt x="1671" y="2048"/>
                  </a:lnTo>
                  <a:lnTo>
                    <a:pt x="1670" y="2046"/>
                  </a:lnTo>
                  <a:lnTo>
                    <a:pt x="1668" y="2045"/>
                  </a:lnTo>
                  <a:lnTo>
                    <a:pt x="1670" y="2042"/>
                  </a:lnTo>
                  <a:lnTo>
                    <a:pt x="1671" y="2044"/>
                  </a:lnTo>
                  <a:lnTo>
                    <a:pt x="1672" y="2044"/>
                  </a:lnTo>
                  <a:lnTo>
                    <a:pt x="1672" y="2044"/>
                  </a:lnTo>
                  <a:lnTo>
                    <a:pt x="1673" y="2044"/>
                  </a:lnTo>
                  <a:lnTo>
                    <a:pt x="1675" y="2042"/>
                  </a:lnTo>
                  <a:lnTo>
                    <a:pt x="1676" y="2041"/>
                  </a:lnTo>
                  <a:lnTo>
                    <a:pt x="1676" y="2041"/>
                  </a:lnTo>
                  <a:lnTo>
                    <a:pt x="1676" y="2040"/>
                  </a:lnTo>
                  <a:lnTo>
                    <a:pt x="1676" y="2039"/>
                  </a:lnTo>
                  <a:lnTo>
                    <a:pt x="1675" y="2037"/>
                  </a:lnTo>
                  <a:lnTo>
                    <a:pt x="1677" y="2035"/>
                  </a:lnTo>
                  <a:lnTo>
                    <a:pt x="1677" y="2032"/>
                  </a:lnTo>
                  <a:lnTo>
                    <a:pt x="1677" y="2030"/>
                  </a:lnTo>
                  <a:lnTo>
                    <a:pt x="1680" y="2025"/>
                  </a:lnTo>
                  <a:lnTo>
                    <a:pt x="1682" y="2022"/>
                  </a:lnTo>
                  <a:lnTo>
                    <a:pt x="1683" y="2019"/>
                  </a:lnTo>
                  <a:lnTo>
                    <a:pt x="1685" y="2016"/>
                  </a:lnTo>
                  <a:lnTo>
                    <a:pt x="1685" y="2012"/>
                  </a:lnTo>
                  <a:lnTo>
                    <a:pt x="1686" y="2010"/>
                  </a:lnTo>
                  <a:lnTo>
                    <a:pt x="1686" y="2006"/>
                  </a:lnTo>
                  <a:lnTo>
                    <a:pt x="1686" y="2004"/>
                  </a:lnTo>
                  <a:lnTo>
                    <a:pt x="1685" y="2001"/>
                  </a:lnTo>
                  <a:lnTo>
                    <a:pt x="1682" y="1999"/>
                  </a:lnTo>
                  <a:lnTo>
                    <a:pt x="1680" y="1996"/>
                  </a:lnTo>
                  <a:lnTo>
                    <a:pt x="1677" y="1993"/>
                  </a:lnTo>
                  <a:lnTo>
                    <a:pt x="1675" y="1990"/>
                  </a:lnTo>
                  <a:lnTo>
                    <a:pt x="1676" y="1988"/>
                  </a:lnTo>
                  <a:lnTo>
                    <a:pt x="1677" y="1984"/>
                  </a:lnTo>
                  <a:lnTo>
                    <a:pt x="1678" y="1981"/>
                  </a:lnTo>
                  <a:lnTo>
                    <a:pt x="1680" y="1978"/>
                  </a:lnTo>
                  <a:lnTo>
                    <a:pt x="1680" y="1976"/>
                  </a:lnTo>
                  <a:lnTo>
                    <a:pt x="1678" y="1974"/>
                  </a:lnTo>
                  <a:lnTo>
                    <a:pt x="1677" y="1973"/>
                  </a:lnTo>
                  <a:lnTo>
                    <a:pt x="1677" y="1971"/>
                  </a:lnTo>
                  <a:lnTo>
                    <a:pt x="1677" y="1970"/>
                  </a:lnTo>
                  <a:lnTo>
                    <a:pt x="1678" y="1968"/>
                  </a:lnTo>
                  <a:lnTo>
                    <a:pt x="1678" y="1965"/>
                  </a:lnTo>
                  <a:lnTo>
                    <a:pt x="1680" y="1964"/>
                  </a:lnTo>
                  <a:lnTo>
                    <a:pt x="1680" y="1961"/>
                  </a:lnTo>
                  <a:lnTo>
                    <a:pt x="1681" y="1960"/>
                  </a:lnTo>
                  <a:lnTo>
                    <a:pt x="1682" y="1959"/>
                  </a:lnTo>
                  <a:lnTo>
                    <a:pt x="1682" y="1958"/>
                  </a:lnTo>
                  <a:lnTo>
                    <a:pt x="1683" y="1956"/>
                  </a:lnTo>
                  <a:lnTo>
                    <a:pt x="1683" y="1954"/>
                  </a:lnTo>
                  <a:lnTo>
                    <a:pt x="1683" y="1951"/>
                  </a:lnTo>
                  <a:lnTo>
                    <a:pt x="1685" y="1950"/>
                  </a:lnTo>
                  <a:lnTo>
                    <a:pt x="1685" y="1949"/>
                  </a:lnTo>
                  <a:lnTo>
                    <a:pt x="1686" y="1949"/>
                  </a:lnTo>
                  <a:lnTo>
                    <a:pt x="1686" y="1942"/>
                  </a:lnTo>
                  <a:lnTo>
                    <a:pt x="1686" y="1939"/>
                  </a:lnTo>
                  <a:lnTo>
                    <a:pt x="1687" y="1938"/>
                  </a:lnTo>
                  <a:lnTo>
                    <a:pt x="1688" y="1937"/>
                  </a:lnTo>
                  <a:lnTo>
                    <a:pt x="1688" y="1935"/>
                  </a:lnTo>
                  <a:lnTo>
                    <a:pt x="1687" y="1933"/>
                  </a:lnTo>
                  <a:lnTo>
                    <a:pt x="1686" y="1930"/>
                  </a:lnTo>
                  <a:lnTo>
                    <a:pt x="1686" y="1928"/>
                  </a:lnTo>
                  <a:lnTo>
                    <a:pt x="1685" y="1927"/>
                  </a:lnTo>
                  <a:lnTo>
                    <a:pt x="1685" y="1924"/>
                  </a:lnTo>
                  <a:lnTo>
                    <a:pt x="1686" y="1923"/>
                  </a:lnTo>
                  <a:lnTo>
                    <a:pt x="1686" y="1920"/>
                  </a:lnTo>
                  <a:lnTo>
                    <a:pt x="1686" y="1919"/>
                  </a:lnTo>
                  <a:lnTo>
                    <a:pt x="1686" y="1918"/>
                  </a:lnTo>
                  <a:lnTo>
                    <a:pt x="1683" y="1917"/>
                  </a:lnTo>
                  <a:lnTo>
                    <a:pt x="1683" y="1914"/>
                  </a:lnTo>
                  <a:lnTo>
                    <a:pt x="1685" y="1913"/>
                  </a:lnTo>
                  <a:lnTo>
                    <a:pt x="1686" y="1912"/>
                  </a:lnTo>
                  <a:lnTo>
                    <a:pt x="1687" y="1910"/>
                  </a:lnTo>
                  <a:lnTo>
                    <a:pt x="1688" y="1909"/>
                  </a:lnTo>
                  <a:lnTo>
                    <a:pt x="1688" y="1908"/>
                  </a:lnTo>
                  <a:lnTo>
                    <a:pt x="1687" y="1905"/>
                  </a:lnTo>
                  <a:lnTo>
                    <a:pt x="1687" y="1904"/>
                  </a:lnTo>
                  <a:lnTo>
                    <a:pt x="1688" y="1902"/>
                  </a:lnTo>
                  <a:lnTo>
                    <a:pt x="1691" y="1900"/>
                  </a:lnTo>
                  <a:lnTo>
                    <a:pt x="1692" y="1899"/>
                  </a:lnTo>
                  <a:lnTo>
                    <a:pt x="1692" y="1899"/>
                  </a:lnTo>
                  <a:lnTo>
                    <a:pt x="1692" y="1898"/>
                  </a:lnTo>
                  <a:lnTo>
                    <a:pt x="1691" y="1897"/>
                  </a:lnTo>
                  <a:lnTo>
                    <a:pt x="1691" y="1894"/>
                  </a:lnTo>
                  <a:lnTo>
                    <a:pt x="1691" y="1893"/>
                  </a:lnTo>
                  <a:lnTo>
                    <a:pt x="1691" y="1892"/>
                  </a:lnTo>
                  <a:lnTo>
                    <a:pt x="1691" y="1892"/>
                  </a:lnTo>
                  <a:lnTo>
                    <a:pt x="1690" y="1891"/>
                  </a:lnTo>
                  <a:lnTo>
                    <a:pt x="1688" y="1891"/>
                  </a:lnTo>
                  <a:lnTo>
                    <a:pt x="1688" y="1889"/>
                  </a:lnTo>
                  <a:lnTo>
                    <a:pt x="1688" y="1881"/>
                  </a:lnTo>
                  <a:lnTo>
                    <a:pt x="1687" y="1878"/>
                  </a:lnTo>
                  <a:lnTo>
                    <a:pt x="1685" y="1877"/>
                  </a:lnTo>
                  <a:lnTo>
                    <a:pt x="1683" y="1874"/>
                  </a:lnTo>
                  <a:lnTo>
                    <a:pt x="1683" y="1873"/>
                  </a:lnTo>
                  <a:lnTo>
                    <a:pt x="1683" y="1871"/>
                  </a:lnTo>
                  <a:lnTo>
                    <a:pt x="1685" y="1869"/>
                  </a:lnTo>
                  <a:lnTo>
                    <a:pt x="1685" y="1868"/>
                  </a:lnTo>
                  <a:lnTo>
                    <a:pt x="1685" y="1867"/>
                  </a:lnTo>
                  <a:lnTo>
                    <a:pt x="1683" y="1867"/>
                  </a:lnTo>
                  <a:lnTo>
                    <a:pt x="1680" y="1866"/>
                  </a:lnTo>
                  <a:lnTo>
                    <a:pt x="1671" y="1862"/>
                  </a:lnTo>
                  <a:lnTo>
                    <a:pt x="1663" y="1858"/>
                  </a:lnTo>
                  <a:lnTo>
                    <a:pt x="1657" y="1854"/>
                  </a:lnTo>
                  <a:lnTo>
                    <a:pt x="1651" y="1853"/>
                  </a:lnTo>
                  <a:lnTo>
                    <a:pt x="1646" y="1852"/>
                  </a:lnTo>
                  <a:lnTo>
                    <a:pt x="1641" y="1850"/>
                  </a:lnTo>
                  <a:lnTo>
                    <a:pt x="1638" y="1850"/>
                  </a:lnTo>
                  <a:lnTo>
                    <a:pt x="1636" y="1848"/>
                  </a:lnTo>
                  <a:lnTo>
                    <a:pt x="1635" y="1848"/>
                  </a:lnTo>
                  <a:lnTo>
                    <a:pt x="1633" y="1847"/>
                  </a:lnTo>
                  <a:lnTo>
                    <a:pt x="1630" y="1847"/>
                  </a:lnTo>
                  <a:lnTo>
                    <a:pt x="1616" y="1846"/>
                  </a:lnTo>
                  <a:lnTo>
                    <a:pt x="1604" y="1842"/>
                  </a:lnTo>
                  <a:lnTo>
                    <a:pt x="1601" y="1840"/>
                  </a:lnTo>
                  <a:lnTo>
                    <a:pt x="1599" y="1838"/>
                  </a:lnTo>
                  <a:lnTo>
                    <a:pt x="1596" y="1836"/>
                  </a:lnTo>
                  <a:lnTo>
                    <a:pt x="1594" y="1833"/>
                  </a:lnTo>
                  <a:lnTo>
                    <a:pt x="1590" y="1833"/>
                  </a:lnTo>
                  <a:lnTo>
                    <a:pt x="1587" y="1832"/>
                  </a:lnTo>
                  <a:lnTo>
                    <a:pt x="1585" y="1831"/>
                  </a:lnTo>
                  <a:lnTo>
                    <a:pt x="1584" y="1828"/>
                  </a:lnTo>
                  <a:lnTo>
                    <a:pt x="1579" y="1826"/>
                  </a:lnTo>
                  <a:lnTo>
                    <a:pt x="1576" y="1822"/>
                  </a:lnTo>
                  <a:lnTo>
                    <a:pt x="1575" y="1818"/>
                  </a:lnTo>
                  <a:lnTo>
                    <a:pt x="1572" y="1815"/>
                  </a:lnTo>
                  <a:lnTo>
                    <a:pt x="1570" y="1811"/>
                  </a:lnTo>
                  <a:lnTo>
                    <a:pt x="1569" y="1810"/>
                  </a:lnTo>
                  <a:lnTo>
                    <a:pt x="1567" y="1808"/>
                  </a:lnTo>
                  <a:lnTo>
                    <a:pt x="1566" y="1807"/>
                  </a:lnTo>
                  <a:lnTo>
                    <a:pt x="1565" y="1805"/>
                  </a:lnTo>
                  <a:lnTo>
                    <a:pt x="1562" y="1805"/>
                  </a:lnTo>
                  <a:lnTo>
                    <a:pt x="1561" y="1805"/>
                  </a:lnTo>
                  <a:lnTo>
                    <a:pt x="1560" y="1803"/>
                  </a:lnTo>
                  <a:lnTo>
                    <a:pt x="1560" y="1802"/>
                  </a:lnTo>
                  <a:lnTo>
                    <a:pt x="1559" y="1801"/>
                  </a:lnTo>
                  <a:lnTo>
                    <a:pt x="1559" y="1799"/>
                  </a:lnTo>
                  <a:lnTo>
                    <a:pt x="1557" y="1796"/>
                  </a:lnTo>
                  <a:lnTo>
                    <a:pt x="1556" y="1795"/>
                  </a:lnTo>
                  <a:lnTo>
                    <a:pt x="1552" y="1794"/>
                  </a:lnTo>
                  <a:lnTo>
                    <a:pt x="1549" y="1792"/>
                  </a:lnTo>
                  <a:lnTo>
                    <a:pt x="1546" y="1791"/>
                  </a:lnTo>
                  <a:lnTo>
                    <a:pt x="1544" y="1790"/>
                  </a:lnTo>
                  <a:lnTo>
                    <a:pt x="1541" y="1786"/>
                  </a:lnTo>
                  <a:lnTo>
                    <a:pt x="1539" y="1782"/>
                  </a:lnTo>
                  <a:lnTo>
                    <a:pt x="1536" y="1779"/>
                  </a:lnTo>
                  <a:lnTo>
                    <a:pt x="1534" y="1775"/>
                  </a:lnTo>
                  <a:lnTo>
                    <a:pt x="1530" y="1772"/>
                  </a:lnTo>
                  <a:lnTo>
                    <a:pt x="1528" y="1770"/>
                  </a:lnTo>
                  <a:lnTo>
                    <a:pt x="1525" y="1766"/>
                  </a:lnTo>
                  <a:lnTo>
                    <a:pt x="1523" y="1762"/>
                  </a:lnTo>
                  <a:lnTo>
                    <a:pt x="1520" y="1759"/>
                  </a:lnTo>
                  <a:lnTo>
                    <a:pt x="1518" y="1755"/>
                  </a:lnTo>
                  <a:lnTo>
                    <a:pt x="1510" y="1748"/>
                  </a:lnTo>
                  <a:lnTo>
                    <a:pt x="1504" y="1740"/>
                  </a:lnTo>
                  <a:lnTo>
                    <a:pt x="1494" y="1735"/>
                  </a:lnTo>
                  <a:lnTo>
                    <a:pt x="1490" y="1734"/>
                  </a:lnTo>
                  <a:lnTo>
                    <a:pt x="1486" y="1733"/>
                  </a:lnTo>
                  <a:lnTo>
                    <a:pt x="1483" y="1731"/>
                  </a:lnTo>
                  <a:lnTo>
                    <a:pt x="1480" y="1730"/>
                  </a:lnTo>
                  <a:lnTo>
                    <a:pt x="1478" y="1729"/>
                  </a:lnTo>
                  <a:lnTo>
                    <a:pt x="1478" y="1729"/>
                  </a:lnTo>
                  <a:lnTo>
                    <a:pt x="1478" y="1728"/>
                  </a:lnTo>
                  <a:lnTo>
                    <a:pt x="1479" y="1728"/>
                  </a:lnTo>
                  <a:lnTo>
                    <a:pt x="1479" y="1726"/>
                  </a:lnTo>
                  <a:lnTo>
                    <a:pt x="1480" y="1726"/>
                  </a:lnTo>
                  <a:lnTo>
                    <a:pt x="1480" y="1726"/>
                  </a:lnTo>
                  <a:lnTo>
                    <a:pt x="1481" y="1724"/>
                  </a:lnTo>
                  <a:lnTo>
                    <a:pt x="1480" y="1720"/>
                  </a:lnTo>
                  <a:lnTo>
                    <a:pt x="1479" y="1718"/>
                  </a:lnTo>
                  <a:lnTo>
                    <a:pt x="1476" y="1715"/>
                  </a:lnTo>
                  <a:lnTo>
                    <a:pt x="1473" y="1714"/>
                  </a:lnTo>
                  <a:lnTo>
                    <a:pt x="1472" y="1711"/>
                  </a:lnTo>
                  <a:lnTo>
                    <a:pt x="1472" y="1709"/>
                  </a:lnTo>
                  <a:lnTo>
                    <a:pt x="1474" y="1708"/>
                  </a:lnTo>
                  <a:lnTo>
                    <a:pt x="1475" y="1705"/>
                  </a:lnTo>
                  <a:lnTo>
                    <a:pt x="1479" y="1703"/>
                  </a:lnTo>
                  <a:lnTo>
                    <a:pt x="1481" y="1700"/>
                  </a:lnTo>
                  <a:lnTo>
                    <a:pt x="1485" y="1699"/>
                  </a:lnTo>
                  <a:lnTo>
                    <a:pt x="1489" y="1698"/>
                  </a:lnTo>
                  <a:lnTo>
                    <a:pt x="1491" y="1697"/>
                  </a:lnTo>
                  <a:lnTo>
                    <a:pt x="1495" y="1695"/>
                  </a:lnTo>
                  <a:lnTo>
                    <a:pt x="1498" y="1693"/>
                  </a:lnTo>
                  <a:lnTo>
                    <a:pt x="1500" y="1692"/>
                  </a:lnTo>
                  <a:lnTo>
                    <a:pt x="1501" y="1689"/>
                  </a:lnTo>
                  <a:lnTo>
                    <a:pt x="1501" y="1687"/>
                  </a:lnTo>
                  <a:lnTo>
                    <a:pt x="1501" y="1684"/>
                  </a:lnTo>
                  <a:lnTo>
                    <a:pt x="1499" y="1683"/>
                  </a:lnTo>
                  <a:lnTo>
                    <a:pt x="1499" y="1684"/>
                  </a:lnTo>
                  <a:lnTo>
                    <a:pt x="1498" y="1685"/>
                  </a:lnTo>
                  <a:lnTo>
                    <a:pt x="1496" y="1685"/>
                  </a:lnTo>
                  <a:lnTo>
                    <a:pt x="1494" y="1685"/>
                  </a:lnTo>
                  <a:lnTo>
                    <a:pt x="1491" y="1685"/>
                  </a:lnTo>
                  <a:lnTo>
                    <a:pt x="1490" y="1684"/>
                  </a:lnTo>
                  <a:lnTo>
                    <a:pt x="1488" y="1683"/>
                  </a:lnTo>
                  <a:lnTo>
                    <a:pt x="1486" y="1682"/>
                  </a:lnTo>
                  <a:lnTo>
                    <a:pt x="1483" y="1679"/>
                  </a:lnTo>
                  <a:lnTo>
                    <a:pt x="1481" y="1679"/>
                  </a:lnTo>
                  <a:lnTo>
                    <a:pt x="1480" y="1679"/>
                  </a:lnTo>
                  <a:lnTo>
                    <a:pt x="1480" y="1679"/>
                  </a:lnTo>
                  <a:lnTo>
                    <a:pt x="1481" y="1678"/>
                  </a:lnTo>
                  <a:lnTo>
                    <a:pt x="1481" y="1678"/>
                  </a:lnTo>
                  <a:lnTo>
                    <a:pt x="1483" y="1678"/>
                  </a:lnTo>
                  <a:lnTo>
                    <a:pt x="1483" y="1677"/>
                  </a:lnTo>
                  <a:lnTo>
                    <a:pt x="1484" y="1675"/>
                  </a:lnTo>
                  <a:lnTo>
                    <a:pt x="1484" y="1674"/>
                  </a:lnTo>
                  <a:lnTo>
                    <a:pt x="1483" y="1673"/>
                  </a:lnTo>
                  <a:lnTo>
                    <a:pt x="1480" y="1672"/>
                  </a:lnTo>
                  <a:lnTo>
                    <a:pt x="1480" y="1664"/>
                  </a:lnTo>
                  <a:lnTo>
                    <a:pt x="1480" y="1663"/>
                  </a:lnTo>
                  <a:lnTo>
                    <a:pt x="1480" y="1663"/>
                  </a:lnTo>
                  <a:lnTo>
                    <a:pt x="1481" y="1663"/>
                  </a:lnTo>
                  <a:lnTo>
                    <a:pt x="1483" y="1663"/>
                  </a:lnTo>
                  <a:lnTo>
                    <a:pt x="1484" y="1663"/>
                  </a:lnTo>
                  <a:lnTo>
                    <a:pt x="1486" y="1662"/>
                  </a:lnTo>
                  <a:lnTo>
                    <a:pt x="1486" y="1660"/>
                  </a:lnTo>
                  <a:lnTo>
                    <a:pt x="1488" y="1659"/>
                  </a:lnTo>
                  <a:lnTo>
                    <a:pt x="1488" y="1658"/>
                  </a:lnTo>
                  <a:lnTo>
                    <a:pt x="1489" y="1657"/>
                  </a:lnTo>
                  <a:lnTo>
                    <a:pt x="1489" y="1655"/>
                  </a:lnTo>
                  <a:lnTo>
                    <a:pt x="1490" y="1654"/>
                  </a:lnTo>
                  <a:lnTo>
                    <a:pt x="1493" y="1653"/>
                  </a:lnTo>
                  <a:lnTo>
                    <a:pt x="1495" y="1652"/>
                  </a:lnTo>
                  <a:lnTo>
                    <a:pt x="1496" y="1651"/>
                  </a:lnTo>
                  <a:lnTo>
                    <a:pt x="1498" y="1649"/>
                  </a:lnTo>
                  <a:lnTo>
                    <a:pt x="1498" y="1647"/>
                  </a:lnTo>
                  <a:lnTo>
                    <a:pt x="1496" y="1644"/>
                  </a:lnTo>
                  <a:lnTo>
                    <a:pt x="1496" y="1642"/>
                  </a:lnTo>
                  <a:lnTo>
                    <a:pt x="1495" y="1639"/>
                  </a:lnTo>
                  <a:lnTo>
                    <a:pt x="1495" y="1638"/>
                  </a:lnTo>
                  <a:lnTo>
                    <a:pt x="1496" y="1636"/>
                  </a:lnTo>
                  <a:lnTo>
                    <a:pt x="1504" y="1634"/>
                  </a:lnTo>
                  <a:lnTo>
                    <a:pt x="1511" y="1633"/>
                  </a:lnTo>
                  <a:lnTo>
                    <a:pt x="1518" y="1631"/>
                  </a:lnTo>
                  <a:lnTo>
                    <a:pt x="1519" y="1629"/>
                  </a:lnTo>
                  <a:lnTo>
                    <a:pt x="1519" y="1628"/>
                  </a:lnTo>
                  <a:lnTo>
                    <a:pt x="1519" y="1626"/>
                  </a:lnTo>
                  <a:lnTo>
                    <a:pt x="1519" y="1624"/>
                  </a:lnTo>
                  <a:lnTo>
                    <a:pt x="1519" y="1623"/>
                  </a:lnTo>
                  <a:lnTo>
                    <a:pt x="1520" y="1622"/>
                  </a:lnTo>
                  <a:lnTo>
                    <a:pt x="1523" y="1619"/>
                  </a:lnTo>
                  <a:lnTo>
                    <a:pt x="1525" y="1617"/>
                  </a:lnTo>
                  <a:lnTo>
                    <a:pt x="1525" y="1614"/>
                  </a:lnTo>
                  <a:lnTo>
                    <a:pt x="1528" y="1613"/>
                  </a:lnTo>
                  <a:lnTo>
                    <a:pt x="1530" y="1612"/>
                  </a:lnTo>
                  <a:lnTo>
                    <a:pt x="1533" y="1611"/>
                  </a:lnTo>
                  <a:lnTo>
                    <a:pt x="1536" y="1611"/>
                  </a:lnTo>
                  <a:lnTo>
                    <a:pt x="1539" y="1611"/>
                  </a:lnTo>
                  <a:lnTo>
                    <a:pt x="1543" y="1609"/>
                  </a:lnTo>
                  <a:lnTo>
                    <a:pt x="1544" y="1609"/>
                  </a:lnTo>
                  <a:lnTo>
                    <a:pt x="1546" y="1607"/>
                  </a:lnTo>
                  <a:lnTo>
                    <a:pt x="1548" y="1605"/>
                  </a:lnTo>
                  <a:lnTo>
                    <a:pt x="1548" y="1603"/>
                  </a:lnTo>
                  <a:lnTo>
                    <a:pt x="1549" y="1602"/>
                  </a:lnTo>
                  <a:lnTo>
                    <a:pt x="1551" y="1601"/>
                  </a:lnTo>
                  <a:lnTo>
                    <a:pt x="1554" y="1598"/>
                  </a:lnTo>
                  <a:lnTo>
                    <a:pt x="1556" y="1596"/>
                  </a:lnTo>
                  <a:lnTo>
                    <a:pt x="1557" y="1593"/>
                  </a:lnTo>
                  <a:lnTo>
                    <a:pt x="1557" y="1590"/>
                  </a:lnTo>
                  <a:lnTo>
                    <a:pt x="1556" y="1586"/>
                  </a:lnTo>
                  <a:lnTo>
                    <a:pt x="1555" y="1583"/>
                  </a:lnTo>
                  <a:lnTo>
                    <a:pt x="1554" y="1582"/>
                  </a:lnTo>
                  <a:lnTo>
                    <a:pt x="1554" y="1580"/>
                  </a:lnTo>
                  <a:lnTo>
                    <a:pt x="1554" y="1578"/>
                  </a:lnTo>
                  <a:lnTo>
                    <a:pt x="1555" y="1575"/>
                  </a:lnTo>
                  <a:lnTo>
                    <a:pt x="1556" y="1571"/>
                  </a:lnTo>
                  <a:lnTo>
                    <a:pt x="1557" y="1568"/>
                  </a:lnTo>
                  <a:lnTo>
                    <a:pt x="1560" y="1565"/>
                  </a:lnTo>
                  <a:lnTo>
                    <a:pt x="1559" y="1563"/>
                  </a:lnTo>
                  <a:lnTo>
                    <a:pt x="1559" y="1562"/>
                  </a:lnTo>
                  <a:lnTo>
                    <a:pt x="1557" y="1561"/>
                  </a:lnTo>
                  <a:lnTo>
                    <a:pt x="1556" y="1558"/>
                  </a:lnTo>
                  <a:lnTo>
                    <a:pt x="1556" y="1557"/>
                  </a:lnTo>
                  <a:lnTo>
                    <a:pt x="1556" y="1555"/>
                  </a:lnTo>
                  <a:lnTo>
                    <a:pt x="1557" y="1554"/>
                  </a:lnTo>
                  <a:lnTo>
                    <a:pt x="1559" y="1552"/>
                  </a:lnTo>
                  <a:lnTo>
                    <a:pt x="1559" y="1551"/>
                  </a:lnTo>
                  <a:lnTo>
                    <a:pt x="1557" y="1550"/>
                  </a:lnTo>
                  <a:lnTo>
                    <a:pt x="1556" y="1549"/>
                  </a:lnTo>
                  <a:lnTo>
                    <a:pt x="1554" y="1546"/>
                  </a:lnTo>
                  <a:lnTo>
                    <a:pt x="1552" y="1545"/>
                  </a:lnTo>
                  <a:lnTo>
                    <a:pt x="1550" y="1544"/>
                  </a:lnTo>
                  <a:lnTo>
                    <a:pt x="1549" y="1540"/>
                  </a:lnTo>
                  <a:lnTo>
                    <a:pt x="1548" y="1537"/>
                  </a:lnTo>
                  <a:lnTo>
                    <a:pt x="1545" y="1535"/>
                  </a:lnTo>
                  <a:lnTo>
                    <a:pt x="1543" y="1532"/>
                  </a:lnTo>
                  <a:lnTo>
                    <a:pt x="1540" y="1531"/>
                  </a:lnTo>
                  <a:lnTo>
                    <a:pt x="1536" y="1531"/>
                  </a:lnTo>
                  <a:lnTo>
                    <a:pt x="1530" y="1531"/>
                  </a:lnTo>
                  <a:lnTo>
                    <a:pt x="1525" y="1532"/>
                  </a:lnTo>
                  <a:lnTo>
                    <a:pt x="1521" y="1534"/>
                  </a:lnTo>
                  <a:lnTo>
                    <a:pt x="1518" y="1534"/>
                  </a:lnTo>
                  <a:lnTo>
                    <a:pt x="1516" y="1534"/>
                  </a:lnTo>
                  <a:lnTo>
                    <a:pt x="1515" y="1532"/>
                  </a:lnTo>
                  <a:lnTo>
                    <a:pt x="1513" y="1531"/>
                  </a:lnTo>
                  <a:lnTo>
                    <a:pt x="1511" y="1530"/>
                  </a:lnTo>
                  <a:lnTo>
                    <a:pt x="1509" y="1530"/>
                  </a:lnTo>
                  <a:lnTo>
                    <a:pt x="1506" y="1531"/>
                  </a:lnTo>
                  <a:lnTo>
                    <a:pt x="1494" y="1532"/>
                  </a:lnTo>
                  <a:lnTo>
                    <a:pt x="1480" y="1536"/>
                  </a:lnTo>
                  <a:lnTo>
                    <a:pt x="1468" y="1539"/>
                  </a:lnTo>
                  <a:lnTo>
                    <a:pt x="1459" y="1539"/>
                  </a:lnTo>
                  <a:lnTo>
                    <a:pt x="1452" y="1536"/>
                  </a:lnTo>
                  <a:lnTo>
                    <a:pt x="1444" y="1534"/>
                  </a:lnTo>
                  <a:lnTo>
                    <a:pt x="1430" y="1534"/>
                  </a:lnTo>
                  <a:lnTo>
                    <a:pt x="1418" y="1536"/>
                  </a:lnTo>
                  <a:lnTo>
                    <a:pt x="1409" y="1536"/>
                  </a:lnTo>
                  <a:lnTo>
                    <a:pt x="1399" y="1536"/>
                  </a:lnTo>
                  <a:lnTo>
                    <a:pt x="1388" y="1535"/>
                  </a:lnTo>
                  <a:lnTo>
                    <a:pt x="1381" y="1532"/>
                  </a:lnTo>
                  <a:lnTo>
                    <a:pt x="1376" y="1529"/>
                  </a:lnTo>
                  <a:lnTo>
                    <a:pt x="1376" y="1524"/>
                  </a:lnTo>
                  <a:lnTo>
                    <a:pt x="1377" y="1521"/>
                  </a:lnTo>
                  <a:lnTo>
                    <a:pt x="1378" y="1519"/>
                  </a:lnTo>
                  <a:lnTo>
                    <a:pt x="1381" y="1515"/>
                  </a:lnTo>
                  <a:lnTo>
                    <a:pt x="1383" y="1512"/>
                  </a:lnTo>
                  <a:lnTo>
                    <a:pt x="1384" y="1511"/>
                  </a:lnTo>
                  <a:lnTo>
                    <a:pt x="1384" y="1509"/>
                  </a:lnTo>
                  <a:lnTo>
                    <a:pt x="1384" y="1506"/>
                  </a:lnTo>
                  <a:lnTo>
                    <a:pt x="1384" y="1504"/>
                  </a:lnTo>
                  <a:lnTo>
                    <a:pt x="1384" y="1501"/>
                  </a:lnTo>
                  <a:lnTo>
                    <a:pt x="1383" y="1500"/>
                  </a:lnTo>
                  <a:lnTo>
                    <a:pt x="1383" y="1496"/>
                  </a:lnTo>
                  <a:lnTo>
                    <a:pt x="1383" y="1493"/>
                  </a:lnTo>
                  <a:lnTo>
                    <a:pt x="1383" y="1489"/>
                  </a:lnTo>
                  <a:lnTo>
                    <a:pt x="1383" y="1485"/>
                  </a:lnTo>
                  <a:lnTo>
                    <a:pt x="1383" y="1481"/>
                  </a:lnTo>
                  <a:lnTo>
                    <a:pt x="1383" y="1479"/>
                  </a:lnTo>
                  <a:lnTo>
                    <a:pt x="1381" y="1478"/>
                  </a:lnTo>
                  <a:lnTo>
                    <a:pt x="1377" y="1475"/>
                  </a:lnTo>
                  <a:lnTo>
                    <a:pt x="1373" y="1474"/>
                  </a:lnTo>
                  <a:lnTo>
                    <a:pt x="1359" y="1463"/>
                  </a:lnTo>
                  <a:lnTo>
                    <a:pt x="1347" y="1453"/>
                  </a:lnTo>
                  <a:lnTo>
                    <a:pt x="1341" y="1452"/>
                  </a:lnTo>
                  <a:lnTo>
                    <a:pt x="1332" y="1454"/>
                  </a:lnTo>
                  <a:lnTo>
                    <a:pt x="1323" y="1457"/>
                  </a:lnTo>
                  <a:lnTo>
                    <a:pt x="1316" y="1455"/>
                  </a:lnTo>
                  <a:lnTo>
                    <a:pt x="1305" y="1450"/>
                  </a:lnTo>
                  <a:lnTo>
                    <a:pt x="1293" y="1447"/>
                  </a:lnTo>
                  <a:lnTo>
                    <a:pt x="1281" y="1445"/>
                  </a:lnTo>
                  <a:lnTo>
                    <a:pt x="1275" y="1443"/>
                  </a:lnTo>
                  <a:lnTo>
                    <a:pt x="1266" y="1442"/>
                  </a:lnTo>
                  <a:lnTo>
                    <a:pt x="1260" y="1439"/>
                  </a:lnTo>
                  <a:lnTo>
                    <a:pt x="1257" y="1434"/>
                  </a:lnTo>
                  <a:lnTo>
                    <a:pt x="1258" y="1432"/>
                  </a:lnTo>
                  <a:lnTo>
                    <a:pt x="1258" y="1429"/>
                  </a:lnTo>
                  <a:lnTo>
                    <a:pt x="1260" y="1427"/>
                  </a:lnTo>
                  <a:lnTo>
                    <a:pt x="1260" y="1424"/>
                  </a:lnTo>
                  <a:lnTo>
                    <a:pt x="1258" y="1422"/>
                  </a:lnTo>
                  <a:lnTo>
                    <a:pt x="1255" y="1419"/>
                  </a:lnTo>
                  <a:lnTo>
                    <a:pt x="1250" y="1414"/>
                  </a:lnTo>
                  <a:lnTo>
                    <a:pt x="1245" y="1411"/>
                  </a:lnTo>
                  <a:lnTo>
                    <a:pt x="1240" y="1408"/>
                  </a:lnTo>
                  <a:lnTo>
                    <a:pt x="1227" y="1407"/>
                  </a:lnTo>
                  <a:lnTo>
                    <a:pt x="1215" y="1408"/>
                  </a:lnTo>
                  <a:lnTo>
                    <a:pt x="1202" y="1408"/>
                  </a:lnTo>
                  <a:lnTo>
                    <a:pt x="1200" y="1408"/>
                  </a:lnTo>
                  <a:lnTo>
                    <a:pt x="1199" y="1409"/>
                  </a:lnTo>
                  <a:lnTo>
                    <a:pt x="1197" y="1411"/>
                  </a:lnTo>
                  <a:lnTo>
                    <a:pt x="1197" y="1412"/>
                  </a:lnTo>
                  <a:lnTo>
                    <a:pt x="1197" y="1414"/>
                  </a:lnTo>
                  <a:lnTo>
                    <a:pt x="1197" y="1415"/>
                  </a:lnTo>
                  <a:lnTo>
                    <a:pt x="1199" y="1417"/>
                  </a:lnTo>
                  <a:lnTo>
                    <a:pt x="1199" y="1419"/>
                  </a:lnTo>
                  <a:lnTo>
                    <a:pt x="1199" y="1419"/>
                  </a:lnTo>
                  <a:lnTo>
                    <a:pt x="1199" y="1420"/>
                  </a:lnTo>
                  <a:lnTo>
                    <a:pt x="1197" y="1420"/>
                  </a:lnTo>
                  <a:lnTo>
                    <a:pt x="1195" y="1420"/>
                  </a:lnTo>
                  <a:lnTo>
                    <a:pt x="1192" y="1419"/>
                  </a:lnTo>
                  <a:lnTo>
                    <a:pt x="1181" y="1412"/>
                  </a:lnTo>
                  <a:lnTo>
                    <a:pt x="1169" y="1404"/>
                  </a:lnTo>
                  <a:lnTo>
                    <a:pt x="1158" y="1398"/>
                  </a:lnTo>
                  <a:lnTo>
                    <a:pt x="1140" y="1389"/>
                  </a:lnTo>
                  <a:lnTo>
                    <a:pt x="1123" y="1384"/>
                  </a:lnTo>
                  <a:lnTo>
                    <a:pt x="1105" y="1379"/>
                  </a:lnTo>
                  <a:lnTo>
                    <a:pt x="1082" y="1372"/>
                  </a:lnTo>
                  <a:lnTo>
                    <a:pt x="1060" y="1361"/>
                  </a:lnTo>
                  <a:lnTo>
                    <a:pt x="1048" y="1353"/>
                  </a:lnTo>
                  <a:lnTo>
                    <a:pt x="1037" y="1346"/>
                  </a:lnTo>
                  <a:lnTo>
                    <a:pt x="1026" y="1340"/>
                  </a:lnTo>
                  <a:lnTo>
                    <a:pt x="1013" y="1335"/>
                  </a:lnTo>
                  <a:lnTo>
                    <a:pt x="996" y="1323"/>
                  </a:lnTo>
                  <a:lnTo>
                    <a:pt x="977" y="1311"/>
                  </a:lnTo>
                  <a:lnTo>
                    <a:pt x="974" y="1309"/>
                  </a:lnTo>
                  <a:lnTo>
                    <a:pt x="971" y="1306"/>
                  </a:lnTo>
                  <a:lnTo>
                    <a:pt x="968" y="1304"/>
                  </a:lnTo>
                  <a:lnTo>
                    <a:pt x="966" y="1302"/>
                  </a:lnTo>
                  <a:lnTo>
                    <a:pt x="965" y="1300"/>
                  </a:lnTo>
                  <a:lnTo>
                    <a:pt x="963" y="1299"/>
                  </a:lnTo>
                  <a:lnTo>
                    <a:pt x="965" y="1295"/>
                  </a:lnTo>
                  <a:lnTo>
                    <a:pt x="965" y="1292"/>
                  </a:lnTo>
                  <a:lnTo>
                    <a:pt x="966" y="1290"/>
                  </a:lnTo>
                  <a:lnTo>
                    <a:pt x="967" y="1287"/>
                  </a:lnTo>
                  <a:lnTo>
                    <a:pt x="968" y="1285"/>
                  </a:lnTo>
                  <a:lnTo>
                    <a:pt x="969" y="1282"/>
                  </a:lnTo>
                  <a:lnTo>
                    <a:pt x="965" y="1270"/>
                  </a:lnTo>
                  <a:lnTo>
                    <a:pt x="956" y="1259"/>
                  </a:lnTo>
                  <a:lnTo>
                    <a:pt x="946" y="1249"/>
                  </a:lnTo>
                  <a:lnTo>
                    <a:pt x="940" y="1241"/>
                  </a:lnTo>
                  <a:lnTo>
                    <a:pt x="935" y="1236"/>
                  </a:lnTo>
                  <a:lnTo>
                    <a:pt x="930" y="1230"/>
                  </a:lnTo>
                  <a:lnTo>
                    <a:pt x="920" y="1223"/>
                  </a:lnTo>
                  <a:lnTo>
                    <a:pt x="908" y="1215"/>
                  </a:lnTo>
                  <a:lnTo>
                    <a:pt x="897" y="1202"/>
                  </a:lnTo>
                  <a:lnTo>
                    <a:pt x="885" y="1192"/>
                  </a:lnTo>
                  <a:lnTo>
                    <a:pt x="877" y="1185"/>
                  </a:lnTo>
                  <a:lnTo>
                    <a:pt x="871" y="1178"/>
                  </a:lnTo>
                  <a:lnTo>
                    <a:pt x="867" y="1169"/>
                  </a:lnTo>
                  <a:lnTo>
                    <a:pt x="864" y="1163"/>
                  </a:lnTo>
                  <a:lnTo>
                    <a:pt x="854" y="1151"/>
                  </a:lnTo>
                  <a:lnTo>
                    <a:pt x="841" y="1141"/>
                  </a:lnTo>
                  <a:lnTo>
                    <a:pt x="830" y="1132"/>
                  </a:lnTo>
                  <a:lnTo>
                    <a:pt x="820" y="1121"/>
                  </a:lnTo>
                  <a:lnTo>
                    <a:pt x="809" y="1113"/>
                  </a:lnTo>
                  <a:lnTo>
                    <a:pt x="804" y="1108"/>
                  </a:lnTo>
                  <a:lnTo>
                    <a:pt x="801" y="1102"/>
                  </a:lnTo>
                  <a:lnTo>
                    <a:pt x="799" y="1095"/>
                  </a:lnTo>
                  <a:lnTo>
                    <a:pt x="789" y="1076"/>
                  </a:lnTo>
                  <a:lnTo>
                    <a:pt x="775" y="1059"/>
                  </a:lnTo>
                  <a:lnTo>
                    <a:pt x="773" y="1056"/>
                  </a:lnTo>
                  <a:lnTo>
                    <a:pt x="771" y="1054"/>
                  </a:lnTo>
                  <a:lnTo>
                    <a:pt x="769" y="1051"/>
                  </a:lnTo>
                  <a:lnTo>
                    <a:pt x="766" y="1049"/>
                  </a:lnTo>
                  <a:lnTo>
                    <a:pt x="764" y="1046"/>
                  </a:lnTo>
                  <a:lnTo>
                    <a:pt x="761" y="1045"/>
                  </a:lnTo>
                  <a:lnTo>
                    <a:pt x="759" y="1045"/>
                  </a:lnTo>
                  <a:lnTo>
                    <a:pt x="758" y="1045"/>
                  </a:lnTo>
                  <a:lnTo>
                    <a:pt x="756" y="1047"/>
                  </a:lnTo>
                  <a:lnTo>
                    <a:pt x="756" y="1050"/>
                  </a:lnTo>
                  <a:lnTo>
                    <a:pt x="760" y="1065"/>
                  </a:lnTo>
                  <a:lnTo>
                    <a:pt x="759" y="1076"/>
                  </a:lnTo>
                  <a:lnTo>
                    <a:pt x="759" y="1080"/>
                  </a:lnTo>
                  <a:lnTo>
                    <a:pt x="759" y="1082"/>
                  </a:lnTo>
                  <a:lnTo>
                    <a:pt x="760" y="1086"/>
                  </a:lnTo>
                  <a:lnTo>
                    <a:pt x="763" y="1090"/>
                  </a:lnTo>
                  <a:lnTo>
                    <a:pt x="766" y="1092"/>
                  </a:lnTo>
                  <a:lnTo>
                    <a:pt x="776" y="1098"/>
                  </a:lnTo>
                  <a:lnTo>
                    <a:pt x="785" y="1105"/>
                  </a:lnTo>
                  <a:lnTo>
                    <a:pt x="791" y="1112"/>
                  </a:lnTo>
                  <a:lnTo>
                    <a:pt x="793" y="1121"/>
                  </a:lnTo>
                  <a:lnTo>
                    <a:pt x="796" y="1126"/>
                  </a:lnTo>
                  <a:lnTo>
                    <a:pt x="801" y="1132"/>
                  </a:lnTo>
                  <a:lnTo>
                    <a:pt x="806" y="1137"/>
                  </a:lnTo>
                  <a:lnTo>
                    <a:pt x="814" y="1146"/>
                  </a:lnTo>
                  <a:lnTo>
                    <a:pt x="822" y="1158"/>
                  </a:lnTo>
                  <a:lnTo>
                    <a:pt x="827" y="1164"/>
                  </a:lnTo>
                  <a:lnTo>
                    <a:pt x="832" y="1170"/>
                  </a:lnTo>
                  <a:lnTo>
                    <a:pt x="837" y="1175"/>
                  </a:lnTo>
                  <a:lnTo>
                    <a:pt x="840" y="1179"/>
                  </a:lnTo>
                  <a:lnTo>
                    <a:pt x="841" y="1182"/>
                  </a:lnTo>
                  <a:lnTo>
                    <a:pt x="842" y="1184"/>
                  </a:lnTo>
                  <a:lnTo>
                    <a:pt x="845" y="1187"/>
                  </a:lnTo>
                  <a:lnTo>
                    <a:pt x="846" y="1189"/>
                  </a:lnTo>
                  <a:lnTo>
                    <a:pt x="849" y="1192"/>
                  </a:lnTo>
                  <a:lnTo>
                    <a:pt x="851" y="1195"/>
                  </a:lnTo>
                  <a:lnTo>
                    <a:pt x="855" y="1200"/>
                  </a:lnTo>
                  <a:lnTo>
                    <a:pt x="856" y="1205"/>
                  </a:lnTo>
                  <a:lnTo>
                    <a:pt x="859" y="1210"/>
                  </a:lnTo>
                  <a:lnTo>
                    <a:pt x="860" y="1212"/>
                  </a:lnTo>
                  <a:lnTo>
                    <a:pt x="862" y="1214"/>
                  </a:lnTo>
                  <a:lnTo>
                    <a:pt x="865" y="1215"/>
                  </a:lnTo>
                  <a:lnTo>
                    <a:pt x="867" y="1216"/>
                  </a:lnTo>
                  <a:lnTo>
                    <a:pt x="870" y="1218"/>
                  </a:lnTo>
                  <a:lnTo>
                    <a:pt x="872" y="1220"/>
                  </a:lnTo>
                  <a:lnTo>
                    <a:pt x="876" y="1224"/>
                  </a:lnTo>
                  <a:lnTo>
                    <a:pt x="880" y="1229"/>
                  </a:lnTo>
                  <a:lnTo>
                    <a:pt x="882" y="1234"/>
                  </a:lnTo>
                  <a:lnTo>
                    <a:pt x="885" y="1239"/>
                  </a:lnTo>
                  <a:lnTo>
                    <a:pt x="885" y="1240"/>
                  </a:lnTo>
                  <a:lnTo>
                    <a:pt x="884" y="1241"/>
                  </a:lnTo>
                  <a:lnTo>
                    <a:pt x="882" y="1241"/>
                  </a:lnTo>
                  <a:lnTo>
                    <a:pt x="880" y="1241"/>
                  </a:lnTo>
                  <a:lnTo>
                    <a:pt x="879" y="1241"/>
                  </a:lnTo>
                  <a:lnTo>
                    <a:pt x="877" y="1241"/>
                  </a:lnTo>
                  <a:lnTo>
                    <a:pt x="874" y="1239"/>
                  </a:lnTo>
                  <a:lnTo>
                    <a:pt x="871" y="1238"/>
                  </a:lnTo>
                  <a:lnTo>
                    <a:pt x="869" y="1234"/>
                  </a:lnTo>
                  <a:lnTo>
                    <a:pt x="867" y="1231"/>
                  </a:lnTo>
                  <a:lnTo>
                    <a:pt x="865" y="1230"/>
                  </a:lnTo>
                  <a:lnTo>
                    <a:pt x="864" y="1228"/>
                  </a:lnTo>
                  <a:lnTo>
                    <a:pt x="861" y="1225"/>
                  </a:lnTo>
                  <a:lnTo>
                    <a:pt x="857" y="1223"/>
                  </a:lnTo>
                  <a:lnTo>
                    <a:pt x="854" y="1220"/>
                  </a:lnTo>
                  <a:lnTo>
                    <a:pt x="850" y="1218"/>
                  </a:lnTo>
                  <a:lnTo>
                    <a:pt x="849" y="1215"/>
                  </a:lnTo>
                  <a:lnTo>
                    <a:pt x="846" y="1213"/>
                  </a:lnTo>
                  <a:lnTo>
                    <a:pt x="842" y="1209"/>
                  </a:lnTo>
                  <a:lnTo>
                    <a:pt x="840" y="1207"/>
                  </a:lnTo>
                  <a:lnTo>
                    <a:pt x="837" y="1204"/>
                  </a:lnTo>
                  <a:lnTo>
                    <a:pt x="834" y="1203"/>
                  </a:lnTo>
                  <a:lnTo>
                    <a:pt x="830" y="1202"/>
                  </a:lnTo>
                  <a:lnTo>
                    <a:pt x="826" y="1202"/>
                  </a:lnTo>
                  <a:lnTo>
                    <a:pt x="824" y="1200"/>
                  </a:lnTo>
                  <a:lnTo>
                    <a:pt x="821" y="1198"/>
                  </a:lnTo>
                  <a:lnTo>
                    <a:pt x="820" y="1194"/>
                  </a:lnTo>
                  <a:lnTo>
                    <a:pt x="819" y="1184"/>
                  </a:lnTo>
                  <a:lnTo>
                    <a:pt x="818" y="1177"/>
                  </a:lnTo>
                  <a:lnTo>
                    <a:pt x="815" y="1169"/>
                  </a:lnTo>
                  <a:lnTo>
                    <a:pt x="806" y="1163"/>
                  </a:lnTo>
                  <a:lnTo>
                    <a:pt x="799" y="1158"/>
                  </a:lnTo>
                  <a:lnTo>
                    <a:pt x="791" y="1154"/>
                  </a:lnTo>
                  <a:lnTo>
                    <a:pt x="783" y="1151"/>
                  </a:lnTo>
                  <a:lnTo>
                    <a:pt x="778" y="1144"/>
                  </a:lnTo>
                  <a:lnTo>
                    <a:pt x="775" y="1137"/>
                  </a:lnTo>
                  <a:lnTo>
                    <a:pt x="775" y="1128"/>
                  </a:lnTo>
                  <a:lnTo>
                    <a:pt x="776" y="1121"/>
                  </a:lnTo>
                  <a:lnTo>
                    <a:pt x="773" y="1113"/>
                  </a:lnTo>
                  <a:lnTo>
                    <a:pt x="760" y="1103"/>
                  </a:lnTo>
                  <a:lnTo>
                    <a:pt x="751" y="1095"/>
                  </a:lnTo>
                  <a:lnTo>
                    <a:pt x="748" y="1092"/>
                  </a:lnTo>
                  <a:lnTo>
                    <a:pt x="747" y="1090"/>
                  </a:lnTo>
                  <a:lnTo>
                    <a:pt x="744" y="1086"/>
                  </a:lnTo>
                  <a:lnTo>
                    <a:pt x="743" y="1082"/>
                  </a:lnTo>
                  <a:lnTo>
                    <a:pt x="740" y="1080"/>
                  </a:lnTo>
                  <a:lnTo>
                    <a:pt x="733" y="1067"/>
                  </a:lnTo>
                  <a:lnTo>
                    <a:pt x="724" y="1055"/>
                  </a:lnTo>
                  <a:lnTo>
                    <a:pt x="714" y="1042"/>
                  </a:lnTo>
                  <a:lnTo>
                    <a:pt x="698" y="1019"/>
                  </a:lnTo>
                  <a:lnTo>
                    <a:pt x="683" y="995"/>
                  </a:lnTo>
                  <a:lnTo>
                    <a:pt x="673" y="985"/>
                  </a:lnTo>
                  <a:lnTo>
                    <a:pt x="663" y="976"/>
                  </a:lnTo>
                  <a:lnTo>
                    <a:pt x="652" y="969"/>
                  </a:lnTo>
                  <a:lnTo>
                    <a:pt x="636" y="958"/>
                  </a:lnTo>
                  <a:lnTo>
                    <a:pt x="621" y="943"/>
                  </a:lnTo>
                  <a:lnTo>
                    <a:pt x="608" y="924"/>
                  </a:lnTo>
                  <a:lnTo>
                    <a:pt x="598" y="906"/>
                  </a:lnTo>
                  <a:lnTo>
                    <a:pt x="591" y="886"/>
                  </a:lnTo>
                  <a:lnTo>
                    <a:pt x="586" y="874"/>
                  </a:lnTo>
                  <a:lnTo>
                    <a:pt x="581" y="862"/>
                  </a:lnTo>
                  <a:lnTo>
                    <a:pt x="578" y="858"/>
                  </a:lnTo>
                  <a:lnTo>
                    <a:pt x="576" y="855"/>
                  </a:lnTo>
                  <a:lnTo>
                    <a:pt x="573" y="852"/>
                  </a:lnTo>
                  <a:lnTo>
                    <a:pt x="571" y="848"/>
                  </a:lnTo>
                  <a:lnTo>
                    <a:pt x="567" y="845"/>
                  </a:lnTo>
                  <a:lnTo>
                    <a:pt x="563" y="835"/>
                  </a:lnTo>
                  <a:lnTo>
                    <a:pt x="560" y="824"/>
                  </a:lnTo>
                  <a:lnTo>
                    <a:pt x="557" y="820"/>
                  </a:lnTo>
                  <a:lnTo>
                    <a:pt x="556" y="817"/>
                  </a:lnTo>
                  <a:lnTo>
                    <a:pt x="553" y="814"/>
                  </a:lnTo>
                  <a:lnTo>
                    <a:pt x="552" y="810"/>
                  </a:lnTo>
                  <a:lnTo>
                    <a:pt x="552" y="805"/>
                  </a:lnTo>
                  <a:lnTo>
                    <a:pt x="551" y="795"/>
                  </a:lnTo>
                  <a:lnTo>
                    <a:pt x="551" y="786"/>
                  </a:lnTo>
                  <a:lnTo>
                    <a:pt x="552" y="779"/>
                  </a:lnTo>
                  <a:lnTo>
                    <a:pt x="551" y="768"/>
                  </a:lnTo>
                  <a:lnTo>
                    <a:pt x="550" y="755"/>
                  </a:lnTo>
                  <a:lnTo>
                    <a:pt x="541" y="731"/>
                  </a:lnTo>
                  <a:lnTo>
                    <a:pt x="541" y="722"/>
                  </a:lnTo>
                  <a:lnTo>
                    <a:pt x="542" y="714"/>
                  </a:lnTo>
                  <a:lnTo>
                    <a:pt x="543" y="705"/>
                  </a:lnTo>
                  <a:lnTo>
                    <a:pt x="545" y="684"/>
                  </a:lnTo>
                  <a:lnTo>
                    <a:pt x="543" y="662"/>
                  </a:lnTo>
                  <a:lnTo>
                    <a:pt x="541" y="641"/>
                  </a:lnTo>
                  <a:lnTo>
                    <a:pt x="541" y="615"/>
                  </a:lnTo>
                  <a:lnTo>
                    <a:pt x="540" y="610"/>
                  </a:lnTo>
                  <a:lnTo>
                    <a:pt x="537" y="606"/>
                  </a:lnTo>
                  <a:lnTo>
                    <a:pt x="535" y="602"/>
                  </a:lnTo>
                  <a:lnTo>
                    <a:pt x="533" y="598"/>
                  </a:lnTo>
                  <a:lnTo>
                    <a:pt x="532" y="595"/>
                  </a:lnTo>
                  <a:lnTo>
                    <a:pt x="530" y="588"/>
                  </a:lnTo>
                  <a:lnTo>
                    <a:pt x="528" y="581"/>
                  </a:lnTo>
                  <a:lnTo>
                    <a:pt x="527" y="575"/>
                  </a:lnTo>
                  <a:lnTo>
                    <a:pt x="528" y="570"/>
                  </a:lnTo>
                  <a:lnTo>
                    <a:pt x="531" y="567"/>
                  </a:lnTo>
                  <a:lnTo>
                    <a:pt x="538" y="570"/>
                  </a:lnTo>
                  <a:lnTo>
                    <a:pt x="546" y="576"/>
                  </a:lnTo>
                  <a:lnTo>
                    <a:pt x="555" y="580"/>
                  </a:lnTo>
                  <a:lnTo>
                    <a:pt x="561" y="580"/>
                  </a:lnTo>
                  <a:lnTo>
                    <a:pt x="565" y="576"/>
                  </a:lnTo>
                  <a:lnTo>
                    <a:pt x="565" y="569"/>
                  </a:lnTo>
                  <a:lnTo>
                    <a:pt x="562" y="560"/>
                  </a:lnTo>
                  <a:lnTo>
                    <a:pt x="558" y="555"/>
                  </a:lnTo>
                  <a:lnTo>
                    <a:pt x="551" y="554"/>
                  </a:lnTo>
                  <a:lnTo>
                    <a:pt x="545" y="554"/>
                  </a:lnTo>
                  <a:lnTo>
                    <a:pt x="538" y="554"/>
                  </a:lnTo>
                  <a:lnTo>
                    <a:pt x="532" y="556"/>
                  </a:lnTo>
                  <a:lnTo>
                    <a:pt x="526" y="559"/>
                  </a:lnTo>
                  <a:lnTo>
                    <a:pt x="520" y="560"/>
                  </a:lnTo>
                  <a:lnTo>
                    <a:pt x="515" y="559"/>
                  </a:lnTo>
                  <a:lnTo>
                    <a:pt x="510" y="551"/>
                  </a:lnTo>
                  <a:lnTo>
                    <a:pt x="496" y="534"/>
                  </a:lnTo>
                  <a:lnTo>
                    <a:pt x="484" y="520"/>
                  </a:lnTo>
                  <a:lnTo>
                    <a:pt x="476" y="511"/>
                  </a:lnTo>
                  <a:lnTo>
                    <a:pt x="471" y="500"/>
                  </a:lnTo>
                  <a:lnTo>
                    <a:pt x="470" y="488"/>
                  </a:lnTo>
                  <a:lnTo>
                    <a:pt x="472" y="475"/>
                  </a:lnTo>
                  <a:lnTo>
                    <a:pt x="474" y="469"/>
                  </a:lnTo>
                  <a:lnTo>
                    <a:pt x="472" y="462"/>
                  </a:lnTo>
                  <a:lnTo>
                    <a:pt x="470" y="455"/>
                  </a:lnTo>
                  <a:lnTo>
                    <a:pt x="470" y="444"/>
                  </a:lnTo>
                  <a:lnTo>
                    <a:pt x="471" y="443"/>
                  </a:lnTo>
                  <a:lnTo>
                    <a:pt x="471" y="442"/>
                  </a:lnTo>
                  <a:lnTo>
                    <a:pt x="472" y="440"/>
                  </a:lnTo>
                  <a:lnTo>
                    <a:pt x="472" y="439"/>
                  </a:lnTo>
                  <a:lnTo>
                    <a:pt x="475" y="437"/>
                  </a:lnTo>
                  <a:lnTo>
                    <a:pt x="474" y="435"/>
                  </a:lnTo>
                  <a:lnTo>
                    <a:pt x="472" y="433"/>
                  </a:lnTo>
                  <a:lnTo>
                    <a:pt x="471" y="431"/>
                  </a:lnTo>
                  <a:lnTo>
                    <a:pt x="469" y="429"/>
                  </a:lnTo>
                  <a:lnTo>
                    <a:pt x="466" y="428"/>
                  </a:lnTo>
                  <a:lnTo>
                    <a:pt x="465" y="427"/>
                  </a:lnTo>
                  <a:lnTo>
                    <a:pt x="464" y="422"/>
                  </a:lnTo>
                  <a:lnTo>
                    <a:pt x="461" y="417"/>
                  </a:lnTo>
                  <a:lnTo>
                    <a:pt x="459" y="413"/>
                  </a:lnTo>
                  <a:lnTo>
                    <a:pt x="457" y="408"/>
                  </a:lnTo>
                  <a:lnTo>
                    <a:pt x="457" y="403"/>
                  </a:lnTo>
                  <a:lnTo>
                    <a:pt x="457" y="396"/>
                  </a:lnTo>
                  <a:lnTo>
                    <a:pt x="456" y="387"/>
                  </a:lnTo>
                  <a:lnTo>
                    <a:pt x="456" y="380"/>
                  </a:lnTo>
                  <a:lnTo>
                    <a:pt x="455" y="377"/>
                  </a:lnTo>
                  <a:lnTo>
                    <a:pt x="454" y="378"/>
                  </a:lnTo>
                  <a:lnTo>
                    <a:pt x="453" y="381"/>
                  </a:lnTo>
                  <a:lnTo>
                    <a:pt x="453" y="383"/>
                  </a:lnTo>
                  <a:lnTo>
                    <a:pt x="451" y="386"/>
                  </a:lnTo>
                  <a:lnTo>
                    <a:pt x="450" y="387"/>
                  </a:lnTo>
                  <a:lnTo>
                    <a:pt x="449" y="389"/>
                  </a:lnTo>
                  <a:lnTo>
                    <a:pt x="446" y="389"/>
                  </a:lnTo>
                  <a:lnTo>
                    <a:pt x="445" y="389"/>
                  </a:lnTo>
                  <a:lnTo>
                    <a:pt x="443" y="391"/>
                  </a:lnTo>
                  <a:lnTo>
                    <a:pt x="440" y="391"/>
                  </a:lnTo>
                  <a:lnTo>
                    <a:pt x="438" y="389"/>
                  </a:lnTo>
                  <a:lnTo>
                    <a:pt x="435" y="389"/>
                  </a:lnTo>
                  <a:lnTo>
                    <a:pt x="434" y="387"/>
                  </a:lnTo>
                  <a:lnTo>
                    <a:pt x="431" y="391"/>
                  </a:lnTo>
                  <a:lnTo>
                    <a:pt x="430" y="393"/>
                  </a:lnTo>
                  <a:lnTo>
                    <a:pt x="429" y="393"/>
                  </a:lnTo>
                  <a:lnTo>
                    <a:pt x="429" y="393"/>
                  </a:lnTo>
                  <a:lnTo>
                    <a:pt x="429" y="392"/>
                  </a:lnTo>
                  <a:lnTo>
                    <a:pt x="428" y="389"/>
                  </a:lnTo>
                  <a:lnTo>
                    <a:pt x="428" y="386"/>
                  </a:lnTo>
                  <a:lnTo>
                    <a:pt x="428" y="383"/>
                  </a:lnTo>
                  <a:lnTo>
                    <a:pt x="428" y="380"/>
                  </a:lnTo>
                  <a:lnTo>
                    <a:pt x="428" y="377"/>
                  </a:lnTo>
                  <a:lnTo>
                    <a:pt x="429" y="373"/>
                  </a:lnTo>
                  <a:lnTo>
                    <a:pt x="429" y="372"/>
                  </a:lnTo>
                  <a:lnTo>
                    <a:pt x="426" y="368"/>
                  </a:lnTo>
                  <a:lnTo>
                    <a:pt x="425" y="366"/>
                  </a:lnTo>
                  <a:lnTo>
                    <a:pt x="423" y="363"/>
                  </a:lnTo>
                  <a:lnTo>
                    <a:pt x="421" y="362"/>
                  </a:lnTo>
                  <a:lnTo>
                    <a:pt x="419" y="360"/>
                  </a:lnTo>
                  <a:lnTo>
                    <a:pt x="418" y="356"/>
                  </a:lnTo>
                  <a:lnTo>
                    <a:pt x="419" y="352"/>
                  </a:lnTo>
                  <a:lnTo>
                    <a:pt x="421" y="348"/>
                  </a:lnTo>
                  <a:lnTo>
                    <a:pt x="424" y="343"/>
                  </a:lnTo>
                  <a:lnTo>
                    <a:pt x="425" y="340"/>
                  </a:lnTo>
                  <a:lnTo>
                    <a:pt x="426" y="338"/>
                  </a:lnTo>
                  <a:lnTo>
                    <a:pt x="426" y="335"/>
                  </a:lnTo>
                  <a:lnTo>
                    <a:pt x="426" y="334"/>
                  </a:lnTo>
                  <a:lnTo>
                    <a:pt x="425" y="330"/>
                  </a:lnTo>
                  <a:lnTo>
                    <a:pt x="423" y="327"/>
                  </a:lnTo>
                  <a:lnTo>
                    <a:pt x="420" y="321"/>
                  </a:lnTo>
                  <a:lnTo>
                    <a:pt x="418" y="315"/>
                  </a:lnTo>
                  <a:lnTo>
                    <a:pt x="415" y="309"/>
                  </a:lnTo>
                  <a:lnTo>
                    <a:pt x="413" y="305"/>
                  </a:lnTo>
                  <a:lnTo>
                    <a:pt x="410" y="301"/>
                  </a:lnTo>
                  <a:lnTo>
                    <a:pt x="410" y="299"/>
                  </a:lnTo>
                  <a:lnTo>
                    <a:pt x="409" y="295"/>
                  </a:lnTo>
                  <a:lnTo>
                    <a:pt x="409" y="292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85"/>
                  </a:lnTo>
                  <a:lnTo>
                    <a:pt x="406" y="283"/>
                  </a:lnTo>
                  <a:lnTo>
                    <a:pt x="405" y="281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5"/>
                  </a:lnTo>
                  <a:lnTo>
                    <a:pt x="398" y="274"/>
                  </a:lnTo>
                  <a:lnTo>
                    <a:pt x="396" y="271"/>
                  </a:lnTo>
                  <a:lnTo>
                    <a:pt x="395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1" y="275"/>
                  </a:lnTo>
                  <a:lnTo>
                    <a:pt x="391" y="276"/>
                  </a:lnTo>
                  <a:lnTo>
                    <a:pt x="390" y="279"/>
                  </a:lnTo>
                  <a:lnTo>
                    <a:pt x="390" y="281"/>
                  </a:lnTo>
                  <a:lnTo>
                    <a:pt x="389" y="285"/>
                  </a:lnTo>
                  <a:lnTo>
                    <a:pt x="388" y="287"/>
                  </a:lnTo>
                  <a:lnTo>
                    <a:pt x="386" y="290"/>
                  </a:lnTo>
                  <a:lnTo>
                    <a:pt x="385" y="291"/>
                  </a:lnTo>
                  <a:lnTo>
                    <a:pt x="384" y="290"/>
                  </a:lnTo>
                  <a:lnTo>
                    <a:pt x="380" y="286"/>
                  </a:lnTo>
                  <a:lnTo>
                    <a:pt x="379" y="279"/>
                  </a:lnTo>
                  <a:lnTo>
                    <a:pt x="379" y="270"/>
                  </a:lnTo>
                  <a:lnTo>
                    <a:pt x="379" y="264"/>
                  </a:lnTo>
                  <a:lnTo>
                    <a:pt x="380" y="261"/>
                  </a:lnTo>
                  <a:lnTo>
                    <a:pt x="382" y="260"/>
                  </a:lnTo>
                  <a:lnTo>
                    <a:pt x="383" y="258"/>
                  </a:lnTo>
                  <a:lnTo>
                    <a:pt x="384" y="255"/>
                  </a:lnTo>
                  <a:lnTo>
                    <a:pt x="384" y="253"/>
                  </a:lnTo>
                  <a:lnTo>
                    <a:pt x="384" y="249"/>
                  </a:lnTo>
                  <a:lnTo>
                    <a:pt x="383" y="244"/>
                  </a:lnTo>
                  <a:lnTo>
                    <a:pt x="382" y="239"/>
                  </a:lnTo>
                  <a:lnTo>
                    <a:pt x="380" y="235"/>
                  </a:lnTo>
                  <a:lnTo>
                    <a:pt x="379" y="230"/>
                  </a:lnTo>
                  <a:lnTo>
                    <a:pt x="377" y="228"/>
                  </a:lnTo>
                  <a:lnTo>
                    <a:pt x="374" y="225"/>
                  </a:lnTo>
                  <a:lnTo>
                    <a:pt x="373" y="223"/>
                  </a:lnTo>
                  <a:lnTo>
                    <a:pt x="370" y="220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2" y="214"/>
                  </a:lnTo>
                  <a:lnTo>
                    <a:pt x="372" y="213"/>
                  </a:lnTo>
                  <a:lnTo>
                    <a:pt x="370" y="209"/>
                  </a:lnTo>
                  <a:lnTo>
                    <a:pt x="369" y="209"/>
                  </a:lnTo>
                  <a:lnTo>
                    <a:pt x="368" y="209"/>
                  </a:lnTo>
                  <a:lnTo>
                    <a:pt x="365" y="210"/>
                  </a:lnTo>
                  <a:lnTo>
                    <a:pt x="363" y="210"/>
                  </a:lnTo>
                  <a:lnTo>
                    <a:pt x="362" y="212"/>
                  </a:lnTo>
                  <a:lnTo>
                    <a:pt x="360" y="212"/>
                  </a:lnTo>
                  <a:lnTo>
                    <a:pt x="355" y="212"/>
                  </a:lnTo>
                  <a:lnTo>
                    <a:pt x="354" y="212"/>
                  </a:lnTo>
                  <a:lnTo>
                    <a:pt x="353" y="210"/>
                  </a:lnTo>
                  <a:lnTo>
                    <a:pt x="353" y="209"/>
                  </a:lnTo>
                  <a:lnTo>
                    <a:pt x="353" y="208"/>
                  </a:lnTo>
                  <a:lnTo>
                    <a:pt x="353" y="207"/>
                  </a:lnTo>
                  <a:lnTo>
                    <a:pt x="349" y="209"/>
                  </a:lnTo>
                  <a:lnTo>
                    <a:pt x="347" y="212"/>
                  </a:lnTo>
                  <a:lnTo>
                    <a:pt x="345" y="213"/>
                  </a:lnTo>
                  <a:lnTo>
                    <a:pt x="343" y="212"/>
                  </a:lnTo>
                  <a:lnTo>
                    <a:pt x="342" y="209"/>
                  </a:lnTo>
                  <a:lnTo>
                    <a:pt x="339" y="205"/>
                  </a:lnTo>
                  <a:lnTo>
                    <a:pt x="337" y="202"/>
                  </a:lnTo>
                  <a:lnTo>
                    <a:pt x="337" y="197"/>
                  </a:lnTo>
                  <a:lnTo>
                    <a:pt x="337" y="192"/>
                  </a:lnTo>
                  <a:lnTo>
                    <a:pt x="337" y="189"/>
                  </a:lnTo>
                  <a:lnTo>
                    <a:pt x="335" y="188"/>
                  </a:lnTo>
                  <a:lnTo>
                    <a:pt x="333" y="187"/>
                  </a:lnTo>
                  <a:lnTo>
                    <a:pt x="332" y="186"/>
                  </a:lnTo>
                  <a:lnTo>
                    <a:pt x="330" y="184"/>
                  </a:lnTo>
                  <a:lnTo>
                    <a:pt x="329" y="183"/>
                  </a:lnTo>
                  <a:lnTo>
                    <a:pt x="324" y="177"/>
                  </a:lnTo>
                  <a:lnTo>
                    <a:pt x="320" y="168"/>
                  </a:lnTo>
                  <a:lnTo>
                    <a:pt x="318" y="161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12" y="152"/>
                  </a:lnTo>
                  <a:lnTo>
                    <a:pt x="312" y="151"/>
                  </a:lnTo>
                  <a:lnTo>
                    <a:pt x="312" y="147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10" y="141"/>
                  </a:lnTo>
                  <a:lnTo>
                    <a:pt x="310" y="138"/>
                  </a:lnTo>
                  <a:lnTo>
                    <a:pt x="309" y="137"/>
                  </a:lnTo>
                  <a:lnTo>
                    <a:pt x="309" y="136"/>
                  </a:lnTo>
                  <a:lnTo>
                    <a:pt x="308" y="137"/>
                  </a:lnTo>
                  <a:lnTo>
                    <a:pt x="303" y="140"/>
                  </a:lnTo>
                  <a:lnTo>
                    <a:pt x="299" y="147"/>
                  </a:lnTo>
                  <a:lnTo>
                    <a:pt x="297" y="156"/>
                  </a:lnTo>
                  <a:lnTo>
                    <a:pt x="294" y="163"/>
                  </a:lnTo>
                  <a:lnTo>
                    <a:pt x="292" y="169"/>
                  </a:lnTo>
                  <a:lnTo>
                    <a:pt x="288" y="171"/>
                  </a:lnTo>
                  <a:lnTo>
                    <a:pt x="284" y="169"/>
                  </a:lnTo>
                  <a:lnTo>
                    <a:pt x="281" y="166"/>
                  </a:lnTo>
                  <a:lnTo>
                    <a:pt x="277" y="162"/>
                  </a:lnTo>
                  <a:lnTo>
                    <a:pt x="273" y="159"/>
                  </a:lnTo>
                  <a:lnTo>
                    <a:pt x="267" y="157"/>
                  </a:lnTo>
                  <a:lnTo>
                    <a:pt x="259" y="154"/>
                  </a:lnTo>
                  <a:lnTo>
                    <a:pt x="252" y="156"/>
                  </a:lnTo>
                  <a:lnTo>
                    <a:pt x="244" y="159"/>
                  </a:lnTo>
                  <a:lnTo>
                    <a:pt x="242" y="162"/>
                  </a:lnTo>
                  <a:lnTo>
                    <a:pt x="241" y="162"/>
                  </a:lnTo>
                  <a:lnTo>
                    <a:pt x="239" y="159"/>
                  </a:lnTo>
                  <a:lnTo>
                    <a:pt x="238" y="158"/>
                  </a:lnTo>
                  <a:lnTo>
                    <a:pt x="237" y="154"/>
                  </a:lnTo>
                  <a:lnTo>
                    <a:pt x="236" y="152"/>
                  </a:lnTo>
                  <a:lnTo>
                    <a:pt x="235" y="148"/>
                  </a:lnTo>
                  <a:lnTo>
                    <a:pt x="233" y="146"/>
                  </a:lnTo>
                  <a:lnTo>
                    <a:pt x="231" y="143"/>
                  </a:lnTo>
                  <a:lnTo>
                    <a:pt x="230" y="142"/>
                  </a:lnTo>
                  <a:lnTo>
                    <a:pt x="227" y="142"/>
                  </a:lnTo>
                  <a:lnTo>
                    <a:pt x="225" y="143"/>
                  </a:lnTo>
                  <a:lnTo>
                    <a:pt x="223" y="143"/>
                  </a:lnTo>
                  <a:lnTo>
                    <a:pt x="221" y="142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7" y="133"/>
                  </a:lnTo>
                  <a:lnTo>
                    <a:pt x="216" y="131"/>
                  </a:lnTo>
                  <a:lnTo>
                    <a:pt x="211" y="130"/>
                  </a:lnTo>
                  <a:lnTo>
                    <a:pt x="205" y="130"/>
                  </a:lnTo>
                  <a:lnTo>
                    <a:pt x="198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6" y="148"/>
                  </a:lnTo>
                  <a:lnTo>
                    <a:pt x="198" y="152"/>
                  </a:lnTo>
                  <a:lnTo>
                    <a:pt x="197" y="157"/>
                  </a:lnTo>
                  <a:lnTo>
                    <a:pt x="197" y="161"/>
                  </a:lnTo>
                  <a:lnTo>
                    <a:pt x="196" y="162"/>
                  </a:lnTo>
                  <a:lnTo>
                    <a:pt x="193" y="164"/>
                  </a:lnTo>
                  <a:lnTo>
                    <a:pt x="191" y="164"/>
                  </a:lnTo>
                  <a:lnTo>
                    <a:pt x="190" y="166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1" y="173"/>
                  </a:lnTo>
                  <a:lnTo>
                    <a:pt x="178" y="176"/>
                  </a:lnTo>
                  <a:lnTo>
                    <a:pt x="177" y="179"/>
                  </a:lnTo>
                  <a:lnTo>
                    <a:pt x="173" y="182"/>
                  </a:lnTo>
                  <a:lnTo>
                    <a:pt x="171" y="184"/>
                  </a:lnTo>
                  <a:lnTo>
                    <a:pt x="168" y="186"/>
                  </a:lnTo>
                  <a:lnTo>
                    <a:pt x="166" y="188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3"/>
                  </a:lnTo>
                  <a:lnTo>
                    <a:pt x="156" y="194"/>
                  </a:lnTo>
                  <a:lnTo>
                    <a:pt x="155" y="193"/>
                  </a:lnTo>
                  <a:lnTo>
                    <a:pt x="155" y="188"/>
                  </a:lnTo>
                  <a:lnTo>
                    <a:pt x="155" y="182"/>
                  </a:lnTo>
                  <a:lnTo>
                    <a:pt x="155" y="177"/>
                  </a:lnTo>
                  <a:lnTo>
                    <a:pt x="156" y="173"/>
                  </a:lnTo>
                  <a:lnTo>
                    <a:pt x="155" y="171"/>
                  </a:lnTo>
                  <a:lnTo>
                    <a:pt x="155" y="169"/>
                  </a:lnTo>
                  <a:lnTo>
                    <a:pt x="154" y="168"/>
                  </a:lnTo>
                  <a:lnTo>
                    <a:pt x="152" y="167"/>
                  </a:lnTo>
                  <a:lnTo>
                    <a:pt x="152" y="166"/>
                  </a:lnTo>
                  <a:lnTo>
                    <a:pt x="152" y="163"/>
                  </a:lnTo>
                  <a:lnTo>
                    <a:pt x="152" y="159"/>
                  </a:lnTo>
                  <a:lnTo>
                    <a:pt x="156" y="154"/>
                  </a:lnTo>
                  <a:lnTo>
                    <a:pt x="159" y="148"/>
                  </a:lnTo>
                  <a:lnTo>
                    <a:pt x="161" y="142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62" y="135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8" y="133"/>
                  </a:lnTo>
                  <a:lnTo>
                    <a:pt x="171" y="132"/>
                  </a:lnTo>
                  <a:lnTo>
                    <a:pt x="172" y="130"/>
                  </a:lnTo>
                  <a:lnTo>
                    <a:pt x="173" y="127"/>
                  </a:lnTo>
                  <a:lnTo>
                    <a:pt x="173" y="123"/>
                  </a:lnTo>
                  <a:lnTo>
                    <a:pt x="173" y="120"/>
                  </a:lnTo>
                  <a:lnTo>
                    <a:pt x="173" y="117"/>
                  </a:lnTo>
                  <a:lnTo>
                    <a:pt x="172" y="116"/>
                  </a:lnTo>
                  <a:lnTo>
                    <a:pt x="171" y="116"/>
                  </a:lnTo>
                  <a:lnTo>
                    <a:pt x="168" y="117"/>
                  </a:lnTo>
                  <a:lnTo>
                    <a:pt x="167" y="118"/>
                  </a:lnTo>
                  <a:lnTo>
                    <a:pt x="165" y="120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0" y="144"/>
                  </a:lnTo>
                  <a:lnTo>
                    <a:pt x="147" y="146"/>
                  </a:lnTo>
                  <a:lnTo>
                    <a:pt x="146" y="148"/>
                  </a:lnTo>
                  <a:lnTo>
                    <a:pt x="145" y="151"/>
                  </a:lnTo>
                  <a:lnTo>
                    <a:pt x="145" y="154"/>
                  </a:lnTo>
                  <a:lnTo>
                    <a:pt x="145" y="162"/>
                  </a:lnTo>
                  <a:lnTo>
                    <a:pt x="144" y="168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9" y="176"/>
                  </a:lnTo>
                  <a:lnTo>
                    <a:pt x="137" y="177"/>
                  </a:lnTo>
                  <a:lnTo>
                    <a:pt x="135" y="178"/>
                  </a:lnTo>
                  <a:lnTo>
                    <a:pt x="134" y="179"/>
                  </a:lnTo>
                  <a:lnTo>
                    <a:pt x="132" y="181"/>
                  </a:lnTo>
                  <a:lnTo>
                    <a:pt x="130" y="184"/>
                  </a:lnTo>
                  <a:lnTo>
                    <a:pt x="130" y="187"/>
                  </a:lnTo>
                  <a:lnTo>
                    <a:pt x="130" y="189"/>
                  </a:lnTo>
                  <a:lnTo>
                    <a:pt x="130" y="190"/>
                  </a:lnTo>
                  <a:lnTo>
                    <a:pt x="130" y="192"/>
                  </a:lnTo>
                  <a:lnTo>
                    <a:pt x="131" y="193"/>
                  </a:lnTo>
                  <a:lnTo>
                    <a:pt x="131" y="194"/>
                  </a:lnTo>
                  <a:lnTo>
                    <a:pt x="132" y="197"/>
                  </a:lnTo>
                  <a:lnTo>
                    <a:pt x="131" y="200"/>
                  </a:lnTo>
                  <a:lnTo>
                    <a:pt x="130" y="203"/>
                  </a:lnTo>
                  <a:lnTo>
                    <a:pt x="129" y="204"/>
                  </a:lnTo>
                  <a:lnTo>
                    <a:pt x="126" y="204"/>
                  </a:lnTo>
                  <a:lnTo>
                    <a:pt x="124" y="204"/>
                  </a:lnTo>
                  <a:lnTo>
                    <a:pt x="121" y="203"/>
                  </a:lnTo>
                  <a:lnTo>
                    <a:pt x="119" y="202"/>
                  </a:lnTo>
                  <a:lnTo>
                    <a:pt x="117" y="203"/>
                  </a:lnTo>
                  <a:lnTo>
                    <a:pt x="117" y="205"/>
                  </a:lnTo>
                  <a:lnTo>
                    <a:pt x="117" y="208"/>
                  </a:lnTo>
                  <a:lnTo>
                    <a:pt x="119" y="210"/>
                  </a:lnTo>
                  <a:lnTo>
                    <a:pt x="120" y="212"/>
                  </a:lnTo>
                  <a:lnTo>
                    <a:pt x="121" y="212"/>
                  </a:lnTo>
                  <a:lnTo>
                    <a:pt x="125" y="215"/>
                  </a:lnTo>
                  <a:lnTo>
                    <a:pt x="127" y="219"/>
                  </a:lnTo>
                  <a:lnTo>
                    <a:pt x="127" y="225"/>
                  </a:lnTo>
                  <a:lnTo>
                    <a:pt x="124" y="233"/>
                  </a:lnTo>
                  <a:lnTo>
                    <a:pt x="121" y="241"/>
                  </a:lnTo>
                  <a:lnTo>
                    <a:pt x="116" y="246"/>
                  </a:lnTo>
                  <a:lnTo>
                    <a:pt x="110" y="250"/>
                  </a:lnTo>
                  <a:lnTo>
                    <a:pt x="105" y="254"/>
                  </a:lnTo>
                  <a:lnTo>
                    <a:pt x="99" y="261"/>
                  </a:lnTo>
                  <a:lnTo>
                    <a:pt x="92" y="271"/>
                  </a:lnTo>
                  <a:lnTo>
                    <a:pt x="88" y="283"/>
                  </a:lnTo>
                  <a:lnTo>
                    <a:pt x="86" y="286"/>
                  </a:lnTo>
                  <a:lnTo>
                    <a:pt x="85" y="289"/>
                  </a:lnTo>
                  <a:lnTo>
                    <a:pt x="85" y="291"/>
                  </a:lnTo>
                  <a:lnTo>
                    <a:pt x="85" y="292"/>
                  </a:lnTo>
                  <a:lnTo>
                    <a:pt x="81" y="295"/>
                  </a:lnTo>
                  <a:lnTo>
                    <a:pt x="79" y="296"/>
                  </a:lnTo>
                  <a:lnTo>
                    <a:pt x="76" y="297"/>
                  </a:lnTo>
                  <a:lnTo>
                    <a:pt x="74" y="301"/>
                  </a:lnTo>
                  <a:lnTo>
                    <a:pt x="69" y="315"/>
                  </a:lnTo>
                  <a:lnTo>
                    <a:pt x="61" y="322"/>
                  </a:lnTo>
                  <a:lnTo>
                    <a:pt x="59" y="324"/>
                  </a:lnTo>
                  <a:lnTo>
                    <a:pt x="56" y="325"/>
                  </a:lnTo>
                  <a:lnTo>
                    <a:pt x="54" y="324"/>
                  </a:lnTo>
                  <a:lnTo>
                    <a:pt x="51" y="322"/>
                  </a:lnTo>
                  <a:lnTo>
                    <a:pt x="51" y="319"/>
                  </a:lnTo>
                  <a:lnTo>
                    <a:pt x="50" y="314"/>
                  </a:lnTo>
                  <a:lnTo>
                    <a:pt x="50" y="310"/>
                  </a:lnTo>
                  <a:lnTo>
                    <a:pt x="50" y="306"/>
                  </a:lnTo>
                  <a:lnTo>
                    <a:pt x="51" y="304"/>
                  </a:lnTo>
                  <a:lnTo>
                    <a:pt x="53" y="301"/>
                  </a:lnTo>
                  <a:lnTo>
                    <a:pt x="55" y="300"/>
                  </a:lnTo>
                  <a:lnTo>
                    <a:pt x="56" y="300"/>
                  </a:lnTo>
                  <a:lnTo>
                    <a:pt x="58" y="299"/>
                  </a:lnTo>
                  <a:lnTo>
                    <a:pt x="59" y="297"/>
                  </a:lnTo>
                  <a:lnTo>
                    <a:pt x="61" y="296"/>
                  </a:lnTo>
                  <a:lnTo>
                    <a:pt x="63" y="294"/>
                  </a:lnTo>
                  <a:lnTo>
                    <a:pt x="63" y="291"/>
                  </a:lnTo>
                  <a:lnTo>
                    <a:pt x="64" y="290"/>
                  </a:lnTo>
                  <a:lnTo>
                    <a:pt x="65" y="287"/>
                  </a:lnTo>
                  <a:lnTo>
                    <a:pt x="66" y="285"/>
                  </a:lnTo>
                  <a:lnTo>
                    <a:pt x="69" y="284"/>
                  </a:lnTo>
                  <a:lnTo>
                    <a:pt x="69" y="281"/>
                  </a:lnTo>
                  <a:lnTo>
                    <a:pt x="70" y="280"/>
                  </a:lnTo>
                  <a:lnTo>
                    <a:pt x="70" y="278"/>
                  </a:lnTo>
                  <a:lnTo>
                    <a:pt x="70" y="275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69"/>
                  </a:lnTo>
                  <a:lnTo>
                    <a:pt x="74" y="268"/>
                  </a:lnTo>
                  <a:lnTo>
                    <a:pt x="76" y="266"/>
                  </a:lnTo>
                  <a:lnTo>
                    <a:pt x="78" y="265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0" y="256"/>
                  </a:lnTo>
                  <a:lnTo>
                    <a:pt x="81" y="254"/>
                  </a:lnTo>
                  <a:lnTo>
                    <a:pt x="83" y="251"/>
                  </a:lnTo>
                  <a:lnTo>
                    <a:pt x="83" y="243"/>
                  </a:lnTo>
                  <a:lnTo>
                    <a:pt x="85" y="235"/>
                  </a:lnTo>
                  <a:lnTo>
                    <a:pt x="88" y="228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9" y="220"/>
                  </a:lnTo>
                  <a:lnTo>
                    <a:pt x="90" y="217"/>
                  </a:lnTo>
                  <a:lnTo>
                    <a:pt x="90" y="215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5" y="214"/>
                  </a:lnTo>
                  <a:lnTo>
                    <a:pt x="85" y="215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1" y="222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6" y="220"/>
                  </a:lnTo>
                  <a:lnTo>
                    <a:pt x="76" y="219"/>
                  </a:lnTo>
                  <a:lnTo>
                    <a:pt x="76" y="218"/>
                  </a:lnTo>
                  <a:lnTo>
                    <a:pt x="76" y="217"/>
                  </a:lnTo>
                  <a:lnTo>
                    <a:pt x="76" y="214"/>
                  </a:lnTo>
                  <a:lnTo>
                    <a:pt x="76" y="213"/>
                  </a:lnTo>
                  <a:lnTo>
                    <a:pt x="75" y="212"/>
                  </a:lnTo>
                  <a:lnTo>
                    <a:pt x="74" y="212"/>
                  </a:lnTo>
                  <a:lnTo>
                    <a:pt x="74" y="214"/>
                  </a:lnTo>
                  <a:lnTo>
                    <a:pt x="73" y="215"/>
                  </a:lnTo>
                  <a:lnTo>
                    <a:pt x="70" y="218"/>
                  </a:lnTo>
                  <a:lnTo>
                    <a:pt x="69" y="220"/>
                  </a:lnTo>
                  <a:lnTo>
                    <a:pt x="69" y="223"/>
                  </a:lnTo>
                  <a:lnTo>
                    <a:pt x="68" y="224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8" y="232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5" y="235"/>
                  </a:lnTo>
                  <a:lnTo>
                    <a:pt x="64" y="234"/>
                  </a:lnTo>
                  <a:lnTo>
                    <a:pt x="63" y="233"/>
                  </a:lnTo>
                  <a:lnTo>
                    <a:pt x="63" y="232"/>
                  </a:lnTo>
                  <a:lnTo>
                    <a:pt x="61" y="229"/>
                  </a:lnTo>
                  <a:lnTo>
                    <a:pt x="61" y="228"/>
                  </a:lnTo>
                  <a:lnTo>
                    <a:pt x="60" y="225"/>
                  </a:lnTo>
                  <a:lnTo>
                    <a:pt x="58" y="222"/>
                  </a:lnTo>
                  <a:lnTo>
                    <a:pt x="56" y="219"/>
                  </a:lnTo>
                  <a:lnTo>
                    <a:pt x="54" y="218"/>
                  </a:lnTo>
                  <a:lnTo>
                    <a:pt x="51" y="217"/>
                  </a:lnTo>
                  <a:lnTo>
                    <a:pt x="49" y="217"/>
                  </a:lnTo>
                  <a:lnTo>
                    <a:pt x="48" y="219"/>
                  </a:lnTo>
                  <a:lnTo>
                    <a:pt x="45" y="223"/>
                  </a:lnTo>
                  <a:lnTo>
                    <a:pt x="43" y="227"/>
                  </a:lnTo>
                  <a:lnTo>
                    <a:pt x="41" y="229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38" y="219"/>
                  </a:lnTo>
                  <a:lnTo>
                    <a:pt x="38" y="217"/>
                  </a:lnTo>
                  <a:lnTo>
                    <a:pt x="38" y="213"/>
                  </a:lnTo>
                  <a:lnTo>
                    <a:pt x="36" y="210"/>
                  </a:lnTo>
                  <a:lnTo>
                    <a:pt x="36" y="208"/>
                  </a:lnTo>
                  <a:lnTo>
                    <a:pt x="38" y="204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6" y="183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31" y="183"/>
                  </a:lnTo>
                  <a:lnTo>
                    <a:pt x="30" y="184"/>
                  </a:lnTo>
                  <a:lnTo>
                    <a:pt x="29" y="187"/>
                  </a:lnTo>
                  <a:lnTo>
                    <a:pt x="29" y="189"/>
                  </a:lnTo>
                  <a:lnTo>
                    <a:pt x="28" y="190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21" y="188"/>
                  </a:lnTo>
                  <a:lnTo>
                    <a:pt x="19" y="183"/>
                  </a:lnTo>
                  <a:lnTo>
                    <a:pt x="17" y="181"/>
                  </a:lnTo>
                  <a:lnTo>
                    <a:pt x="14" y="177"/>
                  </a:lnTo>
                  <a:lnTo>
                    <a:pt x="12" y="173"/>
                  </a:lnTo>
                  <a:lnTo>
                    <a:pt x="10" y="17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7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62"/>
                  </a:lnTo>
                  <a:lnTo>
                    <a:pt x="7" y="162"/>
                  </a:lnTo>
                  <a:lnTo>
                    <a:pt x="9" y="163"/>
                  </a:lnTo>
                  <a:lnTo>
                    <a:pt x="14" y="164"/>
                  </a:lnTo>
                  <a:lnTo>
                    <a:pt x="19" y="164"/>
                  </a:lnTo>
                  <a:lnTo>
                    <a:pt x="24" y="163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6" y="158"/>
                  </a:lnTo>
                  <a:lnTo>
                    <a:pt x="25" y="157"/>
                  </a:lnTo>
                  <a:lnTo>
                    <a:pt x="23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7"/>
                  </a:lnTo>
                  <a:lnTo>
                    <a:pt x="17" y="157"/>
                  </a:lnTo>
                  <a:lnTo>
                    <a:pt x="17" y="157"/>
                  </a:lnTo>
                  <a:lnTo>
                    <a:pt x="14" y="157"/>
                  </a:lnTo>
                  <a:lnTo>
                    <a:pt x="13" y="154"/>
                  </a:lnTo>
                  <a:lnTo>
                    <a:pt x="10" y="152"/>
                  </a:lnTo>
                  <a:lnTo>
                    <a:pt x="9" y="149"/>
                  </a:lnTo>
                  <a:lnTo>
                    <a:pt x="8" y="148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5" y="147"/>
                  </a:lnTo>
                  <a:lnTo>
                    <a:pt x="4" y="146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37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2" y="127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5" y="117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19" y="79"/>
                  </a:lnTo>
                  <a:lnTo>
                    <a:pt x="20" y="74"/>
                  </a:lnTo>
                  <a:lnTo>
                    <a:pt x="21" y="69"/>
                  </a:lnTo>
                  <a:lnTo>
                    <a:pt x="24" y="66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9" y="64"/>
                  </a:lnTo>
                  <a:lnTo>
                    <a:pt x="40" y="61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1" y="59"/>
                  </a:lnTo>
                  <a:lnTo>
                    <a:pt x="53" y="59"/>
                  </a:lnTo>
                  <a:lnTo>
                    <a:pt x="56" y="52"/>
                  </a:lnTo>
                  <a:lnTo>
                    <a:pt x="60" y="44"/>
                  </a:lnTo>
                  <a:lnTo>
                    <a:pt x="61" y="38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5" y="10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121903" tIns="60951" rIns="121903" bIns="60951" numCol="1" anchor="t" anchorCtr="0" compatLnSpc="1"/>
            <a:lstStyle/>
            <a:p>
              <a:pPr marL="0" marR="0" lvl="0" indent="0" algn="l" defTabSz="1243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5211" y="392"/>
              <a:ext cx="1012" cy="308"/>
            </a:xfrm>
            <a:custGeom>
              <a:avLst/>
              <a:gdLst>
                <a:gd name="T0" fmla="*/ 150 w 3036"/>
                <a:gd name="T1" fmla="*/ 332 h 923"/>
                <a:gd name="T2" fmla="*/ 226 w 3036"/>
                <a:gd name="T3" fmla="*/ 296 h 923"/>
                <a:gd name="T4" fmla="*/ 2110 w 3036"/>
                <a:gd name="T5" fmla="*/ 176 h 923"/>
                <a:gd name="T6" fmla="*/ 2158 w 3036"/>
                <a:gd name="T7" fmla="*/ 163 h 923"/>
                <a:gd name="T8" fmla="*/ 2208 w 3036"/>
                <a:gd name="T9" fmla="*/ 220 h 923"/>
                <a:gd name="T10" fmla="*/ 2104 w 3036"/>
                <a:gd name="T11" fmla="*/ 263 h 923"/>
                <a:gd name="T12" fmla="*/ 2091 w 3036"/>
                <a:gd name="T13" fmla="*/ 199 h 923"/>
                <a:gd name="T14" fmla="*/ 2073 w 3036"/>
                <a:gd name="T15" fmla="*/ 151 h 923"/>
                <a:gd name="T16" fmla="*/ 929 w 3036"/>
                <a:gd name="T17" fmla="*/ 155 h 923"/>
                <a:gd name="T18" fmla="*/ 814 w 3036"/>
                <a:gd name="T19" fmla="*/ 205 h 923"/>
                <a:gd name="T20" fmla="*/ 805 w 3036"/>
                <a:gd name="T21" fmla="*/ 94 h 923"/>
                <a:gd name="T22" fmla="*/ 44 w 3036"/>
                <a:gd name="T23" fmla="*/ 102 h 923"/>
                <a:gd name="T24" fmla="*/ 86 w 3036"/>
                <a:gd name="T25" fmla="*/ 145 h 923"/>
                <a:gd name="T26" fmla="*/ 90 w 3036"/>
                <a:gd name="T27" fmla="*/ 80 h 923"/>
                <a:gd name="T28" fmla="*/ 2678 w 3036"/>
                <a:gd name="T29" fmla="*/ 792 h 923"/>
                <a:gd name="T30" fmla="*/ 2528 w 3036"/>
                <a:gd name="T31" fmla="*/ 906 h 923"/>
                <a:gd name="T32" fmla="*/ 2489 w 3036"/>
                <a:gd name="T33" fmla="*/ 878 h 923"/>
                <a:gd name="T34" fmla="*/ 2363 w 3036"/>
                <a:gd name="T35" fmla="*/ 840 h 923"/>
                <a:gd name="T36" fmla="*/ 2367 w 3036"/>
                <a:gd name="T37" fmla="*/ 770 h 923"/>
                <a:gd name="T38" fmla="*/ 2407 w 3036"/>
                <a:gd name="T39" fmla="*/ 718 h 923"/>
                <a:gd name="T40" fmla="*/ 2451 w 3036"/>
                <a:gd name="T41" fmla="*/ 652 h 923"/>
                <a:gd name="T42" fmla="*/ 2475 w 3036"/>
                <a:gd name="T43" fmla="*/ 530 h 923"/>
                <a:gd name="T44" fmla="*/ 2503 w 3036"/>
                <a:gd name="T45" fmla="*/ 625 h 923"/>
                <a:gd name="T46" fmla="*/ 2534 w 3036"/>
                <a:gd name="T47" fmla="*/ 618 h 923"/>
                <a:gd name="T48" fmla="*/ 2569 w 3036"/>
                <a:gd name="T49" fmla="*/ 536 h 923"/>
                <a:gd name="T50" fmla="*/ 2574 w 3036"/>
                <a:gd name="T51" fmla="*/ 489 h 923"/>
                <a:gd name="T52" fmla="*/ 2626 w 3036"/>
                <a:gd name="T53" fmla="*/ 468 h 923"/>
                <a:gd name="T54" fmla="*/ 2578 w 3036"/>
                <a:gd name="T55" fmla="*/ 467 h 923"/>
                <a:gd name="T56" fmla="*/ 2565 w 3036"/>
                <a:gd name="T57" fmla="*/ 347 h 923"/>
                <a:gd name="T58" fmla="*/ 2550 w 3036"/>
                <a:gd name="T59" fmla="*/ 296 h 923"/>
                <a:gd name="T60" fmla="*/ 2543 w 3036"/>
                <a:gd name="T61" fmla="*/ 462 h 923"/>
                <a:gd name="T62" fmla="*/ 2505 w 3036"/>
                <a:gd name="T63" fmla="*/ 591 h 923"/>
                <a:gd name="T64" fmla="*/ 2492 w 3036"/>
                <a:gd name="T65" fmla="*/ 515 h 923"/>
                <a:gd name="T66" fmla="*/ 2478 w 3036"/>
                <a:gd name="T67" fmla="*/ 477 h 923"/>
                <a:gd name="T68" fmla="*/ 2422 w 3036"/>
                <a:gd name="T69" fmla="*/ 433 h 923"/>
                <a:gd name="T70" fmla="*/ 2454 w 3036"/>
                <a:gd name="T71" fmla="*/ 316 h 923"/>
                <a:gd name="T72" fmla="*/ 2482 w 3036"/>
                <a:gd name="T73" fmla="*/ 196 h 923"/>
                <a:gd name="T74" fmla="*/ 2494 w 3036"/>
                <a:gd name="T75" fmla="*/ 136 h 923"/>
                <a:gd name="T76" fmla="*/ 2502 w 3036"/>
                <a:gd name="T77" fmla="*/ 95 h 923"/>
                <a:gd name="T78" fmla="*/ 2527 w 3036"/>
                <a:gd name="T79" fmla="*/ 92 h 923"/>
                <a:gd name="T80" fmla="*/ 2548 w 3036"/>
                <a:gd name="T81" fmla="*/ 65 h 923"/>
                <a:gd name="T82" fmla="*/ 2584 w 3036"/>
                <a:gd name="T83" fmla="*/ 91 h 923"/>
                <a:gd name="T84" fmla="*/ 2612 w 3036"/>
                <a:gd name="T85" fmla="*/ 145 h 923"/>
                <a:gd name="T86" fmla="*/ 2677 w 3036"/>
                <a:gd name="T87" fmla="*/ 275 h 923"/>
                <a:gd name="T88" fmla="*/ 2637 w 3036"/>
                <a:gd name="T89" fmla="*/ 264 h 923"/>
                <a:gd name="T90" fmla="*/ 2659 w 3036"/>
                <a:gd name="T91" fmla="*/ 316 h 923"/>
                <a:gd name="T92" fmla="*/ 2690 w 3036"/>
                <a:gd name="T93" fmla="*/ 274 h 923"/>
                <a:gd name="T94" fmla="*/ 2703 w 3036"/>
                <a:gd name="T95" fmla="*/ 207 h 923"/>
                <a:gd name="T96" fmla="*/ 2745 w 3036"/>
                <a:gd name="T97" fmla="*/ 214 h 923"/>
                <a:gd name="T98" fmla="*/ 2782 w 3036"/>
                <a:gd name="T99" fmla="*/ 204 h 923"/>
                <a:gd name="T100" fmla="*/ 2777 w 3036"/>
                <a:gd name="T101" fmla="*/ 167 h 923"/>
                <a:gd name="T102" fmla="*/ 2842 w 3036"/>
                <a:gd name="T103" fmla="*/ 229 h 923"/>
                <a:gd name="T104" fmla="*/ 2819 w 3036"/>
                <a:gd name="T105" fmla="*/ 135 h 923"/>
                <a:gd name="T106" fmla="*/ 2857 w 3036"/>
                <a:gd name="T107" fmla="*/ 169 h 923"/>
                <a:gd name="T108" fmla="*/ 2863 w 3036"/>
                <a:gd name="T109" fmla="*/ 312 h 923"/>
                <a:gd name="T110" fmla="*/ 2900 w 3036"/>
                <a:gd name="T111" fmla="*/ 281 h 923"/>
                <a:gd name="T112" fmla="*/ 2864 w 3036"/>
                <a:gd name="T113" fmla="*/ 176 h 923"/>
                <a:gd name="T114" fmla="*/ 2864 w 3036"/>
                <a:gd name="T115" fmla="*/ 133 h 923"/>
                <a:gd name="T116" fmla="*/ 2878 w 3036"/>
                <a:gd name="T117" fmla="*/ 138 h 923"/>
                <a:gd name="T118" fmla="*/ 2910 w 3036"/>
                <a:gd name="T119" fmla="*/ 157 h 923"/>
                <a:gd name="T120" fmla="*/ 2892 w 3036"/>
                <a:gd name="T121" fmla="*/ 111 h 923"/>
                <a:gd name="T122" fmla="*/ 2923 w 3036"/>
                <a:gd name="T123" fmla="*/ 1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6" h="923">
                  <a:moveTo>
                    <a:pt x="283" y="248"/>
                  </a:moveTo>
                  <a:lnTo>
                    <a:pt x="277" y="248"/>
                  </a:lnTo>
                  <a:lnTo>
                    <a:pt x="269" y="249"/>
                  </a:lnTo>
                  <a:lnTo>
                    <a:pt x="262" y="253"/>
                  </a:lnTo>
                  <a:lnTo>
                    <a:pt x="254" y="255"/>
                  </a:lnTo>
                  <a:lnTo>
                    <a:pt x="252" y="258"/>
                  </a:lnTo>
                  <a:lnTo>
                    <a:pt x="242" y="261"/>
                  </a:lnTo>
                  <a:lnTo>
                    <a:pt x="234" y="266"/>
                  </a:lnTo>
                  <a:lnTo>
                    <a:pt x="228" y="275"/>
                  </a:lnTo>
                  <a:lnTo>
                    <a:pt x="223" y="281"/>
                  </a:lnTo>
                  <a:lnTo>
                    <a:pt x="216" y="288"/>
                  </a:lnTo>
                  <a:lnTo>
                    <a:pt x="208" y="293"/>
                  </a:lnTo>
                  <a:lnTo>
                    <a:pt x="202" y="294"/>
                  </a:lnTo>
                  <a:lnTo>
                    <a:pt x="198" y="293"/>
                  </a:lnTo>
                  <a:lnTo>
                    <a:pt x="196" y="289"/>
                  </a:lnTo>
                  <a:lnTo>
                    <a:pt x="193" y="286"/>
                  </a:lnTo>
                  <a:lnTo>
                    <a:pt x="191" y="283"/>
                  </a:lnTo>
                  <a:lnTo>
                    <a:pt x="188" y="279"/>
                  </a:lnTo>
                  <a:lnTo>
                    <a:pt x="186" y="275"/>
                  </a:lnTo>
                  <a:lnTo>
                    <a:pt x="183" y="274"/>
                  </a:lnTo>
                  <a:lnTo>
                    <a:pt x="182" y="274"/>
                  </a:lnTo>
                  <a:lnTo>
                    <a:pt x="180" y="274"/>
                  </a:lnTo>
                  <a:lnTo>
                    <a:pt x="177" y="275"/>
                  </a:lnTo>
                  <a:lnTo>
                    <a:pt x="176" y="276"/>
                  </a:lnTo>
                  <a:lnTo>
                    <a:pt x="175" y="279"/>
                  </a:lnTo>
                  <a:lnTo>
                    <a:pt x="175" y="283"/>
                  </a:lnTo>
                  <a:lnTo>
                    <a:pt x="176" y="286"/>
                  </a:lnTo>
                  <a:lnTo>
                    <a:pt x="177" y="290"/>
                  </a:lnTo>
                  <a:lnTo>
                    <a:pt x="178" y="293"/>
                  </a:lnTo>
                  <a:lnTo>
                    <a:pt x="178" y="295"/>
                  </a:lnTo>
                  <a:lnTo>
                    <a:pt x="176" y="298"/>
                  </a:lnTo>
                  <a:lnTo>
                    <a:pt x="173" y="301"/>
                  </a:lnTo>
                  <a:lnTo>
                    <a:pt x="171" y="305"/>
                  </a:lnTo>
                  <a:lnTo>
                    <a:pt x="167" y="310"/>
                  </a:lnTo>
                  <a:lnTo>
                    <a:pt x="162" y="315"/>
                  </a:lnTo>
                  <a:lnTo>
                    <a:pt x="157" y="320"/>
                  </a:lnTo>
                  <a:lnTo>
                    <a:pt x="155" y="324"/>
                  </a:lnTo>
                  <a:lnTo>
                    <a:pt x="152" y="329"/>
                  </a:lnTo>
                  <a:lnTo>
                    <a:pt x="150" y="332"/>
                  </a:lnTo>
                  <a:lnTo>
                    <a:pt x="147" y="336"/>
                  </a:lnTo>
                  <a:lnTo>
                    <a:pt x="137" y="339"/>
                  </a:lnTo>
                  <a:lnTo>
                    <a:pt x="127" y="336"/>
                  </a:lnTo>
                  <a:lnTo>
                    <a:pt x="119" y="331"/>
                  </a:lnTo>
                  <a:lnTo>
                    <a:pt x="110" y="329"/>
                  </a:lnTo>
                  <a:lnTo>
                    <a:pt x="109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1" y="327"/>
                  </a:lnTo>
                  <a:lnTo>
                    <a:pt x="99" y="327"/>
                  </a:lnTo>
                  <a:lnTo>
                    <a:pt x="96" y="327"/>
                  </a:lnTo>
                  <a:lnTo>
                    <a:pt x="94" y="329"/>
                  </a:lnTo>
                  <a:lnTo>
                    <a:pt x="92" y="329"/>
                  </a:lnTo>
                  <a:lnTo>
                    <a:pt x="92" y="330"/>
                  </a:lnTo>
                  <a:lnTo>
                    <a:pt x="92" y="331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0" y="336"/>
                  </a:lnTo>
                  <a:lnTo>
                    <a:pt x="102" y="335"/>
                  </a:lnTo>
                  <a:lnTo>
                    <a:pt x="105" y="335"/>
                  </a:lnTo>
                  <a:lnTo>
                    <a:pt x="107" y="334"/>
                  </a:lnTo>
                  <a:lnTo>
                    <a:pt x="110" y="334"/>
                  </a:lnTo>
                  <a:lnTo>
                    <a:pt x="114" y="334"/>
                  </a:lnTo>
                  <a:lnTo>
                    <a:pt x="117" y="334"/>
                  </a:lnTo>
                  <a:lnTo>
                    <a:pt x="120" y="335"/>
                  </a:lnTo>
                  <a:lnTo>
                    <a:pt x="123" y="336"/>
                  </a:lnTo>
                  <a:lnTo>
                    <a:pt x="133" y="342"/>
                  </a:lnTo>
                  <a:lnTo>
                    <a:pt x="143" y="346"/>
                  </a:lnTo>
                  <a:lnTo>
                    <a:pt x="155" y="346"/>
                  </a:lnTo>
                  <a:lnTo>
                    <a:pt x="166" y="345"/>
                  </a:lnTo>
                  <a:lnTo>
                    <a:pt x="176" y="339"/>
                  </a:lnTo>
                  <a:lnTo>
                    <a:pt x="186" y="334"/>
                  </a:lnTo>
                  <a:lnTo>
                    <a:pt x="202" y="322"/>
                  </a:lnTo>
                  <a:lnTo>
                    <a:pt x="217" y="310"/>
                  </a:lnTo>
                  <a:lnTo>
                    <a:pt x="221" y="309"/>
                  </a:lnTo>
                  <a:lnTo>
                    <a:pt x="222" y="306"/>
                  </a:lnTo>
                  <a:lnTo>
                    <a:pt x="224" y="304"/>
                  </a:lnTo>
                  <a:lnTo>
                    <a:pt x="224" y="301"/>
                  </a:lnTo>
                  <a:lnTo>
                    <a:pt x="226" y="296"/>
                  </a:lnTo>
                  <a:lnTo>
                    <a:pt x="226" y="295"/>
                  </a:lnTo>
                  <a:lnTo>
                    <a:pt x="227" y="293"/>
                  </a:lnTo>
                  <a:lnTo>
                    <a:pt x="229" y="291"/>
                  </a:lnTo>
                  <a:lnTo>
                    <a:pt x="232" y="291"/>
                  </a:lnTo>
                  <a:lnTo>
                    <a:pt x="234" y="290"/>
                  </a:lnTo>
                  <a:lnTo>
                    <a:pt x="236" y="289"/>
                  </a:lnTo>
                  <a:lnTo>
                    <a:pt x="241" y="284"/>
                  </a:lnTo>
                  <a:lnTo>
                    <a:pt x="244" y="279"/>
                  </a:lnTo>
                  <a:lnTo>
                    <a:pt x="249" y="273"/>
                  </a:lnTo>
                  <a:lnTo>
                    <a:pt x="264" y="265"/>
                  </a:lnTo>
                  <a:lnTo>
                    <a:pt x="273" y="263"/>
                  </a:lnTo>
                  <a:lnTo>
                    <a:pt x="282" y="258"/>
                  </a:lnTo>
                  <a:lnTo>
                    <a:pt x="285" y="249"/>
                  </a:lnTo>
                  <a:lnTo>
                    <a:pt x="283" y="248"/>
                  </a:lnTo>
                  <a:close/>
                  <a:moveTo>
                    <a:pt x="2079" y="137"/>
                  </a:moveTo>
                  <a:lnTo>
                    <a:pt x="2081" y="138"/>
                  </a:lnTo>
                  <a:lnTo>
                    <a:pt x="2083" y="140"/>
                  </a:lnTo>
                  <a:lnTo>
                    <a:pt x="2086" y="141"/>
                  </a:lnTo>
                  <a:lnTo>
                    <a:pt x="2089" y="143"/>
                  </a:lnTo>
                  <a:lnTo>
                    <a:pt x="2092" y="146"/>
                  </a:lnTo>
                  <a:lnTo>
                    <a:pt x="2094" y="148"/>
                  </a:lnTo>
                  <a:lnTo>
                    <a:pt x="2097" y="151"/>
                  </a:lnTo>
                  <a:lnTo>
                    <a:pt x="2098" y="153"/>
                  </a:lnTo>
                  <a:lnTo>
                    <a:pt x="2099" y="158"/>
                  </a:lnTo>
                  <a:lnTo>
                    <a:pt x="2100" y="161"/>
                  </a:lnTo>
                  <a:lnTo>
                    <a:pt x="2102" y="162"/>
                  </a:lnTo>
                  <a:lnTo>
                    <a:pt x="2104" y="164"/>
                  </a:lnTo>
                  <a:lnTo>
                    <a:pt x="2105" y="167"/>
                  </a:lnTo>
                  <a:lnTo>
                    <a:pt x="2105" y="168"/>
                  </a:lnTo>
                  <a:lnTo>
                    <a:pt x="2104" y="171"/>
                  </a:lnTo>
                  <a:lnTo>
                    <a:pt x="2104" y="173"/>
                  </a:lnTo>
                  <a:lnTo>
                    <a:pt x="2103" y="174"/>
                  </a:lnTo>
                  <a:lnTo>
                    <a:pt x="2103" y="174"/>
                  </a:lnTo>
                  <a:lnTo>
                    <a:pt x="2104" y="177"/>
                  </a:lnTo>
                  <a:lnTo>
                    <a:pt x="2105" y="178"/>
                  </a:lnTo>
                  <a:lnTo>
                    <a:pt x="2107" y="179"/>
                  </a:lnTo>
                  <a:lnTo>
                    <a:pt x="2109" y="178"/>
                  </a:lnTo>
                  <a:lnTo>
                    <a:pt x="2110" y="177"/>
                  </a:lnTo>
                  <a:lnTo>
                    <a:pt x="2110" y="176"/>
                  </a:lnTo>
                  <a:lnTo>
                    <a:pt x="2110" y="174"/>
                  </a:lnTo>
                  <a:lnTo>
                    <a:pt x="2110" y="173"/>
                  </a:lnTo>
                  <a:lnTo>
                    <a:pt x="2112" y="169"/>
                  </a:lnTo>
                  <a:lnTo>
                    <a:pt x="2112" y="167"/>
                  </a:lnTo>
                  <a:lnTo>
                    <a:pt x="2112" y="163"/>
                  </a:lnTo>
                  <a:lnTo>
                    <a:pt x="2113" y="161"/>
                  </a:lnTo>
                  <a:lnTo>
                    <a:pt x="2114" y="159"/>
                  </a:lnTo>
                  <a:lnTo>
                    <a:pt x="2114" y="159"/>
                  </a:lnTo>
                  <a:lnTo>
                    <a:pt x="2115" y="161"/>
                  </a:lnTo>
                  <a:lnTo>
                    <a:pt x="2117" y="163"/>
                  </a:lnTo>
                  <a:lnTo>
                    <a:pt x="2119" y="166"/>
                  </a:lnTo>
                  <a:lnTo>
                    <a:pt x="2120" y="168"/>
                  </a:lnTo>
                  <a:lnTo>
                    <a:pt x="2122" y="171"/>
                  </a:lnTo>
                  <a:lnTo>
                    <a:pt x="2123" y="172"/>
                  </a:lnTo>
                  <a:lnTo>
                    <a:pt x="2124" y="172"/>
                  </a:lnTo>
                  <a:lnTo>
                    <a:pt x="2124" y="172"/>
                  </a:lnTo>
                  <a:lnTo>
                    <a:pt x="2124" y="169"/>
                  </a:lnTo>
                  <a:lnTo>
                    <a:pt x="2124" y="167"/>
                  </a:lnTo>
                  <a:lnTo>
                    <a:pt x="2124" y="164"/>
                  </a:lnTo>
                  <a:lnTo>
                    <a:pt x="2124" y="162"/>
                  </a:lnTo>
                  <a:lnTo>
                    <a:pt x="2124" y="159"/>
                  </a:lnTo>
                  <a:lnTo>
                    <a:pt x="2124" y="158"/>
                  </a:lnTo>
                  <a:lnTo>
                    <a:pt x="2125" y="157"/>
                  </a:lnTo>
                  <a:lnTo>
                    <a:pt x="2128" y="156"/>
                  </a:lnTo>
                  <a:lnTo>
                    <a:pt x="2129" y="156"/>
                  </a:lnTo>
                  <a:lnTo>
                    <a:pt x="2132" y="157"/>
                  </a:lnTo>
                  <a:lnTo>
                    <a:pt x="2133" y="158"/>
                  </a:lnTo>
                  <a:lnTo>
                    <a:pt x="2134" y="161"/>
                  </a:lnTo>
                  <a:lnTo>
                    <a:pt x="2135" y="163"/>
                  </a:lnTo>
                  <a:lnTo>
                    <a:pt x="2137" y="166"/>
                  </a:lnTo>
                  <a:lnTo>
                    <a:pt x="2138" y="167"/>
                  </a:lnTo>
                  <a:lnTo>
                    <a:pt x="2142" y="166"/>
                  </a:lnTo>
                  <a:lnTo>
                    <a:pt x="2144" y="164"/>
                  </a:lnTo>
                  <a:lnTo>
                    <a:pt x="2145" y="163"/>
                  </a:lnTo>
                  <a:lnTo>
                    <a:pt x="2148" y="162"/>
                  </a:lnTo>
                  <a:lnTo>
                    <a:pt x="2149" y="162"/>
                  </a:lnTo>
                  <a:lnTo>
                    <a:pt x="2152" y="162"/>
                  </a:lnTo>
                  <a:lnTo>
                    <a:pt x="2154" y="163"/>
                  </a:lnTo>
                  <a:lnTo>
                    <a:pt x="2158" y="163"/>
                  </a:lnTo>
                  <a:lnTo>
                    <a:pt x="2160" y="164"/>
                  </a:lnTo>
                  <a:lnTo>
                    <a:pt x="2162" y="162"/>
                  </a:lnTo>
                  <a:lnTo>
                    <a:pt x="2162" y="159"/>
                  </a:lnTo>
                  <a:lnTo>
                    <a:pt x="2163" y="156"/>
                  </a:lnTo>
                  <a:lnTo>
                    <a:pt x="2164" y="153"/>
                  </a:lnTo>
                  <a:lnTo>
                    <a:pt x="2165" y="151"/>
                  </a:lnTo>
                  <a:lnTo>
                    <a:pt x="2168" y="152"/>
                  </a:lnTo>
                  <a:lnTo>
                    <a:pt x="2170" y="153"/>
                  </a:lnTo>
                  <a:lnTo>
                    <a:pt x="2173" y="156"/>
                  </a:lnTo>
                  <a:lnTo>
                    <a:pt x="2175" y="159"/>
                  </a:lnTo>
                  <a:lnTo>
                    <a:pt x="2176" y="162"/>
                  </a:lnTo>
                  <a:lnTo>
                    <a:pt x="2178" y="163"/>
                  </a:lnTo>
                  <a:lnTo>
                    <a:pt x="2179" y="164"/>
                  </a:lnTo>
                  <a:lnTo>
                    <a:pt x="2180" y="163"/>
                  </a:lnTo>
                  <a:lnTo>
                    <a:pt x="2183" y="163"/>
                  </a:lnTo>
                  <a:lnTo>
                    <a:pt x="2184" y="162"/>
                  </a:lnTo>
                  <a:lnTo>
                    <a:pt x="2186" y="161"/>
                  </a:lnTo>
                  <a:lnTo>
                    <a:pt x="2186" y="161"/>
                  </a:lnTo>
                  <a:lnTo>
                    <a:pt x="2188" y="161"/>
                  </a:lnTo>
                  <a:lnTo>
                    <a:pt x="2188" y="162"/>
                  </a:lnTo>
                  <a:lnTo>
                    <a:pt x="2188" y="164"/>
                  </a:lnTo>
                  <a:lnTo>
                    <a:pt x="2188" y="167"/>
                  </a:lnTo>
                  <a:lnTo>
                    <a:pt x="2186" y="168"/>
                  </a:lnTo>
                  <a:lnTo>
                    <a:pt x="2186" y="169"/>
                  </a:lnTo>
                  <a:lnTo>
                    <a:pt x="2185" y="169"/>
                  </a:lnTo>
                  <a:lnTo>
                    <a:pt x="2185" y="172"/>
                  </a:lnTo>
                  <a:lnTo>
                    <a:pt x="2185" y="174"/>
                  </a:lnTo>
                  <a:lnTo>
                    <a:pt x="2185" y="177"/>
                  </a:lnTo>
                  <a:lnTo>
                    <a:pt x="2186" y="179"/>
                  </a:lnTo>
                  <a:lnTo>
                    <a:pt x="2191" y="187"/>
                  </a:lnTo>
                  <a:lnTo>
                    <a:pt x="2196" y="193"/>
                  </a:lnTo>
                  <a:lnTo>
                    <a:pt x="2200" y="201"/>
                  </a:lnTo>
                  <a:lnTo>
                    <a:pt x="2203" y="203"/>
                  </a:lnTo>
                  <a:lnTo>
                    <a:pt x="2204" y="205"/>
                  </a:lnTo>
                  <a:lnTo>
                    <a:pt x="2205" y="208"/>
                  </a:lnTo>
                  <a:lnTo>
                    <a:pt x="2208" y="210"/>
                  </a:lnTo>
                  <a:lnTo>
                    <a:pt x="2208" y="213"/>
                  </a:lnTo>
                  <a:lnTo>
                    <a:pt x="2209" y="217"/>
                  </a:lnTo>
                  <a:lnTo>
                    <a:pt x="2208" y="220"/>
                  </a:lnTo>
                  <a:lnTo>
                    <a:pt x="2206" y="223"/>
                  </a:lnTo>
                  <a:lnTo>
                    <a:pt x="2205" y="227"/>
                  </a:lnTo>
                  <a:lnTo>
                    <a:pt x="2203" y="229"/>
                  </a:lnTo>
                  <a:lnTo>
                    <a:pt x="2203" y="232"/>
                  </a:lnTo>
                  <a:lnTo>
                    <a:pt x="2203" y="234"/>
                  </a:lnTo>
                  <a:lnTo>
                    <a:pt x="2203" y="238"/>
                  </a:lnTo>
                  <a:lnTo>
                    <a:pt x="2201" y="240"/>
                  </a:lnTo>
                  <a:lnTo>
                    <a:pt x="2200" y="243"/>
                  </a:lnTo>
                  <a:lnTo>
                    <a:pt x="2199" y="245"/>
                  </a:lnTo>
                  <a:lnTo>
                    <a:pt x="2196" y="247"/>
                  </a:lnTo>
                  <a:lnTo>
                    <a:pt x="2193" y="248"/>
                  </a:lnTo>
                  <a:lnTo>
                    <a:pt x="2190" y="248"/>
                  </a:lnTo>
                  <a:lnTo>
                    <a:pt x="2186" y="248"/>
                  </a:lnTo>
                  <a:lnTo>
                    <a:pt x="2185" y="250"/>
                  </a:lnTo>
                  <a:lnTo>
                    <a:pt x="2184" y="253"/>
                  </a:lnTo>
                  <a:lnTo>
                    <a:pt x="2181" y="255"/>
                  </a:lnTo>
                  <a:lnTo>
                    <a:pt x="2179" y="256"/>
                  </a:lnTo>
                  <a:lnTo>
                    <a:pt x="2176" y="259"/>
                  </a:lnTo>
                  <a:lnTo>
                    <a:pt x="2173" y="261"/>
                  </a:lnTo>
                  <a:lnTo>
                    <a:pt x="2170" y="263"/>
                  </a:lnTo>
                  <a:lnTo>
                    <a:pt x="2168" y="263"/>
                  </a:lnTo>
                  <a:lnTo>
                    <a:pt x="2164" y="264"/>
                  </a:lnTo>
                  <a:lnTo>
                    <a:pt x="2162" y="265"/>
                  </a:lnTo>
                  <a:lnTo>
                    <a:pt x="2159" y="268"/>
                  </a:lnTo>
                  <a:lnTo>
                    <a:pt x="2157" y="271"/>
                  </a:lnTo>
                  <a:lnTo>
                    <a:pt x="2155" y="279"/>
                  </a:lnTo>
                  <a:lnTo>
                    <a:pt x="2152" y="283"/>
                  </a:lnTo>
                  <a:lnTo>
                    <a:pt x="2147" y="284"/>
                  </a:lnTo>
                  <a:lnTo>
                    <a:pt x="2139" y="280"/>
                  </a:lnTo>
                  <a:lnTo>
                    <a:pt x="2133" y="274"/>
                  </a:lnTo>
                  <a:lnTo>
                    <a:pt x="2130" y="271"/>
                  </a:lnTo>
                  <a:lnTo>
                    <a:pt x="2128" y="268"/>
                  </a:lnTo>
                  <a:lnTo>
                    <a:pt x="2125" y="265"/>
                  </a:lnTo>
                  <a:lnTo>
                    <a:pt x="2123" y="263"/>
                  </a:lnTo>
                  <a:lnTo>
                    <a:pt x="2120" y="260"/>
                  </a:lnTo>
                  <a:lnTo>
                    <a:pt x="2117" y="258"/>
                  </a:lnTo>
                  <a:lnTo>
                    <a:pt x="2113" y="259"/>
                  </a:lnTo>
                  <a:lnTo>
                    <a:pt x="2108" y="261"/>
                  </a:lnTo>
                  <a:lnTo>
                    <a:pt x="2104" y="263"/>
                  </a:lnTo>
                  <a:lnTo>
                    <a:pt x="2100" y="264"/>
                  </a:lnTo>
                  <a:lnTo>
                    <a:pt x="2098" y="261"/>
                  </a:lnTo>
                  <a:lnTo>
                    <a:pt x="2095" y="260"/>
                  </a:lnTo>
                  <a:lnTo>
                    <a:pt x="2092" y="258"/>
                  </a:lnTo>
                  <a:lnTo>
                    <a:pt x="2089" y="255"/>
                  </a:lnTo>
                  <a:lnTo>
                    <a:pt x="2088" y="252"/>
                  </a:lnTo>
                  <a:lnTo>
                    <a:pt x="2087" y="248"/>
                  </a:lnTo>
                  <a:lnTo>
                    <a:pt x="2086" y="244"/>
                  </a:lnTo>
                  <a:lnTo>
                    <a:pt x="2086" y="240"/>
                  </a:lnTo>
                  <a:lnTo>
                    <a:pt x="2087" y="238"/>
                  </a:lnTo>
                  <a:lnTo>
                    <a:pt x="2089" y="238"/>
                  </a:lnTo>
                  <a:lnTo>
                    <a:pt x="2092" y="237"/>
                  </a:lnTo>
                  <a:lnTo>
                    <a:pt x="2093" y="237"/>
                  </a:lnTo>
                  <a:lnTo>
                    <a:pt x="2095" y="238"/>
                  </a:lnTo>
                  <a:lnTo>
                    <a:pt x="2097" y="238"/>
                  </a:lnTo>
                  <a:lnTo>
                    <a:pt x="2098" y="238"/>
                  </a:lnTo>
                  <a:lnTo>
                    <a:pt x="2099" y="238"/>
                  </a:lnTo>
                  <a:lnTo>
                    <a:pt x="2100" y="237"/>
                  </a:lnTo>
                  <a:lnTo>
                    <a:pt x="2100" y="235"/>
                  </a:lnTo>
                  <a:lnTo>
                    <a:pt x="2099" y="230"/>
                  </a:lnTo>
                  <a:lnTo>
                    <a:pt x="2098" y="227"/>
                  </a:lnTo>
                  <a:lnTo>
                    <a:pt x="2095" y="223"/>
                  </a:lnTo>
                  <a:lnTo>
                    <a:pt x="2093" y="220"/>
                  </a:lnTo>
                  <a:lnTo>
                    <a:pt x="2089" y="219"/>
                  </a:lnTo>
                  <a:lnTo>
                    <a:pt x="2084" y="217"/>
                  </a:lnTo>
                  <a:lnTo>
                    <a:pt x="2078" y="217"/>
                  </a:lnTo>
                  <a:lnTo>
                    <a:pt x="2073" y="217"/>
                  </a:lnTo>
                  <a:lnTo>
                    <a:pt x="2069" y="214"/>
                  </a:lnTo>
                  <a:lnTo>
                    <a:pt x="2067" y="210"/>
                  </a:lnTo>
                  <a:lnTo>
                    <a:pt x="2067" y="207"/>
                  </a:lnTo>
                  <a:lnTo>
                    <a:pt x="2068" y="203"/>
                  </a:lnTo>
                  <a:lnTo>
                    <a:pt x="2071" y="202"/>
                  </a:lnTo>
                  <a:lnTo>
                    <a:pt x="2072" y="201"/>
                  </a:lnTo>
                  <a:lnTo>
                    <a:pt x="2074" y="201"/>
                  </a:lnTo>
                  <a:lnTo>
                    <a:pt x="2077" y="201"/>
                  </a:lnTo>
                  <a:lnTo>
                    <a:pt x="2081" y="201"/>
                  </a:lnTo>
                  <a:lnTo>
                    <a:pt x="2084" y="201"/>
                  </a:lnTo>
                  <a:lnTo>
                    <a:pt x="2087" y="201"/>
                  </a:lnTo>
                  <a:lnTo>
                    <a:pt x="2091" y="199"/>
                  </a:lnTo>
                  <a:lnTo>
                    <a:pt x="2093" y="198"/>
                  </a:lnTo>
                  <a:lnTo>
                    <a:pt x="2094" y="196"/>
                  </a:lnTo>
                  <a:lnTo>
                    <a:pt x="2094" y="193"/>
                  </a:lnTo>
                  <a:lnTo>
                    <a:pt x="2094" y="189"/>
                  </a:lnTo>
                  <a:lnTo>
                    <a:pt x="2093" y="186"/>
                  </a:lnTo>
                  <a:lnTo>
                    <a:pt x="2092" y="183"/>
                  </a:lnTo>
                  <a:lnTo>
                    <a:pt x="2088" y="179"/>
                  </a:lnTo>
                  <a:lnTo>
                    <a:pt x="2084" y="178"/>
                  </a:lnTo>
                  <a:lnTo>
                    <a:pt x="2082" y="176"/>
                  </a:lnTo>
                  <a:lnTo>
                    <a:pt x="2078" y="174"/>
                  </a:lnTo>
                  <a:lnTo>
                    <a:pt x="2076" y="174"/>
                  </a:lnTo>
                  <a:lnTo>
                    <a:pt x="2074" y="176"/>
                  </a:lnTo>
                  <a:lnTo>
                    <a:pt x="2072" y="176"/>
                  </a:lnTo>
                  <a:lnTo>
                    <a:pt x="2071" y="178"/>
                  </a:lnTo>
                  <a:lnTo>
                    <a:pt x="2068" y="179"/>
                  </a:lnTo>
                  <a:lnTo>
                    <a:pt x="2067" y="181"/>
                  </a:lnTo>
                  <a:lnTo>
                    <a:pt x="2064" y="182"/>
                  </a:lnTo>
                  <a:lnTo>
                    <a:pt x="2062" y="182"/>
                  </a:lnTo>
                  <a:lnTo>
                    <a:pt x="2061" y="181"/>
                  </a:lnTo>
                  <a:lnTo>
                    <a:pt x="2058" y="178"/>
                  </a:lnTo>
                  <a:lnTo>
                    <a:pt x="2057" y="174"/>
                  </a:lnTo>
                  <a:lnTo>
                    <a:pt x="2056" y="173"/>
                  </a:lnTo>
                  <a:lnTo>
                    <a:pt x="2057" y="171"/>
                  </a:lnTo>
                  <a:lnTo>
                    <a:pt x="2058" y="171"/>
                  </a:lnTo>
                  <a:lnTo>
                    <a:pt x="2059" y="169"/>
                  </a:lnTo>
                  <a:lnTo>
                    <a:pt x="2061" y="168"/>
                  </a:lnTo>
                  <a:lnTo>
                    <a:pt x="2062" y="168"/>
                  </a:lnTo>
                  <a:lnTo>
                    <a:pt x="2062" y="167"/>
                  </a:lnTo>
                  <a:lnTo>
                    <a:pt x="2063" y="164"/>
                  </a:lnTo>
                  <a:lnTo>
                    <a:pt x="2064" y="162"/>
                  </a:lnTo>
                  <a:lnTo>
                    <a:pt x="2064" y="158"/>
                  </a:lnTo>
                  <a:lnTo>
                    <a:pt x="2064" y="155"/>
                  </a:lnTo>
                  <a:lnTo>
                    <a:pt x="2064" y="151"/>
                  </a:lnTo>
                  <a:lnTo>
                    <a:pt x="2066" y="148"/>
                  </a:lnTo>
                  <a:lnTo>
                    <a:pt x="2067" y="147"/>
                  </a:lnTo>
                  <a:lnTo>
                    <a:pt x="2068" y="146"/>
                  </a:lnTo>
                  <a:lnTo>
                    <a:pt x="2069" y="147"/>
                  </a:lnTo>
                  <a:lnTo>
                    <a:pt x="2072" y="148"/>
                  </a:lnTo>
                  <a:lnTo>
                    <a:pt x="2073" y="151"/>
                  </a:lnTo>
                  <a:lnTo>
                    <a:pt x="2074" y="152"/>
                  </a:lnTo>
                  <a:lnTo>
                    <a:pt x="2076" y="153"/>
                  </a:lnTo>
                  <a:lnTo>
                    <a:pt x="2077" y="155"/>
                  </a:lnTo>
                  <a:lnTo>
                    <a:pt x="2078" y="156"/>
                  </a:lnTo>
                  <a:lnTo>
                    <a:pt x="2079" y="156"/>
                  </a:lnTo>
                  <a:lnTo>
                    <a:pt x="2079" y="156"/>
                  </a:lnTo>
                  <a:lnTo>
                    <a:pt x="2078" y="153"/>
                  </a:lnTo>
                  <a:lnTo>
                    <a:pt x="2078" y="152"/>
                  </a:lnTo>
                  <a:lnTo>
                    <a:pt x="2078" y="150"/>
                  </a:lnTo>
                  <a:lnTo>
                    <a:pt x="2078" y="147"/>
                  </a:lnTo>
                  <a:lnTo>
                    <a:pt x="2077" y="145"/>
                  </a:lnTo>
                  <a:lnTo>
                    <a:pt x="2077" y="142"/>
                  </a:lnTo>
                  <a:lnTo>
                    <a:pt x="2077" y="140"/>
                  </a:lnTo>
                  <a:lnTo>
                    <a:pt x="2077" y="138"/>
                  </a:lnTo>
                  <a:lnTo>
                    <a:pt x="2078" y="137"/>
                  </a:lnTo>
                  <a:lnTo>
                    <a:pt x="2079" y="137"/>
                  </a:lnTo>
                  <a:close/>
                  <a:moveTo>
                    <a:pt x="825" y="69"/>
                  </a:moveTo>
                  <a:lnTo>
                    <a:pt x="829" y="72"/>
                  </a:lnTo>
                  <a:lnTo>
                    <a:pt x="831" y="77"/>
                  </a:lnTo>
                  <a:lnTo>
                    <a:pt x="832" y="82"/>
                  </a:lnTo>
                  <a:lnTo>
                    <a:pt x="834" y="89"/>
                  </a:lnTo>
                  <a:lnTo>
                    <a:pt x="837" y="92"/>
                  </a:lnTo>
                  <a:lnTo>
                    <a:pt x="842" y="95"/>
                  </a:lnTo>
                  <a:lnTo>
                    <a:pt x="852" y="95"/>
                  </a:lnTo>
                  <a:lnTo>
                    <a:pt x="857" y="97"/>
                  </a:lnTo>
                  <a:lnTo>
                    <a:pt x="860" y="100"/>
                  </a:lnTo>
                  <a:lnTo>
                    <a:pt x="861" y="102"/>
                  </a:lnTo>
                  <a:lnTo>
                    <a:pt x="862" y="105"/>
                  </a:lnTo>
                  <a:lnTo>
                    <a:pt x="862" y="107"/>
                  </a:lnTo>
                  <a:lnTo>
                    <a:pt x="865" y="113"/>
                  </a:lnTo>
                  <a:lnTo>
                    <a:pt x="870" y="116"/>
                  </a:lnTo>
                  <a:lnTo>
                    <a:pt x="877" y="118"/>
                  </a:lnTo>
                  <a:lnTo>
                    <a:pt x="885" y="120"/>
                  </a:lnTo>
                  <a:lnTo>
                    <a:pt x="891" y="121"/>
                  </a:lnTo>
                  <a:lnTo>
                    <a:pt x="898" y="123"/>
                  </a:lnTo>
                  <a:lnTo>
                    <a:pt x="906" y="130"/>
                  </a:lnTo>
                  <a:lnTo>
                    <a:pt x="912" y="137"/>
                  </a:lnTo>
                  <a:lnTo>
                    <a:pt x="918" y="143"/>
                  </a:lnTo>
                  <a:lnTo>
                    <a:pt x="929" y="155"/>
                  </a:lnTo>
                  <a:lnTo>
                    <a:pt x="936" y="167"/>
                  </a:lnTo>
                  <a:lnTo>
                    <a:pt x="937" y="182"/>
                  </a:lnTo>
                  <a:lnTo>
                    <a:pt x="933" y="187"/>
                  </a:lnTo>
                  <a:lnTo>
                    <a:pt x="928" y="188"/>
                  </a:lnTo>
                  <a:lnTo>
                    <a:pt x="921" y="187"/>
                  </a:lnTo>
                  <a:lnTo>
                    <a:pt x="916" y="184"/>
                  </a:lnTo>
                  <a:lnTo>
                    <a:pt x="911" y="182"/>
                  </a:lnTo>
                  <a:lnTo>
                    <a:pt x="910" y="181"/>
                  </a:lnTo>
                  <a:lnTo>
                    <a:pt x="906" y="177"/>
                  </a:lnTo>
                  <a:lnTo>
                    <a:pt x="903" y="177"/>
                  </a:lnTo>
                  <a:lnTo>
                    <a:pt x="900" y="177"/>
                  </a:lnTo>
                  <a:lnTo>
                    <a:pt x="897" y="178"/>
                  </a:lnTo>
                  <a:lnTo>
                    <a:pt x="895" y="178"/>
                  </a:lnTo>
                  <a:lnTo>
                    <a:pt x="893" y="177"/>
                  </a:lnTo>
                  <a:lnTo>
                    <a:pt x="891" y="173"/>
                  </a:lnTo>
                  <a:lnTo>
                    <a:pt x="888" y="169"/>
                  </a:lnTo>
                  <a:lnTo>
                    <a:pt x="887" y="167"/>
                  </a:lnTo>
                  <a:lnTo>
                    <a:pt x="886" y="163"/>
                  </a:lnTo>
                  <a:lnTo>
                    <a:pt x="883" y="162"/>
                  </a:lnTo>
                  <a:lnTo>
                    <a:pt x="881" y="158"/>
                  </a:lnTo>
                  <a:lnTo>
                    <a:pt x="877" y="158"/>
                  </a:lnTo>
                  <a:lnTo>
                    <a:pt x="875" y="158"/>
                  </a:lnTo>
                  <a:lnTo>
                    <a:pt x="872" y="159"/>
                  </a:lnTo>
                  <a:lnTo>
                    <a:pt x="871" y="162"/>
                  </a:lnTo>
                  <a:lnTo>
                    <a:pt x="868" y="166"/>
                  </a:lnTo>
                  <a:lnTo>
                    <a:pt x="867" y="168"/>
                  </a:lnTo>
                  <a:lnTo>
                    <a:pt x="867" y="172"/>
                  </a:lnTo>
                  <a:lnTo>
                    <a:pt x="867" y="174"/>
                  </a:lnTo>
                  <a:lnTo>
                    <a:pt x="867" y="179"/>
                  </a:lnTo>
                  <a:lnTo>
                    <a:pt x="863" y="183"/>
                  </a:lnTo>
                  <a:lnTo>
                    <a:pt x="857" y="184"/>
                  </a:lnTo>
                  <a:lnTo>
                    <a:pt x="851" y="184"/>
                  </a:lnTo>
                  <a:lnTo>
                    <a:pt x="847" y="187"/>
                  </a:lnTo>
                  <a:lnTo>
                    <a:pt x="842" y="193"/>
                  </a:lnTo>
                  <a:lnTo>
                    <a:pt x="837" y="199"/>
                  </a:lnTo>
                  <a:lnTo>
                    <a:pt x="832" y="204"/>
                  </a:lnTo>
                  <a:lnTo>
                    <a:pt x="826" y="207"/>
                  </a:lnTo>
                  <a:lnTo>
                    <a:pt x="816" y="208"/>
                  </a:lnTo>
                  <a:lnTo>
                    <a:pt x="814" y="205"/>
                  </a:lnTo>
                  <a:lnTo>
                    <a:pt x="812" y="203"/>
                  </a:lnTo>
                  <a:lnTo>
                    <a:pt x="812" y="201"/>
                  </a:lnTo>
                  <a:lnTo>
                    <a:pt x="811" y="198"/>
                  </a:lnTo>
                  <a:lnTo>
                    <a:pt x="811" y="194"/>
                  </a:lnTo>
                  <a:lnTo>
                    <a:pt x="811" y="192"/>
                  </a:lnTo>
                  <a:lnTo>
                    <a:pt x="810" y="189"/>
                  </a:lnTo>
                  <a:lnTo>
                    <a:pt x="807" y="188"/>
                  </a:lnTo>
                  <a:lnTo>
                    <a:pt x="805" y="187"/>
                  </a:lnTo>
                  <a:lnTo>
                    <a:pt x="801" y="187"/>
                  </a:lnTo>
                  <a:lnTo>
                    <a:pt x="796" y="186"/>
                  </a:lnTo>
                  <a:lnTo>
                    <a:pt x="789" y="184"/>
                  </a:lnTo>
                  <a:lnTo>
                    <a:pt x="782" y="182"/>
                  </a:lnTo>
                  <a:lnTo>
                    <a:pt x="780" y="178"/>
                  </a:lnTo>
                  <a:lnTo>
                    <a:pt x="781" y="172"/>
                  </a:lnTo>
                  <a:lnTo>
                    <a:pt x="782" y="169"/>
                  </a:lnTo>
                  <a:lnTo>
                    <a:pt x="785" y="168"/>
                  </a:lnTo>
                  <a:lnTo>
                    <a:pt x="789" y="167"/>
                  </a:lnTo>
                  <a:lnTo>
                    <a:pt x="791" y="166"/>
                  </a:lnTo>
                  <a:lnTo>
                    <a:pt x="795" y="163"/>
                  </a:lnTo>
                  <a:lnTo>
                    <a:pt x="796" y="162"/>
                  </a:lnTo>
                  <a:lnTo>
                    <a:pt x="801" y="156"/>
                  </a:lnTo>
                  <a:lnTo>
                    <a:pt x="805" y="151"/>
                  </a:lnTo>
                  <a:lnTo>
                    <a:pt x="809" y="146"/>
                  </a:lnTo>
                  <a:lnTo>
                    <a:pt x="816" y="141"/>
                  </a:lnTo>
                  <a:lnTo>
                    <a:pt x="820" y="136"/>
                  </a:lnTo>
                  <a:lnTo>
                    <a:pt x="819" y="131"/>
                  </a:lnTo>
                  <a:lnTo>
                    <a:pt x="811" y="126"/>
                  </a:lnTo>
                  <a:lnTo>
                    <a:pt x="810" y="125"/>
                  </a:lnTo>
                  <a:lnTo>
                    <a:pt x="807" y="123"/>
                  </a:lnTo>
                  <a:lnTo>
                    <a:pt x="805" y="123"/>
                  </a:lnTo>
                  <a:lnTo>
                    <a:pt x="802" y="122"/>
                  </a:lnTo>
                  <a:lnTo>
                    <a:pt x="801" y="120"/>
                  </a:lnTo>
                  <a:lnTo>
                    <a:pt x="801" y="118"/>
                  </a:lnTo>
                  <a:lnTo>
                    <a:pt x="801" y="115"/>
                  </a:lnTo>
                  <a:lnTo>
                    <a:pt x="801" y="112"/>
                  </a:lnTo>
                  <a:lnTo>
                    <a:pt x="801" y="108"/>
                  </a:lnTo>
                  <a:lnTo>
                    <a:pt x="802" y="104"/>
                  </a:lnTo>
                  <a:lnTo>
                    <a:pt x="804" y="100"/>
                  </a:lnTo>
                  <a:lnTo>
                    <a:pt x="805" y="94"/>
                  </a:lnTo>
                  <a:lnTo>
                    <a:pt x="806" y="87"/>
                  </a:lnTo>
                  <a:lnTo>
                    <a:pt x="809" y="80"/>
                  </a:lnTo>
                  <a:lnTo>
                    <a:pt x="811" y="74"/>
                  </a:lnTo>
                  <a:lnTo>
                    <a:pt x="817" y="70"/>
                  </a:lnTo>
                  <a:lnTo>
                    <a:pt x="825" y="69"/>
                  </a:lnTo>
                  <a:close/>
                  <a:moveTo>
                    <a:pt x="104" y="60"/>
                  </a:moveTo>
                  <a:lnTo>
                    <a:pt x="101" y="60"/>
                  </a:lnTo>
                  <a:lnTo>
                    <a:pt x="99" y="61"/>
                  </a:lnTo>
                  <a:lnTo>
                    <a:pt x="95" y="62"/>
                  </a:lnTo>
                  <a:lnTo>
                    <a:pt x="92" y="64"/>
                  </a:lnTo>
                  <a:lnTo>
                    <a:pt x="89" y="66"/>
                  </a:lnTo>
                  <a:lnTo>
                    <a:pt x="85" y="69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6"/>
                  </a:lnTo>
                  <a:lnTo>
                    <a:pt x="69" y="80"/>
                  </a:lnTo>
                  <a:lnTo>
                    <a:pt x="65" y="84"/>
                  </a:lnTo>
                  <a:lnTo>
                    <a:pt x="60" y="86"/>
                  </a:lnTo>
                  <a:lnTo>
                    <a:pt x="55" y="90"/>
                  </a:lnTo>
                  <a:lnTo>
                    <a:pt x="40" y="94"/>
                  </a:lnTo>
                  <a:lnTo>
                    <a:pt x="26" y="100"/>
                  </a:lnTo>
                  <a:lnTo>
                    <a:pt x="21" y="104"/>
                  </a:lnTo>
                  <a:lnTo>
                    <a:pt x="15" y="106"/>
                  </a:lnTo>
                  <a:lnTo>
                    <a:pt x="8" y="107"/>
                  </a:lnTo>
                  <a:lnTo>
                    <a:pt x="3" y="110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1" y="118"/>
                  </a:lnTo>
                  <a:lnTo>
                    <a:pt x="4" y="118"/>
                  </a:lnTo>
                  <a:lnTo>
                    <a:pt x="5" y="118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5" y="112"/>
                  </a:lnTo>
                  <a:lnTo>
                    <a:pt x="20" y="110"/>
                  </a:lnTo>
                  <a:lnTo>
                    <a:pt x="25" y="108"/>
                  </a:lnTo>
                  <a:lnTo>
                    <a:pt x="29" y="108"/>
                  </a:lnTo>
                  <a:lnTo>
                    <a:pt x="36" y="105"/>
                  </a:lnTo>
                  <a:lnTo>
                    <a:pt x="44" y="102"/>
                  </a:lnTo>
                  <a:lnTo>
                    <a:pt x="50" y="100"/>
                  </a:lnTo>
                  <a:lnTo>
                    <a:pt x="51" y="101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59" y="104"/>
                  </a:lnTo>
                  <a:lnTo>
                    <a:pt x="60" y="106"/>
                  </a:lnTo>
                  <a:lnTo>
                    <a:pt x="60" y="108"/>
                  </a:lnTo>
                  <a:lnTo>
                    <a:pt x="61" y="116"/>
                  </a:lnTo>
                  <a:lnTo>
                    <a:pt x="57" y="123"/>
                  </a:lnTo>
                  <a:lnTo>
                    <a:pt x="54" y="127"/>
                  </a:lnTo>
                  <a:lnTo>
                    <a:pt x="48" y="132"/>
                  </a:lnTo>
                  <a:lnTo>
                    <a:pt x="40" y="138"/>
                  </a:lnTo>
                  <a:lnTo>
                    <a:pt x="33" y="145"/>
                  </a:lnTo>
                  <a:lnTo>
                    <a:pt x="30" y="153"/>
                  </a:lnTo>
                  <a:lnTo>
                    <a:pt x="34" y="161"/>
                  </a:lnTo>
                  <a:lnTo>
                    <a:pt x="39" y="163"/>
                  </a:lnTo>
                  <a:lnTo>
                    <a:pt x="44" y="162"/>
                  </a:lnTo>
                  <a:lnTo>
                    <a:pt x="50" y="158"/>
                  </a:lnTo>
                  <a:lnTo>
                    <a:pt x="56" y="152"/>
                  </a:lnTo>
                  <a:lnTo>
                    <a:pt x="60" y="147"/>
                  </a:lnTo>
                  <a:lnTo>
                    <a:pt x="62" y="145"/>
                  </a:lnTo>
                  <a:lnTo>
                    <a:pt x="64" y="141"/>
                  </a:lnTo>
                  <a:lnTo>
                    <a:pt x="66" y="137"/>
                  </a:lnTo>
                  <a:lnTo>
                    <a:pt x="69" y="133"/>
                  </a:lnTo>
                  <a:lnTo>
                    <a:pt x="71" y="132"/>
                  </a:lnTo>
                  <a:lnTo>
                    <a:pt x="72" y="132"/>
                  </a:lnTo>
                  <a:lnTo>
                    <a:pt x="74" y="133"/>
                  </a:lnTo>
                  <a:lnTo>
                    <a:pt x="75" y="135"/>
                  </a:lnTo>
                  <a:lnTo>
                    <a:pt x="74" y="137"/>
                  </a:lnTo>
                  <a:lnTo>
                    <a:pt x="72" y="141"/>
                  </a:lnTo>
                  <a:lnTo>
                    <a:pt x="71" y="145"/>
                  </a:lnTo>
                  <a:lnTo>
                    <a:pt x="70" y="148"/>
                  </a:lnTo>
                  <a:lnTo>
                    <a:pt x="67" y="152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71" y="157"/>
                  </a:lnTo>
                  <a:lnTo>
                    <a:pt x="76" y="153"/>
                  </a:lnTo>
                  <a:lnTo>
                    <a:pt x="82" y="150"/>
                  </a:lnTo>
                  <a:lnTo>
                    <a:pt x="86" y="145"/>
                  </a:lnTo>
                  <a:lnTo>
                    <a:pt x="90" y="142"/>
                  </a:lnTo>
                  <a:lnTo>
                    <a:pt x="95" y="132"/>
                  </a:lnTo>
                  <a:lnTo>
                    <a:pt x="97" y="121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100" y="116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4" y="115"/>
                  </a:lnTo>
                  <a:lnTo>
                    <a:pt x="105" y="116"/>
                  </a:lnTo>
                  <a:lnTo>
                    <a:pt x="112" y="116"/>
                  </a:lnTo>
                  <a:lnTo>
                    <a:pt x="119" y="111"/>
                  </a:lnTo>
                  <a:lnTo>
                    <a:pt x="123" y="104"/>
                  </a:lnTo>
                  <a:lnTo>
                    <a:pt x="126" y="95"/>
                  </a:lnTo>
                  <a:lnTo>
                    <a:pt x="127" y="92"/>
                  </a:lnTo>
                  <a:lnTo>
                    <a:pt x="130" y="90"/>
                  </a:lnTo>
                  <a:lnTo>
                    <a:pt x="131" y="87"/>
                  </a:lnTo>
                  <a:lnTo>
                    <a:pt x="133" y="86"/>
                  </a:lnTo>
                  <a:lnTo>
                    <a:pt x="135" y="85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6" y="77"/>
                  </a:lnTo>
                  <a:lnTo>
                    <a:pt x="135" y="76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7" y="76"/>
                  </a:lnTo>
                  <a:lnTo>
                    <a:pt x="126" y="76"/>
                  </a:lnTo>
                  <a:lnTo>
                    <a:pt x="122" y="79"/>
                  </a:lnTo>
                  <a:lnTo>
                    <a:pt x="120" y="82"/>
                  </a:lnTo>
                  <a:lnTo>
                    <a:pt x="117" y="85"/>
                  </a:lnTo>
                  <a:lnTo>
                    <a:pt x="116" y="87"/>
                  </a:lnTo>
                  <a:lnTo>
                    <a:pt x="112" y="90"/>
                  </a:lnTo>
                  <a:lnTo>
                    <a:pt x="109" y="91"/>
                  </a:lnTo>
                  <a:lnTo>
                    <a:pt x="106" y="91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4" y="91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92" y="74"/>
                  </a:lnTo>
                  <a:lnTo>
                    <a:pt x="97" y="69"/>
                  </a:lnTo>
                  <a:lnTo>
                    <a:pt x="99" y="67"/>
                  </a:lnTo>
                  <a:lnTo>
                    <a:pt x="100" y="66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5" y="61"/>
                  </a:lnTo>
                  <a:lnTo>
                    <a:pt x="104" y="60"/>
                  </a:lnTo>
                  <a:close/>
                  <a:moveTo>
                    <a:pt x="2940" y="0"/>
                  </a:moveTo>
                  <a:lnTo>
                    <a:pt x="2970" y="101"/>
                  </a:lnTo>
                  <a:lnTo>
                    <a:pt x="2995" y="204"/>
                  </a:lnTo>
                  <a:lnTo>
                    <a:pt x="3015" y="310"/>
                  </a:lnTo>
                  <a:lnTo>
                    <a:pt x="3029" y="417"/>
                  </a:lnTo>
                  <a:lnTo>
                    <a:pt x="3036" y="526"/>
                  </a:lnTo>
                  <a:lnTo>
                    <a:pt x="3021" y="536"/>
                  </a:lnTo>
                  <a:lnTo>
                    <a:pt x="3005" y="545"/>
                  </a:lnTo>
                  <a:lnTo>
                    <a:pt x="2944" y="587"/>
                  </a:lnTo>
                  <a:lnTo>
                    <a:pt x="2882" y="636"/>
                  </a:lnTo>
                  <a:lnTo>
                    <a:pt x="2817" y="689"/>
                  </a:lnTo>
                  <a:lnTo>
                    <a:pt x="2749" y="745"/>
                  </a:lnTo>
                  <a:lnTo>
                    <a:pt x="2678" y="804"/>
                  </a:lnTo>
                  <a:lnTo>
                    <a:pt x="2680" y="801"/>
                  </a:lnTo>
                  <a:lnTo>
                    <a:pt x="2680" y="801"/>
                  </a:lnTo>
                  <a:lnTo>
                    <a:pt x="2681" y="800"/>
                  </a:lnTo>
                  <a:lnTo>
                    <a:pt x="2681" y="797"/>
                  </a:lnTo>
                  <a:lnTo>
                    <a:pt x="2682" y="797"/>
                  </a:lnTo>
                  <a:lnTo>
                    <a:pt x="2682" y="796"/>
                  </a:lnTo>
                  <a:lnTo>
                    <a:pt x="2683" y="795"/>
                  </a:lnTo>
                  <a:lnTo>
                    <a:pt x="2685" y="792"/>
                  </a:lnTo>
                  <a:lnTo>
                    <a:pt x="2683" y="791"/>
                  </a:lnTo>
                  <a:lnTo>
                    <a:pt x="2683" y="790"/>
                  </a:lnTo>
                  <a:lnTo>
                    <a:pt x="2682" y="790"/>
                  </a:lnTo>
                  <a:lnTo>
                    <a:pt x="2681" y="791"/>
                  </a:lnTo>
                  <a:lnTo>
                    <a:pt x="2680" y="792"/>
                  </a:lnTo>
                  <a:lnTo>
                    <a:pt x="2680" y="792"/>
                  </a:lnTo>
                  <a:lnTo>
                    <a:pt x="2678" y="792"/>
                  </a:lnTo>
                  <a:lnTo>
                    <a:pt x="2674" y="800"/>
                  </a:lnTo>
                  <a:lnTo>
                    <a:pt x="2669" y="806"/>
                  </a:lnTo>
                  <a:lnTo>
                    <a:pt x="2664" y="811"/>
                  </a:lnTo>
                  <a:lnTo>
                    <a:pt x="2664" y="811"/>
                  </a:lnTo>
                  <a:lnTo>
                    <a:pt x="2662" y="814"/>
                  </a:lnTo>
                  <a:lnTo>
                    <a:pt x="2661" y="815"/>
                  </a:lnTo>
                  <a:lnTo>
                    <a:pt x="2661" y="817"/>
                  </a:lnTo>
                  <a:lnTo>
                    <a:pt x="2661" y="819"/>
                  </a:lnTo>
                  <a:lnTo>
                    <a:pt x="2656" y="821"/>
                  </a:lnTo>
                  <a:lnTo>
                    <a:pt x="2652" y="824"/>
                  </a:lnTo>
                  <a:lnTo>
                    <a:pt x="2647" y="827"/>
                  </a:lnTo>
                  <a:lnTo>
                    <a:pt x="2647" y="827"/>
                  </a:lnTo>
                  <a:lnTo>
                    <a:pt x="2645" y="829"/>
                  </a:lnTo>
                  <a:lnTo>
                    <a:pt x="2642" y="830"/>
                  </a:lnTo>
                  <a:lnTo>
                    <a:pt x="2642" y="830"/>
                  </a:lnTo>
                  <a:lnTo>
                    <a:pt x="2644" y="827"/>
                  </a:lnTo>
                  <a:lnTo>
                    <a:pt x="2644" y="825"/>
                  </a:lnTo>
                  <a:lnTo>
                    <a:pt x="2642" y="824"/>
                  </a:lnTo>
                  <a:lnTo>
                    <a:pt x="2642" y="821"/>
                  </a:lnTo>
                  <a:lnTo>
                    <a:pt x="2641" y="819"/>
                  </a:lnTo>
                  <a:lnTo>
                    <a:pt x="2641" y="816"/>
                  </a:lnTo>
                  <a:lnTo>
                    <a:pt x="2640" y="815"/>
                  </a:lnTo>
                  <a:lnTo>
                    <a:pt x="2639" y="812"/>
                  </a:lnTo>
                  <a:lnTo>
                    <a:pt x="2637" y="811"/>
                  </a:lnTo>
                  <a:lnTo>
                    <a:pt x="2636" y="810"/>
                  </a:lnTo>
                  <a:lnTo>
                    <a:pt x="2635" y="811"/>
                  </a:lnTo>
                  <a:lnTo>
                    <a:pt x="2629" y="821"/>
                  </a:lnTo>
                  <a:lnTo>
                    <a:pt x="2624" y="832"/>
                  </a:lnTo>
                  <a:lnTo>
                    <a:pt x="2622" y="836"/>
                  </a:lnTo>
                  <a:lnTo>
                    <a:pt x="2621" y="841"/>
                  </a:lnTo>
                  <a:lnTo>
                    <a:pt x="2620" y="846"/>
                  </a:lnTo>
                  <a:lnTo>
                    <a:pt x="2619" y="850"/>
                  </a:lnTo>
                  <a:lnTo>
                    <a:pt x="2602" y="862"/>
                  </a:lnTo>
                  <a:lnTo>
                    <a:pt x="2604" y="860"/>
                  </a:lnTo>
                  <a:lnTo>
                    <a:pt x="2604" y="857"/>
                  </a:lnTo>
                  <a:lnTo>
                    <a:pt x="2605" y="855"/>
                  </a:lnTo>
                  <a:lnTo>
                    <a:pt x="2606" y="851"/>
                  </a:lnTo>
                  <a:lnTo>
                    <a:pt x="2606" y="850"/>
                  </a:lnTo>
                  <a:lnTo>
                    <a:pt x="2528" y="906"/>
                  </a:lnTo>
                  <a:lnTo>
                    <a:pt x="2528" y="904"/>
                  </a:lnTo>
                  <a:lnTo>
                    <a:pt x="2528" y="902"/>
                  </a:lnTo>
                  <a:lnTo>
                    <a:pt x="2528" y="899"/>
                  </a:lnTo>
                  <a:lnTo>
                    <a:pt x="2527" y="897"/>
                  </a:lnTo>
                  <a:lnTo>
                    <a:pt x="2525" y="894"/>
                  </a:lnTo>
                  <a:lnTo>
                    <a:pt x="2523" y="894"/>
                  </a:lnTo>
                  <a:lnTo>
                    <a:pt x="2522" y="894"/>
                  </a:lnTo>
                  <a:lnTo>
                    <a:pt x="2520" y="893"/>
                  </a:lnTo>
                  <a:lnTo>
                    <a:pt x="2519" y="892"/>
                  </a:lnTo>
                  <a:lnTo>
                    <a:pt x="2518" y="889"/>
                  </a:lnTo>
                  <a:lnTo>
                    <a:pt x="2517" y="887"/>
                  </a:lnTo>
                  <a:lnTo>
                    <a:pt x="2515" y="885"/>
                  </a:lnTo>
                  <a:lnTo>
                    <a:pt x="2515" y="881"/>
                  </a:lnTo>
                  <a:lnTo>
                    <a:pt x="2514" y="877"/>
                  </a:lnTo>
                  <a:lnTo>
                    <a:pt x="2514" y="873"/>
                  </a:lnTo>
                  <a:lnTo>
                    <a:pt x="2513" y="871"/>
                  </a:lnTo>
                  <a:lnTo>
                    <a:pt x="2512" y="868"/>
                  </a:lnTo>
                  <a:lnTo>
                    <a:pt x="2510" y="868"/>
                  </a:lnTo>
                  <a:lnTo>
                    <a:pt x="2509" y="868"/>
                  </a:lnTo>
                  <a:lnTo>
                    <a:pt x="2507" y="870"/>
                  </a:lnTo>
                  <a:lnTo>
                    <a:pt x="2505" y="870"/>
                  </a:lnTo>
                  <a:lnTo>
                    <a:pt x="2503" y="871"/>
                  </a:lnTo>
                  <a:lnTo>
                    <a:pt x="2502" y="871"/>
                  </a:lnTo>
                  <a:lnTo>
                    <a:pt x="2499" y="872"/>
                  </a:lnTo>
                  <a:lnTo>
                    <a:pt x="2498" y="872"/>
                  </a:lnTo>
                  <a:lnTo>
                    <a:pt x="2495" y="871"/>
                  </a:lnTo>
                  <a:lnTo>
                    <a:pt x="2494" y="868"/>
                  </a:lnTo>
                  <a:lnTo>
                    <a:pt x="2492" y="866"/>
                  </a:lnTo>
                  <a:lnTo>
                    <a:pt x="2490" y="865"/>
                  </a:lnTo>
                  <a:lnTo>
                    <a:pt x="2490" y="863"/>
                  </a:lnTo>
                  <a:lnTo>
                    <a:pt x="2488" y="863"/>
                  </a:lnTo>
                  <a:lnTo>
                    <a:pt x="2487" y="863"/>
                  </a:lnTo>
                  <a:lnTo>
                    <a:pt x="2487" y="866"/>
                  </a:lnTo>
                  <a:lnTo>
                    <a:pt x="2487" y="867"/>
                  </a:lnTo>
                  <a:lnTo>
                    <a:pt x="2485" y="870"/>
                  </a:lnTo>
                  <a:lnTo>
                    <a:pt x="2485" y="872"/>
                  </a:lnTo>
                  <a:lnTo>
                    <a:pt x="2485" y="873"/>
                  </a:lnTo>
                  <a:lnTo>
                    <a:pt x="2488" y="876"/>
                  </a:lnTo>
                  <a:lnTo>
                    <a:pt x="2489" y="878"/>
                  </a:lnTo>
                  <a:lnTo>
                    <a:pt x="2490" y="882"/>
                  </a:lnTo>
                  <a:lnTo>
                    <a:pt x="2495" y="897"/>
                  </a:lnTo>
                  <a:lnTo>
                    <a:pt x="2499" y="913"/>
                  </a:lnTo>
                  <a:lnTo>
                    <a:pt x="2499" y="917"/>
                  </a:lnTo>
                  <a:lnTo>
                    <a:pt x="2499" y="921"/>
                  </a:lnTo>
                  <a:lnTo>
                    <a:pt x="2500" y="923"/>
                  </a:lnTo>
                  <a:lnTo>
                    <a:pt x="2472" y="916"/>
                  </a:lnTo>
                  <a:lnTo>
                    <a:pt x="2472" y="902"/>
                  </a:lnTo>
                  <a:lnTo>
                    <a:pt x="2470" y="889"/>
                  </a:lnTo>
                  <a:lnTo>
                    <a:pt x="2468" y="887"/>
                  </a:lnTo>
                  <a:lnTo>
                    <a:pt x="2467" y="886"/>
                  </a:lnTo>
                  <a:lnTo>
                    <a:pt x="2464" y="885"/>
                  </a:lnTo>
                  <a:lnTo>
                    <a:pt x="2460" y="883"/>
                  </a:lnTo>
                  <a:lnTo>
                    <a:pt x="2458" y="885"/>
                  </a:lnTo>
                  <a:lnTo>
                    <a:pt x="2456" y="885"/>
                  </a:lnTo>
                  <a:lnTo>
                    <a:pt x="2454" y="887"/>
                  </a:lnTo>
                  <a:lnTo>
                    <a:pt x="2452" y="891"/>
                  </a:lnTo>
                  <a:lnTo>
                    <a:pt x="2449" y="896"/>
                  </a:lnTo>
                  <a:lnTo>
                    <a:pt x="2447" y="899"/>
                  </a:lnTo>
                  <a:lnTo>
                    <a:pt x="2444" y="903"/>
                  </a:lnTo>
                  <a:lnTo>
                    <a:pt x="2441" y="908"/>
                  </a:lnTo>
                  <a:lnTo>
                    <a:pt x="2368" y="891"/>
                  </a:lnTo>
                  <a:lnTo>
                    <a:pt x="2368" y="891"/>
                  </a:lnTo>
                  <a:lnTo>
                    <a:pt x="2368" y="889"/>
                  </a:lnTo>
                  <a:lnTo>
                    <a:pt x="2370" y="882"/>
                  </a:lnTo>
                  <a:lnTo>
                    <a:pt x="2371" y="877"/>
                  </a:lnTo>
                  <a:lnTo>
                    <a:pt x="2372" y="871"/>
                  </a:lnTo>
                  <a:lnTo>
                    <a:pt x="2371" y="863"/>
                  </a:lnTo>
                  <a:lnTo>
                    <a:pt x="2371" y="861"/>
                  </a:lnTo>
                  <a:lnTo>
                    <a:pt x="2371" y="857"/>
                  </a:lnTo>
                  <a:lnTo>
                    <a:pt x="2370" y="855"/>
                  </a:lnTo>
                  <a:lnTo>
                    <a:pt x="2370" y="852"/>
                  </a:lnTo>
                  <a:lnTo>
                    <a:pt x="2368" y="850"/>
                  </a:lnTo>
                  <a:lnTo>
                    <a:pt x="2366" y="847"/>
                  </a:lnTo>
                  <a:lnTo>
                    <a:pt x="2366" y="847"/>
                  </a:lnTo>
                  <a:lnTo>
                    <a:pt x="2365" y="846"/>
                  </a:lnTo>
                  <a:lnTo>
                    <a:pt x="2363" y="843"/>
                  </a:lnTo>
                  <a:lnTo>
                    <a:pt x="2363" y="841"/>
                  </a:lnTo>
                  <a:lnTo>
                    <a:pt x="2363" y="840"/>
                  </a:lnTo>
                  <a:lnTo>
                    <a:pt x="2363" y="837"/>
                  </a:lnTo>
                  <a:lnTo>
                    <a:pt x="2363" y="835"/>
                  </a:lnTo>
                  <a:lnTo>
                    <a:pt x="2365" y="832"/>
                  </a:lnTo>
                  <a:lnTo>
                    <a:pt x="2365" y="830"/>
                  </a:lnTo>
                  <a:lnTo>
                    <a:pt x="2363" y="827"/>
                  </a:lnTo>
                  <a:lnTo>
                    <a:pt x="2360" y="824"/>
                  </a:lnTo>
                  <a:lnTo>
                    <a:pt x="2356" y="821"/>
                  </a:lnTo>
                  <a:lnTo>
                    <a:pt x="2352" y="819"/>
                  </a:lnTo>
                  <a:lnTo>
                    <a:pt x="2351" y="817"/>
                  </a:lnTo>
                  <a:lnTo>
                    <a:pt x="2348" y="817"/>
                  </a:lnTo>
                  <a:lnTo>
                    <a:pt x="2346" y="816"/>
                  </a:lnTo>
                  <a:lnTo>
                    <a:pt x="2345" y="815"/>
                  </a:lnTo>
                  <a:lnTo>
                    <a:pt x="2342" y="814"/>
                  </a:lnTo>
                  <a:lnTo>
                    <a:pt x="2341" y="811"/>
                  </a:lnTo>
                  <a:lnTo>
                    <a:pt x="2340" y="807"/>
                  </a:lnTo>
                  <a:lnTo>
                    <a:pt x="2340" y="804"/>
                  </a:lnTo>
                  <a:lnTo>
                    <a:pt x="2338" y="800"/>
                  </a:lnTo>
                  <a:lnTo>
                    <a:pt x="2338" y="797"/>
                  </a:lnTo>
                  <a:lnTo>
                    <a:pt x="2340" y="796"/>
                  </a:lnTo>
                  <a:lnTo>
                    <a:pt x="2341" y="795"/>
                  </a:lnTo>
                  <a:lnTo>
                    <a:pt x="2342" y="792"/>
                  </a:lnTo>
                  <a:lnTo>
                    <a:pt x="2343" y="791"/>
                  </a:lnTo>
                  <a:lnTo>
                    <a:pt x="2345" y="790"/>
                  </a:lnTo>
                  <a:lnTo>
                    <a:pt x="2346" y="789"/>
                  </a:lnTo>
                  <a:lnTo>
                    <a:pt x="2348" y="788"/>
                  </a:lnTo>
                  <a:lnTo>
                    <a:pt x="2350" y="788"/>
                  </a:lnTo>
                  <a:lnTo>
                    <a:pt x="2352" y="788"/>
                  </a:lnTo>
                  <a:lnTo>
                    <a:pt x="2353" y="789"/>
                  </a:lnTo>
                  <a:lnTo>
                    <a:pt x="2356" y="790"/>
                  </a:lnTo>
                  <a:lnTo>
                    <a:pt x="2357" y="791"/>
                  </a:lnTo>
                  <a:lnTo>
                    <a:pt x="2360" y="792"/>
                  </a:lnTo>
                  <a:lnTo>
                    <a:pt x="2362" y="792"/>
                  </a:lnTo>
                  <a:lnTo>
                    <a:pt x="2365" y="792"/>
                  </a:lnTo>
                  <a:lnTo>
                    <a:pt x="2366" y="792"/>
                  </a:lnTo>
                  <a:lnTo>
                    <a:pt x="2368" y="790"/>
                  </a:lnTo>
                  <a:lnTo>
                    <a:pt x="2370" y="788"/>
                  </a:lnTo>
                  <a:lnTo>
                    <a:pt x="2371" y="783"/>
                  </a:lnTo>
                  <a:lnTo>
                    <a:pt x="2370" y="776"/>
                  </a:lnTo>
                  <a:lnTo>
                    <a:pt x="2367" y="770"/>
                  </a:lnTo>
                  <a:lnTo>
                    <a:pt x="2366" y="765"/>
                  </a:lnTo>
                  <a:lnTo>
                    <a:pt x="2368" y="759"/>
                  </a:lnTo>
                  <a:lnTo>
                    <a:pt x="2370" y="758"/>
                  </a:lnTo>
                  <a:lnTo>
                    <a:pt x="2371" y="759"/>
                  </a:lnTo>
                  <a:lnTo>
                    <a:pt x="2373" y="760"/>
                  </a:lnTo>
                  <a:lnTo>
                    <a:pt x="2375" y="761"/>
                  </a:lnTo>
                  <a:lnTo>
                    <a:pt x="2376" y="761"/>
                  </a:lnTo>
                  <a:lnTo>
                    <a:pt x="2378" y="761"/>
                  </a:lnTo>
                  <a:lnTo>
                    <a:pt x="2380" y="761"/>
                  </a:lnTo>
                  <a:lnTo>
                    <a:pt x="2381" y="763"/>
                  </a:lnTo>
                  <a:lnTo>
                    <a:pt x="2381" y="764"/>
                  </a:lnTo>
                  <a:lnTo>
                    <a:pt x="2382" y="766"/>
                  </a:lnTo>
                  <a:lnTo>
                    <a:pt x="2383" y="768"/>
                  </a:lnTo>
                  <a:lnTo>
                    <a:pt x="2384" y="769"/>
                  </a:lnTo>
                  <a:lnTo>
                    <a:pt x="2386" y="770"/>
                  </a:lnTo>
                  <a:lnTo>
                    <a:pt x="2387" y="769"/>
                  </a:lnTo>
                  <a:lnTo>
                    <a:pt x="2389" y="766"/>
                  </a:lnTo>
                  <a:lnTo>
                    <a:pt x="2389" y="764"/>
                  </a:lnTo>
                  <a:lnTo>
                    <a:pt x="2389" y="761"/>
                  </a:lnTo>
                  <a:lnTo>
                    <a:pt x="2391" y="761"/>
                  </a:lnTo>
                  <a:lnTo>
                    <a:pt x="2392" y="760"/>
                  </a:lnTo>
                  <a:lnTo>
                    <a:pt x="2393" y="760"/>
                  </a:lnTo>
                  <a:lnTo>
                    <a:pt x="2394" y="759"/>
                  </a:lnTo>
                  <a:lnTo>
                    <a:pt x="2396" y="756"/>
                  </a:lnTo>
                  <a:lnTo>
                    <a:pt x="2397" y="754"/>
                  </a:lnTo>
                  <a:lnTo>
                    <a:pt x="2398" y="751"/>
                  </a:lnTo>
                  <a:lnTo>
                    <a:pt x="2399" y="748"/>
                  </a:lnTo>
                  <a:lnTo>
                    <a:pt x="2399" y="746"/>
                  </a:lnTo>
                  <a:lnTo>
                    <a:pt x="2401" y="743"/>
                  </a:lnTo>
                  <a:lnTo>
                    <a:pt x="2401" y="740"/>
                  </a:lnTo>
                  <a:lnTo>
                    <a:pt x="2401" y="737"/>
                  </a:lnTo>
                  <a:lnTo>
                    <a:pt x="2401" y="735"/>
                  </a:lnTo>
                  <a:lnTo>
                    <a:pt x="2402" y="733"/>
                  </a:lnTo>
                  <a:lnTo>
                    <a:pt x="2403" y="729"/>
                  </a:lnTo>
                  <a:lnTo>
                    <a:pt x="2404" y="727"/>
                  </a:lnTo>
                  <a:lnTo>
                    <a:pt x="2404" y="723"/>
                  </a:lnTo>
                  <a:lnTo>
                    <a:pt x="2404" y="720"/>
                  </a:lnTo>
                  <a:lnTo>
                    <a:pt x="2406" y="718"/>
                  </a:lnTo>
                  <a:lnTo>
                    <a:pt x="2407" y="718"/>
                  </a:lnTo>
                  <a:lnTo>
                    <a:pt x="2407" y="719"/>
                  </a:lnTo>
                  <a:lnTo>
                    <a:pt x="2408" y="720"/>
                  </a:lnTo>
                  <a:lnTo>
                    <a:pt x="2408" y="720"/>
                  </a:lnTo>
                  <a:lnTo>
                    <a:pt x="2409" y="722"/>
                  </a:lnTo>
                  <a:lnTo>
                    <a:pt x="2409" y="723"/>
                  </a:lnTo>
                  <a:lnTo>
                    <a:pt x="2411" y="722"/>
                  </a:lnTo>
                  <a:lnTo>
                    <a:pt x="2411" y="720"/>
                  </a:lnTo>
                  <a:lnTo>
                    <a:pt x="2412" y="719"/>
                  </a:lnTo>
                  <a:lnTo>
                    <a:pt x="2413" y="718"/>
                  </a:lnTo>
                  <a:lnTo>
                    <a:pt x="2416" y="717"/>
                  </a:lnTo>
                  <a:lnTo>
                    <a:pt x="2416" y="717"/>
                  </a:lnTo>
                  <a:lnTo>
                    <a:pt x="2417" y="715"/>
                  </a:lnTo>
                  <a:lnTo>
                    <a:pt x="2418" y="715"/>
                  </a:lnTo>
                  <a:lnTo>
                    <a:pt x="2421" y="714"/>
                  </a:lnTo>
                  <a:lnTo>
                    <a:pt x="2421" y="710"/>
                  </a:lnTo>
                  <a:lnTo>
                    <a:pt x="2421" y="707"/>
                  </a:lnTo>
                  <a:lnTo>
                    <a:pt x="2423" y="704"/>
                  </a:lnTo>
                  <a:lnTo>
                    <a:pt x="2426" y="703"/>
                  </a:lnTo>
                  <a:lnTo>
                    <a:pt x="2426" y="700"/>
                  </a:lnTo>
                  <a:lnTo>
                    <a:pt x="2427" y="699"/>
                  </a:lnTo>
                  <a:lnTo>
                    <a:pt x="2426" y="697"/>
                  </a:lnTo>
                  <a:lnTo>
                    <a:pt x="2426" y="694"/>
                  </a:lnTo>
                  <a:lnTo>
                    <a:pt x="2426" y="692"/>
                  </a:lnTo>
                  <a:lnTo>
                    <a:pt x="2427" y="689"/>
                  </a:lnTo>
                  <a:lnTo>
                    <a:pt x="2428" y="686"/>
                  </a:lnTo>
                  <a:lnTo>
                    <a:pt x="2428" y="683"/>
                  </a:lnTo>
                  <a:lnTo>
                    <a:pt x="2429" y="679"/>
                  </a:lnTo>
                  <a:lnTo>
                    <a:pt x="2431" y="676"/>
                  </a:lnTo>
                  <a:lnTo>
                    <a:pt x="2432" y="671"/>
                  </a:lnTo>
                  <a:lnTo>
                    <a:pt x="2433" y="666"/>
                  </a:lnTo>
                  <a:lnTo>
                    <a:pt x="2433" y="659"/>
                  </a:lnTo>
                  <a:lnTo>
                    <a:pt x="2436" y="658"/>
                  </a:lnTo>
                  <a:lnTo>
                    <a:pt x="2439" y="657"/>
                  </a:lnTo>
                  <a:lnTo>
                    <a:pt x="2442" y="656"/>
                  </a:lnTo>
                  <a:lnTo>
                    <a:pt x="2444" y="654"/>
                  </a:lnTo>
                  <a:lnTo>
                    <a:pt x="2446" y="653"/>
                  </a:lnTo>
                  <a:lnTo>
                    <a:pt x="2447" y="653"/>
                  </a:lnTo>
                  <a:lnTo>
                    <a:pt x="2449" y="653"/>
                  </a:lnTo>
                  <a:lnTo>
                    <a:pt x="2451" y="652"/>
                  </a:lnTo>
                  <a:lnTo>
                    <a:pt x="2452" y="649"/>
                  </a:lnTo>
                  <a:lnTo>
                    <a:pt x="2453" y="647"/>
                  </a:lnTo>
                  <a:lnTo>
                    <a:pt x="2454" y="646"/>
                  </a:lnTo>
                  <a:lnTo>
                    <a:pt x="2456" y="645"/>
                  </a:lnTo>
                  <a:lnTo>
                    <a:pt x="2457" y="645"/>
                  </a:lnTo>
                  <a:lnTo>
                    <a:pt x="2459" y="645"/>
                  </a:lnTo>
                  <a:lnTo>
                    <a:pt x="2462" y="645"/>
                  </a:lnTo>
                  <a:lnTo>
                    <a:pt x="2463" y="645"/>
                  </a:lnTo>
                  <a:lnTo>
                    <a:pt x="2464" y="645"/>
                  </a:lnTo>
                  <a:lnTo>
                    <a:pt x="2464" y="645"/>
                  </a:lnTo>
                  <a:lnTo>
                    <a:pt x="2464" y="642"/>
                  </a:lnTo>
                  <a:lnTo>
                    <a:pt x="2467" y="637"/>
                  </a:lnTo>
                  <a:lnTo>
                    <a:pt x="2468" y="631"/>
                  </a:lnTo>
                  <a:lnTo>
                    <a:pt x="2468" y="626"/>
                  </a:lnTo>
                  <a:lnTo>
                    <a:pt x="2468" y="611"/>
                  </a:lnTo>
                  <a:lnTo>
                    <a:pt x="2467" y="608"/>
                  </a:lnTo>
                  <a:lnTo>
                    <a:pt x="2467" y="606"/>
                  </a:lnTo>
                  <a:lnTo>
                    <a:pt x="2465" y="602"/>
                  </a:lnTo>
                  <a:lnTo>
                    <a:pt x="2465" y="600"/>
                  </a:lnTo>
                  <a:lnTo>
                    <a:pt x="2464" y="597"/>
                  </a:lnTo>
                  <a:lnTo>
                    <a:pt x="2463" y="595"/>
                  </a:lnTo>
                  <a:lnTo>
                    <a:pt x="2463" y="592"/>
                  </a:lnTo>
                  <a:lnTo>
                    <a:pt x="2462" y="589"/>
                  </a:lnTo>
                  <a:lnTo>
                    <a:pt x="2462" y="585"/>
                  </a:lnTo>
                  <a:lnTo>
                    <a:pt x="2462" y="576"/>
                  </a:lnTo>
                  <a:lnTo>
                    <a:pt x="2460" y="574"/>
                  </a:lnTo>
                  <a:lnTo>
                    <a:pt x="2460" y="571"/>
                  </a:lnTo>
                  <a:lnTo>
                    <a:pt x="2459" y="567"/>
                  </a:lnTo>
                  <a:lnTo>
                    <a:pt x="2459" y="564"/>
                  </a:lnTo>
                  <a:lnTo>
                    <a:pt x="2459" y="555"/>
                  </a:lnTo>
                  <a:lnTo>
                    <a:pt x="2462" y="546"/>
                  </a:lnTo>
                  <a:lnTo>
                    <a:pt x="2464" y="538"/>
                  </a:lnTo>
                  <a:lnTo>
                    <a:pt x="2467" y="535"/>
                  </a:lnTo>
                  <a:lnTo>
                    <a:pt x="2468" y="534"/>
                  </a:lnTo>
                  <a:lnTo>
                    <a:pt x="2469" y="534"/>
                  </a:lnTo>
                  <a:lnTo>
                    <a:pt x="2470" y="535"/>
                  </a:lnTo>
                  <a:lnTo>
                    <a:pt x="2473" y="535"/>
                  </a:lnTo>
                  <a:lnTo>
                    <a:pt x="2474" y="533"/>
                  </a:lnTo>
                  <a:lnTo>
                    <a:pt x="2475" y="530"/>
                  </a:lnTo>
                  <a:lnTo>
                    <a:pt x="2478" y="526"/>
                  </a:lnTo>
                  <a:lnTo>
                    <a:pt x="2479" y="526"/>
                  </a:lnTo>
                  <a:lnTo>
                    <a:pt x="2479" y="528"/>
                  </a:lnTo>
                  <a:lnTo>
                    <a:pt x="2480" y="529"/>
                  </a:lnTo>
                  <a:lnTo>
                    <a:pt x="2480" y="531"/>
                  </a:lnTo>
                  <a:lnTo>
                    <a:pt x="2480" y="534"/>
                  </a:lnTo>
                  <a:lnTo>
                    <a:pt x="2480" y="536"/>
                  </a:lnTo>
                  <a:lnTo>
                    <a:pt x="2480" y="538"/>
                  </a:lnTo>
                  <a:lnTo>
                    <a:pt x="2480" y="569"/>
                  </a:lnTo>
                  <a:lnTo>
                    <a:pt x="2480" y="569"/>
                  </a:lnTo>
                  <a:lnTo>
                    <a:pt x="2479" y="570"/>
                  </a:lnTo>
                  <a:lnTo>
                    <a:pt x="2478" y="572"/>
                  </a:lnTo>
                  <a:lnTo>
                    <a:pt x="2478" y="574"/>
                  </a:lnTo>
                  <a:lnTo>
                    <a:pt x="2478" y="592"/>
                  </a:lnTo>
                  <a:lnTo>
                    <a:pt x="2478" y="596"/>
                  </a:lnTo>
                  <a:lnTo>
                    <a:pt x="2477" y="600"/>
                  </a:lnTo>
                  <a:lnTo>
                    <a:pt x="2477" y="603"/>
                  </a:lnTo>
                  <a:lnTo>
                    <a:pt x="2478" y="607"/>
                  </a:lnTo>
                  <a:lnTo>
                    <a:pt x="2478" y="613"/>
                  </a:lnTo>
                  <a:lnTo>
                    <a:pt x="2479" y="618"/>
                  </a:lnTo>
                  <a:lnTo>
                    <a:pt x="2480" y="623"/>
                  </a:lnTo>
                  <a:lnTo>
                    <a:pt x="2482" y="627"/>
                  </a:lnTo>
                  <a:lnTo>
                    <a:pt x="2483" y="632"/>
                  </a:lnTo>
                  <a:lnTo>
                    <a:pt x="2484" y="635"/>
                  </a:lnTo>
                  <a:lnTo>
                    <a:pt x="2485" y="637"/>
                  </a:lnTo>
                  <a:lnTo>
                    <a:pt x="2487" y="638"/>
                  </a:lnTo>
                  <a:lnTo>
                    <a:pt x="2489" y="638"/>
                  </a:lnTo>
                  <a:lnTo>
                    <a:pt x="2490" y="637"/>
                  </a:lnTo>
                  <a:lnTo>
                    <a:pt x="2493" y="636"/>
                  </a:lnTo>
                  <a:lnTo>
                    <a:pt x="2494" y="635"/>
                  </a:lnTo>
                  <a:lnTo>
                    <a:pt x="2495" y="633"/>
                  </a:lnTo>
                  <a:lnTo>
                    <a:pt x="2498" y="632"/>
                  </a:lnTo>
                  <a:lnTo>
                    <a:pt x="2498" y="631"/>
                  </a:lnTo>
                  <a:lnTo>
                    <a:pt x="2499" y="628"/>
                  </a:lnTo>
                  <a:lnTo>
                    <a:pt x="2499" y="627"/>
                  </a:lnTo>
                  <a:lnTo>
                    <a:pt x="2499" y="626"/>
                  </a:lnTo>
                  <a:lnTo>
                    <a:pt x="2500" y="625"/>
                  </a:lnTo>
                  <a:lnTo>
                    <a:pt x="2502" y="625"/>
                  </a:lnTo>
                  <a:lnTo>
                    <a:pt x="2503" y="625"/>
                  </a:lnTo>
                  <a:lnTo>
                    <a:pt x="2504" y="623"/>
                  </a:lnTo>
                  <a:lnTo>
                    <a:pt x="2504" y="622"/>
                  </a:lnTo>
                  <a:lnTo>
                    <a:pt x="2504" y="621"/>
                  </a:lnTo>
                  <a:lnTo>
                    <a:pt x="2505" y="620"/>
                  </a:lnTo>
                  <a:lnTo>
                    <a:pt x="2505" y="618"/>
                  </a:lnTo>
                  <a:lnTo>
                    <a:pt x="2507" y="618"/>
                  </a:lnTo>
                  <a:lnTo>
                    <a:pt x="2507" y="621"/>
                  </a:lnTo>
                  <a:lnTo>
                    <a:pt x="2507" y="623"/>
                  </a:lnTo>
                  <a:lnTo>
                    <a:pt x="2508" y="626"/>
                  </a:lnTo>
                  <a:lnTo>
                    <a:pt x="2509" y="628"/>
                  </a:lnTo>
                  <a:lnTo>
                    <a:pt x="2509" y="632"/>
                  </a:lnTo>
                  <a:lnTo>
                    <a:pt x="2509" y="636"/>
                  </a:lnTo>
                  <a:lnTo>
                    <a:pt x="2510" y="638"/>
                  </a:lnTo>
                  <a:lnTo>
                    <a:pt x="2512" y="642"/>
                  </a:lnTo>
                  <a:lnTo>
                    <a:pt x="2513" y="645"/>
                  </a:lnTo>
                  <a:lnTo>
                    <a:pt x="2514" y="645"/>
                  </a:lnTo>
                  <a:lnTo>
                    <a:pt x="2515" y="645"/>
                  </a:lnTo>
                  <a:lnTo>
                    <a:pt x="2515" y="645"/>
                  </a:lnTo>
                  <a:lnTo>
                    <a:pt x="2515" y="643"/>
                  </a:lnTo>
                  <a:lnTo>
                    <a:pt x="2515" y="641"/>
                  </a:lnTo>
                  <a:lnTo>
                    <a:pt x="2515" y="638"/>
                  </a:lnTo>
                  <a:lnTo>
                    <a:pt x="2517" y="637"/>
                  </a:lnTo>
                  <a:lnTo>
                    <a:pt x="2517" y="635"/>
                  </a:lnTo>
                  <a:lnTo>
                    <a:pt x="2517" y="633"/>
                  </a:lnTo>
                  <a:lnTo>
                    <a:pt x="2518" y="635"/>
                  </a:lnTo>
                  <a:lnTo>
                    <a:pt x="2519" y="635"/>
                  </a:lnTo>
                  <a:lnTo>
                    <a:pt x="2522" y="636"/>
                  </a:lnTo>
                  <a:lnTo>
                    <a:pt x="2523" y="636"/>
                  </a:lnTo>
                  <a:lnTo>
                    <a:pt x="2524" y="636"/>
                  </a:lnTo>
                  <a:lnTo>
                    <a:pt x="2525" y="633"/>
                  </a:lnTo>
                  <a:lnTo>
                    <a:pt x="2527" y="631"/>
                  </a:lnTo>
                  <a:lnTo>
                    <a:pt x="2527" y="630"/>
                  </a:lnTo>
                  <a:lnTo>
                    <a:pt x="2528" y="628"/>
                  </a:lnTo>
                  <a:lnTo>
                    <a:pt x="2529" y="627"/>
                  </a:lnTo>
                  <a:lnTo>
                    <a:pt x="2530" y="626"/>
                  </a:lnTo>
                  <a:lnTo>
                    <a:pt x="2531" y="623"/>
                  </a:lnTo>
                  <a:lnTo>
                    <a:pt x="2533" y="622"/>
                  </a:lnTo>
                  <a:lnTo>
                    <a:pt x="2533" y="620"/>
                  </a:lnTo>
                  <a:lnTo>
                    <a:pt x="2534" y="618"/>
                  </a:lnTo>
                  <a:lnTo>
                    <a:pt x="2535" y="616"/>
                  </a:lnTo>
                  <a:lnTo>
                    <a:pt x="2538" y="613"/>
                  </a:lnTo>
                  <a:lnTo>
                    <a:pt x="2539" y="611"/>
                  </a:lnTo>
                  <a:lnTo>
                    <a:pt x="2541" y="608"/>
                  </a:lnTo>
                  <a:lnTo>
                    <a:pt x="2543" y="607"/>
                  </a:lnTo>
                  <a:lnTo>
                    <a:pt x="2544" y="608"/>
                  </a:lnTo>
                  <a:lnTo>
                    <a:pt x="2544" y="608"/>
                  </a:lnTo>
                  <a:lnTo>
                    <a:pt x="2545" y="608"/>
                  </a:lnTo>
                  <a:lnTo>
                    <a:pt x="2545" y="611"/>
                  </a:lnTo>
                  <a:lnTo>
                    <a:pt x="2546" y="611"/>
                  </a:lnTo>
                  <a:lnTo>
                    <a:pt x="2548" y="612"/>
                  </a:lnTo>
                  <a:lnTo>
                    <a:pt x="2548" y="613"/>
                  </a:lnTo>
                  <a:lnTo>
                    <a:pt x="2549" y="616"/>
                  </a:lnTo>
                  <a:lnTo>
                    <a:pt x="2550" y="617"/>
                  </a:lnTo>
                  <a:lnTo>
                    <a:pt x="2550" y="620"/>
                  </a:lnTo>
                  <a:lnTo>
                    <a:pt x="2551" y="621"/>
                  </a:lnTo>
                  <a:lnTo>
                    <a:pt x="2553" y="623"/>
                  </a:lnTo>
                  <a:lnTo>
                    <a:pt x="2554" y="623"/>
                  </a:lnTo>
                  <a:lnTo>
                    <a:pt x="2555" y="623"/>
                  </a:lnTo>
                  <a:lnTo>
                    <a:pt x="2556" y="621"/>
                  </a:lnTo>
                  <a:lnTo>
                    <a:pt x="2556" y="620"/>
                  </a:lnTo>
                  <a:lnTo>
                    <a:pt x="2558" y="617"/>
                  </a:lnTo>
                  <a:lnTo>
                    <a:pt x="2558" y="615"/>
                  </a:lnTo>
                  <a:lnTo>
                    <a:pt x="2559" y="612"/>
                  </a:lnTo>
                  <a:lnTo>
                    <a:pt x="2560" y="611"/>
                  </a:lnTo>
                  <a:lnTo>
                    <a:pt x="2561" y="611"/>
                  </a:lnTo>
                  <a:lnTo>
                    <a:pt x="2565" y="606"/>
                  </a:lnTo>
                  <a:lnTo>
                    <a:pt x="2568" y="597"/>
                  </a:lnTo>
                  <a:lnTo>
                    <a:pt x="2566" y="590"/>
                  </a:lnTo>
                  <a:lnTo>
                    <a:pt x="2565" y="586"/>
                  </a:lnTo>
                  <a:lnTo>
                    <a:pt x="2565" y="582"/>
                  </a:lnTo>
                  <a:lnTo>
                    <a:pt x="2566" y="577"/>
                  </a:lnTo>
                  <a:lnTo>
                    <a:pt x="2566" y="574"/>
                  </a:lnTo>
                  <a:lnTo>
                    <a:pt x="2566" y="559"/>
                  </a:lnTo>
                  <a:lnTo>
                    <a:pt x="2568" y="552"/>
                  </a:lnTo>
                  <a:lnTo>
                    <a:pt x="2569" y="547"/>
                  </a:lnTo>
                  <a:lnTo>
                    <a:pt x="2569" y="543"/>
                  </a:lnTo>
                  <a:lnTo>
                    <a:pt x="2569" y="539"/>
                  </a:lnTo>
                  <a:lnTo>
                    <a:pt x="2569" y="536"/>
                  </a:lnTo>
                  <a:lnTo>
                    <a:pt x="2570" y="535"/>
                  </a:lnTo>
                  <a:lnTo>
                    <a:pt x="2570" y="534"/>
                  </a:lnTo>
                  <a:lnTo>
                    <a:pt x="2571" y="533"/>
                  </a:lnTo>
                  <a:lnTo>
                    <a:pt x="2574" y="531"/>
                  </a:lnTo>
                  <a:lnTo>
                    <a:pt x="2575" y="530"/>
                  </a:lnTo>
                  <a:lnTo>
                    <a:pt x="2576" y="531"/>
                  </a:lnTo>
                  <a:lnTo>
                    <a:pt x="2578" y="534"/>
                  </a:lnTo>
                  <a:lnTo>
                    <a:pt x="2579" y="536"/>
                  </a:lnTo>
                  <a:lnTo>
                    <a:pt x="2580" y="539"/>
                  </a:lnTo>
                  <a:lnTo>
                    <a:pt x="2583" y="543"/>
                  </a:lnTo>
                  <a:lnTo>
                    <a:pt x="2584" y="545"/>
                  </a:lnTo>
                  <a:lnTo>
                    <a:pt x="2585" y="547"/>
                  </a:lnTo>
                  <a:lnTo>
                    <a:pt x="2586" y="550"/>
                  </a:lnTo>
                  <a:lnTo>
                    <a:pt x="2588" y="550"/>
                  </a:lnTo>
                  <a:lnTo>
                    <a:pt x="2589" y="550"/>
                  </a:lnTo>
                  <a:lnTo>
                    <a:pt x="2589" y="549"/>
                  </a:lnTo>
                  <a:lnTo>
                    <a:pt x="2590" y="546"/>
                  </a:lnTo>
                  <a:lnTo>
                    <a:pt x="2590" y="543"/>
                  </a:lnTo>
                  <a:lnTo>
                    <a:pt x="2591" y="535"/>
                  </a:lnTo>
                  <a:lnTo>
                    <a:pt x="2591" y="526"/>
                  </a:lnTo>
                  <a:lnTo>
                    <a:pt x="2590" y="516"/>
                  </a:lnTo>
                  <a:lnTo>
                    <a:pt x="2589" y="515"/>
                  </a:lnTo>
                  <a:lnTo>
                    <a:pt x="2589" y="514"/>
                  </a:lnTo>
                  <a:lnTo>
                    <a:pt x="2588" y="515"/>
                  </a:lnTo>
                  <a:lnTo>
                    <a:pt x="2586" y="515"/>
                  </a:lnTo>
                  <a:lnTo>
                    <a:pt x="2586" y="516"/>
                  </a:lnTo>
                  <a:lnTo>
                    <a:pt x="2585" y="516"/>
                  </a:lnTo>
                  <a:lnTo>
                    <a:pt x="2583" y="518"/>
                  </a:lnTo>
                  <a:lnTo>
                    <a:pt x="2580" y="519"/>
                  </a:lnTo>
                  <a:lnTo>
                    <a:pt x="2576" y="518"/>
                  </a:lnTo>
                  <a:lnTo>
                    <a:pt x="2575" y="516"/>
                  </a:lnTo>
                  <a:lnTo>
                    <a:pt x="2573" y="514"/>
                  </a:lnTo>
                  <a:lnTo>
                    <a:pt x="2571" y="510"/>
                  </a:lnTo>
                  <a:lnTo>
                    <a:pt x="2571" y="506"/>
                  </a:lnTo>
                  <a:lnTo>
                    <a:pt x="2573" y="503"/>
                  </a:lnTo>
                  <a:lnTo>
                    <a:pt x="2575" y="498"/>
                  </a:lnTo>
                  <a:lnTo>
                    <a:pt x="2574" y="497"/>
                  </a:lnTo>
                  <a:lnTo>
                    <a:pt x="2574" y="493"/>
                  </a:lnTo>
                  <a:lnTo>
                    <a:pt x="2574" y="489"/>
                  </a:lnTo>
                  <a:lnTo>
                    <a:pt x="2575" y="485"/>
                  </a:lnTo>
                  <a:lnTo>
                    <a:pt x="2575" y="483"/>
                  </a:lnTo>
                  <a:lnTo>
                    <a:pt x="2575" y="483"/>
                  </a:lnTo>
                  <a:lnTo>
                    <a:pt x="2576" y="483"/>
                  </a:lnTo>
                  <a:lnTo>
                    <a:pt x="2578" y="483"/>
                  </a:lnTo>
                  <a:lnTo>
                    <a:pt x="2579" y="484"/>
                  </a:lnTo>
                  <a:lnTo>
                    <a:pt x="2580" y="485"/>
                  </a:lnTo>
                  <a:lnTo>
                    <a:pt x="2583" y="484"/>
                  </a:lnTo>
                  <a:lnTo>
                    <a:pt x="2584" y="483"/>
                  </a:lnTo>
                  <a:lnTo>
                    <a:pt x="2585" y="480"/>
                  </a:lnTo>
                  <a:lnTo>
                    <a:pt x="2586" y="478"/>
                  </a:lnTo>
                  <a:lnTo>
                    <a:pt x="2588" y="475"/>
                  </a:lnTo>
                  <a:lnTo>
                    <a:pt x="2589" y="475"/>
                  </a:lnTo>
                  <a:lnTo>
                    <a:pt x="2590" y="475"/>
                  </a:lnTo>
                  <a:lnTo>
                    <a:pt x="2593" y="475"/>
                  </a:lnTo>
                  <a:lnTo>
                    <a:pt x="2595" y="474"/>
                  </a:lnTo>
                  <a:lnTo>
                    <a:pt x="2598" y="473"/>
                  </a:lnTo>
                  <a:lnTo>
                    <a:pt x="2600" y="472"/>
                  </a:lnTo>
                  <a:lnTo>
                    <a:pt x="2602" y="474"/>
                  </a:lnTo>
                  <a:lnTo>
                    <a:pt x="2604" y="475"/>
                  </a:lnTo>
                  <a:lnTo>
                    <a:pt x="2605" y="477"/>
                  </a:lnTo>
                  <a:lnTo>
                    <a:pt x="2606" y="478"/>
                  </a:lnTo>
                  <a:lnTo>
                    <a:pt x="2607" y="479"/>
                  </a:lnTo>
                  <a:lnTo>
                    <a:pt x="2610" y="478"/>
                  </a:lnTo>
                  <a:lnTo>
                    <a:pt x="2610" y="477"/>
                  </a:lnTo>
                  <a:lnTo>
                    <a:pt x="2611" y="475"/>
                  </a:lnTo>
                  <a:lnTo>
                    <a:pt x="2612" y="473"/>
                  </a:lnTo>
                  <a:lnTo>
                    <a:pt x="2614" y="472"/>
                  </a:lnTo>
                  <a:lnTo>
                    <a:pt x="2615" y="472"/>
                  </a:lnTo>
                  <a:lnTo>
                    <a:pt x="2616" y="469"/>
                  </a:lnTo>
                  <a:lnTo>
                    <a:pt x="2617" y="468"/>
                  </a:lnTo>
                  <a:lnTo>
                    <a:pt x="2619" y="468"/>
                  </a:lnTo>
                  <a:lnTo>
                    <a:pt x="2620" y="468"/>
                  </a:lnTo>
                  <a:lnTo>
                    <a:pt x="2621" y="468"/>
                  </a:lnTo>
                  <a:lnTo>
                    <a:pt x="2622" y="469"/>
                  </a:lnTo>
                  <a:lnTo>
                    <a:pt x="2624" y="469"/>
                  </a:lnTo>
                  <a:lnTo>
                    <a:pt x="2625" y="469"/>
                  </a:lnTo>
                  <a:lnTo>
                    <a:pt x="2625" y="469"/>
                  </a:lnTo>
                  <a:lnTo>
                    <a:pt x="2626" y="468"/>
                  </a:lnTo>
                  <a:lnTo>
                    <a:pt x="2626" y="467"/>
                  </a:lnTo>
                  <a:lnTo>
                    <a:pt x="2626" y="464"/>
                  </a:lnTo>
                  <a:lnTo>
                    <a:pt x="2626" y="463"/>
                  </a:lnTo>
                  <a:lnTo>
                    <a:pt x="2625" y="462"/>
                  </a:lnTo>
                  <a:lnTo>
                    <a:pt x="2625" y="462"/>
                  </a:lnTo>
                  <a:lnTo>
                    <a:pt x="2624" y="462"/>
                  </a:lnTo>
                  <a:lnTo>
                    <a:pt x="2622" y="462"/>
                  </a:lnTo>
                  <a:lnTo>
                    <a:pt x="2622" y="460"/>
                  </a:lnTo>
                  <a:lnTo>
                    <a:pt x="2621" y="458"/>
                  </a:lnTo>
                  <a:lnTo>
                    <a:pt x="2620" y="457"/>
                  </a:lnTo>
                  <a:lnTo>
                    <a:pt x="2619" y="457"/>
                  </a:lnTo>
                  <a:lnTo>
                    <a:pt x="2617" y="454"/>
                  </a:lnTo>
                  <a:lnTo>
                    <a:pt x="2617" y="454"/>
                  </a:lnTo>
                  <a:lnTo>
                    <a:pt x="2616" y="454"/>
                  </a:lnTo>
                  <a:lnTo>
                    <a:pt x="2616" y="457"/>
                  </a:lnTo>
                  <a:lnTo>
                    <a:pt x="2616" y="459"/>
                  </a:lnTo>
                  <a:lnTo>
                    <a:pt x="2614" y="460"/>
                  </a:lnTo>
                  <a:lnTo>
                    <a:pt x="2611" y="462"/>
                  </a:lnTo>
                  <a:lnTo>
                    <a:pt x="2611" y="462"/>
                  </a:lnTo>
                  <a:lnTo>
                    <a:pt x="2609" y="462"/>
                  </a:lnTo>
                  <a:lnTo>
                    <a:pt x="2606" y="462"/>
                  </a:lnTo>
                  <a:lnTo>
                    <a:pt x="2602" y="460"/>
                  </a:lnTo>
                  <a:lnTo>
                    <a:pt x="2600" y="459"/>
                  </a:lnTo>
                  <a:lnTo>
                    <a:pt x="2598" y="460"/>
                  </a:lnTo>
                  <a:lnTo>
                    <a:pt x="2595" y="462"/>
                  </a:lnTo>
                  <a:lnTo>
                    <a:pt x="2593" y="462"/>
                  </a:lnTo>
                  <a:lnTo>
                    <a:pt x="2591" y="460"/>
                  </a:lnTo>
                  <a:lnTo>
                    <a:pt x="2591" y="459"/>
                  </a:lnTo>
                  <a:lnTo>
                    <a:pt x="2590" y="457"/>
                  </a:lnTo>
                  <a:lnTo>
                    <a:pt x="2590" y="457"/>
                  </a:lnTo>
                  <a:lnTo>
                    <a:pt x="2589" y="455"/>
                  </a:lnTo>
                  <a:lnTo>
                    <a:pt x="2588" y="457"/>
                  </a:lnTo>
                  <a:lnTo>
                    <a:pt x="2586" y="457"/>
                  </a:lnTo>
                  <a:lnTo>
                    <a:pt x="2585" y="459"/>
                  </a:lnTo>
                  <a:lnTo>
                    <a:pt x="2585" y="460"/>
                  </a:lnTo>
                  <a:lnTo>
                    <a:pt x="2584" y="463"/>
                  </a:lnTo>
                  <a:lnTo>
                    <a:pt x="2583" y="464"/>
                  </a:lnTo>
                  <a:lnTo>
                    <a:pt x="2580" y="467"/>
                  </a:lnTo>
                  <a:lnTo>
                    <a:pt x="2578" y="467"/>
                  </a:lnTo>
                  <a:lnTo>
                    <a:pt x="2575" y="467"/>
                  </a:lnTo>
                  <a:lnTo>
                    <a:pt x="2574" y="469"/>
                  </a:lnTo>
                  <a:lnTo>
                    <a:pt x="2571" y="472"/>
                  </a:lnTo>
                  <a:lnTo>
                    <a:pt x="2569" y="472"/>
                  </a:lnTo>
                  <a:lnTo>
                    <a:pt x="2569" y="467"/>
                  </a:lnTo>
                  <a:lnTo>
                    <a:pt x="2570" y="467"/>
                  </a:lnTo>
                  <a:lnTo>
                    <a:pt x="2570" y="467"/>
                  </a:lnTo>
                  <a:lnTo>
                    <a:pt x="2571" y="465"/>
                  </a:lnTo>
                  <a:lnTo>
                    <a:pt x="2571" y="464"/>
                  </a:lnTo>
                  <a:lnTo>
                    <a:pt x="2574" y="464"/>
                  </a:lnTo>
                  <a:lnTo>
                    <a:pt x="2574" y="463"/>
                  </a:lnTo>
                  <a:lnTo>
                    <a:pt x="2574" y="460"/>
                  </a:lnTo>
                  <a:lnTo>
                    <a:pt x="2571" y="457"/>
                  </a:lnTo>
                  <a:lnTo>
                    <a:pt x="2571" y="453"/>
                  </a:lnTo>
                  <a:lnTo>
                    <a:pt x="2570" y="450"/>
                  </a:lnTo>
                  <a:lnTo>
                    <a:pt x="2569" y="448"/>
                  </a:lnTo>
                  <a:lnTo>
                    <a:pt x="2568" y="446"/>
                  </a:lnTo>
                  <a:lnTo>
                    <a:pt x="2565" y="443"/>
                  </a:lnTo>
                  <a:lnTo>
                    <a:pt x="2564" y="441"/>
                  </a:lnTo>
                  <a:lnTo>
                    <a:pt x="2564" y="441"/>
                  </a:lnTo>
                  <a:lnTo>
                    <a:pt x="2563" y="439"/>
                  </a:lnTo>
                  <a:lnTo>
                    <a:pt x="2563" y="437"/>
                  </a:lnTo>
                  <a:lnTo>
                    <a:pt x="2561" y="436"/>
                  </a:lnTo>
                  <a:lnTo>
                    <a:pt x="2560" y="433"/>
                  </a:lnTo>
                  <a:lnTo>
                    <a:pt x="2559" y="433"/>
                  </a:lnTo>
                  <a:lnTo>
                    <a:pt x="2559" y="431"/>
                  </a:lnTo>
                  <a:lnTo>
                    <a:pt x="2558" y="428"/>
                  </a:lnTo>
                  <a:lnTo>
                    <a:pt x="2556" y="424"/>
                  </a:lnTo>
                  <a:lnTo>
                    <a:pt x="2556" y="421"/>
                  </a:lnTo>
                  <a:lnTo>
                    <a:pt x="2556" y="417"/>
                  </a:lnTo>
                  <a:lnTo>
                    <a:pt x="2558" y="414"/>
                  </a:lnTo>
                  <a:lnTo>
                    <a:pt x="2558" y="412"/>
                  </a:lnTo>
                  <a:lnTo>
                    <a:pt x="2559" y="408"/>
                  </a:lnTo>
                  <a:lnTo>
                    <a:pt x="2559" y="404"/>
                  </a:lnTo>
                  <a:lnTo>
                    <a:pt x="2558" y="393"/>
                  </a:lnTo>
                  <a:lnTo>
                    <a:pt x="2556" y="381"/>
                  </a:lnTo>
                  <a:lnTo>
                    <a:pt x="2556" y="357"/>
                  </a:lnTo>
                  <a:lnTo>
                    <a:pt x="2564" y="350"/>
                  </a:lnTo>
                  <a:lnTo>
                    <a:pt x="2565" y="347"/>
                  </a:lnTo>
                  <a:lnTo>
                    <a:pt x="2566" y="345"/>
                  </a:lnTo>
                  <a:lnTo>
                    <a:pt x="2566" y="341"/>
                  </a:lnTo>
                  <a:lnTo>
                    <a:pt x="2568" y="337"/>
                  </a:lnTo>
                  <a:lnTo>
                    <a:pt x="2569" y="334"/>
                  </a:lnTo>
                  <a:lnTo>
                    <a:pt x="2570" y="329"/>
                  </a:lnTo>
                  <a:lnTo>
                    <a:pt x="2571" y="324"/>
                  </a:lnTo>
                  <a:lnTo>
                    <a:pt x="2571" y="319"/>
                  </a:lnTo>
                  <a:lnTo>
                    <a:pt x="2574" y="314"/>
                  </a:lnTo>
                  <a:lnTo>
                    <a:pt x="2574" y="310"/>
                  </a:lnTo>
                  <a:lnTo>
                    <a:pt x="2574" y="306"/>
                  </a:lnTo>
                  <a:lnTo>
                    <a:pt x="2575" y="303"/>
                  </a:lnTo>
                  <a:lnTo>
                    <a:pt x="2578" y="300"/>
                  </a:lnTo>
                  <a:lnTo>
                    <a:pt x="2579" y="298"/>
                  </a:lnTo>
                  <a:lnTo>
                    <a:pt x="2580" y="295"/>
                  </a:lnTo>
                  <a:lnTo>
                    <a:pt x="2580" y="285"/>
                  </a:lnTo>
                  <a:lnTo>
                    <a:pt x="2576" y="275"/>
                  </a:lnTo>
                  <a:lnTo>
                    <a:pt x="2571" y="266"/>
                  </a:lnTo>
                  <a:lnTo>
                    <a:pt x="2569" y="264"/>
                  </a:lnTo>
                  <a:lnTo>
                    <a:pt x="2566" y="261"/>
                  </a:lnTo>
                  <a:lnTo>
                    <a:pt x="2564" y="261"/>
                  </a:lnTo>
                  <a:lnTo>
                    <a:pt x="2563" y="260"/>
                  </a:lnTo>
                  <a:lnTo>
                    <a:pt x="2560" y="260"/>
                  </a:lnTo>
                  <a:lnTo>
                    <a:pt x="2558" y="260"/>
                  </a:lnTo>
                  <a:lnTo>
                    <a:pt x="2556" y="261"/>
                  </a:lnTo>
                  <a:lnTo>
                    <a:pt x="2554" y="260"/>
                  </a:lnTo>
                  <a:lnTo>
                    <a:pt x="2554" y="260"/>
                  </a:lnTo>
                  <a:lnTo>
                    <a:pt x="2553" y="261"/>
                  </a:lnTo>
                  <a:lnTo>
                    <a:pt x="2553" y="263"/>
                  </a:lnTo>
                  <a:lnTo>
                    <a:pt x="2553" y="265"/>
                  </a:lnTo>
                  <a:lnTo>
                    <a:pt x="2554" y="266"/>
                  </a:lnTo>
                  <a:lnTo>
                    <a:pt x="2554" y="269"/>
                  </a:lnTo>
                  <a:lnTo>
                    <a:pt x="2553" y="270"/>
                  </a:lnTo>
                  <a:lnTo>
                    <a:pt x="2553" y="270"/>
                  </a:lnTo>
                  <a:lnTo>
                    <a:pt x="2551" y="270"/>
                  </a:lnTo>
                  <a:lnTo>
                    <a:pt x="2550" y="271"/>
                  </a:lnTo>
                  <a:lnTo>
                    <a:pt x="2549" y="273"/>
                  </a:lnTo>
                  <a:lnTo>
                    <a:pt x="2549" y="274"/>
                  </a:lnTo>
                  <a:lnTo>
                    <a:pt x="2548" y="285"/>
                  </a:lnTo>
                  <a:lnTo>
                    <a:pt x="2550" y="296"/>
                  </a:lnTo>
                  <a:lnTo>
                    <a:pt x="2551" y="307"/>
                  </a:lnTo>
                  <a:lnTo>
                    <a:pt x="2551" y="317"/>
                  </a:lnTo>
                  <a:lnTo>
                    <a:pt x="2549" y="324"/>
                  </a:lnTo>
                  <a:lnTo>
                    <a:pt x="2545" y="329"/>
                  </a:lnTo>
                  <a:lnTo>
                    <a:pt x="2545" y="334"/>
                  </a:lnTo>
                  <a:lnTo>
                    <a:pt x="2543" y="339"/>
                  </a:lnTo>
                  <a:lnTo>
                    <a:pt x="2540" y="342"/>
                  </a:lnTo>
                  <a:lnTo>
                    <a:pt x="2538" y="345"/>
                  </a:lnTo>
                  <a:lnTo>
                    <a:pt x="2535" y="349"/>
                  </a:lnTo>
                  <a:lnTo>
                    <a:pt x="2533" y="352"/>
                  </a:lnTo>
                  <a:lnTo>
                    <a:pt x="2529" y="360"/>
                  </a:lnTo>
                  <a:lnTo>
                    <a:pt x="2527" y="368"/>
                  </a:lnTo>
                  <a:lnTo>
                    <a:pt x="2528" y="378"/>
                  </a:lnTo>
                  <a:lnTo>
                    <a:pt x="2528" y="386"/>
                  </a:lnTo>
                  <a:lnTo>
                    <a:pt x="2529" y="392"/>
                  </a:lnTo>
                  <a:lnTo>
                    <a:pt x="2528" y="400"/>
                  </a:lnTo>
                  <a:lnTo>
                    <a:pt x="2528" y="402"/>
                  </a:lnTo>
                  <a:lnTo>
                    <a:pt x="2527" y="404"/>
                  </a:lnTo>
                  <a:lnTo>
                    <a:pt x="2527" y="408"/>
                  </a:lnTo>
                  <a:lnTo>
                    <a:pt x="2528" y="412"/>
                  </a:lnTo>
                  <a:lnTo>
                    <a:pt x="2528" y="418"/>
                  </a:lnTo>
                  <a:lnTo>
                    <a:pt x="2528" y="423"/>
                  </a:lnTo>
                  <a:lnTo>
                    <a:pt x="2530" y="428"/>
                  </a:lnTo>
                  <a:lnTo>
                    <a:pt x="2530" y="431"/>
                  </a:lnTo>
                  <a:lnTo>
                    <a:pt x="2531" y="432"/>
                  </a:lnTo>
                  <a:lnTo>
                    <a:pt x="2533" y="434"/>
                  </a:lnTo>
                  <a:lnTo>
                    <a:pt x="2534" y="436"/>
                  </a:lnTo>
                  <a:lnTo>
                    <a:pt x="2535" y="438"/>
                  </a:lnTo>
                  <a:lnTo>
                    <a:pt x="2535" y="441"/>
                  </a:lnTo>
                  <a:lnTo>
                    <a:pt x="2536" y="443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9" y="447"/>
                  </a:lnTo>
                  <a:lnTo>
                    <a:pt x="2540" y="449"/>
                  </a:lnTo>
                  <a:lnTo>
                    <a:pt x="2541" y="450"/>
                  </a:lnTo>
                  <a:lnTo>
                    <a:pt x="2543" y="454"/>
                  </a:lnTo>
                  <a:lnTo>
                    <a:pt x="2543" y="458"/>
                  </a:lnTo>
                  <a:lnTo>
                    <a:pt x="2543" y="462"/>
                  </a:lnTo>
                  <a:lnTo>
                    <a:pt x="2543" y="464"/>
                  </a:lnTo>
                  <a:lnTo>
                    <a:pt x="2543" y="472"/>
                  </a:lnTo>
                  <a:lnTo>
                    <a:pt x="2543" y="479"/>
                  </a:lnTo>
                  <a:lnTo>
                    <a:pt x="2541" y="487"/>
                  </a:lnTo>
                  <a:lnTo>
                    <a:pt x="2538" y="490"/>
                  </a:lnTo>
                  <a:lnTo>
                    <a:pt x="2534" y="495"/>
                  </a:lnTo>
                  <a:lnTo>
                    <a:pt x="2530" y="504"/>
                  </a:lnTo>
                  <a:lnTo>
                    <a:pt x="2530" y="514"/>
                  </a:lnTo>
                  <a:lnTo>
                    <a:pt x="2531" y="518"/>
                  </a:lnTo>
                  <a:lnTo>
                    <a:pt x="2531" y="521"/>
                  </a:lnTo>
                  <a:lnTo>
                    <a:pt x="2531" y="525"/>
                  </a:lnTo>
                  <a:lnTo>
                    <a:pt x="2530" y="529"/>
                  </a:lnTo>
                  <a:lnTo>
                    <a:pt x="2530" y="533"/>
                  </a:lnTo>
                  <a:lnTo>
                    <a:pt x="2530" y="535"/>
                  </a:lnTo>
                  <a:lnTo>
                    <a:pt x="2531" y="539"/>
                  </a:lnTo>
                  <a:lnTo>
                    <a:pt x="2533" y="540"/>
                  </a:lnTo>
                  <a:lnTo>
                    <a:pt x="2533" y="543"/>
                  </a:lnTo>
                  <a:lnTo>
                    <a:pt x="2534" y="546"/>
                  </a:lnTo>
                  <a:lnTo>
                    <a:pt x="2534" y="550"/>
                  </a:lnTo>
                  <a:lnTo>
                    <a:pt x="2533" y="555"/>
                  </a:lnTo>
                  <a:lnTo>
                    <a:pt x="2533" y="559"/>
                  </a:lnTo>
                  <a:lnTo>
                    <a:pt x="2530" y="564"/>
                  </a:lnTo>
                  <a:lnTo>
                    <a:pt x="2529" y="569"/>
                  </a:lnTo>
                  <a:lnTo>
                    <a:pt x="2528" y="574"/>
                  </a:lnTo>
                  <a:lnTo>
                    <a:pt x="2527" y="577"/>
                  </a:lnTo>
                  <a:lnTo>
                    <a:pt x="2525" y="577"/>
                  </a:lnTo>
                  <a:lnTo>
                    <a:pt x="2524" y="577"/>
                  </a:lnTo>
                  <a:lnTo>
                    <a:pt x="2523" y="577"/>
                  </a:lnTo>
                  <a:lnTo>
                    <a:pt x="2520" y="576"/>
                  </a:lnTo>
                  <a:lnTo>
                    <a:pt x="2519" y="575"/>
                  </a:lnTo>
                  <a:lnTo>
                    <a:pt x="2518" y="575"/>
                  </a:lnTo>
                  <a:lnTo>
                    <a:pt x="2517" y="576"/>
                  </a:lnTo>
                  <a:lnTo>
                    <a:pt x="2515" y="580"/>
                  </a:lnTo>
                  <a:lnTo>
                    <a:pt x="2514" y="584"/>
                  </a:lnTo>
                  <a:lnTo>
                    <a:pt x="2513" y="587"/>
                  </a:lnTo>
                  <a:lnTo>
                    <a:pt x="2512" y="590"/>
                  </a:lnTo>
                  <a:lnTo>
                    <a:pt x="2510" y="591"/>
                  </a:lnTo>
                  <a:lnTo>
                    <a:pt x="2508" y="591"/>
                  </a:lnTo>
                  <a:lnTo>
                    <a:pt x="2505" y="591"/>
                  </a:lnTo>
                  <a:lnTo>
                    <a:pt x="2504" y="592"/>
                  </a:lnTo>
                  <a:lnTo>
                    <a:pt x="2502" y="598"/>
                  </a:lnTo>
                  <a:lnTo>
                    <a:pt x="2500" y="606"/>
                  </a:lnTo>
                  <a:lnTo>
                    <a:pt x="2497" y="613"/>
                  </a:lnTo>
                  <a:lnTo>
                    <a:pt x="2495" y="613"/>
                  </a:lnTo>
                  <a:lnTo>
                    <a:pt x="2493" y="613"/>
                  </a:lnTo>
                  <a:lnTo>
                    <a:pt x="2492" y="612"/>
                  </a:lnTo>
                  <a:lnTo>
                    <a:pt x="2489" y="612"/>
                  </a:lnTo>
                  <a:lnTo>
                    <a:pt x="2487" y="611"/>
                  </a:lnTo>
                  <a:lnTo>
                    <a:pt x="2485" y="610"/>
                  </a:lnTo>
                  <a:lnTo>
                    <a:pt x="2484" y="608"/>
                  </a:lnTo>
                  <a:lnTo>
                    <a:pt x="2484" y="606"/>
                  </a:lnTo>
                  <a:lnTo>
                    <a:pt x="2485" y="602"/>
                  </a:lnTo>
                  <a:lnTo>
                    <a:pt x="2487" y="601"/>
                  </a:lnTo>
                  <a:lnTo>
                    <a:pt x="2487" y="598"/>
                  </a:lnTo>
                  <a:lnTo>
                    <a:pt x="2488" y="595"/>
                  </a:lnTo>
                  <a:lnTo>
                    <a:pt x="2488" y="592"/>
                  </a:lnTo>
                  <a:lnTo>
                    <a:pt x="2488" y="579"/>
                  </a:lnTo>
                  <a:lnTo>
                    <a:pt x="2488" y="576"/>
                  </a:lnTo>
                  <a:lnTo>
                    <a:pt x="2489" y="575"/>
                  </a:lnTo>
                  <a:lnTo>
                    <a:pt x="2489" y="575"/>
                  </a:lnTo>
                  <a:lnTo>
                    <a:pt x="2490" y="575"/>
                  </a:lnTo>
                  <a:lnTo>
                    <a:pt x="2492" y="575"/>
                  </a:lnTo>
                  <a:lnTo>
                    <a:pt x="2493" y="575"/>
                  </a:lnTo>
                  <a:lnTo>
                    <a:pt x="2494" y="574"/>
                  </a:lnTo>
                  <a:lnTo>
                    <a:pt x="2495" y="574"/>
                  </a:lnTo>
                  <a:lnTo>
                    <a:pt x="2497" y="571"/>
                  </a:lnTo>
                  <a:lnTo>
                    <a:pt x="2498" y="569"/>
                  </a:lnTo>
                  <a:lnTo>
                    <a:pt x="2499" y="566"/>
                  </a:lnTo>
                  <a:lnTo>
                    <a:pt x="2499" y="560"/>
                  </a:lnTo>
                  <a:lnTo>
                    <a:pt x="2498" y="551"/>
                  </a:lnTo>
                  <a:lnTo>
                    <a:pt x="2495" y="544"/>
                  </a:lnTo>
                  <a:lnTo>
                    <a:pt x="2494" y="538"/>
                  </a:lnTo>
                  <a:lnTo>
                    <a:pt x="2493" y="535"/>
                  </a:lnTo>
                  <a:lnTo>
                    <a:pt x="2492" y="531"/>
                  </a:lnTo>
                  <a:lnTo>
                    <a:pt x="2490" y="529"/>
                  </a:lnTo>
                  <a:lnTo>
                    <a:pt x="2488" y="524"/>
                  </a:lnTo>
                  <a:lnTo>
                    <a:pt x="2489" y="519"/>
                  </a:lnTo>
                  <a:lnTo>
                    <a:pt x="2492" y="515"/>
                  </a:lnTo>
                  <a:lnTo>
                    <a:pt x="2494" y="511"/>
                  </a:lnTo>
                  <a:lnTo>
                    <a:pt x="2495" y="508"/>
                  </a:lnTo>
                  <a:lnTo>
                    <a:pt x="2498" y="504"/>
                  </a:lnTo>
                  <a:lnTo>
                    <a:pt x="2500" y="500"/>
                  </a:lnTo>
                  <a:lnTo>
                    <a:pt x="2502" y="498"/>
                  </a:lnTo>
                  <a:lnTo>
                    <a:pt x="2504" y="493"/>
                  </a:lnTo>
                  <a:lnTo>
                    <a:pt x="2504" y="490"/>
                  </a:lnTo>
                  <a:lnTo>
                    <a:pt x="2503" y="488"/>
                  </a:lnTo>
                  <a:lnTo>
                    <a:pt x="2502" y="485"/>
                  </a:lnTo>
                  <a:lnTo>
                    <a:pt x="2500" y="485"/>
                  </a:lnTo>
                  <a:lnTo>
                    <a:pt x="2499" y="487"/>
                  </a:lnTo>
                  <a:lnTo>
                    <a:pt x="2499" y="489"/>
                  </a:lnTo>
                  <a:lnTo>
                    <a:pt x="2499" y="490"/>
                  </a:lnTo>
                  <a:lnTo>
                    <a:pt x="2497" y="495"/>
                  </a:lnTo>
                  <a:lnTo>
                    <a:pt x="2495" y="499"/>
                  </a:lnTo>
                  <a:lnTo>
                    <a:pt x="2493" y="503"/>
                  </a:lnTo>
                  <a:lnTo>
                    <a:pt x="2490" y="506"/>
                  </a:lnTo>
                  <a:lnTo>
                    <a:pt x="2489" y="508"/>
                  </a:lnTo>
                  <a:lnTo>
                    <a:pt x="2488" y="508"/>
                  </a:lnTo>
                  <a:lnTo>
                    <a:pt x="2487" y="508"/>
                  </a:lnTo>
                  <a:lnTo>
                    <a:pt x="2487" y="506"/>
                  </a:lnTo>
                  <a:lnTo>
                    <a:pt x="2485" y="504"/>
                  </a:lnTo>
                  <a:lnTo>
                    <a:pt x="2485" y="501"/>
                  </a:lnTo>
                  <a:lnTo>
                    <a:pt x="2484" y="498"/>
                  </a:lnTo>
                  <a:lnTo>
                    <a:pt x="2484" y="494"/>
                  </a:lnTo>
                  <a:lnTo>
                    <a:pt x="2483" y="490"/>
                  </a:lnTo>
                  <a:lnTo>
                    <a:pt x="2483" y="483"/>
                  </a:lnTo>
                  <a:lnTo>
                    <a:pt x="2483" y="474"/>
                  </a:lnTo>
                  <a:lnTo>
                    <a:pt x="2482" y="467"/>
                  </a:lnTo>
                  <a:lnTo>
                    <a:pt x="2478" y="462"/>
                  </a:lnTo>
                  <a:lnTo>
                    <a:pt x="2477" y="462"/>
                  </a:lnTo>
                  <a:lnTo>
                    <a:pt x="2477" y="462"/>
                  </a:lnTo>
                  <a:lnTo>
                    <a:pt x="2477" y="463"/>
                  </a:lnTo>
                  <a:lnTo>
                    <a:pt x="2477" y="465"/>
                  </a:lnTo>
                  <a:lnTo>
                    <a:pt x="2478" y="468"/>
                  </a:lnTo>
                  <a:lnTo>
                    <a:pt x="2478" y="470"/>
                  </a:lnTo>
                  <a:lnTo>
                    <a:pt x="2478" y="472"/>
                  </a:lnTo>
                  <a:lnTo>
                    <a:pt x="2478" y="475"/>
                  </a:lnTo>
                  <a:lnTo>
                    <a:pt x="2478" y="477"/>
                  </a:lnTo>
                  <a:lnTo>
                    <a:pt x="2477" y="478"/>
                  </a:lnTo>
                  <a:lnTo>
                    <a:pt x="2475" y="480"/>
                  </a:lnTo>
                  <a:lnTo>
                    <a:pt x="2474" y="482"/>
                  </a:lnTo>
                  <a:lnTo>
                    <a:pt x="2473" y="484"/>
                  </a:lnTo>
                  <a:lnTo>
                    <a:pt x="2472" y="487"/>
                  </a:lnTo>
                  <a:lnTo>
                    <a:pt x="2470" y="490"/>
                  </a:lnTo>
                  <a:lnTo>
                    <a:pt x="2469" y="495"/>
                  </a:lnTo>
                  <a:lnTo>
                    <a:pt x="2467" y="500"/>
                  </a:lnTo>
                  <a:lnTo>
                    <a:pt x="2464" y="504"/>
                  </a:lnTo>
                  <a:lnTo>
                    <a:pt x="2463" y="504"/>
                  </a:lnTo>
                  <a:lnTo>
                    <a:pt x="2462" y="504"/>
                  </a:lnTo>
                  <a:lnTo>
                    <a:pt x="2462" y="505"/>
                  </a:lnTo>
                  <a:lnTo>
                    <a:pt x="2459" y="506"/>
                  </a:lnTo>
                  <a:lnTo>
                    <a:pt x="2457" y="509"/>
                  </a:lnTo>
                  <a:lnTo>
                    <a:pt x="2456" y="510"/>
                  </a:lnTo>
                  <a:lnTo>
                    <a:pt x="2453" y="510"/>
                  </a:lnTo>
                  <a:lnTo>
                    <a:pt x="2451" y="510"/>
                  </a:lnTo>
                  <a:lnTo>
                    <a:pt x="2447" y="509"/>
                  </a:lnTo>
                  <a:lnTo>
                    <a:pt x="2444" y="506"/>
                  </a:lnTo>
                  <a:lnTo>
                    <a:pt x="2442" y="504"/>
                  </a:lnTo>
                  <a:lnTo>
                    <a:pt x="2438" y="504"/>
                  </a:lnTo>
                  <a:lnTo>
                    <a:pt x="2438" y="503"/>
                  </a:lnTo>
                  <a:lnTo>
                    <a:pt x="2437" y="501"/>
                  </a:lnTo>
                  <a:lnTo>
                    <a:pt x="2436" y="500"/>
                  </a:lnTo>
                  <a:lnTo>
                    <a:pt x="2433" y="498"/>
                  </a:lnTo>
                  <a:lnTo>
                    <a:pt x="2434" y="484"/>
                  </a:lnTo>
                  <a:lnTo>
                    <a:pt x="2436" y="472"/>
                  </a:lnTo>
                  <a:lnTo>
                    <a:pt x="2434" y="467"/>
                  </a:lnTo>
                  <a:lnTo>
                    <a:pt x="2433" y="463"/>
                  </a:lnTo>
                  <a:lnTo>
                    <a:pt x="2431" y="458"/>
                  </a:lnTo>
                  <a:lnTo>
                    <a:pt x="2431" y="452"/>
                  </a:lnTo>
                  <a:lnTo>
                    <a:pt x="2431" y="448"/>
                  </a:lnTo>
                  <a:lnTo>
                    <a:pt x="2431" y="443"/>
                  </a:lnTo>
                  <a:lnTo>
                    <a:pt x="2431" y="439"/>
                  </a:lnTo>
                  <a:lnTo>
                    <a:pt x="2429" y="436"/>
                  </a:lnTo>
                  <a:lnTo>
                    <a:pt x="2428" y="433"/>
                  </a:lnTo>
                  <a:lnTo>
                    <a:pt x="2427" y="432"/>
                  </a:lnTo>
                  <a:lnTo>
                    <a:pt x="2424" y="432"/>
                  </a:lnTo>
                  <a:lnTo>
                    <a:pt x="2422" y="433"/>
                  </a:lnTo>
                  <a:lnTo>
                    <a:pt x="2421" y="433"/>
                  </a:lnTo>
                  <a:lnTo>
                    <a:pt x="2418" y="432"/>
                  </a:lnTo>
                  <a:lnTo>
                    <a:pt x="2417" y="431"/>
                  </a:lnTo>
                  <a:lnTo>
                    <a:pt x="2414" y="428"/>
                  </a:lnTo>
                  <a:lnTo>
                    <a:pt x="2412" y="427"/>
                  </a:lnTo>
                  <a:lnTo>
                    <a:pt x="2411" y="423"/>
                  </a:lnTo>
                  <a:lnTo>
                    <a:pt x="2409" y="421"/>
                  </a:lnTo>
                  <a:lnTo>
                    <a:pt x="2413" y="421"/>
                  </a:lnTo>
                  <a:lnTo>
                    <a:pt x="2416" y="422"/>
                  </a:lnTo>
                  <a:lnTo>
                    <a:pt x="2418" y="423"/>
                  </a:lnTo>
                  <a:lnTo>
                    <a:pt x="2421" y="424"/>
                  </a:lnTo>
                  <a:lnTo>
                    <a:pt x="2423" y="424"/>
                  </a:lnTo>
                  <a:lnTo>
                    <a:pt x="2426" y="423"/>
                  </a:lnTo>
                  <a:lnTo>
                    <a:pt x="2427" y="419"/>
                  </a:lnTo>
                  <a:lnTo>
                    <a:pt x="2426" y="413"/>
                  </a:lnTo>
                  <a:lnTo>
                    <a:pt x="2424" y="407"/>
                  </a:lnTo>
                  <a:lnTo>
                    <a:pt x="2423" y="402"/>
                  </a:lnTo>
                  <a:lnTo>
                    <a:pt x="2423" y="368"/>
                  </a:lnTo>
                  <a:lnTo>
                    <a:pt x="2423" y="366"/>
                  </a:lnTo>
                  <a:lnTo>
                    <a:pt x="2423" y="365"/>
                  </a:lnTo>
                  <a:lnTo>
                    <a:pt x="2423" y="365"/>
                  </a:lnTo>
                  <a:lnTo>
                    <a:pt x="2424" y="365"/>
                  </a:lnTo>
                  <a:lnTo>
                    <a:pt x="2426" y="366"/>
                  </a:lnTo>
                  <a:lnTo>
                    <a:pt x="2427" y="365"/>
                  </a:lnTo>
                  <a:lnTo>
                    <a:pt x="2428" y="363"/>
                  </a:lnTo>
                  <a:lnTo>
                    <a:pt x="2428" y="361"/>
                  </a:lnTo>
                  <a:lnTo>
                    <a:pt x="2429" y="360"/>
                  </a:lnTo>
                  <a:lnTo>
                    <a:pt x="2431" y="357"/>
                  </a:lnTo>
                  <a:lnTo>
                    <a:pt x="2436" y="346"/>
                  </a:lnTo>
                  <a:lnTo>
                    <a:pt x="2442" y="336"/>
                  </a:lnTo>
                  <a:lnTo>
                    <a:pt x="2444" y="336"/>
                  </a:lnTo>
                  <a:lnTo>
                    <a:pt x="2447" y="336"/>
                  </a:lnTo>
                  <a:lnTo>
                    <a:pt x="2449" y="334"/>
                  </a:lnTo>
                  <a:lnTo>
                    <a:pt x="2449" y="334"/>
                  </a:lnTo>
                  <a:lnTo>
                    <a:pt x="2449" y="331"/>
                  </a:lnTo>
                  <a:lnTo>
                    <a:pt x="2451" y="327"/>
                  </a:lnTo>
                  <a:lnTo>
                    <a:pt x="2452" y="324"/>
                  </a:lnTo>
                  <a:lnTo>
                    <a:pt x="2453" y="320"/>
                  </a:lnTo>
                  <a:lnTo>
                    <a:pt x="2454" y="316"/>
                  </a:lnTo>
                  <a:lnTo>
                    <a:pt x="2457" y="311"/>
                  </a:lnTo>
                  <a:lnTo>
                    <a:pt x="2459" y="305"/>
                  </a:lnTo>
                  <a:lnTo>
                    <a:pt x="2459" y="303"/>
                  </a:lnTo>
                  <a:lnTo>
                    <a:pt x="2460" y="300"/>
                  </a:lnTo>
                  <a:lnTo>
                    <a:pt x="2460" y="298"/>
                  </a:lnTo>
                  <a:lnTo>
                    <a:pt x="2462" y="295"/>
                  </a:lnTo>
                  <a:lnTo>
                    <a:pt x="2463" y="293"/>
                  </a:lnTo>
                  <a:lnTo>
                    <a:pt x="2463" y="291"/>
                  </a:lnTo>
                  <a:lnTo>
                    <a:pt x="2464" y="290"/>
                  </a:lnTo>
                  <a:lnTo>
                    <a:pt x="2465" y="289"/>
                  </a:lnTo>
                  <a:lnTo>
                    <a:pt x="2468" y="288"/>
                  </a:lnTo>
                  <a:lnTo>
                    <a:pt x="2469" y="280"/>
                  </a:lnTo>
                  <a:lnTo>
                    <a:pt x="2470" y="273"/>
                  </a:lnTo>
                  <a:lnTo>
                    <a:pt x="2473" y="264"/>
                  </a:lnTo>
                  <a:lnTo>
                    <a:pt x="2473" y="250"/>
                  </a:lnTo>
                  <a:lnTo>
                    <a:pt x="2473" y="248"/>
                  </a:lnTo>
                  <a:lnTo>
                    <a:pt x="2474" y="244"/>
                  </a:lnTo>
                  <a:lnTo>
                    <a:pt x="2475" y="243"/>
                  </a:lnTo>
                  <a:lnTo>
                    <a:pt x="2475" y="240"/>
                  </a:lnTo>
                  <a:lnTo>
                    <a:pt x="2477" y="239"/>
                  </a:lnTo>
                  <a:lnTo>
                    <a:pt x="2477" y="237"/>
                  </a:lnTo>
                  <a:lnTo>
                    <a:pt x="2475" y="234"/>
                  </a:lnTo>
                  <a:lnTo>
                    <a:pt x="2475" y="232"/>
                  </a:lnTo>
                  <a:lnTo>
                    <a:pt x="2475" y="230"/>
                  </a:lnTo>
                  <a:lnTo>
                    <a:pt x="2474" y="227"/>
                  </a:lnTo>
                  <a:lnTo>
                    <a:pt x="2474" y="224"/>
                  </a:lnTo>
                  <a:lnTo>
                    <a:pt x="2474" y="223"/>
                  </a:lnTo>
                  <a:lnTo>
                    <a:pt x="2475" y="220"/>
                  </a:lnTo>
                  <a:lnTo>
                    <a:pt x="2475" y="219"/>
                  </a:lnTo>
                  <a:lnTo>
                    <a:pt x="2475" y="212"/>
                  </a:lnTo>
                  <a:lnTo>
                    <a:pt x="2475" y="210"/>
                  </a:lnTo>
                  <a:lnTo>
                    <a:pt x="2477" y="210"/>
                  </a:lnTo>
                  <a:lnTo>
                    <a:pt x="2477" y="210"/>
                  </a:lnTo>
                  <a:lnTo>
                    <a:pt x="2478" y="210"/>
                  </a:lnTo>
                  <a:lnTo>
                    <a:pt x="2478" y="209"/>
                  </a:lnTo>
                  <a:lnTo>
                    <a:pt x="2478" y="198"/>
                  </a:lnTo>
                  <a:lnTo>
                    <a:pt x="2479" y="197"/>
                  </a:lnTo>
                  <a:lnTo>
                    <a:pt x="2480" y="196"/>
                  </a:lnTo>
                  <a:lnTo>
                    <a:pt x="2482" y="196"/>
                  </a:lnTo>
                  <a:lnTo>
                    <a:pt x="2483" y="193"/>
                  </a:lnTo>
                  <a:lnTo>
                    <a:pt x="2483" y="173"/>
                  </a:lnTo>
                  <a:lnTo>
                    <a:pt x="2482" y="169"/>
                  </a:lnTo>
                  <a:lnTo>
                    <a:pt x="2482" y="168"/>
                  </a:lnTo>
                  <a:lnTo>
                    <a:pt x="2480" y="167"/>
                  </a:lnTo>
                  <a:lnTo>
                    <a:pt x="2480" y="166"/>
                  </a:lnTo>
                  <a:lnTo>
                    <a:pt x="2480" y="164"/>
                  </a:lnTo>
                  <a:lnTo>
                    <a:pt x="2479" y="163"/>
                  </a:lnTo>
                  <a:lnTo>
                    <a:pt x="2479" y="161"/>
                  </a:lnTo>
                  <a:lnTo>
                    <a:pt x="2480" y="159"/>
                  </a:lnTo>
                  <a:lnTo>
                    <a:pt x="2480" y="157"/>
                  </a:lnTo>
                  <a:lnTo>
                    <a:pt x="2482" y="151"/>
                  </a:lnTo>
                  <a:lnTo>
                    <a:pt x="2482" y="143"/>
                  </a:lnTo>
                  <a:lnTo>
                    <a:pt x="2480" y="136"/>
                  </a:lnTo>
                  <a:lnTo>
                    <a:pt x="2482" y="137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7"/>
                  </a:lnTo>
                  <a:lnTo>
                    <a:pt x="2483" y="133"/>
                  </a:lnTo>
                  <a:lnTo>
                    <a:pt x="2483" y="133"/>
                  </a:lnTo>
                  <a:lnTo>
                    <a:pt x="2484" y="133"/>
                  </a:lnTo>
                  <a:lnTo>
                    <a:pt x="2484" y="136"/>
                  </a:lnTo>
                  <a:lnTo>
                    <a:pt x="2485" y="137"/>
                  </a:lnTo>
                  <a:lnTo>
                    <a:pt x="2485" y="140"/>
                  </a:lnTo>
                  <a:lnTo>
                    <a:pt x="2485" y="141"/>
                  </a:lnTo>
                  <a:lnTo>
                    <a:pt x="2485" y="143"/>
                  </a:lnTo>
                  <a:lnTo>
                    <a:pt x="2487" y="145"/>
                  </a:lnTo>
                  <a:lnTo>
                    <a:pt x="2488" y="145"/>
                  </a:lnTo>
                  <a:lnTo>
                    <a:pt x="2488" y="145"/>
                  </a:lnTo>
                  <a:lnTo>
                    <a:pt x="2488" y="143"/>
                  </a:lnTo>
                  <a:lnTo>
                    <a:pt x="2488" y="136"/>
                  </a:lnTo>
                  <a:lnTo>
                    <a:pt x="2489" y="135"/>
                  </a:lnTo>
                  <a:lnTo>
                    <a:pt x="2489" y="135"/>
                  </a:lnTo>
                  <a:lnTo>
                    <a:pt x="2490" y="135"/>
                  </a:lnTo>
                  <a:lnTo>
                    <a:pt x="2492" y="136"/>
                  </a:lnTo>
                  <a:lnTo>
                    <a:pt x="2493" y="136"/>
                  </a:lnTo>
                  <a:lnTo>
                    <a:pt x="2493" y="137"/>
                  </a:lnTo>
                  <a:lnTo>
                    <a:pt x="2494" y="136"/>
                  </a:lnTo>
                  <a:lnTo>
                    <a:pt x="2493" y="135"/>
                  </a:lnTo>
                  <a:lnTo>
                    <a:pt x="2493" y="132"/>
                  </a:lnTo>
                  <a:lnTo>
                    <a:pt x="2493" y="128"/>
                  </a:lnTo>
                  <a:lnTo>
                    <a:pt x="2492" y="126"/>
                  </a:lnTo>
                  <a:lnTo>
                    <a:pt x="2492" y="123"/>
                  </a:lnTo>
                  <a:lnTo>
                    <a:pt x="2492" y="121"/>
                  </a:lnTo>
                  <a:lnTo>
                    <a:pt x="2490" y="121"/>
                  </a:lnTo>
                  <a:lnTo>
                    <a:pt x="2492" y="121"/>
                  </a:lnTo>
                  <a:lnTo>
                    <a:pt x="2493" y="122"/>
                  </a:lnTo>
                  <a:lnTo>
                    <a:pt x="2494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7" y="121"/>
                  </a:lnTo>
                  <a:lnTo>
                    <a:pt x="2497" y="118"/>
                  </a:lnTo>
                  <a:lnTo>
                    <a:pt x="2495" y="117"/>
                  </a:lnTo>
                  <a:lnTo>
                    <a:pt x="2495" y="115"/>
                  </a:lnTo>
                  <a:lnTo>
                    <a:pt x="2495" y="112"/>
                  </a:lnTo>
                  <a:lnTo>
                    <a:pt x="2495" y="111"/>
                  </a:lnTo>
                  <a:lnTo>
                    <a:pt x="2495" y="110"/>
                  </a:lnTo>
                  <a:lnTo>
                    <a:pt x="2497" y="110"/>
                  </a:lnTo>
                  <a:lnTo>
                    <a:pt x="2498" y="111"/>
                  </a:lnTo>
                  <a:lnTo>
                    <a:pt x="2498" y="111"/>
                  </a:lnTo>
                  <a:lnTo>
                    <a:pt x="2498" y="112"/>
                  </a:lnTo>
                  <a:lnTo>
                    <a:pt x="2499" y="112"/>
                  </a:lnTo>
                  <a:lnTo>
                    <a:pt x="2499" y="112"/>
                  </a:lnTo>
                  <a:lnTo>
                    <a:pt x="2499" y="110"/>
                  </a:lnTo>
                  <a:lnTo>
                    <a:pt x="2499" y="97"/>
                  </a:lnTo>
                  <a:lnTo>
                    <a:pt x="2498" y="95"/>
                  </a:lnTo>
                  <a:lnTo>
                    <a:pt x="2498" y="92"/>
                  </a:lnTo>
                  <a:lnTo>
                    <a:pt x="2497" y="89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8" y="87"/>
                  </a:lnTo>
                  <a:lnTo>
                    <a:pt x="2499" y="90"/>
                  </a:lnTo>
                  <a:lnTo>
                    <a:pt x="2500" y="91"/>
                  </a:lnTo>
                  <a:lnTo>
                    <a:pt x="2502" y="94"/>
                  </a:lnTo>
                  <a:lnTo>
                    <a:pt x="2502" y="95"/>
                  </a:lnTo>
                  <a:lnTo>
                    <a:pt x="2503" y="96"/>
                  </a:lnTo>
                  <a:lnTo>
                    <a:pt x="2504" y="97"/>
                  </a:lnTo>
                  <a:lnTo>
                    <a:pt x="2504" y="97"/>
                  </a:lnTo>
                  <a:lnTo>
                    <a:pt x="2504" y="96"/>
                  </a:lnTo>
                  <a:lnTo>
                    <a:pt x="2504" y="94"/>
                  </a:lnTo>
                  <a:lnTo>
                    <a:pt x="2504" y="92"/>
                  </a:lnTo>
                  <a:lnTo>
                    <a:pt x="2504" y="90"/>
                  </a:lnTo>
                  <a:lnTo>
                    <a:pt x="2504" y="89"/>
                  </a:lnTo>
                  <a:lnTo>
                    <a:pt x="2505" y="89"/>
                  </a:lnTo>
                  <a:lnTo>
                    <a:pt x="2507" y="89"/>
                  </a:lnTo>
                  <a:lnTo>
                    <a:pt x="2508" y="90"/>
                  </a:lnTo>
                  <a:lnTo>
                    <a:pt x="2509" y="91"/>
                  </a:lnTo>
                  <a:lnTo>
                    <a:pt x="2509" y="92"/>
                  </a:lnTo>
                  <a:lnTo>
                    <a:pt x="2510" y="94"/>
                  </a:lnTo>
                  <a:lnTo>
                    <a:pt x="2512" y="94"/>
                  </a:lnTo>
                  <a:lnTo>
                    <a:pt x="2512" y="94"/>
                  </a:lnTo>
                  <a:lnTo>
                    <a:pt x="2512" y="92"/>
                  </a:lnTo>
                  <a:lnTo>
                    <a:pt x="2512" y="91"/>
                  </a:lnTo>
                  <a:lnTo>
                    <a:pt x="2512" y="89"/>
                  </a:lnTo>
                  <a:lnTo>
                    <a:pt x="2512" y="87"/>
                  </a:lnTo>
                  <a:lnTo>
                    <a:pt x="2513" y="86"/>
                  </a:lnTo>
                  <a:lnTo>
                    <a:pt x="2513" y="85"/>
                  </a:lnTo>
                  <a:lnTo>
                    <a:pt x="2514" y="84"/>
                  </a:lnTo>
                  <a:lnTo>
                    <a:pt x="2515" y="85"/>
                  </a:lnTo>
                  <a:lnTo>
                    <a:pt x="2515" y="87"/>
                  </a:lnTo>
                  <a:lnTo>
                    <a:pt x="2517" y="89"/>
                  </a:lnTo>
                  <a:lnTo>
                    <a:pt x="2518" y="90"/>
                  </a:lnTo>
                  <a:lnTo>
                    <a:pt x="2519" y="91"/>
                  </a:lnTo>
                  <a:lnTo>
                    <a:pt x="2519" y="91"/>
                  </a:lnTo>
                  <a:lnTo>
                    <a:pt x="2519" y="89"/>
                  </a:lnTo>
                  <a:lnTo>
                    <a:pt x="2519" y="87"/>
                  </a:lnTo>
                  <a:lnTo>
                    <a:pt x="2520" y="86"/>
                  </a:lnTo>
                  <a:lnTo>
                    <a:pt x="2520" y="86"/>
                  </a:lnTo>
                  <a:lnTo>
                    <a:pt x="2522" y="86"/>
                  </a:lnTo>
                  <a:lnTo>
                    <a:pt x="2523" y="86"/>
                  </a:lnTo>
                  <a:lnTo>
                    <a:pt x="2524" y="89"/>
                  </a:lnTo>
                  <a:lnTo>
                    <a:pt x="2525" y="90"/>
                  </a:lnTo>
                  <a:lnTo>
                    <a:pt x="2525" y="91"/>
                  </a:lnTo>
                  <a:lnTo>
                    <a:pt x="2527" y="92"/>
                  </a:lnTo>
                  <a:lnTo>
                    <a:pt x="2528" y="92"/>
                  </a:lnTo>
                  <a:lnTo>
                    <a:pt x="2528" y="92"/>
                  </a:lnTo>
                  <a:lnTo>
                    <a:pt x="2529" y="90"/>
                  </a:lnTo>
                  <a:lnTo>
                    <a:pt x="2529" y="89"/>
                  </a:lnTo>
                  <a:lnTo>
                    <a:pt x="2529" y="87"/>
                  </a:lnTo>
                  <a:lnTo>
                    <a:pt x="2529" y="87"/>
                  </a:lnTo>
                  <a:lnTo>
                    <a:pt x="2530" y="86"/>
                  </a:lnTo>
                  <a:lnTo>
                    <a:pt x="2531" y="86"/>
                  </a:lnTo>
                  <a:lnTo>
                    <a:pt x="2533" y="85"/>
                  </a:lnTo>
                  <a:lnTo>
                    <a:pt x="2533" y="82"/>
                  </a:lnTo>
                  <a:lnTo>
                    <a:pt x="2533" y="79"/>
                  </a:lnTo>
                  <a:lnTo>
                    <a:pt x="2531" y="77"/>
                  </a:lnTo>
                  <a:lnTo>
                    <a:pt x="2531" y="76"/>
                  </a:lnTo>
                  <a:lnTo>
                    <a:pt x="2531" y="75"/>
                  </a:lnTo>
                  <a:lnTo>
                    <a:pt x="2533" y="75"/>
                  </a:lnTo>
                  <a:lnTo>
                    <a:pt x="2533" y="76"/>
                  </a:lnTo>
                  <a:lnTo>
                    <a:pt x="2534" y="79"/>
                  </a:lnTo>
                  <a:lnTo>
                    <a:pt x="2535" y="80"/>
                  </a:lnTo>
                  <a:lnTo>
                    <a:pt x="2536" y="80"/>
                  </a:lnTo>
                  <a:lnTo>
                    <a:pt x="2538" y="79"/>
                  </a:lnTo>
                  <a:lnTo>
                    <a:pt x="2538" y="76"/>
                  </a:lnTo>
                  <a:lnTo>
                    <a:pt x="2538" y="66"/>
                  </a:lnTo>
                  <a:lnTo>
                    <a:pt x="2539" y="65"/>
                  </a:lnTo>
                  <a:lnTo>
                    <a:pt x="2540" y="64"/>
                  </a:lnTo>
                  <a:lnTo>
                    <a:pt x="2540" y="62"/>
                  </a:lnTo>
                  <a:lnTo>
                    <a:pt x="2541" y="62"/>
                  </a:lnTo>
                  <a:lnTo>
                    <a:pt x="2541" y="64"/>
                  </a:lnTo>
                  <a:lnTo>
                    <a:pt x="2543" y="66"/>
                  </a:lnTo>
                  <a:lnTo>
                    <a:pt x="2543" y="67"/>
                  </a:lnTo>
                  <a:lnTo>
                    <a:pt x="2544" y="69"/>
                  </a:lnTo>
                  <a:lnTo>
                    <a:pt x="2544" y="70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0"/>
                  </a:lnTo>
                  <a:lnTo>
                    <a:pt x="2546" y="69"/>
                  </a:lnTo>
                  <a:lnTo>
                    <a:pt x="2546" y="67"/>
                  </a:lnTo>
                  <a:lnTo>
                    <a:pt x="2546" y="66"/>
                  </a:lnTo>
                  <a:lnTo>
                    <a:pt x="2548" y="65"/>
                  </a:lnTo>
                  <a:lnTo>
                    <a:pt x="2549" y="66"/>
                  </a:lnTo>
                  <a:lnTo>
                    <a:pt x="2549" y="66"/>
                  </a:lnTo>
                  <a:lnTo>
                    <a:pt x="2550" y="67"/>
                  </a:lnTo>
                  <a:lnTo>
                    <a:pt x="2551" y="67"/>
                  </a:lnTo>
                  <a:lnTo>
                    <a:pt x="2553" y="69"/>
                  </a:lnTo>
                  <a:lnTo>
                    <a:pt x="2553" y="69"/>
                  </a:lnTo>
                  <a:lnTo>
                    <a:pt x="2554" y="69"/>
                  </a:lnTo>
                  <a:lnTo>
                    <a:pt x="2554" y="66"/>
                  </a:lnTo>
                  <a:lnTo>
                    <a:pt x="2554" y="66"/>
                  </a:lnTo>
                  <a:lnTo>
                    <a:pt x="2555" y="66"/>
                  </a:lnTo>
                  <a:lnTo>
                    <a:pt x="2555" y="67"/>
                  </a:lnTo>
                  <a:lnTo>
                    <a:pt x="2556" y="67"/>
                  </a:lnTo>
                  <a:lnTo>
                    <a:pt x="2556" y="69"/>
                  </a:lnTo>
                  <a:lnTo>
                    <a:pt x="2561" y="69"/>
                  </a:lnTo>
                  <a:lnTo>
                    <a:pt x="2563" y="67"/>
                  </a:lnTo>
                  <a:lnTo>
                    <a:pt x="2563" y="66"/>
                  </a:lnTo>
                  <a:lnTo>
                    <a:pt x="2563" y="65"/>
                  </a:lnTo>
                  <a:lnTo>
                    <a:pt x="2561" y="64"/>
                  </a:lnTo>
                  <a:lnTo>
                    <a:pt x="2561" y="64"/>
                  </a:lnTo>
                  <a:lnTo>
                    <a:pt x="2564" y="64"/>
                  </a:lnTo>
                  <a:lnTo>
                    <a:pt x="2565" y="66"/>
                  </a:lnTo>
                  <a:lnTo>
                    <a:pt x="2566" y="69"/>
                  </a:lnTo>
                  <a:lnTo>
                    <a:pt x="2566" y="71"/>
                  </a:lnTo>
                  <a:lnTo>
                    <a:pt x="2569" y="72"/>
                  </a:lnTo>
                  <a:lnTo>
                    <a:pt x="2570" y="74"/>
                  </a:lnTo>
                  <a:lnTo>
                    <a:pt x="2571" y="75"/>
                  </a:lnTo>
                  <a:lnTo>
                    <a:pt x="2571" y="76"/>
                  </a:lnTo>
                  <a:lnTo>
                    <a:pt x="2574" y="76"/>
                  </a:lnTo>
                  <a:lnTo>
                    <a:pt x="2574" y="77"/>
                  </a:lnTo>
                  <a:lnTo>
                    <a:pt x="2574" y="80"/>
                  </a:lnTo>
                  <a:lnTo>
                    <a:pt x="2575" y="81"/>
                  </a:lnTo>
                  <a:lnTo>
                    <a:pt x="2576" y="82"/>
                  </a:lnTo>
                  <a:lnTo>
                    <a:pt x="2578" y="82"/>
                  </a:lnTo>
                  <a:lnTo>
                    <a:pt x="2579" y="82"/>
                  </a:lnTo>
                  <a:lnTo>
                    <a:pt x="2579" y="82"/>
                  </a:lnTo>
                  <a:lnTo>
                    <a:pt x="2580" y="84"/>
                  </a:lnTo>
                  <a:lnTo>
                    <a:pt x="2581" y="87"/>
                  </a:lnTo>
                  <a:lnTo>
                    <a:pt x="2583" y="90"/>
                  </a:lnTo>
                  <a:lnTo>
                    <a:pt x="2584" y="91"/>
                  </a:lnTo>
                  <a:lnTo>
                    <a:pt x="2585" y="92"/>
                  </a:lnTo>
                  <a:lnTo>
                    <a:pt x="2588" y="95"/>
                  </a:lnTo>
                  <a:lnTo>
                    <a:pt x="2589" y="97"/>
                  </a:lnTo>
                  <a:lnTo>
                    <a:pt x="2590" y="100"/>
                  </a:lnTo>
                  <a:lnTo>
                    <a:pt x="2591" y="101"/>
                  </a:lnTo>
                  <a:lnTo>
                    <a:pt x="2593" y="102"/>
                  </a:lnTo>
                  <a:lnTo>
                    <a:pt x="2594" y="105"/>
                  </a:lnTo>
                  <a:lnTo>
                    <a:pt x="2594" y="106"/>
                  </a:lnTo>
                  <a:lnTo>
                    <a:pt x="2594" y="107"/>
                  </a:lnTo>
                  <a:lnTo>
                    <a:pt x="2593" y="107"/>
                  </a:lnTo>
                  <a:lnTo>
                    <a:pt x="2593" y="108"/>
                  </a:lnTo>
                  <a:lnTo>
                    <a:pt x="2591" y="108"/>
                  </a:lnTo>
                  <a:lnTo>
                    <a:pt x="2590" y="108"/>
                  </a:lnTo>
                  <a:lnTo>
                    <a:pt x="2589" y="108"/>
                  </a:lnTo>
                  <a:lnTo>
                    <a:pt x="2588" y="110"/>
                  </a:lnTo>
                  <a:lnTo>
                    <a:pt x="2588" y="112"/>
                  </a:lnTo>
                  <a:lnTo>
                    <a:pt x="2589" y="115"/>
                  </a:lnTo>
                  <a:lnTo>
                    <a:pt x="2589" y="120"/>
                  </a:lnTo>
                  <a:lnTo>
                    <a:pt x="2590" y="123"/>
                  </a:lnTo>
                  <a:lnTo>
                    <a:pt x="2591" y="126"/>
                  </a:lnTo>
                  <a:lnTo>
                    <a:pt x="2593" y="128"/>
                  </a:lnTo>
                  <a:lnTo>
                    <a:pt x="2594" y="131"/>
                  </a:lnTo>
                  <a:lnTo>
                    <a:pt x="2595" y="132"/>
                  </a:lnTo>
                  <a:lnTo>
                    <a:pt x="2596" y="133"/>
                  </a:lnTo>
                  <a:lnTo>
                    <a:pt x="2598" y="135"/>
                  </a:lnTo>
                  <a:lnTo>
                    <a:pt x="2598" y="136"/>
                  </a:lnTo>
                  <a:lnTo>
                    <a:pt x="2600" y="138"/>
                  </a:lnTo>
                  <a:lnTo>
                    <a:pt x="2604" y="140"/>
                  </a:lnTo>
                  <a:lnTo>
                    <a:pt x="2606" y="141"/>
                  </a:lnTo>
                  <a:lnTo>
                    <a:pt x="2607" y="143"/>
                  </a:lnTo>
                  <a:lnTo>
                    <a:pt x="2610" y="146"/>
                  </a:lnTo>
                  <a:lnTo>
                    <a:pt x="2611" y="148"/>
                  </a:lnTo>
                  <a:lnTo>
                    <a:pt x="2612" y="148"/>
                  </a:lnTo>
                  <a:lnTo>
                    <a:pt x="2614" y="150"/>
                  </a:lnTo>
                  <a:lnTo>
                    <a:pt x="2614" y="150"/>
                  </a:lnTo>
                  <a:lnTo>
                    <a:pt x="2612" y="148"/>
                  </a:lnTo>
                  <a:lnTo>
                    <a:pt x="2612" y="147"/>
                  </a:lnTo>
                  <a:lnTo>
                    <a:pt x="2612" y="146"/>
                  </a:lnTo>
                  <a:lnTo>
                    <a:pt x="2612" y="145"/>
                  </a:lnTo>
                  <a:lnTo>
                    <a:pt x="2614" y="143"/>
                  </a:lnTo>
                  <a:lnTo>
                    <a:pt x="2615" y="146"/>
                  </a:lnTo>
                  <a:lnTo>
                    <a:pt x="2616" y="147"/>
                  </a:lnTo>
                  <a:lnTo>
                    <a:pt x="2617" y="147"/>
                  </a:lnTo>
                  <a:lnTo>
                    <a:pt x="2619" y="150"/>
                  </a:lnTo>
                  <a:lnTo>
                    <a:pt x="2619" y="151"/>
                  </a:lnTo>
                  <a:lnTo>
                    <a:pt x="2620" y="152"/>
                  </a:lnTo>
                  <a:lnTo>
                    <a:pt x="2621" y="152"/>
                  </a:lnTo>
                  <a:lnTo>
                    <a:pt x="2621" y="152"/>
                  </a:lnTo>
                  <a:lnTo>
                    <a:pt x="2624" y="152"/>
                  </a:lnTo>
                  <a:lnTo>
                    <a:pt x="2626" y="155"/>
                  </a:lnTo>
                  <a:lnTo>
                    <a:pt x="2630" y="157"/>
                  </a:lnTo>
                  <a:lnTo>
                    <a:pt x="2631" y="157"/>
                  </a:lnTo>
                  <a:lnTo>
                    <a:pt x="2634" y="156"/>
                  </a:lnTo>
                  <a:lnTo>
                    <a:pt x="2635" y="156"/>
                  </a:lnTo>
                  <a:lnTo>
                    <a:pt x="2637" y="157"/>
                  </a:lnTo>
                  <a:lnTo>
                    <a:pt x="2637" y="157"/>
                  </a:lnTo>
                  <a:lnTo>
                    <a:pt x="2639" y="159"/>
                  </a:lnTo>
                  <a:lnTo>
                    <a:pt x="2639" y="161"/>
                  </a:lnTo>
                  <a:lnTo>
                    <a:pt x="2640" y="163"/>
                  </a:lnTo>
                  <a:lnTo>
                    <a:pt x="2640" y="164"/>
                  </a:lnTo>
                  <a:lnTo>
                    <a:pt x="2646" y="176"/>
                  </a:lnTo>
                  <a:lnTo>
                    <a:pt x="2652" y="186"/>
                  </a:lnTo>
                  <a:lnTo>
                    <a:pt x="2655" y="189"/>
                  </a:lnTo>
                  <a:lnTo>
                    <a:pt x="2655" y="192"/>
                  </a:lnTo>
                  <a:lnTo>
                    <a:pt x="2656" y="196"/>
                  </a:lnTo>
                  <a:lnTo>
                    <a:pt x="2659" y="198"/>
                  </a:lnTo>
                  <a:lnTo>
                    <a:pt x="2661" y="203"/>
                  </a:lnTo>
                  <a:lnTo>
                    <a:pt x="2664" y="207"/>
                  </a:lnTo>
                  <a:lnTo>
                    <a:pt x="2666" y="209"/>
                  </a:lnTo>
                  <a:lnTo>
                    <a:pt x="2672" y="219"/>
                  </a:lnTo>
                  <a:lnTo>
                    <a:pt x="2678" y="233"/>
                  </a:lnTo>
                  <a:lnTo>
                    <a:pt x="2682" y="249"/>
                  </a:lnTo>
                  <a:lnTo>
                    <a:pt x="2681" y="264"/>
                  </a:lnTo>
                  <a:lnTo>
                    <a:pt x="2681" y="266"/>
                  </a:lnTo>
                  <a:lnTo>
                    <a:pt x="2680" y="269"/>
                  </a:lnTo>
                  <a:lnTo>
                    <a:pt x="2680" y="271"/>
                  </a:lnTo>
                  <a:lnTo>
                    <a:pt x="2678" y="274"/>
                  </a:lnTo>
                  <a:lnTo>
                    <a:pt x="2677" y="275"/>
                  </a:lnTo>
                  <a:lnTo>
                    <a:pt x="2675" y="275"/>
                  </a:lnTo>
                  <a:lnTo>
                    <a:pt x="2674" y="275"/>
                  </a:lnTo>
                  <a:lnTo>
                    <a:pt x="2671" y="274"/>
                  </a:lnTo>
                  <a:lnTo>
                    <a:pt x="2670" y="275"/>
                  </a:lnTo>
                  <a:lnTo>
                    <a:pt x="2669" y="275"/>
                  </a:lnTo>
                  <a:lnTo>
                    <a:pt x="2669" y="276"/>
                  </a:lnTo>
                  <a:lnTo>
                    <a:pt x="2667" y="278"/>
                  </a:lnTo>
                  <a:lnTo>
                    <a:pt x="2667" y="278"/>
                  </a:lnTo>
                  <a:lnTo>
                    <a:pt x="2666" y="276"/>
                  </a:lnTo>
                  <a:lnTo>
                    <a:pt x="2664" y="276"/>
                  </a:lnTo>
                  <a:lnTo>
                    <a:pt x="2661" y="274"/>
                  </a:lnTo>
                  <a:lnTo>
                    <a:pt x="2659" y="271"/>
                  </a:lnTo>
                  <a:lnTo>
                    <a:pt x="2654" y="269"/>
                  </a:lnTo>
                  <a:lnTo>
                    <a:pt x="2650" y="266"/>
                  </a:lnTo>
                  <a:lnTo>
                    <a:pt x="2647" y="264"/>
                  </a:lnTo>
                  <a:lnTo>
                    <a:pt x="2646" y="263"/>
                  </a:lnTo>
                  <a:lnTo>
                    <a:pt x="2644" y="260"/>
                  </a:lnTo>
                  <a:lnTo>
                    <a:pt x="2641" y="258"/>
                  </a:lnTo>
                  <a:lnTo>
                    <a:pt x="2640" y="253"/>
                  </a:lnTo>
                  <a:lnTo>
                    <a:pt x="2635" y="247"/>
                  </a:lnTo>
                  <a:lnTo>
                    <a:pt x="2630" y="240"/>
                  </a:lnTo>
                  <a:lnTo>
                    <a:pt x="2624" y="235"/>
                  </a:lnTo>
                  <a:lnTo>
                    <a:pt x="2622" y="234"/>
                  </a:lnTo>
                  <a:lnTo>
                    <a:pt x="2621" y="234"/>
                  </a:lnTo>
                  <a:lnTo>
                    <a:pt x="2621" y="235"/>
                  </a:lnTo>
                  <a:lnTo>
                    <a:pt x="2621" y="237"/>
                  </a:lnTo>
                  <a:lnTo>
                    <a:pt x="2621" y="238"/>
                  </a:lnTo>
                  <a:lnTo>
                    <a:pt x="2621" y="239"/>
                  </a:lnTo>
                  <a:lnTo>
                    <a:pt x="2621" y="240"/>
                  </a:lnTo>
                  <a:lnTo>
                    <a:pt x="2624" y="243"/>
                  </a:lnTo>
                  <a:lnTo>
                    <a:pt x="2626" y="245"/>
                  </a:lnTo>
                  <a:lnTo>
                    <a:pt x="2626" y="248"/>
                  </a:lnTo>
                  <a:lnTo>
                    <a:pt x="2629" y="250"/>
                  </a:lnTo>
                  <a:lnTo>
                    <a:pt x="2630" y="253"/>
                  </a:lnTo>
                  <a:lnTo>
                    <a:pt x="2630" y="256"/>
                  </a:lnTo>
                  <a:lnTo>
                    <a:pt x="2632" y="259"/>
                  </a:lnTo>
                  <a:lnTo>
                    <a:pt x="2632" y="261"/>
                  </a:lnTo>
                  <a:lnTo>
                    <a:pt x="2635" y="263"/>
                  </a:lnTo>
                  <a:lnTo>
                    <a:pt x="2637" y="264"/>
                  </a:lnTo>
                  <a:lnTo>
                    <a:pt x="2639" y="269"/>
                  </a:lnTo>
                  <a:lnTo>
                    <a:pt x="2640" y="274"/>
                  </a:lnTo>
                  <a:lnTo>
                    <a:pt x="2642" y="279"/>
                  </a:lnTo>
                  <a:lnTo>
                    <a:pt x="2644" y="285"/>
                  </a:lnTo>
                  <a:lnTo>
                    <a:pt x="2645" y="290"/>
                  </a:lnTo>
                  <a:lnTo>
                    <a:pt x="2645" y="295"/>
                  </a:lnTo>
                  <a:lnTo>
                    <a:pt x="2649" y="314"/>
                  </a:lnTo>
                  <a:lnTo>
                    <a:pt x="2650" y="331"/>
                  </a:lnTo>
                  <a:lnTo>
                    <a:pt x="2651" y="334"/>
                  </a:lnTo>
                  <a:lnTo>
                    <a:pt x="2652" y="335"/>
                  </a:lnTo>
                  <a:lnTo>
                    <a:pt x="2654" y="336"/>
                  </a:lnTo>
                  <a:lnTo>
                    <a:pt x="2655" y="336"/>
                  </a:lnTo>
                  <a:lnTo>
                    <a:pt x="2655" y="336"/>
                  </a:lnTo>
                  <a:lnTo>
                    <a:pt x="2657" y="340"/>
                  </a:lnTo>
                  <a:lnTo>
                    <a:pt x="2660" y="342"/>
                  </a:lnTo>
                  <a:lnTo>
                    <a:pt x="2661" y="345"/>
                  </a:lnTo>
                  <a:lnTo>
                    <a:pt x="2662" y="347"/>
                  </a:lnTo>
                  <a:lnTo>
                    <a:pt x="2665" y="351"/>
                  </a:lnTo>
                  <a:lnTo>
                    <a:pt x="2667" y="353"/>
                  </a:lnTo>
                  <a:lnTo>
                    <a:pt x="2669" y="355"/>
                  </a:lnTo>
                  <a:lnTo>
                    <a:pt x="2671" y="356"/>
                  </a:lnTo>
                  <a:lnTo>
                    <a:pt x="2672" y="355"/>
                  </a:lnTo>
                  <a:lnTo>
                    <a:pt x="2674" y="352"/>
                  </a:lnTo>
                  <a:lnTo>
                    <a:pt x="2674" y="349"/>
                  </a:lnTo>
                  <a:lnTo>
                    <a:pt x="2674" y="345"/>
                  </a:lnTo>
                  <a:lnTo>
                    <a:pt x="2671" y="340"/>
                  </a:lnTo>
                  <a:lnTo>
                    <a:pt x="2671" y="337"/>
                  </a:lnTo>
                  <a:lnTo>
                    <a:pt x="2670" y="336"/>
                  </a:lnTo>
                  <a:lnTo>
                    <a:pt x="2669" y="336"/>
                  </a:lnTo>
                  <a:lnTo>
                    <a:pt x="2667" y="335"/>
                  </a:lnTo>
                  <a:lnTo>
                    <a:pt x="2666" y="334"/>
                  </a:lnTo>
                  <a:lnTo>
                    <a:pt x="2665" y="334"/>
                  </a:lnTo>
                  <a:lnTo>
                    <a:pt x="2664" y="332"/>
                  </a:lnTo>
                  <a:lnTo>
                    <a:pt x="2662" y="330"/>
                  </a:lnTo>
                  <a:lnTo>
                    <a:pt x="2662" y="327"/>
                  </a:lnTo>
                  <a:lnTo>
                    <a:pt x="2661" y="324"/>
                  </a:lnTo>
                  <a:lnTo>
                    <a:pt x="2660" y="321"/>
                  </a:lnTo>
                  <a:lnTo>
                    <a:pt x="2660" y="320"/>
                  </a:lnTo>
                  <a:lnTo>
                    <a:pt x="2659" y="316"/>
                  </a:lnTo>
                  <a:lnTo>
                    <a:pt x="2659" y="314"/>
                  </a:lnTo>
                  <a:lnTo>
                    <a:pt x="2659" y="310"/>
                  </a:lnTo>
                  <a:lnTo>
                    <a:pt x="2660" y="309"/>
                  </a:lnTo>
                  <a:lnTo>
                    <a:pt x="2661" y="307"/>
                  </a:lnTo>
                  <a:lnTo>
                    <a:pt x="2664" y="307"/>
                  </a:lnTo>
                  <a:lnTo>
                    <a:pt x="2665" y="309"/>
                  </a:lnTo>
                  <a:lnTo>
                    <a:pt x="2667" y="310"/>
                  </a:lnTo>
                  <a:lnTo>
                    <a:pt x="2669" y="314"/>
                  </a:lnTo>
                  <a:lnTo>
                    <a:pt x="2670" y="319"/>
                  </a:lnTo>
                  <a:lnTo>
                    <a:pt x="2671" y="322"/>
                  </a:lnTo>
                  <a:lnTo>
                    <a:pt x="2672" y="325"/>
                  </a:lnTo>
                  <a:lnTo>
                    <a:pt x="2675" y="326"/>
                  </a:lnTo>
                  <a:lnTo>
                    <a:pt x="2676" y="327"/>
                  </a:lnTo>
                  <a:lnTo>
                    <a:pt x="2678" y="329"/>
                  </a:lnTo>
                  <a:lnTo>
                    <a:pt x="2680" y="330"/>
                  </a:lnTo>
                  <a:lnTo>
                    <a:pt x="2681" y="330"/>
                  </a:lnTo>
                  <a:lnTo>
                    <a:pt x="2683" y="331"/>
                  </a:lnTo>
                  <a:lnTo>
                    <a:pt x="2685" y="332"/>
                  </a:lnTo>
                  <a:lnTo>
                    <a:pt x="2687" y="334"/>
                  </a:lnTo>
                  <a:lnTo>
                    <a:pt x="2688" y="335"/>
                  </a:lnTo>
                  <a:lnTo>
                    <a:pt x="2690" y="336"/>
                  </a:lnTo>
                  <a:lnTo>
                    <a:pt x="2690" y="335"/>
                  </a:lnTo>
                  <a:lnTo>
                    <a:pt x="2690" y="334"/>
                  </a:lnTo>
                  <a:lnTo>
                    <a:pt x="2687" y="327"/>
                  </a:lnTo>
                  <a:lnTo>
                    <a:pt x="2685" y="321"/>
                  </a:lnTo>
                  <a:lnTo>
                    <a:pt x="2685" y="316"/>
                  </a:lnTo>
                  <a:lnTo>
                    <a:pt x="2681" y="309"/>
                  </a:lnTo>
                  <a:lnTo>
                    <a:pt x="2678" y="301"/>
                  </a:lnTo>
                  <a:lnTo>
                    <a:pt x="2678" y="295"/>
                  </a:lnTo>
                  <a:lnTo>
                    <a:pt x="2680" y="294"/>
                  </a:lnTo>
                  <a:lnTo>
                    <a:pt x="2681" y="293"/>
                  </a:lnTo>
                  <a:lnTo>
                    <a:pt x="2682" y="291"/>
                  </a:lnTo>
                  <a:lnTo>
                    <a:pt x="2685" y="290"/>
                  </a:lnTo>
                  <a:lnTo>
                    <a:pt x="2685" y="288"/>
                  </a:lnTo>
                  <a:lnTo>
                    <a:pt x="2686" y="285"/>
                  </a:lnTo>
                  <a:lnTo>
                    <a:pt x="2686" y="281"/>
                  </a:lnTo>
                  <a:lnTo>
                    <a:pt x="2687" y="279"/>
                  </a:lnTo>
                  <a:lnTo>
                    <a:pt x="2688" y="276"/>
                  </a:lnTo>
                  <a:lnTo>
                    <a:pt x="2690" y="274"/>
                  </a:lnTo>
                  <a:lnTo>
                    <a:pt x="2690" y="269"/>
                  </a:lnTo>
                  <a:lnTo>
                    <a:pt x="2690" y="268"/>
                  </a:lnTo>
                  <a:lnTo>
                    <a:pt x="2690" y="266"/>
                  </a:lnTo>
                  <a:lnTo>
                    <a:pt x="2690" y="265"/>
                  </a:lnTo>
                  <a:lnTo>
                    <a:pt x="2691" y="265"/>
                  </a:lnTo>
                  <a:lnTo>
                    <a:pt x="2692" y="266"/>
                  </a:lnTo>
                  <a:lnTo>
                    <a:pt x="2692" y="269"/>
                  </a:lnTo>
                  <a:lnTo>
                    <a:pt x="2693" y="271"/>
                  </a:lnTo>
                  <a:lnTo>
                    <a:pt x="2695" y="274"/>
                  </a:lnTo>
                  <a:lnTo>
                    <a:pt x="2697" y="276"/>
                  </a:lnTo>
                  <a:lnTo>
                    <a:pt x="2697" y="279"/>
                  </a:lnTo>
                  <a:lnTo>
                    <a:pt x="2698" y="279"/>
                  </a:lnTo>
                  <a:lnTo>
                    <a:pt x="2701" y="280"/>
                  </a:lnTo>
                  <a:lnTo>
                    <a:pt x="2702" y="281"/>
                  </a:lnTo>
                  <a:lnTo>
                    <a:pt x="2703" y="284"/>
                  </a:lnTo>
                  <a:lnTo>
                    <a:pt x="2703" y="284"/>
                  </a:lnTo>
                  <a:lnTo>
                    <a:pt x="2705" y="284"/>
                  </a:lnTo>
                  <a:lnTo>
                    <a:pt x="2705" y="281"/>
                  </a:lnTo>
                  <a:lnTo>
                    <a:pt x="2705" y="269"/>
                  </a:lnTo>
                  <a:lnTo>
                    <a:pt x="2703" y="261"/>
                  </a:lnTo>
                  <a:lnTo>
                    <a:pt x="2701" y="254"/>
                  </a:lnTo>
                  <a:lnTo>
                    <a:pt x="2700" y="248"/>
                  </a:lnTo>
                  <a:lnTo>
                    <a:pt x="2698" y="243"/>
                  </a:lnTo>
                  <a:lnTo>
                    <a:pt x="2697" y="238"/>
                  </a:lnTo>
                  <a:lnTo>
                    <a:pt x="2697" y="233"/>
                  </a:lnTo>
                  <a:lnTo>
                    <a:pt x="2697" y="225"/>
                  </a:lnTo>
                  <a:lnTo>
                    <a:pt x="2696" y="219"/>
                  </a:lnTo>
                  <a:lnTo>
                    <a:pt x="2695" y="214"/>
                  </a:lnTo>
                  <a:lnTo>
                    <a:pt x="2695" y="210"/>
                  </a:lnTo>
                  <a:lnTo>
                    <a:pt x="2695" y="208"/>
                  </a:lnTo>
                  <a:lnTo>
                    <a:pt x="2693" y="204"/>
                  </a:lnTo>
                  <a:lnTo>
                    <a:pt x="2692" y="202"/>
                  </a:lnTo>
                  <a:lnTo>
                    <a:pt x="2690" y="196"/>
                  </a:lnTo>
                  <a:lnTo>
                    <a:pt x="2692" y="198"/>
                  </a:lnTo>
                  <a:lnTo>
                    <a:pt x="2695" y="202"/>
                  </a:lnTo>
                  <a:lnTo>
                    <a:pt x="2697" y="203"/>
                  </a:lnTo>
                  <a:lnTo>
                    <a:pt x="2700" y="204"/>
                  </a:lnTo>
                  <a:lnTo>
                    <a:pt x="2702" y="205"/>
                  </a:lnTo>
                  <a:lnTo>
                    <a:pt x="2703" y="207"/>
                  </a:lnTo>
                  <a:lnTo>
                    <a:pt x="2705" y="208"/>
                  </a:lnTo>
                  <a:lnTo>
                    <a:pt x="2705" y="209"/>
                  </a:lnTo>
                  <a:lnTo>
                    <a:pt x="2707" y="214"/>
                  </a:lnTo>
                  <a:lnTo>
                    <a:pt x="2710" y="219"/>
                  </a:lnTo>
                  <a:lnTo>
                    <a:pt x="2711" y="224"/>
                  </a:lnTo>
                  <a:lnTo>
                    <a:pt x="2711" y="228"/>
                  </a:lnTo>
                  <a:lnTo>
                    <a:pt x="2711" y="230"/>
                  </a:lnTo>
                  <a:lnTo>
                    <a:pt x="2710" y="232"/>
                  </a:lnTo>
                  <a:lnTo>
                    <a:pt x="2710" y="233"/>
                  </a:lnTo>
                  <a:lnTo>
                    <a:pt x="2708" y="233"/>
                  </a:lnTo>
                  <a:lnTo>
                    <a:pt x="2707" y="234"/>
                  </a:lnTo>
                  <a:lnTo>
                    <a:pt x="2706" y="234"/>
                  </a:lnTo>
                  <a:lnTo>
                    <a:pt x="2706" y="235"/>
                  </a:lnTo>
                  <a:lnTo>
                    <a:pt x="2705" y="238"/>
                  </a:lnTo>
                  <a:lnTo>
                    <a:pt x="2706" y="247"/>
                  </a:lnTo>
                  <a:lnTo>
                    <a:pt x="2710" y="254"/>
                  </a:lnTo>
                  <a:lnTo>
                    <a:pt x="2713" y="261"/>
                  </a:lnTo>
                  <a:lnTo>
                    <a:pt x="2715" y="265"/>
                  </a:lnTo>
                  <a:lnTo>
                    <a:pt x="2716" y="266"/>
                  </a:lnTo>
                  <a:lnTo>
                    <a:pt x="2717" y="268"/>
                  </a:lnTo>
                  <a:lnTo>
                    <a:pt x="2718" y="266"/>
                  </a:lnTo>
                  <a:lnTo>
                    <a:pt x="2721" y="265"/>
                  </a:lnTo>
                  <a:lnTo>
                    <a:pt x="2722" y="264"/>
                  </a:lnTo>
                  <a:lnTo>
                    <a:pt x="2723" y="261"/>
                  </a:lnTo>
                  <a:lnTo>
                    <a:pt x="2723" y="255"/>
                  </a:lnTo>
                  <a:lnTo>
                    <a:pt x="2723" y="248"/>
                  </a:lnTo>
                  <a:lnTo>
                    <a:pt x="2723" y="240"/>
                  </a:lnTo>
                  <a:lnTo>
                    <a:pt x="2723" y="238"/>
                  </a:lnTo>
                  <a:lnTo>
                    <a:pt x="2726" y="235"/>
                  </a:lnTo>
                  <a:lnTo>
                    <a:pt x="2727" y="233"/>
                  </a:lnTo>
                  <a:lnTo>
                    <a:pt x="2730" y="232"/>
                  </a:lnTo>
                  <a:lnTo>
                    <a:pt x="2731" y="230"/>
                  </a:lnTo>
                  <a:lnTo>
                    <a:pt x="2733" y="225"/>
                  </a:lnTo>
                  <a:lnTo>
                    <a:pt x="2735" y="223"/>
                  </a:lnTo>
                  <a:lnTo>
                    <a:pt x="2737" y="220"/>
                  </a:lnTo>
                  <a:lnTo>
                    <a:pt x="2740" y="218"/>
                  </a:lnTo>
                  <a:lnTo>
                    <a:pt x="2742" y="217"/>
                  </a:lnTo>
                  <a:lnTo>
                    <a:pt x="2743" y="217"/>
                  </a:lnTo>
                  <a:lnTo>
                    <a:pt x="2745" y="214"/>
                  </a:lnTo>
                  <a:lnTo>
                    <a:pt x="2746" y="213"/>
                  </a:lnTo>
                  <a:lnTo>
                    <a:pt x="2747" y="209"/>
                  </a:lnTo>
                  <a:lnTo>
                    <a:pt x="2748" y="207"/>
                  </a:lnTo>
                  <a:lnTo>
                    <a:pt x="2749" y="204"/>
                  </a:lnTo>
                  <a:lnTo>
                    <a:pt x="2752" y="202"/>
                  </a:lnTo>
                  <a:lnTo>
                    <a:pt x="2753" y="202"/>
                  </a:lnTo>
                  <a:lnTo>
                    <a:pt x="2754" y="204"/>
                  </a:lnTo>
                  <a:lnTo>
                    <a:pt x="2754" y="207"/>
                  </a:lnTo>
                  <a:lnTo>
                    <a:pt x="2754" y="209"/>
                  </a:lnTo>
                  <a:lnTo>
                    <a:pt x="2754" y="213"/>
                  </a:lnTo>
                  <a:lnTo>
                    <a:pt x="2754" y="214"/>
                  </a:lnTo>
                  <a:lnTo>
                    <a:pt x="2754" y="217"/>
                  </a:lnTo>
                  <a:lnTo>
                    <a:pt x="2754" y="219"/>
                  </a:lnTo>
                  <a:lnTo>
                    <a:pt x="2756" y="223"/>
                  </a:lnTo>
                  <a:lnTo>
                    <a:pt x="2757" y="224"/>
                  </a:lnTo>
                  <a:lnTo>
                    <a:pt x="2758" y="227"/>
                  </a:lnTo>
                  <a:lnTo>
                    <a:pt x="2759" y="228"/>
                  </a:lnTo>
                  <a:lnTo>
                    <a:pt x="2761" y="228"/>
                  </a:lnTo>
                  <a:lnTo>
                    <a:pt x="2762" y="228"/>
                  </a:lnTo>
                  <a:lnTo>
                    <a:pt x="2762" y="219"/>
                  </a:lnTo>
                  <a:lnTo>
                    <a:pt x="2764" y="219"/>
                  </a:lnTo>
                  <a:lnTo>
                    <a:pt x="2764" y="218"/>
                  </a:lnTo>
                  <a:lnTo>
                    <a:pt x="2764" y="217"/>
                  </a:lnTo>
                  <a:lnTo>
                    <a:pt x="2766" y="214"/>
                  </a:lnTo>
                  <a:lnTo>
                    <a:pt x="2767" y="213"/>
                  </a:lnTo>
                  <a:lnTo>
                    <a:pt x="2768" y="214"/>
                  </a:lnTo>
                  <a:lnTo>
                    <a:pt x="2769" y="215"/>
                  </a:lnTo>
                  <a:lnTo>
                    <a:pt x="2772" y="218"/>
                  </a:lnTo>
                  <a:lnTo>
                    <a:pt x="2773" y="219"/>
                  </a:lnTo>
                  <a:lnTo>
                    <a:pt x="2773" y="219"/>
                  </a:lnTo>
                  <a:lnTo>
                    <a:pt x="2774" y="219"/>
                  </a:lnTo>
                  <a:lnTo>
                    <a:pt x="2776" y="218"/>
                  </a:lnTo>
                  <a:lnTo>
                    <a:pt x="2776" y="217"/>
                  </a:lnTo>
                  <a:lnTo>
                    <a:pt x="2777" y="217"/>
                  </a:lnTo>
                  <a:lnTo>
                    <a:pt x="2777" y="214"/>
                  </a:lnTo>
                  <a:lnTo>
                    <a:pt x="2778" y="212"/>
                  </a:lnTo>
                  <a:lnTo>
                    <a:pt x="2779" y="209"/>
                  </a:lnTo>
                  <a:lnTo>
                    <a:pt x="2781" y="207"/>
                  </a:lnTo>
                  <a:lnTo>
                    <a:pt x="2782" y="204"/>
                  </a:lnTo>
                  <a:lnTo>
                    <a:pt x="2782" y="204"/>
                  </a:lnTo>
                  <a:lnTo>
                    <a:pt x="2783" y="207"/>
                  </a:lnTo>
                  <a:lnTo>
                    <a:pt x="2784" y="213"/>
                  </a:lnTo>
                  <a:lnTo>
                    <a:pt x="2784" y="220"/>
                  </a:lnTo>
                  <a:lnTo>
                    <a:pt x="2786" y="228"/>
                  </a:lnTo>
                  <a:lnTo>
                    <a:pt x="2788" y="230"/>
                  </a:lnTo>
                  <a:lnTo>
                    <a:pt x="2789" y="232"/>
                  </a:lnTo>
                  <a:lnTo>
                    <a:pt x="2791" y="230"/>
                  </a:lnTo>
                  <a:lnTo>
                    <a:pt x="2791" y="230"/>
                  </a:lnTo>
                  <a:lnTo>
                    <a:pt x="2791" y="228"/>
                  </a:lnTo>
                  <a:lnTo>
                    <a:pt x="2791" y="225"/>
                  </a:lnTo>
                  <a:lnTo>
                    <a:pt x="2791" y="222"/>
                  </a:lnTo>
                  <a:lnTo>
                    <a:pt x="2792" y="219"/>
                  </a:lnTo>
                  <a:lnTo>
                    <a:pt x="2792" y="218"/>
                  </a:lnTo>
                  <a:lnTo>
                    <a:pt x="2793" y="217"/>
                  </a:lnTo>
                  <a:lnTo>
                    <a:pt x="2793" y="217"/>
                  </a:lnTo>
                  <a:lnTo>
                    <a:pt x="2794" y="215"/>
                  </a:lnTo>
                  <a:lnTo>
                    <a:pt x="2794" y="214"/>
                  </a:lnTo>
                  <a:lnTo>
                    <a:pt x="2794" y="212"/>
                  </a:lnTo>
                  <a:lnTo>
                    <a:pt x="2794" y="209"/>
                  </a:lnTo>
                  <a:lnTo>
                    <a:pt x="2793" y="205"/>
                  </a:lnTo>
                  <a:lnTo>
                    <a:pt x="2792" y="203"/>
                  </a:lnTo>
                  <a:lnTo>
                    <a:pt x="2791" y="201"/>
                  </a:lnTo>
                  <a:lnTo>
                    <a:pt x="2789" y="197"/>
                  </a:lnTo>
                  <a:lnTo>
                    <a:pt x="2789" y="194"/>
                  </a:lnTo>
                  <a:lnTo>
                    <a:pt x="2788" y="191"/>
                  </a:lnTo>
                  <a:lnTo>
                    <a:pt x="2788" y="188"/>
                  </a:lnTo>
                  <a:lnTo>
                    <a:pt x="2787" y="187"/>
                  </a:lnTo>
                  <a:lnTo>
                    <a:pt x="2787" y="186"/>
                  </a:lnTo>
                  <a:lnTo>
                    <a:pt x="2784" y="184"/>
                  </a:lnTo>
                  <a:lnTo>
                    <a:pt x="2783" y="183"/>
                  </a:lnTo>
                  <a:lnTo>
                    <a:pt x="2783" y="182"/>
                  </a:lnTo>
                  <a:lnTo>
                    <a:pt x="2782" y="181"/>
                  </a:lnTo>
                  <a:lnTo>
                    <a:pt x="2781" y="179"/>
                  </a:lnTo>
                  <a:lnTo>
                    <a:pt x="2779" y="177"/>
                  </a:lnTo>
                  <a:lnTo>
                    <a:pt x="2778" y="176"/>
                  </a:lnTo>
                  <a:lnTo>
                    <a:pt x="2778" y="173"/>
                  </a:lnTo>
                  <a:lnTo>
                    <a:pt x="2777" y="169"/>
                  </a:lnTo>
                  <a:lnTo>
                    <a:pt x="2777" y="167"/>
                  </a:lnTo>
                  <a:lnTo>
                    <a:pt x="2776" y="163"/>
                  </a:lnTo>
                  <a:lnTo>
                    <a:pt x="2776" y="159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7" y="159"/>
                  </a:lnTo>
                  <a:lnTo>
                    <a:pt x="2778" y="162"/>
                  </a:lnTo>
                  <a:lnTo>
                    <a:pt x="2779" y="164"/>
                  </a:lnTo>
                  <a:lnTo>
                    <a:pt x="2781" y="166"/>
                  </a:lnTo>
                  <a:lnTo>
                    <a:pt x="2782" y="168"/>
                  </a:lnTo>
                  <a:lnTo>
                    <a:pt x="2783" y="169"/>
                  </a:lnTo>
                  <a:lnTo>
                    <a:pt x="2783" y="169"/>
                  </a:lnTo>
                  <a:lnTo>
                    <a:pt x="2784" y="172"/>
                  </a:lnTo>
                  <a:lnTo>
                    <a:pt x="2784" y="176"/>
                  </a:lnTo>
                  <a:lnTo>
                    <a:pt x="2787" y="178"/>
                  </a:lnTo>
                  <a:lnTo>
                    <a:pt x="2788" y="181"/>
                  </a:lnTo>
                  <a:lnTo>
                    <a:pt x="2788" y="182"/>
                  </a:lnTo>
                  <a:lnTo>
                    <a:pt x="2789" y="184"/>
                  </a:lnTo>
                  <a:lnTo>
                    <a:pt x="2789" y="186"/>
                  </a:lnTo>
                  <a:lnTo>
                    <a:pt x="2791" y="186"/>
                  </a:lnTo>
                  <a:lnTo>
                    <a:pt x="2793" y="186"/>
                  </a:lnTo>
                  <a:lnTo>
                    <a:pt x="2797" y="187"/>
                  </a:lnTo>
                  <a:lnTo>
                    <a:pt x="2801" y="188"/>
                  </a:lnTo>
                  <a:lnTo>
                    <a:pt x="2804" y="191"/>
                  </a:lnTo>
                  <a:lnTo>
                    <a:pt x="2809" y="197"/>
                  </a:lnTo>
                  <a:lnTo>
                    <a:pt x="2814" y="203"/>
                  </a:lnTo>
                  <a:lnTo>
                    <a:pt x="2821" y="209"/>
                  </a:lnTo>
                  <a:lnTo>
                    <a:pt x="2828" y="223"/>
                  </a:lnTo>
                  <a:lnTo>
                    <a:pt x="2835" y="235"/>
                  </a:lnTo>
                  <a:lnTo>
                    <a:pt x="2837" y="237"/>
                  </a:lnTo>
                  <a:lnTo>
                    <a:pt x="2838" y="239"/>
                  </a:lnTo>
                  <a:lnTo>
                    <a:pt x="2839" y="240"/>
                  </a:lnTo>
                  <a:lnTo>
                    <a:pt x="2840" y="243"/>
                  </a:lnTo>
                  <a:lnTo>
                    <a:pt x="2842" y="243"/>
                  </a:lnTo>
                  <a:lnTo>
                    <a:pt x="2842" y="243"/>
                  </a:lnTo>
                  <a:lnTo>
                    <a:pt x="2843" y="240"/>
                  </a:lnTo>
                  <a:lnTo>
                    <a:pt x="2843" y="235"/>
                  </a:lnTo>
                  <a:lnTo>
                    <a:pt x="2843" y="232"/>
                  </a:lnTo>
                  <a:lnTo>
                    <a:pt x="2842" y="229"/>
                  </a:lnTo>
                  <a:lnTo>
                    <a:pt x="2840" y="227"/>
                  </a:lnTo>
                  <a:lnTo>
                    <a:pt x="2838" y="224"/>
                  </a:lnTo>
                  <a:lnTo>
                    <a:pt x="2837" y="219"/>
                  </a:lnTo>
                  <a:lnTo>
                    <a:pt x="2835" y="214"/>
                  </a:lnTo>
                  <a:lnTo>
                    <a:pt x="2833" y="209"/>
                  </a:lnTo>
                  <a:lnTo>
                    <a:pt x="2833" y="205"/>
                  </a:lnTo>
                  <a:lnTo>
                    <a:pt x="2832" y="203"/>
                  </a:lnTo>
                  <a:lnTo>
                    <a:pt x="2830" y="202"/>
                  </a:lnTo>
                  <a:lnTo>
                    <a:pt x="2829" y="201"/>
                  </a:lnTo>
                  <a:lnTo>
                    <a:pt x="2828" y="201"/>
                  </a:lnTo>
                  <a:lnTo>
                    <a:pt x="2827" y="199"/>
                  </a:lnTo>
                  <a:lnTo>
                    <a:pt x="2825" y="198"/>
                  </a:lnTo>
                  <a:lnTo>
                    <a:pt x="2824" y="196"/>
                  </a:lnTo>
                  <a:lnTo>
                    <a:pt x="2823" y="192"/>
                  </a:lnTo>
                  <a:lnTo>
                    <a:pt x="2823" y="188"/>
                  </a:lnTo>
                  <a:lnTo>
                    <a:pt x="2823" y="187"/>
                  </a:lnTo>
                  <a:lnTo>
                    <a:pt x="2823" y="186"/>
                  </a:lnTo>
                  <a:lnTo>
                    <a:pt x="2824" y="184"/>
                  </a:lnTo>
                  <a:lnTo>
                    <a:pt x="2825" y="182"/>
                  </a:lnTo>
                  <a:lnTo>
                    <a:pt x="2825" y="181"/>
                  </a:lnTo>
                  <a:lnTo>
                    <a:pt x="2825" y="178"/>
                  </a:lnTo>
                  <a:lnTo>
                    <a:pt x="2825" y="176"/>
                  </a:lnTo>
                  <a:lnTo>
                    <a:pt x="2825" y="162"/>
                  </a:lnTo>
                  <a:lnTo>
                    <a:pt x="2824" y="159"/>
                  </a:lnTo>
                  <a:lnTo>
                    <a:pt x="2824" y="157"/>
                  </a:lnTo>
                  <a:lnTo>
                    <a:pt x="2823" y="156"/>
                  </a:lnTo>
                  <a:lnTo>
                    <a:pt x="2822" y="153"/>
                  </a:lnTo>
                  <a:lnTo>
                    <a:pt x="2821" y="153"/>
                  </a:lnTo>
                  <a:lnTo>
                    <a:pt x="2818" y="153"/>
                  </a:lnTo>
                  <a:lnTo>
                    <a:pt x="2817" y="155"/>
                  </a:lnTo>
                  <a:lnTo>
                    <a:pt x="2817" y="141"/>
                  </a:lnTo>
                  <a:lnTo>
                    <a:pt x="2817" y="140"/>
                  </a:lnTo>
                  <a:lnTo>
                    <a:pt x="2817" y="137"/>
                  </a:lnTo>
                  <a:lnTo>
                    <a:pt x="2816" y="136"/>
                  </a:lnTo>
                  <a:lnTo>
                    <a:pt x="2817" y="135"/>
                  </a:lnTo>
                  <a:lnTo>
                    <a:pt x="2817" y="133"/>
                  </a:lnTo>
                  <a:lnTo>
                    <a:pt x="2819" y="133"/>
                  </a:lnTo>
                  <a:lnTo>
                    <a:pt x="2819" y="135"/>
                  </a:lnTo>
                  <a:lnTo>
                    <a:pt x="2819" y="135"/>
                  </a:lnTo>
                  <a:lnTo>
                    <a:pt x="2821" y="133"/>
                  </a:lnTo>
                  <a:lnTo>
                    <a:pt x="2822" y="130"/>
                  </a:lnTo>
                  <a:lnTo>
                    <a:pt x="2822" y="127"/>
                  </a:lnTo>
                  <a:lnTo>
                    <a:pt x="2823" y="125"/>
                  </a:lnTo>
                  <a:lnTo>
                    <a:pt x="2823" y="123"/>
                  </a:lnTo>
                  <a:lnTo>
                    <a:pt x="2823" y="112"/>
                  </a:lnTo>
                  <a:lnTo>
                    <a:pt x="2822" y="110"/>
                  </a:lnTo>
                  <a:lnTo>
                    <a:pt x="2822" y="106"/>
                  </a:lnTo>
                  <a:lnTo>
                    <a:pt x="2822" y="104"/>
                  </a:lnTo>
                  <a:lnTo>
                    <a:pt x="2822" y="101"/>
                  </a:lnTo>
                  <a:lnTo>
                    <a:pt x="2823" y="100"/>
                  </a:lnTo>
                  <a:lnTo>
                    <a:pt x="2823" y="84"/>
                  </a:lnTo>
                  <a:lnTo>
                    <a:pt x="2823" y="80"/>
                  </a:lnTo>
                  <a:lnTo>
                    <a:pt x="2823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5" y="79"/>
                  </a:lnTo>
                  <a:lnTo>
                    <a:pt x="2827" y="80"/>
                  </a:lnTo>
                  <a:lnTo>
                    <a:pt x="2828" y="81"/>
                  </a:lnTo>
                  <a:lnTo>
                    <a:pt x="2829" y="82"/>
                  </a:lnTo>
                  <a:lnTo>
                    <a:pt x="2830" y="82"/>
                  </a:lnTo>
                  <a:lnTo>
                    <a:pt x="2830" y="82"/>
                  </a:lnTo>
                  <a:lnTo>
                    <a:pt x="2832" y="81"/>
                  </a:lnTo>
                  <a:lnTo>
                    <a:pt x="2833" y="81"/>
                  </a:lnTo>
                  <a:lnTo>
                    <a:pt x="2835" y="84"/>
                  </a:lnTo>
                  <a:lnTo>
                    <a:pt x="2837" y="85"/>
                  </a:lnTo>
                  <a:lnTo>
                    <a:pt x="2838" y="86"/>
                  </a:lnTo>
                  <a:lnTo>
                    <a:pt x="2838" y="86"/>
                  </a:lnTo>
                  <a:lnTo>
                    <a:pt x="2843" y="99"/>
                  </a:lnTo>
                  <a:lnTo>
                    <a:pt x="2845" y="110"/>
                  </a:lnTo>
                  <a:lnTo>
                    <a:pt x="2845" y="136"/>
                  </a:lnTo>
                  <a:lnTo>
                    <a:pt x="2847" y="143"/>
                  </a:lnTo>
                  <a:lnTo>
                    <a:pt x="2849" y="150"/>
                  </a:lnTo>
                  <a:lnTo>
                    <a:pt x="2852" y="157"/>
                  </a:lnTo>
                  <a:lnTo>
                    <a:pt x="2853" y="159"/>
                  </a:lnTo>
                  <a:lnTo>
                    <a:pt x="2854" y="162"/>
                  </a:lnTo>
                  <a:lnTo>
                    <a:pt x="2855" y="164"/>
                  </a:lnTo>
                  <a:lnTo>
                    <a:pt x="2857" y="168"/>
                  </a:lnTo>
                  <a:lnTo>
                    <a:pt x="2857" y="169"/>
                  </a:lnTo>
                  <a:lnTo>
                    <a:pt x="2857" y="173"/>
                  </a:lnTo>
                  <a:lnTo>
                    <a:pt x="2855" y="176"/>
                  </a:lnTo>
                  <a:lnTo>
                    <a:pt x="2855" y="178"/>
                  </a:lnTo>
                  <a:lnTo>
                    <a:pt x="2855" y="181"/>
                  </a:lnTo>
                  <a:lnTo>
                    <a:pt x="2857" y="183"/>
                  </a:lnTo>
                  <a:lnTo>
                    <a:pt x="2859" y="198"/>
                  </a:lnTo>
                  <a:lnTo>
                    <a:pt x="2859" y="214"/>
                  </a:lnTo>
                  <a:lnTo>
                    <a:pt x="2862" y="227"/>
                  </a:lnTo>
                  <a:lnTo>
                    <a:pt x="2864" y="240"/>
                  </a:lnTo>
                  <a:lnTo>
                    <a:pt x="2864" y="243"/>
                  </a:lnTo>
                  <a:lnTo>
                    <a:pt x="2865" y="245"/>
                  </a:lnTo>
                  <a:lnTo>
                    <a:pt x="2867" y="249"/>
                  </a:lnTo>
                  <a:lnTo>
                    <a:pt x="2867" y="253"/>
                  </a:lnTo>
                  <a:lnTo>
                    <a:pt x="2868" y="258"/>
                  </a:lnTo>
                  <a:lnTo>
                    <a:pt x="2869" y="260"/>
                  </a:lnTo>
                  <a:lnTo>
                    <a:pt x="2868" y="264"/>
                  </a:lnTo>
                  <a:lnTo>
                    <a:pt x="2867" y="266"/>
                  </a:lnTo>
                  <a:lnTo>
                    <a:pt x="2868" y="270"/>
                  </a:lnTo>
                  <a:lnTo>
                    <a:pt x="2868" y="274"/>
                  </a:lnTo>
                  <a:lnTo>
                    <a:pt x="2869" y="278"/>
                  </a:lnTo>
                  <a:lnTo>
                    <a:pt x="2869" y="279"/>
                  </a:lnTo>
                  <a:lnTo>
                    <a:pt x="2869" y="283"/>
                  </a:lnTo>
                  <a:lnTo>
                    <a:pt x="2868" y="285"/>
                  </a:lnTo>
                  <a:lnTo>
                    <a:pt x="2867" y="288"/>
                  </a:lnTo>
                  <a:lnTo>
                    <a:pt x="2867" y="290"/>
                  </a:lnTo>
                  <a:lnTo>
                    <a:pt x="2865" y="293"/>
                  </a:lnTo>
                  <a:lnTo>
                    <a:pt x="2864" y="296"/>
                  </a:lnTo>
                  <a:lnTo>
                    <a:pt x="2862" y="298"/>
                  </a:lnTo>
                  <a:lnTo>
                    <a:pt x="2860" y="300"/>
                  </a:lnTo>
                  <a:lnTo>
                    <a:pt x="2859" y="300"/>
                  </a:lnTo>
                  <a:lnTo>
                    <a:pt x="2858" y="301"/>
                  </a:lnTo>
                  <a:lnTo>
                    <a:pt x="2858" y="303"/>
                  </a:lnTo>
                  <a:lnTo>
                    <a:pt x="2857" y="305"/>
                  </a:lnTo>
                  <a:lnTo>
                    <a:pt x="2858" y="307"/>
                  </a:lnTo>
                  <a:lnTo>
                    <a:pt x="2858" y="310"/>
                  </a:lnTo>
                  <a:lnTo>
                    <a:pt x="2859" y="311"/>
                  </a:lnTo>
                  <a:lnTo>
                    <a:pt x="2860" y="311"/>
                  </a:lnTo>
                  <a:lnTo>
                    <a:pt x="2862" y="312"/>
                  </a:lnTo>
                  <a:lnTo>
                    <a:pt x="2863" y="312"/>
                  </a:lnTo>
                  <a:lnTo>
                    <a:pt x="2864" y="314"/>
                  </a:lnTo>
                  <a:lnTo>
                    <a:pt x="2865" y="315"/>
                  </a:lnTo>
                  <a:lnTo>
                    <a:pt x="2868" y="315"/>
                  </a:lnTo>
                  <a:lnTo>
                    <a:pt x="2868" y="315"/>
                  </a:lnTo>
                  <a:lnTo>
                    <a:pt x="2869" y="314"/>
                  </a:lnTo>
                  <a:lnTo>
                    <a:pt x="2869" y="311"/>
                  </a:lnTo>
                  <a:lnTo>
                    <a:pt x="2870" y="309"/>
                  </a:lnTo>
                  <a:lnTo>
                    <a:pt x="2870" y="306"/>
                  </a:lnTo>
                  <a:lnTo>
                    <a:pt x="2872" y="305"/>
                  </a:lnTo>
                  <a:lnTo>
                    <a:pt x="2873" y="304"/>
                  </a:lnTo>
                  <a:lnTo>
                    <a:pt x="2874" y="303"/>
                  </a:lnTo>
                  <a:lnTo>
                    <a:pt x="2875" y="300"/>
                  </a:lnTo>
                  <a:lnTo>
                    <a:pt x="2877" y="293"/>
                  </a:lnTo>
                  <a:lnTo>
                    <a:pt x="2877" y="284"/>
                  </a:lnTo>
                  <a:lnTo>
                    <a:pt x="2878" y="276"/>
                  </a:lnTo>
                  <a:lnTo>
                    <a:pt x="2878" y="271"/>
                  </a:lnTo>
                  <a:lnTo>
                    <a:pt x="2877" y="264"/>
                  </a:lnTo>
                  <a:lnTo>
                    <a:pt x="2875" y="256"/>
                  </a:lnTo>
                  <a:lnTo>
                    <a:pt x="2873" y="248"/>
                  </a:lnTo>
                  <a:lnTo>
                    <a:pt x="2874" y="240"/>
                  </a:lnTo>
                  <a:lnTo>
                    <a:pt x="2878" y="235"/>
                  </a:lnTo>
                  <a:lnTo>
                    <a:pt x="2878" y="235"/>
                  </a:lnTo>
                  <a:lnTo>
                    <a:pt x="2879" y="234"/>
                  </a:lnTo>
                  <a:lnTo>
                    <a:pt x="2880" y="234"/>
                  </a:lnTo>
                  <a:lnTo>
                    <a:pt x="2882" y="235"/>
                  </a:lnTo>
                  <a:lnTo>
                    <a:pt x="2884" y="235"/>
                  </a:lnTo>
                  <a:lnTo>
                    <a:pt x="2885" y="238"/>
                  </a:lnTo>
                  <a:lnTo>
                    <a:pt x="2889" y="250"/>
                  </a:lnTo>
                  <a:lnTo>
                    <a:pt x="2890" y="264"/>
                  </a:lnTo>
                  <a:lnTo>
                    <a:pt x="2890" y="268"/>
                  </a:lnTo>
                  <a:lnTo>
                    <a:pt x="2890" y="273"/>
                  </a:lnTo>
                  <a:lnTo>
                    <a:pt x="2892" y="278"/>
                  </a:lnTo>
                  <a:lnTo>
                    <a:pt x="2893" y="281"/>
                  </a:lnTo>
                  <a:lnTo>
                    <a:pt x="2895" y="284"/>
                  </a:lnTo>
                  <a:lnTo>
                    <a:pt x="2898" y="285"/>
                  </a:lnTo>
                  <a:lnTo>
                    <a:pt x="2898" y="285"/>
                  </a:lnTo>
                  <a:lnTo>
                    <a:pt x="2899" y="284"/>
                  </a:lnTo>
                  <a:lnTo>
                    <a:pt x="2900" y="283"/>
                  </a:lnTo>
                  <a:lnTo>
                    <a:pt x="2900" y="281"/>
                  </a:lnTo>
                  <a:lnTo>
                    <a:pt x="2899" y="280"/>
                  </a:lnTo>
                  <a:lnTo>
                    <a:pt x="2898" y="279"/>
                  </a:lnTo>
                  <a:lnTo>
                    <a:pt x="2896" y="279"/>
                  </a:lnTo>
                  <a:lnTo>
                    <a:pt x="2896" y="278"/>
                  </a:lnTo>
                  <a:lnTo>
                    <a:pt x="2895" y="274"/>
                  </a:lnTo>
                  <a:lnTo>
                    <a:pt x="2894" y="270"/>
                  </a:lnTo>
                  <a:lnTo>
                    <a:pt x="2893" y="266"/>
                  </a:lnTo>
                  <a:lnTo>
                    <a:pt x="2893" y="264"/>
                  </a:lnTo>
                  <a:lnTo>
                    <a:pt x="2893" y="261"/>
                  </a:lnTo>
                  <a:lnTo>
                    <a:pt x="2893" y="261"/>
                  </a:lnTo>
                  <a:lnTo>
                    <a:pt x="2894" y="261"/>
                  </a:lnTo>
                  <a:lnTo>
                    <a:pt x="2895" y="261"/>
                  </a:lnTo>
                  <a:lnTo>
                    <a:pt x="2896" y="261"/>
                  </a:lnTo>
                  <a:lnTo>
                    <a:pt x="2898" y="261"/>
                  </a:lnTo>
                  <a:lnTo>
                    <a:pt x="2898" y="260"/>
                  </a:lnTo>
                  <a:lnTo>
                    <a:pt x="2898" y="259"/>
                  </a:lnTo>
                  <a:lnTo>
                    <a:pt x="2895" y="250"/>
                  </a:lnTo>
                  <a:lnTo>
                    <a:pt x="2893" y="242"/>
                  </a:lnTo>
                  <a:lnTo>
                    <a:pt x="2888" y="235"/>
                  </a:lnTo>
                  <a:lnTo>
                    <a:pt x="2887" y="233"/>
                  </a:lnTo>
                  <a:lnTo>
                    <a:pt x="2885" y="229"/>
                  </a:lnTo>
                  <a:lnTo>
                    <a:pt x="2884" y="227"/>
                  </a:lnTo>
                  <a:lnTo>
                    <a:pt x="2882" y="225"/>
                  </a:lnTo>
                  <a:lnTo>
                    <a:pt x="2880" y="224"/>
                  </a:lnTo>
                  <a:lnTo>
                    <a:pt x="2878" y="224"/>
                  </a:lnTo>
                  <a:lnTo>
                    <a:pt x="2877" y="225"/>
                  </a:lnTo>
                  <a:lnTo>
                    <a:pt x="2875" y="227"/>
                  </a:lnTo>
                  <a:lnTo>
                    <a:pt x="2874" y="228"/>
                  </a:lnTo>
                  <a:lnTo>
                    <a:pt x="2872" y="228"/>
                  </a:lnTo>
                  <a:lnTo>
                    <a:pt x="2870" y="229"/>
                  </a:lnTo>
                  <a:lnTo>
                    <a:pt x="2868" y="229"/>
                  </a:lnTo>
                  <a:lnTo>
                    <a:pt x="2867" y="228"/>
                  </a:lnTo>
                  <a:lnTo>
                    <a:pt x="2867" y="214"/>
                  </a:lnTo>
                  <a:lnTo>
                    <a:pt x="2865" y="209"/>
                  </a:lnTo>
                  <a:lnTo>
                    <a:pt x="2864" y="204"/>
                  </a:lnTo>
                  <a:lnTo>
                    <a:pt x="2864" y="202"/>
                  </a:lnTo>
                  <a:lnTo>
                    <a:pt x="2865" y="192"/>
                  </a:lnTo>
                  <a:lnTo>
                    <a:pt x="2865" y="184"/>
                  </a:lnTo>
                  <a:lnTo>
                    <a:pt x="2864" y="176"/>
                  </a:lnTo>
                  <a:lnTo>
                    <a:pt x="2859" y="159"/>
                  </a:lnTo>
                  <a:lnTo>
                    <a:pt x="2854" y="143"/>
                  </a:lnTo>
                  <a:lnTo>
                    <a:pt x="2853" y="136"/>
                  </a:lnTo>
                  <a:lnTo>
                    <a:pt x="2853" y="127"/>
                  </a:lnTo>
                  <a:lnTo>
                    <a:pt x="2854" y="121"/>
                  </a:lnTo>
                  <a:lnTo>
                    <a:pt x="2854" y="121"/>
                  </a:lnTo>
                  <a:lnTo>
                    <a:pt x="2855" y="121"/>
                  </a:lnTo>
                  <a:lnTo>
                    <a:pt x="2857" y="121"/>
                  </a:lnTo>
                  <a:lnTo>
                    <a:pt x="2858" y="122"/>
                  </a:lnTo>
                  <a:lnTo>
                    <a:pt x="2859" y="121"/>
                  </a:lnTo>
                  <a:lnTo>
                    <a:pt x="2859" y="121"/>
                  </a:lnTo>
                  <a:lnTo>
                    <a:pt x="2860" y="118"/>
                  </a:lnTo>
                  <a:lnTo>
                    <a:pt x="2862" y="115"/>
                  </a:lnTo>
                  <a:lnTo>
                    <a:pt x="2862" y="112"/>
                  </a:lnTo>
                  <a:lnTo>
                    <a:pt x="2862" y="110"/>
                  </a:lnTo>
                  <a:lnTo>
                    <a:pt x="2862" y="106"/>
                  </a:lnTo>
                  <a:lnTo>
                    <a:pt x="2860" y="102"/>
                  </a:lnTo>
                  <a:lnTo>
                    <a:pt x="2859" y="100"/>
                  </a:lnTo>
                  <a:lnTo>
                    <a:pt x="2858" y="96"/>
                  </a:lnTo>
                  <a:lnTo>
                    <a:pt x="2857" y="92"/>
                  </a:lnTo>
                  <a:lnTo>
                    <a:pt x="2855" y="91"/>
                  </a:lnTo>
                  <a:lnTo>
                    <a:pt x="2854" y="90"/>
                  </a:lnTo>
                  <a:lnTo>
                    <a:pt x="2854" y="87"/>
                  </a:lnTo>
                  <a:lnTo>
                    <a:pt x="2854" y="86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5" y="86"/>
                  </a:lnTo>
                  <a:lnTo>
                    <a:pt x="2855" y="87"/>
                  </a:lnTo>
                  <a:lnTo>
                    <a:pt x="2857" y="89"/>
                  </a:lnTo>
                  <a:lnTo>
                    <a:pt x="2857" y="89"/>
                  </a:lnTo>
                  <a:lnTo>
                    <a:pt x="2858" y="94"/>
                  </a:lnTo>
                  <a:lnTo>
                    <a:pt x="2860" y="96"/>
                  </a:lnTo>
                  <a:lnTo>
                    <a:pt x="2862" y="100"/>
                  </a:lnTo>
                  <a:lnTo>
                    <a:pt x="2862" y="102"/>
                  </a:lnTo>
                  <a:lnTo>
                    <a:pt x="2862" y="107"/>
                  </a:lnTo>
                  <a:lnTo>
                    <a:pt x="2863" y="112"/>
                  </a:lnTo>
                  <a:lnTo>
                    <a:pt x="2864" y="118"/>
                  </a:lnTo>
                  <a:lnTo>
                    <a:pt x="2864" y="133"/>
                  </a:lnTo>
                  <a:lnTo>
                    <a:pt x="2865" y="138"/>
                  </a:lnTo>
                  <a:lnTo>
                    <a:pt x="2867" y="143"/>
                  </a:lnTo>
                  <a:lnTo>
                    <a:pt x="2867" y="150"/>
                  </a:lnTo>
                  <a:lnTo>
                    <a:pt x="2868" y="153"/>
                  </a:lnTo>
                  <a:lnTo>
                    <a:pt x="2869" y="156"/>
                  </a:lnTo>
                  <a:lnTo>
                    <a:pt x="2872" y="157"/>
                  </a:lnTo>
                  <a:lnTo>
                    <a:pt x="2873" y="158"/>
                  </a:lnTo>
                  <a:lnTo>
                    <a:pt x="2875" y="159"/>
                  </a:lnTo>
                  <a:lnTo>
                    <a:pt x="2878" y="162"/>
                  </a:lnTo>
                  <a:lnTo>
                    <a:pt x="2878" y="163"/>
                  </a:lnTo>
                  <a:lnTo>
                    <a:pt x="2879" y="164"/>
                  </a:lnTo>
                  <a:lnTo>
                    <a:pt x="2882" y="166"/>
                  </a:lnTo>
                  <a:lnTo>
                    <a:pt x="2883" y="166"/>
                  </a:lnTo>
                  <a:lnTo>
                    <a:pt x="2884" y="167"/>
                  </a:lnTo>
                  <a:lnTo>
                    <a:pt x="2885" y="167"/>
                  </a:lnTo>
                  <a:lnTo>
                    <a:pt x="2887" y="167"/>
                  </a:lnTo>
                  <a:lnTo>
                    <a:pt x="2887" y="167"/>
                  </a:lnTo>
                  <a:lnTo>
                    <a:pt x="2887" y="164"/>
                  </a:lnTo>
                  <a:lnTo>
                    <a:pt x="2885" y="162"/>
                  </a:lnTo>
                  <a:lnTo>
                    <a:pt x="2884" y="159"/>
                  </a:lnTo>
                  <a:lnTo>
                    <a:pt x="2883" y="157"/>
                  </a:lnTo>
                  <a:lnTo>
                    <a:pt x="2882" y="156"/>
                  </a:lnTo>
                  <a:lnTo>
                    <a:pt x="2880" y="155"/>
                  </a:lnTo>
                  <a:lnTo>
                    <a:pt x="2879" y="153"/>
                  </a:lnTo>
                  <a:lnTo>
                    <a:pt x="2878" y="152"/>
                  </a:lnTo>
                  <a:lnTo>
                    <a:pt x="2874" y="147"/>
                  </a:lnTo>
                  <a:lnTo>
                    <a:pt x="2870" y="140"/>
                  </a:lnTo>
                  <a:lnTo>
                    <a:pt x="2869" y="131"/>
                  </a:lnTo>
                  <a:lnTo>
                    <a:pt x="2868" y="130"/>
                  </a:lnTo>
                  <a:lnTo>
                    <a:pt x="2868" y="128"/>
                  </a:lnTo>
                  <a:lnTo>
                    <a:pt x="2868" y="127"/>
                  </a:lnTo>
                  <a:lnTo>
                    <a:pt x="2868" y="127"/>
                  </a:lnTo>
                  <a:lnTo>
                    <a:pt x="2869" y="128"/>
                  </a:lnTo>
                  <a:lnTo>
                    <a:pt x="2872" y="131"/>
                  </a:lnTo>
                  <a:lnTo>
                    <a:pt x="2872" y="133"/>
                  </a:lnTo>
                  <a:lnTo>
                    <a:pt x="2873" y="136"/>
                  </a:lnTo>
                  <a:lnTo>
                    <a:pt x="2875" y="138"/>
                  </a:lnTo>
                  <a:lnTo>
                    <a:pt x="2877" y="140"/>
                  </a:lnTo>
                  <a:lnTo>
                    <a:pt x="2878" y="138"/>
                  </a:lnTo>
                  <a:lnTo>
                    <a:pt x="2879" y="136"/>
                  </a:lnTo>
                  <a:lnTo>
                    <a:pt x="2879" y="133"/>
                  </a:lnTo>
                  <a:lnTo>
                    <a:pt x="2879" y="130"/>
                  </a:lnTo>
                  <a:lnTo>
                    <a:pt x="2878" y="126"/>
                  </a:lnTo>
                  <a:lnTo>
                    <a:pt x="2875" y="123"/>
                  </a:lnTo>
                  <a:lnTo>
                    <a:pt x="2874" y="121"/>
                  </a:lnTo>
                  <a:lnTo>
                    <a:pt x="2873" y="120"/>
                  </a:lnTo>
                  <a:lnTo>
                    <a:pt x="2873" y="118"/>
                  </a:lnTo>
                  <a:lnTo>
                    <a:pt x="2872" y="118"/>
                  </a:lnTo>
                  <a:lnTo>
                    <a:pt x="2872" y="115"/>
                  </a:lnTo>
                  <a:lnTo>
                    <a:pt x="2873" y="112"/>
                  </a:lnTo>
                  <a:lnTo>
                    <a:pt x="2873" y="111"/>
                  </a:lnTo>
                  <a:lnTo>
                    <a:pt x="2875" y="110"/>
                  </a:lnTo>
                  <a:lnTo>
                    <a:pt x="2875" y="108"/>
                  </a:lnTo>
                  <a:lnTo>
                    <a:pt x="2875" y="110"/>
                  </a:lnTo>
                  <a:lnTo>
                    <a:pt x="2877" y="111"/>
                  </a:lnTo>
                  <a:lnTo>
                    <a:pt x="2878" y="112"/>
                  </a:lnTo>
                  <a:lnTo>
                    <a:pt x="2880" y="115"/>
                  </a:lnTo>
                  <a:lnTo>
                    <a:pt x="2880" y="121"/>
                  </a:lnTo>
                  <a:lnTo>
                    <a:pt x="2883" y="121"/>
                  </a:lnTo>
                  <a:lnTo>
                    <a:pt x="2885" y="121"/>
                  </a:lnTo>
                  <a:lnTo>
                    <a:pt x="2888" y="123"/>
                  </a:lnTo>
                  <a:lnTo>
                    <a:pt x="2889" y="125"/>
                  </a:lnTo>
                  <a:lnTo>
                    <a:pt x="2890" y="127"/>
                  </a:lnTo>
                  <a:lnTo>
                    <a:pt x="2892" y="130"/>
                  </a:lnTo>
                  <a:lnTo>
                    <a:pt x="2893" y="133"/>
                  </a:lnTo>
                  <a:lnTo>
                    <a:pt x="2895" y="136"/>
                  </a:lnTo>
                  <a:lnTo>
                    <a:pt x="2898" y="137"/>
                  </a:lnTo>
                  <a:lnTo>
                    <a:pt x="2899" y="140"/>
                  </a:lnTo>
                  <a:lnTo>
                    <a:pt x="2899" y="142"/>
                  </a:lnTo>
                  <a:lnTo>
                    <a:pt x="2900" y="143"/>
                  </a:lnTo>
                  <a:lnTo>
                    <a:pt x="2903" y="146"/>
                  </a:lnTo>
                  <a:lnTo>
                    <a:pt x="2904" y="147"/>
                  </a:lnTo>
                  <a:lnTo>
                    <a:pt x="2905" y="148"/>
                  </a:lnTo>
                  <a:lnTo>
                    <a:pt x="2906" y="150"/>
                  </a:lnTo>
                  <a:lnTo>
                    <a:pt x="2908" y="150"/>
                  </a:lnTo>
                  <a:lnTo>
                    <a:pt x="2909" y="151"/>
                  </a:lnTo>
                  <a:lnTo>
                    <a:pt x="2910" y="153"/>
                  </a:lnTo>
                  <a:lnTo>
                    <a:pt x="2910" y="157"/>
                  </a:lnTo>
                  <a:lnTo>
                    <a:pt x="2910" y="159"/>
                  </a:lnTo>
                  <a:lnTo>
                    <a:pt x="2910" y="162"/>
                  </a:lnTo>
                  <a:lnTo>
                    <a:pt x="2909" y="164"/>
                  </a:lnTo>
                  <a:lnTo>
                    <a:pt x="2909" y="176"/>
                  </a:lnTo>
                  <a:lnTo>
                    <a:pt x="2910" y="181"/>
                  </a:lnTo>
                  <a:lnTo>
                    <a:pt x="2911" y="186"/>
                  </a:lnTo>
                  <a:lnTo>
                    <a:pt x="2911" y="191"/>
                  </a:lnTo>
                  <a:lnTo>
                    <a:pt x="2911" y="194"/>
                  </a:lnTo>
                  <a:lnTo>
                    <a:pt x="2911" y="199"/>
                  </a:lnTo>
                  <a:lnTo>
                    <a:pt x="2914" y="204"/>
                  </a:lnTo>
                  <a:lnTo>
                    <a:pt x="2914" y="205"/>
                  </a:lnTo>
                  <a:lnTo>
                    <a:pt x="2914" y="207"/>
                  </a:lnTo>
                  <a:lnTo>
                    <a:pt x="2914" y="207"/>
                  </a:lnTo>
                  <a:lnTo>
                    <a:pt x="2915" y="205"/>
                  </a:lnTo>
                  <a:lnTo>
                    <a:pt x="2916" y="204"/>
                  </a:lnTo>
                  <a:lnTo>
                    <a:pt x="2918" y="203"/>
                  </a:lnTo>
                  <a:lnTo>
                    <a:pt x="2919" y="203"/>
                  </a:lnTo>
                  <a:lnTo>
                    <a:pt x="2919" y="202"/>
                  </a:lnTo>
                  <a:lnTo>
                    <a:pt x="2919" y="202"/>
                  </a:lnTo>
                  <a:lnTo>
                    <a:pt x="2920" y="199"/>
                  </a:lnTo>
                  <a:lnTo>
                    <a:pt x="2921" y="198"/>
                  </a:lnTo>
                  <a:lnTo>
                    <a:pt x="2921" y="197"/>
                  </a:lnTo>
                  <a:lnTo>
                    <a:pt x="2921" y="193"/>
                  </a:lnTo>
                  <a:lnTo>
                    <a:pt x="2919" y="182"/>
                  </a:lnTo>
                  <a:lnTo>
                    <a:pt x="2914" y="173"/>
                  </a:lnTo>
                  <a:lnTo>
                    <a:pt x="2914" y="147"/>
                  </a:lnTo>
                  <a:lnTo>
                    <a:pt x="2911" y="143"/>
                  </a:lnTo>
                  <a:lnTo>
                    <a:pt x="2910" y="140"/>
                  </a:lnTo>
                  <a:lnTo>
                    <a:pt x="2906" y="137"/>
                  </a:lnTo>
                  <a:lnTo>
                    <a:pt x="2904" y="133"/>
                  </a:lnTo>
                  <a:lnTo>
                    <a:pt x="2904" y="132"/>
                  </a:lnTo>
                  <a:lnTo>
                    <a:pt x="2903" y="131"/>
                  </a:lnTo>
                  <a:lnTo>
                    <a:pt x="2903" y="128"/>
                  </a:lnTo>
                  <a:lnTo>
                    <a:pt x="2900" y="126"/>
                  </a:lnTo>
                  <a:lnTo>
                    <a:pt x="2899" y="126"/>
                  </a:lnTo>
                  <a:lnTo>
                    <a:pt x="2898" y="126"/>
                  </a:lnTo>
                  <a:lnTo>
                    <a:pt x="2898" y="125"/>
                  </a:lnTo>
                  <a:lnTo>
                    <a:pt x="2895" y="123"/>
                  </a:lnTo>
                  <a:lnTo>
                    <a:pt x="2892" y="111"/>
                  </a:lnTo>
                  <a:lnTo>
                    <a:pt x="2890" y="100"/>
                  </a:lnTo>
                  <a:lnTo>
                    <a:pt x="2889" y="95"/>
                  </a:lnTo>
                  <a:lnTo>
                    <a:pt x="2888" y="89"/>
                  </a:lnTo>
                  <a:lnTo>
                    <a:pt x="2885" y="84"/>
                  </a:lnTo>
                  <a:lnTo>
                    <a:pt x="2885" y="80"/>
                  </a:lnTo>
                  <a:lnTo>
                    <a:pt x="2887" y="77"/>
                  </a:lnTo>
                  <a:lnTo>
                    <a:pt x="2888" y="75"/>
                  </a:lnTo>
                  <a:lnTo>
                    <a:pt x="2888" y="74"/>
                  </a:lnTo>
                  <a:lnTo>
                    <a:pt x="2889" y="71"/>
                  </a:lnTo>
                  <a:lnTo>
                    <a:pt x="2892" y="70"/>
                  </a:lnTo>
                  <a:lnTo>
                    <a:pt x="2893" y="70"/>
                  </a:lnTo>
                  <a:lnTo>
                    <a:pt x="2895" y="70"/>
                  </a:lnTo>
                  <a:lnTo>
                    <a:pt x="2896" y="71"/>
                  </a:lnTo>
                  <a:lnTo>
                    <a:pt x="2898" y="71"/>
                  </a:lnTo>
                  <a:lnTo>
                    <a:pt x="2901" y="72"/>
                  </a:lnTo>
                  <a:lnTo>
                    <a:pt x="2908" y="74"/>
                  </a:lnTo>
                  <a:lnTo>
                    <a:pt x="2913" y="74"/>
                  </a:lnTo>
                  <a:lnTo>
                    <a:pt x="2918" y="72"/>
                  </a:lnTo>
                  <a:lnTo>
                    <a:pt x="2920" y="69"/>
                  </a:lnTo>
                  <a:lnTo>
                    <a:pt x="2919" y="64"/>
                  </a:lnTo>
                  <a:lnTo>
                    <a:pt x="2918" y="59"/>
                  </a:lnTo>
                  <a:lnTo>
                    <a:pt x="2915" y="55"/>
                  </a:lnTo>
                  <a:lnTo>
                    <a:pt x="2914" y="51"/>
                  </a:lnTo>
                  <a:lnTo>
                    <a:pt x="2913" y="48"/>
                  </a:lnTo>
                  <a:lnTo>
                    <a:pt x="2914" y="45"/>
                  </a:lnTo>
                  <a:lnTo>
                    <a:pt x="2915" y="44"/>
                  </a:lnTo>
                  <a:lnTo>
                    <a:pt x="2914" y="41"/>
                  </a:lnTo>
                  <a:lnTo>
                    <a:pt x="2913" y="40"/>
                  </a:lnTo>
                  <a:lnTo>
                    <a:pt x="2911" y="39"/>
                  </a:lnTo>
                  <a:lnTo>
                    <a:pt x="2911" y="38"/>
                  </a:lnTo>
                  <a:lnTo>
                    <a:pt x="2911" y="34"/>
                  </a:lnTo>
                  <a:lnTo>
                    <a:pt x="2913" y="31"/>
                  </a:lnTo>
                  <a:lnTo>
                    <a:pt x="2914" y="29"/>
                  </a:lnTo>
                  <a:lnTo>
                    <a:pt x="2914" y="26"/>
                  </a:lnTo>
                  <a:lnTo>
                    <a:pt x="2915" y="24"/>
                  </a:lnTo>
                  <a:lnTo>
                    <a:pt x="2916" y="21"/>
                  </a:lnTo>
                  <a:lnTo>
                    <a:pt x="2919" y="18"/>
                  </a:lnTo>
                  <a:lnTo>
                    <a:pt x="2920" y="16"/>
                  </a:lnTo>
                  <a:lnTo>
                    <a:pt x="2923" y="14"/>
                  </a:lnTo>
                  <a:lnTo>
                    <a:pt x="2924" y="11"/>
                  </a:lnTo>
                  <a:lnTo>
                    <a:pt x="2925" y="9"/>
                  </a:lnTo>
                  <a:lnTo>
                    <a:pt x="2926" y="7"/>
                  </a:lnTo>
                  <a:lnTo>
                    <a:pt x="2928" y="5"/>
                  </a:lnTo>
                  <a:lnTo>
                    <a:pt x="2929" y="4"/>
                  </a:lnTo>
                  <a:lnTo>
                    <a:pt x="2930" y="3"/>
                  </a:lnTo>
                  <a:lnTo>
                    <a:pt x="2931" y="5"/>
                  </a:lnTo>
                  <a:lnTo>
                    <a:pt x="2933" y="5"/>
                  </a:lnTo>
                  <a:lnTo>
                    <a:pt x="2934" y="5"/>
                  </a:lnTo>
                  <a:lnTo>
                    <a:pt x="2935" y="5"/>
                  </a:lnTo>
                  <a:lnTo>
                    <a:pt x="2936" y="4"/>
                  </a:lnTo>
                  <a:lnTo>
                    <a:pt x="2938" y="3"/>
                  </a:lnTo>
                  <a:lnTo>
                    <a:pt x="2939" y="2"/>
                  </a:lnTo>
                  <a:lnTo>
                    <a:pt x="29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121903" tIns="60951" rIns="121903" bIns="60951" numCol="1" anchor="t" anchorCtr="0" compatLnSpc="1"/>
            <a:lstStyle/>
            <a:p>
              <a:pPr marL="0" marR="0" lvl="0" indent="0" algn="l" defTabSz="1243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5028" y="283"/>
              <a:ext cx="1117" cy="464"/>
            </a:xfrm>
            <a:custGeom>
              <a:avLst/>
              <a:gdLst>
                <a:gd name="T0" fmla="*/ 3296 w 3352"/>
                <a:gd name="T1" fmla="*/ 290 h 1393"/>
                <a:gd name="T2" fmla="*/ 3275 w 3352"/>
                <a:gd name="T3" fmla="*/ 336 h 1393"/>
                <a:gd name="T4" fmla="*/ 3278 w 3352"/>
                <a:gd name="T5" fmla="*/ 405 h 1393"/>
                <a:gd name="T6" fmla="*/ 3286 w 3352"/>
                <a:gd name="T7" fmla="*/ 473 h 1393"/>
                <a:gd name="T8" fmla="*/ 3260 w 3352"/>
                <a:gd name="T9" fmla="*/ 408 h 1393"/>
                <a:gd name="T10" fmla="*/ 3256 w 3352"/>
                <a:gd name="T11" fmla="*/ 342 h 1393"/>
                <a:gd name="T12" fmla="*/ 3269 w 3352"/>
                <a:gd name="T13" fmla="*/ 279 h 1393"/>
                <a:gd name="T14" fmla="*/ 3283 w 3352"/>
                <a:gd name="T15" fmla="*/ 241 h 1393"/>
                <a:gd name="T16" fmla="*/ 3352 w 3352"/>
                <a:gd name="T17" fmla="*/ 107 h 1393"/>
                <a:gd name="T18" fmla="*/ 1236 w 3352"/>
                <a:gd name="T19" fmla="*/ 159 h 1393"/>
                <a:gd name="T20" fmla="*/ 1257 w 3352"/>
                <a:gd name="T21" fmla="*/ 200 h 1393"/>
                <a:gd name="T22" fmla="*/ 1311 w 3352"/>
                <a:gd name="T23" fmla="*/ 292 h 1393"/>
                <a:gd name="T24" fmla="*/ 1377 w 3352"/>
                <a:gd name="T25" fmla="*/ 221 h 1393"/>
                <a:gd name="T26" fmla="*/ 1470 w 3352"/>
                <a:gd name="T27" fmla="*/ 203 h 1393"/>
                <a:gd name="T28" fmla="*/ 1455 w 3352"/>
                <a:gd name="T29" fmla="*/ 261 h 1393"/>
                <a:gd name="T30" fmla="*/ 1387 w 3352"/>
                <a:gd name="T31" fmla="*/ 349 h 1393"/>
                <a:gd name="T32" fmla="*/ 1261 w 3352"/>
                <a:gd name="T33" fmla="*/ 395 h 1393"/>
                <a:gd name="T34" fmla="*/ 1253 w 3352"/>
                <a:gd name="T35" fmla="*/ 514 h 1393"/>
                <a:gd name="T36" fmla="*/ 1147 w 3352"/>
                <a:gd name="T37" fmla="*/ 673 h 1393"/>
                <a:gd name="T38" fmla="*/ 1293 w 3352"/>
                <a:gd name="T39" fmla="*/ 836 h 1393"/>
                <a:gd name="T40" fmla="*/ 1463 w 3352"/>
                <a:gd name="T41" fmla="*/ 1012 h 1393"/>
                <a:gd name="T42" fmla="*/ 1536 w 3352"/>
                <a:gd name="T43" fmla="*/ 1048 h 1393"/>
                <a:gd name="T44" fmla="*/ 1573 w 3352"/>
                <a:gd name="T45" fmla="*/ 782 h 1393"/>
                <a:gd name="T46" fmla="*/ 1557 w 3352"/>
                <a:gd name="T47" fmla="*/ 626 h 1393"/>
                <a:gd name="T48" fmla="*/ 1674 w 3352"/>
                <a:gd name="T49" fmla="*/ 581 h 1393"/>
                <a:gd name="T50" fmla="*/ 1766 w 3352"/>
                <a:gd name="T51" fmla="*/ 688 h 1393"/>
                <a:gd name="T52" fmla="*/ 1851 w 3352"/>
                <a:gd name="T53" fmla="*/ 750 h 1393"/>
                <a:gd name="T54" fmla="*/ 1950 w 3352"/>
                <a:gd name="T55" fmla="*/ 812 h 1393"/>
                <a:gd name="T56" fmla="*/ 2049 w 3352"/>
                <a:gd name="T57" fmla="*/ 946 h 1393"/>
                <a:gd name="T58" fmla="*/ 1763 w 3352"/>
                <a:gd name="T59" fmla="*/ 1349 h 1393"/>
                <a:gd name="T60" fmla="*/ 1563 w 3352"/>
                <a:gd name="T61" fmla="*/ 1343 h 1393"/>
                <a:gd name="T62" fmla="*/ 1352 w 3352"/>
                <a:gd name="T63" fmla="*/ 1254 h 1393"/>
                <a:gd name="T64" fmla="*/ 1334 w 3352"/>
                <a:gd name="T65" fmla="*/ 1188 h 1393"/>
                <a:gd name="T66" fmla="*/ 363 w 3352"/>
                <a:gd name="T67" fmla="*/ 685 h 1393"/>
                <a:gd name="T68" fmla="*/ 25 w 3352"/>
                <a:gd name="T69" fmla="*/ 541 h 1393"/>
                <a:gd name="T70" fmla="*/ 66 w 3352"/>
                <a:gd name="T71" fmla="*/ 517 h 1393"/>
                <a:gd name="T72" fmla="*/ 37 w 3352"/>
                <a:gd name="T73" fmla="*/ 435 h 1393"/>
                <a:gd name="T74" fmla="*/ 123 w 3352"/>
                <a:gd name="T75" fmla="*/ 322 h 1393"/>
                <a:gd name="T76" fmla="*/ 172 w 3352"/>
                <a:gd name="T77" fmla="*/ 296 h 1393"/>
                <a:gd name="T78" fmla="*/ 213 w 3352"/>
                <a:gd name="T79" fmla="*/ 320 h 1393"/>
                <a:gd name="T80" fmla="*/ 350 w 3352"/>
                <a:gd name="T81" fmla="*/ 322 h 1393"/>
                <a:gd name="T82" fmla="*/ 436 w 3352"/>
                <a:gd name="T83" fmla="*/ 300 h 1393"/>
                <a:gd name="T84" fmla="*/ 500 w 3352"/>
                <a:gd name="T85" fmla="*/ 267 h 1393"/>
                <a:gd name="T86" fmla="*/ 577 w 3352"/>
                <a:gd name="T87" fmla="*/ 244 h 1393"/>
                <a:gd name="T88" fmla="*/ 667 w 3352"/>
                <a:gd name="T89" fmla="*/ 261 h 1393"/>
                <a:gd name="T90" fmla="*/ 757 w 3352"/>
                <a:gd name="T91" fmla="*/ 332 h 1393"/>
                <a:gd name="T92" fmla="*/ 923 w 3352"/>
                <a:gd name="T93" fmla="*/ 281 h 1393"/>
                <a:gd name="T94" fmla="*/ 1069 w 3352"/>
                <a:gd name="T95" fmla="*/ 300 h 1393"/>
                <a:gd name="T96" fmla="*/ 1101 w 3352"/>
                <a:gd name="T97" fmla="*/ 183 h 1393"/>
                <a:gd name="T98" fmla="*/ 1132 w 3352"/>
                <a:gd name="T99" fmla="*/ 297 h 1393"/>
                <a:gd name="T100" fmla="*/ 1187 w 3352"/>
                <a:gd name="T101" fmla="*/ 211 h 1393"/>
                <a:gd name="T102" fmla="*/ 1156 w 3352"/>
                <a:gd name="T103" fmla="*/ 87 h 1393"/>
                <a:gd name="T104" fmla="*/ 964 w 3352"/>
                <a:gd name="T105" fmla="*/ 77 h 1393"/>
                <a:gd name="T106" fmla="*/ 1022 w 3352"/>
                <a:gd name="T107" fmla="*/ 209 h 1393"/>
                <a:gd name="T108" fmla="*/ 944 w 3352"/>
                <a:gd name="T109" fmla="*/ 252 h 1393"/>
                <a:gd name="T110" fmla="*/ 828 w 3352"/>
                <a:gd name="T111" fmla="*/ 289 h 1393"/>
                <a:gd name="T112" fmla="*/ 806 w 3352"/>
                <a:gd name="T113" fmla="*/ 204 h 1393"/>
                <a:gd name="T114" fmla="*/ 740 w 3352"/>
                <a:gd name="T115" fmla="*/ 153 h 1393"/>
                <a:gd name="T116" fmla="*/ 735 w 3352"/>
                <a:gd name="T117" fmla="*/ 85 h 1393"/>
                <a:gd name="T118" fmla="*/ 835 w 3352"/>
                <a:gd name="T119" fmla="*/ 60 h 1393"/>
                <a:gd name="T120" fmla="*/ 878 w 3352"/>
                <a:gd name="T121" fmla="*/ 48 h 1393"/>
                <a:gd name="T122" fmla="*/ 924 w 3352"/>
                <a:gd name="T123" fmla="*/ 31 h 1393"/>
                <a:gd name="T124" fmla="*/ 947 w 3352"/>
                <a:gd name="T125" fmla="*/ 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2" h="1393">
                  <a:moveTo>
                    <a:pt x="3317" y="220"/>
                  </a:moveTo>
                  <a:lnTo>
                    <a:pt x="3319" y="221"/>
                  </a:lnTo>
                  <a:lnTo>
                    <a:pt x="3322" y="224"/>
                  </a:lnTo>
                  <a:lnTo>
                    <a:pt x="3326" y="226"/>
                  </a:lnTo>
                  <a:lnTo>
                    <a:pt x="3327" y="230"/>
                  </a:lnTo>
                  <a:lnTo>
                    <a:pt x="3327" y="234"/>
                  </a:lnTo>
                  <a:lnTo>
                    <a:pt x="3330" y="240"/>
                  </a:lnTo>
                  <a:lnTo>
                    <a:pt x="3330" y="245"/>
                  </a:lnTo>
                  <a:lnTo>
                    <a:pt x="3331" y="249"/>
                  </a:lnTo>
                  <a:lnTo>
                    <a:pt x="3331" y="252"/>
                  </a:lnTo>
                  <a:lnTo>
                    <a:pt x="3329" y="257"/>
                  </a:lnTo>
                  <a:lnTo>
                    <a:pt x="3329" y="260"/>
                  </a:lnTo>
                  <a:lnTo>
                    <a:pt x="3327" y="262"/>
                  </a:lnTo>
                  <a:lnTo>
                    <a:pt x="3326" y="265"/>
                  </a:lnTo>
                  <a:lnTo>
                    <a:pt x="3325" y="266"/>
                  </a:lnTo>
                  <a:lnTo>
                    <a:pt x="3322" y="267"/>
                  </a:lnTo>
                  <a:lnTo>
                    <a:pt x="3321" y="267"/>
                  </a:lnTo>
                  <a:lnTo>
                    <a:pt x="3320" y="266"/>
                  </a:lnTo>
                  <a:lnTo>
                    <a:pt x="3319" y="266"/>
                  </a:lnTo>
                  <a:lnTo>
                    <a:pt x="3317" y="266"/>
                  </a:lnTo>
                  <a:lnTo>
                    <a:pt x="3316" y="266"/>
                  </a:lnTo>
                  <a:lnTo>
                    <a:pt x="3315" y="267"/>
                  </a:lnTo>
                  <a:lnTo>
                    <a:pt x="3314" y="269"/>
                  </a:lnTo>
                  <a:lnTo>
                    <a:pt x="3312" y="271"/>
                  </a:lnTo>
                  <a:lnTo>
                    <a:pt x="3311" y="274"/>
                  </a:lnTo>
                  <a:lnTo>
                    <a:pt x="3310" y="276"/>
                  </a:lnTo>
                  <a:lnTo>
                    <a:pt x="3307" y="276"/>
                  </a:lnTo>
                  <a:lnTo>
                    <a:pt x="3306" y="276"/>
                  </a:lnTo>
                  <a:lnTo>
                    <a:pt x="3306" y="277"/>
                  </a:lnTo>
                  <a:lnTo>
                    <a:pt x="3305" y="279"/>
                  </a:lnTo>
                  <a:lnTo>
                    <a:pt x="3304" y="281"/>
                  </a:lnTo>
                  <a:lnTo>
                    <a:pt x="3304" y="282"/>
                  </a:lnTo>
                  <a:lnTo>
                    <a:pt x="3302" y="285"/>
                  </a:lnTo>
                  <a:lnTo>
                    <a:pt x="3301" y="287"/>
                  </a:lnTo>
                  <a:lnTo>
                    <a:pt x="3299" y="289"/>
                  </a:lnTo>
                  <a:lnTo>
                    <a:pt x="3296" y="290"/>
                  </a:lnTo>
                  <a:lnTo>
                    <a:pt x="3296" y="301"/>
                  </a:lnTo>
                  <a:lnTo>
                    <a:pt x="3296" y="302"/>
                  </a:lnTo>
                  <a:lnTo>
                    <a:pt x="3295" y="303"/>
                  </a:lnTo>
                  <a:lnTo>
                    <a:pt x="3293" y="305"/>
                  </a:lnTo>
                  <a:lnTo>
                    <a:pt x="3290" y="306"/>
                  </a:lnTo>
                  <a:lnTo>
                    <a:pt x="3290" y="313"/>
                  </a:lnTo>
                  <a:lnTo>
                    <a:pt x="3290" y="317"/>
                  </a:lnTo>
                  <a:lnTo>
                    <a:pt x="3290" y="318"/>
                  </a:lnTo>
                  <a:lnTo>
                    <a:pt x="3290" y="317"/>
                  </a:lnTo>
                  <a:lnTo>
                    <a:pt x="3288" y="316"/>
                  </a:lnTo>
                  <a:lnTo>
                    <a:pt x="3286" y="316"/>
                  </a:lnTo>
                  <a:lnTo>
                    <a:pt x="3285" y="317"/>
                  </a:lnTo>
                  <a:lnTo>
                    <a:pt x="3285" y="318"/>
                  </a:lnTo>
                  <a:lnTo>
                    <a:pt x="3285" y="321"/>
                  </a:lnTo>
                  <a:lnTo>
                    <a:pt x="3286" y="323"/>
                  </a:lnTo>
                  <a:lnTo>
                    <a:pt x="3286" y="325"/>
                  </a:lnTo>
                  <a:lnTo>
                    <a:pt x="3285" y="327"/>
                  </a:lnTo>
                  <a:lnTo>
                    <a:pt x="3285" y="327"/>
                  </a:lnTo>
                  <a:lnTo>
                    <a:pt x="3284" y="327"/>
                  </a:lnTo>
                  <a:lnTo>
                    <a:pt x="3284" y="327"/>
                  </a:lnTo>
                  <a:lnTo>
                    <a:pt x="3284" y="328"/>
                  </a:lnTo>
                  <a:lnTo>
                    <a:pt x="3285" y="330"/>
                  </a:lnTo>
                  <a:lnTo>
                    <a:pt x="3285" y="332"/>
                  </a:lnTo>
                  <a:lnTo>
                    <a:pt x="3285" y="335"/>
                  </a:lnTo>
                  <a:lnTo>
                    <a:pt x="3285" y="337"/>
                  </a:lnTo>
                  <a:lnTo>
                    <a:pt x="3285" y="339"/>
                  </a:lnTo>
                  <a:lnTo>
                    <a:pt x="3285" y="339"/>
                  </a:lnTo>
                  <a:lnTo>
                    <a:pt x="3283" y="338"/>
                  </a:lnTo>
                  <a:lnTo>
                    <a:pt x="3280" y="335"/>
                  </a:lnTo>
                  <a:lnTo>
                    <a:pt x="3279" y="333"/>
                  </a:lnTo>
                  <a:lnTo>
                    <a:pt x="3276" y="332"/>
                  </a:lnTo>
                  <a:lnTo>
                    <a:pt x="3275" y="331"/>
                  </a:lnTo>
                  <a:lnTo>
                    <a:pt x="3274" y="332"/>
                  </a:lnTo>
                  <a:lnTo>
                    <a:pt x="3274" y="333"/>
                  </a:lnTo>
                  <a:lnTo>
                    <a:pt x="3274" y="335"/>
                  </a:lnTo>
                  <a:lnTo>
                    <a:pt x="3275" y="336"/>
                  </a:lnTo>
                  <a:lnTo>
                    <a:pt x="3276" y="337"/>
                  </a:lnTo>
                  <a:lnTo>
                    <a:pt x="3278" y="338"/>
                  </a:lnTo>
                  <a:lnTo>
                    <a:pt x="3279" y="341"/>
                  </a:lnTo>
                  <a:lnTo>
                    <a:pt x="3280" y="343"/>
                  </a:lnTo>
                  <a:lnTo>
                    <a:pt x="3281" y="344"/>
                  </a:lnTo>
                  <a:lnTo>
                    <a:pt x="3281" y="347"/>
                  </a:lnTo>
                  <a:lnTo>
                    <a:pt x="3281" y="347"/>
                  </a:lnTo>
                  <a:lnTo>
                    <a:pt x="3279" y="348"/>
                  </a:lnTo>
                  <a:lnTo>
                    <a:pt x="3283" y="356"/>
                  </a:lnTo>
                  <a:lnTo>
                    <a:pt x="3281" y="357"/>
                  </a:lnTo>
                  <a:lnTo>
                    <a:pt x="3281" y="357"/>
                  </a:lnTo>
                  <a:lnTo>
                    <a:pt x="3280" y="356"/>
                  </a:lnTo>
                  <a:lnTo>
                    <a:pt x="3279" y="354"/>
                  </a:lnTo>
                  <a:lnTo>
                    <a:pt x="3279" y="353"/>
                  </a:lnTo>
                  <a:lnTo>
                    <a:pt x="3278" y="354"/>
                  </a:lnTo>
                  <a:lnTo>
                    <a:pt x="3278" y="356"/>
                  </a:lnTo>
                  <a:lnTo>
                    <a:pt x="3278" y="357"/>
                  </a:lnTo>
                  <a:lnTo>
                    <a:pt x="3278" y="358"/>
                  </a:lnTo>
                  <a:lnTo>
                    <a:pt x="3279" y="358"/>
                  </a:lnTo>
                  <a:lnTo>
                    <a:pt x="3280" y="361"/>
                  </a:lnTo>
                  <a:lnTo>
                    <a:pt x="3281" y="364"/>
                  </a:lnTo>
                  <a:lnTo>
                    <a:pt x="3283" y="367"/>
                  </a:lnTo>
                  <a:lnTo>
                    <a:pt x="3279" y="367"/>
                  </a:lnTo>
                  <a:lnTo>
                    <a:pt x="3279" y="369"/>
                  </a:lnTo>
                  <a:lnTo>
                    <a:pt x="3280" y="372"/>
                  </a:lnTo>
                  <a:lnTo>
                    <a:pt x="3280" y="373"/>
                  </a:lnTo>
                  <a:lnTo>
                    <a:pt x="3280" y="374"/>
                  </a:lnTo>
                  <a:lnTo>
                    <a:pt x="3279" y="374"/>
                  </a:lnTo>
                  <a:lnTo>
                    <a:pt x="3279" y="376"/>
                  </a:lnTo>
                  <a:lnTo>
                    <a:pt x="3278" y="377"/>
                  </a:lnTo>
                  <a:lnTo>
                    <a:pt x="3278" y="381"/>
                  </a:lnTo>
                  <a:lnTo>
                    <a:pt x="3279" y="383"/>
                  </a:lnTo>
                  <a:lnTo>
                    <a:pt x="3279" y="387"/>
                  </a:lnTo>
                  <a:lnTo>
                    <a:pt x="3279" y="390"/>
                  </a:lnTo>
                  <a:lnTo>
                    <a:pt x="3279" y="393"/>
                  </a:lnTo>
                  <a:lnTo>
                    <a:pt x="3278" y="405"/>
                  </a:lnTo>
                  <a:lnTo>
                    <a:pt x="3279" y="419"/>
                  </a:lnTo>
                  <a:lnTo>
                    <a:pt x="3284" y="434"/>
                  </a:lnTo>
                  <a:lnTo>
                    <a:pt x="3288" y="449"/>
                  </a:lnTo>
                  <a:lnTo>
                    <a:pt x="3290" y="450"/>
                  </a:lnTo>
                  <a:lnTo>
                    <a:pt x="3291" y="453"/>
                  </a:lnTo>
                  <a:lnTo>
                    <a:pt x="3293" y="455"/>
                  </a:lnTo>
                  <a:lnTo>
                    <a:pt x="3294" y="459"/>
                  </a:lnTo>
                  <a:lnTo>
                    <a:pt x="3295" y="461"/>
                  </a:lnTo>
                  <a:lnTo>
                    <a:pt x="3296" y="464"/>
                  </a:lnTo>
                  <a:lnTo>
                    <a:pt x="3296" y="465"/>
                  </a:lnTo>
                  <a:lnTo>
                    <a:pt x="3297" y="465"/>
                  </a:lnTo>
                  <a:lnTo>
                    <a:pt x="3299" y="468"/>
                  </a:lnTo>
                  <a:lnTo>
                    <a:pt x="3300" y="469"/>
                  </a:lnTo>
                  <a:lnTo>
                    <a:pt x="3301" y="471"/>
                  </a:lnTo>
                  <a:lnTo>
                    <a:pt x="3302" y="474"/>
                  </a:lnTo>
                  <a:lnTo>
                    <a:pt x="3304" y="476"/>
                  </a:lnTo>
                  <a:lnTo>
                    <a:pt x="3305" y="479"/>
                  </a:lnTo>
                  <a:lnTo>
                    <a:pt x="3305" y="480"/>
                  </a:lnTo>
                  <a:lnTo>
                    <a:pt x="3304" y="481"/>
                  </a:lnTo>
                  <a:lnTo>
                    <a:pt x="3301" y="480"/>
                  </a:lnTo>
                  <a:lnTo>
                    <a:pt x="3300" y="479"/>
                  </a:lnTo>
                  <a:lnTo>
                    <a:pt x="3300" y="476"/>
                  </a:lnTo>
                  <a:lnTo>
                    <a:pt x="3299" y="475"/>
                  </a:lnTo>
                  <a:lnTo>
                    <a:pt x="3297" y="474"/>
                  </a:lnTo>
                  <a:lnTo>
                    <a:pt x="3295" y="474"/>
                  </a:lnTo>
                  <a:lnTo>
                    <a:pt x="3294" y="476"/>
                  </a:lnTo>
                  <a:lnTo>
                    <a:pt x="3294" y="478"/>
                  </a:lnTo>
                  <a:lnTo>
                    <a:pt x="3294" y="478"/>
                  </a:lnTo>
                  <a:lnTo>
                    <a:pt x="3293" y="479"/>
                  </a:lnTo>
                  <a:lnTo>
                    <a:pt x="3291" y="479"/>
                  </a:lnTo>
                  <a:lnTo>
                    <a:pt x="3291" y="479"/>
                  </a:lnTo>
                  <a:lnTo>
                    <a:pt x="3290" y="478"/>
                  </a:lnTo>
                  <a:lnTo>
                    <a:pt x="3289" y="475"/>
                  </a:lnTo>
                  <a:lnTo>
                    <a:pt x="3289" y="474"/>
                  </a:lnTo>
                  <a:lnTo>
                    <a:pt x="3288" y="473"/>
                  </a:lnTo>
                  <a:lnTo>
                    <a:pt x="3286" y="473"/>
                  </a:lnTo>
                  <a:lnTo>
                    <a:pt x="3285" y="473"/>
                  </a:lnTo>
                  <a:lnTo>
                    <a:pt x="3283" y="471"/>
                  </a:lnTo>
                  <a:lnTo>
                    <a:pt x="3281" y="470"/>
                  </a:lnTo>
                  <a:lnTo>
                    <a:pt x="3280" y="469"/>
                  </a:lnTo>
                  <a:lnTo>
                    <a:pt x="3279" y="468"/>
                  </a:lnTo>
                  <a:lnTo>
                    <a:pt x="3278" y="464"/>
                  </a:lnTo>
                  <a:lnTo>
                    <a:pt x="3278" y="461"/>
                  </a:lnTo>
                  <a:lnTo>
                    <a:pt x="3279" y="460"/>
                  </a:lnTo>
                  <a:lnTo>
                    <a:pt x="3279" y="458"/>
                  </a:lnTo>
                  <a:lnTo>
                    <a:pt x="3279" y="456"/>
                  </a:lnTo>
                  <a:lnTo>
                    <a:pt x="3279" y="455"/>
                  </a:lnTo>
                  <a:lnTo>
                    <a:pt x="3278" y="453"/>
                  </a:lnTo>
                  <a:lnTo>
                    <a:pt x="3276" y="449"/>
                  </a:lnTo>
                  <a:lnTo>
                    <a:pt x="3275" y="446"/>
                  </a:lnTo>
                  <a:lnTo>
                    <a:pt x="3274" y="443"/>
                  </a:lnTo>
                  <a:lnTo>
                    <a:pt x="3271" y="440"/>
                  </a:lnTo>
                  <a:lnTo>
                    <a:pt x="3271" y="439"/>
                  </a:lnTo>
                  <a:lnTo>
                    <a:pt x="3270" y="438"/>
                  </a:lnTo>
                  <a:lnTo>
                    <a:pt x="3269" y="436"/>
                  </a:lnTo>
                  <a:lnTo>
                    <a:pt x="3266" y="436"/>
                  </a:lnTo>
                  <a:lnTo>
                    <a:pt x="3264" y="436"/>
                  </a:lnTo>
                  <a:lnTo>
                    <a:pt x="3263" y="435"/>
                  </a:lnTo>
                  <a:lnTo>
                    <a:pt x="3260" y="434"/>
                  </a:lnTo>
                  <a:lnTo>
                    <a:pt x="3259" y="432"/>
                  </a:lnTo>
                  <a:lnTo>
                    <a:pt x="3256" y="428"/>
                  </a:lnTo>
                  <a:lnTo>
                    <a:pt x="3256" y="425"/>
                  </a:lnTo>
                  <a:lnTo>
                    <a:pt x="3256" y="423"/>
                  </a:lnTo>
                  <a:lnTo>
                    <a:pt x="3255" y="419"/>
                  </a:lnTo>
                  <a:lnTo>
                    <a:pt x="3255" y="417"/>
                  </a:lnTo>
                  <a:lnTo>
                    <a:pt x="3255" y="414"/>
                  </a:lnTo>
                  <a:lnTo>
                    <a:pt x="3255" y="412"/>
                  </a:lnTo>
                  <a:lnTo>
                    <a:pt x="3255" y="412"/>
                  </a:lnTo>
                  <a:lnTo>
                    <a:pt x="3256" y="412"/>
                  </a:lnTo>
                  <a:lnTo>
                    <a:pt x="3258" y="410"/>
                  </a:lnTo>
                  <a:lnTo>
                    <a:pt x="3259" y="409"/>
                  </a:lnTo>
                  <a:lnTo>
                    <a:pt x="3260" y="408"/>
                  </a:lnTo>
                  <a:lnTo>
                    <a:pt x="3260" y="405"/>
                  </a:lnTo>
                  <a:lnTo>
                    <a:pt x="3260" y="403"/>
                  </a:lnTo>
                  <a:lnTo>
                    <a:pt x="3259" y="400"/>
                  </a:lnTo>
                  <a:lnTo>
                    <a:pt x="3259" y="398"/>
                  </a:lnTo>
                  <a:lnTo>
                    <a:pt x="3259" y="390"/>
                  </a:lnTo>
                  <a:lnTo>
                    <a:pt x="3258" y="389"/>
                  </a:lnTo>
                  <a:lnTo>
                    <a:pt x="3256" y="389"/>
                  </a:lnTo>
                  <a:lnTo>
                    <a:pt x="3256" y="388"/>
                  </a:lnTo>
                  <a:lnTo>
                    <a:pt x="3256" y="387"/>
                  </a:lnTo>
                  <a:lnTo>
                    <a:pt x="3256" y="386"/>
                  </a:lnTo>
                  <a:lnTo>
                    <a:pt x="3256" y="383"/>
                  </a:lnTo>
                  <a:lnTo>
                    <a:pt x="3255" y="382"/>
                  </a:lnTo>
                  <a:lnTo>
                    <a:pt x="3255" y="381"/>
                  </a:lnTo>
                  <a:lnTo>
                    <a:pt x="3255" y="378"/>
                  </a:lnTo>
                  <a:lnTo>
                    <a:pt x="3255" y="378"/>
                  </a:lnTo>
                  <a:lnTo>
                    <a:pt x="3256" y="377"/>
                  </a:lnTo>
                  <a:lnTo>
                    <a:pt x="3256" y="378"/>
                  </a:lnTo>
                  <a:lnTo>
                    <a:pt x="3258" y="379"/>
                  </a:lnTo>
                  <a:lnTo>
                    <a:pt x="3259" y="378"/>
                  </a:lnTo>
                  <a:lnTo>
                    <a:pt x="3259" y="377"/>
                  </a:lnTo>
                  <a:lnTo>
                    <a:pt x="3258" y="373"/>
                  </a:lnTo>
                  <a:lnTo>
                    <a:pt x="3258" y="369"/>
                  </a:lnTo>
                  <a:lnTo>
                    <a:pt x="3258" y="366"/>
                  </a:lnTo>
                  <a:lnTo>
                    <a:pt x="3258" y="364"/>
                  </a:lnTo>
                  <a:lnTo>
                    <a:pt x="3259" y="364"/>
                  </a:lnTo>
                  <a:lnTo>
                    <a:pt x="3260" y="363"/>
                  </a:lnTo>
                  <a:lnTo>
                    <a:pt x="3261" y="362"/>
                  </a:lnTo>
                  <a:lnTo>
                    <a:pt x="3261" y="361"/>
                  </a:lnTo>
                  <a:lnTo>
                    <a:pt x="3261" y="358"/>
                  </a:lnTo>
                  <a:lnTo>
                    <a:pt x="3261" y="356"/>
                  </a:lnTo>
                  <a:lnTo>
                    <a:pt x="3261" y="353"/>
                  </a:lnTo>
                  <a:lnTo>
                    <a:pt x="3260" y="351"/>
                  </a:lnTo>
                  <a:lnTo>
                    <a:pt x="3259" y="348"/>
                  </a:lnTo>
                  <a:lnTo>
                    <a:pt x="3258" y="347"/>
                  </a:lnTo>
                  <a:lnTo>
                    <a:pt x="3256" y="344"/>
                  </a:lnTo>
                  <a:lnTo>
                    <a:pt x="3256" y="342"/>
                  </a:lnTo>
                  <a:lnTo>
                    <a:pt x="3258" y="341"/>
                  </a:lnTo>
                  <a:lnTo>
                    <a:pt x="3258" y="338"/>
                  </a:lnTo>
                  <a:lnTo>
                    <a:pt x="3259" y="336"/>
                  </a:lnTo>
                  <a:lnTo>
                    <a:pt x="3259" y="335"/>
                  </a:lnTo>
                  <a:lnTo>
                    <a:pt x="3259" y="322"/>
                  </a:lnTo>
                  <a:lnTo>
                    <a:pt x="3261" y="318"/>
                  </a:lnTo>
                  <a:lnTo>
                    <a:pt x="3261" y="316"/>
                  </a:lnTo>
                  <a:lnTo>
                    <a:pt x="3261" y="313"/>
                  </a:lnTo>
                  <a:lnTo>
                    <a:pt x="3261" y="303"/>
                  </a:lnTo>
                  <a:lnTo>
                    <a:pt x="3261" y="301"/>
                  </a:lnTo>
                  <a:lnTo>
                    <a:pt x="3260" y="301"/>
                  </a:lnTo>
                  <a:lnTo>
                    <a:pt x="3260" y="300"/>
                  </a:lnTo>
                  <a:lnTo>
                    <a:pt x="3259" y="297"/>
                  </a:lnTo>
                  <a:lnTo>
                    <a:pt x="3258" y="296"/>
                  </a:lnTo>
                  <a:lnTo>
                    <a:pt x="3256" y="293"/>
                  </a:lnTo>
                  <a:lnTo>
                    <a:pt x="3256" y="290"/>
                  </a:lnTo>
                  <a:lnTo>
                    <a:pt x="3255" y="287"/>
                  </a:lnTo>
                  <a:lnTo>
                    <a:pt x="3255" y="285"/>
                  </a:lnTo>
                  <a:lnTo>
                    <a:pt x="3255" y="282"/>
                  </a:lnTo>
                  <a:lnTo>
                    <a:pt x="3256" y="282"/>
                  </a:lnTo>
                  <a:lnTo>
                    <a:pt x="3256" y="282"/>
                  </a:lnTo>
                  <a:lnTo>
                    <a:pt x="3258" y="282"/>
                  </a:lnTo>
                  <a:lnTo>
                    <a:pt x="3258" y="284"/>
                  </a:lnTo>
                  <a:lnTo>
                    <a:pt x="3259" y="282"/>
                  </a:lnTo>
                  <a:lnTo>
                    <a:pt x="3259" y="282"/>
                  </a:lnTo>
                  <a:lnTo>
                    <a:pt x="3259" y="281"/>
                  </a:lnTo>
                  <a:lnTo>
                    <a:pt x="3259" y="280"/>
                  </a:lnTo>
                  <a:lnTo>
                    <a:pt x="3260" y="279"/>
                  </a:lnTo>
                  <a:lnTo>
                    <a:pt x="3260" y="277"/>
                  </a:lnTo>
                  <a:lnTo>
                    <a:pt x="3261" y="276"/>
                  </a:lnTo>
                  <a:lnTo>
                    <a:pt x="3264" y="279"/>
                  </a:lnTo>
                  <a:lnTo>
                    <a:pt x="3264" y="280"/>
                  </a:lnTo>
                  <a:lnTo>
                    <a:pt x="3265" y="280"/>
                  </a:lnTo>
                  <a:lnTo>
                    <a:pt x="3266" y="280"/>
                  </a:lnTo>
                  <a:lnTo>
                    <a:pt x="3268" y="280"/>
                  </a:lnTo>
                  <a:lnTo>
                    <a:pt x="3269" y="279"/>
                  </a:lnTo>
                  <a:lnTo>
                    <a:pt x="3268" y="276"/>
                  </a:lnTo>
                  <a:lnTo>
                    <a:pt x="3268" y="274"/>
                  </a:lnTo>
                  <a:lnTo>
                    <a:pt x="3268" y="271"/>
                  </a:lnTo>
                  <a:lnTo>
                    <a:pt x="3266" y="270"/>
                  </a:lnTo>
                  <a:lnTo>
                    <a:pt x="3266" y="267"/>
                  </a:lnTo>
                  <a:lnTo>
                    <a:pt x="3265" y="266"/>
                  </a:lnTo>
                  <a:lnTo>
                    <a:pt x="3266" y="266"/>
                  </a:lnTo>
                  <a:lnTo>
                    <a:pt x="3268" y="266"/>
                  </a:lnTo>
                  <a:lnTo>
                    <a:pt x="3269" y="266"/>
                  </a:lnTo>
                  <a:lnTo>
                    <a:pt x="3270" y="266"/>
                  </a:lnTo>
                  <a:lnTo>
                    <a:pt x="3270" y="265"/>
                  </a:lnTo>
                  <a:lnTo>
                    <a:pt x="3270" y="262"/>
                  </a:lnTo>
                  <a:lnTo>
                    <a:pt x="3270" y="261"/>
                  </a:lnTo>
                  <a:lnTo>
                    <a:pt x="3270" y="259"/>
                  </a:lnTo>
                  <a:lnTo>
                    <a:pt x="3270" y="256"/>
                  </a:lnTo>
                  <a:lnTo>
                    <a:pt x="3270" y="255"/>
                  </a:lnTo>
                  <a:lnTo>
                    <a:pt x="3273" y="255"/>
                  </a:lnTo>
                  <a:lnTo>
                    <a:pt x="3274" y="254"/>
                  </a:lnTo>
                  <a:lnTo>
                    <a:pt x="3275" y="254"/>
                  </a:lnTo>
                  <a:lnTo>
                    <a:pt x="3276" y="254"/>
                  </a:lnTo>
                  <a:lnTo>
                    <a:pt x="3276" y="252"/>
                  </a:lnTo>
                  <a:lnTo>
                    <a:pt x="3276" y="247"/>
                  </a:lnTo>
                  <a:lnTo>
                    <a:pt x="3278" y="247"/>
                  </a:lnTo>
                  <a:lnTo>
                    <a:pt x="3279" y="249"/>
                  </a:lnTo>
                  <a:lnTo>
                    <a:pt x="3279" y="250"/>
                  </a:lnTo>
                  <a:lnTo>
                    <a:pt x="3280" y="251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3" y="250"/>
                  </a:lnTo>
                  <a:lnTo>
                    <a:pt x="3281" y="247"/>
                  </a:lnTo>
                  <a:lnTo>
                    <a:pt x="3281" y="246"/>
                  </a:lnTo>
                  <a:lnTo>
                    <a:pt x="3281" y="244"/>
                  </a:lnTo>
                  <a:lnTo>
                    <a:pt x="3281" y="242"/>
                  </a:lnTo>
                  <a:lnTo>
                    <a:pt x="3281" y="241"/>
                  </a:lnTo>
                  <a:lnTo>
                    <a:pt x="3283" y="241"/>
                  </a:lnTo>
                  <a:lnTo>
                    <a:pt x="3285" y="242"/>
                  </a:lnTo>
                  <a:lnTo>
                    <a:pt x="3286" y="242"/>
                  </a:lnTo>
                  <a:lnTo>
                    <a:pt x="3288" y="244"/>
                  </a:lnTo>
                  <a:lnTo>
                    <a:pt x="3289" y="245"/>
                  </a:lnTo>
                  <a:lnTo>
                    <a:pt x="3290" y="247"/>
                  </a:lnTo>
                  <a:lnTo>
                    <a:pt x="3293" y="247"/>
                  </a:lnTo>
                  <a:lnTo>
                    <a:pt x="3293" y="246"/>
                  </a:lnTo>
                  <a:lnTo>
                    <a:pt x="3294" y="245"/>
                  </a:lnTo>
                  <a:lnTo>
                    <a:pt x="3294" y="245"/>
                  </a:lnTo>
                  <a:lnTo>
                    <a:pt x="3295" y="245"/>
                  </a:lnTo>
                  <a:lnTo>
                    <a:pt x="3297" y="246"/>
                  </a:lnTo>
                  <a:lnTo>
                    <a:pt x="3300" y="246"/>
                  </a:lnTo>
                  <a:lnTo>
                    <a:pt x="3302" y="245"/>
                  </a:lnTo>
                  <a:lnTo>
                    <a:pt x="3305" y="242"/>
                  </a:lnTo>
                  <a:lnTo>
                    <a:pt x="3306" y="241"/>
                  </a:lnTo>
                  <a:lnTo>
                    <a:pt x="3307" y="240"/>
                  </a:lnTo>
                  <a:lnTo>
                    <a:pt x="3309" y="239"/>
                  </a:lnTo>
                  <a:lnTo>
                    <a:pt x="3309" y="238"/>
                  </a:lnTo>
                  <a:lnTo>
                    <a:pt x="3309" y="236"/>
                  </a:lnTo>
                  <a:lnTo>
                    <a:pt x="3307" y="234"/>
                  </a:lnTo>
                  <a:lnTo>
                    <a:pt x="3307" y="230"/>
                  </a:lnTo>
                  <a:lnTo>
                    <a:pt x="3309" y="226"/>
                  </a:lnTo>
                  <a:lnTo>
                    <a:pt x="3311" y="224"/>
                  </a:lnTo>
                  <a:lnTo>
                    <a:pt x="3312" y="223"/>
                  </a:lnTo>
                  <a:lnTo>
                    <a:pt x="3314" y="221"/>
                  </a:lnTo>
                  <a:lnTo>
                    <a:pt x="3316" y="221"/>
                  </a:lnTo>
                  <a:lnTo>
                    <a:pt x="3317" y="220"/>
                  </a:lnTo>
                  <a:close/>
                  <a:moveTo>
                    <a:pt x="3342" y="98"/>
                  </a:moveTo>
                  <a:lnTo>
                    <a:pt x="3345" y="99"/>
                  </a:lnTo>
                  <a:lnTo>
                    <a:pt x="3346" y="99"/>
                  </a:lnTo>
                  <a:lnTo>
                    <a:pt x="3349" y="101"/>
                  </a:lnTo>
                  <a:lnTo>
                    <a:pt x="3350" y="102"/>
                  </a:lnTo>
                  <a:lnTo>
                    <a:pt x="3350" y="104"/>
                  </a:lnTo>
                  <a:lnTo>
                    <a:pt x="3351" y="104"/>
                  </a:lnTo>
                  <a:lnTo>
                    <a:pt x="3352" y="106"/>
                  </a:lnTo>
                  <a:lnTo>
                    <a:pt x="3352" y="107"/>
                  </a:lnTo>
                  <a:lnTo>
                    <a:pt x="3351" y="107"/>
                  </a:lnTo>
                  <a:lnTo>
                    <a:pt x="3350" y="106"/>
                  </a:lnTo>
                  <a:lnTo>
                    <a:pt x="3347" y="104"/>
                  </a:lnTo>
                  <a:lnTo>
                    <a:pt x="3346" y="103"/>
                  </a:lnTo>
                  <a:lnTo>
                    <a:pt x="3345" y="101"/>
                  </a:lnTo>
                  <a:lnTo>
                    <a:pt x="3342" y="99"/>
                  </a:lnTo>
                  <a:lnTo>
                    <a:pt x="3342" y="98"/>
                  </a:lnTo>
                  <a:lnTo>
                    <a:pt x="3342" y="98"/>
                  </a:lnTo>
                  <a:close/>
                  <a:moveTo>
                    <a:pt x="1171" y="67"/>
                  </a:moveTo>
                  <a:lnTo>
                    <a:pt x="1174" y="68"/>
                  </a:lnTo>
                  <a:lnTo>
                    <a:pt x="1176" y="70"/>
                  </a:lnTo>
                  <a:lnTo>
                    <a:pt x="1177" y="71"/>
                  </a:lnTo>
                  <a:lnTo>
                    <a:pt x="1177" y="72"/>
                  </a:lnTo>
                  <a:lnTo>
                    <a:pt x="1177" y="73"/>
                  </a:lnTo>
                  <a:lnTo>
                    <a:pt x="1179" y="75"/>
                  </a:lnTo>
                  <a:lnTo>
                    <a:pt x="1180" y="76"/>
                  </a:lnTo>
                  <a:lnTo>
                    <a:pt x="1181" y="77"/>
                  </a:lnTo>
                  <a:lnTo>
                    <a:pt x="1183" y="77"/>
                  </a:lnTo>
                  <a:lnTo>
                    <a:pt x="1193" y="77"/>
                  </a:lnTo>
                  <a:lnTo>
                    <a:pt x="1200" y="80"/>
                  </a:lnTo>
                  <a:lnTo>
                    <a:pt x="1202" y="85"/>
                  </a:lnTo>
                  <a:lnTo>
                    <a:pt x="1205" y="93"/>
                  </a:lnTo>
                  <a:lnTo>
                    <a:pt x="1206" y="99"/>
                  </a:lnTo>
                  <a:lnTo>
                    <a:pt x="1211" y="106"/>
                  </a:lnTo>
                  <a:lnTo>
                    <a:pt x="1215" y="111"/>
                  </a:lnTo>
                  <a:lnTo>
                    <a:pt x="1218" y="117"/>
                  </a:lnTo>
                  <a:lnTo>
                    <a:pt x="1218" y="123"/>
                  </a:lnTo>
                  <a:lnTo>
                    <a:pt x="1220" y="131"/>
                  </a:lnTo>
                  <a:lnTo>
                    <a:pt x="1226" y="138"/>
                  </a:lnTo>
                  <a:lnTo>
                    <a:pt x="1228" y="139"/>
                  </a:lnTo>
                  <a:lnTo>
                    <a:pt x="1231" y="143"/>
                  </a:lnTo>
                  <a:lnTo>
                    <a:pt x="1233" y="147"/>
                  </a:lnTo>
                  <a:lnTo>
                    <a:pt x="1236" y="150"/>
                  </a:lnTo>
                  <a:lnTo>
                    <a:pt x="1237" y="154"/>
                  </a:lnTo>
                  <a:lnTo>
                    <a:pt x="1237" y="157"/>
                  </a:lnTo>
                  <a:lnTo>
                    <a:pt x="1236" y="159"/>
                  </a:lnTo>
                  <a:lnTo>
                    <a:pt x="1235" y="160"/>
                  </a:lnTo>
                  <a:lnTo>
                    <a:pt x="1233" y="160"/>
                  </a:lnTo>
                  <a:lnTo>
                    <a:pt x="1231" y="160"/>
                  </a:lnTo>
                  <a:lnTo>
                    <a:pt x="1228" y="160"/>
                  </a:lnTo>
                  <a:lnTo>
                    <a:pt x="1226" y="160"/>
                  </a:lnTo>
                  <a:lnTo>
                    <a:pt x="1222" y="160"/>
                  </a:lnTo>
                  <a:lnTo>
                    <a:pt x="1220" y="160"/>
                  </a:lnTo>
                  <a:lnTo>
                    <a:pt x="1218" y="160"/>
                  </a:lnTo>
                  <a:lnTo>
                    <a:pt x="1217" y="164"/>
                  </a:lnTo>
                  <a:lnTo>
                    <a:pt x="1217" y="167"/>
                  </a:lnTo>
                  <a:lnTo>
                    <a:pt x="1218" y="169"/>
                  </a:lnTo>
                  <a:lnTo>
                    <a:pt x="1220" y="172"/>
                  </a:lnTo>
                  <a:lnTo>
                    <a:pt x="1221" y="174"/>
                  </a:lnTo>
                  <a:lnTo>
                    <a:pt x="1220" y="177"/>
                  </a:lnTo>
                  <a:lnTo>
                    <a:pt x="1218" y="178"/>
                  </a:lnTo>
                  <a:lnTo>
                    <a:pt x="1216" y="180"/>
                  </a:lnTo>
                  <a:lnTo>
                    <a:pt x="1215" y="182"/>
                  </a:lnTo>
                  <a:lnTo>
                    <a:pt x="1216" y="185"/>
                  </a:lnTo>
                  <a:lnTo>
                    <a:pt x="1217" y="188"/>
                  </a:lnTo>
                  <a:lnTo>
                    <a:pt x="1218" y="190"/>
                  </a:lnTo>
                  <a:lnTo>
                    <a:pt x="1221" y="191"/>
                  </a:lnTo>
                  <a:lnTo>
                    <a:pt x="1223" y="193"/>
                  </a:lnTo>
                  <a:lnTo>
                    <a:pt x="1226" y="193"/>
                  </a:lnTo>
                  <a:lnTo>
                    <a:pt x="1228" y="193"/>
                  </a:lnTo>
                  <a:lnTo>
                    <a:pt x="1231" y="191"/>
                  </a:lnTo>
                  <a:lnTo>
                    <a:pt x="1233" y="190"/>
                  </a:lnTo>
                  <a:lnTo>
                    <a:pt x="1236" y="190"/>
                  </a:lnTo>
                  <a:lnTo>
                    <a:pt x="1238" y="190"/>
                  </a:lnTo>
                  <a:lnTo>
                    <a:pt x="1241" y="190"/>
                  </a:lnTo>
                  <a:lnTo>
                    <a:pt x="1245" y="193"/>
                  </a:lnTo>
                  <a:lnTo>
                    <a:pt x="1246" y="194"/>
                  </a:lnTo>
                  <a:lnTo>
                    <a:pt x="1248" y="195"/>
                  </a:lnTo>
                  <a:lnTo>
                    <a:pt x="1251" y="196"/>
                  </a:lnTo>
                  <a:lnTo>
                    <a:pt x="1253" y="196"/>
                  </a:lnTo>
                  <a:lnTo>
                    <a:pt x="1256" y="198"/>
                  </a:lnTo>
                  <a:lnTo>
                    <a:pt x="1257" y="200"/>
                  </a:lnTo>
                  <a:lnTo>
                    <a:pt x="1257" y="208"/>
                  </a:lnTo>
                  <a:lnTo>
                    <a:pt x="1253" y="216"/>
                  </a:lnTo>
                  <a:lnTo>
                    <a:pt x="1252" y="224"/>
                  </a:lnTo>
                  <a:lnTo>
                    <a:pt x="1252" y="226"/>
                  </a:lnTo>
                  <a:lnTo>
                    <a:pt x="1253" y="229"/>
                  </a:lnTo>
                  <a:lnTo>
                    <a:pt x="1254" y="233"/>
                  </a:lnTo>
                  <a:lnTo>
                    <a:pt x="1254" y="234"/>
                  </a:lnTo>
                  <a:lnTo>
                    <a:pt x="1254" y="239"/>
                  </a:lnTo>
                  <a:lnTo>
                    <a:pt x="1257" y="247"/>
                  </a:lnTo>
                  <a:lnTo>
                    <a:pt x="1259" y="255"/>
                  </a:lnTo>
                  <a:lnTo>
                    <a:pt x="1264" y="257"/>
                  </a:lnTo>
                  <a:lnTo>
                    <a:pt x="1267" y="249"/>
                  </a:lnTo>
                  <a:lnTo>
                    <a:pt x="1268" y="239"/>
                  </a:lnTo>
                  <a:lnTo>
                    <a:pt x="1271" y="229"/>
                  </a:lnTo>
                  <a:lnTo>
                    <a:pt x="1274" y="219"/>
                  </a:lnTo>
                  <a:lnTo>
                    <a:pt x="1283" y="211"/>
                  </a:lnTo>
                  <a:lnTo>
                    <a:pt x="1288" y="209"/>
                  </a:lnTo>
                  <a:lnTo>
                    <a:pt x="1293" y="206"/>
                  </a:lnTo>
                  <a:lnTo>
                    <a:pt x="1299" y="206"/>
                  </a:lnTo>
                  <a:lnTo>
                    <a:pt x="1304" y="208"/>
                  </a:lnTo>
                  <a:lnTo>
                    <a:pt x="1307" y="216"/>
                  </a:lnTo>
                  <a:lnTo>
                    <a:pt x="1311" y="223"/>
                  </a:lnTo>
                  <a:lnTo>
                    <a:pt x="1317" y="229"/>
                  </a:lnTo>
                  <a:lnTo>
                    <a:pt x="1322" y="233"/>
                  </a:lnTo>
                  <a:lnTo>
                    <a:pt x="1326" y="238"/>
                  </a:lnTo>
                  <a:lnTo>
                    <a:pt x="1327" y="242"/>
                  </a:lnTo>
                  <a:lnTo>
                    <a:pt x="1328" y="247"/>
                  </a:lnTo>
                  <a:lnTo>
                    <a:pt x="1327" y="251"/>
                  </a:lnTo>
                  <a:lnTo>
                    <a:pt x="1324" y="254"/>
                  </a:lnTo>
                  <a:lnTo>
                    <a:pt x="1322" y="255"/>
                  </a:lnTo>
                  <a:lnTo>
                    <a:pt x="1319" y="256"/>
                  </a:lnTo>
                  <a:lnTo>
                    <a:pt x="1317" y="259"/>
                  </a:lnTo>
                  <a:lnTo>
                    <a:pt x="1314" y="261"/>
                  </a:lnTo>
                  <a:lnTo>
                    <a:pt x="1309" y="270"/>
                  </a:lnTo>
                  <a:lnTo>
                    <a:pt x="1308" y="281"/>
                  </a:lnTo>
                  <a:lnTo>
                    <a:pt x="1311" y="292"/>
                  </a:lnTo>
                  <a:lnTo>
                    <a:pt x="1317" y="300"/>
                  </a:lnTo>
                  <a:lnTo>
                    <a:pt x="1319" y="301"/>
                  </a:lnTo>
                  <a:lnTo>
                    <a:pt x="1321" y="302"/>
                  </a:lnTo>
                  <a:lnTo>
                    <a:pt x="1322" y="302"/>
                  </a:lnTo>
                  <a:lnTo>
                    <a:pt x="1323" y="303"/>
                  </a:lnTo>
                  <a:lnTo>
                    <a:pt x="1324" y="306"/>
                  </a:lnTo>
                  <a:lnTo>
                    <a:pt x="1326" y="307"/>
                  </a:lnTo>
                  <a:lnTo>
                    <a:pt x="1328" y="310"/>
                  </a:lnTo>
                  <a:lnTo>
                    <a:pt x="1330" y="312"/>
                  </a:lnTo>
                  <a:lnTo>
                    <a:pt x="1333" y="313"/>
                  </a:lnTo>
                  <a:lnTo>
                    <a:pt x="1335" y="312"/>
                  </a:lnTo>
                  <a:lnTo>
                    <a:pt x="1338" y="311"/>
                  </a:lnTo>
                  <a:lnTo>
                    <a:pt x="1339" y="308"/>
                  </a:lnTo>
                  <a:lnTo>
                    <a:pt x="1340" y="307"/>
                  </a:lnTo>
                  <a:lnTo>
                    <a:pt x="1340" y="305"/>
                  </a:lnTo>
                  <a:lnTo>
                    <a:pt x="1340" y="298"/>
                  </a:lnTo>
                  <a:lnTo>
                    <a:pt x="1338" y="292"/>
                  </a:lnTo>
                  <a:lnTo>
                    <a:pt x="1335" y="286"/>
                  </a:lnTo>
                  <a:lnTo>
                    <a:pt x="1335" y="279"/>
                  </a:lnTo>
                  <a:lnTo>
                    <a:pt x="1338" y="271"/>
                  </a:lnTo>
                  <a:lnTo>
                    <a:pt x="1343" y="267"/>
                  </a:lnTo>
                  <a:lnTo>
                    <a:pt x="1349" y="266"/>
                  </a:lnTo>
                  <a:lnTo>
                    <a:pt x="1355" y="266"/>
                  </a:lnTo>
                  <a:lnTo>
                    <a:pt x="1362" y="266"/>
                  </a:lnTo>
                  <a:lnTo>
                    <a:pt x="1368" y="264"/>
                  </a:lnTo>
                  <a:lnTo>
                    <a:pt x="1372" y="260"/>
                  </a:lnTo>
                  <a:lnTo>
                    <a:pt x="1372" y="255"/>
                  </a:lnTo>
                  <a:lnTo>
                    <a:pt x="1369" y="247"/>
                  </a:lnTo>
                  <a:lnTo>
                    <a:pt x="1368" y="241"/>
                  </a:lnTo>
                  <a:lnTo>
                    <a:pt x="1367" y="238"/>
                  </a:lnTo>
                  <a:lnTo>
                    <a:pt x="1367" y="234"/>
                  </a:lnTo>
                  <a:lnTo>
                    <a:pt x="1368" y="230"/>
                  </a:lnTo>
                  <a:lnTo>
                    <a:pt x="1369" y="228"/>
                  </a:lnTo>
                  <a:lnTo>
                    <a:pt x="1370" y="225"/>
                  </a:lnTo>
                  <a:lnTo>
                    <a:pt x="1373" y="223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4" y="221"/>
                  </a:lnTo>
                  <a:lnTo>
                    <a:pt x="1387" y="220"/>
                  </a:lnTo>
                  <a:lnTo>
                    <a:pt x="1389" y="218"/>
                  </a:lnTo>
                  <a:lnTo>
                    <a:pt x="1390" y="215"/>
                  </a:lnTo>
                  <a:lnTo>
                    <a:pt x="1392" y="211"/>
                  </a:lnTo>
                  <a:lnTo>
                    <a:pt x="1390" y="208"/>
                  </a:lnTo>
                  <a:lnTo>
                    <a:pt x="1388" y="204"/>
                  </a:lnTo>
                  <a:lnTo>
                    <a:pt x="1384" y="200"/>
                  </a:lnTo>
                  <a:lnTo>
                    <a:pt x="1380" y="196"/>
                  </a:lnTo>
                  <a:lnTo>
                    <a:pt x="1378" y="193"/>
                  </a:lnTo>
                  <a:lnTo>
                    <a:pt x="1377" y="189"/>
                  </a:lnTo>
                  <a:lnTo>
                    <a:pt x="1375" y="187"/>
                  </a:lnTo>
                  <a:lnTo>
                    <a:pt x="1375" y="183"/>
                  </a:lnTo>
                  <a:lnTo>
                    <a:pt x="1377" y="179"/>
                  </a:lnTo>
                  <a:lnTo>
                    <a:pt x="1378" y="177"/>
                  </a:lnTo>
                  <a:lnTo>
                    <a:pt x="1380" y="174"/>
                  </a:lnTo>
                  <a:lnTo>
                    <a:pt x="1388" y="172"/>
                  </a:lnTo>
                  <a:lnTo>
                    <a:pt x="1400" y="173"/>
                  </a:lnTo>
                  <a:lnTo>
                    <a:pt x="1411" y="174"/>
                  </a:lnTo>
                  <a:lnTo>
                    <a:pt x="1421" y="177"/>
                  </a:lnTo>
                  <a:lnTo>
                    <a:pt x="1433" y="177"/>
                  </a:lnTo>
                  <a:lnTo>
                    <a:pt x="1443" y="179"/>
                  </a:lnTo>
                  <a:lnTo>
                    <a:pt x="1445" y="182"/>
                  </a:lnTo>
                  <a:lnTo>
                    <a:pt x="1446" y="184"/>
                  </a:lnTo>
                  <a:lnTo>
                    <a:pt x="1448" y="188"/>
                  </a:lnTo>
                  <a:lnTo>
                    <a:pt x="1450" y="190"/>
                  </a:lnTo>
                  <a:lnTo>
                    <a:pt x="1454" y="191"/>
                  </a:lnTo>
                  <a:lnTo>
                    <a:pt x="1456" y="193"/>
                  </a:lnTo>
                  <a:lnTo>
                    <a:pt x="1459" y="194"/>
                  </a:lnTo>
                  <a:lnTo>
                    <a:pt x="1461" y="196"/>
                  </a:lnTo>
                  <a:lnTo>
                    <a:pt x="1463" y="198"/>
                  </a:lnTo>
                  <a:lnTo>
                    <a:pt x="1464" y="200"/>
                  </a:lnTo>
                  <a:lnTo>
                    <a:pt x="1465" y="201"/>
                  </a:lnTo>
                  <a:lnTo>
                    <a:pt x="1468" y="203"/>
                  </a:lnTo>
                  <a:lnTo>
                    <a:pt x="1470" y="203"/>
                  </a:lnTo>
                  <a:lnTo>
                    <a:pt x="1471" y="204"/>
                  </a:lnTo>
                  <a:lnTo>
                    <a:pt x="1471" y="205"/>
                  </a:lnTo>
                  <a:lnTo>
                    <a:pt x="1472" y="206"/>
                  </a:lnTo>
                  <a:lnTo>
                    <a:pt x="1475" y="209"/>
                  </a:lnTo>
                  <a:lnTo>
                    <a:pt x="1476" y="210"/>
                  </a:lnTo>
                  <a:lnTo>
                    <a:pt x="1477" y="213"/>
                  </a:lnTo>
                  <a:lnTo>
                    <a:pt x="1477" y="214"/>
                  </a:lnTo>
                  <a:lnTo>
                    <a:pt x="1476" y="216"/>
                  </a:lnTo>
                  <a:lnTo>
                    <a:pt x="1475" y="216"/>
                  </a:lnTo>
                  <a:lnTo>
                    <a:pt x="1472" y="218"/>
                  </a:lnTo>
                  <a:lnTo>
                    <a:pt x="1470" y="218"/>
                  </a:lnTo>
                  <a:lnTo>
                    <a:pt x="1468" y="218"/>
                  </a:lnTo>
                  <a:lnTo>
                    <a:pt x="1465" y="218"/>
                  </a:lnTo>
                  <a:lnTo>
                    <a:pt x="1464" y="219"/>
                  </a:lnTo>
                  <a:lnTo>
                    <a:pt x="1463" y="220"/>
                  </a:lnTo>
                  <a:lnTo>
                    <a:pt x="1463" y="221"/>
                  </a:lnTo>
                  <a:lnTo>
                    <a:pt x="1464" y="224"/>
                  </a:lnTo>
                  <a:lnTo>
                    <a:pt x="1466" y="225"/>
                  </a:lnTo>
                  <a:lnTo>
                    <a:pt x="1469" y="226"/>
                  </a:lnTo>
                  <a:lnTo>
                    <a:pt x="1471" y="229"/>
                  </a:lnTo>
                  <a:lnTo>
                    <a:pt x="1474" y="231"/>
                  </a:lnTo>
                  <a:lnTo>
                    <a:pt x="1475" y="234"/>
                  </a:lnTo>
                  <a:lnTo>
                    <a:pt x="1474" y="238"/>
                  </a:lnTo>
                  <a:lnTo>
                    <a:pt x="1472" y="240"/>
                  </a:lnTo>
                  <a:lnTo>
                    <a:pt x="1469" y="242"/>
                  </a:lnTo>
                  <a:lnTo>
                    <a:pt x="1465" y="245"/>
                  </a:lnTo>
                  <a:lnTo>
                    <a:pt x="1461" y="246"/>
                  </a:lnTo>
                  <a:lnTo>
                    <a:pt x="1459" y="247"/>
                  </a:lnTo>
                  <a:lnTo>
                    <a:pt x="1454" y="249"/>
                  </a:lnTo>
                  <a:lnTo>
                    <a:pt x="1450" y="251"/>
                  </a:lnTo>
                  <a:lnTo>
                    <a:pt x="1448" y="252"/>
                  </a:lnTo>
                  <a:lnTo>
                    <a:pt x="1448" y="254"/>
                  </a:lnTo>
                  <a:lnTo>
                    <a:pt x="1448" y="255"/>
                  </a:lnTo>
                  <a:lnTo>
                    <a:pt x="1450" y="256"/>
                  </a:lnTo>
                  <a:lnTo>
                    <a:pt x="1453" y="259"/>
                  </a:lnTo>
                  <a:lnTo>
                    <a:pt x="1455" y="261"/>
                  </a:lnTo>
                  <a:lnTo>
                    <a:pt x="1459" y="264"/>
                  </a:lnTo>
                  <a:lnTo>
                    <a:pt x="1461" y="265"/>
                  </a:lnTo>
                  <a:lnTo>
                    <a:pt x="1461" y="267"/>
                  </a:lnTo>
                  <a:lnTo>
                    <a:pt x="1461" y="270"/>
                  </a:lnTo>
                  <a:lnTo>
                    <a:pt x="1461" y="272"/>
                  </a:lnTo>
                  <a:lnTo>
                    <a:pt x="1460" y="275"/>
                  </a:lnTo>
                  <a:lnTo>
                    <a:pt x="1459" y="276"/>
                  </a:lnTo>
                  <a:lnTo>
                    <a:pt x="1459" y="279"/>
                  </a:lnTo>
                  <a:lnTo>
                    <a:pt x="1458" y="281"/>
                  </a:lnTo>
                  <a:lnTo>
                    <a:pt x="1459" y="284"/>
                  </a:lnTo>
                  <a:lnTo>
                    <a:pt x="1461" y="287"/>
                  </a:lnTo>
                  <a:lnTo>
                    <a:pt x="1465" y="290"/>
                  </a:lnTo>
                  <a:lnTo>
                    <a:pt x="1468" y="292"/>
                  </a:lnTo>
                  <a:lnTo>
                    <a:pt x="1469" y="295"/>
                  </a:lnTo>
                  <a:lnTo>
                    <a:pt x="1469" y="307"/>
                  </a:lnTo>
                  <a:lnTo>
                    <a:pt x="1464" y="318"/>
                  </a:lnTo>
                  <a:lnTo>
                    <a:pt x="1456" y="330"/>
                  </a:lnTo>
                  <a:lnTo>
                    <a:pt x="1448" y="339"/>
                  </a:lnTo>
                  <a:lnTo>
                    <a:pt x="1444" y="343"/>
                  </a:lnTo>
                  <a:lnTo>
                    <a:pt x="1439" y="349"/>
                  </a:lnTo>
                  <a:lnTo>
                    <a:pt x="1433" y="356"/>
                  </a:lnTo>
                  <a:lnTo>
                    <a:pt x="1426" y="361"/>
                  </a:lnTo>
                  <a:lnTo>
                    <a:pt x="1420" y="363"/>
                  </a:lnTo>
                  <a:lnTo>
                    <a:pt x="1414" y="361"/>
                  </a:lnTo>
                  <a:lnTo>
                    <a:pt x="1406" y="352"/>
                  </a:lnTo>
                  <a:lnTo>
                    <a:pt x="1400" y="342"/>
                  </a:lnTo>
                  <a:lnTo>
                    <a:pt x="1393" y="333"/>
                  </a:lnTo>
                  <a:lnTo>
                    <a:pt x="1389" y="332"/>
                  </a:lnTo>
                  <a:lnTo>
                    <a:pt x="1387" y="332"/>
                  </a:lnTo>
                  <a:lnTo>
                    <a:pt x="1384" y="333"/>
                  </a:lnTo>
                  <a:lnTo>
                    <a:pt x="1383" y="335"/>
                  </a:lnTo>
                  <a:lnTo>
                    <a:pt x="1382" y="338"/>
                  </a:lnTo>
                  <a:lnTo>
                    <a:pt x="1383" y="342"/>
                  </a:lnTo>
                  <a:lnTo>
                    <a:pt x="1383" y="344"/>
                  </a:lnTo>
                  <a:lnTo>
                    <a:pt x="1384" y="347"/>
                  </a:lnTo>
                  <a:lnTo>
                    <a:pt x="1387" y="349"/>
                  </a:lnTo>
                  <a:lnTo>
                    <a:pt x="1388" y="352"/>
                  </a:lnTo>
                  <a:lnTo>
                    <a:pt x="1388" y="354"/>
                  </a:lnTo>
                  <a:lnTo>
                    <a:pt x="1389" y="357"/>
                  </a:lnTo>
                  <a:lnTo>
                    <a:pt x="1389" y="359"/>
                  </a:lnTo>
                  <a:lnTo>
                    <a:pt x="1390" y="362"/>
                  </a:lnTo>
                  <a:lnTo>
                    <a:pt x="1392" y="364"/>
                  </a:lnTo>
                  <a:lnTo>
                    <a:pt x="1392" y="367"/>
                  </a:lnTo>
                  <a:lnTo>
                    <a:pt x="1393" y="369"/>
                  </a:lnTo>
                  <a:lnTo>
                    <a:pt x="1393" y="372"/>
                  </a:lnTo>
                  <a:lnTo>
                    <a:pt x="1392" y="373"/>
                  </a:lnTo>
                  <a:lnTo>
                    <a:pt x="1390" y="374"/>
                  </a:lnTo>
                  <a:lnTo>
                    <a:pt x="1388" y="374"/>
                  </a:lnTo>
                  <a:lnTo>
                    <a:pt x="1385" y="373"/>
                  </a:lnTo>
                  <a:lnTo>
                    <a:pt x="1378" y="371"/>
                  </a:lnTo>
                  <a:lnTo>
                    <a:pt x="1373" y="366"/>
                  </a:lnTo>
                  <a:lnTo>
                    <a:pt x="1368" y="359"/>
                  </a:lnTo>
                  <a:lnTo>
                    <a:pt x="1360" y="357"/>
                  </a:lnTo>
                  <a:lnTo>
                    <a:pt x="1352" y="357"/>
                  </a:lnTo>
                  <a:lnTo>
                    <a:pt x="1348" y="359"/>
                  </a:lnTo>
                  <a:lnTo>
                    <a:pt x="1349" y="363"/>
                  </a:lnTo>
                  <a:lnTo>
                    <a:pt x="1352" y="368"/>
                  </a:lnTo>
                  <a:lnTo>
                    <a:pt x="1355" y="374"/>
                  </a:lnTo>
                  <a:lnTo>
                    <a:pt x="1357" y="379"/>
                  </a:lnTo>
                  <a:lnTo>
                    <a:pt x="1357" y="384"/>
                  </a:lnTo>
                  <a:lnTo>
                    <a:pt x="1349" y="395"/>
                  </a:lnTo>
                  <a:lnTo>
                    <a:pt x="1338" y="404"/>
                  </a:lnTo>
                  <a:lnTo>
                    <a:pt x="1329" y="410"/>
                  </a:lnTo>
                  <a:lnTo>
                    <a:pt x="1317" y="410"/>
                  </a:lnTo>
                  <a:lnTo>
                    <a:pt x="1307" y="404"/>
                  </a:lnTo>
                  <a:lnTo>
                    <a:pt x="1299" y="397"/>
                  </a:lnTo>
                  <a:lnTo>
                    <a:pt x="1292" y="389"/>
                  </a:lnTo>
                  <a:lnTo>
                    <a:pt x="1283" y="384"/>
                  </a:lnTo>
                  <a:lnTo>
                    <a:pt x="1276" y="383"/>
                  </a:lnTo>
                  <a:lnTo>
                    <a:pt x="1268" y="386"/>
                  </a:lnTo>
                  <a:lnTo>
                    <a:pt x="1263" y="390"/>
                  </a:lnTo>
                  <a:lnTo>
                    <a:pt x="1261" y="395"/>
                  </a:lnTo>
                  <a:lnTo>
                    <a:pt x="1263" y="400"/>
                  </a:lnTo>
                  <a:lnTo>
                    <a:pt x="1271" y="404"/>
                  </a:lnTo>
                  <a:lnTo>
                    <a:pt x="1274" y="405"/>
                  </a:lnTo>
                  <a:lnTo>
                    <a:pt x="1277" y="405"/>
                  </a:lnTo>
                  <a:lnTo>
                    <a:pt x="1279" y="407"/>
                  </a:lnTo>
                  <a:lnTo>
                    <a:pt x="1281" y="409"/>
                  </a:lnTo>
                  <a:lnTo>
                    <a:pt x="1282" y="410"/>
                  </a:lnTo>
                  <a:lnTo>
                    <a:pt x="1282" y="413"/>
                  </a:lnTo>
                  <a:lnTo>
                    <a:pt x="1283" y="415"/>
                  </a:lnTo>
                  <a:lnTo>
                    <a:pt x="1289" y="420"/>
                  </a:lnTo>
                  <a:lnTo>
                    <a:pt x="1297" y="420"/>
                  </a:lnTo>
                  <a:lnTo>
                    <a:pt x="1307" y="420"/>
                  </a:lnTo>
                  <a:lnTo>
                    <a:pt x="1312" y="420"/>
                  </a:lnTo>
                  <a:lnTo>
                    <a:pt x="1318" y="420"/>
                  </a:lnTo>
                  <a:lnTo>
                    <a:pt x="1323" y="420"/>
                  </a:lnTo>
                  <a:lnTo>
                    <a:pt x="1328" y="423"/>
                  </a:lnTo>
                  <a:lnTo>
                    <a:pt x="1330" y="428"/>
                  </a:lnTo>
                  <a:lnTo>
                    <a:pt x="1332" y="432"/>
                  </a:lnTo>
                  <a:lnTo>
                    <a:pt x="1330" y="435"/>
                  </a:lnTo>
                  <a:lnTo>
                    <a:pt x="1328" y="439"/>
                  </a:lnTo>
                  <a:lnTo>
                    <a:pt x="1326" y="441"/>
                  </a:lnTo>
                  <a:lnTo>
                    <a:pt x="1317" y="453"/>
                  </a:lnTo>
                  <a:lnTo>
                    <a:pt x="1309" y="465"/>
                  </a:lnTo>
                  <a:lnTo>
                    <a:pt x="1302" y="476"/>
                  </a:lnTo>
                  <a:lnTo>
                    <a:pt x="1293" y="486"/>
                  </a:lnTo>
                  <a:lnTo>
                    <a:pt x="1288" y="487"/>
                  </a:lnTo>
                  <a:lnTo>
                    <a:pt x="1281" y="487"/>
                  </a:lnTo>
                  <a:lnTo>
                    <a:pt x="1273" y="486"/>
                  </a:lnTo>
                  <a:lnTo>
                    <a:pt x="1267" y="486"/>
                  </a:lnTo>
                  <a:lnTo>
                    <a:pt x="1261" y="486"/>
                  </a:lnTo>
                  <a:lnTo>
                    <a:pt x="1257" y="491"/>
                  </a:lnTo>
                  <a:lnTo>
                    <a:pt x="1256" y="496"/>
                  </a:lnTo>
                  <a:lnTo>
                    <a:pt x="1256" y="502"/>
                  </a:lnTo>
                  <a:lnTo>
                    <a:pt x="1257" y="507"/>
                  </a:lnTo>
                  <a:lnTo>
                    <a:pt x="1256" y="511"/>
                  </a:lnTo>
                  <a:lnTo>
                    <a:pt x="1253" y="514"/>
                  </a:lnTo>
                  <a:lnTo>
                    <a:pt x="1247" y="515"/>
                  </a:lnTo>
                  <a:lnTo>
                    <a:pt x="1240" y="514"/>
                  </a:lnTo>
                  <a:lnTo>
                    <a:pt x="1230" y="511"/>
                  </a:lnTo>
                  <a:lnTo>
                    <a:pt x="1221" y="510"/>
                  </a:lnTo>
                  <a:lnTo>
                    <a:pt x="1212" y="510"/>
                  </a:lnTo>
                  <a:lnTo>
                    <a:pt x="1207" y="512"/>
                  </a:lnTo>
                  <a:lnTo>
                    <a:pt x="1206" y="515"/>
                  </a:lnTo>
                  <a:lnTo>
                    <a:pt x="1208" y="517"/>
                  </a:lnTo>
                  <a:lnTo>
                    <a:pt x="1215" y="521"/>
                  </a:lnTo>
                  <a:lnTo>
                    <a:pt x="1221" y="524"/>
                  </a:lnTo>
                  <a:lnTo>
                    <a:pt x="1227" y="525"/>
                  </a:lnTo>
                  <a:lnTo>
                    <a:pt x="1231" y="525"/>
                  </a:lnTo>
                  <a:lnTo>
                    <a:pt x="1236" y="527"/>
                  </a:lnTo>
                  <a:lnTo>
                    <a:pt x="1242" y="531"/>
                  </a:lnTo>
                  <a:lnTo>
                    <a:pt x="1245" y="536"/>
                  </a:lnTo>
                  <a:lnTo>
                    <a:pt x="1245" y="541"/>
                  </a:lnTo>
                  <a:lnTo>
                    <a:pt x="1238" y="546"/>
                  </a:lnTo>
                  <a:lnTo>
                    <a:pt x="1230" y="551"/>
                  </a:lnTo>
                  <a:lnTo>
                    <a:pt x="1220" y="555"/>
                  </a:lnTo>
                  <a:lnTo>
                    <a:pt x="1210" y="560"/>
                  </a:lnTo>
                  <a:lnTo>
                    <a:pt x="1208" y="561"/>
                  </a:lnTo>
                  <a:lnTo>
                    <a:pt x="1207" y="563"/>
                  </a:lnTo>
                  <a:lnTo>
                    <a:pt x="1206" y="566"/>
                  </a:lnTo>
                  <a:lnTo>
                    <a:pt x="1206" y="568"/>
                  </a:lnTo>
                  <a:lnTo>
                    <a:pt x="1206" y="571"/>
                  </a:lnTo>
                  <a:lnTo>
                    <a:pt x="1205" y="572"/>
                  </a:lnTo>
                  <a:lnTo>
                    <a:pt x="1202" y="578"/>
                  </a:lnTo>
                  <a:lnTo>
                    <a:pt x="1200" y="582"/>
                  </a:lnTo>
                  <a:lnTo>
                    <a:pt x="1196" y="587"/>
                  </a:lnTo>
                  <a:lnTo>
                    <a:pt x="1192" y="591"/>
                  </a:lnTo>
                  <a:lnTo>
                    <a:pt x="1181" y="604"/>
                  </a:lnTo>
                  <a:lnTo>
                    <a:pt x="1172" y="618"/>
                  </a:lnTo>
                  <a:lnTo>
                    <a:pt x="1166" y="635"/>
                  </a:lnTo>
                  <a:lnTo>
                    <a:pt x="1159" y="648"/>
                  </a:lnTo>
                  <a:lnTo>
                    <a:pt x="1152" y="660"/>
                  </a:lnTo>
                  <a:lnTo>
                    <a:pt x="1147" y="673"/>
                  </a:lnTo>
                  <a:lnTo>
                    <a:pt x="1145" y="688"/>
                  </a:lnTo>
                  <a:lnTo>
                    <a:pt x="1144" y="699"/>
                  </a:lnTo>
                  <a:lnTo>
                    <a:pt x="1144" y="711"/>
                  </a:lnTo>
                  <a:lnTo>
                    <a:pt x="1144" y="725"/>
                  </a:lnTo>
                  <a:lnTo>
                    <a:pt x="1145" y="736"/>
                  </a:lnTo>
                  <a:lnTo>
                    <a:pt x="1150" y="745"/>
                  </a:lnTo>
                  <a:lnTo>
                    <a:pt x="1156" y="751"/>
                  </a:lnTo>
                  <a:lnTo>
                    <a:pt x="1162" y="752"/>
                  </a:lnTo>
                  <a:lnTo>
                    <a:pt x="1171" y="752"/>
                  </a:lnTo>
                  <a:lnTo>
                    <a:pt x="1179" y="754"/>
                  </a:lnTo>
                  <a:lnTo>
                    <a:pt x="1183" y="759"/>
                  </a:lnTo>
                  <a:lnTo>
                    <a:pt x="1187" y="769"/>
                  </a:lnTo>
                  <a:lnTo>
                    <a:pt x="1187" y="778"/>
                  </a:lnTo>
                  <a:lnTo>
                    <a:pt x="1187" y="788"/>
                  </a:lnTo>
                  <a:lnTo>
                    <a:pt x="1188" y="797"/>
                  </a:lnTo>
                  <a:lnTo>
                    <a:pt x="1193" y="807"/>
                  </a:lnTo>
                  <a:lnTo>
                    <a:pt x="1196" y="815"/>
                  </a:lnTo>
                  <a:lnTo>
                    <a:pt x="1197" y="823"/>
                  </a:lnTo>
                  <a:lnTo>
                    <a:pt x="1197" y="826"/>
                  </a:lnTo>
                  <a:lnTo>
                    <a:pt x="1197" y="828"/>
                  </a:lnTo>
                  <a:lnTo>
                    <a:pt x="1197" y="831"/>
                  </a:lnTo>
                  <a:lnTo>
                    <a:pt x="1198" y="833"/>
                  </a:lnTo>
                  <a:lnTo>
                    <a:pt x="1200" y="834"/>
                  </a:lnTo>
                  <a:lnTo>
                    <a:pt x="1202" y="834"/>
                  </a:lnTo>
                  <a:lnTo>
                    <a:pt x="1205" y="834"/>
                  </a:lnTo>
                  <a:lnTo>
                    <a:pt x="1212" y="832"/>
                  </a:lnTo>
                  <a:lnTo>
                    <a:pt x="1217" y="828"/>
                  </a:lnTo>
                  <a:lnTo>
                    <a:pt x="1222" y="825"/>
                  </a:lnTo>
                  <a:lnTo>
                    <a:pt x="1228" y="825"/>
                  </a:lnTo>
                  <a:lnTo>
                    <a:pt x="1236" y="827"/>
                  </a:lnTo>
                  <a:lnTo>
                    <a:pt x="1242" y="831"/>
                  </a:lnTo>
                  <a:lnTo>
                    <a:pt x="1250" y="834"/>
                  </a:lnTo>
                  <a:lnTo>
                    <a:pt x="1257" y="837"/>
                  </a:lnTo>
                  <a:lnTo>
                    <a:pt x="1269" y="838"/>
                  </a:lnTo>
                  <a:lnTo>
                    <a:pt x="1283" y="834"/>
                  </a:lnTo>
                  <a:lnTo>
                    <a:pt x="1293" y="836"/>
                  </a:lnTo>
                  <a:lnTo>
                    <a:pt x="1299" y="839"/>
                  </a:lnTo>
                  <a:lnTo>
                    <a:pt x="1303" y="846"/>
                  </a:lnTo>
                  <a:lnTo>
                    <a:pt x="1307" y="853"/>
                  </a:lnTo>
                  <a:lnTo>
                    <a:pt x="1312" y="861"/>
                  </a:lnTo>
                  <a:lnTo>
                    <a:pt x="1319" y="869"/>
                  </a:lnTo>
                  <a:lnTo>
                    <a:pt x="1328" y="874"/>
                  </a:lnTo>
                  <a:lnTo>
                    <a:pt x="1338" y="879"/>
                  </a:lnTo>
                  <a:lnTo>
                    <a:pt x="1352" y="887"/>
                  </a:lnTo>
                  <a:lnTo>
                    <a:pt x="1364" y="894"/>
                  </a:lnTo>
                  <a:lnTo>
                    <a:pt x="1379" y="903"/>
                  </a:lnTo>
                  <a:lnTo>
                    <a:pt x="1393" y="908"/>
                  </a:lnTo>
                  <a:lnTo>
                    <a:pt x="1406" y="909"/>
                  </a:lnTo>
                  <a:lnTo>
                    <a:pt x="1421" y="910"/>
                  </a:lnTo>
                  <a:lnTo>
                    <a:pt x="1429" y="910"/>
                  </a:lnTo>
                  <a:lnTo>
                    <a:pt x="1436" y="909"/>
                  </a:lnTo>
                  <a:lnTo>
                    <a:pt x="1443" y="910"/>
                  </a:lnTo>
                  <a:lnTo>
                    <a:pt x="1448" y="913"/>
                  </a:lnTo>
                  <a:lnTo>
                    <a:pt x="1451" y="922"/>
                  </a:lnTo>
                  <a:lnTo>
                    <a:pt x="1454" y="930"/>
                  </a:lnTo>
                  <a:lnTo>
                    <a:pt x="1454" y="939"/>
                  </a:lnTo>
                  <a:lnTo>
                    <a:pt x="1449" y="944"/>
                  </a:lnTo>
                  <a:lnTo>
                    <a:pt x="1445" y="949"/>
                  </a:lnTo>
                  <a:lnTo>
                    <a:pt x="1441" y="954"/>
                  </a:lnTo>
                  <a:lnTo>
                    <a:pt x="1440" y="960"/>
                  </a:lnTo>
                  <a:lnTo>
                    <a:pt x="1440" y="963"/>
                  </a:lnTo>
                  <a:lnTo>
                    <a:pt x="1440" y="965"/>
                  </a:lnTo>
                  <a:lnTo>
                    <a:pt x="1441" y="968"/>
                  </a:lnTo>
                  <a:lnTo>
                    <a:pt x="1444" y="970"/>
                  </a:lnTo>
                  <a:lnTo>
                    <a:pt x="1445" y="974"/>
                  </a:lnTo>
                  <a:lnTo>
                    <a:pt x="1445" y="976"/>
                  </a:lnTo>
                  <a:lnTo>
                    <a:pt x="1446" y="984"/>
                  </a:lnTo>
                  <a:lnTo>
                    <a:pt x="1446" y="992"/>
                  </a:lnTo>
                  <a:lnTo>
                    <a:pt x="1449" y="1001"/>
                  </a:lnTo>
                  <a:lnTo>
                    <a:pt x="1453" y="1007"/>
                  </a:lnTo>
                  <a:lnTo>
                    <a:pt x="1461" y="1012"/>
                  </a:lnTo>
                  <a:lnTo>
                    <a:pt x="1463" y="1012"/>
                  </a:lnTo>
                  <a:lnTo>
                    <a:pt x="1465" y="1012"/>
                  </a:lnTo>
                  <a:lnTo>
                    <a:pt x="1469" y="1014"/>
                  </a:lnTo>
                  <a:lnTo>
                    <a:pt x="1471" y="1014"/>
                  </a:lnTo>
                  <a:lnTo>
                    <a:pt x="1475" y="1012"/>
                  </a:lnTo>
                  <a:lnTo>
                    <a:pt x="1477" y="1012"/>
                  </a:lnTo>
                  <a:lnTo>
                    <a:pt x="1479" y="1010"/>
                  </a:lnTo>
                  <a:lnTo>
                    <a:pt x="1480" y="1007"/>
                  </a:lnTo>
                  <a:lnTo>
                    <a:pt x="1480" y="1005"/>
                  </a:lnTo>
                  <a:lnTo>
                    <a:pt x="1479" y="1004"/>
                  </a:lnTo>
                  <a:lnTo>
                    <a:pt x="1477" y="1001"/>
                  </a:lnTo>
                  <a:lnTo>
                    <a:pt x="1477" y="999"/>
                  </a:lnTo>
                  <a:lnTo>
                    <a:pt x="1476" y="997"/>
                  </a:lnTo>
                  <a:lnTo>
                    <a:pt x="1485" y="996"/>
                  </a:lnTo>
                  <a:lnTo>
                    <a:pt x="1490" y="999"/>
                  </a:lnTo>
                  <a:lnTo>
                    <a:pt x="1494" y="1005"/>
                  </a:lnTo>
                  <a:lnTo>
                    <a:pt x="1496" y="1011"/>
                  </a:lnTo>
                  <a:lnTo>
                    <a:pt x="1497" y="1019"/>
                  </a:lnTo>
                  <a:lnTo>
                    <a:pt x="1497" y="1026"/>
                  </a:lnTo>
                  <a:lnTo>
                    <a:pt x="1496" y="1033"/>
                  </a:lnTo>
                  <a:lnTo>
                    <a:pt x="1494" y="1042"/>
                  </a:lnTo>
                  <a:lnTo>
                    <a:pt x="1492" y="1051"/>
                  </a:lnTo>
                  <a:lnTo>
                    <a:pt x="1491" y="1060"/>
                  </a:lnTo>
                  <a:lnTo>
                    <a:pt x="1494" y="1067"/>
                  </a:lnTo>
                  <a:lnTo>
                    <a:pt x="1500" y="1073"/>
                  </a:lnTo>
                  <a:lnTo>
                    <a:pt x="1511" y="1078"/>
                  </a:lnTo>
                  <a:lnTo>
                    <a:pt x="1517" y="1077"/>
                  </a:lnTo>
                  <a:lnTo>
                    <a:pt x="1522" y="1071"/>
                  </a:lnTo>
                  <a:lnTo>
                    <a:pt x="1524" y="1060"/>
                  </a:lnTo>
                  <a:lnTo>
                    <a:pt x="1524" y="1056"/>
                  </a:lnTo>
                  <a:lnTo>
                    <a:pt x="1524" y="1052"/>
                  </a:lnTo>
                  <a:lnTo>
                    <a:pt x="1525" y="1051"/>
                  </a:lnTo>
                  <a:lnTo>
                    <a:pt x="1527" y="1050"/>
                  </a:lnTo>
                  <a:lnTo>
                    <a:pt x="1529" y="1050"/>
                  </a:lnTo>
                  <a:lnTo>
                    <a:pt x="1531" y="1048"/>
                  </a:lnTo>
                  <a:lnTo>
                    <a:pt x="1534" y="1048"/>
                  </a:lnTo>
                  <a:lnTo>
                    <a:pt x="1536" y="1048"/>
                  </a:lnTo>
                  <a:lnTo>
                    <a:pt x="1539" y="1047"/>
                  </a:lnTo>
                  <a:lnTo>
                    <a:pt x="1541" y="1046"/>
                  </a:lnTo>
                  <a:lnTo>
                    <a:pt x="1542" y="1043"/>
                  </a:lnTo>
                  <a:lnTo>
                    <a:pt x="1547" y="1032"/>
                  </a:lnTo>
                  <a:lnTo>
                    <a:pt x="1547" y="1021"/>
                  </a:lnTo>
                  <a:lnTo>
                    <a:pt x="1544" y="1010"/>
                  </a:lnTo>
                  <a:lnTo>
                    <a:pt x="1540" y="997"/>
                  </a:lnTo>
                  <a:lnTo>
                    <a:pt x="1537" y="986"/>
                  </a:lnTo>
                  <a:lnTo>
                    <a:pt x="1535" y="974"/>
                  </a:lnTo>
                  <a:lnTo>
                    <a:pt x="1534" y="961"/>
                  </a:lnTo>
                  <a:lnTo>
                    <a:pt x="1529" y="949"/>
                  </a:lnTo>
                  <a:lnTo>
                    <a:pt x="1521" y="936"/>
                  </a:lnTo>
                  <a:lnTo>
                    <a:pt x="1519" y="934"/>
                  </a:lnTo>
                  <a:lnTo>
                    <a:pt x="1519" y="931"/>
                  </a:lnTo>
                  <a:lnTo>
                    <a:pt x="1519" y="929"/>
                  </a:lnTo>
                  <a:lnTo>
                    <a:pt x="1520" y="928"/>
                  </a:lnTo>
                  <a:lnTo>
                    <a:pt x="1522" y="926"/>
                  </a:lnTo>
                  <a:lnTo>
                    <a:pt x="1525" y="926"/>
                  </a:lnTo>
                  <a:lnTo>
                    <a:pt x="1529" y="925"/>
                  </a:lnTo>
                  <a:lnTo>
                    <a:pt x="1531" y="925"/>
                  </a:lnTo>
                  <a:lnTo>
                    <a:pt x="1535" y="924"/>
                  </a:lnTo>
                  <a:lnTo>
                    <a:pt x="1537" y="923"/>
                  </a:lnTo>
                  <a:lnTo>
                    <a:pt x="1550" y="918"/>
                  </a:lnTo>
                  <a:lnTo>
                    <a:pt x="1563" y="913"/>
                  </a:lnTo>
                  <a:lnTo>
                    <a:pt x="1570" y="908"/>
                  </a:lnTo>
                  <a:lnTo>
                    <a:pt x="1576" y="902"/>
                  </a:lnTo>
                  <a:lnTo>
                    <a:pt x="1581" y="894"/>
                  </a:lnTo>
                  <a:lnTo>
                    <a:pt x="1585" y="890"/>
                  </a:lnTo>
                  <a:lnTo>
                    <a:pt x="1588" y="887"/>
                  </a:lnTo>
                  <a:lnTo>
                    <a:pt x="1592" y="883"/>
                  </a:lnTo>
                  <a:lnTo>
                    <a:pt x="1595" y="879"/>
                  </a:lnTo>
                  <a:lnTo>
                    <a:pt x="1595" y="864"/>
                  </a:lnTo>
                  <a:lnTo>
                    <a:pt x="1592" y="849"/>
                  </a:lnTo>
                  <a:lnTo>
                    <a:pt x="1590" y="834"/>
                  </a:lnTo>
                  <a:lnTo>
                    <a:pt x="1583" y="807"/>
                  </a:lnTo>
                  <a:lnTo>
                    <a:pt x="1573" y="782"/>
                  </a:lnTo>
                  <a:lnTo>
                    <a:pt x="1566" y="774"/>
                  </a:lnTo>
                  <a:lnTo>
                    <a:pt x="1558" y="765"/>
                  </a:lnTo>
                  <a:lnTo>
                    <a:pt x="1552" y="756"/>
                  </a:lnTo>
                  <a:lnTo>
                    <a:pt x="1547" y="746"/>
                  </a:lnTo>
                  <a:lnTo>
                    <a:pt x="1545" y="735"/>
                  </a:lnTo>
                  <a:lnTo>
                    <a:pt x="1545" y="731"/>
                  </a:lnTo>
                  <a:lnTo>
                    <a:pt x="1546" y="728"/>
                  </a:lnTo>
                  <a:lnTo>
                    <a:pt x="1547" y="724"/>
                  </a:lnTo>
                  <a:lnTo>
                    <a:pt x="1548" y="720"/>
                  </a:lnTo>
                  <a:lnTo>
                    <a:pt x="1552" y="718"/>
                  </a:lnTo>
                  <a:lnTo>
                    <a:pt x="1555" y="716"/>
                  </a:lnTo>
                  <a:lnTo>
                    <a:pt x="1558" y="714"/>
                  </a:lnTo>
                  <a:lnTo>
                    <a:pt x="1561" y="710"/>
                  </a:lnTo>
                  <a:lnTo>
                    <a:pt x="1563" y="706"/>
                  </a:lnTo>
                  <a:lnTo>
                    <a:pt x="1566" y="701"/>
                  </a:lnTo>
                  <a:lnTo>
                    <a:pt x="1568" y="698"/>
                  </a:lnTo>
                  <a:lnTo>
                    <a:pt x="1571" y="691"/>
                  </a:lnTo>
                  <a:lnTo>
                    <a:pt x="1570" y="686"/>
                  </a:lnTo>
                  <a:lnTo>
                    <a:pt x="1568" y="683"/>
                  </a:lnTo>
                  <a:lnTo>
                    <a:pt x="1566" y="677"/>
                  </a:lnTo>
                  <a:lnTo>
                    <a:pt x="1565" y="669"/>
                  </a:lnTo>
                  <a:lnTo>
                    <a:pt x="1563" y="662"/>
                  </a:lnTo>
                  <a:lnTo>
                    <a:pt x="1561" y="657"/>
                  </a:lnTo>
                  <a:lnTo>
                    <a:pt x="1558" y="654"/>
                  </a:lnTo>
                  <a:lnTo>
                    <a:pt x="1556" y="653"/>
                  </a:lnTo>
                  <a:lnTo>
                    <a:pt x="1553" y="653"/>
                  </a:lnTo>
                  <a:lnTo>
                    <a:pt x="1551" y="652"/>
                  </a:lnTo>
                  <a:lnTo>
                    <a:pt x="1548" y="652"/>
                  </a:lnTo>
                  <a:lnTo>
                    <a:pt x="1546" y="652"/>
                  </a:lnTo>
                  <a:lnTo>
                    <a:pt x="1545" y="650"/>
                  </a:lnTo>
                  <a:lnTo>
                    <a:pt x="1544" y="650"/>
                  </a:lnTo>
                  <a:lnTo>
                    <a:pt x="1544" y="648"/>
                  </a:lnTo>
                  <a:lnTo>
                    <a:pt x="1545" y="647"/>
                  </a:lnTo>
                  <a:lnTo>
                    <a:pt x="1547" y="644"/>
                  </a:lnTo>
                  <a:lnTo>
                    <a:pt x="1550" y="640"/>
                  </a:lnTo>
                  <a:lnTo>
                    <a:pt x="1557" y="626"/>
                  </a:lnTo>
                  <a:lnTo>
                    <a:pt x="1557" y="611"/>
                  </a:lnTo>
                  <a:lnTo>
                    <a:pt x="1550" y="596"/>
                  </a:lnTo>
                  <a:lnTo>
                    <a:pt x="1547" y="591"/>
                  </a:lnTo>
                  <a:lnTo>
                    <a:pt x="1548" y="587"/>
                  </a:lnTo>
                  <a:lnTo>
                    <a:pt x="1550" y="582"/>
                  </a:lnTo>
                  <a:lnTo>
                    <a:pt x="1552" y="575"/>
                  </a:lnTo>
                  <a:lnTo>
                    <a:pt x="1555" y="568"/>
                  </a:lnTo>
                  <a:lnTo>
                    <a:pt x="1557" y="561"/>
                  </a:lnTo>
                  <a:lnTo>
                    <a:pt x="1563" y="553"/>
                  </a:lnTo>
                  <a:lnTo>
                    <a:pt x="1565" y="552"/>
                  </a:lnTo>
                  <a:lnTo>
                    <a:pt x="1566" y="553"/>
                  </a:lnTo>
                  <a:lnTo>
                    <a:pt x="1567" y="555"/>
                  </a:lnTo>
                  <a:lnTo>
                    <a:pt x="1570" y="556"/>
                  </a:lnTo>
                  <a:lnTo>
                    <a:pt x="1571" y="558"/>
                  </a:lnTo>
                  <a:lnTo>
                    <a:pt x="1572" y="561"/>
                  </a:lnTo>
                  <a:lnTo>
                    <a:pt x="1573" y="562"/>
                  </a:lnTo>
                  <a:lnTo>
                    <a:pt x="1577" y="565"/>
                  </a:lnTo>
                  <a:lnTo>
                    <a:pt x="1580" y="566"/>
                  </a:lnTo>
                  <a:lnTo>
                    <a:pt x="1583" y="566"/>
                  </a:lnTo>
                  <a:lnTo>
                    <a:pt x="1586" y="566"/>
                  </a:lnTo>
                  <a:lnTo>
                    <a:pt x="1590" y="567"/>
                  </a:lnTo>
                  <a:lnTo>
                    <a:pt x="1602" y="570"/>
                  </a:lnTo>
                  <a:lnTo>
                    <a:pt x="1613" y="575"/>
                  </a:lnTo>
                  <a:lnTo>
                    <a:pt x="1626" y="577"/>
                  </a:lnTo>
                  <a:lnTo>
                    <a:pt x="1632" y="577"/>
                  </a:lnTo>
                  <a:lnTo>
                    <a:pt x="1641" y="577"/>
                  </a:lnTo>
                  <a:lnTo>
                    <a:pt x="1647" y="575"/>
                  </a:lnTo>
                  <a:lnTo>
                    <a:pt x="1648" y="573"/>
                  </a:lnTo>
                  <a:lnTo>
                    <a:pt x="1649" y="571"/>
                  </a:lnTo>
                  <a:lnTo>
                    <a:pt x="1652" y="568"/>
                  </a:lnTo>
                  <a:lnTo>
                    <a:pt x="1654" y="567"/>
                  </a:lnTo>
                  <a:lnTo>
                    <a:pt x="1656" y="565"/>
                  </a:lnTo>
                  <a:lnTo>
                    <a:pt x="1657" y="565"/>
                  </a:lnTo>
                  <a:lnTo>
                    <a:pt x="1662" y="567"/>
                  </a:lnTo>
                  <a:lnTo>
                    <a:pt x="1668" y="573"/>
                  </a:lnTo>
                  <a:lnTo>
                    <a:pt x="1674" y="581"/>
                  </a:lnTo>
                  <a:lnTo>
                    <a:pt x="1681" y="587"/>
                  </a:lnTo>
                  <a:lnTo>
                    <a:pt x="1683" y="591"/>
                  </a:lnTo>
                  <a:lnTo>
                    <a:pt x="1694" y="601"/>
                  </a:lnTo>
                  <a:lnTo>
                    <a:pt x="1704" y="612"/>
                  </a:lnTo>
                  <a:lnTo>
                    <a:pt x="1707" y="616"/>
                  </a:lnTo>
                  <a:lnTo>
                    <a:pt x="1708" y="618"/>
                  </a:lnTo>
                  <a:lnTo>
                    <a:pt x="1712" y="622"/>
                  </a:lnTo>
                  <a:lnTo>
                    <a:pt x="1714" y="624"/>
                  </a:lnTo>
                  <a:lnTo>
                    <a:pt x="1718" y="624"/>
                  </a:lnTo>
                  <a:lnTo>
                    <a:pt x="1719" y="627"/>
                  </a:lnTo>
                  <a:lnTo>
                    <a:pt x="1723" y="627"/>
                  </a:lnTo>
                  <a:lnTo>
                    <a:pt x="1727" y="628"/>
                  </a:lnTo>
                  <a:lnTo>
                    <a:pt x="1730" y="631"/>
                  </a:lnTo>
                  <a:lnTo>
                    <a:pt x="1733" y="631"/>
                  </a:lnTo>
                  <a:lnTo>
                    <a:pt x="1734" y="633"/>
                  </a:lnTo>
                  <a:lnTo>
                    <a:pt x="1737" y="635"/>
                  </a:lnTo>
                  <a:lnTo>
                    <a:pt x="1738" y="638"/>
                  </a:lnTo>
                  <a:lnTo>
                    <a:pt x="1748" y="640"/>
                  </a:lnTo>
                  <a:lnTo>
                    <a:pt x="1759" y="643"/>
                  </a:lnTo>
                  <a:lnTo>
                    <a:pt x="1760" y="643"/>
                  </a:lnTo>
                  <a:lnTo>
                    <a:pt x="1762" y="643"/>
                  </a:lnTo>
                  <a:lnTo>
                    <a:pt x="1763" y="642"/>
                  </a:lnTo>
                  <a:lnTo>
                    <a:pt x="1763" y="640"/>
                  </a:lnTo>
                  <a:lnTo>
                    <a:pt x="1764" y="639"/>
                  </a:lnTo>
                  <a:lnTo>
                    <a:pt x="1765" y="638"/>
                  </a:lnTo>
                  <a:lnTo>
                    <a:pt x="1768" y="638"/>
                  </a:lnTo>
                  <a:lnTo>
                    <a:pt x="1770" y="638"/>
                  </a:lnTo>
                  <a:lnTo>
                    <a:pt x="1773" y="640"/>
                  </a:lnTo>
                  <a:lnTo>
                    <a:pt x="1771" y="645"/>
                  </a:lnTo>
                  <a:lnTo>
                    <a:pt x="1769" y="652"/>
                  </a:lnTo>
                  <a:lnTo>
                    <a:pt x="1765" y="658"/>
                  </a:lnTo>
                  <a:lnTo>
                    <a:pt x="1762" y="663"/>
                  </a:lnTo>
                  <a:lnTo>
                    <a:pt x="1762" y="667"/>
                  </a:lnTo>
                  <a:lnTo>
                    <a:pt x="1763" y="674"/>
                  </a:lnTo>
                  <a:lnTo>
                    <a:pt x="1765" y="680"/>
                  </a:lnTo>
                  <a:lnTo>
                    <a:pt x="1766" y="688"/>
                  </a:lnTo>
                  <a:lnTo>
                    <a:pt x="1766" y="709"/>
                  </a:lnTo>
                  <a:lnTo>
                    <a:pt x="1765" y="710"/>
                  </a:lnTo>
                  <a:lnTo>
                    <a:pt x="1765" y="714"/>
                  </a:lnTo>
                  <a:lnTo>
                    <a:pt x="1765" y="716"/>
                  </a:lnTo>
                  <a:lnTo>
                    <a:pt x="1765" y="720"/>
                  </a:lnTo>
                  <a:lnTo>
                    <a:pt x="1766" y="721"/>
                  </a:lnTo>
                  <a:lnTo>
                    <a:pt x="1771" y="724"/>
                  </a:lnTo>
                  <a:lnTo>
                    <a:pt x="1774" y="728"/>
                  </a:lnTo>
                  <a:lnTo>
                    <a:pt x="1776" y="731"/>
                  </a:lnTo>
                  <a:lnTo>
                    <a:pt x="1778" y="735"/>
                  </a:lnTo>
                  <a:lnTo>
                    <a:pt x="1779" y="737"/>
                  </a:lnTo>
                  <a:lnTo>
                    <a:pt x="1779" y="741"/>
                  </a:lnTo>
                  <a:lnTo>
                    <a:pt x="1779" y="744"/>
                  </a:lnTo>
                  <a:lnTo>
                    <a:pt x="1779" y="746"/>
                  </a:lnTo>
                  <a:lnTo>
                    <a:pt x="1779" y="749"/>
                  </a:lnTo>
                  <a:lnTo>
                    <a:pt x="1780" y="750"/>
                  </a:lnTo>
                  <a:lnTo>
                    <a:pt x="1783" y="752"/>
                  </a:lnTo>
                  <a:lnTo>
                    <a:pt x="1786" y="752"/>
                  </a:lnTo>
                  <a:lnTo>
                    <a:pt x="1789" y="752"/>
                  </a:lnTo>
                  <a:lnTo>
                    <a:pt x="1793" y="751"/>
                  </a:lnTo>
                  <a:lnTo>
                    <a:pt x="1795" y="751"/>
                  </a:lnTo>
                  <a:lnTo>
                    <a:pt x="1799" y="750"/>
                  </a:lnTo>
                  <a:lnTo>
                    <a:pt x="1804" y="754"/>
                  </a:lnTo>
                  <a:lnTo>
                    <a:pt x="1808" y="759"/>
                  </a:lnTo>
                  <a:lnTo>
                    <a:pt x="1810" y="766"/>
                  </a:lnTo>
                  <a:lnTo>
                    <a:pt x="1814" y="771"/>
                  </a:lnTo>
                  <a:lnTo>
                    <a:pt x="1821" y="776"/>
                  </a:lnTo>
                  <a:lnTo>
                    <a:pt x="1828" y="776"/>
                  </a:lnTo>
                  <a:lnTo>
                    <a:pt x="1834" y="771"/>
                  </a:lnTo>
                  <a:lnTo>
                    <a:pt x="1837" y="764"/>
                  </a:lnTo>
                  <a:lnTo>
                    <a:pt x="1840" y="760"/>
                  </a:lnTo>
                  <a:lnTo>
                    <a:pt x="1842" y="756"/>
                  </a:lnTo>
                  <a:lnTo>
                    <a:pt x="1845" y="754"/>
                  </a:lnTo>
                  <a:lnTo>
                    <a:pt x="1847" y="751"/>
                  </a:lnTo>
                  <a:lnTo>
                    <a:pt x="1849" y="750"/>
                  </a:lnTo>
                  <a:lnTo>
                    <a:pt x="1851" y="750"/>
                  </a:lnTo>
                  <a:lnTo>
                    <a:pt x="1852" y="749"/>
                  </a:lnTo>
                  <a:lnTo>
                    <a:pt x="1855" y="749"/>
                  </a:lnTo>
                  <a:lnTo>
                    <a:pt x="1856" y="747"/>
                  </a:lnTo>
                  <a:lnTo>
                    <a:pt x="1860" y="741"/>
                  </a:lnTo>
                  <a:lnTo>
                    <a:pt x="1861" y="731"/>
                  </a:lnTo>
                  <a:lnTo>
                    <a:pt x="1862" y="723"/>
                  </a:lnTo>
                  <a:lnTo>
                    <a:pt x="1864" y="714"/>
                  </a:lnTo>
                  <a:lnTo>
                    <a:pt x="1865" y="706"/>
                  </a:lnTo>
                  <a:lnTo>
                    <a:pt x="1864" y="700"/>
                  </a:lnTo>
                  <a:lnTo>
                    <a:pt x="1864" y="694"/>
                  </a:lnTo>
                  <a:lnTo>
                    <a:pt x="1869" y="688"/>
                  </a:lnTo>
                  <a:lnTo>
                    <a:pt x="1877" y="681"/>
                  </a:lnTo>
                  <a:lnTo>
                    <a:pt x="1881" y="675"/>
                  </a:lnTo>
                  <a:lnTo>
                    <a:pt x="1881" y="669"/>
                  </a:lnTo>
                  <a:lnTo>
                    <a:pt x="1877" y="659"/>
                  </a:lnTo>
                  <a:lnTo>
                    <a:pt x="1876" y="655"/>
                  </a:lnTo>
                  <a:lnTo>
                    <a:pt x="1877" y="652"/>
                  </a:lnTo>
                  <a:lnTo>
                    <a:pt x="1879" y="650"/>
                  </a:lnTo>
                  <a:lnTo>
                    <a:pt x="1880" y="649"/>
                  </a:lnTo>
                  <a:lnTo>
                    <a:pt x="1882" y="649"/>
                  </a:lnTo>
                  <a:lnTo>
                    <a:pt x="1885" y="649"/>
                  </a:lnTo>
                  <a:lnTo>
                    <a:pt x="1887" y="650"/>
                  </a:lnTo>
                  <a:lnTo>
                    <a:pt x="1889" y="653"/>
                  </a:lnTo>
                  <a:lnTo>
                    <a:pt x="1890" y="657"/>
                  </a:lnTo>
                  <a:lnTo>
                    <a:pt x="1889" y="664"/>
                  </a:lnTo>
                  <a:lnTo>
                    <a:pt x="1886" y="673"/>
                  </a:lnTo>
                  <a:lnTo>
                    <a:pt x="1886" y="680"/>
                  </a:lnTo>
                  <a:lnTo>
                    <a:pt x="1887" y="690"/>
                  </a:lnTo>
                  <a:lnTo>
                    <a:pt x="1896" y="708"/>
                  </a:lnTo>
                  <a:lnTo>
                    <a:pt x="1906" y="725"/>
                  </a:lnTo>
                  <a:lnTo>
                    <a:pt x="1913" y="742"/>
                  </a:lnTo>
                  <a:lnTo>
                    <a:pt x="1922" y="760"/>
                  </a:lnTo>
                  <a:lnTo>
                    <a:pt x="1932" y="774"/>
                  </a:lnTo>
                  <a:lnTo>
                    <a:pt x="1938" y="788"/>
                  </a:lnTo>
                  <a:lnTo>
                    <a:pt x="1945" y="803"/>
                  </a:lnTo>
                  <a:lnTo>
                    <a:pt x="1950" y="812"/>
                  </a:lnTo>
                  <a:lnTo>
                    <a:pt x="1956" y="823"/>
                  </a:lnTo>
                  <a:lnTo>
                    <a:pt x="1955" y="832"/>
                  </a:lnTo>
                  <a:lnTo>
                    <a:pt x="1952" y="839"/>
                  </a:lnTo>
                  <a:lnTo>
                    <a:pt x="1950" y="847"/>
                  </a:lnTo>
                  <a:lnTo>
                    <a:pt x="1955" y="862"/>
                  </a:lnTo>
                  <a:lnTo>
                    <a:pt x="1962" y="877"/>
                  </a:lnTo>
                  <a:lnTo>
                    <a:pt x="1971" y="889"/>
                  </a:lnTo>
                  <a:lnTo>
                    <a:pt x="1975" y="893"/>
                  </a:lnTo>
                  <a:lnTo>
                    <a:pt x="1978" y="897"/>
                  </a:lnTo>
                  <a:lnTo>
                    <a:pt x="1983" y="899"/>
                  </a:lnTo>
                  <a:lnTo>
                    <a:pt x="1987" y="900"/>
                  </a:lnTo>
                  <a:lnTo>
                    <a:pt x="1991" y="900"/>
                  </a:lnTo>
                  <a:lnTo>
                    <a:pt x="1994" y="902"/>
                  </a:lnTo>
                  <a:lnTo>
                    <a:pt x="1997" y="904"/>
                  </a:lnTo>
                  <a:lnTo>
                    <a:pt x="1999" y="905"/>
                  </a:lnTo>
                  <a:lnTo>
                    <a:pt x="2002" y="908"/>
                  </a:lnTo>
                  <a:lnTo>
                    <a:pt x="2004" y="909"/>
                  </a:lnTo>
                  <a:lnTo>
                    <a:pt x="2007" y="909"/>
                  </a:lnTo>
                  <a:lnTo>
                    <a:pt x="2009" y="909"/>
                  </a:lnTo>
                  <a:lnTo>
                    <a:pt x="2012" y="910"/>
                  </a:lnTo>
                  <a:lnTo>
                    <a:pt x="2014" y="912"/>
                  </a:lnTo>
                  <a:lnTo>
                    <a:pt x="2017" y="913"/>
                  </a:lnTo>
                  <a:lnTo>
                    <a:pt x="2018" y="915"/>
                  </a:lnTo>
                  <a:lnTo>
                    <a:pt x="2018" y="918"/>
                  </a:lnTo>
                  <a:lnTo>
                    <a:pt x="2019" y="922"/>
                  </a:lnTo>
                  <a:lnTo>
                    <a:pt x="2019" y="924"/>
                  </a:lnTo>
                  <a:lnTo>
                    <a:pt x="2022" y="926"/>
                  </a:lnTo>
                  <a:lnTo>
                    <a:pt x="2023" y="928"/>
                  </a:lnTo>
                  <a:lnTo>
                    <a:pt x="2026" y="929"/>
                  </a:lnTo>
                  <a:lnTo>
                    <a:pt x="2031" y="930"/>
                  </a:lnTo>
                  <a:lnTo>
                    <a:pt x="2037" y="931"/>
                  </a:lnTo>
                  <a:lnTo>
                    <a:pt x="2042" y="934"/>
                  </a:lnTo>
                  <a:lnTo>
                    <a:pt x="2043" y="936"/>
                  </a:lnTo>
                  <a:lnTo>
                    <a:pt x="2046" y="939"/>
                  </a:lnTo>
                  <a:lnTo>
                    <a:pt x="2048" y="943"/>
                  </a:lnTo>
                  <a:lnTo>
                    <a:pt x="2049" y="946"/>
                  </a:lnTo>
                  <a:lnTo>
                    <a:pt x="2049" y="950"/>
                  </a:lnTo>
                  <a:lnTo>
                    <a:pt x="2052" y="956"/>
                  </a:lnTo>
                  <a:lnTo>
                    <a:pt x="2049" y="963"/>
                  </a:lnTo>
                  <a:lnTo>
                    <a:pt x="2047" y="968"/>
                  </a:lnTo>
                  <a:lnTo>
                    <a:pt x="2047" y="971"/>
                  </a:lnTo>
                  <a:lnTo>
                    <a:pt x="2052" y="976"/>
                  </a:lnTo>
                  <a:lnTo>
                    <a:pt x="2063" y="980"/>
                  </a:lnTo>
                  <a:lnTo>
                    <a:pt x="2072" y="985"/>
                  </a:lnTo>
                  <a:lnTo>
                    <a:pt x="2080" y="991"/>
                  </a:lnTo>
                  <a:lnTo>
                    <a:pt x="2083" y="996"/>
                  </a:lnTo>
                  <a:lnTo>
                    <a:pt x="2084" y="1000"/>
                  </a:lnTo>
                  <a:lnTo>
                    <a:pt x="2002" y="975"/>
                  </a:lnTo>
                  <a:lnTo>
                    <a:pt x="1918" y="954"/>
                  </a:lnTo>
                  <a:lnTo>
                    <a:pt x="1835" y="935"/>
                  </a:lnTo>
                  <a:lnTo>
                    <a:pt x="1749" y="922"/>
                  </a:lnTo>
                  <a:lnTo>
                    <a:pt x="1745" y="919"/>
                  </a:lnTo>
                  <a:lnTo>
                    <a:pt x="1727" y="910"/>
                  </a:lnTo>
                  <a:lnTo>
                    <a:pt x="1709" y="909"/>
                  </a:lnTo>
                  <a:lnTo>
                    <a:pt x="1693" y="914"/>
                  </a:lnTo>
                  <a:lnTo>
                    <a:pt x="1679" y="924"/>
                  </a:lnTo>
                  <a:lnTo>
                    <a:pt x="1669" y="939"/>
                  </a:lnTo>
                  <a:lnTo>
                    <a:pt x="1663" y="956"/>
                  </a:lnTo>
                  <a:lnTo>
                    <a:pt x="1662" y="974"/>
                  </a:lnTo>
                  <a:lnTo>
                    <a:pt x="1659" y="989"/>
                  </a:lnTo>
                  <a:lnTo>
                    <a:pt x="1661" y="1002"/>
                  </a:lnTo>
                  <a:lnTo>
                    <a:pt x="1666" y="1016"/>
                  </a:lnTo>
                  <a:lnTo>
                    <a:pt x="1666" y="1028"/>
                  </a:lnTo>
                  <a:lnTo>
                    <a:pt x="1669" y="1042"/>
                  </a:lnTo>
                  <a:lnTo>
                    <a:pt x="1724" y="1194"/>
                  </a:lnTo>
                  <a:lnTo>
                    <a:pt x="1775" y="1347"/>
                  </a:lnTo>
                  <a:lnTo>
                    <a:pt x="1773" y="1349"/>
                  </a:lnTo>
                  <a:lnTo>
                    <a:pt x="1771" y="1351"/>
                  </a:lnTo>
                  <a:lnTo>
                    <a:pt x="1769" y="1351"/>
                  </a:lnTo>
                  <a:lnTo>
                    <a:pt x="1766" y="1351"/>
                  </a:lnTo>
                  <a:lnTo>
                    <a:pt x="1765" y="1351"/>
                  </a:lnTo>
                  <a:lnTo>
                    <a:pt x="1763" y="1349"/>
                  </a:lnTo>
                  <a:lnTo>
                    <a:pt x="1760" y="1348"/>
                  </a:lnTo>
                  <a:lnTo>
                    <a:pt x="1759" y="1347"/>
                  </a:lnTo>
                  <a:lnTo>
                    <a:pt x="1757" y="1347"/>
                  </a:lnTo>
                  <a:lnTo>
                    <a:pt x="1755" y="1348"/>
                  </a:lnTo>
                  <a:lnTo>
                    <a:pt x="1754" y="1351"/>
                  </a:lnTo>
                  <a:lnTo>
                    <a:pt x="1752" y="1354"/>
                  </a:lnTo>
                  <a:lnTo>
                    <a:pt x="1749" y="1358"/>
                  </a:lnTo>
                  <a:lnTo>
                    <a:pt x="1747" y="1362"/>
                  </a:lnTo>
                  <a:lnTo>
                    <a:pt x="1747" y="1367"/>
                  </a:lnTo>
                  <a:lnTo>
                    <a:pt x="1745" y="1369"/>
                  </a:lnTo>
                  <a:lnTo>
                    <a:pt x="1745" y="1372"/>
                  </a:lnTo>
                  <a:lnTo>
                    <a:pt x="1745" y="1374"/>
                  </a:lnTo>
                  <a:lnTo>
                    <a:pt x="1745" y="1375"/>
                  </a:lnTo>
                  <a:lnTo>
                    <a:pt x="1744" y="1377"/>
                  </a:lnTo>
                  <a:lnTo>
                    <a:pt x="1744" y="1378"/>
                  </a:lnTo>
                  <a:lnTo>
                    <a:pt x="1742" y="1379"/>
                  </a:lnTo>
                  <a:lnTo>
                    <a:pt x="1738" y="1379"/>
                  </a:lnTo>
                  <a:lnTo>
                    <a:pt x="1735" y="1379"/>
                  </a:lnTo>
                  <a:lnTo>
                    <a:pt x="1732" y="1380"/>
                  </a:lnTo>
                  <a:lnTo>
                    <a:pt x="1730" y="1382"/>
                  </a:lnTo>
                  <a:lnTo>
                    <a:pt x="1728" y="1384"/>
                  </a:lnTo>
                  <a:lnTo>
                    <a:pt x="1727" y="1389"/>
                  </a:lnTo>
                  <a:lnTo>
                    <a:pt x="1725" y="1393"/>
                  </a:lnTo>
                  <a:lnTo>
                    <a:pt x="1666" y="1375"/>
                  </a:lnTo>
                  <a:lnTo>
                    <a:pt x="1606" y="1357"/>
                  </a:lnTo>
                  <a:lnTo>
                    <a:pt x="1605" y="1357"/>
                  </a:lnTo>
                  <a:lnTo>
                    <a:pt x="1605" y="1353"/>
                  </a:lnTo>
                  <a:lnTo>
                    <a:pt x="1602" y="1344"/>
                  </a:lnTo>
                  <a:lnTo>
                    <a:pt x="1596" y="1339"/>
                  </a:lnTo>
                  <a:lnTo>
                    <a:pt x="1590" y="1338"/>
                  </a:lnTo>
                  <a:lnTo>
                    <a:pt x="1581" y="1341"/>
                  </a:lnTo>
                  <a:lnTo>
                    <a:pt x="1573" y="1344"/>
                  </a:lnTo>
                  <a:lnTo>
                    <a:pt x="1566" y="1348"/>
                  </a:lnTo>
                  <a:lnTo>
                    <a:pt x="1562" y="1347"/>
                  </a:lnTo>
                  <a:lnTo>
                    <a:pt x="1558" y="1346"/>
                  </a:lnTo>
                  <a:lnTo>
                    <a:pt x="1563" y="1343"/>
                  </a:lnTo>
                  <a:lnTo>
                    <a:pt x="1566" y="1343"/>
                  </a:lnTo>
                  <a:lnTo>
                    <a:pt x="1536" y="1333"/>
                  </a:lnTo>
                  <a:lnTo>
                    <a:pt x="1509" y="1323"/>
                  </a:lnTo>
                  <a:lnTo>
                    <a:pt x="1510" y="1311"/>
                  </a:lnTo>
                  <a:lnTo>
                    <a:pt x="1507" y="1298"/>
                  </a:lnTo>
                  <a:lnTo>
                    <a:pt x="1500" y="1287"/>
                  </a:lnTo>
                  <a:lnTo>
                    <a:pt x="1492" y="1285"/>
                  </a:lnTo>
                  <a:lnTo>
                    <a:pt x="1482" y="1282"/>
                  </a:lnTo>
                  <a:lnTo>
                    <a:pt x="1471" y="1283"/>
                  </a:lnTo>
                  <a:lnTo>
                    <a:pt x="1464" y="1287"/>
                  </a:lnTo>
                  <a:lnTo>
                    <a:pt x="1463" y="1290"/>
                  </a:lnTo>
                  <a:lnTo>
                    <a:pt x="1461" y="1293"/>
                  </a:lnTo>
                  <a:lnTo>
                    <a:pt x="1460" y="1296"/>
                  </a:lnTo>
                  <a:lnTo>
                    <a:pt x="1460" y="1298"/>
                  </a:lnTo>
                  <a:lnTo>
                    <a:pt x="1459" y="1300"/>
                  </a:lnTo>
                  <a:lnTo>
                    <a:pt x="1458" y="1302"/>
                  </a:lnTo>
                  <a:lnTo>
                    <a:pt x="1456" y="1303"/>
                  </a:lnTo>
                  <a:lnTo>
                    <a:pt x="1454" y="1303"/>
                  </a:lnTo>
                  <a:lnTo>
                    <a:pt x="1451" y="1302"/>
                  </a:lnTo>
                  <a:lnTo>
                    <a:pt x="1448" y="1301"/>
                  </a:lnTo>
                  <a:lnTo>
                    <a:pt x="1440" y="1295"/>
                  </a:lnTo>
                  <a:lnTo>
                    <a:pt x="1433" y="1290"/>
                  </a:lnTo>
                  <a:lnTo>
                    <a:pt x="1426" y="1285"/>
                  </a:lnTo>
                  <a:lnTo>
                    <a:pt x="1419" y="1281"/>
                  </a:lnTo>
                  <a:lnTo>
                    <a:pt x="1410" y="1278"/>
                  </a:lnTo>
                  <a:lnTo>
                    <a:pt x="1404" y="1275"/>
                  </a:lnTo>
                  <a:lnTo>
                    <a:pt x="1400" y="1277"/>
                  </a:lnTo>
                  <a:lnTo>
                    <a:pt x="1398" y="1280"/>
                  </a:lnTo>
                  <a:lnTo>
                    <a:pt x="1393" y="1282"/>
                  </a:lnTo>
                  <a:lnTo>
                    <a:pt x="1389" y="1280"/>
                  </a:lnTo>
                  <a:lnTo>
                    <a:pt x="1384" y="1278"/>
                  </a:lnTo>
                  <a:lnTo>
                    <a:pt x="1393" y="1278"/>
                  </a:lnTo>
                  <a:lnTo>
                    <a:pt x="1369" y="1267"/>
                  </a:lnTo>
                  <a:lnTo>
                    <a:pt x="1344" y="1256"/>
                  </a:lnTo>
                  <a:lnTo>
                    <a:pt x="1348" y="1255"/>
                  </a:lnTo>
                  <a:lnTo>
                    <a:pt x="1352" y="1254"/>
                  </a:lnTo>
                  <a:lnTo>
                    <a:pt x="1355" y="1252"/>
                  </a:lnTo>
                  <a:lnTo>
                    <a:pt x="1359" y="1254"/>
                  </a:lnTo>
                  <a:lnTo>
                    <a:pt x="1367" y="1254"/>
                  </a:lnTo>
                  <a:lnTo>
                    <a:pt x="1375" y="1255"/>
                  </a:lnTo>
                  <a:lnTo>
                    <a:pt x="1384" y="1255"/>
                  </a:lnTo>
                  <a:lnTo>
                    <a:pt x="1392" y="1254"/>
                  </a:lnTo>
                  <a:lnTo>
                    <a:pt x="1397" y="1250"/>
                  </a:lnTo>
                  <a:lnTo>
                    <a:pt x="1399" y="1245"/>
                  </a:lnTo>
                  <a:lnTo>
                    <a:pt x="1398" y="1235"/>
                  </a:lnTo>
                  <a:lnTo>
                    <a:pt x="1394" y="1226"/>
                  </a:lnTo>
                  <a:lnTo>
                    <a:pt x="1390" y="1220"/>
                  </a:lnTo>
                  <a:lnTo>
                    <a:pt x="1384" y="1216"/>
                  </a:lnTo>
                  <a:lnTo>
                    <a:pt x="1375" y="1214"/>
                  </a:lnTo>
                  <a:lnTo>
                    <a:pt x="1369" y="1214"/>
                  </a:lnTo>
                  <a:lnTo>
                    <a:pt x="1365" y="1214"/>
                  </a:lnTo>
                  <a:lnTo>
                    <a:pt x="1363" y="1213"/>
                  </a:lnTo>
                  <a:lnTo>
                    <a:pt x="1362" y="1211"/>
                  </a:lnTo>
                  <a:lnTo>
                    <a:pt x="1360" y="1209"/>
                  </a:lnTo>
                  <a:lnTo>
                    <a:pt x="1359" y="1206"/>
                  </a:lnTo>
                  <a:lnTo>
                    <a:pt x="1358" y="1203"/>
                  </a:lnTo>
                  <a:lnTo>
                    <a:pt x="1357" y="1199"/>
                  </a:lnTo>
                  <a:lnTo>
                    <a:pt x="1355" y="1196"/>
                  </a:lnTo>
                  <a:lnTo>
                    <a:pt x="1354" y="1193"/>
                  </a:lnTo>
                  <a:lnTo>
                    <a:pt x="1353" y="1190"/>
                  </a:lnTo>
                  <a:lnTo>
                    <a:pt x="1350" y="1188"/>
                  </a:lnTo>
                  <a:lnTo>
                    <a:pt x="1348" y="1185"/>
                  </a:lnTo>
                  <a:lnTo>
                    <a:pt x="1347" y="1184"/>
                  </a:lnTo>
                  <a:lnTo>
                    <a:pt x="1344" y="1183"/>
                  </a:lnTo>
                  <a:lnTo>
                    <a:pt x="1342" y="1184"/>
                  </a:lnTo>
                  <a:lnTo>
                    <a:pt x="1340" y="1185"/>
                  </a:lnTo>
                  <a:lnTo>
                    <a:pt x="1338" y="1188"/>
                  </a:lnTo>
                  <a:lnTo>
                    <a:pt x="1338" y="1190"/>
                  </a:lnTo>
                  <a:lnTo>
                    <a:pt x="1338" y="1191"/>
                  </a:lnTo>
                  <a:lnTo>
                    <a:pt x="1337" y="1190"/>
                  </a:lnTo>
                  <a:lnTo>
                    <a:pt x="1335" y="1190"/>
                  </a:lnTo>
                  <a:lnTo>
                    <a:pt x="1334" y="1188"/>
                  </a:lnTo>
                  <a:lnTo>
                    <a:pt x="1333" y="1185"/>
                  </a:lnTo>
                  <a:lnTo>
                    <a:pt x="1330" y="1181"/>
                  </a:lnTo>
                  <a:lnTo>
                    <a:pt x="1327" y="1179"/>
                  </a:lnTo>
                  <a:lnTo>
                    <a:pt x="1324" y="1178"/>
                  </a:lnTo>
                  <a:lnTo>
                    <a:pt x="1319" y="1178"/>
                  </a:lnTo>
                  <a:lnTo>
                    <a:pt x="1313" y="1178"/>
                  </a:lnTo>
                  <a:lnTo>
                    <a:pt x="1309" y="1180"/>
                  </a:lnTo>
                  <a:lnTo>
                    <a:pt x="1307" y="1185"/>
                  </a:lnTo>
                  <a:lnTo>
                    <a:pt x="1306" y="1191"/>
                  </a:lnTo>
                  <a:lnTo>
                    <a:pt x="1303" y="1196"/>
                  </a:lnTo>
                  <a:lnTo>
                    <a:pt x="1299" y="1201"/>
                  </a:lnTo>
                  <a:lnTo>
                    <a:pt x="1292" y="1204"/>
                  </a:lnTo>
                  <a:lnTo>
                    <a:pt x="1286" y="1206"/>
                  </a:lnTo>
                  <a:lnTo>
                    <a:pt x="1281" y="1209"/>
                  </a:lnTo>
                  <a:lnTo>
                    <a:pt x="1277" y="1211"/>
                  </a:lnTo>
                  <a:lnTo>
                    <a:pt x="1273" y="1214"/>
                  </a:lnTo>
                  <a:lnTo>
                    <a:pt x="1269" y="1216"/>
                  </a:lnTo>
                  <a:lnTo>
                    <a:pt x="1267" y="1219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59" y="1222"/>
                  </a:lnTo>
                  <a:lnTo>
                    <a:pt x="1254" y="1220"/>
                  </a:lnTo>
                  <a:lnTo>
                    <a:pt x="1257" y="1219"/>
                  </a:lnTo>
                  <a:lnTo>
                    <a:pt x="1259" y="1217"/>
                  </a:lnTo>
                  <a:lnTo>
                    <a:pt x="1169" y="1174"/>
                  </a:lnTo>
                  <a:lnTo>
                    <a:pt x="1080" y="1129"/>
                  </a:lnTo>
                  <a:lnTo>
                    <a:pt x="984" y="1076"/>
                  </a:lnTo>
                  <a:lnTo>
                    <a:pt x="892" y="1021"/>
                  </a:lnTo>
                  <a:lnTo>
                    <a:pt x="805" y="966"/>
                  </a:lnTo>
                  <a:lnTo>
                    <a:pt x="720" y="912"/>
                  </a:lnTo>
                  <a:lnTo>
                    <a:pt x="640" y="859"/>
                  </a:lnTo>
                  <a:lnTo>
                    <a:pt x="564" y="810"/>
                  </a:lnTo>
                  <a:lnTo>
                    <a:pt x="492" y="764"/>
                  </a:lnTo>
                  <a:lnTo>
                    <a:pt x="426" y="723"/>
                  </a:lnTo>
                  <a:lnTo>
                    <a:pt x="363" y="685"/>
                  </a:lnTo>
                  <a:lnTo>
                    <a:pt x="302" y="654"/>
                  </a:lnTo>
                  <a:lnTo>
                    <a:pt x="244" y="629"/>
                  </a:lnTo>
                  <a:lnTo>
                    <a:pt x="188" y="609"/>
                  </a:lnTo>
                  <a:lnTo>
                    <a:pt x="133" y="596"/>
                  </a:lnTo>
                  <a:lnTo>
                    <a:pt x="81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66" y="587"/>
                  </a:lnTo>
                  <a:lnTo>
                    <a:pt x="66" y="587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2" y="588"/>
                  </a:lnTo>
                  <a:lnTo>
                    <a:pt x="62" y="591"/>
                  </a:lnTo>
                  <a:lnTo>
                    <a:pt x="35" y="592"/>
                  </a:lnTo>
                  <a:lnTo>
                    <a:pt x="10" y="596"/>
                  </a:lnTo>
                  <a:lnTo>
                    <a:pt x="10" y="593"/>
                  </a:lnTo>
                  <a:lnTo>
                    <a:pt x="11" y="591"/>
                  </a:lnTo>
                  <a:lnTo>
                    <a:pt x="13" y="588"/>
                  </a:lnTo>
                  <a:lnTo>
                    <a:pt x="14" y="586"/>
                  </a:lnTo>
                  <a:lnTo>
                    <a:pt x="14" y="584"/>
                  </a:lnTo>
                  <a:lnTo>
                    <a:pt x="13" y="583"/>
                  </a:lnTo>
                  <a:lnTo>
                    <a:pt x="13" y="583"/>
                  </a:lnTo>
                  <a:lnTo>
                    <a:pt x="11" y="583"/>
                  </a:lnTo>
                  <a:lnTo>
                    <a:pt x="10" y="583"/>
                  </a:lnTo>
                  <a:lnTo>
                    <a:pt x="5" y="581"/>
                  </a:lnTo>
                  <a:lnTo>
                    <a:pt x="1" y="576"/>
                  </a:lnTo>
                  <a:lnTo>
                    <a:pt x="0" y="571"/>
                  </a:lnTo>
                  <a:lnTo>
                    <a:pt x="1" y="562"/>
                  </a:lnTo>
                  <a:lnTo>
                    <a:pt x="5" y="560"/>
                  </a:lnTo>
                  <a:lnTo>
                    <a:pt x="9" y="557"/>
                  </a:lnTo>
                  <a:lnTo>
                    <a:pt x="13" y="553"/>
                  </a:lnTo>
                  <a:lnTo>
                    <a:pt x="16" y="552"/>
                  </a:lnTo>
                  <a:lnTo>
                    <a:pt x="19" y="548"/>
                  </a:lnTo>
                  <a:lnTo>
                    <a:pt x="21" y="545"/>
                  </a:lnTo>
                  <a:lnTo>
                    <a:pt x="25" y="541"/>
                  </a:lnTo>
                  <a:lnTo>
                    <a:pt x="29" y="536"/>
                  </a:lnTo>
                  <a:lnTo>
                    <a:pt x="34" y="531"/>
                  </a:lnTo>
                  <a:lnTo>
                    <a:pt x="39" y="526"/>
                  </a:lnTo>
                  <a:lnTo>
                    <a:pt x="44" y="524"/>
                  </a:lnTo>
                  <a:lnTo>
                    <a:pt x="46" y="525"/>
                  </a:lnTo>
                  <a:lnTo>
                    <a:pt x="47" y="527"/>
                  </a:lnTo>
                  <a:lnTo>
                    <a:pt x="46" y="529"/>
                  </a:lnTo>
                  <a:lnTo>
                    <a:pt x="46" y="531"/>
                  </a:lnTo>
                  <a:lnTo>
                    <a:pt x="45" y="532"/>
                  </a:lnTo>
                  <a:lnTo>
                    <a:pt x="44" y="535"/>
                  </a:lnTo>
                  <a:lnTo>
                    <a:pt x="44" y="536"/>
                  </a:lnTo>
                  <a:lnTo>
                    <a:pt x="44" y="537"/>
                  </a:lnTo>
                  <a:lnTo>
                    <a:pt x="46" y="537"/>
                  </a:lnTo>
                  <a:lnTo>
                    <a:pt x="47" y="538"/>
                  </a:lnTo>
                  <a:lnTo>
                    <a:pt x="50" y="538"/>
                  </a:lnTo>
                  <a:lnTo>
                    <a:pt x="51" y="538"/>
                  </a:lnTo>
                  <a:lnTo>
                    <a:pt x="51" y="538"/>
                  </a:lnTo>
                  <a:lnTo>
                    <a:pt x="54" y="538"/>
                  </a:lnTo>
                  <a:lnTo>
                    <a:pt x="56" y="538"/>
                  </a:lnTo>
                  <a:lnTo>
                    <a:pt x="59" y="538"/>
                  </a:lnTo>
                  <a:lnTo>
                    <a:pt x="61" y="538"/>
                  </a:lnTo>
                  <a:lnTo>
                    <a:pt x="65" y="537"/>
                  </a:lnTo>
                  <a:lnTo>
                    <a:pt x="66" y="536"/>
                  </a:lnTo>
                  <a:lnTo>
                    <a:pt x="69" y="533"/>
                  </a:lnTo>
                  <a:lnTo>
                    <a:pt x="70" y="530"/>
                  </a:lnTo>
                  <a:lnTo>
                    <a:pt x="70" y="529"/>
                  </a:lnTo>
                  <a:lnTo>
                    <a:pt x="69" y="527"/>
                  </a:lnTo>
                  <a:lnTo>
                    <a:pt x="67" y="526"/>
                  </a:lnTo>
                  <a:lnTo>
                    <a:pt x="66" y="526"/>
                  </a:lnTo>
                  <a:lnTo>
                    <a:pt x="65" y="526"/>
                  </a:lnTo>
                  <a:lnTo>
                    <a:pt x="64" y="526"/>
                  </a:lnTo>
                  <a:lnTo>
                    <a:pt x="64" y="525"/>
                  </a:lnTo>
                  <a:lnTo>
                    <a:pt x="64" y="525"/>
                  </a:lnTo>
                  <a:lnTo>
                    <a:pt x="64" y="522"/>
                  </a:lnTo>
                  <a:lnTo>
                    <a:pt x="65" y="520"/>
                  </a:lnTo>
                  <a:lnTo>
                    <a:pt x="66" y="517"/>
                  </a:lnTo>
                  <a:lnTo>
                    <a:pt x="66" y="514"/>
                  </a:lnTo>
                  <a:lnTo>
                    <a:pt x="65" y="511"/>
                  </a:lnTo>
                  <a:lnTo>
                    <a:pt x="62" y="510"/>
                  </a:lnTo>
                  <a:lnTo>
                    <a:pt x="60" y="507"/>
                  </a:lnTo>
                  <a:lnTo>
                    <a:pt x="57" y="506"/>
                  </a:lnTo>
                  <a:lnTo>
                    <a:pt x="56" y="506"/>
                  </a:lnTo>
                  <a:lnTo>
                    <a:pt x="54" y="507"/>
                  </a:lnTo>
                  <a:lnTo>
                    <a:pt x="50" y="506"/>
                  </a:lnTo>
                  <a:lnTo>
                    <a:pt x="47" y="504"/>
                  </a:lnTo>
                  <a:lnTo>
                    <a:pt x="49" y="499"/>
                  </a:lnTo>
                  <a:lnTo>
                    <a:pt x="50" y="492"/>
                  </a:lnTo>
                  <a:lnTo>
                    <a:pt x="51" y="486"/>
                  </a:lnTo>
                  <a:lnTo>
                    <a:pt x="51" y="481"/>
                  </a:lnTo>
                  <a:lnTo>
                    <a:pt x="50" y="479"/>
                  </a:lnTo>
                  <a:lnTo>
                    <a:pt x="49" y="476"/>
                  </a:lnTo>
                  <a:lnTo>
                    <a:pt x="47" y="474"/>
                  </a:lnTo>
                  <a:lnTo>
                    <a:pt x="46" y="473"/>
                  </a:lnTo>
                  <a:lnTo>
                    <a:pt x="45" y="469"/>
                  </a:lnTo>
                  <a:lnTo>
                    <a:pt x="42" y="465"/>
                  </a:lnTo>
                  <a:lnTo>
                    <a:pt x="40" y="463"/>
                  </a:lnTo>
                  <a:lnTo>
                    <a:pt x="39" y="463"/>
                  </a:lnTo>
                  <a:lnTo>
                    <a:pt x="36" y="460"/>
                  </a:lnTo>
                  <a:lnTo>
                    <a:pt x="34" y="459"/>
                  </a:lnTo>
                  <a:lnTo>
                    <a:pt x="31" y="458"/>
                  </a:lnTo>
                  <a:lnTo>
                    <a:pt x="29" y="456"/>
                  </a:lnTo>
                  <a:lnTo>
                    <a:pt x="27" y="456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4"/>
                  </a:lnTo>
                  <a:lnTo>
                    <a:pt x="30" y="453"/>
                  </a:lnTo>
                  <a:lnTo>
                    <a:pt x="32" y="451"/>
                  </a:lnTo>
                  <a:lnTo>
                    <a:pt x="34" y="449"/>
                  </a:lnTo>
                  <a:lnTo>
                    <a:pt x="35" y="445"/>
                  </a:lnTo>
                  <a:lnTo>
                    <a:pt x="36" y="441"/>
                  </a:lnTo>
                  <a:lnTo>
                    <a:pt x="36" y="439"/>
                  </a:lnTo>
                  <a:lnTo>
                    <a:pt x="37" y="435"/>
                  </a:lnTo>
                  <a:lnTo>
                    <a:pt x="39" y="432"/>
                  </a:lnTo>
                  <a:lnTo>
                    <a:pt x="41" y="428"/>
                  </a:lnTo>
                  <a:lnTo>
                    <a:pt x="44" y="427"/>
                  </a:lnTo>
                  <a:lnTo>
                    <a:pt x="46" y="425"/>
                  </a:lnTo>
                  <a:lnTo>
                    <a:pt x="49" y="425"/>
                  </a:lnTo>
                  <a:lnTo>
                    <a:pt x="51" y="425"/>
                  </a:lnTo>
                  <a:lnTo>
                    <a:pt x="54" y="423"/>
                  </a:lnTo>
                  <a:lnTo>
                    <a:pt x="56" y="420"/>
                  </a:lnTo>
                  <a:lnTo>
                    <a:pt x="67" y="409"/>
                  </a:lnTo>
                  <a:lnTo>
                    <a:pt x="75" y="394"/>
                  </a:lnTo>
                  <a:lnTo>
                    <a:pt x="76" y="390"/>
                  </a:lnTo>
                  <a:lnTo>
                    <a:pt x="76" y="387"/>
                  </a:lnTo>
                  <a:lnTo>
                    <a:pt x="76" y="382"/>
                  </a:lnTo>
                  <a:lnTo>
                    <a:pt x="77" y="378"/>
                  </a:lnTo>
                  <a:lnTo>
                    <a:pt x="80" y="376"/>
                  </a:lnTo>
                  <a:lnTo>
                    <a:pt x="82" y="372"/>
                  </a:lnTo>
                  <a:lnTo>
                    <a:pt x="86" y="368"/>
                  </a:lnTo>
                  <a:lnTo>
                    <a:pt x="87" y="366"/>
                  </a:lnTo>
                  <a:lnTo>
                    <a:pt x="88" y="363"/>
                  </a:lnTo>
                  <a:lnTo>
                    <a:pt x="90" y="359"/>
                  </a:lnTo>
                  <a:lnTo>
                    <a:pt x="91" y="354"/>
                  </a:lnTo>
                  <a:lnTo>
                    <a:pt x="92" y="352"/>
                  </a:lnTo>
                  <a:lnTo>
                    <a:pt x="93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101" y="347"/>
                  </a:lnTo>
                  <a:lnTo>
                    <a:pt x="108" y="339"/>
                  </a:lnTo>
                  <a:lnTo>
                    <a:pt x="110" y="337"/>
                  </a:lnTo>
                  <a:lnTo>
                    <a:pt x="112" y="333"/>
                  </a:lnTo>
                  <a:lnTo>
                    <a:pt x="113" y="331"/>
                  </a:lnTo>
                  <a:lnTo>
                    <a:pt x="116" y="327"/>
                  </a:lnTo>
                  <a:lnTo>
                    <a:pt x="117" y="325"/>
                  </a:lnTo>
                  <a:lnTo>
                    <a:pt x="120" y="322"/>
                  </a:lnTo>
                  <a:lnTo>
                    <a:pt x="121" y="321"/>
                  </a:lnTo>
                  <a:lnTo>
                    <a:pt x="122" y="321"/>
                  </a:lnTo>
                  <a:lnTo>
                    <a:pt x="123" y="322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3"/>
                  </a:lnTo>
                  <a:lnTo>
                    <a:pt x="132" y="321"/>
                  </a:lnTo>
                  <a:lnTo>
                    <a:pt x="136" y="318"/>
                  </a:lnTo>
                  <a:lnTo>
                    <a:pt x="141" y="316"/>
                  </a:lnTo>
                  <a:lnTo>
                    <a:pt x="145" y="310"/>
                  </a:lnTo>
                  <a:lnTo>
                    <a:pt x="150" y="302"/>
                  </a:lnTo>
                  <a:lnTo>
                    <a:pt x="155" y="295"/>
                  </a:lnTo>
                  <a:lnTo>
                    <a:pt x="158" y="292"/>
                  </a:lnTo>
                  <a:lnTo>
                    <a:pt x="162" y="295"/>
                  </a:lnTo>
                  <a:lnTo>
                    <a:pt x="162" y="300"/>
                  </a:lnTo>
                  <a:lnTo>
                    <a:pt x="161" y="305"/>
                  </a:lnTo>
                  <a:lnTo>
                    <a:pt x="158" y="311"/>
                  </a:lnTo>
                  <a:lnTo>
                    <a:pt x="158" y="316"/>
                  </a:lnTo>
                  <a:lnTo>
                    <a:pt x="161" y="318"/>
                  </a:lnTo>
                  <a:lnTo>
                    <a:pt x="162" y="321"/>
                  </a:lnTo>
                  <a:lnTo>
                    <a:pt x="164" y="323"/>
                  </a:lnTo>
                  <a:lnTo>
                    <a:pt x="164" y="323"/>
                  </a:lnTo>
                  <a:lnTo>
                    <a:pt x="166" y="323"/>
                  </a:lnTo>
                  <a:lnTo>
                    <a:pt x="167" y="323"/>
                  </a:lnTo>
                  <a:lnTo>
                    <a:pt x="168" y="322"/>
                  </a:lnTo>
                  <a:lnTo>
                    <a:pt x="169" y="321"/>
                  </a:lnTo>
                  <a:lnTo>
                    <a:pt x="169" y="318"/>
                  </a:lnTo>
                  <a:lnTo>
                    <a:pt x="168" y="317"/>
                  </a:lnTo>
                  <a:lnTo>
                    <a:pt x="167" y="316"/>
                  </a:lnTo>
                  <a:lnTo>
                    <a:pt x="167" y="315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7" y="307"/>
                  </a:lnTo>
                  <a:lnTo>
                    <a:pt x="168" y="305"/>
                  </a:lnTo>
                  <a:lnTo>
                    <a:pt x="169" y="302"/>
                  </a:lnTo>
                  <a:lnTo>
                    <a:pt x="171" y="298"/>
                  </a:lnTo>
                  <a:lnTo>
                    <a:pt x="172" y="296"/>
                  </a:lnTo>
                  <a:lnTo>
                    <a:pt x="173" y="295"/>
                  </a:lnTo>
                  <a:lnTo>
                    <a:pt x="174" y="296"/>
                  </a:lnTo>
                  <a:lnTo>
                    <a:pt x="176" y="297"/>
                  </a:lnTo>
                  <a:lnTo>
                    <a:pt x="176" y="298"/>
                  </a:lnTo>
                  <a:lnTo>
                    <a:pt x="177" y="301"/>
                  </a:lnTo>
                  <a:lnTo>
                    <a:pt x="177" y="302"/>
                  </a:lnTo>
                  <a:lnTo>
                    <a:pt x="177" y="306"/>
                  </a:lnTo>
                  <a:lnTo>
                    <a:pt x="178" y="308"/>
                  </a:lnTo>
                  <a:lnTo>
                    <a:pt x="179" y="310"/>
                  </a:lnTo>
                  <a:lnTo>
                    <a:pt x="181" y="310"/>
                  </a:lnTo>
                  <a:lnTo>
                    <a:pt x="182" y="310"/>
                  </a:lnTo>
                  <a:lnTo>
                    <a:pt x="183" y="308"/>
                  </a:lnTo>
                  <a:lnTo>
                    <a:pt x="184" y="307"/>
                  </a:lnTo>
                  <a:lnTo>
                    <a:pt x="187" y="305"/>
                  </a:lnTo>
                  <a:lnTo>
                    <a:pt x="188" y="303"/>
                  </a:lnTo>
                  <a:lnTo>
                    <a:pt x="191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3"/>
                  </a:lnTo>
                  <a:lnTo>
                    <a:pt x="197" y="303"/>
                  </a:lnTo>
                  <a:lnTo>
                    <a:pt x="198" y="305"/>
                  </a:lnTo>
                  <a:lnTo>
                    <a:pt x="198" y="311"/>
                  </a:lnTo>
                  <a:lnTo>
                    <a:pt x="199" y="312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2" y="313"/>
                  </a:lnTo>
                  <a:lnTo>
                    <a:pt x="203" y="313"/>
                  </a:lnTo>
                  <a:lnTo>
                    <a:pt x="206" y="313"/>
                  </a:lnTo>
                  <a:lnTo>
                    <a:pt x="207" y="315"/>
                  </a:lnTo>
                  <a:lnTo>
                    <a:pt x="208" y="316"/>
                  </a:lnTo>
                  <a:lnTo>
                    <a:pt x="208" y="317"/>
                  </a:lnTo>
                  <a:lnTo>
                    <a:pt x="208" y="320"/>
                  </a:lnTo>
                  <a:lnTo>
                    <a:pt x="208" y="321"/>
                  </a:lnTo>
                  <a:lnTo>
                    <a:pt x="209" y="322"/>
                  </a:lnTo>
                  <a:lnTo>
                    <a:pt x="212" y="321"/>
                  </a:lnTo>
                  <a:lnTo>
                    <a:pt x="213" y="320"/>
                  </a:lnTo>
                  <a:lnTo>
                    <a:pt x="216" y="318"/>
                  </a:lnTo>
                  <a:lnTo>
                    <a:pt x="217" y="316"/>
                  </a:lnTo>
                  <a:lnTo>
                    <a:pt x="219" y="313"/>
                  </a:lnTo>
                  <a:lnTo>
                    <a:pt x="224" y="306"/>
                  </a:lnTo>
                  <a:lnTo>
                    <a:pt x="231" y="305"/>
                  </a:lnTo>
                  <a:lnTo>
                    <a:pt x="235" y="307"/>
                  </a:lnTo>
                  <a:lnTo>
                    <a:pt x="239" y="311"/>
                  </a:lnTo>
                  <a:lnTo>
                    <a:pt x="245" y="312"/>
                  </a:lnTo>
                  <a:lnTo>
                    <a:pt x="250" y="315"/>
                  </a:lnTo>
                  <a:lnTo>
                    <a:pt x="257" y="315"/>
                  </a:lnTo>
                  <a:lnTo>
                    <a:pt x="263" y="313"/>
                  </a:lnTo>
                  <a:lnTo>
                    <a:pt x="267" y="311"/>
                  </a:lnTo>
                  <a:lnTo>
                    <a:pt x="269" y="311"/>
                  </a:lnTo>
                  <a:lnTo>
                    <a:pt x="272" y="312"/>
                  </a:lnTo>
                  <a:lnTo>
                    <a:pt x="274" y="313"/>
                  </a:lnTo>
                  <a:lnTo>
                    <a:pt x="275" y="315"/>
                  </a:lnTo>
                  <a:lnTo>
                    <a:pt x="279" y="315"/>
                  </a:lnTo>
                  <a:lnTo>
                    <a:pt x="282" y="316"/>
                  </a:lnTo>
                  <a:lnTo>
                    <a:pt x="290" y="313"/>
                  </a:lnTo>
                  <a:lnTo>
                    <a:pt x="299" y="310"/>
                  </a:lnTo>
                  <a:lnTo>
                    <a:pt x="308" y="307"/>
                  </a:lnTo>
                  <a:lnTo>
                    <a:pt x="311" y="307"/>
                  </a:lnTo>
                  <a:lnTo>
                    <a:pt x="314" y="307"/>
                  </a:lnTo>
                  <a:lnTo>
                    <a:pt x="316" y="310"/>
                  </a:lnTo>
                  <a:lnTo>
                    <a:pt x="319" y="311"/>
                  </a:lnTo>
                  <a:lnTo>
                    <a:pt x="321" y="313"/>
                  </a:lnTo>
                  <a:lnTo>
                    <a:pt x="323" y="315"/>
                  </a:lnTo>
                  <a:lnTo>
                    <a:pt x="326" y="317"/>
                  </a:lnTo>
                  <a:lnTo>
                    <a:pt x="329" y="318"/>
                  </a:lnTo>
                  <a:lnTo>
                    <a:pt x="331" y="318"/>
                  </a:lnTo>
                  <a:lnTo>
                    <a:pt x="335" y="320"/>
                  </a:lnTo>
                  <a:lnTo>
                    <a:pt x="339" y="320"/>
                  </a:lnTo>
                  <a:lnTo>
                    <a:pt x="343" y="320"/>
                  </a:lnTo>
                  <a:lnTo>
                    <a:pt x="348" y="321"/>
                  </a:lnTo>
                  <a:lnTo>
                    <a:pt x="349" y="321"/>
                  </a:lnTo>
                  <a:lnTo>
                    <a:pt x="350" y="322"/>
                  </a:lnTo>
                  <a:lnTo>
                    <a:pt x="351" y="323"/>
                  </a:lnTo>
                  <a:lnTo>
                    <a:pt x="354" y="325"/>
                  </a:lnTo>
                  <a:lnTo>
                    <a:pt x="355" y="323"/>
                  </a:lnTo>
                  <a:lnTo>
                    <a:pt x="363" y="326"/>
                  </a:lnTo>
                  <a:lnTo>
                    <a:pt x="370" y="331"/>
                  </a:lnTo>
                  <a:lnTo>
                    <a:pt x="376" y="337"/>
                  </a:lnTo>
                  <a:lnTo>
                    <a:pt x="376" y="339"/>
                  </a:lnTo>
                  <a:lnTo>
                    <a:pt x="378" y="342"/>
                  </a:lnTo>
                  <a:lnTo>
                    <a:pt x="380" y="344"/>
                  </a:lnTo>
                  <a:lnTo>
                    <a:pt x="384" y="344"/>
                  </a:lnTo>
                  <a:lnTo>
                    <a:pt x="387" y="344"/>
                  </a:lnTo>
                  <a:lnTo>
                    <a:pt x="391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402" y="347"/>
                  </a:lnTo>
                  <a:lnTo>
                    <a:pt x="405" y="337"/>
                  </a:lnTo>
                  <a:lnTo>
                    <a:pt x="404" y="335"/>
                  </a:lnTo>
                  <a:lnTo>
                    <a:pt x="404" y="333"/>
                  </a:lnTo>
                  <a:lnTo>
                    <a:pt x="401" y="332"/>
                  </a:lnTo>
                  <a:lnTo>
                    <a:pt x="400" y="331"/>
                  </a:lnTo>
                  <a:lnTo>
                    <a:pt x="399" y="330"/>
                  </a:lnTo>
                  <a:lnTo>
                    <a:pt x="396" y="328"/>
                  </a:lnTo>
                  <a:lnTo>
                    <a:pt x="397" y="325"/>
                  </a:lnTo>
                  <a:lnTo>
                    <a:pt x="404" y="320"/>
                  </a:lnTo>
                  <a:lnTo>
                    <a:pt x="410" y="315"/>
                  </a:lnTo>
                  <a:lnTo>
                    <a:pt x="416" y="311"/>
                  </a:lnTo>
                  <a:lnTo>
                    <a:pt x="420" y="307"/>
                  </a:lnTo>
                  <a:lnTo>
                    <a:pt x="422" y="305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29" y="297"/>
                  </a:lnTo>
                  <a:lnTo>
                    <a:pt x="430" y="295"/>
                  </a:lnTo>
                  <a:lnTo>
                    <a:pt x="432" y="295"/>
                  </a:lnTo>
                  <a:lnTo>
                    <a:pt x="434" y="295"/>
                  </a:lnTo>
                  <a:lnTo>
                    <a:pt x="435" y="296"/>
                  </a:lnTo>
                  <a:lnTo>
                    <a:pt x="436" y="300"/>
                  </a:lnTo>
                  <a:lnTo>
                    <a:pt x="436" y="301"/>
                  </a:lnTo>
                  <a:lnTo>
                    <a:pt x="436" y="302"/>
                  </a:lnTo>
                  <a:lnTo>
                    <a:pt x="436" y="303"/>
                  </a:lnTo>
                  <a:lnTo>
                    <a:pt x="437" y="305"/>
                  </a:lnTo>
                  <a:lnTo>
                    <a:pt x="439" y="305"/>
                  </a:lnTo>
                  <a:lnTo>
                    <a:pt x="440" y="305"/>
                  </a:lnTo>
                  <a:lnTo>
                    <a:pt x="442" y="303"/>
                  </a:lnTo>
                  <a:lnTo>
                    <a:pt x="445" y="301"/>
                  </a:lnTo>
                  <a:lnTo>
                    <a:pt x="447" y="298"/>
                  </a:lnTo>
                  <a:lnTo>
                    <a:pt x="449" y="297"/>
                  </a:lnTo>
                  <a:lnTo>
                    <a:pt x="450" y="296"/>
                  </a:lnTo>
                  <a:lnTo>
                    <a:pt x="450" y="295"/>
                  </a:lnTo>
                  <a:lnTo>
                    <a:pt x="451" y="293"/>
                  </a:lnTo>
                  <a:lnTo>
                    <a:pt x="451" y="291"/>
                  </a:lnTo>
                  <a:lnTo>
                    <a:pt x="452" y="290"/>
                  </a:lnTo>
                  <a:lnTo>
                    <a:pt x="455" y="287"/>
                  </a:lnTo>
                  <a:lnTo>
                    <a:pt x="456" y="285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5" y="281"/>
                  </a:lnTo>
                  <a:lnTo>
                    <a:pt x="468" y="281"/>
                  </a:lnTo>
                  <a:lnTo>
                    <a:pt x="471" y="280"/>
                  </a:lnTo>
                  <a:lnTo>
                    <a:pt x="473" y="277"/>
                  </a:lnTo>
                  <a:lnTo>
                    <a:pt x="476" y="275"/>
                  </a:lnTo>
                  <a:lnTo>
                    <a:pt x="477" y="271"/>
                  </a:lnTo>
                  <a:lnTo>
                    <a:pt x="480" y="267"/>
                  </a:lnTo>
                  <a:lnTo>
                    <a:pt x="483" y="264"/>
                  </a:lnTo>
                  <a:lnTo>
                    <a:pt x="487" y="260"/>
                  </a:lnTo>
                  <a:lnTo>
                    <a:pt x="491" y="259"/>
                  </a:lnTo>
                  <a:lnTo>
                    <a:pt x="493" y="259"/>
                  </a:lnTo>
                  <a:lnTo>
                    <a:pt x="496" y="261"/>
                  </a:lnTo>
                  <a:lnTo>
                    <a:pt x="498" y="261"/>
                  </a:lnTo>
                  <a:lnTo>
                    <a:pt x="498" y="262"/>
                  </a:lnTo>
                  <a:lnTo>
                    <a:pt x="500" y="264"/>
                  </a:lnTo>
                  <a:lnTo>
                    <a:pt x="500" y="266"/>
                  </a:lnTo>
                  <a:lnTo>
                    <a:pt x="500" y="267"/>
                  </a:lnTo>
                  <a:lnTo>
                    <a:pt x="498" y="270"/>
                  </a:lnTo>
                  <a:lnTo>
                    <a:pt x="498" y="271"/>
                  </a:lnTo>
                  <a:lnTo>
                    <a:pt x="500" y="275"/>
                  </a:lnTo>
                  <a:lnTo>
                    <a:pt x="503" y="274"/>
                  </a:lnTo>
                  <a:lnTo>
                    <a:pt x="507" y="271"/>
                  </a:lnTo>
                  <a:lnTo>
                    <a:pt x="511" y="266"/>
                  </a:lnTo>
                  <a:lnTo>
                    <a:pt x="516" y="261"/>
                  </a:lnTo>
                  <a:lnTo>
                    <a:pt x="518" y="256"/>
                  </a:lnTo>
                  <a:lnTo>
                    <a:pt x="520" y="252"/>
                  </a:lnTo>
                  <a:lnTo>
                    <a:pt x="522" y="247"/>
                  </a:lnTo>
                  <a:lnTo>
                    <a:pt x="522" y="241"/>
                  </a:lnTo>
                  <a:lnTo>
                    <a:pt x="523" y="234"/>
                  </a:lnTo>
                  <a:lnTo>
                    <a:pt x="524" y="228"/>
                  </a:lnTo>
                  <a:lnTo>
                    <a:pt x="527" y="225"/>
                  </a:lnTo>
                  <a:lnTo>
                    <a:pt x="533" y="226"/>
                  </a:lnTo>
                  <a:lnTo>
                    <a:pt x="537" y="233"/>
                  </a:lnTo>
                  <a:lnTo>
                    <a:pt x="539" y="240"/>
                  </a:lnTo>
                  <a:lnTo>
                    <a:pt x="542" y="249"/>
                  </a:lnTo>
                  <a:lnTo>
                    <a:pt x="543" y="257"/>
                  </a:lnTo>
                  <a:lnTo>
                    <a:pt x="544" y="262"/>
                  </a:lnTo>
                  <a:lnTo>
                    <a:pt x="546" y="270"/>
                  </a:lnTo>
                  <a:lnTo>
                    <a:pt x="549" y="277"/>
                  </a:lnTo>
                  <a:lnTo>
                    <a:pt x="553" y="281"/>
                  </a:lnTo>
                  <a:lnTo>
                    <a:pt x="556" y="281"/>
                  </a:lnTo>
                  <a:lnTo>
                    <a:pt x="561" y="277"/>
                  </a:lnTo>
                  <a:lnTo>
                    <a:pt x="564" y="272"/>
                  </a:lnTo>
                  <a:lnTo>
                    <a:pt x="567" y="266"/>
                  </a:lnTo>
                  <a:lnTo>
                    <a:pt x="567" y="261"/>
                  </a:lnTo>
                  <a:lnTo>
                    <a:pt x="568" y="260"/>
                  </a:lnTo>
                  <a:lnTo>
                    <a:pt x="569" y="259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3" y="249"/>
                  </a:lnTo>
                  <a:lnTo>
                    <a:pt x="576" y="246"/>
                  </a:lnTo>
                  <a:lnTo>
                    <a:pt x="577" y="244"/>
                  </a:lnTo>
                  <a:lnTo>
                    <a:pt x="579" y="244"/>
                  </a:lnTo>
                  <a:lnTo>
                    <a:pt x="582" y="244"/>
                  </a:lnTo>
                  <a:lnTo>
                    <a:pt x="586" y="245"/>
                  </a:lnTo>
                  <a:lnTo>
                    <a:pt x="588" y="249"/>
                  </a:lnTo>
                  <a:lnTo>
                    <a:pt x="588" y="255"/>
                  </a:lnTo>
                  <a:lnTo>
                    <a:pt x="586" y="261"/>
                  </a:lnTo>
                  <a:lnTo>
                    <a:pt x="582" y="269"/>
                  </a:lnTo>
                  <a:lnTo>
                    <a:pt x="582" y="272"/>
                  </a:lnTo>
                  <a:lnTo>
                    <a:pt x="581" y="276"/>
                  </a:lnTo>
                  <a:lnTo>
                    <a:pt x="582" y="277"/>
                  </a:lnTo>
                  <a:lnTo>
                    <a:pt x="583" y="279"/>
                  </a:lnTo>
                  <a:lnTo>
                    <a:pt x="584" y="279"/>
                  </a:lnTo>
                  <a:lnTo>
                    <a:pt x="586" y="279"/>
                  </a:lnTo>
                  <a:lnTo>
                    <a:pt x="588" y="277"/>
                  </a:lnTo>
                  <a:lnTo>
                    <a:pt x="591" y="276"/>
                  </a:lnTo>
                  <a:lnTo>
                    <a:pt x="593" y="275"/>
                  </a:lnTo>
                  <a:lnTo>
                    <a:pt x="596" y="274"/>
                  </a:lnTo>
                  <a:lnTo>
                    <a:pt x="598" y="270"/>
                  </a:lnTo>
                  <a:lnTo>
                    <a:pt x="600" y="267"/>
                  </a:lnTo>
                  <a:lnTo>
                    <a:pt x="603" y="264"/>
                  </a:lnTo>
                  <a:lnTo>
                    <a:pt x="605" y="261"/>
                  </a:lnTo>
                  <a:lnTo>
                    <a:pt x="609" y="256"/>
                  </a:lnTo>
                  <a:lnTo>
                    <a:pt x="612" y="252"/>
                  </a:lnTo>
                  <a:lnTo>
                    <a:pt x="617" y="250"/>
                  </a:lnTo>
                  <a:lnTo>
                    <a:pt x="624" y="247"/>
                  </a:lnTo>
                  <a:lnTo>
                    <a:pt x="632" y="246"/>
                  </a:lnTo>
                  <a:lnTo>
                    <a:pt x="638" y="247"/>
                  </a:lnTo>
                  <a:lnTo>
                    <a:pt x="642" y="250"/>
                  </a:lnTo>
                  <a:lnTo>
                    <a:pt x="645" y="252"/>
                  </a:lnTo>
                  <a:lnTo>
                    <a:pt x="649" y="255"/>
                  </a:lnTo>
                  <a:lnTo>
                    <a:pt x="653" y="255"/>
                  </a:lnTo>
                  <a:lnTo>
                    <a:pt x="655" y="257"/>
                  </a:lnTo>
                  <a:lnTo>
                    <a:pt x="658" y="260"/>
                  </a:lnTo>
                  <a:lnTo>
                    <a:pt x="660" y="260"/>
                  </a:lnTo>
                  <a:lnTo>
                    <a:pt x="663" y="261"/>
                  </a:lnTo>
                  <a:lnTo>
                    <a:pt x="667" y="261"/>
                  </a:lnTo>
                  <a:lnTo>
                    <a:pt x="670" y="261"/>
                  </a:lnTo>
                  <a:lnTo>
                    <a:pt x="674" y="261"/>
                  </a:lnTo>
                  <a:lnTo>
                    <a:pt x="676" y="262"/>
                  </a:lnTo>
                  <a:lnTo>
                    <a:pt x="679" y="264"/>
                  </a:lnTo>
                  <a:lnTo>
                    <a:pt x="681" y="266"/>
                  </a:lnTo>
                  <a:lnTo>
                    <a:pt x="688" y="272"/>
                  </a:lnTo>
                  <a:lnTo>
                    <a:pt x="695" y="277"/>
                  </a:lnTo>
                  <a:lnTo>
                    <a:pt x="705" y="282"/>
                  </a:lnTo>
                  <a:lnTo>
                    <a:pt x="715" y="284"/>
                  </a:lnTo>
                  <a:lnTo>
                    <a:pt x="725" y="280"/>
                  </a:lnTo>
                  <a:lnTo>
                    <a:pt x="736" y="276"/>
                  </a:lnTo>
                  <a:lnTo>
                    <a:pt x="739" y="276"/>
                  </a:lnTo>
                  <a:lnTo>
                    <a:pt x="741" y="276"/>
                  </a:lnTo>
                  <a:lnTo>
                    <a:pt x="744" y="277"/>
                  </a:lnTo>
                  <a:lnTo>
                    <a:pt x="745" y="279"/>
                  </a:lnTo>
                  <a:lnTo>
                    <a:pt x="747" y="280"/>
                  </a:lnTo>
                  <a:lnTo>
                    <a:pt x="750" y="281"/>
                  </a:lnTo>
                  <a:lnTo>
                    <a:pt x="752" y="284"/>
                  </a:lnTo>
                  <a:lnTo>
                    <a:pt x="756" y="289"/>
                  </a:lnTo>
                  <a:lnTo>
                    <a:pt x="760" y="293"/>
                  </a:lnTo>
                  <a:lnTo>
                    <a:pt x="764" y="300"/>
                  </a:lnTo>
                  <a:lnTo>
                    <a:pt x="762" y="305"/>
                  </a:lnTo>
                  <a:lnTo>
                    <a:pt x="757" y="307"/>
                  </a:lnTo>
                  <a:lnTo>
                    <a:pt x="751" y="308"/>
                  </a:lnTo>
                  <a:lnTo>
                    <a:pt x="745" y="310"/>
                  </a:lnTo>
                  <a:lnTo>
                    <a:pt x="739" y="312"/>
                  </a:lnTo>
                  <a:lnTo>
                    <a:pt x="734" y="318"/>
                  </a:lnTo>
                  <a:lnTo>
                    <a:pt x="734" y="322"/>
                  </a:lnTo>
                  <a:lnTo>
                    <a:pt x="734" y="326"/>
                  </a:lnTo>
                  <a:lnTo>
                    <a:pt x="736" y="328"/>
                  </a:lnTo>
                  <a:lnTo>
                    <a:pt x="738" y="331"/>
                  </a:lnTo>
                  <a:lnTo>
                    <a:pt x="740" y="332"/>
                  </a:lnTo>
                  <a:lnTo>
                    <a:pt x="744" y="332"/>
                  </a:lnTo>
                  <a:lnTo>
                    <a:pt x="746" y="332"/>
                  </a:lnTo>
                  <a:lnTo>
                    <a:pt x="750" y="331"/>
                  </a:lnTo>
                  <a:lnTo>
                    <a:pt x="757" y="332"/>
                  </a:lnTo>
                  <a:lnTo>
                    <a:pt x="765" y="335"/>
                  </a:lnTo>
                  <a:lnTo>
                    <a:pt x="771" y="337"/>
                  </a:lnTo>
                  <a:lnTo>
                    <a:pt x="780" y="338"/>
                  </a:lnTo>
                  <a:lnTo>
                    <a:pt x="789" y="337"/>
                  </a:lnTo>
                  <a:lnTo>
                    <a:pt x="799" y="331"/>
                  </a:lnTo>
                  <a:lnTo>
                    <a:pt x="810" y="325"/>
                  </a:lnTo>
                  <a:lnTo>
                    <a:pt x="821" y="320"/>
                  </a:lnTo>
                  <a:lnTo>
                    <a:pt x="833" y="318"/>
                  </a:lnTo>
                  <a:lnTo>
                    <a:pt x="846" y="322"/>
                  </a:lnTo>
                  <a:lnTo>
                    <a:pt x="857" y="328"/>
                  </a:lnTo>
                  <a:lnTo>
                    <a:pt x="867" y="337"/>
                  </a:lnTo>
                  <a:lnTo>
                    <a:pt x="871" y="338"/>
                  </a:lnTo>
                  <a:lnTo>
                    <a:pt x="872" y="338"/>
                  </a:lnTo>
                  <a:lnTo>
                    <a:pt x="875" y="337"/>
                  </a:lnTo>
                  <a:lnTo>
                    <a:pt x="875" y="336"/>
                  </a:lnTo>
                  <a:lnTo>
                    <a:pt x="876" y="333"/>
                  </a:lnTo>
                  <a:lnTo>
                    <a:pt x="876" y="331"/>
                  </a:lnTo>
                  <a:lnTo>
                    <a:pt x="875" y="328"/>
                  </a:lnTo>
                  <a:lnTo>
                    <a:pt x="875" y="325"/>
                  </a:lnTo>
                  <a:lnTo>
                    <a:pt x="875" y="322"/>
                  </a:lnTo>
                  <a:lnTo>
                    <a:pt x="875" y="320"/>
                  </a:lnTo>
                  <a:lnTo>
                    <a:pt x="876" y="318"/>
                  </a:lnTo>
                  <a:lnTo>
                    <a:pt x="877" y="316"/>
                  </a:lnTo>
                  <a:lnTo>
                    <a:pt x="881" y="313"/>
                  </a:lnTo>
                  <a:lnTo>
                    <a:pt x="885" y="311"/>
                  </a:lnTo>
                  <a:lnTo>
                    <a:pt x="887" y="308"/>
                  </a:lnTo>
                  <a:lnTo>
                    <a:pt x="891" y="305"/>
                  </a:lnTo>
                  <a:lnTo>
                    <a:pt x="893" y="303"/>
                  </a:lnTo>
                  <a:lnTo>
                    <a:pt x="894" y="301"/>
                  </a:lnTo>
                  <a:lnTo>
                    <a:pt x="897" y="300"/>
                  </a:lnTo>
                  <a:lnTo>
                    <a:pt x="899" y="298"/>
                  </a:lnTo>
                  <a:lnTo>
                    <a:pt x="902" y="297"/>
                  </a:lnTo>
                  <a:lnTo>
                    <a:pt x="904" y="295"/>
                  </a:lnTo>
                  <a:lnTo>
                    <a:pt x="908" y="290"/>
                  </a:lnTo>
                  <a:lnTo>
                    <a:pt x="914" y="285"/>
                  </a:lnTo>
                  <a:lnTo>
                    <a:pt x="923" y="281"/>
                  </a:lnTo>
                  <a:lnTo>
                    <a:pt x="931" y="279"/>
                  </a:lnTo>
                  <a:lnTo>
                    <a:pt x="936" y="279"/>
                  </a:lnTo>
                  <a:lnTo>
                    <a:pt x="942" y="281"/>
                  </a:lnTo>
                  <a:lnTo>
                    <a:pt x="946" y="287"/>
                  </a:lnTo>
                  <a:lnTo>
                    <a:pt x="951" y="292"/>
                  </a:lnTo>
                  <a:lnTo>
                    <a:pt x="957" y="295"/>
                  </a:lnTo>
                  <a:lnTo>
                    <a:pt x="958" y="295"/>
                  </a:lnTo>
                  <a:lnTo>
                    <a:pt x="961" y="293"/>
                  </a:lnTo>
                  <a:lnTo>
                    <a:pt x="963" y="292"/>
                  </a:lnTo>
                  <a:lnTo>
                    <a:pt x="965" y="291"/>
                  </a:lnTo>
                  <a:lnTo>
                    <a:pt x="968" y="289"/>
                  </a:lnTo>
                  <a:lnTo>
                    <a:pt x="970" y="287"/>
                  </a:lnTo>
                  <a:lnTo>
                    <a:pt x="972" y="286"/>
                  </a:lnTo>
                  <a:lnTo>
                    <a:pt x="973" y="286"/>
                  </a:lnTo>
                  <a:lnTo>
                    <a:pt x="974" y="287"/>
                  </a:lnTo>
                  <a:lnTo>
                    <a:pt x="977" y="289"/>
                  </a:lnTo>
                  <a:lnTo>
                    <a:pt x="978" y="291"/>
                  </a:lnTo>
                  <a:lnTo>
                    <a:pt x="979" y="293"/>
                  </a:lnTo>
                  <a:lnTo>
                    <a:pt x="980" y="296"/>
                  </a:lnTo>
                  <a:lnTo>
                    <a:pt x="982" y="298"/>
                  </a:lnTo>
                  <a:lnTo>
                    <a:pt x="983" y="300"/>
                  </a:lnTo>
                  <a:lnTo>
                    <a:pt x="984" y="302"/>
                  </a:lnTo>
                  <a:lnTo>
                    <a:pt x="988" y="305"/>
                  </a:lnTo>
                  <a:lnTo>
                    <a:pt x="992" y="306"/>
                  </a:lnTo>
                  <a:lnTo>
                    <a:pt x="995" y="307"/>
                  </a:lnTo>
                  <a:lnTo>
                    <a:pt x="998" y="307"/>
                  </a:lnTo>
                  <a:lnTo>
                    <a:pt x="1012" y="305"/>
                  </a:lnTo>
                  <a:lnTo>
                    <a:pt x="1025" y="301"/>
                  </a:lnTo>
                  <a:lnTo>
                    <a:pt x="1039" y="298"/>
                  </a:lnTo>
                  <a:lnTo>
                    <a:pt x="1053" y="300"/>
                  </a:lnTo>
                  <a:lnTo>
                    <a:pt x="1056" y="300"/>
                  </a:lnTo>
                  <a:lnTo>
                    <a:pt x="1059" y="301"/>
                  </a:lnTo>
                  <a:lnTo>
                    <a:pt x="1061" y="301"/>
                  </a:lnTo>
                  <a:lnTo>
                    <a:pt x="1065" y="301"/>
                  </a:lnTo>
                  <a:lnTo>
                    <a:pt x="1068" y="301"/>
                  </a:lnTo>
                  <a:lnTo>
                    <a:pt x="1069" y="300"/>
                  </a:lnTo>
                  <a:lnTo>
                    <a:pt x="1073" y="298"/>
                  </a:lnTo>
                  <a:lnTo>
                    <a:pt x="1075" y="296"/>
                  </a:lnTo>
                  <a:lnTo>
                    <a:pt x="1076" y="295"/>
                  </a:lnTo>
                  <a:lnTo>
                    <a:pt x="1078" y="292"/>
                  </a:lnTo>
                  <a:lnTo>
                    <a:pt x="1078" y="289"/>
                  </a:lnTo>
                  <a:lnTo>
                    <a:pt x="1079" y="286"/>
                  </a:lnTo>
                  <a:lnTo>
                    <a:pt x="1079" y="284"/>
                  </a:lnTo>
                  <a:lnTo>
                    <a:pt x="1084" y="279"/>
                  </a:lnTo>
                  <a:lnTo>
                    <a:pt x="1091" y="276"/>
                  </a:lnTo>
                  <a:lnTo>
                    <a:pt x="1100" y="275"/>
                  </a:lnTo>
                  <a:lnTo>
                    <a:pt x="1107" y="274"/>
                  </a:lnTo>
                  <a:lnTo>
                    <a:pt x="1111" y="274"/>
                  </a:lnTo>
                  <a:lnTo>
                    <a:pt x="1116" y="272"/>
                  </a:lnTo>
                  <a:lnTo>
                    <a:pt x="1110" y="272"/>
                  </a:lnTo>
                  <a:lnTo>
                    <a:pt x="1105" y="271"/>
                  </a:lnTo>
                  <a:lnTo>
                    <a:pt x="1100" y="270"/>
                  </a:lnTo>
                  <a:lnTo>
                    <a:pt x="1096" y="267"/>
                  </a:lnTo>
                  <a:lnTo>
                    <a:pt x="1093" y="262"/>
                  </a:lnTo>
                  <a:lnTo>
                    <a:pt x="1090" y="256"/>
                  </a:lnTo>
                  <a:lnTo>
                    <a:pt x="1088" y="250"/>
                  </a:lnTo>
                  <a:lnTo>
                    <a:pt x="1085" y="246"/>
                  </a:lnTo>
                  <a:lnTo>
                    <a:pt x="1080" y="245"/>
                  </a:lnTo>
                  <a:lnTo>
                    <a:pt x="1079" y="245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3" y="245"/>
                  </a:lnTo>
                  <a:lnTo>
                    <a:pt x="1071" y="245"/>
                  </a:lnTo>
                  <a:lnTo>
                    <a:pt x="1069" y="244"/>
                  </a:lnTo>
                  <a:lnTo>
                    <a:pt x="1068" y="242"/>
                  </a:lnTo>
                  <a:lnTo>
                    <a:pt x="1068" y="240"/>
                  </a:lnTo>
                  <a:lnTo>
                    <a:pt x="1068" y="235"/>
                  </a:lnTo>
                  <a:lnTo>
                    <a:pt x="1069" y="231"/>
                  </a:lnTo>
                  <a:lnTo>
                    <a:pt x="1071" y="228"/>
                  </a:lnTo>
                  <a:lnTo>
                    <a:pt x="1075" y="225"/>
                  </a:lnTo>
                  <a:lnTo>
                    <a:pt x="1089" y="204"/>
                  </a:lnTo>
                  <a:lnTo>
                    <a:pt x="1101" y="183"/>
                  </a:lnTo>
                  <a:lnTo>
                    <a:pt x="1105" y="179"/>
                  </a:lnTo>
                  <a:lnTo>
                    <a:pt x="1107" y="178"/>
                  </a:lnTo>
                  <a:lnTo>
                    <a:pt x="1111" y="177"/>
                  </a:lnTo>
                  <a:lnTo>
                    <a:pt x="1114" y="177"/>
                  </a:lnTo>
                  <a:lnTo>
                    <a:pt x="1116" y="179"/>
                  </a:lnTo>
                  <a:lnTo>
                    <a:pt x="1117" y="182"/>
                  </a:lnTo>
                  <a:lnTo>
                    <a:pt x="1120" y="185"/>
                  </a:lnTo>
                  <a:lnTo>
                    <a:pt x="1119" y="189"/>
                  </a:lnTo>
                  <a:lnTo>
                    <a:pt x="1119" y="193"/>
                  </a:lnTo>
                  <a:lnTo>
                    <a:pt x="1119" y="195"/>
                  </a:lnTo>
                  <a:lnTo>
                    <a:pt x="1120" y="199"/>
                  </a:lnTo>
                  <a:lnTo>
                    <a:pt x="1122" y="203"/>
                  </a:lnTo>
                  <a:lnTo>
                    <a:pt x="1126" y="206"/>
                  </a:lnTo>
                  <a:lnTo>
                    <a:pt x="1130" y="210"/>
                  </a:lnTo>
                  <a:lnTo>
                    <a:pt x="1132" y="213"/>
                  </a:lnTo>
                  <a:lnTo>
                    <a:pt x="1135" y="216"/>
                  </a:lnTo>
                  <a:lnTo>
                    <a:pt x="1141" y="225"/>
                  </a:lnTo>
                  <a:lnTo>
                    <a:pt x="1149" y="235"/>
                  </a:lnTo>
                  <a:lnTo>
                    <a:pt x="1154" y="245"/>
                  </a:lnTo>
                  <a:lnTo>
                    <a:pt x="1152" y="251"/>
                  </a:lnTo>
                  <a:lnTo>
                    <a:pt x="1149" y="257"/>
                  </a:lnTo>
                  <a:lnTo>
                    <a:pt x="1141" y="264"/>
                  </a:lnTo>
                  <a:lnTo>
                    <a:pt x="1134" y="269"/>
                  </a:lnTo>
                  <a:lnTo>
                    <a:pt x="1127" y="271"/>
                  </a:lnTo>
                  <a:lnTo>
                    <a:pt x="1122" y="271"/>
                  </a:lnTo>
                  <a:lnTo>
                    <a:pt x="1117" y="272"/>
                  </a:lnTo>
                  <a:lnTo>
                    <a:pt x="1120" y="272"/>
                  </a:lnTo>
                  <a:lnTo>
                    <a:pt x="1122" y="274"/>
                  </a:lnTo>
                  <a:lnTo>
                    <a:pt x="1124" y="276"/>
                  </a:lnTo>
                  <a:lnTo>
                    <a:pt x="1125" y="279"/>
                  </a:lnTo>
                  <a:lnTo>
                    <a:pt x="1126" y="281"/>
                  </a:lnTo>
                  <a:lnTo>
                    <a:pt x="1127" y="284"/>
                  </a:lnTo>
                  <a:lnTo>
                    <a:pt x="1129" y="286"/>
                  </a:lnTo>
                  <a:lnTo>
                    <a:pt x="1131" y="290"/>
                  </a:lnTo>
                  <a:lnTo>
                    <a:pt x="1132" y="293"/>
                  </a:lnTo>
                  <a:lnTo>
                    <a:pt x="1132" y="297"/>
                  </a:lnTo>
                  <a:lnTo>
                    <a:pt x="1131" y="301"/>
                  </a:lnTo>
                  <a:lnTo>
                    <a:pt x="1129" y="305"/>
                  </a:lnTo>
                  <a:lnTo>
                    <a:pt x="1127" y="313"/>
                  </a:lnTo>
                  <a:lnTo>
                    <a:pt x="1130" y="321"/>
                  </a:lnTo>
                  <a:lnTo>
                    <a:pt x="1136" y="326"/>
                  </a:lnTo>
                  <a:lnTo>
                    <a:pt x="1142" y="328"/>
                  </a:lnTo>
                  <a:lnTo>
                    <a:pt x="1150" y="323"/>
                  </a:lnTo>
                  <a:lnTo>
                    <a:pt x="1152" y="315"/>
                  </a:lnTo>
                  <a:lnTo>
                    <a:pt x="1150" y="307"/>
                  </a:lnTo>
                  <a:lnTo>
                    <a:pt x="1147" y="301"/>
                  </a:lnTo>
                  <a:lnTo>
                    <a:pt x="1145" y="293"/>
                  </a:lnTo>
                  <a:lnTo>
                    <a:pt x="1147" y="287"/>
                  </a:lnTo>
                  <a:lnTo>
                    <a:pt x="1150" y="284"/>
                  </a:lnTo>
                  <a:lnTo>
                    <a:pt x="1155" y="279"/>
                  </a:lnTo>
                  <a:lnTo>
                    <a:pt x="1162" y="272"/>
                  </a:lnTo>
                  <a:lnTo>
                    <a:pt x="1170" y="266"/>
                  </a:lnTo>
                  <a:lnTo>
                    <a:pt x="1177" y="260"/>
                  </a:lnTo>
                  <a:lnTo>
                    <a:pt x="1182" y="255"/>
                  </a:lnTo>
                  <a:lnTo>
                    <a:pt x="1186" y="249"/>
                  </a:lnTo>
                  <a:lnTo>
                    <a:pt x="1185" y="245"/>
                  </a:lnTo>
                  <a:lnTo>
                    <a:pt x="1179" y="242"/>
                  </a:lnTo>
                  <a:lnTo>
                    <a:pt x="1175" y="242"/>
                  </a:lnTo>
                  <a:lnTo>
                    <a:pt x="1172" y="241"/>
                  </a:lnTo>
                  <a:lnTo>
                    <a:pt x="1169" y="240"/>
                  </a:lnTo>
                  <a:lnTo>
                    <a:pt x="1167" y="238"/>
                  </a:lnTo>
                  <a:lnTo>
                    <a:pt x="1166" y="235"/>
                  </a:lnTo>
                  <a:lnTo>
                    <a:pt x="1166" y="231"/>
                  </a:lnTo>
                  <a:lnTo>
                    <a:pt x="1166" y="229"/>
                  </a:lnTo>
                  <a:lnTo>
                    <a:pt x="1167" y="225"/>
                  </a:lnTo>
                  <a:lnTo>
                    <a:pt x="1169" y="223"/>
                  </a:lnTo>
                  <a:lnTo>
                    <a:pt x="1172" y="220"/>
                  </a:lnTo>
                  <a:lnTo>
                    <a:pt x="1176" y="219"/>
                  </a:lnTo>
                  <a:lnTo>
                    <a:pt x="1179" y="218"/>
                  </a:lnTo>
                  <a:lnTo>
                    <a:pt x="1181" y="215"/>
                  </a:lnTo>
                  <a:lnTo>
                    <a:pt x="1183" y="214"/>
                  </a:lnTo>
                  <a:lnTo>
                    <a:pt x="1187" y="211"/>
                  </a:lnTo>
                  <a:lnTo>
                    <a:pt x="1188" y="208"/>
                  </a:lnTo>
                  <a:lnTo>
                    <a:pt x="1190" y="206"/>
                  </a:lnTo>
                  <a:lnTo>
                    <a:pt x="1188" y="205"/>
                  </a:lnTo>
                  <a:lnTo>
                    <a:pt x="1187" y="203"/>
                  </a:lnTo>
                  <a:lnTo>
                    <a:pt x="1185" y="201"/>
                  </a:lnTo>
                  <a:lnTo>
                    <a:pt x="1182" y="199"/>
                  </a:lnTo>
                  <a:lnTo>
                    <a:pt x="1181" y="198"/>
                  </a:lnTo>
                  <a:lnTo>
                    <a:pt x="1170" y="195"/>
                  </a:lnTo>
                  <a:lnTo>
                    <a:pt x="1159" y="193"/>
                  </a:lnTo>
                  <a:lnTo>
                    <a:pt x="1150" y="188"/>
                  </a:lnTo>
                  <a:lnTo>
                    <a:pt x="1142" y="179"/>
                  </a:lnTo>
                  <a:lnTo>
                    <a:pt x="1136" y="173"/>
                  </a:lnTo>
                  <a:lnTo>
                    <a:pt x="1130" y="167"/>
                  </a:lnTo>
                  <a:lnTo>
                    <a:pt x="1126" y="159"/>
                  </a:lnTo>
                  <a:lnTo>
                    <a:pt x="1126" y="150"/>
                  </a:lnTo>
                  <a:lnTo>
                    <a:pt x="1127" y="148"/>
                  </a:lnTo>
                  <a:lnTo>
                    <a:pt x="1130" y="147"/>
                  </a:lnTo>
                  <a:lnTo>
                    <a:pt x="1132" y="145"/>
                  </a:lnTo>
                  <a:lnTo>
                    <a:pt x="1135" y="144"/>
                  </a:lnTo>
                  <a:lnTo>
                    <a:pt x="1137" y="142"/>
                  </a:lnTo>
                  <a:lnTo>
                    <a:pt x="1140" y="141"/>
                  </a:lnTo>
                  <a:lnTo>
                    <a:pt x="1141" y="138"/>
                  </a:lnTo>
                  <a:lnTo>
                    <a:pt x="1141" y="134"/>
                  </a:lnTo>
                  <a:lnTo>
                    <a:pt x="1141" y="133"/>
                  </a:lnTo>
                  <a:lnTo>
                    <a:pt x="1140" y="131"/>
                  </a:lnTo>
                  <a:lnTo>
                    <a:pt x="1139" y="128"/>
                  </a:lnTo>
                  <a:lnTo>
                    <a:pt x="1136" y="127"/>
                  </a:lnTo>
                  <a:lnTo>
                    <a:pt x="1135" y="117"/>
                  </a:lnTo>
                  <a:lnTo>
                    <a:pt x="1136" y="106"/>
                  </a:lnTo>
                  <a:lnTo>
                    <a:pt x="1139" y="103"/>
                  </a:lnTo>
                  <a:lnTo>
                    <a:pt x="1141" y="102"/>
                  </a:lnTo>
                  <a:lnTo>
                    <a:pt x="1144" y="101"/>
                  </a:lnTo>
                  <a:lnTo>
                    <a:pt x="1146" y="99"/>
                  </a:lnTo>
                  <a:lnTo>
                    <a:pt x="1150" y="98"/>
                  </a:lnTo>
                  <a:lnTo>
                    <a:pt x="1154" y="94"/>
                  </a:lnTo>
                  <a:lnTo>
                    <a:pt x="1156" y="87"/>
                  </a:lnTo>
                  <a:lnTo>
                    <a:pt x="1157" y="80"/>
                  </a:lnTo>
                  <a:lnTo>
                    <a:pt x="1160" y="75"/>
                  </a:lnTo>
                  <a:lnTo>
                    <a:pt x="1162" y="73"/>
                  </a:lnTo>
                  <a:lnTo>
                    <a:pt x="1164" y="71"/>
                  </a:lnTo>
                  <a:lnTo>
                    <a:pt x="1166" y="70"/>
                  </a:lnTo>
                  <a:lnTo>
                    <a:pt x="1169" y="68"/>
                  </a:lnTo>
                  <a:lnTo>
                    <a:pt x="1171" y="67"/>
                  </a:lnTo>
                  <a:close/>
                  <a:moveTo>
                    <a:pt x="970" y="0"/>
                  </a:moveTo>
                  <a:lnTo>
                    <a:pt x="980" y="0"/>
                  </a:lnTo>
                  <a:lnTo>
                    <a:pt x="984" y="4"/>
                  </a:lnTo>
                  <a:lnTo>
                    <a:pt x="984" y="10"/>
                  </a:lnTo>
                  <a:lnTo>
                    <a:pt x="983" y="17"/>
                  </a:lnTo>
                  <a:lnTo>
                    <a:pt x="983" y="24"/>
                  </a:lnTo>
                  <a:lnTo>
                    <a:pt x="980" y="26"/>
                  </a:lnTo>
                  <a:lnTo>
                    <a:pt x="979" y="27"/>
                  </a:lnTo>
                  <a:lnTo>
                    <a:pt x="977" y="29"/>
                  </a:lnTo>
                  <a:lnTo>
                    <a:pt x="974" y="30"/>
                  </a:lnTo>
                  <a:lnTo>
                    <a:pt x="973" y="32"/>
                  </a:lnTo>
                  <a:lnTo>
                    <a:pt x="972" y="34"/>
                  </a:lnTo>
                  <a:lnTo>
                    <a:pt x="972" y="36"/>
                  </a:lnTo>
                  <a:lnTo>
                    <a:pt x="972" y="36"/>
                  </a:lnTo>
                  <a:lnTo>
                    <a:pt x="970" y="37"/>
                  </a:lnTo>
                  <a:lnTo>
                    <a:pt x="969" y="39"/>
                  </a:lnTo>
                  <a:lnTo>
                    <a:pt x="969" y="41"/>
                  </a:lnTo>
                  <a:lnTo>
                    <a:pt x="967" y="44"/>
                  </a:lnTo>
                  <a:lnTo>
                    <a:pt x="965" y="45"/>
                  </a:lnTo>
                  <a:lnTo>
                    <a:pt x="964" y="47"/>
                  </a:lnTo>
                  <a:lnTo>
                    <a:pt x="963" y="50"/>
                  </a:lnTo>
                  <a:lnTo>
                    <a:pt x="964" y="52"/>
                  </a:lnTo>
                  <a:lnTo>
                    <a:pt x="965" y="55"/>
                  </a:lnTo>
                  <a:lnTo>
                    <a:pt x="967" y="57"/>
                  </a:lnTo>
                  <a:lnTo>
                    <a:pt x="967" y="60"/>
                  </a:lnTo>
                  <a:lnTo>
                    <a:pt x="967" y="63"/>
                  </a:lnTo>
                  <a:lnTo>
                    <a:pt x="965" y="67"/>
                  </a:lnTo>
                  <a:lnTo>
                    <a:pt x="964" y="72"/>
                  </a:lnTo>
                  <a:lnTo>
                    <a:pt x="964" y="77"/>
                  </a:lnTo>
                  <a:lnTo>
                    <a:pt x="964" y="81"/>
                  </a:lnTo>
                  <a:lnTo>
                    <a:pt x="965" y="85"/>
                  </a:lnTo>
                  <a:lnTo>
                    <a:pt x="967" y="87"/>
                  </a:lnTo>
                  <a:lnTo>
                    <a:pt x="967" y="91"/>
                  </a:lnTo>
                  <a:lnTo>
                    <a:pt x="967" y="101"/>
                  </a:lnTo>
                  <a:lnTo>
                    <a:pt x="968" y="104"/>
                  </a:lnTo>
                  <a:lnTo>
                    <a:pt x="969" y="108"/>
                  </a:lnTo>
                  <a:lnTo>
                    <a:pt x="970" y="111"/>
                  </a:lnTo>
                  <a:lnTo>
                    <a:pt x="973" y="113"/>
                  </a:lnTo>
                  <a:lnTo>
                    <a:pt x="974" y="116"/>
                  </a:lnTo>
                  <a:lnTo>
                    <a:pt x="973" y="124"/>
                  </a:lnTo>
                  <a:lnTo>
                    <a:pt x="972" y="131"/>
                  </a:lnTo>
                  <a:lnTo>
                    <a:pt x="972" y="137"/>
                  </a:lnTo>
                  <a:lnTo>
                    <a:pt x="975" y="147"/>
                  </a:lnTo>
                  <a:lnTo>
                    <a:pt x="980" y="158"/>
                  </a:lnTo>
                  <a:lnTo>
                    <a:pt x="984" y="162"/>
                  </a:lnTo>
                  <a:lnTo>
                    <a:pt x="990" y="163"/>
                  </a:lnTo>
                  <a:lnTo>
                    <a:pt x="998" y="163"/>
                  </a:lnTo>
                  <a:lnTo>
                    <a:pt x="1005" y="163"/>
                  </a:lnTo>
                  <a:lnTo>
                    <a:pt x="1013" y="164"/>
                  </a:lnTo>
                  <a:lnTo>
                    <a:pt x="1018" y="167"/>
                  </a:lnTo>
                  <a:lnTo>
                    <a:pt x="1020" y="172"/>
                  </a:lnTo>
                  <a:lnTo>
                    <a:pt x="1022" y="177"/>
                  </a:lnTo>
                  <a:lnTo>
                    <a:pt x="1024" y="183"/>
                  </a:lnTo>
                  <a:lnTo>
                    <a:pt x="1027" y="185"/>
                  </a:lnTo>
                  <a:lnTo>
                    <a:pt x="1028" y="187"/>
                  </a:lnTo>
                  <a:lnTo>
                    <a:pt x="1030" y="189"/>
                  </a:lnTo>
                  <a:lnTo>
                    <a:pt x="1032" y="190"/>
                  </a:lnTo>
                  <a:lnTo>
                    <a:pt x="1032" y="193"/>
                  </a:lnTo>
                  <a:lnTo>
                    <a:pt x="1030" y="195"/>
                  </a:lnTo>
                  <a:lnTo>
                    <a:pt x="1029" y="199"/>
                  </a:lnTo>
                  <a:lnTo>
                    <a:pt x="1029" y="201"/>
                  </a:lnTo>
                  <a:lnTo>
                    <a:pt x="1028" y="204"/>
                  </a:lnTo>
                  <a:lnTo>
                    <a:pt x="1027" y="206"/>
                  </a:lnTo>
                  <a:lnTo>
                    <a:pt x="1024" y="208"/>
                  </a:lnTo>
                  <a:lnTo>
                    <a:pt x="1022" y="209"/>
                  </a:lnTo>
                  <a:lnTo>
                    <a:pt x="1019" y="209"/>
                  </a:lnTo>
                  <a:lnTo>
                    <a:pt x="1018" y="209"/>
                  </a:lnTo>
                  <a:lnTo>
                    <a:pt x="1015" y="208"/>
                  </a:lnTo>
                  <a:lnTo>
                    <a:pt x="1014" y="205"/>
                  </a:lnTo>
                  <a:lnTo>
                    <a:pt x="1013" y="204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07" y="205"/>
                  </a:lnTo>
                  <a:lnTo>
                    <a:pt x="1004" y="208"/>
                  </a:lnTo>
                  <a:lnTo>
                    <a:pt x="1002" y="210"/>
                  </a:lnTo>
                  <a:lnTo>
                    <a:pt x="999" y="213"/>
                  </a:lnTo>
                  <a:lnTo>
                    <a:pt x="995" y="214"/>
                  </a:lnTo>
                  <a:lnTo>
                    <a:pt x="992" y="216"/>
                  </a:lnTo>
                  <a:lnTo>
                    <a:pt x="989" y="218"/>
                  </a:lnTo>
                  <a:lnTo>
                    <a:pt x="989" y="220"/>
                  </a:lnTo>
                  <a:lnTo>
                    <a:pt x="989" y="223"/>
                  </a:lnTo>
                  <a:lnTo>
                    <a:pt x="990" y="224"/>
                  </a:lnTo>
                  <a:lnTo>
                    <a:pt x="993" y="225"/>
                  </a:lnTo>
                  <a:lnTo>
                    <a:pt x="995" y="225"/>
                  </a:lnTo>
                  <a:lnTo>
                    <a:pt x="998" y="225"/>
                  </a:lnTo>
                  <a:lnTo>
                    <a:pt x="1000" y="225"/>
                  </a:lnTo>
                  <a:lnTo>
                    <a:pt x="1003" y="224"/>
                  </a:lnTo>
                  <a:lnTo>
                    <a:pt x="1007" y="228"/>
                  </a:lnTo>
                  <a:lnTo>
                    <a:pt x="1009" y="234"/>
                  </a:lnTo>
                  <a:lnTo>
                    <a:pt x="1010" y="240"/>
                  </a:lnTo>
                  <a:lnTo>
                    <a:pt x="1008" y="245"/>
                  </a:lnTo>
                  <a:lnTo>
                    <a:pt x="1002" y="250"/>
                  </a:lnTo>
                  <a:lnTo>
                    <a:pt x="995" y="254"/>
                  </a:lnTo>
                  <a:lnTo>
                    <a:pt x="987" y="256"/>
                  </a:lnTo>
                  <a:lnTo>
                    <a:pt x="977" y="257"/>
                  </a:lnTo>
                  <a:lnTo>
                    <a:pt x="970" y="259"/>
                  </a:lnTo>
                  <a:lnTo>
                    <a:pt x="961" y="260"/>
                  </a:lnTo>
                  <a:lnTo>
                    <a:pt x="952" y="260"/>
                  </a:lnTo>
                  <a:lnTo>
                    <a:pt x="947" y="257"/>
                  </a:lnTo>
                  <a:lnTo>
                    <a:pt x="944" y="255"/>
                  </a:lnTo>
                  <a:lnTo>
                    <a:pt x="944" y="252"/>
                  </a:lnTo>
                  <a:lnTo>
                    <a:pt x="943" y="251"/>
                  </a:lnTo>
                  <a:lnTo>
                    <a:pt x="941" y="250"/>
                  </a:lnTo>
                  <a:lnTo>
                    <a:pt x="938" y="250"/>
                  </a:lnTo>
                  <a:lnTo>
                    <a:pt x="934" y="249"/>
                  </a:lnTo>
                  <a:lnTo>
                    <a:pt x="931" y="249"/>
                  </a:lnTo>
                  <a:lnTo>
                    <a:pt x="927" y="250"/>
                  </a:lnTo>
                  <a:lnTo>
                    <a:pt x="923" y="250"/>
                  </a:lnTo>
                  <a:lnTo>
                    <a:pt x="919" y="250"/>
                  </a:lnTo>
                  <a:lnTo>
                    <a:pt x="918" y="249"/>
                  </a:lnTo>
                  <a:lnTo>
                    <a:pt x="917" y="246"/>
                  </a:lnTo>
                  <a:lnTo>
                    <a:pt x="916" y="244"/>
                  </a:lnTo>
                  <a:lnTo>
                    <a:pt x="914" y="242"/>
                  </a:lnTo>
                  <a:lnTo>
                    <a:pt x="913" y="240"/>
                  </a:lnTo>
                  <a:lnTo>
                    <a:pt x="912" y="238"/>
                  </a:lnTo>
                  <a:lnTo>
                    <a:pt x="912" y="234"/>
                  </a:lnTo>
                  <a:lnTo>
                    <a:pt x="911" y="233"/>
                  </a:lnTo>
                  <a:lnTo>
                    <a:pt x="908" y="233"/>
                  </a:lnTo>
                  <a:lnTo>
                    <a:pt x="907" y="234"/>
                  </a:lnTo>
                  <a:lnTo>
                    <a:pt x="906" y="235"/>
                  </a:lnTo>
                  <a:lnTo>
                    <a:pt x="904" y="238"/>
                  </a:lnTo>
                  <a:lnTo>
                    <a:pt x="903" y="240"/>
                  </a:lnTo>
                  <a:lnTo>
                    <a:pt x="902" y="242"/>
                  </a:lnTo>
                  <a:lnTo>
                    <a:pt x="902" y="245"/>
                  </a:lnTo>
                  <a:lnTo>
                    <a:pt x="899" y="254"/>
                  </a:lnTo>
                  <a:lnTo>
                    <a:pt x="897" y="259"/>
                  </a:lnTo>
                  <a:lnTo>
                    <a:pt x="891" y="262"/>
                  </a:lnTo>
                  <a:lnTo>
                    <a:pt x="881" y="265"/>
                  </a:lnTo>
                  <a:lnTo>
                    <a:pt x="877" y="266"/>
                  </a:lnTo>
                  <a:lnTo>
                    <a:pt x="873" y="267"/>
                  </a:lnTo>
                  <a:lnTo>
                    <a:pt x="871" y="270"/>
                  </a:lnTo>
                  <a:lnTo>
                    <a:pt x="867" y="272"/>
                  </a:lnTo>
                  <a:lnTo>
                    <a:pt x="863" y="276"/>
                  </a:lnTo>
                  <a:lnTo>
                    <a:pt x="857" y="279"/>
                  </a:lnTo>
                  <a:lnTo>
                    <a:pt x="851" y="281"/>
                  </a:lnTo>
                  <a:lnTo>
                    <a:pt x="845" y="284"/>
                  </a:lnTo>
                  <a:lnTo>
                    <a:pt x="828" y="289"/>
                  </a:lnTo>
                  <a:lnTo>
                    <a:pt x="811" y="293"/>
                  </a:lnTo>
                  <a:lnTo>
                    <a:pt x="794" y="298"/>
                  </a:lnTo>
                  <a:lnTo>
                    <a:pt x="785" y="301"/>
                  </a:lnTo>
                  <a:lnTo>
                    <a:pt x="779" y="300"/>
                  </a:lnTo>
                  <a:lnTo>
                    <a:pt x="774" y="295"/>
                  </a:lnTo>
                  <a:lnTo>
                    <a:pt x="771" y="289"/>
                  </a:lnTo>
                  <a:lnTo>
                    <a:pt x="770" y="281"/>
                  </a:lnTo>
                  <a:lnTo>
                    <a:pt x="770" y="276"/>
                  </a:lnTo>
                  <a:lnTo>
                    <a:pt x="770" y="271"/>
                  </a:lnTo>
                  <a:lnTo>
                    <a:pt x="769" y="267"/>
                  </a:lnTo>
                  <a:lnTo>
                    <a:pt x="767" y="265"/>
                  </a:lnTo>
                  <a:lnTo>
                    <a:pt x="766" y="264"/>
                  </a:lnTo>
                  <a:lnTo>
                    <a:pt x="764" y="262"/>
                  </a:lnTo>
                  <a:lnTo>
                    <a:pt x="760" y="262"/>
                  </a:lnTo>
                  <a:lnTo>
                    <a:pt x="754" y="262"/>
                  </a:lnTo>
                  <a:lnTo>
                    <a:pt x="745" y="266"/>
                  </a:lnTo>
                  <a:lnTo>
                    <a:pt x="736" y="266"/>
                  </a:lnTo>
                  <a:lnTo>
                    <a:pt x="729" y="264"/>
                  </a:lnTo>
                  <a:lnTo>
                    <a:pt x="724" y="257"/>
                  </a:lnTo>
                  <a:lnTo>
                    <a:pt x="718" y="254"/>
                  </a:lnTo>
                  <a:lnTo>
                    <a:pt x="713" y="249"/>
                  </a:lnTo>
                  <a:lnTo>
                    <a:pt x="708" y="245"/>
                  </a:lnTo>
                  <a:lnTo>
                    <a:pt x="705" y="238"/>
                  </a:lnTo>
                  <a:lnTo>
                    <a:pt x="709" y="231"/>
                  </a:lnTo>
                  <a:lnTo>
                    <a:pt x="718" y="225"/>
                  </a:lnTo>
                  <a:lnTo>
                    <a:pt x="729" y="220"/>
                  </a:lnTo>
                  <a:lnTo>
                    <a:pt x="740" y="216"/>
                  </a:lnTo>
                  <a:lnTo>
                    <a:pt x="750" y="213"/>
                  </a:lnTo>
                  <a:lnTo>
                    <a:pt x="757" y="211"/>
                  </a:lnTo>
                  <a:lnTo>
                    <a:pt x="772" y="210"/>
                  </a:lnTo>
                  <a:lnTo>
                    <a:pt x="789" y="206"/>
                  </a:lnTo>
                  <a:lnTo>
                    <a:pt x="791" y="206"/>
                  </a:lnTo>
                  <a:lnTo>
                    <a:pt x="796" y="206"/>
                  </a:lnTo>
                  <a:lnTo>
                    <a:pt x="800" y="205"/>
                  </a:lnTo>
                  <a:lnTo>
                    <a:pt x="804" y="205"/>
                  </a:lnTo>
                  <a:lnTo>
                    <a:pt x="806" y="204"/>
                  </a:lnTo>
                  <a:lnTo>
                    <a:pt x="810" y="201"/>
                  </a:lnTo>
                  <a:lnTo>
                    <a:pt x="811" y="200"/>
                  </a:lnTo>
                  <a:lnTo>
                    <a:pt x="811" y="199"/>
                  </a:lnTo>
                  <a:lnTo>
                    <a:pt x="810" y="198"/>
                  </a:lnTo>
                  <a:lnTo>
                    <a:pt x="807" y="196"/>
                  </a:lnTo>
                  <a:lnTo>
                    <a:pt x="805" y="195"/>
                  </a:lnTo>
                  <a:lnTo>
                    <a:pt x="802" y="194"/>
                  </a:lnTo>
                  <a:lnTo>
                    <a:pt x="800" y="194"/>
                  </a:lnTo>
                  <a:lnTo>
                    <a:pt x="796" y="194"/>
                  </a:lnTo>
                  <a:lnTo>
                    <a:pt x="795" y="194"/>
                  </a:lnTo>
                  <a:lnTo>
                    <a:pt x="794" y="193"/>
                  </a:lnTo>
                  <a:lnTo>
                    <a:pt x="776" y="193"/>
                  </a:lnTo>
                  <a:lnTo>
                    <a:pt x="761" y="193"/>
                  </a:lnTo>
                  <a:lnTo>
                    <a:pt x="746" y="196"/>
                  </a:lnTo>
                  <a:lnTo>
                    <a:pt x="736" y="200"/>
                  </a:lnTo>
                  <a:lnTo>
                    <a:pt x="728" y="205"/>
                  </a:lnTo>
                  <a:lnTo>
                    <a:pt x="720" y="206"/>
                  </a:lnTo>
                  <a:lnTo>
                    <a:pt x="713" y="204"/>
                  </a:lnTo>
                  <a:lnTo>
                    <a:pt x="708" y="196"/>
                  </a:lnTo>
                  <a:lnTo>
                    <a:pt x="704" y="189"/>
                  </a:lnTo>
                  <a:lnTo>
                    <a:pt x="703" y="180"/>
                  </a:lnTo>
                  <a:lnTo>
                    <a:pt x="708" y="174"/>
                  </a:lnTo>
                  <a:lnTo>
                    <a:pt x="718" y="168"/>
                  </a:lnTo>
                  <a:lnTo>
                    <a:pt x="728" y="164"/>
                  </a:lnTo>
                  <a:lnTo>
                    <a:pt x="736" y="160"/>
                  </a:lnTo>
                  <a:lnTo>
                    <a:pt x="738" y="159"/>
                  </a:lnTo>
                  <a:lnTo>
                    <a:pt x="739" y="159"/>
                  </a:lnTo>
                  <a:lnTo>
                    <a:pt x="741" y="158"/>
                  </a:lnTo>
                  <a:lnTo>
                    <a:pt x="743" y="157"/>
                  </a:lnTo>
                  <a:lnTo>
                    <a:pt x="745" y="155"/>
                  </a:lnTo>
                  <a:lnTo>
                    <a:pt x="746" y="154"/>
                  </a:lnTo>
                  <a:lnTo>
                    <a:pt x="747" y="153"/>
                  </a:lnTo>
                  <a:lnTo>
                    <a:pt x="747" y="152"/>
                  </a:lnTo>
                  <a:lnTo>
                    <a:pt x="746" y="152"/>
                  </a:lnTo>
                  <a:lnTo>
                    <a:pt x="744" y="152"/>
                  </a:lnTo>
                  <a:lnTo>
                    <a:pt x="740" y="153"/>
                  </a:lnTo>
                  <a:lnTo>
                    <a:pt x="736" y="154"/>
                  </a:lnTo>
                  <a:lnTo>
                    <a:pt x="733" y="155"/>
                  </a:lnTo>
                  <a:lnTo>
                    <a:pt x="729" y="157"/>
                  </a:lnTo>
                  <a:lnTo>
                    <a:pt x="726" y="158"/>
                  </a:lnTo>
                  <a:lnTo>
                    <a:pt x="716" y="158"/>
                  </a:lnTo>
                  <a:lnTo>
                    <a:pt x="708" y="157"/>
                  </a:lnTo>
                  <a:lnTo>
                    <a:pt x="700" y="154"/>
                  </a:lnTo>
                  <a:lnTo>
                    <a:pt x="696" y="149"/>
                  </a:lnTo>
                  <a:lnTo>
                    <a:pt x="696" y="142"/>
                  </a:lnTo>
                  <a:lnTo>
                    <a:pt x="698" y="133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8" y="124"/>
                  </a:lnTo>
                  <a:lnTo>
                    <a:pt x="709" y="123"/>
                  </a:lnTo>
                  <a:lnTo>
                    <a:pt x="711" y="121"/>
                  </a:lnTo>
                  <a:lnTo>
                    <a:pt x="714" y="119"/>
                  </a:lnTo>
                  <a:lnTo>
                    <a:pt x="715" y="117"/>
                  </a:lnTo>
                  <a:lnTo>
                    <a:pt x="716" y="116"/>
                  </a:lnTo>
                  <a:lnTo>
                    <a:pt x="718" y="114"/>
                  </a:lnTo>
                  <a:lnTo>
                    <a:pt x="716" y="113"/>
                  </a:lnTo>
                  <a:lnTo>
                    <a:pt x="715" y="113"/>
                  </a:lnTo>
                  <a:lnTo>
                    <a:pt x="713" y="113"/>
                  </a:lnTo>
                  <a:lnTo>
                    <a:pt x="711" y="113"/>
                  </a:lnTo>
                  <a:lnTo>
                    <a:pt x="710" y="114"/>
                  </a:lnTo>
                  <a:lnTo>
                    <a:pt x="709" y="114"/>
                  </a:lnTo>
                  <a:lnTo>
                    <a:pt x="708" y="114"/>
                  </a:lnTo>
                  <a:lnTo>
                    <a:pt x="706" y="113"/>
                  </a:lnTo>
                  <a:lnTo>
                    <a:pt x="706" y="113"/>
                  </a:lnTo>
                  <a:lnTo>
                    <a:pt x="706" y="111"/>
                  </a:lnTo>
                  <a:lnTo>
                    <a:pt x="708" y="108"/>
                  </a:lnTo>
                  <a:lnTo>
                    <a:pt x="710" y="104"/>
                  </a:lnTo>
                  <a:lnTo>
                    <a:pt x="715" y="101"/>
                  </a:lnTo>
                  <a:lnTo>
                    <a:pt x="720" y="97"/>
                  </a:lnTo>
                  <a:lnTo>
                    <a:pt x="726" y="93"/>
                  </a:lnTo>
                  <a:lnTo>
                    <a:pt x="735" y="85"/>
                  </a:lnTo>
                  <a:lnTo>
                    <a:pt x="746" y="75"/>
                  </a:lnTo>
                  <a:lnTo>
                    <a:pt x="760" y="67"/>
                  </a:lnTo>
                  <a:lnTo>
                    <a:pt x="771" y="61"/>
                  </a:lnTo>
                  <a:lnTo>
                    <a:pt x="782" y="52"/>
                  </a:lnTo>
                  <a:lnTo>
                    <a:pt x="785" y="50"/>
                  </a:lnTo>
                  <a:lnTo>
                    <a:pt x="789" y="47"/>
                  </a:lnTo>
                  <a:lnTo>
                    <a:pt x="791" y="44"/>
                  </a:lnTo>
                  <a:lnTo>
                    <a:pt x="794" y="41"/>
                  </a:lnTo>
                  <a:lnTo>
                    <a:pt x="796" y="41"/>
                  </a:lnTo>
                  <a:lnTo>
                    <a:pt x="800" y="41"/>
                  </a:lnTo>
                  <a:lnTo>
                    <a:pt x="801" y="42"/>
                  </a:lnTo>
                  <a:lnTo>
                    <a:pt x="802" y="45"/>
                  </a:lnTo>
                  <a:lnTo>
                    <a:pt x="804" y="47"/>
                  </a:lnTo>
                  <a:lnTo>
                    <a:pt x="804" y="50"/>
                  </a:lnTo>
                  <a:lnTo>
                    <a:pt x="805" y="52"/>
                  </a:lnTo>
                  <a:lnTo>
                    <a:pt x="804" y="53"/>
                  </a:lnTo>
                  <a:lnTo>
                    <a:pt x="804" y="56"/>
                  </a:lnTo>
                  <a:lnTo>
                    <a:pt x="802" y="57"/>
                  </a:lnTo>
                  <a:lnTo>
                    <a:pt x="801" y="60"/>
                  </a:lnTo>
                  <a:lnTo>
                    <a:pt x="801" y="62"/>
                  </a:lnTo>
                  <a:lnTo>
                    <a:pt x="799" y="65"/>
                  </a:lnTo>
                  <a:lnTo>
                    <a:pt x="795" y="70"/>
                  </a:lnTo>
                  <a:lnTo>
                    <a:pt x="790" y="75"/>
                  </a:lnTo>
                  <a:lnTo>
                    <a:pt x="786" y="78"/>
                  </a:lnTo>
                  <a:lnTo>
                    <a:pt x="784" y="83"/>
                  </a:lnTo>
                  <a:lnTo>
                    <a:pt x="784" y="85"/>
                  </a:lnTo>
                  <a:lnTo>
                    <a:pt x="789" y="86"/>
                  </a:lnTo>
                  <a:lnTo>
                    <a:pt x="804" y="77"/>
                  </a:lnTo>
                  <a:lnTo>
                    <a:pt x="805" y="73"/>
                  </a:lnTo>
                  <a:lnTo>
                    <a:pt x="806" y="71"/>
                  </a:lnTo>
                  <a:lnTo>
                    <a:pt x="807" y="67"/>
                  </a:lnTo>
                  <a:lnTo>
                    <a:pt x="809" y="65"/>
                  </a:lnTo>
                  <a:lnTo>
                    <a:pt x="815" y="60"/>
                  </a:lnTo>
                  <a:lnTo>
                    <a:pt x="822" y="57"/>
                  </a:lnTo>
                  <a:lnTo>
                    <a:pt x="830" y="58"/>
                  </a:lnTo>
                  <a:lnTo>
                    <a:pt x="835" y="60"/>
                  </a:lnTo>
                  <a:lnTo>
                    <a:pt x="838" y="61"/>
                  </a:lnTo>
                  <a:lnTo>
                    <a:pt x="841" y="62"/>
                  </a:lnTo>
                  <a:lnTo>
                    <a:pt x="842" y="65"/>
                  </a:lnTo>
                  <a:lnTo>
                    <a:pt x="845" y="67"/>
                  </a:lnTo>
                  <a:lnTo>
                    <a:pt x="845" y="70"/>
                  </a:lnTo>
                  <a:lnTo>
                    <a:pt x="845" y="73"/>
                  </a:lnTo>
                  <a:lnTo>
                    <a:pt x="842" y="77"/>
                  </a:lnTo>
                  <a:lnTo>
                    <a:pt x="842" y="80"/>
                  </a:lnTo>
                  <a:lnTo>
                    <a:pt x="841" y="81"/>
                  </a:lnTo>
                  <a:lnTo>
                    <a:pt x="840" y="83"/>
                  </a:lnTo>
                  <a:lnTo>
                    <a:pt x="840" y="85"/>
                  </a:lnTo>
                  <a:lnTo>
                    <a:pt x="838" y="86"/>
                  </a:lnTo>
                  <a:lnTo>
                    <a:pt x="838" y="87"/>
                  </a:lnTo>
                  <a:lnTo>
                    <a:pt x="840" y="87"/>
                  </a:lnTo>
                  <a:lnTo>
                    <a:pt x="841" y="87"/>
                  </a:lnTo>
                  <a:lnTo>
                    <a:pt x="842" y="86"/>
                  </a:lnTo>
                  <a:lnTo>
                    <a:pt x="845" y="83"/>
                  </a:lnTo>
                  <a:lnTo>
                    <a:pt x="848" y="80"/>
                  </a:lnTo>
                  <a:lnTo>
                    <a:pt x="852" y="77"/>
                  </a:lnTo>
                  <a:lnTo>
                    <a:pt x="855" y="76"/>
                  </a:lnTo>
                  <a:lnTo>
                    <a:pt x="858" y="75"/>
                  </a:lnTo>
                  <a:lnTo>
                    <a:pt x="860" y="75"/>
                  </a:lnTo>
                  <a:lnTo>
                    <a:pt x="863" y="75"/>
                  </a:lnTo>
                  <a:lnTo>
                    <a:pt x="866" y="73"/>
                  </a:lnTo>
                  <a:lnTo>
                    <a:pt x="867" y="71"/>
                  </a:lnTo>
                  <a:lnTo>
                    <a:pt x="868" y="70"/>
                  </a:lnTo>
                  <a:lnTo>
                    <a:pt x="868" y="63"/>
                  </a:lnTo>
                  <a:lnTo>
                    <a:pt x="865" y="56"/>
                  </a:lnTo>
                  <a:lnTo>
                    <a:pt x="863" y="50"/>
                  </a:lnTo>
                  <a:lnTo>
                    <a:pt x="863" y="48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8" y="47"/>
                  </a:lnTo>
                  <a:lnTo>
                    <a:pt x="872" y="47"/>
                  </a:lnTo>
                  <a:lnTo>
                    <a:pt x="875" y="48"/>
                  </a:lnTo>
                  <a:lnTo>
                    <a:pt x="878" y="48"/>
                  </a:lnTo>
                  <a:lnTo>
                    <a:pt x="880" y="50"/>
                  </a:lnTo>
                  <a:lnTo>
                    <a:pt x="881" y="50"/>
                  </a:lnTo>
                  <a:lnTo>
                    <a:pt x="888" y="55"/>
                  </a:lnTo>
                  <a:lnTo>
                    <a:pt x="892" y="62"/>
                  </a:lnTo>
                  <a:lnTo>
                    <a:pt x="893" y="70"/>
                  </a:lnTo>
                  <a:lnTo>
                    <a:pt x="894" y="77"/>
                  </a:lnTo>
                  <a:lnTo>
                    <a:pt x="896" y="90"/>
                  </a:lnTo>
                  <a:lnTo>
                    <a:pt x="897" y="101"/>
                  </a:lnTo>
                  <a:lnTo>
                    <a:pt x="897" y="111"/>
                  </a:lnTo>
                  <a:lnTo>
                    <a:pt x="897" y="112"/>
                  </a:lnTo>
                  <a:lnTo>
                    <a:pt x="898" y="113"/>
                  </a:lnTo>
                  <a:lnTo>
                    <a:pt x="899" y="114"/>
                  </a:lnTo>
                  <a:lnTo>
                    <a:pt x="899" y="116"/>
                  </a:lnTo>
                  <a:lnTo>
                    <a:pt x="902" y="116"/>
                  </a:lnTo>
                  <a:lnTo>
                    <a:pt x="904" y="114"/>
                  </a:lnTo>
                  <a:lnTo>
                    <a:pt x="907" y="113"/>
                  </a:lnTo>
                  <a:lnTo>
                    <a:pt x="909" y="111"/>
                  </a:lnTo>
                  <a:lnTo>
                    <a:pt x="912" y="107"/>
                  </a:lnTo>
                  <a:lnTo>
                    <a:pt x="913" y="104"/>
                  </a:lnTo>
                  <a:lnTo>
                    <a:pt x="913" y="101"/>
                  </a:lnTo>
                  <a:lnTo>
                    <a:pt x="913" y="98"/>
                  </a:lnTo>
                  <a:lnTo>
                    <a:pt x="913" y="96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11" y="80"/>
                  </a:lnTo>
                  <a:lnTo>
                    <a:pt x="909" y="72"/>
                  </a:lnTo>
                  <a:lnTo>
                    <a:pt x="909" y="45"/>
                  </a:lnTo>
                  <a:lnTo>
                    <a:pt x="909" y="42"/>
                  </a:lnTo>
                  <a:lnTo>
                    <a:pt x="911" y="40"/>
                  </a:lnTo>
                  <a:lnTo>
                    <a:pt x="911" y="37"/>
                  </a:lnTo>
                  <a:lnTo>
                    <a:pt x="912" y="35"/>
                  </a:lnTo>
                  <a:lnTo>
                    <a:pt x="913" y="34"/>
                  </a:lnTo>
                  <a:lnTo>
                    <a:pt x="916" y="31"/>
                  </a:lnTo>
                  <a:lnTo>
                    <a:pt x="919" y="30"/>
                  </a:lnTo>
                  <a:lnTo>
                    <a:pt x="922" y="30"/>
                  </a:lnTo>
                  <a:lnTo>
                    <a:pt x="924" y="31"/>
                  </a:lnTo>
                  <a:lnTo>
                    <a:pt x="927" y="32"/>
                  </a:lnTo>
                  <a:lnTo>
                    <a:pt x="928" y="34"/>
                  </a:lnTo>
                  <a:lnTo>
                    <a:pt x="932" y="35"/>
                  </a:lnTo>
                  <a:lnTo>
                    <a:pt x="936" y="35"/>
                  </a:lnTo>
                  <a:lnTo>
                    <a:pt x="939" y="35"/>
                  </a:lnTo>
                  <a:lnTo>
                    <a:pt x="943" y="36"/>
                  </a:lnTo>
                  <a:lnTo>
                    <a:pt x="947" y="36"/>
                  </a:lnTo>
                  <a:lnTo>
                    <a:pt x="948" y="39"/>
                  </a:lnTo>
                  <a:lnTo>
                    <a:pt x="951" y="40"/>
                  </a:lnTo>
                  <a:lnTo>
                    <a:pt x="952" y="42"/>
                  </a:lnTo>
                  <a:lnTo>
                    <a:pt x="953" y="45"/>
                  </a:lnTo>
                  <a:lnTo>
                    <a:pt x="954" y="46"/>
                  </a:lnTo>
                  <a:lnTo>
                    <a:pt x="957" y="47"/>
                  </a:lnTo>
                  <a:lnTo>
                    <a:pt x="959" y="46"/>
                  </a:lnTo>
                  <a:lnTo>
                    <a:pt x="961" y="45"/>
                  </a:lnTo>
                  <a:lnTo>
                    <a:pt x="961" y="42"/>
                  </a:lnTo>
                  <a:lnTo>
                    <a:pt x="961" y="40"/>
                  </a:lnTo>
                  <a:lnTo>
                    <a:pt x="961" y="37"/>
                  </a:lnTo>
                  <a:lnTo>
                    <a:pt x="959" y="35"/>
                  </a:lnTo>
                  <a:lnTo>
                    <a:pt x="959" y="32"/>
                  </a:lnTo>
                  <a:lnTo>
                    <a:pt x="959" y="31"/>
                  </a:lnTo>
                  <a:lnTo>
                    <a:pt x="957" y="27"/>
                  </a:lnTo>
                  <a:lnTo>
                    <a:pt x="953" y="25"/>
                  </a:lnTo>
                  <a:lnTo>
                    <a:pt x="951" y="24"/>
                  </a:lnTo>
                  <a:lnTo>
                    <a:pt x="947" y="21"/>
                  </a:lnTo>
                  <a:lnTo>
                    <a:pt x="944" y="20"/>
                  </a:lnTo>
                  <a:lnTo>
                    <a:pt x="943" y="20"/>
                  </a:lnTo>
                  <a:lnTo>
                    <a:pt x="942" y="19"/>
                  </a:lnTo>
                  <a:lnTo>
                    <a:pt x="939" y="17"/>
                  </a:lnTo>
                  <a:lnTo>
                    <a:pt x="938" y="16"/>
                  </a:lnTo>
                  <a:lnTo>
                    <a:pt x="938" y="15"/>
                  </a:lnTo>
                  <a:lnTo>
                    <a:pt x="938" y="14"/>
                  </a:lnTo>
                  <a:lnTo>
                    <a:pt x="941" y="10"/>
                  </a:lnTo>
                  <a:lnTo>
                    <a:pt x="942" y="7"/>
                  </a:lnTo>
                  <a:lnTo>
                    <a:pt x="944" y="5"/>
                  </a:lnTo>
                  <a:lnTo>
                    <a:pt x="947" y="4"/>
                  </a:lnTo>
                  <a:lnTo>
                    <a:pt x="952" y="2"/>
                  </a:lnTo>
                  <a:lnTo>
                    <a:pt x="961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121903" tIns="60951" rIns="121903" bIns="60951" numCol="1" anchor="t" anchorCtr="0" compatLnSpc="1"/>
            <a:lstStyle/>
            <a:p>
              <a:pPr marL="0" marR="0" lvl="0" indent="0" algn="l" defTabSz="1243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5219" y="221"/>
              <a:ext cx="879" cy="262"/>
            </a:xfrm>
            <a:custGeom>
              <a:avLst/>
              <a:gdLst>
                <a:gd name="T0" fmla="*/ 173 w 2635"/>
                <a:gd name="T1" fmla="*/ 185 h 786"/>
                <a:gd name="T2" fmla="*/ 107 w 2635"/>
                <a:gd name="T3" fmla="*/ 304 h 786"/>
                <a:gd name="T4" fmla="*/ 17 w 2635"/>
                <a:gd name="T5" fmla="*/ 317 h 786"/>
                <a:gd name="T6" fmla="*/ 80 w 2635"/>
                <a:gd name="T7" fmla="*/ 190 h 786"/>
                <a:gd name="T8" fmla="*/ 2397 w 2635"/>
                <a:gd name="T9" fmla="*/ 219 h 786"/>
                <a:gd name="T10" fmla="*/ 2386 w 2635"/>
                <a:gd name="T11" fmla="*/ 229 h 786"/>
                <a:gd name="T12" fmla="*/ 558 w 2635"/>
                <a:gd name="T13" fmla="*/ 176 h 786"/>
                <a:gd name="T14" fmla="*/ 516 w 2635"/>
                <a:gd name="T15" fmla="*/ 302 h 786"/>
                <a:gd name="T16" fmla="*/ 479 w 2635"/>
                <a:gd name="T17" fmla="*/ 227 h 786"/>
                <a:gd name="T18" fmla="*/ 526 w 2635"/>
                <a:gd name="T19" fmla="*/ 169 h 786"/>
                <a:gd name="T20" fmla="*/ 789 w 2635"/>
                <a:gd name="T21" fmla="*/ 215 h 786"/>
                <a:gd name="T22" fmla="*/ 816 w 2635"/>
                <a:gd name="T23" fmla="*/ 224 h 786"/>
                <a:gd name="T24" fmla="*/ 862 w 2635"/>
                <a:gd name="T25" fmla="*/ 148 h 786"/>
                <a:gd name="T26" fmla="*/ 936 w 2635"/>
                <a:gd name="T27" fmla="*/ 236 h 786"/>
                <a:gd name="T28" fmla="*/ 971 w 2635"/>
                <a:gd name="T29" fmla="*/ 200 h 786"/>
                <a:gd name="T30" fmla="*/ 998 w 2635"/>
                <a:gd name="T31" fmla="*/ 195 h 786"/>
                <a:gd name="T32" fmla="*/ 1043 w 2635"/>
                <a:gd name="T33" fmla="*/ 268 h 786"/>
                <a:gd name="T34" fmla="*/ 1097 w 2635"/>
                <a:gd name="T35" fmla="*/ 306 h 786"/>
                <a:gd name="T36" fmla="*/ 1151 w 2635"/>
                <a:gd name="T37" fmla="*/ 365 h 786"/>
                <a:gd name="T38" fmla="*/ 1197 w 2635"/>
                <a:gd name="T39" fmla="*/ 394 h 786"/>
                <a:gd name="T40" fmla="*/ 1344 w 2635"/>
                <a:gd name="T41" fmla="*/ 524 h 786"/>
                <a:gd name="T42" fmla="*/ 1301 w 2635"/>
                <a:gd name="T43" fmla="*/ 625 h 786"/>
                <a:gd name="T44" fmla="*/ 1235 w 2635"/>
                <a:gd name="T45" fmla="*/ 612 h 786"/>
                <a:gd name="T46" fmla="*/ 1200 w 2635"/>
                <a:gd name="T47" fmla="*/ 695 h 786"/>
                <a:gd name="T48" fmla="*/ 1131 w 2635"/>
                <a:gd name="T49" fmla="*/ 712 h 786"/>
                <a:gd name="T50" fmla="*/ 1036 w 2635"/>
                <a:gd name="T51" fmla="*/ 658 h 786"/>
                <a:gd name="T52" fmla="*/ 1077 w 2635"/>
                <a:gd name="T53" fmla="*/ 579 h 786"/>
                <a:gd name="T54" fmla="*/ 1158 w 2635"/>
                <a:gd name="T55" fmla="*/ 526 h 786"/>
                <a:gd name="T56" fmla="*/ 1065 w 2635"/>
                <a:gd name="T57" fmla="*/ 437 h 786"/>
                <a:gd name="T58" fmla="*/ 1009 w 2635"/>
                <a:gd name="T59" fmla="*/ 394 h 786"/>
                <a:gd name="T60" fmla="*/ 976 w 2635"/>
                <a:gd name="T61" fmla="*/ 335 h 786"/>
                <a:gd name="T62" fmla="*/ 815 w 2635"/>
                <a:gd name="T63" fmla="*/ 357 h 786"/>
                <a:gd name="T64" fmla="*/ 737 w 2635"/>
                <a:gd name="T65" fmla="*/ 289 h 786"/>
                <a:gd name="T66" fmla="*/ 693 w 2635"/>
                <a:gd name="T67" fmla="*/ 158 h 786"/>
                <a:gd name="T68" fmla="*/ 634 w 2635"/>
                <a:gd name="T69" fmla="*/ 216 h 786"/>
                <a:gd name="T70" fmla="*/ 627 w 2635"/>
                <a:gd name="T71" fmla="*/ 133 h 786"/>
                <a:gd name="T72" fmla="*/ 2595 w 2635"/>
                <a:gd name="T73" fmla="*/ 108 h 786"/>
                <a:gd name="T74" fmla="*/ 2616 w 2635"/>
                <a:gd name="T75" fmla="*/ 141 h 786"/>
                <a:gd name="T76" fmla="*/ 2633 w 2635"/>
                <a:gd name="T77" fmla="*/ 184 h 786"/>
                <a:gd name="T78" fmla="*/ 2596 w 2635"/>
                <a:gd name="T79" fmla="*/ 164 h 786"/>
                <a:gd name="T80" fmla="*/ 2584 w 2635"/>
                <a:gd name="T81" fmla="*/ 125 h 786"/>
                <a:gd name="T82" fmla="*/ 2269 w 2635"/>
                <a:gd name="T83" fmla="*/ 67 h 786"/>
                <a:gd name="T84" fmla="*/ 2301 w 2635"/>
                <a:gd name="T85" fmla="*/ 95 h 786"/>
                <a:gd name="T86" fmla="*/ 2341 w 2635"/>
                <a:gd name="T87" fmla="*/ 128 h 786"/>
                <a:gd name="T88" fmla="*/ 2356 w 2635"/>
                <a:gd name="T89" fmla="*/ 176 h 786"/>
                <a:gd name="T90" fmla="*/ 2345 w 2635"/>
                <a:gd name="T91" fmla="*/ 236 h 786"/>
                <a:gd name="T92" fmla="*/ 2315 w 2635"/>
                <a:gd name="T93" fmla="*/ 175 h 786"/>
                <a:gd name="T94" fmla="*/ 2321 w 2635"/>
                <a:gd name="T95" fmla="*/ 151 h 786"/>
                <a:gd name="T96" fmla="*/ 2269 w 2635"/>
                <a:gd name="T97" fmla="*/ 92 h 786"/>
                <a:gd name="T98" fmla="*/ 2344 w 2635"/>
                <a:gd name="T99" fmla="*/ 73 h 786"/>
                <a:gd name="T100" fmla="*/ 2380 w 2635"/>
                <a:gd name="T101" fmla="*/ 93 h 786"/>
                <a:gd name="T102" fmla="*/ 2387 w 2635"/>
                <a:gd name="T103" fmla="*/ 146 h 786"/>
                <a:gd name="T104" fmla="*/ 2341 w 2635"/>
                <a:gd name="T105" fmla="*/ 98 h 786"/>
                <a:gd name="T106" fmla="*/ 2307 w 2635"/>
                <a:gd name="T107" fmla="*/ 66 h 786"/>
                <a:gd name="T108" fmla="*/ 2305 w 2635"/>
                <a:gd name="T109" fmla="*/ 44 h 786"/>
                <a:gd name="T110" fmla="*/ 393 w 2635"/>
                <a:gd name="T111" fmla="*/ 44 h 786"/>
                <a:gd name="T112" fmla="*/ 284 w 2635"/>
                <a:gd name="T113" fmla="*/ 150 h 786"/>
                <a:gd name="T114" fmla="*/ 251 w 2635"/>
                <a:gd name="T115" fmla="*/ 123 h 786"/>
                <a:gd name="T116" fmla="*/ 182 w 2635"/>
                <a:gd name="T117" fmla="*/ 119 h 786"/>
                <a:gd name="T118" fmla="*/ 218 w 2635"/>
                <a:gd name="T119" fmla="*/ 68 h 786"/>
                <a:gd name="T120" fmla="*/ 296 w 2635"/>
                <a:gd name="T121" fmla="*/ 68 h 786"/>
                <a:gd name="T122" fmla="*/ 337 w 2635"/>
                <a:gd name="T123" fmla="*/ 4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5" h="786">
                  <a:moveTo>
                    <a:pt x="2415" y="182"/>
                  </a:moveTo>
                  <a:lnTo>
                    <a:pt x="2423" y="189"/>
                  </a:lnTo>
                  <a:lnTo>
                    <a:pt x="2423" y="190"/>
                  </a:lnTo>
                  <a:lnTo>
                    <a:pt x="2423" y="190"/>
                  </a:lnTo>
                  <a:lnTo>
                    <a:pt x="2423" y="191"/>
                  </a:lnTo>
                  <a:lnTo>
                    <a:pt x="2425" y="192"/>
                  </a:lnTo>
                  <a:lnTo>
                    <a:pt x="2423" y="191"/>
                  </a:lnTo>
                  <a:lnTo>
                    <a:pt x="2423" y="190"/>
                  </a:lnTo>
                  <a:lnTo>
                    <a:pt x="2420" y="187"/>
                  </a:lnTo>
                  <a:lnTo>
                    <a:pt x="2417" y="186"/>
                  </a:lnTo>
                  <a:lnTo>
                    <a:pt x="2415" y="185"/>
                  </a:lnTo>
                  <a:lnTo>
                    <a:pt x="2415" y="182"/>
                  </a:lnTo>
                  <a:close/>
                  <a:moveTo>
                    <a:pt x="110" y="178"/>
                  </a:moveTo>
                  <a:lnTo>
                    <a:pt x="112" y="178"/>
                  </a:lnTo>
                  <a:lnTo>
                    <a:pt x="114" y="180"/>
                  </a:lnTo>
                  <a:lnTo>
                    <a:pt x="115" y="181"/>
                  </a:lnTo>
                  <a:lnTo>
                    <a:pt x="116" y="184"/>
                  </a:lnTo>
                  <a:lnTo>
                    <a:pt x="116" y="186"/>
                  </a:lnTo>
                  <a:lnTo>
                    <a:pt x="117" y="187"/>
                  </a:lnTo>
                  <a:lnTo>
                    <a:pt x="121" y="190"/>
                  </a:lnTo>
                  <a:lnTo>
                    <a:pt x="125" y="190"/>
                  </a:lnTo>
                  <a:lnTo>
                    <a:pt x="127" y="191"/>
                  </a:lnTo>
                  <a:lnTo>
                    <a:pt x="131" y="194"/>
                  </a:lnTo>
                  <a:lnTo>
                    <a:pt x="135" y="195"/>
                  </a:lnTo>
                  <a:lnTo>
                    <a:pt x="137" y="197"/>
                  </a:lnTo>
                  <a:lnTo>
                    <a:pt x="141" y="197"/>
                  </a:lnTo>
                  <a:lnTo>
                    <a:pt x="145" y="199"/>
                  </a:lnTo>
                  <a:lnTo>
                    <a:pt x="147" y="197"/>
                  </a:lnTo>
                  <a:lnTo>
                    <a:pt x="150" y="196"/>
                  </a:lnTo>
                  <a:lnTo>
                    <a:pt x="152" y="195"/>
                  </a:lnTo>
                  <a:lnTo>
                    <a:pt x="154" y="192"/>
                  </a:lnTo>
                  <a:lnTo>
                    <a:pt x="155" y="190"/>
                  </a:lnTo>
                  <a:lnTo>
                    <a:pt x="165" y="185"/>
                  </a:lnTo>
                  <a:lnTo>
                    <a:pt x="173" y="185"/>
                  </a:lnTo>
                  <a:lnTo>
                    <a:pt x="181" y="189"/>
                  </a:lnTo>
                  <a:lnTo>
                    <a:pt x="187" y="194"/>
                  </a:lnTo>
                  <a:lnTo>
                    <a:pt x="192" y="200"/>
                  </a:lnTo>
                  <a:lnTo>
                    <a:pt x="196" y="204"/>
                  </a:lnTo>
                  <a:lnTo>
                    <a:pt x="197" y="206"/>
                  </a:lnTo>
                  <a:lnTo>
                    <a:pt x="200" y="209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5" y="217"/>
                  </a:lnTo>
                  <a:lnTo>
                    <a:pt x="203" y="220"/>
                  </a:lnTo>
                  <a:lnTo>
                    <a:pt x="202" y="224"/>
                  </a:lnTo>
                  <a:lnTo>
                    <a:pt x="200" y="226"/>
                  </a:lnTo>
                  <a:lnTo>
                    <a:pt x="197" y="229"/>
                  </a:lnTo>
                  <a:lnTo>
                    <a:pt x="193" y="231"/>
                  </a:lnTo>
                  <a:lnTo>
                    <a:pt x="191" y="233"/>
                  </a:lnTo>
                  <a:lnTo>
                    <a:pt x="187" y="236"/>
                  </a:lnTo>
                  <a:lnTo>
                    <a:pt x="175" y="241"/>
                  </a:lnTo>
                  <a:lnTo>
                    <a:pt x="164" y="248"/>
                  </a:lnTo>
                  <a:lnTo>
                    <a:pt x="160" y="251"/>
                  </a:lnTo>
                  <a:lnTo>
                    <a:pt x="157" y="255"/>
                  </a:lnTo>
                  <a:lnTo>
                    <a:pt x="155" y="258"/>
                  </a:lnTo>
                  <a:lnTo>
                    <a:pt x="152" y="262"/>
                  </a:lnTo>
                  <a:lnTo>
                    <a:pt x="147" y="265"/>
                  </a:lnTo>
                  <a:lnTo>
                    <a:pt x="142" y="268"/>
                  </a:lnTo>
                  <a:lnTo>
                    <a:pt x="137" y="272"/>
                  </a:lnTo>
                  <a:lnTo>
                    <a:pt x="134" y="276"/>
                  </a:lnTo>
                  <a:lnTo>
                    <a:pt x="130" y="279"/>
                  </a:lnTo>
                  <a:lnTo>
                    <a:pt x="127" y="284"/>
                  </a:lnTo>
                  <a:lnTo>
                    <a:pt x="124" y="289"/>
                  </a:lnTo>
                  <a:lnTo>
                    <a:pt x="120" y="294"/>
                  </a:lnTo>
                  <a:lnTo>
                    <a:pt x="117" y="298"/>
                  </a:lnTo>
                  <a:lnTo>
                    <a:pt x="115" y="301"/>
                  </a:lnTo>
                  <a:lnTo>
                    <a:pt x="111" y="303"/>
                  </a:lnTo>
                  <a:lnTo>
                    <a:pt x="107" y="304"/>
                  </a:lnTo>
                  <a:lnTo>
                    <a:pt x="100" y="311"/>
                  </a:lnTo>
                  <a:lnTo>
                    <a:pt x="97" y="318"/>
                  </a:lnTo>
                  <a:lnTo>
                    <a:pt x="95" y="327"/>
                  </a:lnTo>
                  <a:lnTo>
                    <a:pt x="94" y="335"/>
                  </a:lnTo>
                  <a:lnTo>
                    <a:pt x="91" y="344"/>
                  </a:lnTo>
                  <a:lnTo>
                    <a:pt x="84" y="354"/>
                  </a:lnTo>
                  <a:lnTo>
                    <a:pt x="76" y="359"/>
                  </a:lnTo>
                  <a:lnTo>
                    <a:pt x="68" y="364"/>
                  </a:lnTo>
                  <a:lnTo>
                    <a:pt x="59" y="369"/>
                  </a:lnTo>
                  <a:lnTo>
                    <a:pt x="48" y="378"/>
                  </a:lnTo>
                  <a:lnTo>
                    <a:pt x="40" y="390"/>
                  </a:lnTo>
                  <a:lnTo>
                    <a:pt x="36" y="390"/>
                  </a:lnTo>
                  <a:lnTo>
                    <a:pt x="34" y="390"/>
                  </a:lnTo>
                  <a:lnTo>
                    <a:pt x="33" y="389"/>
                  </a:lnTo>
                  <a:lnTo>
                    <a:pt x="33" y="386"/>
                  </a:lnTo>
                  <a:lnTo>
                    <a:pt x="31" y="385"/>
                  </a:lnTo>
                  <a:lnTo>
                    <a:pt x="31" y="383"/>
                  </a:lnTo>
                  <a:lnTo>
                    <a:pt x="31" y="381"/>
                  </a:lnTo>
                  <a:lnTo>
                    <a:pt x="30" y="376"/>
                  </a:lnTo>
                  <a:lnTo>
                    <a:pt x="29" y="372"/>
                  </a:lnTo>
                  <a:lnTo>
                    <a:pt x="26" y="365"/>
                  </a:lnTo>
                  <a:lnTo>
                    <a:pt x="22" y="359"/>
                  </a:lnTo>
                  <a:lnTo>
                    <a:pt x="18" y="353"/>
                  </a:lnTo>
                  <a:lnTo>
                    <a:pt x="13" y="348"/>
                  </a:lnTo>
                  <a:lnTo>
                    <a:pt x="5" y="344"/>
                  </a:lnTo>
                  <a:lnTo>
                    <a:pt x="3" y="344"/>
                  </a:lnTo>
                  <a:lnTo>
                    <a:pt x="2" y="343"/>
                  </a:lnTo>
                  <a:lnTo>
                    <a:pt x="0" y="340"/>
                  </a:lnTo>
                  <a:lnTo>
                    <a:pt x="2" y="338"/>
                  </a:lnTo>
                  <a:lnTo>
                    <a:pt x="2" y="335"/>
                  </a:lnTo>
                  <a:lnTo>
                    <a:pt x="4" y="333"/>
                  </a:lnTo>
                  <a:lnTo>
                    <a:pt x="5" y="330"/>
                  </a:lnTo>
                  <a:lnTo>
                    <a:pt x="8" y="328"/>
                  </a:lnTo>
                  <a:lnTo>
                    <a:pt x="17" y="317"/>
                  </a:lnTo>
                  <a:lnTo>
                    <a:pt x="22" y="302"/>
                  </a:lnTo>
                  <a:lnTo>
                    <a:pt x="28" y="286"/>
                  </a:lnTo>
                  <a:lnTo>
                    <a:pt x="31" y="271"/>
                  </a:lnTo>
                  <a:lnTo>
                    <a:pt x="31" y="262"/>
                  </a:lnTo>
                  <a:lnTo>
                    <a:pt x="31" y="253"/>
                  </a:lnTo>
                  <a:lnTo>
                    <a:pt x="34" y="243"/>
                  </a:lnTo>
                  <a:lnTo>
                    <a:pt x="36" y="245"/>
                  </a:lnTo>
                  <a:lnTo>
                    <a:pt x="38" y="246"/>
                  </a:lnTo>
                  <a:lnTo>
                    <a:pt x="40" y="247"/>
                  </a:lnTo>
                  <a:lnTo>
                    <a:pt x="41" y="248"/>
                  </a:lnTo>
                  <a:lnTo>
                    <a:pt x="44" y="250"/>
                  </a:lnTo>
                  <a:lnTo>
                    <a:pt x="45" y="248"/>
                  </a:lnTo>
                  <a:lnTo>
                    <a:pt x="48" y="246"/>
                  </a:lnTo>
                  <a:lnTo>
                    <a:pt x="50" y="242"/>
                  </a:lnTo>
                  <a:lnTo>
                    <a:pt x="51" y="238"/>
                  </a:lnTo>
                  <a:lnTo>
                    <a:pt x="53" y="235"/>
                  </a:lnTo>
                  <a:lnTo>
                    <a:pt x="53" y="233"/>
                  </a:lnTo>
                  <a:lnTo>
                    <a:pt x="51" y="231"/>
                  </a:lnTo>
                  <a:lnTo>
                    <a:pt x="50" y="230"/>
                  </a:lnTo>
                  <a:lnTo>
                    <a:pt x="48" y="229"/>
                  </a:lnTo>
                  <a:lnTo>
                    <a:pt x="46" y="226"/>
                  </a:lnTo>
                  <a:lnTo>
                    <a:pt x="45" y="225"/>
                  </a:lnTo>
                  <a:lnTo>
                    <a:pt x="44" y="222"/>
                  </a:lnTo>
                  <a:lnTo>
                    <a:pt x="45" y="220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50" y="206"/>
                  </a:lnTo>
                  <a:lnTo>
                    <a:pt x="55" y="204"/>
                  </a:lnTo>
                  <a:lnTo>
                    <a:pt x="59" y="201"/>
                  </a:lnTo>
                  <a:lnTo>
                    <a:pt x="64" y="199"/>
                  </a:lnTo>
                  <a:lnTo>
                    <a:pt x="80" y="190"/>
                  </a:lnTo>
                  <a:lnTo>
                    <a:pt x="83" y="190"/>
                  </a:lnTo>
                  <a:lnTo>
                    <a:pt x="85" y="190"/>
                  </a:lnTo>
                  <a:lnTo>
                    <a:pt x="89" y="190"/>
                  </a:lnTo>
                  <a:lnTo>
                    <a:pt x="93" y="187"/>
                  </a:lnTo>
                  <a:lnTo>
                    <a:pt x="96" y="185"/>
                  </a:lnTo>
                  <a:lnTo>
                    <a:pt x="99" y="181"/>
                  </a:lnTo>
                  <a:lnTo>
                    <a:pt x="102" y="179"/>
                  </a:lnTo>
                  <a:lnTo>
                    <a:pt x="106" y="178"/>
                  </a:lnTo>
                  <a:lnTo>
                    <a:pt x="110" y="178"/>
                  </a:lnTo>
                  <a:close/>
                  <a:moveTo>
                    <a:pt x="2376" y="174"/>
                  </a:moveTo>
                  <a:lnTo>
                    <a:pt x="2378" y="174"/>
                  </a:lnTo>
                  <a:lnTo>
                    <a:pt x="2380" y="175"/>
                  </a:lnTo>
                  <a:lnTo>
                    <a:pt x="2381" y="176"/>
                  </a:lnTo>
                  <a:lnTo>
                    <a:pt x="2381" y="179"/>
                  </a:lnTo>
                  <a:lnTo>
                    <a:pt x="2383" y="182"/>
                  </a:lnTo>
                  <a:lnTo>
                    <a:pt x="2385" y="186"/>
                  </a:lnTo>
                  <a:lnTo>
                    <a:pt x="2386" y="189"/>
                  </a:lnTo>
                  <a:lnTo>
                    <a:pt x="2386" y="191"/>
                  </a:lnTo>
                  <a:lnTo>
                    <a:pt x="2385" y="194"/>
                  </a:lnTo>
                  <a:lnTo>
                    <a:pt x="2385" y="195"/>
                  </a:lnTo>
                  <a:lnTo>
                    <a:pt x="2386" y="197"/>
                  </a:lnTo>
                  <a:lnTo>
                    <a:pt x="2388" y="199"/>
                  </a:lnTo>
                  <a:lnTo>
                    <a:pt x="2388" y="199"/>
                  </a:lnTo>
                  <a:lnTo>
                    <a:pt x="2390" y="199"/>
                  </a:lnTo>
                  <a:lnTo>
                    <a:pt x="2391" y="200"/>
                  </a:lnTo>
                  <a:lnTo>
                    <a:pt x="2393" y="201"/>
                  </a:lnTo>
                  <a:lnTo>
                    <a:pt x="2395" y="204"/>
                  </a:lnTo>
                  <a:lnTo>
                    <a:pt x="2396" y="206"/>
                  </a:lnTo>
                  <a:lnTo>
                    <a:pt x="2397" y="209"/>
                  </a:lnTo>
                  <a:lnTo>
                    <a:pt x="2397" y="210"/>
                  </a:lnTo>
                  <a:lnTo>
                    <a:pt x="2396" y="212"/>
                  </a:lnTo>
                  <a:lnTo>
                    <a:pt x="2396" y="214"/>
                  </a:lnTo>
                  <a:lnTo>
                    <a:pt x="2396" y="216"/>
                  </a:lnTo>
                  <a:lnTo>
                    <a:pt x="2397" y="219"/>
                  </a:lnTo>
                  <a:lnTo>
                    <a:pt x="2398" y="221"/>
                  </a:lnTo>
                  <a:lnTo>
                    <a:pt x="2401" y="222"/>
                  </a:lnTo>
                  <a:lnTo>
                    <a:pt x="2405" y="225"/>
                  </a:lnTo>
                  <a:lnTo>
                    <a:pt x="2408" y="227"/>
                  </a:lnTo>
                  <a:lnTo>
                    <a:pt x="2411" y="230"/>
                  </a:lnTo>
                  <a:lnTo>
                    <a:pt x="2412" y="232"/>
                  </a:lnTo>
                  <a:lnTo>
                    <a:pt x="2412" y="236"/>
                  </a:lnTo>
                  <a:lnTo>
                    <a:pt x="2412" y="238"/>
                  </a:lnTo>
                  <a:lnTo>
                    <a:pt x="2411" y="240"/>
                  </a:lnTo>
                  <a:lnTo>
                    <a:pt x="2411" y="241"/>
                  </a:lnTo>
                  <a:lnTo>
                    <a:pt x="2410" y="242"/>
                  </a:lnTo>
                  <a:lnTo>
                    <a:pt x="2410" y="243"/>
                  </a:lnTo>
                  <a:lnTo>
                    <a:pt x="2410" y="245"/>
                  </a:lnTo>
                  <a:lnTo>
                    <a:pt x="2410" y="247"/>
                  </a:lnTo>
                  <a:lnTo>
                    <a:pt x="2410" y="248"/>
                  </a:lnTo>
                  <a:lnTo>
                    <a:pt x="2410" y="250"/>
                  </a:lnTo>
                  <a:lnTo>
                    <a:pt x="2410" y="257"/>
                  </a:lnTo>
                  <a:lnTo>
                    <a:pt x="2410" y="258"/>
                  </a:lnTo>
                  <a:lnTo>
                    <a:pt x="2408" y="260"/>
                  </a:lnTo>
                  <a:lnTo>
                    <a:pt x="2407" y="258"/>
                  </a:lnTo>
                  <a:lnTo>
                    <a:pt x="2406" y="257"/>
                  </a:lnTo>
                  <a:lnTo>
                    <a:pt x="2406" y="255"/>
                  </a:lnTo>
                  <a:lnTo>
                    <a:pt x="2403" y="252"/>
                  </a:lnTo>
                  <a:lnTo>
                    <a:pt x="2402" y="250"/>
                  </a:lnTo>
                  <a:lnTo>
                    <a:pt x="2401" y="246"/>
                  </a:lnTo>
                  <a:lnTo>
                    <a:pt x="2400" y="243"/>
                  </a:lnTo>
                  <a:lnTo>
                    <a:pt x="2397" y="241"/>
                  </a:lnTo>
                  <a:lnTo>
                    <a:pt x="2395" y="241"/>
                  </a:lnTo>
                  <a:lnTo>
                    <a:pt x="2393" y="240"/>
                  </a:lnTo>
                  <a:lnTo>
                    <a:pt x="2392" y="238"/>
                  </a:lnTo>
                  <a:lnTo>
                    <a:pt x="2390" y="236"/>
                  </a:lnTo>
                  <a:lnTo>
                    <a:pt x="2388" y="233"/>
                  </a:lnTo>
                  <a:lnTo>
                    <a:pt x="2387" y="231"/>
                  </a:lnTo>
                  <a:lnTo>
                    <a:pt x="2386" y="229"/>
                  </a:lnTo>
                  <a:lnTo>
                    <a:pt x="2386" y="225"/>
                  </a:lnTo>
                  <a:lnTo>
                    <a:pt x="2386" y="224"/>
                  </a:lnTo>
                  <a:lnTo>
                    <a:pt x="2386" y="220"/>
                  </a:lnTo>
                  <a:lnTo>
                    <a:pt x="2386" y="216"/>
                  </a:lnTo>
                  <a:lnTo>
                    <a:pt x="2385" y="214"/>
                  </a:lnTo>
                  <a:lnTo>
                    <a:pt x="2383" y="210"/>
                  </a:lnTo>
                  <a:lnTo>
                    <a:pt x="2381" y="206"/>
                  </a:lnTo>
                  <a:lnTo>
                    <a:pt x="2380" y="202"/>
                  </a:lnTo>
                  <a:lnTo>
                    <a:pt x="2380" y="200"/>
                  </a:lnTo>
                  <a:lnTo>
                    <a:pt x="2380" y="199"/>
                  </a:lnTo>
                  <a:lnTo>
                    <a:pt x="2380" y="196"/>
                  </a:lnTo>
                  <a:lnTo>
                    <a:pt x="2380" y="196"/>
                  </a:lnTo>
                  <a:lnTo>
                    <a:pt x="2380" y="195"/>
                  </a:lnTo>
                  <a:lnTo>
                    <a:pt x="2380" y="194"/>
                  </a:lnTo>
                  <a:lnTo>
                    <a:pt x="2380" y="191"/>
                  </a:lnTo>
                  <a:lnTo>
                    <a:pt x="2377" y="189"/>
                  </a:lnTo>
                  <a:lnTo>
                    <a:pt x="2376" y="187"/>
                  </a:lnTo>
                  <a:lnTo>
                    <a:pt x="2373" y="186"/>
                  </a:lnTo>
                  <a:lnTo>
                    <a:pt x="2372" y="184"/>
                  </a:lnTo>
                  <a:lnTo>
                    <a:pt x="2370" y="181"/>
                  </a:lnTo>
                  <a:lnTo>
                    <a:pt x="2371" y="179"/>
                  </a:lnTo>
                  <a:lnTo>
                    <a:pt x="2372" y="178"/>
                  </a:lnTo>
                  <a:lnTo>
                    <a:pt x="2373" y="176"/>
                  </a:lnTo>
                  <a:lnTo>
                    <a:pt x="2375" y="175"/>
                  </a:lnTo>
                  <a:lnTo>
                    <a:pt x="2375" y="174"/>
                  </a:lnTo>
                  <a:lnTo>
                    <a:pt x="2376" y="174"/>
                  </a:lnTo>
                  <a:close/>
                  <a:moveTo>
                    <a:pt x="555" y="153"/>
                  </a:moveTo>
                  <a:lnTo>
                    <a:pt x="563" y="153"/>
                  </a:lnTo>
                  <a:lnTo>
                    <a:pt x="566" y="155"/>
                  </a:lnTo>
                  <a:lnTo>
                    <a:pt x="568" y="158"/>
                  </a:lnTo>
                  <a:lnTo>
                    <a:pt x="570" y="161"/>
                  </a:lnTo>
                  <a:lnTo>
                    <a:pt x="568" y="165"/>
                  </a:lnTo>
                  <a:lnTo>
                    <a:pt x="565" y="170"/>
                  </a:lnTo>
                  <a:lnTo>
                    <a:pt x="558" y="176"/>
                  </a:lnTo>
                  <a:lnTo>
                    <a:pt x="551" y="182"/>
                  </a:lnTo>
                  <a:lnTo>
                    <a:pt x="545" y="190"/>
                  </a:lnTo>
                  <a:lnTo>
                    <a:pt x="542" y="196"/>
                  </a:lnTo>
                  <a:lnTo>
                    <a:pt x="545" y="202"/>
                  </a:lnTo>
                  <a:lnTo>
                    <a:pt x="550" y="204"/>
                  </a:lnTo>
                  <a:lnTo>
                    <a:pt x="553" y="201"/>
                  </a:lnTo>
                  <a:lnTo>
                    <a:pt x="558" y="199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68" y="202"/>
                  </a:lnTo>
                  <a:lnTo>
                    <a:pt x="567" y="207"/>
                  </a:lnTo>
                  <a:lnTo>
                    <a:pt x="566" y="212"/>
                  </a:lnTo>
                  <a:lnTo>
                    <a:pt x="566" y="217"/>
                  </a:lnTo>
                  <a:lnTo>
                    <a:pt x="565" y="221"/>
                  </a:lnTo>
                  <a:lnTo>
                    <a:pt x="565" y="224"/>
                  </a:lnTo>
                  <a:lnTo>
                    <a:pt x="566" y="226"/>
                  </a:lnTo>
                  <a:lnTo>
                    <a:pt x="567" y="229"/>
                  </a:lnTo>
                  <a:lnTo>
                    <a:pt x="568" y="231"/>
                  </a:lnTo>
                  <a:lnTo>
                    <a:pt x="570" y="238"/>
                  </a:lnTo>
                  <a:lnTo>
                    <a:pt x="570" y="247"/>
                  </a:lnTo>
                  <a:lnTo>
                    <a:pt x="568" y="255"/>
                  </a:lnTo>
                  <a:lnTo>
                    <a:pt x="563" y="263"/>
                  </a:lnTo>
                  <a:lnTo>
                    <a:pt x="555" y="273"/>
                  </a:lnTo>
                  <a:lnTo>
                    <a:pt x="545" y="281"/>
                  </a:lnTo>
                  <a:lnTo>
                    <a:pt x="542" y="281"/>
                  </a:lnTo>
                  <a:lnTo>
                    <a:pt x="538" y="281"/>
                  </a:lnTo>
                  <a:lnTo>
                    <a:pt x="536" y="282"/>
                  </a:lnTo>
                  <a:lnTo>
                    <a:pt x="533" y="283"/>
                  </a:lnTo>
                  <a:lnTo>
                    <a:pt x="532" y="286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30" y="293"/>
                  </a:lnTo>
                  <a:lnTo>
                    <a:pt x="524" y="299"/>
                  </a:lnTo>
                  <a:lnTo>
                    <a:pt x="516" y="302"/>
                  </a:lnTo>
                  <a:lnTo>
                    <a:pt x="509" y="299"/>
                  </a:lnTo>
                  <a:lnTo>
                    <a:pt x="505" y="296"/>
                  </a:lnTo>
                  <a:lnTo>
                    <a:pt x="502" y="292"/>
                  </a:lnTo>
                  <a:lnTo>
                    <a:pt x="500" y="289"/>
                  </a:lnTo>
                  <a:lnTo>
                    <a:pt x="499" y="284"/>
                  </a:lnTo>
                  <a:lnTo>
                    <a:pt x="496" y="281"/>
                  </a:lnTo>
                  <a:lnTo>
                    <a:pt x="491" y="275"/>
                  </a:lnTo>
                  <a:lnTo>
                    <a:pt x="485" y="271"/>
                  </a:lnTo>
                  <a:lnTo>
                    <a:pt x="475" y="267"/>
                  </a:lnTo>
                  <a:lnTo>
                    <a:pt x="471" y="265"/>
                  </a:lnTo>
                  <a:lnTo>
                    <a:pt x="469" y="262"/>
                  </a:lnTo>
                  <a:lnTo>
                    <a:pt x="467" y="260"/>
                  </a:lnTo>
                  <a:lnTo>
                    <a:pt x="467" y="257"/>
                  </a:lnTo>
                  <a:lnTo>
                    <a:pt x="465" y="255"/>
                  </a:lnTo>
                  <a:lnTo>
                    <a:pt x="464" y="252"/>
                  </a:lnTo>
                  <a:lnTo>
                    <a:pt x="461" y="251"/>
                  </a:lnTo>
                  <a:lnTo>
                    <a:pt x="459" y="250"/>
                  </a:lnTo>
                  <a:lnTo>
                    <a:pt x="458" y="247"/>
                  </a:lnTo>
                  <a:lnTo>
                    <a:pt x="453" y="241"/>
                  </a:lnTo>
                  <a:lnTo>
                    <a:pt x="451" y="233"/>
                  </a:lnTo>
                  <a:lnTo>
                    <a:pt x="455" y="226"/>
                  </a:lnTo>
                  <a:lnTo>
                    <a:pt x="455" y="224"/>
                  </a:lnTo>
                  <a:lnTo>
                    <a:pt x="456" y="221"/>
                  </a:lnTo>
                  <a:lnTo>
                    <a:pt x="458" y="219"/>
                  </a:lnTo>
                  <a:lnTo>
                    <a:pt x="459" y="217"/>
                  </a:lnTo>
                  <a:lnTo>
                    <a:pt x="460" y="216"/>
                  </a:lnTo>
                  <a:lnTo>
                    <a:pt x="462" y="215"/>
                  </a:lnTo>
                  <a:lnTo>
                    <a:pt x="464" y="216"/>
                  </a:lnTo>
                  <a:lnTo>
                    <a:pt x="465" y="217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6"/>
                  </a:lnTo>
                  <a:lnTo>
                    <a:pt x="475" y="227"/>
                  </a:lnTo>
                  <a:lnTo>
                    <a:pt x="479" y="227"/>
                  </a:lnTo>
                  <a:lnTo>
                    <a:pt x="482" y="226"/>
                  </a:lnTo>
                  <a:lnTo>
                    <a:pt x="489" y="219"/>
                  </a:lnTo>
                  <a:lnTo>
                    <a:pt x="491" y="211"/>
                  </a:lnTo>
                  <a:lnTo>
                    <a:pt x="491" y="205"/>
                  </a:lnTo>
                  <a:lnTo>
                    <a:pt x="490" y="202"/>
                  </a:lnTo>
                  <a:lnTo>
                    <a:pt x="489" y="200"/>
                  </a:lnTo>
                  <a:lnTo>
                    <a:pt x="486" y="199"/>
                  </a:lnTo>
                  <a:lnTo>
                    <a:pt x="484" y="196"/>
                  </a:lnTo>
                  <a:lnTo>
                    <a:pt x="482" y="194"/>
                  </a:lnTo>
                  <a:lnTo>
                    <a:pt x="481" y="191"/>
                  </a:lnTo>
                  <a:lnTo>
                    <a:pt x="481" y="189"/>
                  </a:lnTo>
                  <a:lnTo>
                    <a:pt x="482" y="186"/>
                  </a:lnTo>
                  <a:lnTo>
                    <a:pt x="486" y="185"/>
                  </a:lnTo>
                  <a:lnTo>
                    <a:pt x="489" y="184"/>
                  </a:lnTo>
                  <a:lnTo>
                    <a:pt x="489" y="184"/>
                  </a:lnTo>
                  <a:lnTo>
                    <a:pt x="487" y="182"/>
                  </a:lnTo>
                  <a:lnTo>
                    <a:pt x="485" y="181"/>
                  </a:lnTo>
                  <a:lnTo>
                    <a:pt x="484" y="180"/>
                  </a:lnTo>
                  <a:lnTo>
                    <a:pt x="482" y="178"/>
                  </a:lnTo>
                  <a:lnTo>
                    <a:pt x="482" y="174"/>
                  </a:lnTo>
                  <a:lnTo>
                    <a:pt x="482" y="171"/>
                  </a:lnTo>
                  <a:lnTo>
                    <a:pt x="485" y="169"/>
                  </a:lnTo>
                  <a:lnTo>
                    <a:pt x="489" y="165"/>
                  </a:lnTo>
                  <a:lnTo>
                    <a:pt x="495" y="161"/>
                  </a:lnTo>
                  <a:lnTo>
                    <a:pt x="501" y="160"/>
                  </a:lnTo>
                  <a:lnTo>
                    <a:pt x="509" y="160"/>
                  </a:lnTo>
                  <a:lnTo>
                    <a:pt x="512" y="160"/>
                  </a:lnTo>
                  <a:lnTo>
                    <a:pt x="515" y="161"/>
                  </a:lnTo>
                  <a:lnTo>
                    <a:pt x="516" y="164"/>
                  </a:lnTo>
                  <a:lnTo>
                    <a:pt x="517" y="165"/>
                  </a:lnTo>
                  <a:lnTo>
                    <a:pt x="519" y="166"/>
                  </a:lnTo>
                  <a:lnTo>
                    <a:pt x="519" y="168"/>
                  </a:lnTo>
                  <a:lnTo>
                    <a:pt x="522" y="169"/>
                  </a:lnTo>
                  <a:lnTo>
                    <a:pt x="526" y="169"/>
                  </a:lnTo>
                  <a:lnTo>
                    <a:pt x="529" y="168"/>
                  </a:lnTo>
                  <a:lnTo>
                    <a:pt x="532" y="166"/>
                  </a:lnTo>
                  <a:lnTo>
                    <a:pt x="535" y="164"/>
                  </a:lnTo>
                  <a:lnTo>
                    <a:pt x="537" y="163"/>
                  </a:lnTo>
                  <a:lnTo>
                    <a:pt x="543" y="159"/>
                  </a:lnTo>
                  <a:lnTo>
                    <a:pt x="550" y="155"/>
                  </a:lnTo>
                  <a:lnTo>
                    <a:pt x="555" y="153"/>
                  </a:lnTo>
                  <a:close/>
                  <a:moveTo>
                    <a:pt x="809" y="139"/>
                  </a:moveTo>
                  <a:lnTo>
                    <a:pt x="815" y="139"/>
                  </a:lnTo>
                  <a:lnTo>
                    <a:pt x="819" y="140"/>
                  </a:lnTo>
                  <a:lnTo>
                    <a:pt x="823" y="141"/>
                  </a:lnTo>
                  <a:lnTo>
                    <a:pt x="825" y="144"/>
                  </a:lnTo>
                  <a:lnTo>
                    <a:pt x="825" y="146"/>
                  </a:lnTo>
                  <a:lnTo>
                    <a:pt x="825" y="150"/>
                  </a:lnTo>
                  <a:lnTo>
                    <a:pt x="821" y="153"/>
                  </a:lnTo>
                  <a:lnTo>
                    <a:pt x="818" y="158"/>
                  </a:lnTo>
                  <a:lnTo>
                    <a:pt x="815" y="159"/>
                  </a:lnTo>
                  <a:lnTo>
                    <a:pt x="813" y="163"/>
                  </a:lnTo>
                  <a:lnTo>
                    <a:pt x="811" y="165"/>
                  </a:lnTo>
                  <a:lnTo>
                    <a:pt x="809" y="169"/>
                  </a:lnTo>
                  <a:lnTo>
                    <a:pt x="806" y="173"/>
                  </a:lnTo>
                  <a:lnTo>
                    <a:pt x="803" y="175"/>
                  </a:lnTo>
                  <a:lnTo>
                    <a:pt x="799" y="176"/>
                  </a:lnTo>
                  <a:lnTo>
                    <a:pt x="796" y="179"/>
                  </a:lnTo>
                  <a:lnTo>
                    <a:pt x="794" y="181"/>
                  </a:lnTo>
                  <a:lnTo>
                    <a:pt x="791" y="182"/>
                  </a:lnTo>
                  <a:lnTo>
                    <a:pt x="788" y="186"/>
                  </a:lnTo>
                  <a:lnTo>
                    <a:pt x="785" y="190"/>
                  </a:lnTo>
                  <a:lnTo>
                    <a:pt x="783" y="192"/>
                  </a:lnTo>
                  <a:lnTo>
                    <a:pt x="781" y="197"/>
                  </a:lnTo>
                  <a:lnTo>
                    <a:pt x="781" y="201"/>
                  </a:lnTo>
                  <a:lnTo>
                    <a:pt x="784" y="206"/>
                  </a:lnTo>
                  <a:lnTo>
                    <a:pt x="786" y="210"/>
                  </a:lnTo>
                  <a:lnTo>
                    <a:pt x="789" y="215"/>
                  </a:lnTo>
                  <a:lnTo>
                    <a:pt x="789" y="222"/>
                  </a:lnTo>
                  <a:lnTo>
                    <a:pt x="788" y="230"/>
                  </a:lnTo>
                  <a:lnTo>
                    <a:pt x="786" y="237"/>
                  </a:lnTo>
                  <a:lnTo>
                    <a:pt x="786" y="242"/>
                  </a:lnTo>
                  <a:lnTo>
                    <a:pt x="789" y="246"/>
                  </a:lnTo>
                  <a:lnTo>
                    <a:pt x="791" y="250"/>
                  </a:lnTo>
                  <a:lnTo>
                    <a:pt x="794" y="253"/>
                  </a:lnTo>
                  <a:lnTo>
                    <a:pt x="795" y="256"/>
                  </a:lnTo>
                  <a:lnTo>
                    <a:pt x="796" y="260"/>
                  </a:lnTo>
                  <a:lnTo>
                    <a:pt x="798" y="262"/>
                  </a:lnTo>
                  <a:lnTo>
                    <a:pt x="799" y="265"/>
                  </a:lnTo>
                  <a:lnTo>
                    <a:pt x="801" y="267"/>
                  </a:lnTo>
                  <a:lnTo>
                    <a:pt x="804" y="268"/>
                  </a:lnTo>
                  <a:lnTo>
                    <a:pt x="806" y="271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8" y="272"/>
                  </a:lnTo>
                  <a:lnTo>
                    <a:pt x="820" y="272"/>
                  </a:lnTo>
                  <a:lnTo>
                    <a:pt x="820" y="271"/>
                  </a:lnTo>
                  <a:lnTo>
                    <a:pt x="820" y="268"/>
                  </a:lnTo>
                  <a:lnTo>
                    <a:pt x="819" y="267"/>
                  </a:lnTo>
                  <a:lnTo>
                    <a:pt x="818" y="265"/>
                  </a:lnTo>
                  <a:lnTo>
                    <a:pt x="816" y="262"/>
                  </a:lnTo>
                  <a:lnTo>
                    <a:pt x="815" y="260"/>
                  </a:lnTo>
                  <a:lnTo>
                    <a:pt x="814" y="257"/>
                  </a:lnTo>
                  <a:lnTo>
                    <a:pt x="811" y="256"/>
                  </a:lnTo>
                  <a:lnTo>
                    <a:pt x="808" y="252"/>
                  </a:lnTo>
                  <a:lnTo>
                    <a:pt x="804" y="246"/>
                  </a:lnTo>
                  <a:lnTo>
                    <a:pt x="801" y="240"/>
                  </a:lnTo>
                  <a:lnTo>
                    <a:pt x="801" y="233"/>
                  </a:lnTo>
                  <a:lnTo>
                    <a:pt x="806" y="230"/>
                  </a:lnTo>
                  <a:lnTo>
                    <a:pt x="811" y="227"/>
                  </a:lnTo>
                  <a:lnTo>
                    <a:pt x="814" y="225"/>
                  </a:lnTo>
                  <a:lnTo>
                    <a:pt x="816" y="224"/>
                  </a:lnTo>
                  <a:lnTo>
                    <a:pt x="818" y="222"/>
                  </a:lnTo>
                  <a:lnTo>
                    <a:pt x="819" y="220"/>
                  </a:lnTo>
                  <a:lnTo>
                    <a:pt x="818" y="217"/>
                  </a:lnTo>
                  <a:lnTo>
                    <a:pt x="815" y="215"/>
                  </a:lnTo>
                  <a:lnTo>
                    <a:pt x="811" y="211"/>
                  </a:lnTo>
                  <a:lnTo>
                    <a:pt x="808" y="209"/>
                  </a:lnTo>
                  <a:lnTo>
                    <a:pt x="805" y="202"/>
                  </a:lnTo>
                  <a:lnTo>
                    <a:pt x="804" y="196"/>
                  </a:lnTo>
                  <a:lnTo>
                    <a:pt x="806" y="191"/>
                  </a:lnTo>
                  <a:lnTo>
                    <a:pt x="809" y="189"/>
                  </a:lnTo>
                  <a:lnTo>
                    <a:pt x="811" y="189"/>
                  </a:lnTo>
                  <a:lnTo>
                    <a:pt x="815" y="187"/>
                  </a:lnTo>
                  <a:lnTo>
                    <a:pt x="818" y="186"/>
                  </a:lnTo>
                  <a:lnTo>
                    <a:pt x="819" y="184"/>
                  </a:lnTo>
                  <a:lnTo>
                    <a:pt x="820" y="182"/>
                  </a:lnTo>
                  <a:lnTo>
                    <a:pt x="819" y="180"/>
                  </a:lnTo>
                  <a:lnTo>
                    <a:pt x="819" y="17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820" y="173"/>
                  </a:lnTo>
                  <a:lnTo>
                    <a:pt x="821" y="170"/>
                  </a:lnTo>
                  <a:lnTo>
                    <a:pt x="821" y="166"/>
                  </a:lnTo>
                  <a:lnTo>
                    <a:pt x="823" y="164"/>
                  </a:lnTo>
                  <a:lnTo>
                    <a:pt x="823" y="163"/>
                  </a:lnTo>
                  <a:lnTo>
                    <a:pt x="835" y="163"/>
                  </a:lnTo>
                  <a:lnTo>
                    <a:pt x="839" y="160"/>
                  </a:lnTo>
                  <a:lnTo>
                    <a:pt x="841" y="158"/>
                  </a:lnTo>
                  <a:lnTo>
                    <a:pt x="844" y="155"/>
                  </a:lnTo>
                  <a:lnTo>
                    <a:pt x="845" y="153"/>
                  </a:lnTo>
                  <a:lnTo>
                    <a:pt x="849" y="149"/>
                  </a:lnTo>
                  <a:lnTo>
                    <a:pt x="851" y="148"/>
                  </a:lnTo>
                  <a:lnTo>
                    <a:pt x="855" y="148"/>
                  </a:lnTo>
                  <a:lnTo>
                    <a:pt x="857" y="148"/>
                  </a:lnTo>
                  <a:lnTo>
                    <a:pt x="862" y="148"/>
                  </a:lnTo>
                  <a:lnTo>
                    <a:pt x="866" y="146"/>
                  </a:lnTo>
                  <a:lnTo>
                    <a:pt x="876" y="145"/>
                  </a:lnTo>
                  <a:lnTo>
                    <a:pt x="885" y="148"/>
                  </a:lnTo>
                  <a:lnTo>
                    <a:pt x="892" y="151"/>
                  </a:lnTo>
                  <a:lnTo>
                    <a:pt x="901" y="164"/>
                  </a:lnTo>
                  <a:lnTo>
                    <a:pt x="906" y="179"/>
                  </a:lnTo>
                  <a:lnTo>
                    <a:pt x="908" y="192"/>
                  </a:lnTo>
                  <a:lnTo>
                    <a:pt x="906" y="207"/>
                  </a:lnTo>
                  <a:lnTo>
                    <a:pt x="900" y="220"/>
                  </a:lnTo>
                  <a:lnTo>
                    <a:pt x="898" y="222"/>
                  </a:lnTo>
                  <a:lnTo>
                    <a:pt x="897" y="225"/>
                  </a:lnTo>
                  <a:lnTo>
                    <a:pt x="896" y="227"/>
                  </a:lnTo>
                  <a:lnTo>
                    <a:pt x="895" y="231"/>
                  </a:lnTo>
                  <a:lnTo>
                    <a:pt x="896" y="233"/>
                  </a:lnTo>
                  <a:lnTo>
                    <a:pt x="897" y="237"/>
                  </a:lnTo>
                  <a:lnTo>
                    <a:pt x="897" y="240"/>
                  </a:lnTo>
                  <a:lnTo>
                    <a:pt x="898" y="241"/>
                  </a:lnTo>
                  <a:lnTo>
                    <a:pt x="900" y="242"/>
                  </a:lnTo>
                  <a:lnTo>
                    <a:pt x="902" y="242"/>
                  </a:lnTo>
                  <a:lnTo>
                    <a:pt x="903" y="242"/>
                  </a:lnTo>
                  <a:lnTo>
                    <a:pt x="905" y="240"/>
                  </a:lnTo>
                  <a:lnTo>
                    <a:pt x="910" y="235"/>
                  </a:lnTo>
                  <a:lnTo>
                    <a:pt x="913" y="230"/>
                  </a:lnTo>
                  <a:lnTo>
                    <a:pt x="918" y="225"/>
                  </a:lnTo>
                  <a:lnTo>
                    <a:pt x="921" y="224"/>
                  </a:lnTo>
                  <a:lnTo>
                    <a:pt x="923" y="224"/>
                  </a:lnTo>
                  <a:lnTo>
                    <a:pt x="925" y="224"/>
                  </a:lnTo>
                  <a:lnTo>
                    <a:pt x="927" y="226"/>
                  </a:lnTo>
                  <a:lnTo>
                    <a:pt x="928" y="227"/>
                  </a:lnTo>
                  <a:lnTo>
                    <a:pt x="930" y="230"/>
                  </a:lnTo>
                  <a:lnTo>
                    <a:pt x="932" y="231"/>
                  </a:lnTo>
                  <a:lnTo>
                    <a:pt x="933" y="232"/>
                  </a:lnTo>
                  <a:lnTo>
                    <a:pt x="935" y="235"/>
                  </a:lnTo>
                  <a:lnTo>
                    <a:pt x="936" y="236"/>
                  </a:lnTo>
                  <a:lnTo>
                    <a:pt x="937" y="238"/>
                  </a:lnTo>
                  <a:lnTo>
                    <a:pt x="940" y="240"/>
                  </a:lnTo>
                  <a:lnTo>
                    <a:pt x="941" y="240"/>
                  </a:lnTo>
                  <a:lnTo>
                    <a:pt x="943" y="240"/>
                  </a:lnTo>
                  <a:lnTo>
                    <a:pt x="945" y="238"/>
                  </a:lnTo>
                  <a:lnTo>
                    <a:pt x="945" y="237"/>
                  </a:lnTo>
                  <a:lnTo>
                    <a:pt x="945" y="236"/>
                  </a:lnTo>
                  <a:lnTo>
                    <a:pt x="946" y="233"/>
                  </a:lnTo>
                  <a:lnTo>
                    <a:pt x="946" y="232"/>
                  </a:lnTo>
                  <a:lnTo>
                    <a:pt x="947" y="231"/>
                  </a:lnTo>
                  <a:lnTo>
                    <a:pt x="950" y="231"/>
                  </a:lnTo>
                  <a:lnTo>
                    <a:pt x="952" y="230"/>
                  </a:lnTo>
                  <a:lnTo>
                    <a:pt x="955" y="230"/>
                  </a:lnTo>
                  <a:lnTo>
                    <a:pt x="957" y="229"/>
                  </a:lnTo>
                  <a:lnTo>
                    <a:pt x="960" y="227"/>
                  </a:lnTo>
                  <a:lnTo>
                    <a:pt x="961" y="227"/>
                  </a:lnTo>
                  <a:lnTo>
                    <a:pt x="962" y="226"/>
                  </a:lnTo>
                  <a:lnTo>
                    <a:pt x="962" y="224"/>
                  </a:lnTo>
                  <a:lnTo>
                    <a:pt x="962" y="222"/>
                  </a:lnTo>
                  <a:lnTo>
                    <a:pt x="962" y="220"/>
                  </a:lnTo>
                  <a:lnTo>
                    <a:pt x="962" y="219"/>
                  </a:lnTo>
                  <a:lnTo>
                    <a:pt x="962" y="217"/>
                  </a:lnTo>
                  <a:lnTo>
                    <a:pt x="961" y="216"/>
                  </a:lnTo>
                  <a:lnTo>
                    <a:pt x="958" y="214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5" y="207"/>
                  </a:lnTo>
                  <a:lnTo>
                    <a:pt x="953" y="205"/>
                  </a:lnTo>
                  <a:lnTo>
                    <a:pt x="955" y="204"/>
                  </a:lnTo>
                  <a:lnTo>
                    <a:pt x="958" y="202"/>
                  </a:lnTo>
                  <a:lnTo>
                    <a:pt x="962" y="202"/>
                  </a:lnTo>
                  <a:lnTo>
                    <a:pt x="966" y="202"/>
                  </a:lnTo>
                  <a:lnTo>
                    <a:pt x="970" y="201"/>
                  </a:lnTo>
                  <a:lnTo>
                    <a:pt x="971" y="200"/>
                  </a:lnTo>
                  <a:lnTo>
                    <a:pt x="971" y="199"/>
                  </a:lnTo>
                  <a:lnTo>
                    <a:pt x="971" y="197"/>
                  </a:lnTo>
                  <a:lnTo>
                    <a:pt x="968" y="196"/>
                  </a:lnTo>
                  <a:lnTo>
                    <a:pt x="967" y="195"/>
                  </a:lnTo>
                  <a:lnTo>
                    <a:pt x="965" y="194"/>
                  </a:lnTo>
                  <a:lnTo>
                    <a:pt x="962" y="194"/>
                  </a:lnTo>
                  <a:lnTo>
                    <a:pt x="952" y="195"/>
                  </a:lnTo>
                  <a:lnTo>
                    <a:pt x="941" y="196"/>
                  </a:lnTo>
                  <a:lnTo>
                    <a:pt x="933" y="194"/>
                  </a:lnTo>
                  <a:lnTo>
                    <a:pt x="926" y="186"/>
                  </a:lnTo>
                  <a:lnTo>
                    <a:pt x="920" y="178"/>
                  </a:lnTo>
                  <a:lnTo>
                    <a:pt x="916" y="170"/>
                  </a:lnTo>
                  <a:lnTo>
                    <a:pt x="912" y="166"/>
                  </a:lnTo>
                  <a:lnTo>
                    <a:pt x="910" y="161"/>
                  </a:lnTo>
                  <a:lnTo>
                    <a:pt x="908" y="155"/>
                  </a:lnTo>
                  <a:lnTo>
                    <a:pt x="910" y="151"/>
                  </a:lnTo>
                  <a:lnTo>
                    <a:pt x="912" y="149"/>
                  </a:lnTo>
                  <a:lnTo>
                    <a:pt x="918" y="149"/>
                  </a:lnTo>
                  <a:lnTo>
                    <a:pt x="931" y="150"/>
                  </a:lnTo>
                  <a:lnTo>
                    <a:pt x="943" y="151"/>
                  </a:lnTo>
                  <a:lnTo>
                    <a:pt x="970" y="151"/>
                  </a:lnTo>
                  <a:lnTo>
                    <a:pt x="979" y="155"/>
                  </a:lnTo>
                  <a:lnTo>
                    <a:pt x="988" y="161"/>
                  </a:lnTo>
                  <a:lnTo>
                    <a:pt x="994" y="169"/>
                  </a:lnTo>
                  <a:lnTo>
                    <a:pt x="1001" y="175"/>
                  </a:lnTo>
                  <a:lnTo>
                    <a:pt x="1003" y="179"/>
                  </a:lnTo>
                  <a:lnTo>
                    <a:pt x="1006" y="181"/>
                  </a:lnTo>
                  <a:lnTo>
                    <a:pt x="1007" y="185"/>
                  </a:lnTo>
                  <a:lnTo>
                    <a:pt x="1008" y="187"/>
                  </a:lnTo>
                  <a:lnTo>
                    <a:pt x="1008" y="190"/>
                  </a:lnTo>
                  <a:lnTo>
                    <a:pt x="1007" y="192"/>
                  </a:lnTo>
                  <a:lnTo>
                    <a:pt x="1004" y="194"/>
                  </a:lnTo>
                  <a:lnTo>
                    <a:pt x="1002" y="195"/>
                  </a:lnTo>
                  <a:lnTo>
                    <a:pt x="998" y="195"/>
                  </a:lnTo>
                  <a:lnTo>
                    <a:pt x="993" y="194"/>
                  </a:lnTo>
                  <a:lnTo>
                    <a:pt x="998" y="200"/>
                  </a:lnTo>
                  <a:lnTo>
                    <a:pt x="1006" y="206"/>
                  </a:lnTo>
                  <a:lnTo>
                    <a:pt x="1013" y="209"/>
                  </a:lnTo>
                  <a:lnTo>
                    <a:pt x="1016" y="209"/>
                  </a:lnTo>
                  <a:lnTo>
                    <a:pt x="1019" y="207"/>
                  </a:lnTo>
                  <a:lnTo>
                    <a:pt x="1023" y="207"/>
                  </a:lnTo>
                  <a:lnTo>
                    <a:pt x="1027" y="206"/>
                  </a:lnTo>
                  <a:lnTo>
                    <a:pt x="1029" y="209"/>
                  </a:lnTo>
                  <a:lnTo>
                    <a:pt x="1031" y="211"/>
                  </a:lnTo>
                  <a:lnTo>
                    <a:pt x="1032" y="212"/>
                  </a:lnTo>
                  <a:lnTo>
                    <a:pt x="1032" y="215"/>
                  </a:lnTo>
                  <a:lnTo>
                    <a:pt x="1032" y="217"/>
                  </a:lnTo>
                  <a:lnTo>
                    <a:pt x="1032" y="221"/>
                  </a:lnTo>
                  <a:lnTo>
                    <a:pt x="1031" y="226"/>
                  </a:lnTo>
                  <a:lnTo>
                    <a:pt x="1029" y="230"/>
                  </a:lnTo>
                  <a:lnTo>
                    <a:pt x="1031" y="235"/>
                  </a:lnTo>
                  <a:lnTo>
                    <a:pt x="1037" y="237"/>
                  </a:lnTo>
                  <a:lnTo>
                    <a:pt x="1042" y="238"/>
                  </a:lnTo>
                  <a:lnTo>
                    <a:pt x="1044" y="241"/>
                  </a:lnTo>
                  <a:lnTo>
                    <a:pt x="1045" y="242"/>
                  </a:lnTo>
                  <a:lnTo>
                    <a:pt x="1045" y="245"/>
                  </a:lnTo>
                  <a:lnTo>
                    <a:pt x="1045" y="247"/>
                  </a:lnTo>
                  <a:lnTo>
                    <a:pt x="1044" y="248"/>
                  </a:lnTo>
                  <a:lnTo>
                    <a:pt x="1042" y="251"/>
                  </a:lnTo>
                  <a:lnTo>
                    <a:pt x="1039" y="253"/>
                  </a:lnTo>
                  <a:lnTo>
                    <a:pt x="1038" y="255"/>
                  </a:lnTo>
                  <a:lnTo>
                    <a:pt x="1037" y="257"/>
                  </a:lnTo>
                  <a:lnTo>
                    <a:pt x="1037" y="260"/>
                  </a:lnTo>
                  <a:lnTo>
                    <a:pt x="1037" y="262"/>
                  </a:lnTo>
                  <a:lnTo>
                    <a:pt x="1038" y="265"/>
                  </a:lnTo>
                  <a:lnTo>
                    <a:pt x="1039" y="267"/>
                  </a:lnTo>
                  <a:lnTo>
                    <a:pt x="1041" y="268"/>
                  </a:lnTo>
                  <a:lnTo>
                    <a:pt x="1043" y="268"/>
                  </a:lnTo>
                  <a:lnTo>
                    <a:pt x="1044" y="266"/>
                  </a:lnTo>
                  <a:lnTo>
                    <a:pt x="1050" y="262"/>
                  </a:lnTo>
                  <a:lnTo>
                    <a:pt x="1055" y="258"/>
                  </a:lnTo>
                  <a:lnTo>
                    <a:pt x="1063" y="256"/>
                  </a:lnTo>
                  <a:lnTo>
                    <a:pt x="1068" y="257"/>
                  </a:lnTo>
                  <a:lnTo>
                    <a:pt x="1069" y="261"/>
                  </a:lnTo>
                  <a:lnTo>
                    <a:pt x="1068" y="266"/>
                  </a:lnTo>
                  <a:lnTo>
                    <a:pt x="1067" y="272"/>
                  </a:lnTo>
                  <a:lnTo>
                    <a:pt x="1064" y="277"/>
                  </a:lnTo>
                  <a:lnTo>
                    <a:pt x="1064" y="281"/>
                  </a:lnTo>
                  <a:lnTo>
                    <a:pt x="1068" y="282"/>
                  </a:lnTo>
                  <a:lnTo>
                    <a:pt x="1069" y="278"/>
                  </a:lnTo>
                  <a:lnTo>
                    <a:pt x="1070" y="275"/>
                  </a:lnTo>
                  <a:lnTo>
                    <a:pt x="1072" y="272"/>
                  </a:lnTo>
                  <a:lnTo>
                    <a:pt x="1074" y="270"/>
                  </a:lnTo>
                  <a:lnTo>
                    <a:pt x="1077" y="268"/>
                  </a:lnTo>
                  <a:lnTo>
                    <a:pt x="1082" y="266"/>
                  </a:lnTo>
                  <a:lnTo>
                    <a:pt x="1090" y="265"/>
                  </a:lnTo>
                  <a:lnTo>
                    <a:pt x="1100" y="266"/>
                  </a:lnTo>
                  <a:lnTo>
                    <a:pt x="1109" y="268"/>
                  </a:lnTo>
                  <a:lnTo>
                    <a:pt x="1117" y="273"/>
                  </a:lnTo>
                  <a:lnTo>
                    <a:pt x="1121" y="282"/>
                  </a:lnTo>
                  <a:lnTo>
                    <a:pt x="1123" y="289"/>
                  </a:lnTo>
                  <a:lnTo>
                    <a:pt x="1119" y="292"/>
                  </a:lnTo>
                  <a:lnTo>
                    <a:pt x="1114" y="294"/>
                  </a:lnTo>
                  <a:lnTo>
                    <a:pt x="1109" y="294"/>
                  </a:lnTo>
                  <a:lnTo>
                    <a:pt x="1107" y="296"/>
                  </a:lnTo>
                  <a:lnTo>
                    <a:pt x="1103" y="297"/>
                  </a:lnTo>
                  <a:lnTo>
                    <a:pt x="1102" y="298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7" y="302"/>
                  </a:lnTo>
                  <a:lnTo>
                    <a:pt x="1097" y="304"/>
                  </a:lnTo>
                  <a:lnTo>
                    <a:pt x="1097" y="306"/>
                  </a:lnTo>
                  <a:lnTo>
                    <a:pt x="1097" y="308"/>
                  </a:lnTo>
                  <a:lnTo>
                    <a:pt x="1098" y="309"/>
                  </a:lnTo>
                  <a:lnTo>
                    <a:pt x="1100" y="309"/>
                  </a:lnTo>
                  <a:lnTo>
                    <a:pt x="1103" y="309"/>
                  </a:lnTo>
                  <a:lnTo>
                    <a:pt x="1105" y="308"/>
                  </a:lnTo>
                  <a:lnTo>
                    <a:pt x="1107" y="308"/>
                  </a:lnTo>
                  <a:lnTo>
                    <a:pt x="1107" y="308"/>
                  </a:lnTo>
                  <a:lnTo>
                    <a:pt x="1112" y="306"/>
                  </a:lnTo>
                  <a:lnTo>
                    <a:pt x="1118" y="304"/>
                  </a:lnTo>
                  <a:lnTo>
                    <a:pt x="1124" y="303"/>
                  </a:lnTo>
                  <a:lnTo>
                    <a:pt x="1129" y="303"/>
                  </a:lnTo>
                  <a:lnTo>
                    <a:pt x="1133" y="308"/>
                  </a:lnTo>
                  <a:lnTo>
                    <a:pt x="1133" y="309"/>
                  </a:lnTo>
                  <a:lnTo>
                    <a:pt x="1133" y="312"/>
                  </a:lnTo>
                  <a:lnTo>
                    <a:pt x="1134" y="314"/>
                  </a:lnTo>
                  <a:lnTo>
                    <a:pt x="1135" y="316"/>
                  </a:lnTo>
                  <a:lnTo>
                    <a:pt x="1136" y="317"/>
                  </a:lnTo>
                  <a:lnTo>
                    <a:pt x="1139" y="317"/>
                  </a:lnTo>
                  <a:lnTo>
                    <a:pt x="1143" y="317"/>
                  </a:lnTo>
                  <a:lnTo>
                    <a:pt x="1145" y="316"/>
                  </a:lnTo>
                  <a:lnTo>
                    <a:pt x="1161" y="316"/>
                  </a:lnTo>
                  <a:lnTo>
                    <a:pt x="1179" y="318"/>
                  </a:lnTo>
                  <a:lnTo>
                    <a:pt x="1181" y="328"/>
                  </a:lnTo>
                  <a:lnTo>
                    <a:pt x="1179" y="335"/>
                  </a:lnTo>
                  <a:lnTo>
                    <a:pt x="1173" y="342"/>
                  </a:lnTo>
                  <a:lnTo>
                    <a:pt x="1164" y="347"/>
                  </a:lnTo>
                  <a:lnTo>
                    <a:pt x="1159" y="348"/>
                  </a:lnTo>
                  <a:lnTo>
                    <a:pt x="1156" y="350"/>
                  </a:lnTo>
                  <a:lnTo>
                    <a:pt x="1153" y="352"/>
                  </a:lnTo>
                  <a:lnTo>
                    <a:pt x="1151" y="354"/>
                  </a:lnTo>
                  <a:lnTo>
                    <a:pt x="1151" y="358"/>
                  </a:lnTo>
                  <a:lnTo>
                    <a:pt x="1151" y="360"/>
                  </a:lnTo>
                  <a:lnTo>
                    <a:pt x="1151" y="363"/>
                  </a:lnTo>
                  <a:lnTo>
                    <a:pt x="1151" y="365"/>
                  </a:lnTo>
                  <a:lnTo>
                    <a:pt x="1154" y="367"/>
                  </a:lnTo>
                  <a:lnTo>
                    <a:pt x="1156" y="368"/>
                  </a:lnTo>
                  <a:lnTo>
                    <a:pt x="1163" y="367"/>
                  </a:lnTo>
                  <a:lnTo>
                    <a:pt x="1168" y="363"/>
                  </a:lnTo>
                  <a:lnTo>
                    <a:pt x="1171" y="358"/>
                  </a:lnTo>
                  <a:lnTo>
                    <a:pt x="1175" y="352"/>
                  </a:lnTo>
                  <a:lnTo>
                    <a:pt x="1179" y="347"/>
                  </a:lnTo>
                  <a:lnTo>
                    <a:pt x="1189" y="344"/>
                  </a:lnTo>
                  <a:lnTo>
                    <a:pt x="1197" y="345"/>
                  </a:lnTo>
                  <a:lnTo>
                    <a:pt x="1207" y="350"/>
                  </a:lnTo>
                  <a:lnTo>
                    <a:pt x="1212" y="358"/>
                  </a:lnTo>
                  <a:lnTo>
                    <a:pt x="1212" y="360"/>
                  </a:lnTo>
                  <a:lnTo>
                    <a:pt x="1212" y="363"/>
                  </a:lnTo>
                  <a:lnTo>
                    <a:pt x="1212" y="364"/>
                  </a:lnTo>
                  <a:lnTo>
                    <a:pt x="1211" y="367"/>
                  </a:lnTo>
                  <a:lnTo>
                    <a:pt x="1210" y="368"/>
                  </a:lnTo>
                  <a:lnTo>
                    <a:pt x="1207" y="368"/>
                  </a:lnTo>
                  <a:lnTo>
                    <a:pt x="1204" y="369"/>
                  </a:lnTo>
                  <a:lnTo>
                    <a:pt x="1202" y="372"/>
                  </a:lnTo>
                  <a:lnTo>
                    <a:pt x="1201" y="375"/>
                  </a:lnTo>
                  <a:lnTo>
                    <a:pt x="1202" y="378"/>
                  </a:lnTo>
                  <a:lnTo>
                    <a:pt x="1205" y="380"/>
                  </a:lnTo>
                  <a:lnTo>
                    <a:pt x="1210" y="384"/>
                  </a:lnTo>
                  <a:lnTo>
                    <a:pt x="1217" y="385"/>
                  </a:lnTo>
                  <a:lnTo>
                    <a:pt x="1224" y="388"/>
                  </a:lnTo>
                  <a:lnTo>
                    <a:pt x="1229" y="391"/>
                  </a:lnTo>
                  <a:lnTo>
                    <a:pt x="1229" y="396"/>
                  </a:lnTo>
                  <a:lnTo>
                    <a:pt x="1226" y="398"/>
                  </a:lnTo>
                  <a:lnTo>
                    <a:pt x="1221" y="396"/>
                  </a:lnTo>
                  <a:lnTo>
                    <a:pt x="1214" y="395"/>
                  </a:lnTo>
                  <a:lnTo>
                    <a:pt x="1207" y="394"/>
                  </a:lnTo>
                  <a:lnTo>
                    <a:pt x="1202" y="394"/>
                  </a:lnTo>
                  <a:lnTo>
                    <a:pt x="1200" y="394"/>
                  </a:lnTo>
                  <a:lnTo>
                    <a:pt x="1197" y="394"/>
                  </a:lnTo>
                  <a:lnTo>
                    <a:pt x="1195" y="394"/>
                  </a:lnTo>
                  <a:lnTo>
                    <a:pt x="1192" y="395"/>
                  </a:lnTo>
                  <a:lnTo>
                    <a:pt x="1189" y="395"/>
                  </a:lnTo>
                  <a:lnTo>
                    <a:pt x="1188" y="396"/>
                  </a:lnTo>
                  <a:lnTo>
                    <a:pt x="1186" y="399"/>
                  </a:lnTo>
                  <a:lnTo>
                    <a:pt x="1188" y="401"/>
                  </a:lnTo>
                  <a:lnTo>
                    <a:pt x="1192" y="408"/>
                  </a:lnTo>
                  <a:lnTo>
                    <a:pt x="1196" y="414"/>
                  </a:lnTo>
                  <a:lnTo>
                    <a:pt x="1197" y="423"/>
                  </a:lnTo>
                  <a:lnTo>
                    <a:pt x="1197" y="426"/>
                  </a:lnTo>
                  <a:lnTo>
                    <a:pt x="1197" y="430"/>
                  </a:lnTo>
                  <a:lnTo>
                    <a:pt x="1199" y="434"/>
                  </a:lnTo>
                  <a:lnTo>
                    <a:pt x="1201" y="437"/>
                  </a:lnTo>
                  <a:lnTo>
                    <a:pt x="1205" y="441"/>
                  </a:lnTo>
                  <a:lnTo>
                    <a:pt x="1221" y="449"/>
                  </a:lnTo>
                  <a:lnTo>
                    <a:pt x="1226" y="452"/>
                  </a:lnTo>
                  <a:lnTo>
                    <a:pt x="1231" y="457"/>
                  </a:lnTo>
                  <a:lnTo>
                    <a:pt x="1235" y="462"/>
                  </a:lnTo>
                  <a:lnTo>
                    <a:pt x="1239" y="466"/>
                  </a:lnTo>
                  <a:lnTo>
                    <a:pt x="1250" y="474"/>
                  </a:lnTo>
                  <a:lnTo>
                    <a:pt x="1262" y="478"/>
                  </a:lnTo>
                  <a:lnTo>
                    <a:pt x="1276" y="481"/>
                  </a:lnTo>
                  <a:lnTo>
                    <a:pt x="1288" y="487"/>
                  </a:lnTo>
                  <a:lnTo>
                    <a:pt x="1292" y="493"/>
                  </a:lnTo>
                  <a:lnTo>
                    <a:pt x="1293" y="501"/>
                  </a:lnTo>
                  <a:lnTo>
                    <a:pt x="1296" y="507"/>
                  </a:lnTo>
                  <a:lnTo>
                    <a:pt x="1301" y="511"/>
                  </a:lnTo>
                  <a:lnTo>
                    <a:pt x="1307" y="515"/>
                  </a:lnTo>
                  <a:lnTo>
                    <a:pt x="1312" y="521"/>
                  </a:lnTo>
                  <a:lnTo>
                    <a:pt x="1317" y="527"/>
                  </a:lnTo>
                  <a:lnTo>
                    <a:pt x="1322" y="529"/>
                  </a:lnTo>
                  <a:lnTo>
                    <a:pt x="1330" y="528"/>
                  </a:lnTo>
                  <a:lnTo>
                    <a:pt x="1337" y="526"/>
                  </a:lnTo>
                  <a:lnTo>
                    <a:pt x="1344" y="524"/>
                  </a:lnTo>
                  <a:lnTo>
                    <a:pt x="1352" y="527"/>
                  </a:lnTo>
                  <a:lnTo>
                    <a:pt x="1358" y="534"/>
                  </a:lnTo>
                  <a:lnTo>
                    <a:pt x="1359" y="546"/>
                  </a:lnTo>
                  <a:lnTo>
                    <a:pt x="1356" y="556"/>
                  </a:lnTo>
                  <a:lnTo>
                    <a:pt x="1349" y="566"/>
                  </a:lnTo>
                  <a:lnTo>
                    <a:pt x="1342" y="573"/>
                  </a:lnTo>
                  <a:lnTo>
                    <a:pt x="1338" y="584"/>
                  </a:lnTo>
                  <a:lnTo>
                    <a:pt x="1335" y="594"/>
                  </a:lnTo>
                  <a:lnTo>
                    <a:pt x="1335" y="595"/>
                  </a:lnTo>
                  <a:lnTo>
                    <a:pt x="1335" y="598"/>
                  </a:lnTo>
                  <a:lnTo>
                    <a:pt x="1335" y="600"/>
                  </a:lnTo>
                  <a:lnTo>
                    <a:pt x="1333" y="603"/>
                  </a:lnTo>
                  <a:lnTo>
                    <a:pt x="1333" y="604"/>
                  </a:lnTo>
                  <a:lnTo>
                    <a:pt x="1331" y="605"/>
                  </a:lnTo>
                  <a:lnTo>
                    <a:pt x="1330" y="604"/>
                  </a:lnTo>
                  <a:lnTo>
                    <a:pt x="1325" y="603"/>
                  </a:lnTo>
                  <a:lnTo>
                    <a:pt x="1321" y="602"/>
                  </a:lnTo>
                  <a:lnTo>
                    <a:pt x="1318" y="600"/>
                  </a:lnTo>
                  <a:lnTo>
                    <a:pt x="1316" y="600"/>
                  </a:lnTo>
                  <a:lnTo>
                    <a:pt x="1315" y="602"/>
                  </a:lnTo>
                  <a:lnTo>
                    <a:pt x="1313" y="604"/>
                  </a:lnTo>
                  <a:lnTo>
                    <a:pt x="1313" y="607"/>
                  </a:lnTo>
                  <a:lnTo>
                    <a:pt x="1313" y="613"/>
                  </a:lnTo>
                  <a:lnTo>
                    <a:pt x="1315" y="615"/>
                  </a:lnTo>
                  <a:lnTo>
                    <a:pt x="1315" y="618"/>
                  </a:lnTo>
                  <a:lnTo>
                    <a:pt x="1315" y="621"/>
                  </a:lnTo>
                  <a:lnTo>
                    <a:pt x="1315" y="624"/>
                  </a:lnTo>
                  <a:lnTo>
                    <a:pt x="1315" y="626"/>
                  </a:lnTo>
                  <a:lnTo>
                    <a:pt x="1313" y="629"/>
                  </a:lnTo>
                  <a:lnTo>
                    <a:pt x="1312" y="630"/>
                  </a:lnTo>
                  <a:lnTo>
                    <a:pt x="1311" y="630"/>
                  </a:lnTo>
                  <a:lnTo>
                    <a:pt x="1308" y="630"/>
                  </a:lnTo>
                  <a:lnTo>
                    <a:pt x="1305" y="628"/>
                  </a:lnTo>
                  <a:lnTo>
                    <a:pt x="1301" y="625"/>
                  </a:lnTo>
                  <a:lnTo>
                    <a:pt x="1293" y="620"/>
                  </a:lnTo>
                  <a:lnTo>
                    <a:pt x="1285" y="615"/>
                  </a:lnTo>
                  <a:lnTo>
                    <a:pt x="1277" y="609"/>
                  </a:lnTo>
                  <a:lnTo>
                    <a:pt x="1272" y="602"/>
                  </a:lnTo>
                  <a:lnTo>
                    <a:pt x="1272" y="595"/>
                  </a:lnTo>
                  <a:lnTo>
                    <a:pt x="1275" y="589"/>
                  </a:lnTo>
                  <a:lnTo>
                    <a:pt x="1278" y="585"/>
                  </a:lnTo>
                  <a:lnTo>
                    <a:pt x="1283" y="582"/>
                  </a:lnTo>
                  <a:lnTo>
                    <a:pt x="1286" y="578"/>
                  </a:lnTo>
                  <a:lnTo>
                    <a:pt x="1286" y="573"/>
                  </a:lnTo>
                  <a:lnTo>
                    <a:pt x="1282" y="571"/>
                  </a:lnTo>
                  <a:lnTo>
                    <a:pt x="1276" y="572"/>
                  </a:lnTo>
                  <a:lnTo>
                    <a:pt x="1268" y="573"/>
                  </a:lnTo>
                  <a:lnTo>
                    <a:pt x="1260" y="574"/>
                  </a:lnTo>
                  <a:lnTo>
                    <a:pt x="1255" y="573"/>
                  </a:lnTo>
                  <a:lnTo>
                    <a:pt x="1249" y="566"/>
                  </a:lnTo>
                  <a:lnTo>
                    <a:pt x="1241" y="558"/>
                  </a:lnTo>
                  <a:lnTo>
                    <a:pt x="1234" y="552"/>
                  </a:lnTo>
                  <a:lnTo>
                    <a:pt x="1230" y="553"/>
                  </a:lnTo>
                  <a:lnTo>
                    <a:pt x="1229" y="559"/>
                  </a:lnTo>
                  <a:lnTo>
                    <a:pt x="1229" y="567"/>
                  </a:lnTo>
                  <a:lnTo>
                    <a:pt x="1230" y="573"/>
                  </a:lnTo>
                  <a:lnTo>
                    <a:pt x="1229" y="578"/>
                  </a:lnTo>
                  <a:lnTo>
                    <a:pt x="1226" y="580"/>
                  </a:lnTo>
                  <a:lnTo>
                    <a:pt x="1222" y="578"/>
                  </a:lnTo>
                  <a:lnTo>
                    <a:pt x="1217" y="575"/>
                  </a:lnTo>
                  <a:lnTo>
                    <a:pt x="1212" y="572"/>
                  </a:lnTo>
                  <a:lnTo>
                    <a:pt x="1207" y="568"/>
                  </a:lnTo>
                  <a:lnTo>
                    <a:pt x="1202" y="568"/>
                  </a:lnTo>
                  <a:lnTo>
                    <a:pt x="1206" y="578"/>
                  </a:lnTo>
                  <a:lnTo>
                    <a:pt x="1211" y="588"/>
                  </a:lnTo>
                  <a:lnTo>
                    <a:pt x="1219" y="598"/>
                  </a:lnTo>
                  <a:lnTo>
                    <a:pt x="1229" y="604"/>
                  </a:lnTo>
                  <a:lnTo>
                    <a:pt x="1235" y="612"/>
                  </a:lnTo>
                  <a:lnTo>
                    <a:pt x="1240" y="621"/>
                  </a:lnTo>
                  <a:lnTo>
                    <a:pt x="1245" y="630"/>
                  </a:lnTo>
                  <a:lnTo>
                    <a:pt x="1252" y="638"/>
                  </a:lnTo>
                  <a:lnTo>
                    <a:pt x="1256" y="640"/>
                  </a:lnTo>
                  <a:lnTo>
                    <a:pt x="1261" y="643"/>
                  </a:lnTo>
                  <a:lnTo>
                    <a:pt x="1266" y="645"/>
                  </a:lnTo>
                  <a:lnTo>
                    <a:pt x="1270" y="649"/>
                  </a:lnTo>
                  <a:lnTo>
                    <a:pt x="1273" y="653"/>
                  </a:lnTo>
                  <a:lnTo>
                    <a:pt x="1275" y="656"/>
                  </a:lnTo>
                  <a:lnTo>
                    <a:pt x="1276" y="661"/>
                  </a:lnTo>
                  <a:lnTo>
                    <a:pt x="1277" y="666"/>
                  </a:lnTo>
                  <a:lnTo>
                    <a:pt x="1285" y="676"/>
                  </a:lnTo>
                  <a:lnTo>
                    <a:pt x="1292" y="685"/>
                  </a:lnTo>
                  <a:lnTo>
                    <a:pt x="1300" y="694"/>
                  </a:lnTo>
                  <a:lnTo>
                    <a:pt x="1303" y="706"/>
                  </a:lnTo>
                  <a:lnTo>
                    <a:pt x="1302" y="711"/>
                  </a:lnTo>
                  <a:lnTo>
                    <a:pt x="1301" y="716"/>
                  </a:lnTo>
                  <a:lnTo>
                    <a:pt x="1300" y="721"/>
                  </a:lnTo>
                  <a:lnTo>
                    <a:pt x="1301" y="727"/>
                  </a:lnTo>
                  <a:lnTo>
                    <a:pt x="1302" y="733"/>
                  </a:lnTo>
                  <a:lnTo>
                    <a:pt x="1302" y="741"/>
                  </a:lnTo>
                  <a:lnTo>
                    <a:pt x="1298" y="747"/>
                  </a:lnTo>
                  <a:lnTo>
                    <a:pt x="1290" y="750"/>
                  </a:lnTo>
                  <a:lnTo>
                    <a:pt x="1280" y="750"/>
                  </a:lnTo>
                  <a:lnTo>
                    <a:pt x="1270" y="745"/>
                  </a:lnTo>
                  <a:lnTo>
                    <a:pt x="1261" y="740"/>
                  </a:lnTo>
                  <a:lnTo>
                    <a:pt x="1255" y="732"/>
                  </a:lnTo>
                  <a:lnTo>
                    <a:pt x="1251" y="727"/>
                  </a:lnTo>
                  <a:lnTo>
                    <a:pt x="1245" y="720"/>
                  </a:lnTo>
                  <a:lnTo>
                    <a:pt x="1235" y="712"/>
                  </a:lnTo>
                  <a:lnTo>
                    <a:pt x="1225" y="705"/>
                  </a:lnTo>
                  <a:lnTo>
                    <a:pt x="1215" y="699"/>
                  </a:lnTo>
                  <a:lnTo>
                    <a:pt x="1206" y="695"/>
                  </a:lnTo>
                  <a:lnTo>
                    <a:pt x="1200" y="695"/>
                  </a:lnTo>
                  <a:lnTo>
                    <a:pt x="1202" y="707"/>
                  </a:lnTo>
                  <a:lnTo>
                    <a:pt x="1207" y="716"/>
                  </a:lnTo>
                  <a:lnTo>
                    <a:pt x="1215" y="725"/>
                  </a:lnTo>
                  <a:lnTo>
                    <a:pt x="1226" y="732"/>
                  </a:lnTo>
                  <a:lnTo>
                    <a:pt x="1239" y="742"/>
                  </a:lnTo>
                  <a:lnTo>
                    <a:pt x="1250" y="752"/>
                  </a:lnTo>
                  <a:lnTo>
                    <a:pt x="1260" y="766"/>
                  </a:lnTo>
                  <a:lnTo>
                    <a:pt x="1261" y="769"/>
                  </a:lnTo>
                  <a:lnTo>
                    <a:pt x="1261" y="773"/>
                  </a:lnTo>
                  <a:lnTo>
                    <a:pt x="1261" y="777"/>
                  </a:lnTo>
                  <a:lnTo>
                    <a:pt x="1261" y="779"/>
                  </a:lnTo>
                  <a:lnTo>
                    <a:pt x="1259" y="782"/>
                  </a:lnTo>
                  <a:lnTo>
                    <a:pt x="1257" y="784"/>
                  </a:lnTo>
                  <a:lnTo>
                    <a:pt x="1251" y="786"/>
                  </a:lnTo>
                  <a:lnTo>
                    <a:pt x="1244" y="783"/>
                  </a:lnTo>
                  <a:lnTo>
                    <a:pt x="1237" y="779"/>
                  </a:lnTo>
                  <a:lnTo>
                    <a:pt x="1231" y="776"/>
                  </a:lnTo>
                  <a:lnTo>
                    <a:pt x="1222" y="773"/>
                  </a:lnTo>
                  <a:lnTo>
                    <a:pt x="1214" y="769"/>
                  </a:lnTo>
                  <a:lnTo>
                    <a:pt x="1205" y="763"/>
                  </a:lnTo>
                  <a:lnTo>
                    <a:pt x="1189" y="747"/>
                  </a:lnTo>
                  <a:lnTo>
                    <a:pt x="1183" y="742"/>
                  </a:lnTo>
                  <a:lnTo>
                    <a:pt x="1174" y="741"/>
                  </a:lnTo>
                  <a:lnTo>
                    <a:pt x="1166" y="740"/>
                  </a:lnTo>
                  <a:lnTo>
                    <a:pt x="1164" y="737"/>
                  </a:lnTo>
                  <a:lnTo>
                    <a:pt x="1161" y="735"/>
                  </a:lnTo>
                  <a:lnTo>
                    <a:pt x="1159" y="732"/>
                  </a:lnTo>
                  <a:lnTo>
                    <a:pt x="1158" y="730"/>
                  </a:lnTo>
                  <a:lnTo>
                    <a:pt x="1155" y="728"/>
                  </a:lnTo>
                  <a:lnTo>
                    <a:pt x="1153" y="727"/>
                  </a:lnTo>
                  <a:lnTo>
                    <a:pt x="1149" y="727"/>
                  </a:lnTo>
                  <a:lnTo>
                    <a:pt x="1140" y="725"/>
                  </a:lnTo>
                  <a:lnTo>
                    <a:pt x="1135" y="720"/>
                  </a:lnTo>
                  <a:lnTo>
                    <a:pt x="1131" y="712"/>
                  </a:lnTo>
                  <a:lnTo>
                    <a:pt x="1130" y="705"/>
                  </a:lnTo>
                  <a:lnTo>
                    <a:pt x="1130" y="699"/>
                  </a:lnTo>
                  <a:lnTo>
                    <a:pt x="1130" y="695"/>
                  </a:lnTo>
                  <a:lnTo>
                    <a:pt x="1129" y="694"/>
                  </a:lnTo>
                  <a:lnTo>
                    <a:pt x="1126" y="692"/>
                  </a:lnTo>
                  <a:lnTo>
                    <a:pt x="1124" y="692"/>
                  </a:lnTo>
                  <a:lnTo>
                    <a:pt x="1121" y="691"/>
                  </a:lnTo>
                  <a:lnTo>
                    <a:pt x="1119" y="691"/>
                  </a:lnTo>
                  <a:lnTo>
                    <a:pt x="1118" y="690"/>
                  </a:lnTo>
                  <a:lnTo>
                    <a:pt x="1113" y="686"/>
                  </a:lnTo>
                  <a:lnTo>
                    <a:pt x="1109" y="681"/>
                  </a:lnTo>
                  <a:lnTo>
                    <a:pt x="1105" y="675"/>
                  </a:lnTo>
                  <a:lnTo>
                    <a:pt x="1102" y="670"/>
                  </a:lnTo>
                  <a:lnTo>
                    <a:pt x="1099" y="665"/>
                  </a:lnTo>
                  <a:lnTo>
                    <a:pt x="1097" y="661"/>
                  </a:lnTo>
                  <a:lnTo>
                    <a:pt x="1093" y="659"/>
                  </a:lnTo>
                  <a:lnTo>
                    <a:pt x="1088" y="656"/>
                  </a:lnTo>
                  <a:lnTo>
                    <a:pt x="1084" y="654"/>
                  </a:lnTo>
                  <a:lnTo>
                    <a:pt x="1080" y="651"/>
                  </a:lnTo>
                  <a:lnTo>
                    <a:pt x="1078" y="650"/>
                  </a:lnTo>
                  <a:lnTo>
                    <a:pt x="1075" y="650"/>
                  </a:lnTo>
                  <a:lnTo>
                    <a:pt x="1074" y="650"/>
                  </a:lnTo>
                  <a:lnTo>
                    <a:pt x="1072" y="651"/>
                  </a:lnTo>
                  <a:lnTo>
                    <a:pt x="1068" y="654"/>
                  </a:lnTo>
                  <a:lnTo>
                    <a:pt x="1063" y="654"/>
                  </a:lnTo>
                  <a:lnTo>
                    <a:pt x="1057" y="651"/>
                  </a:lnTo>
                  <a:lnTo>
                    <a:pt x="1050" y="649"/>
                  </a:lnTo>
                  <a:lnTo>
                    <a:pt x="1044" y="645"/>
                  </a:lnTo>
                  <a:lnTo>
                    <a:pt x="1039" y="645"/>
                  </a:lnTo>
                  <a:lnTo>
                    <a:pt x="1037" y="649"/>
                  </a:lnTo>
                  <a:lnTo>
                    <a:pt x="1036" y="651"/>
                  </a:lnTo>
                  <a:lnTo>
                    <a:pt x="1036" y="654"/>
                  </a:lnTo>
                  <a:lnTo>
                    <a:pt x="1036" y="656"/>
                  </a:lnTo>
                  <a:lnTo>
                    <a:pt x="1036" y="658"/>
                  </a:lnTo>
                  <a:lnTo>
                    <a:pt x="1034" y="659"/>
                  </a:lnTo>
                  <a:lnTo>
                    <a:pt x="1032" y="659"/>
                  </a:lnTo>
                  <a:lnTo>
                    <a:pt x="1029" y="660"/>
                  </a:lnTo>
                  <a:lnTo>
                    <a:pt x="1027" y="660"/>
                  </a:lnTo>
                  <a:lnTo>
                    <a:pt x="1024" y="660"/>
                  </a:lnTo>
                  <a:lnTo>
                    <a:pt x="1022" y="660"/>
                  </a:lnTo>
                  <a:lnTo>
                    <a:pt x="1019" y="660"/>
                  </a:lnTo>
                  <a:lnTo>
                    <a:pt x="1017" y="661"/>
                  </a:lnTo>
                  <a:lnTo>
                    <a:pt x="1013" y="664"/>
                  </a:lnTo>
                  <a:lnTo>
                    <a:pt x="1007" y="666"/>
                  </a:lnTo>
                  <a:lnTo>
                    <a:pt x="998" y="664"/>
                  </a:lnTo>
                  <a:lnTo>
                    <a:pt x="989" y="660"/>
                  </a:lnTo>
                  <a:lnTo>
                    <a:pt x="982" y="654"/>
                  </a:lnTo>
                  <a:lnTo>
                    <a:pt x="977" y="649"/>
                  </a:lnTo>
                  <a:lnTo>
                    <a:pt x="977" y="638"/>
                  </a:lnTo>
                  <a:lnTo>
                    <a:pt x="981" y="628"/>
                  </a:lnTo>
                  <a:lnTo>
                    <a:pt x="984" y="618"/>
                  </a:lnTo>
                  <a:lnTo>
                    <a:pt x="988" y="607"/>
                  </a:lnTo>
                  <a:lnTo>
                    <a:pt x="992" y="600"/>
                  </a:lnTo>
                  <a:lnTo>
                    <a:pt x="998" y="599"/>
                  </a:lnTo>
                  <a:lnTo>
                    <a:pt x="1006" y="599"/>
                  </a:lnTo>
                  <a:lnTo>
                    <a:pt x="1013" y="602"/>
                  </a:lnTo>
                  <a:lnTo>
                    <a:pt x="1022" y="604"/>
                  </a:lnTo>
                  <a:lnTo>
                    <a:pt x="1033" y="605"/>
                  </a:lnTo>
                  <a:lnTo>
                    <a:pt x="1047" y="605"/>
                  </a:lnTo>
                  <a:lnTo>
                    <a:pt x="1062" y="604"/>
                  </a:lnTo>
                  <a:lnTo>
                    <a:pt x="1073" y="599"/>
                  </a:lnTo>
                  <a:lnTo>
                    <a:pt x="1075" y="598"/>
                  </a:lnTo>
                  <a:lnTo>
                    <a:pt x="1078" y="595"/>
                  </a:lnTo>
                  <a:lnTo>
                    <a:pt x="1078" y="593"/>
                  </a:lnTo>
                  <a:lnTo>
                    <a:pt x="1078" y="589"/>
                  </a:lnTo>
                  <a:lnTo>
                    <a:pt x="1078" y="587"/>
                  </a:lnTo>
                  <a:lnTo>
                    <a:pt x="1078" y="582"/>
                  </a:lnTo>
                  <a:lnTo>
                    <a:pt x="1077" y="579"/>
                  </a:lnTo>
                  <a:lnTo>
                    <a:pt x="1074" y="575"/>
                  </a:lnTo>
                  <a:lnTo>
                    <a:pt x="1072" y="573"/>
                  </a:lnTo>
                  <a:lnTo>
                    <a:pt x="1068" y="571"/>
                  </a:lnTo>
                  <a:lnTo>
                    <a:pt x="1065" y="566"/>
                  </a:lnTo>
                  <a:lnTo>
                    <a:pt x="1067" y="559"/>
                  </a:lnTo>
                  <a:lnTo>
                    <a:pt x="1072" y="554"/>
                  </a:lnTo>
                  <a:lnTo>
                    <a:pt x="1077" y="548"/>
                  </a:lnTo>
                  <a:lnTo>
                    <a:pt x="1082" y="544"/>
                  </a:lnTo>
                  <a:lnTo>
                    <a:pt x="1087" y="541"/>
                  </a:lnTo>
                  <a:lnTo>
                    <a:pt x="1094" y="541"/>
                  </a:lnTo>
                  <a:lnTo>
                    <a:pt x="1100" y="542"/>
                  </a:lnTo>
                  <a:lnTo>
                    <a:pt x="1107" y="542"/>
                  </a:lnTo>
                  <a:lnTo>
                    <a:pt x="1114" y="542"/>
                  </a:lnTo>
                  <a:lnTo>
                    <a:pt x="1121" y="543"/>
                  </a:lnTo>
                  <a:lnTo>
                    <a:pt x="1128" y="547"/>
                  </a:lnTo>
                  <a:lnTo>
                    <a:pt x="1130" y="552"/>
                  </a:lnTo>
                  <a:lnTo>
                    <a:pt x="1133" y="561"/>
                  </a:lnTo>
                  <a:lnTo>
                    <a:pt x="1136" y="568"/>
                  </a:lnTo>
                  <a:lnTo>
                    <a:pt x="1141" y="574"/>
                  </a:lnTo>
                  <a:lnTo>
                    <a:pt x="1145" y="575"/>
                  </a:lnTo>
                  <a:lnTo>
                    <a:pt x="1153" y="573"/>
                  </a:lnTo>
                  <a:lnTo>
                    <a:pt x="1160" y="568"/>
                  </a:lnTo>
                  <a:lnTo>
                    <a:pt x="1169" y="563"/>
                  </a:lnTo>
                  <a:lnTo>
                    <a:pt x="1175" y="557"/>
                  </a:lnTo>
                  <a:lnTo>
                    <a:pt x="1176" y="549"/>
                  </a:lnTo>
                  <a:lnTo>
                    <a:pt x="1175" y="547"/>
                  </a:lnTo>
                  <a:lnTo>
                    <a:pt x="1171" y="544"/>
                  </a:lnTo>
                  <a:lnTo>
                    <a:pt x="1169" y="542"/>
                  </a:lnTo>
                  <a:lnTo>
                    <a:pt x="1166" y="538"/>
                  </a:lnTo>
                  <a:lnTo>
                    <a:pt x="1164" y="534"/>
                  </a:lnTo>
                  <a:lnTo>
                    <a:pt x="1163" y="532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8" y="526"/>
                  </a:lnTo>
                  <a:lnTo>
                    <a:pt x="1154" y="524"/>
                  </a:lnTo>
                  <a:lnTo>
                    <a:pt x="1151" y="523"/>
                  </a:lnTo>
                  <a:lnTo>
                    <a:pt x="1148" y="523"/>
                  </a:lnTo>
                  <a:lnTo>
                    <a:pt x="1144" y="522"/>
                  </a:lnTo>
                  <a:lnTo>
                    <a:pt x="1141" y="522"/>
                  </a:lnTo>
                  <a:lnTo>
                    <a:pt x="1138" y="523"/>
                  </a:lnTo>
                  <a:lnTo>
                    <a:pt x="1135" y="524"/>
                  </a:lnTo>
                  <a:lnTo>
                    <a:pt x="1133" y="527"/>
                  </a:lnTo>
                  <a:lnTo>
                    <a:pt x="1130" y="529"/>
                  </a:lnTo>
                  <a:lnTo>
                    <a:pt x="1129" y="532"/>
                  </a:lnTo>
                  <a:lnTo>
                    <a:pt x="1128" y="533"/>
                  </a:lnTo>
                  <a:lnTo>
                    <a:pt x="1126" y="536"/>
                  </a:lnTo>
                  <a:lnTo>
                    <a:pt x="1123" y="537"/>
                  </a:lnTo>
                  <a:lnTo>
                    <a:pt x="1118" y="537"/>
                  </a:lnTo>
                  <a:lnTo>
                    <a:pt x="1110" y="538"/>
                  </a:lnTo>
                  <a:lnTo>
                    <a:pt x="1104" y="538"/>
                  </a:lnTo>
                  <a:lnTo>
                    <a:pt x="1098" y="537"/>
                  </a:lnTo>
                  <a:lnTo>
                    <a:pt x="1094" y="534"/>
                  </a:lnTo>
                  <a:lnTo>
                    <a:pt x="1094" y="526"/>
                  </a:lnTo>
                  <a:lnTo>
                    <a:pt x="1098" y="517"/>
                  </a:lnTo>
                  <a:lnTo>
                    <a:pt x="1102" y="508"/>
                  </a:lnTo>
                  <a:lnTo>
                    <a:pt x="1103" y="497"/>
                  </a:lnTo>
                  <a:lnTo>
                    <a:pt x="1102" y="486"/>
                  </a:lnTo>
                  <a:lnTo>
                    <a:pt x="1099" y="475"/>
                  </a:lnTo>
                  <a:lnTo>
                    <a:pt x="1097" y="470"/>
                  </a:lnTo>
                  <a:lnTo>
                    <a:pt x="1094" y="466"/>
                  </a:lnTo>
                  <a:lnTo>
                    <a:pt x="1090" y="462"/>
                  </a:lnTo>
                  <a:lnTo>
                    <a:pt x="1087" y="460"/>
                  </a:lnTo>
                  <a:lnTo>
                    <a:pt x="1084" y="456"/>
                  </a:lnTo>
                  <a:lnTo>
                    <a:pt x="1080" y="452"/>
                  </a:lnTo>
                  <a:lnTo>
                    <a:pt x="1077" y="449"/>
                  </a:lnTo>
                  <a:lnTo>
                    <a:pt x="1073" y="445"/>
                  </a:lnTo>
                  <a:lnTo>
                    <a:pt x="1069" y="442"/>
                  </a:lnTo>
                  <a:lnTo>
                    <a:pt x="1065" y="437"/>
                  </a:lnTo>
                  <a:lnTo>
                    <a:pt x="1062" y="432"/>
                  </a:lnTo>
                  <a:lnTo>
                    <a:pt x="1057" y="425"/>
                  </a:lnTo>
                  <a:lnTo>
                    <a:pt x="1049" y="420"/>
                  </a:lnTo>
                  <a:lnTo>
                    <a:pt x="1042" y="420"/>
                  </a:lnTo>
                  <a:lnTo>
                    <a:pt x="1039" y="421"/>
                  </a:lnTo>
                  <a:lnTo>
                    <a:pt x="1036" y="423"/>
                  </a:lnTo>
                  <a:lnTo>
                    <a:pt x="1033" y="424"/>
                  </a:lnTo>
                  <a:lnTo>
                    <a:pt x="1031" y="425"/>
                  </a:lnTo>
                  <a:lnTo>
                    <a:pt x="1028" y="426"/>
                  </a:lnTo>
                  <a:lnTo>
                    <a:pt x="1024" y="425"/>
                  </a:lnTo>
                  <a:lnTo>
                    <a:pt x="1021" y="425"/>
                  </a:lnTo>
                  <a:lnTo>
                    <a:pt x="1018" y="424"/>
                  </a:lnTo>
                  <a:lnTo>
                    <a:pt x="1014" y="423"/>
                  </a:lnTo>
                  <a:lnTo>
                    <a:pt x="1012" y="420"/>
                  </a:lnTo>
                  <a:lnTo>
                    <a:pt x="1011" y="419"/>
                  </a:lnTo>
                  <a:lnTo>
                    <a:pt x="1009" y="416"/>
                  </a:lnTo>
                  <a:lnTo>
                    <a:pt x="1011" y="414"/>
                  </a:lnTo>
                  <a:lnTo>
                    <a:pt x="1013" y="411"/>
                  </a:lnTo>
                  <a:lnTo>
                    <a:pt x="1016" y="411"/>
                  </a:lnTo>
                  <a:lnTo>
                    <a:pt x="1018" y="410"/>
                  </a:lnTo>
                  <a:lnTo>
                    <a:pt x="1021" y="410"/>
                  </a:lnTo>
                  <a:lnTo>
                    <a:pt x="1023" y="410"/>
                  </a:lnTo>
                  <a:lnTo>
                    <a:pt x="1026" y="409"/>
                  </a:lnTo>
                  <a:lnTo>
                    <a:pt x="1027" y="406"/>
                  </a:lnTo>
                  <a:lnTo>
                    <a:pt x="1028" y="405"/>
                  </a:lnTo>
                  <a:lnTo>
                    <a:pt x="1027" y="401"/>
                  </a:lnTo>
                  <a:lnTo>
                    <a:pt x="1027" y="399"/>
                  </a:lnTo>
                  <a:lnTo>
                    <a:pt x="1024" y="396"/>
                  </a:lnTo>
                  <a:lnTo>
                    <a:pt x="1022" y="394"/>
                  </a:lnTo>
                  <a:lnTo>
                    <a:pt x="1018" y="393"/>
                  </a:lnTo>
                  <a:lnTo>
                    <a:pt x="1016" y="391"/>
                  </a:lnTo>
                  <a:lnTo>
                    <a:pt x="1014" y="391"/>
                  </a:lnTo>
                  <a:lnTo>
                    <a:pt x="1012" y="393"/>
                  </a:lnTo>
                  <a:lnTo>
                    <a:pt x="1009" y="394"/>
                  </a:lnTo>
                  <a:lnTo>
                    <a:pt x="1008" y="395"/>
                  </a:lnTo>
                  <a:lnTo>
                    <a:pt x="1006" y="396"/>
                  </a:lnTo>
                  <a:lnTo>
                    <a:pt x="1004" y="396"/>
                  </a:lnTo>
                  <a:lnTo>
                    <a:pt x="1002" y="395"/>
                  </a:lnTo>
                  <a:lnTo>
                    <a:pt x="999" y="393"/>
                  </a:lnTo>
                  <a:lnTo>
                    <a:pt x="997" y="391"/>
                  </a:lnTo>
                  <a:lnTo>
                    <a:pt x="996" y="389"/>
                  </a:lnTo>
                  <a:lnTo>
                    <a:pt x="996" y="386"/>
                  </a:lnTo>
                  <a:lnTo>
                    <a:pt x="996" y="384"/>
                  </a:lnTo>
                  <a:lnTo>
                    <a:pt x="998" y="383"/>
                  </a:lnTo>
                  <a:lnTo>
                    <a:pt x="999" y="380"/>
                  </a:lnTo>
                  <a:lnTo>
                    <a:pt x="1002" y="378"/>
                  </a:lnTo>
                  <a:lnTo>
                    <a:pt x="1003" y="376"/>
                  </a:lnTo>
                  <a:lnTo>
                    <a:pt x="1003" y="374"/>
                  </a:lnTo>
                  <a:lnTo>
                    <a:pt x="1003" y="373"/>
                  </a:lnTo>
                  <a:lnTo>
                    <a:pt x="1002" y="372"/>
                  </a:lnTo>
                  <a:lnTo>
                    <a:pt x="999" y="372"/>
                  </a:lnTo>
                  <a:lnTo>
                    <a:pt x="997" y="372"/>
                  </a:lnTo>
                  <a:lnTo>
                    <a:pt x="994" y="372"/>
                  </a:lnTo>
                  <a:lnTo>
                    <a:pt x="993" y="370"/>
                  </a:lnTo>
                  <a:lnTo>
                    <a:pt x="989" y="370"/>
                  </a:lnTo>
                  <a:lnTo>
                    <a:pt x="987" y="369"/>
                  </a:lnTo>
                  <a:lnTo>
                    <a:pt x="984" y="368"/>
                  </a:lnTo>
                  <a:lnTo>
                    <a:pt x="983" y="368"/>
                  </a:lnTo>
                  <a:lnTo>
                    <a:pt x="979" y="365"/>
                  </a:lnTo>
                  <a:lnTo>
                    <a:pt x="978" y="363"/>
                  </a:lnTo>
                  <a:lnTo>
                    <a:pt x="978" y="359"/>
                  </a:lnTo>
                  <a:lnTo>
                    <a:pt x="979" y="357"/>
                  </a:lnTo>
                  <a:lnTo>
                    <a:pt x="979" y="353"/>
                  </a:lnTo>
                  <a:lnTo>
                    <a:pt x="981" y="349"/>
                  </a:lnTo>
                  <a:lnTo>
                    <a:pt x="979" y="347"/>
                  </a:lnTo>
                  <a:lnTo>
                    <a:pt x="978" y="343"/>
                  </a:lnTo>
                  <a:lnTo>
                    <a:pt x="977" y="339"/>
                  </a:lnTo>
                  <a:lnTo>
                    <a:pt x="976" y="335"/>
                  </a:lnTo>
                  <a:lnTo>
                    <a:pt x="973" y="333"/>
                  </a:lnTo>
                  <a:lnTo>
                    <a:pt x="972" y="332"/>
                  </a:lnTo>
                  <a:lnTo>
                    <a:pt x="967" y="326"/>
                  </a:lnTo>
                  <a:lnTo>
                    <a:pt x="958" y="323"/>
                  </a:lnTo>
                  <a:lnTo>
                    <a:pt x="950" y="323"/>
                  </a:lnTo>
                  <a:lnTo>
                    <a:pt x="941" y="326"/>
                  </a:lnTo>
                  <a:lnTo>
                    <a:pt x="942" y="328"/>
                  </a:lnTo>
                  <a:lnTo>
                    <a:pt x="943" y="329"/>
                  </a:lnTo>
                  <a:lnTo>
                    <a:pt x="946" y="332"/>
                  </a:lnTo>
                  <a:lnTo>
                    <a:pt x="948" y="334"/>
                  </a:lnTo>
                  <a:lnTo>
                    <a:pt x="951" y="338"/>
                  </a:lnTo>
                  <a:lnTo>
                    <a:pt x="953" y="340"/>
                  </a:lnTo>
                  <a:lnTo>
                    <a:pt x="956" y="343"/>
                  </a:lnTo>
                  <a:lnTo>
                    <a:pt x="958" y="344"/>
                  </a:lnTo>
                  <a:lnTo>
                    <a:pt x="960" y="344"/>
                  </a:lnTo>
                  <a:lnTo>
                    <a:pt x="961" y="348"/>
                  </a:lnTo>
                  <a:lnTo>
                    <a:pt x="962" y="350"/>
                  </a:lnTo>
                  <a:lnTo>
                    <a:pt x="961" y="353"/>
                  </a:lnTo>
                  <a:lnTo>
                    <a:pt x="960" y="355"/>
                  </a:lnTo>
                  <a:lnTo>
                    <a:pt x="957" y="357"/>
                  </a:lnTo>
                  <a:lnTo>
                    <a:pt x="955" y="358"/>
                  </a:lnTo>
                  <a:lnTo>
                    <a:pt x="951" y="359"/>
                  </a:lnTo>
                  <a:lnTo>
                    <a:pt x="948" y="359"/>
                  </a:lnTo>
                  <a:lnTo>
                    <a:pt x="945" y="360"/>
                  </a:lnTo>
                  <a:lnTo>
                    <a:pt x="941" y="360"/>
                  </a:lnTo>
                  <a:lnTo>
                    <a:pt x="926" y="355"/>
                  </a:lnTo>
                  <a:lnTo>
                    <a:pt x="910" y="352"/>
                  </a:lnTo>
                  <a:lnTo>
                    <a:pt x="903" y="355"/>
                  </a:lnTo>
                  <a:lnTo>
                    <a:pt x="897" y="358"/>
                  </a:lnTo>
                  <a:lnTo>
                    <a:pt x="890" y="360"/>
                  </a:lnTo>
                  <a:lnTo>
                    <a:pt x="872" y="359"/>
                  </a:lnTo>
                  <a:lnTo>
                    <a:pt x="854" y="358"/>
                  </a:lnTo>
                  <a:lnTo>
                    <a:pt x="827" y="358"/>
                  </a:lnTo>
                  <a:lnTo>
                    <a:pt x="815" y="357"/>
                  </a:lnTo>
                  <a:lnTo>
                    <a:pt x="805" y="353"/>
                  </a:lnTo>
                  <a:lnTo>
                    <a:pt x="794" y="349"/>
                  </a:lnTo>
                  <a:lnTo>
                    <a:pt x="784" y="347"/>
                  </a:lnTo>
                  <a:lnTo>
                    <a:pt x="773" y="347"/>
                  </a:lnTo>
                  <a:lnTo>
                    <a:pt x="764" y="345"/>
                  </a:lnTo>
                  <a:lnTo>
                    <a:pt x="755" y="342"/>
                  </a:lnTo>
                  <a:lnTo>
                    <a:pt x="744" y="333"/>
                  </a:lnTo>
                  <a:lnTo>
                    <a:pt x="734" y="323"/>
                  </a:lnTo>
                  <a:lnTo>
                    <a:pt x="732" y="322"/>
                  </a:lnTo>
                  <a:lnTo>
                    <a:pt x="729" y="319"/>
                  </a:lnTo>
                  <a:lnTo>
                    <a:pt x="727" y="318"/>
                  </a:lnTo>
                  <a:lnTo>
                    <a:pt x="723" y="316"/>
                  </a:lnTo>
                  <a:lnTo>
                    <a:pt x="720" y="313"/>
                  </a:lnTo>
                  <a:lnTo>
                    <a:pt x="719" y="311"/>
                  </a:lnTo>
                  <a:lnTo>
                    <a:pt x="719" y="308"/>
                  </a:lnTo>
                  <a:lnTo>
                    <a:pt x="719" y="304"/>
                  </a:lnTo>
                  <a:lnTo>
                    <a:pt x="719" y="301"/>
                  </a:lnTo>
                  <a:lnTo>
                    <a:pt x="722" y="299"/>
                  </a:lnTo>
                  <a:lnTo>
                    <a:pt x="723" y="297"/>
                  </a:lnTo>
                  <a:lnTo>
                    <a:pt x="725" y="297"/>
                  </a:lnTo>
                  <a:lnTo>
                    <a:pt x="729" y="297"/>
                  </a:lnTo>
                  <a:lnTo>
                    <a:pt x="734" y="298"/>
                  </a:lnTo>
                  <a:lnTo>
                    <a:pt x="742" y="301"/>
                  </a:lnTo>
                  <a:lnTo>
                    <a:pt x="748" y="303"/>
                  </a:lnTo>
                  <a:lnTo>
                    <a:pt x="755" y="303"/>
                  </a:lnTo>
                  <a:lnTo>
                    <a:pt x="756" y="302"/>
                  </a:lnTo>
                  <a:lnTo>
                    <a:pt x="756" y="302"/>
                  </a:lnTo>
                  <a:lnTo>
                    <a:pt x="755" y="301"/>
                  </a:lnTo>
                  <a:lnTo>
                    <a:pt x="754" y="298"/>
                  </a:lnTo>
                  <a:lnTo>
                    <a:pt x="753" y="297"/>
                  </a:lnTo>
                  <a:lnTo>
                    <a:pt x="750" y="294"/>
                  </a:lnTo>
                  <a:lnTo>
                    <a:pt x="749" y="293"/>
                  </a:lnTo>
                  <a:lnTo>
                    <a:pt x="748" y="292"/>
                  </a:lnTo>
                  <a:lnTo>
                    <a:pt x="737" y="289"/>
                  </a:lnTo>
                  <a:lnTo>
                    <a:pt x="724" y="287"/>
                  </a:lnTo>
                  <a:lnTo>
                    <a:pt x="714" y="283"/>
                  </a:lnTo>
                  <a:lnTo>
                    <a:pt x="705" y="277"/>
                  </a:lnTo>
                  <a:lnTo>
                    <a:pt x="704" y="270"/>
                  </a:lnTo>
                  <a:lnTo>
                    <a:pt x="705" y="262"/>
                  </a:lnTo>
                  <a:lnTo>
                    <a:pt x="705" y="253"/>
                  </a:lnTo>
                  <a:lnTo>
                    <a:pt x="705" y="232"/>
                  </a:lnTo>
                  <a:lnTo>
                    <a:pt x="710" y="215"/>
                  </a:lnTo>
                  <a:lnTo>
                    <a:pt x="718" y="199"/>
                  </a:lnTo>
                  <a:lnTo>
                    <a:pt x="727" y="182"/>
                  </a:lnTo>
                  <a:lnTo>
                    <a:pt x="730" y="179"/>
                  </a:lnTo>
                  <a:lnTo>
                    <a:pt x="733" y="174"/>
                  </a:lnTo>
                  <a:lnTo>
                    <a:pt x="737" y="169"/>
                  </a:lnTo>
                  <a:lnTo>
                    <a:pt x="739" y="165"/>
                  </a:lnTo>
                  <a:lnTo>
                    <a:pt x="750" y="160"/>
                  </a:lnTo>
                  <a:lnTo>
                    <a:pt x="760" y="154"/>
                  </a:lnTo>
                  <a:lnTo>
                    <a:pt x="775" y="145"/>
                  </a:lnTo>
                  <a:lnTo>
                    <a:pt x="791" y="140"/>
                  </a:lnTo>
                  <a:lnTo>
                    <a:pt x="809" y="139"/>
                  </a:lnTo>
                  <a:close/>
                  <a:moveTo>
                    <a:pt x="641" y="130"/>
                  </a:moveTo>
                  <a:lnTo>
                    <a:pt x="653" y="133"/>
                  </a:lnTo>
                  <a:lnTo>
                    <a:pt x="658" y="133"/>
                  </a:lnTo>
                  <a:lnTo>
                    <a:pt x="661" y="134"/>
                  </a:lnTo>
                  <a:lnTo>
                    <a:pt x="664" y="134"/>
                  </a:lnTo>
                  <a:lnTo>
                    <a:pt x="668" y="135"/>
                  </a:lnTo>
                  <a:lnTo>
                    <a:pt x="672" y="135"/>
                  </a:lnTo>
                  <a:lnTo>
                    <a:pt x="690" y="135"/>
                  </a:lnTo>
                  <a:lnTo>
                    <a:pt x="698" y="134"/>
                  </a:lnTo>
                  <a:lnTo>
                    <a:pt x="705" y="135"/>
                  </a:lnTo>
                  <a:lnTo>
                    <a:pt x="712" y="138"/>
                  </a:lnTo>
                  <a:lnTo>
                    <a:pt x="714" y="143"/>
                  </a:lnTo>
                  <a:lnTo>
                    <a:pt x="712" y="150"/>
                  </a:lnTo>
                  <a:lnTo>
                    <a:pt x="703" y="155"/>
                  </a:lnTo>
                  <a:lnTo>
                    <a:pt x="693" y="158"/>
                  </a:lnTo>
                  <a:lnTo>
                    <a:pt x="690" y="159"/>
                  </a:lnTo>
                  <a:lnTo>
                    <a:pt x="688" y="160"/>
                  </a:lnTo>
                  <a:lnTo>
                    <a:pt x="688" y="161"/>
                  </a:lnTo>
                  <a:lnTo>
                    <a:pt x="688" y="163"/>
                  </a:lnTo>
                  <a:lnTo>
                    <a:pt x="688" y="164"/>
                  </a:lnTo>
                  <a:lnTo>
                    <a:pt x="688" y="165"/>
                  </a:lnTo>
                  <a:lnTo>
                    <a:pt x="687" y="169"/>
                  </a:lnTo>
                  <a:lnTo>
                    <a:pt x="685" y="171"/>
                  </a:lnTo>
                  <a:lnTo>
                    <a:pt x="684" y="173"/>
                  </a:lnTo>
                  <a:lnTo>
                    <a:pt x="683" y="175"/>
                  </a:lnTo>
                  <a:lnTo>
                    <a:pt x="683" y="179"/>
                  </a:lnTo>
                  <a:lnTo>
                    <a:pt x="678" y="181"/>
                  </a:lnTo>
                  <a:lnTo>
                    <a:pt x="674" y="185"/>
                  </a:lnTo>
                  <a:lnTo>
                    <a:pt x="672" y="187"/>
                  </a:lnTo>
                  <a:lnTo>
                    <a:pt x="669" y="191"/>
                  </a:lnTo>
                  <a:lnTo>
                    <a:pt x="668" y="195"/>
                  </a:lnTo>
                  <a:lnTo>
                    <a:pt x="667" y="199"/>
                  </a:lnTo>
                  <a:lnTo>
                    <a:pt x="666" y="201"/>
                  </a:lnTo>
                  <a:lnTo>
                    <a:pt x="664" y="204"/>
                  </a:lnTo>
                  <a:lnTo>
                    <a:pt x="658" y="209"/>
                  </a:lnTo>
                  <a:lnTo>
                    <a:pt x="652" y="209"/>
                  </a:lnTo>
                  <a:lnTo>
                    <a:pt x="644" y="206"/>
                  </a:lnTo>
                  <a:lnTo>
                    <a:pt x="637" y="202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26" y="202"/>
                  </a:lnTo>
                  <a:lnTo>
                    <a:pt x="624" y="204"/>
                  </a:lnTo>
                  <a:lnTo>
                    <a:pt x="626" y="205"/>
                  </a:lnTo>
                  <a:lnTo>
                    <a:pt x="627" y="206"/>
                  </a:lnTo>
                  <a:lnTo>
                    <a:pt x="628" y="207"/>
                  </a:lnTo>
                  <a:lnTo>
                    <a:pt x="629" y="209"/>
                  </a:lnTo>
                  <a:lnTo>
                    <a:pt x="631" y="210"/>
                  </a:lnTo>
                  <a:lnTo>
                    <a:pt x="632" y="211"/>
                  </a:lnTo>
                  <a:lnTo>
                    <a:pt x="634" y="216"/>
                  </a:lnTo>
                  <a:lnTo>
                    <a:pt x="634" y="222"/>
                  </a:lnTo>
                  <a:lnTo>
                    <a:pt x="632" y="229"/>
                  </a:lnTo>
                  <a:lnTo>
                    <a:pt x="627" y="233"/>
                  </a:lnTo>
                  <a:lnTo>
                    <a:pt x="622" y="238"/>
                  </a:lnTo>
                  <a:lnTo>
                    <a:pt x="614" y="243"/>
                  </a:lnTo>
                  <a:lnTo>
                    <a:pt x="607" y="247"/>
                  </a:lnTo>
                  <a:lnTo>
                    <a:pt x="601" y="250"/>
                  </a:lnTo>
                  <a:lnTo>
                    <a:pt x="593" y="247"/>
                  </a:lnTo>
                  <a:lnTo>
                    <a:pt x="590" y="241"/>
                  </a:lnTo>
                  <a:lnTo>
                    <a:pt x="587" y="235"/>
                  </a:lnTo>
                  <a:lnTo>
                    <a:pt x="585" y="229"/>
                  </a:lnTo>
                  <a:lnTo>
                    <a:pt x="583" y="216"/>
                  </a:lnTo>
                  <a:lnTo>
                    <a:pt x="586" y="204"/>
                  </a:lnTo>
                  <a:lnTo>
                    <a:pt x="587" y="191"/>
                  </a:lnTo>
                  <a:lnTo>
                    <a:pt x="588" y="184"/>
                  </a:lnTo>
                  <a:lnTo>
                    <a:pt x="591" y="176"/>
                  </a:lnTo>
                  <a:lnTo>
                    <a:pt x="596" y="170"/>
                  </a:lnTo>
                  <a:lnTo>
                    <a:pt x="603" y="165"/>
                  </a:lnTo>
                  <a:lnTo>
                    <a:pt x="606" y="165"/>
                  </a:lnTo>
                  <a:lnTo>
                    <a:pt x="607" y="163"/>
                  </a:lnTo>
                  <a:lnTo>
                    <a:pt x="607" y="161"/>
                  </a:lnTo>
                  <a:lnTo>
                    <a:pt x="607" y="159"/>
                  </a:lnTo>
                  <a:lnTo>
                    <a:pt x="605" y="156"/>
                  </a:lnTo>
                  <a:lnTo>
                    <a:pt x="603" y="155"/>
                  </a:lnTo>
                  <a:lnTo>
                    <a:pt x="602" y="153"/>
                  </a:lnTo>
                  <a:lnTo>
                    <a:pt x="601" y="150"/>
                  </a:lnTo>
                  <a:lnTo>
                    <a:pt x="600" y="149"/>
                  </a:lnTo>
                  <a:lnTo>
                    <a:pt x="600" y="146"/>
                  </a:lnTo>
                  <a:lnTo>
                    <a:pt x="601" y="144"/>
                  </a:lnTo>
                  <a:lnTo>
                    <a:pt x="603" y="143"/>
                  </a:lnTo>
                  <a:lnTo>
                    <a:pt x="607" y="140"/>
                  </a:lnTo>
                  <a:lnTo>
                    <a:pt x="609" y="139"/>
                  </a:lnTo>
                  <a:lnTo>
                    <a:pt x="613" y="138"/>
                  </a:lnTo>
                  <a:lnTo>
                    <a:pt x="627" y="133"/>
                  </a:lnTo>
                  <a:lnTo>
                    <a:pt x="641" y="130"/>
                  </a:lnTo>
                  <a:close/>
                  <a:moveTo>
                    <a:pt x="2471" y="129"/>
                  </a:moveTo>
                  <a:lnTo>
                    <a:pt x="2472" y="130"/>
                  </a:lnTo>
                  <a:lnTo>
                    <a:pt x="2476" y="132"/>
                  </a:lnTo>
                  <a:lnTo>
                    <a:pt x="2478" y="133"/>
                  </a:lnTo>
                  <a:lnTo>
                    <a:pt x="2481" y="133"/>
                  </a:lnTo>
                  <a:lnTo>
                    <a:pt x="2481" y="139"/>
                  </a:lnTo>
                  <a:lnTo>
                    <a:pt x="2478" y="138"/>
                  </a:lnTo>
                  <a:lnTo>
                    <a:pt x="2476" y="136"/>
                  </a:lnTo>
                  <a:lnTo>
                    <a:pt x="2472" y="133"/>
                  </a:lnTo>
                  <a:lnTo>
                    <a:pt x="2471" y="132"/>
                  </a:lnTo>
                  <a:lnTo>
                    <a:pt x="2471" y="130"/>
                  </a:lnTo>
                  <a:lnTo>
                    <a:pt x="2471" y="129"/>
                  </a:lnTo>
                  <a:lnTo>
                    <a:pt x="2471" y="129"/>
                  </a:lnTo>
                  <a:close/>
                  <a:moveTo>
                    <a:pt x="2626" y="108"/>
                  </a:moveTo>
                  <a:lnTo>
                    <a:pt x="2628" y="108"/>
                  </a:lnTo>
                  <a:lnTo>
                    <a:pt x="2629" y="109"/>
                  </a:lnTo>
                  <a:lnTo>
                    <a:pt x="2630" y="110"/>
                  </a:lnTo>
                  <a:lnTo>
                    <a:pt x="2633" y="110"/>
                  </a:lnTo>
                  <a:lnTo>
                    <a:pt x="2635" y="112"/>
                  </a:lnTo>
                  <a:lnTo>
                    <a:pt x="2635" y="113"/>
                  </a:lnTo>
                  <a:lnTo>
                    <a:pt x="2635" y="114"/>
                  </a:lnTo>
                  <a:lnTo>
                    <a:pt x="2634" y="115"/>
                  </a:lnTo>
                  <a:lnTo>
                    <a:pt x="2634" y="115"/>
                  </a:lnTo>
                  <a:lnTo>
                    <a:pt x="2631" y="114"/>
                  </a:lnTo>
                  <a:lnTo>
                    <a:pt x="2631" y="114"/>
                  </a:lnTo>
                  <a:lnTo>
                    <a:pt x="2630" y="113"/>
                  </a:lnTo>
                  <a:lnTo>
                    <a:pt x="2629" y="112"/>
                  </a:lnTo>
                  <a:lnTo>
                    <a:pt x="2629" y="110"/>
                  </a:lnTo>
                  <a:lnTo>
                    <a:pt x="2628" y="109"/>
                  </a:lnTo>
                  <a:lnTo>
                    <a:pt x="2626" y="108"/>
                  </a:lnTo>
                  <a:lnTo>
                    <a:pt x="2626" y="108"/>
                  </a:lnTo>
                  <a:close/>
                  <a:moveTo>
                    <a:pt x="2594" y="107"/>
                  </a:moveTo>
                  <a:lnTo>
                    <a:pt x="2595" y="108"/>
                  </a:lnTo>
                  <a:lnTo>
                    <a:pt x="2596" y="108"/>
                  </a:lnTo>
                  <a:lnTo>
                    <a:pt x="2599" y="110"/>
                  </a:lnTo>
                  <a:lnTo>
                    <a:pt x="2600" y="113"/>
                  </a:lnTo>
                  <a:lnTo>
                    <a:pt x="2603" y="115"/>
                  </a:lnTo>
                  <a:lnTo>
                    <a:pt x="2605" y="115"/>
                  </a:lnTo>
                  <a:lnTo>
                    <a:pt x="2606" y="115"/>
                  </a:lnTo>
                  <a:lnTo>
                    <a:pt x="2608" y="114"/>
                  </a:lnTo>
                  <a:lnTo>
                    <a:pt x="2608" y="113"/>
                  </a:lnTo>
                  <a:lnTo>
                    <a:pt x="2609" y="113"/>
                  </a:lnTo>
                  <a:lnTo>
                    <a:pt x="2610" y="113"/>
                  </a:lnTo>
                  <a:lnTo>
                    <a:pt x="2613" y="114"/>
                  </a:lnTo>
                  <a:lnTo>
                    <a:pt x="2614" y="115"/>
                  </a:lnTo>
                  <a:lnTo>
                    <a:pt x="2615" y="118"/>
                  </a:lnTo>
                  <a:lnTo>
                    <a:pt x="2616" y="120"/>
                  </a:lnTo>
                  <a:lnTo>
                    <a:pt x="2616" y="123"/>
                  </a:lnTo>
                  <a:lnTo>
                    <a:pt x="2618" y="123"/>
                  </a:lnTo>
                  <a:lnTo>
                    <a:pt x="2616" y="124"/>
                  </a:lnTo>
                  <a:lnTo>
                    <a:pt x="2615" y="123"/>
                  </a:lnTo>
                  <a:lnTo>
                    <a:pt x="2614" y="123"/>
                  </a:lnTo>
                  <a:lnTo>
                    <a:pt x="2613" y="123"/>
                  </a:lnTo>
                  <a:lnTo>
                    <a:pt x="2611" y="123"/>
                  </a:lnTo>
                  <a:lnTo>
                    <a:pt x="2610" y="123"/>
                  </a:lnTo>
                  <a:lnTo>
                    <a:pt x="2608" y="122"/>
                  </a:lnTo>
                  <a:lnTo>
                    <a:pt x="2606" y="122"/>
                  </a:lnTo>
                  <a:lnTo>
                    <a:pt x="2605" y="122"/>
                  </a:lnTo>
                  <a:lnTo>
                    <a:pt x="2605" y="123"/>
                  </a:lnTo>
                  <a:lnTo>
                    <a:pt x="2608" y="125"/>
                  </a:lnTo>
                  <a:lnTo>
                    <a:pt x="2610" y="129"/>
                  </a:lnTo>
                  <a:lnTo>
                    <a:pt x="2613" y="132"/>
                  </a:lnTo>
                  <a:lnTo>
                    <a:pt x="2615" y="135"/>
                  </a:lnTo>
                  <a:lnTo>
                    <a:pt x="2616" y="138"/>
                  </a:lnTo>
                  <a:lnTo>
                    <a:pt x="2616" y="139"/>
                  </a:lnTo>
                  <a:lnTo>
                    <a:pt x="2616" y="140"/>
                  </a:lnTo>
                  <a:lnTo>
                    <a:pt x="2616" y="141"/>
                  </a:lnTo>
                  <a:lnTo>
                    <a:pt x="2618" y="143"/>
                  </a:lnTo>
                  <a:lnTo>
                    <a:pt x="2619" y="145"/>
                  </a:lnTo>
                  <a:lnTo>
                    <a:pt x="2620" y="148"/>
                  </a:lnTo>
                  <a:lnTo>
                    <a:pt x="2621" y="150"/>
                  </a:lnTo>
                  <a:lnTo>
                    <a:pt x="2621" y="153"/>
                  </a:lnTo>
                  <a:lnTo>
                    <a:pt x="2623" y="154"/>
                  </a:lnTo>
                  <a:lnTo>
                    <a:pt x="2623" y="155"/>
                  </a:lnTo>
                  <a:lnTo>
                    <a:pt x="2621" y="155"/>
                  </a:lnTo>
                  <a:lnTo>
                    <a:pt x="2620" y="155"/>
                  </a:lnTo>
                  <a:lnTo>
                    <a:pt x="2619" y="155"/>
                  </a:lnTo>
                  <a:lnTo>
                    <a:pt x="2618" y="155"/>
                  </a:lnTo>
                  <a:lnTo>
                    <a:pt x="2616" y="155"/>
                  </a:lnTo>
                  <a:lnTo>
                    <a:pt x="2615" y="154"/>
                  </a:lnTo>
                  <a:lnTo>
                    <a:pt x="2615" y="155"/>
                  </a:lnTo>
                  <a:lnTo>
                    <a:pt x="2615" y="156"/>
                  </a:lnTo>
                  <a:lnTo>
                    <a:pt x="2615" y="158"/>
                  </a:lnTo>
                  <a:lnTo>
                    <a:pt x="2615" y="159"/>
                  </a:lnTo>
                  <a:lnTo>
                    <a:pt x="2616" y="161"/>
                  </a:lnTo>
                  <a:lnTo>
                    <a:pt x="2616" y="163"/>
                  </a:lnTo>
                  <a:lnTo>
                    <a:pt x="2618" y="164"/>
                  </a:lnTo>
                  <a:lnTo>
                    <a:pt x="2620" y="165"/>
                  </a:lnTo>
                  <a:lnTo>
                    <a:pt x="2621" y="165"/>
                  </a:lnTo>
                  <a:lnTo>
                    <a:pt x="2621" y="168"/>
                  </a:lnTo>
                  <a:lnTo>
                    <a:pt x="2624" y="168"/>
                  </a:lnTo>
                  <a:lnTo>
                    <a:pt x="2626" y="170"/>
                  </a:lnTo>
                  <a:lnTo>
                    <a:pt x="2626" y="173"/>
                  </a:lnTo>
                  <a:lnTo>
                    <a:pt x="2628" y="173"/>
                  </a:lnTo>
                  <a:lnTo>
                    <a:pt x="2628" y="174"/>
                  </a:lnTo>
                  <a:lnTo>
                    <a:pt x="2629" y="176"/>
                  </a:lnTo>
                  <a:lnTo>
                    <a:pt x="2630" y="178"/>
                  </a:lnTo>
                  <a:lnTo>
                    <a:pt x="2631" y="179"/>
                  </a:lnTo>
                  <a:lnTo>
                    <a:pt x="2633" y="180"/>
                  </a:lnTo>
                  <a:lnTo>
                    <a:pt x="2633" y="182"/>
                  </a:lnTo>
                  <a:lnTo>
                    <a:pt x="2633" y="184"/>
                  </a:lnTo>
                  <a:lnTo>
                    <a:pt x="2631" y="185"/>
                  </a:lnTo>
                  <a:lnTo>
                    <a:pt x="2630" y="185"/>
                  </a:lnTo>
                  <a:lnTo>
                    <a:pt x="2630" y="186"/>
                  </a:lnTo>
                  <a:lnTo>
                    <a:pt x="2629" y="187"/>
                  </a:lnTo>
                  <a:lnTo>
                    <a:pt x="2630" y="189"/>
                  </a:lnTo>
                  <a:lnTo>
                    <a:pt x="2630" y="191"/>
                  </a:lnTo>
                  <a:lnTo>
                    <a:pt x="2629" y="192"/>
                  </a:lnTo>
                  <a:lnTo>
                    <a:pt x="2629" y="194"/>
                  </a:lnTo>
                  <a:lnTo>
                    <a:pt x="2626" y="194"/>
                  </a:lnTo>
                  <a:lnTo>
                    <a:pt x="2626" y="194"/>
                  </a:lnTo>
                  <a:lnTo>
                    <a:pt x="2625" y="192"/>
                  </a:lnTo>
                  <a:lnTo>
                    <a:pt x="2624" y="191"/>
                  </a:lnTo>
                  <a:lnTo>
                    <a:pt x="2621" y="189"/>
                  </a:lnTo>
                  <a:lnTo>
                    <a:pt x="2620" y="189"/>
                  </a:lnTo>
                  <a:lnTo>
                    <a:pt x="2619" y="189"/>
                  </a:lnTo>
                  <a:lnTo>
                    <a:pt x="2619" y="190"/>
                  </a:lnTo>
                  <a:lnTo>
                    <a:pt x="2618" y="190"/>
                  </a:lnTo>
                  <a:lnTo>
                    <a:pt x="2616" y="189"/>
                  </a:lnTo>
                  <a:lnTo>
                    <a:pt x="2615" y="189"/>
                  </a:lnTo>
                  <a:lnTo>
                    <a:pt x="2614" y="187"/>
                  </a:lnTo>
                  <a:lnTo>
                    <a:pt x="2613" y="185"/>
                  </a:lnTo>
                  <a:lnTo>
                    <a:pt x="2611" y="184"/>
                  </a:lnTo>
                  <a:lnTo>
                    <a:pt x="2610" y="181"/>
                  </a:lnTo>
                  <a:lnTo>
                    <a:pt x="2609" y="180"/>
                  </a:lnTo>
                  <a:lnTo>
                    <a:pt x="2608" y="179"/>
                  </a:lnTo>
                  <a:lnTo>
                    <a:pt x="2606" y="179"/>
                  </a:lnTo>
                  <a:lnTo>
                    <a:pt x="2605" y="176"/>
                  </a:lnTo>
                  <a:lnTo>
                    <a:pt x="2604" y="176"/>
                  </a:lnTo>
                  <a:lnTo>
                    <a:pt x="2603" y="175"/>
                  </a:lnTo>
                  <a:lnTo>
                    <a:pt x="2603" y="173"/>
                  </a:lnTo>
                  <a:lnTo>
                    <a:pt x="2603" y="171"/>
                  </a:lnTo>
                  <a:lnTo>
                    <a:pt x="2603" y="170"/>
                  </a:lnTo>
                  <a:lnTo>
                    <a:pt x="2600" y="166"/>
                  </a:lnTo>
                  <a:lnTo>
                    <a:pt x="2596" y="164"/>
                  </a:lnTo>
                  <a:lnTo>
                    <a:pt x="2593" y="161"/>
                  </a:lnTo>
                  <a:lnTo>
                    <a:pt x="2588" y="160"/>
                  </a:lnTo>
                  <a:lnTo>
                    <a:pt x="2586" y="155"/>
                  </a:lnTo>
                  <a:lnTo>
                    <a:pt x="2585" y="150"/>
                  </a:lnTo>
                  <a:lnTo>
                    <a:pt x="2585" y="145"/>
                  </a:lnTo>
                  <a:lnTo>
                    <a:pt x="2585" y="144"/>
                  </a:lnTo>
                  <a:lnTo>
                    <a:pt x="2585" y="141"/>
                  </a:lnTo>
                  <a:lnTo>
                    <a:pt x="2585" y="140"/>
                  </a:lnTo>
                  <a:lnTo>
                    <a:pt x="2584" y="139"/>
                  </a:lnTo>
                  <a:lnTo>
                    <a:pt x="2584" y="138"/>
                  </a:lnTo>
                  <a:lnTo>
                    <a:pt x="2585" y="138"/>
                  </a:lnTo>
                  <a:lnTo>
                    <a:pt x="2585" y="138"/>
                  </a:lnTo>
                  <a:lnTo>
                    <a:pt x="2588" y="139"/>
                  </a:lnTo>
                  <a:lnTo>
                    <a:pt x="2589" y="140"/>
                  </a:lnTo>
                  <a:lnTo>
                    <a:pt x="2590" y="143"/>
                  </a:lnTo>
                  <a:lnTo>
                    <a:pt x="2593" y="145"/>
                  </a:lnTo>
                  <a:lnTo>
                    <a:pt x="2594" y="148"/>
                  </a:lnTo>
                  <a:lnTo>
                    <a:pt x="2594" y="148"/>
                  </a:lnTo>
                  <a:lnTo>
                    <a:pt x="2595" y="149"/>
                  </a:lnTo>
                  <a:lnTo>
                    <a:pt x="2598" y="149"/>
                  </a:lnTo>
                  <a:lnTo>
                    <a:pt x="2599" y="150"/>
                  </a:lnTo>
                  <a:lnTo>
                    <a:pt x="2599" y="149"/>
                  </a:lnTo>
                  <a:lnTo>
                    <a:pt x="2599" y="148"/>
                  </a:lnTo>
                  <a:lnTo>
                    <a:pt x="2598" y="146"/>
                  </a:lnTo>
                  <a:lnTo>
                    <a:pt x="2596" y="144"/>
                  </a:lnTo>
                  <a:lnTo>
                    <a:pt x="2596" y="143"/>
                  </a:lnTo>
                  <a:lnTo>
                    <a:pt x="2594" y="140"/>
                  </a:lnTo>
                  <a:lnTo>
                    <a:pt x="2591" y="139"/>
                  </a:lnTo>
                  <a:lnTo>
                    <a:pt x="2588" y="138"/>
                  </a:lnTo>
                  <a:lnTo>
                    <a:pt x="2588" y="135"/>
                  </a:lnTo>
                  <a:lnTo>
                    <a:pt x="2586" y="133"/>
                  </a:lnTo>
                  <a:lnTo>
                    <a:pt x="2586" y="130"/>
                  </a:lnTo>
                  <a:lnTo>
                    <a:pt x="2585" y="128"/>
                  </a:lnTo>
                  <a:lnTo>
                    <a:pt x="2584" y="125"/>
                  </a:lnTo>
                  <a:lnTo>
                    <a:pt x="2583" y="124"/>
                  </a:lnTo>
                  <a:lnTo>
                    <a:pt x="2584" y="124"/>
                  </a:lnTo>
                  <a:lnTo>
                    <a:pt x="2584" y="124"/>
                  </a:lnTo>
                  <a:lnTo>
                    <a:pt x="2585" y="125"/>
                  </a:lnTo>
                  <a:lnTo>
                    <a:pt x="2588" y="125"/>
                  </a:lnTo>
                  <a:lnTo>
                    <a:pt x="2589" y="127"/>
                  </a:lnTo>
                  <a:lnTo>
                    <a:pt x="2591" y="128"/>
                  </a:lnTo>
                  <a:lnTo>
                    <a:pt x="2594" y="130"/>
                  </a:lnTo>
                  <a:lnTo>
                    <a:pt x="2596" y="132"/>
                  </a:lnTo>
                  <a:lnTo>
                    <a:pt x="2599" y="133"/>
                  </a:lnTo>
                  <a:lnTo>
                    <a:pt x="2599" y="125"/>
                  </a:lnTo>
                  <a:lnTo>
                    <a:pt x="2598" y="124"/>
                  </a:lnTo>
                  <a:lnTo>
                    <a:pt x="2595" y="122"/>
                  </a:lnTo>
                  <a:lnTo>
                    <a:pt x="2594" y="120"/>
                  </a:lnTo>
                  <a:lnTo>
                    <a:pt x="2594" y="120"/>
                  </a:lnTo>
                  <a:lnTo>
                    <a:pt x="2590" y="119"/>
                  </a:lnTo>
                  <a:lnTo>
                    <a:pt x="2589" y="118"/>
                  </a:lnTo>
                  <a:lnTo>
                    <a:pt x="2588" y="115"/>
                  </a:lnTo>
                  <a:lnTo>
                    <a:pt x="2588" y="114"/>
                  </a:lnTo>
                  <a:lnTo>
                    <a:pt x="2588" y="113"/>
                  </a:lnTo>
                  <a:lnTo>
                    <a:pt x="2589" y="113"/>
                  </a:lnTo>
                  <a:lnTo>
                    <a:pt x="2591" y="113"/>
                  </a:lnTo>
                  <a:lnTo>
                    <a:pt x="2593" y="114"/>
                  </a:lnTo>
                  <a:lnTo>
                    <a:pt x="2593" y="114"/>
                  </a:lnTo>
                  <a:lnTo>
                    <a:pt x="2594" y="113"/>
                  </a:lnTo>
                  <a:lnTo>
                    <a:pt x="2594" y="110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7"/>
                  </a:lnTo>
                  <a:close/>
                  <a:moveTo>
                    <a:pt x="2266" y="63"/>
                  </a:moveTo>
                  <a:lnTo>
                    <a:pt x="2266" y="63"/>
                  </a:lnTo>
                  <a:lnTo>
                    <a:pt x="2268" y="64"/>
                  </a:lnTo>
                  <a:lnTo>
                    <a:pt x="2269" y="67"/>
                  </a:lnTo>
                  <a:lnTo>
                    <a:pt x="2270" y="69"/>
                  </a:lnTo>
                  <a:lnTo>
                    <a:pt x="2273" y="72"/>
                  </a:lnTo>
                  <a:lnTo>
                    <a:pt x="2274" y="72"/>
                  </a:lnTo>
                  <a:lnTo>
                    <a:pt x="2275" y="72"/>
                  </a:lnTo>
                  <a:lnTo>
                    <a:pt x="2276" y="71"/>
                  </a:lnTo>
                  <a:lnTo>
                    <a:pt x="2276" y="69"/>
                  </a:lnTo>
                  <a:lnTo>
                    <a:pt x="2278" y="68"/>
                  </a:lnTo>
                  <a:lnTo>
                    <a:pt x="2280" y="69"/>
                  </a:lnTo>
                  <a:lnTo>
                    <a:pt x="2281" y="72"/>
                  </a:lnTo>
                  <a:lnTo>
                    <a:pt x="2283" y="74"/>
                  </a:lnTo>
                  <a:lnTo>
                    <a:pt x="2284" y="77"/>
                  </a:lnTo>
                  <a:lnTo>
                    <a:pt x="2285" y="78"/>
                  </a:lnTo>
                  <a:lnTo>
                    <a:pt x="2285" y="79"/>
                  </a:lnTo>
                  <a:lnTo>
                    <a:pt x="2284" y="79"/>
                  </a:lnTo>
                  <a:lnTo>
                    <a:pt x="2284" y="81"/>
                  </a:lnTo>
                  <a:lnTo>
                    <a:pt x="2284" y="82"/>
                  </a:lnTo>
                  <a:lnTo>
                    <a:pt x="2284" y="84"/>
                  </a:lnTo>
                  <a:lnTo>
                    <a:pt x="2284" y="87"/>
                  </a:lnTo>
                  <a:lnTo>
                    <a:pt x="2286" y="88"/>
                  </a:lnTo>
                  <a:lnTo>
                    <a:pt x="2287" y="90"/>
                  </a:lnTo>
                  <a:lnTo>
                    <a:pt x="2290" y="93"/>
                  </a:lnTo>
                  <a:lnTo>
                    <a:pt x="2291" y="94"/>
                  </a:lnTo>
                  <a:lnTo>
                    <a:pt x="2291" y="94"/>
                  </a:lnTo>
                  <a:lnTo>
                    <a:pt x="2291" y="92"/>
                  </a:lnTo>
                  <a:lnTo>
                    <a:pt x="2291" y="89"/>
                  </a:lnTo>
                  <a:lnTo>
                    <a:pt x="2291" y="87"/>
                  </a:lnTo>
                  <a:lnTo>
                    <a:pt x="2290" y="84"/>
                  </a:lnTo>
                  <a:lnTo>
                    <a:pt x="2290" y="83"/>
                  </a:lnTo>
                  <a:lnTo>
                    <a:pt x="2291" y="82"/>
                  </a:lnTo>
                  <a:lnTo>
                    <a:pt x="2292" y="83"/>
                  </a:lnTo>
                  <a:lnTo>
                    <a:pt x="2295" y="85"/>
                  </a:lnTo>
                  <a:lnTo>
                    <a:pt x="2297" y="89"/>
                  </a:lnTo>
                  <a:lnTo>
                    <a:pt x="2299" y="92"/>
                  </a:lnTo>
                  <a:lnTo>
                    <a:pt x="2301" y="95"/>
                  </a:lnTo>
                  <a:lnTo>
                    <a:pt x="2304" y="98"/>
                  </a:lnTo>
                  <a:lnTo>
                    <a:pt x="2305" y="99"/>
                  </a:lnTo>
                  <a:lnTo>
                    <a:pt x="2307" y="100"/>
                  </a:lnTo>
                  <a:lnTo>
                    <a:pt x="2307" y="99"/>
                  </a:lnTo>
                  <a:lnTo>
                    <a:pt x="2309" y="93"/>
                  </a:lnTo>
                  <a:lnTo>
                    <a:pt x="2306" y="85"/>
                  </a:lnTo>
                  <a:lnTo>
                    <a:pt x="2302" y="77"/>
                  </a:lnTo>
                  <a:lnTo>
                    <a:pt x="2302" y="76"/>
                  </a:lnTo>
                  <a:lnTo>
                    <a:pt x="2301" y="73"/>
                  </a:lnTo>
                  <a:lnTo>
                    <a:pt x="2301" y="72"/>
                  </a:lnTo>
                  <a:lnTo>
                    <a:pt x="2302" y="69"/>
                  </a:lnTo>
                  <a:lnTo>
                    <a:pt x="2302" y="69"/>
                  </a:lnTo>
                  <a:lnTo>
                    <a:pt x="2306" y="71"/>
                  </a:lnTo>
                  <a:lnTo>
                    <a:pt x="2307" y="72"/>
                  </a:lnTo>
                  <a:lnTo>
                    <a:pt x="2310" y="76"/>
                  </a:lnTo>
                  <a:lnTo>
                    <a:pt x="2311" y="78"/>
                  </a:lnTo>
                  <a:lnTo>
                    <a:pt x="2312" y="82"/>
                  </a:lnTo>
                  <a:lnTo>
                    <a:pt x="2317" y="87"/>
                  </a:lnTo>
                  <a:lnTo>
                    <a:pt x="2319" y="89"/>
                  </a:lnTo>
                  <a:lnTo>
                    <a:pt x="2320" y="92"/>
                  </a:lnTo>
                  <a:lnTo>
                    <a:pt x="2322" y="94"/>
                  </a:lnTo>
                  <a:lnTo>
                    <a:pt x="2322" y="97"/>
                  </a:lnTo>
                  <a:lnTo>
                    <a:pt x="2322" y="99"/>
                  </a:lnTo>
                  <a:lnTo>
                    <a:pt x="2325" y="102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2"/>
                  </a:lnTo>
                  <a:lnTo>
                    <a:pt x="2330" y="104"/>
                  </a:lnTo>
                  <a:lnTo>
                    <a:pt x="2331" y="108"/>
                  </a:lnTo>
                  <a:lnTo>
                    <a:pt x="2334" y="112"/>
                  </a:lnTo>
                  <a:lnTo>
                    <a:pt x="2334" y="117"/>
                  </a:lnTo>
                  <a:lnTo>
                    <a:pt x="2335" y="120"/>
                  </a:lnTo>
                  <a:lnTo>
                    <a:pt x="2341" y="128"/>
                  </a:lnTo>
                  <a:lnTo>
                    <a:pt x="2344" y="130"/>
                  </a:lnTo>
                  <a:lnTo>
                    <a:pt x="2345" y="132"/>
                  </a:lnTo>
                  <a:lnTo>
                    <a:pt x="2347" y="133"/>
                  </a:lnTo>
                  <a:lnTo>
                    <a:pt x="2349" y="135"/>
                  </a:lnTo>
                  <a:lnTo>
                    <a:pt x="2351" y="135"/>
                  </a:lnTo>
                  <a:lnTo>
                    <a:pt x="2352" y="138"/>
                  </a:lnTo>
                  <a:lnTo>
                    <a:pt x="2354" y="140"/>
                  </a:lnTo>
                  <a:lnTo>
                    <a:pt x="2355" y="141"/>
                  </a:lnTo>
                  <a:lnTo>
                    <a:pt x="2356" y="143"/>
                  </a:lnTo>
                  <a:lnTo>
                    <a:pt x="2357" y="144"/>
                  </a:lnTo>
                  <a:lnTo>
                    <a:pt x="2358" y="145"/>
                  </a:lnTo>
                  <a:lnTo>
                    <a:pt x="2360" y="148"/>
                  </a:lnTo>
                  <a:lnTo>
                    <a:pt x="2361" y="149"/>
                  </a:lnTo>
                  <a:lnTo>
                    <a:pt x="2362" y="149"/>
                  </a:lnTo>
                  <a:lnTo>
                    <a:pt x="2363" y="150"/>
                  </a:lnTo>
                  <a:lnTo>
                    <a:pt x="2366" y="153"/>
                  </a:lnTo>
                  <a:lnTo>
                    <a:pt x="2366" y="155"/>
                  </a:lnTo>
                  <a:lnTo>
                    <a:pt x="2367" y="158"/>
                  </a:lnTo>
                  <a:lnTo>
                    <a:pt x="2368" y="159"/>
                  </a:lnTo>
                  <a:lnTo>
                    <a:pt x="2370" y="161"/>
                  </a:lnTo>
                  <a:lnTo>
                    <a:pt x="2370" y="163"/>
                  </a:lnTo>
                  <a:lnTo>
                    <a:pt x="2370" y="164"/>
                  </a:lnTo>
                  <a:lnTo>
                    <a:pt x="2368" y="165"/>
                  </a:lnTo>
                  <a:lnTo>
                    <a:pt x="2367" y="165"/>
                  </a:lnTo>
                  <a:lnTo>
                    <a:pt x="2365" y="165"/>
                  </a:lnTo>
                  <a:lnTo>
                    <a:pt x="2363" y="165"/>
                  </a:lnTo>
                  <a:lnTo>
                    <a:pt x="2361" y="164"/>
                  </a:lnTo>
                  <a:lnTo>
                    <a:pt x="2360" y="165"/>
                  </a:lnTo>
                  <a:lnTo>
                    <a:pt x="2358" y="166"/>
                  </a:lnTo>
                  <a:lnTo>
                    <a:pt x="2358" y="168"/>
                  </a:lnTo>
                  <a:lnTo>
                    <a:pt x="2358" y="169"/>
                  </a:lnTo>
                  <a:lnTo>
                    <a:pt x="2358" y="170"/>
                  </a:lnTo>
                  <a:lnTo>
                    <a:pt x="2357" y="174"/>
                  </a:lnTo>
                  <a:lnTo>
                    <a:pt x="2356" y="176"/>
                  </a:lnTo>
                  <a:lnTo>
                    <a:pt x="2357" y="179"/>
                  </a:lnTo>
                  <a:lnTo>
                    <a:pt x="2358" y="182"/>
                  </a:lnTo>
                  <a:lnTo>
                    <a:pt x="2358" y="186"/>
                  </a:lnTo>
                  <a:lnTo>
                    <a:pt x="2360" y="190"/>
                  </a:lnTo>
                  <a:lnTo>
                    <a:pt x="2360" y="194"/>
                  </a:lnTo>
                  <a:lnTo>
                    <a:pt x="2361" y="195"/>
                  </a:lnTo>
                  <a:lnTo>
                    <a:pt x="2360" y="196"/>
                  </a:lnTo>
                  <a:lnTo>
                    <a:pt x="2358" y="197"/>
                  </a:lnTo>
                  <a:lnTo>
                    <a:pt x="2358" y="200"/>
                  </a:lnTo>
                  <a:lnTo>
                    <a:pt x="2358" y="202"/>
                  </a:lnTo>
                  <a:lnTo>
                    <a:pt x="2358" y="206"/>
                  </a:lnTo>
                  <a:lnTo>
                    <a:pt x="2360" y="211"/>
                  </a:lnTo>
                  <a:lnTo>
                    <a:pt x="2361" y="216"/>
                  </a:lnTo>
                  <a:lnTo>
                    <a:pt x="2361" y="221"/>
                  </a:lnTo>
                  <a:lnTo>
                    <a:pt x="2361" y="224"/>
                  </a:lnTo>
                  <a:lnTo>
                    <a:pt x="2362" y="225"/>
                  </a:lnTo>
                  <a:lnTo>
                    <a:pt x="2361" y="227"/>
                  </a:lnTo>
                  <a:lnTo>
                    <a:pt x="2361" y="230"/>
                  </a:lnTo>
                  <a:lnTo>
                    <a:pt x="2361" y="233"/>
                  </a:lnTo>
                  <a:lnTo>
                    <a:pt x="2363" y="252"/>
                  </a:lnTo>
                  <a:lnTo>
                    <a:pt x="2366" y="271"/>
                  </a:lnTo>
                  <a:lnTo>
                    <a:pt x="2360" y="265"/>
                  </a:lnTo>
                  <a:lnTo>
                    <a:pt x="2356" y="257"/>
                  </a:lnTo>
                  <a:lnTo>
                    <a:pt x="2354" y="251"/>
                  </a:lnTo>
                  <a:lnTo>
                    <a:pt x="2354" y="248"/>
                  </a:lnTo>
                  <a:lnTo>
                    <a:pt x="2355" y="246"/>
                  </a:lnTo>
                  <a:lnTo>
                    <a:pt x="2356" y="243"/>
                  </a:lnTo>
                  <a:lnTo>
                    <a:pt x="2355" y="243"/>
                  </a:lnTo>
                  <a:lnTo>
                    <a:pt x="2354" y="243"/>
                  </a:lnTo>
                  <a:lnTo>
                    <a:pt x="2351" y="243"/>
                  </a:lnTo>
                  <a:lnTo>
                    <a:pt x="2350" y="243"/>
                  </a:lnTo>
                  <a:lnTo>
                    <a:pt x="2349" y="241"/>
                  </a:lnTo>
                  <a:lnTo>
                    <a:pt x="2346" y="238"/>
                  </a:lnTo>
                  <a:lnTo>
                    <a:pt x="2345" y="236"/>
                  </a:lnTo>
                  <a:lnTo>
                    <a:pt x="2344" y="233"/>
                  </a:lnTo>
                  <a:lnTo>
                    <a:pt x="2341" y="230"/>
                  </a:lnTo>
                  <a:lnTo>
                    <a:pt x="2339" y="227"/>
                  </a:lnTo>
                  <a:lnTo>
                    <a:pt x="2336" y="225"/>
                  </a:lnTo>
                  <a:lnTo>
                    <a:pt x="2335" y="224"/>
                  </a:lnTo>
                  <a:lnTo>
                    <a:pt x="2332" y="220"/>
                  </a:lnTo>
                  <a:lnTo>
                    <a:pt x="2330" y="216"/>
                  </a:lnTo>
                  <a:lnTo>
                    <a:pt x="2327" y="214"/>
                  </a:lnTo>
                  <a:lnTo>
                    <a:pt x="2327" y="211"/>
                  </a:lnTo>
                  <a:lnTo>
                    <a:pt x="2329" y="210"/>
                  </a:lnTo>
                  <a:lnTo>
                    <a:pt x="2330" y="210"/>
                  </a:lnTo>
                  <a:lnTo>
                    <a:pt x="2331" y="210"/>
                  </a:lnTo>
                  <a:lnTo>
                    <a:pt x="2331" y="210"/>
                  </a:lnTo>
                  <a:lnTo>
                    <a:pt x="2332" y="211"/>
                  </a:lnTo>
                  <a:lnTo>
                    <a:pt x="2334" y="211"/>
                  </a:lnTo>
                  <a:lnTo>
                    <a:pt x="2335" y="211"/>
                  </a:lnTo>
                  <a:lnTo>
                    <a:pt x="2336" y="211"/>
                  </a:lnTo>
                  <a:lnTo>
                    <a:pt x="2336" y="210"/>
                  </a:lnTo>
                  <a:lnTo>
                    <a:pt x="2336" y="209"/>
                  </a:lnTo>
                  <a:lnTo>
                    <a:pt x="2335" y="205"/>
                  </a:lnTo>
                  <a:lnTo>
                    <a:pt x="2332" y="201"/>
                  </a:lnTo>
                  <a:lnTo>
                    <a:pt x="2330" y="197"/>
                  </a:lnTo>
                  <a:lnTo>
                    <a:pt x="2327" y="197"/>
                  </a:lnTo>
                  <a:lnTo>
                    <a:pt x="2326" y="197"/>
                  </a:lnTo>
                  <a:lnTo>
                    <a:pt x="2324" y="196"/>
                  </a:lnTo>
                  <a:lnTo>
                    <a:pt x="2322" y="192"/>
                  </a:lnTo>
                  <a:lnTo>
                    <a:pt x="2320" y="190"/>
                  </a:lnTo>
                  <a:lnTo>
                    <a:pt x="2317" y="186"/>
                  </a:lnTo>
                  <a:lnTo>
                    <a:pt x="2315" y="182"/>
                  </a:lnTo>
                  <a:lnTo>
                    <a:pt x="2314" y="180"/>
                  </a:lnTo>
                  <a:lnTo>
                    <a:pt x="2314" y="178"/>
                  </a:lnTo>
                  <a:lnTo>
                    <a:pt x="2314" y="176"/>
                  </a:lnTo>
                  <a:lnTo>
                    <a:pt x="2314" y="175"/>
                  </a:lnTo>
                  <a:lnTo>
                    <a:pt x="2315" y="175"/>
                  </a:lnTo>
                  <a:lnTo>
                    <a:pt x="2316" y="175"/>
                  </a:lnTo>
                  <a:lnTo>
                    <a:pt x="2319" y="175"/>
                  </a:lnTo>
                  <a:lnTo>
                    <a:pt x="2320" y="175"/>
                  </a:lnTo>
                  <a:lnTo>
                    <a:pt x="2321" y="175"/>
                  </a:lnTo>
                  <a:lnTo>
                    <a:pt x="2322" y="174"/>
                  </a:lnTo>
                  <a:lnTo>
                    <a:pt x="2322" y="171"/>
                  </a:lnTo>
                  <a:lnTo>
                    <a:pt x="2322" y="169"/>
                  </a:lnTo>
                  <a:lnTo>
                    <a:pt x="2322" y="168"/>
                  </a:lnTo>
                  <a:lnTo>
                    <a:pt x="2324" y="166"/>
                  </a:lnTo>
                  <a:lnTo>
                    <a:pt x="2326" y="166"/>
                  </a:lnTo>
                  <a:lnTo>
                    <a:pt x="2327" y="168"/>
                  </a:lnTo>
                  <a:lnTo>
                    <a:pt x="2330" y="168"/>
                  </a:lnTo>
                  <a:lnTo>
                    <a:pt x="2332" y="168"/>
                  </a:lnTo>
                  <a:lnTo>
                    <a:pt x="2334" y="168"/>
                  </a:lnTo>
                  <a:lnTo>
                    <a:pt x="2334" y="166"/>
                  </a:lnTo>
                  <a:lnTo>
                    <a:pt x="2334" y="164"/>
                  </a:lnTo>
                  <a:lnTo>
                    <a:pt x="2334" y="160"/>
                  </a:lnTo>
                  <a:lnTo>
                    <a:pt x="2332" y="156"/>
                  </a:lnTo>
                  <a:lnTo>
                    <a:pt x="2332" y="153"/>
                  </a:lnTo>
                  <a:lnTo>
                    <a:pt x="2330" y="150"/>
                  </a:lnTo>
                  <a:lnTo>
                    <a:pt x="2329" y="150"/>
                  </a:lnTo>
                  <a:lnTo>
                    <a:pt x="2329" y="150"/>
                  </a:lnTo>
                  <a:lnTo>
                    <a:pt x="2327" y="151"/>
                  </a:lnTo>
                  <a:lnTo>
                    <a:pt x="2327" y="153"/>
                  </a:lnTo>
                  <a:lnTo>
                    <a:pt x="2327" y="153"/>
                  </a:lnTo>
                  <a:lnTo>
                    <a:pt x="2327" y="154"/>
                  </a:lnTo>
                  <a:lnTo>
                    <a:pt x="2327" y="156"/>
                  </a:lnTo>
                  <a:lnTo>
                    <a:pt x="2326" y="158"/>
                  </a:lnTo>
                  <a:lnTo>
                    <a:pt x="2326" y="160"/>
                  </a:lnTo>
                  <a:lnTo>
                    <a:pt x="2326" y="160"/>
                  </a:lnTo>
                  <a:lnTo>
                    <a:pt x="2325" y="160"/>
                  </a:lnTo>
                  <a:lnTo>
                    <a:pt x="2324" y="156"/>
                  </a:lnTo>
                  <a:lnTo>
                    <a:pt x="2322" y="154"/>
                  </a:lnTo>
                  <a:lnTo>
                    <a:pt x="2321" y="151"/>
                  </a:lnTo>
                  <a:lnTo>
                    <a:pt x="2320" y="150"/>
                  </a:lnTo>
                  <a:lnTo>
                    <a:pt x="2319" y="149"/>
                  </a:lnTo>
                  <a:lnTo>
                    <a:pt x="2316" y="149"/>
                  </a:lnTo>
                  <a:lnTo>
                    <a:pt x="2315" y="150"/>
                  </a:lnTo>
                  <a:lnTo>
                    <a:pt x="2315" y="150"/>
                  </a:lnTo>
                  <a:lnTo>
                    <a:pt x="2315" y="154"/>
                  </a:lnTo>
                  <a:lnTo>
                    <a:pt x="2316" y="156"/>
                  </a:lnTo>
                  <a:lnTo>
                    <a:pt x="2317" y="159"/>
                  </a:lnTo>
                  <a:lnTo>
                    <a:pt x="2317" y="163"/>
                  </a:lnTo>
                  <a:lnTo>
                    <a:pt x="2317" y="164"/>
                  </a:lnTo>
                  <a:lnTo>
                    <a:pt x="2316" y="165"/>
                  </a:lnTo>
                  <a:lnTo>
                    <a:pt x="2315" y="165"/>
                  </a:lnTo>
                  <a:lnTo>
                    <a:pt x="2312" y="165"/>
                  </a:lnTo>
                  <a:lnTo>
                    <a:pt x="2311" y="166"/>
                  </a:lnTo>
                  <a:lnTo>
                    <a:pt x="2309" y="166"/>
                  </a:lnTo>
                  <a:lnTo>
                    <a:pt x="2307" y="165"/>
                  </a:lnTo>
                  <a:lnTo>
                    <a:pt x="2305" y="163"/>
                  </a:lnTo>
                  <a:lnTo>
                    <a:pt x="2304" y="160"/>
                  </a:lnTo>
                  <a:lnTo>
                    <a:pt x="2302" y="158"/>
                  </a:lnTo>
                  <a:lnTo>
                    <a:pt x="2301" y="154"/>
                  </a:lnTo>
                  <a:lnTo>
                    <a:pt x="2299" y="150"/>
                  </a:lnTo>
                  <a:lnTo>
                    <a:pt x="2291" y="139"/>
                  </a:lnTo>
                  <a:lnTo>
                    <a:pt x="2284" y="128"/>
                  </a:lnTo>
                  <a:lnTo>
                    <a:pt x="2283" y="125"/>
                  </a:lnTo>
                  <a:lnTo>
                    <a:pt x="2283" y="122"/>
                  </a:lnTo>
                  <a:lnTo>
                    <a:pt x="2283" y="119"/>
                  </a:lnTo>
                  <a:lnTo>
                    <a:pt x="2284" y="117"/>
                  </a:lnTo>
                  <a:lnTo>
                    <a:pt x="2283" y="113"/>
                  </a:lnTo>
                  <a:lnTo>
                    <a:pt x="2281" y="109"/>
                  </a:lnTo>
                  <a:lnTo>
                    <a:pt x="2274" y="102"/>
                  </a:lnTo>
                  <a:lnTo>
                    <a:pt x="2271" y="99"/>
                  </a:lnTo>
                  <a:lnTo>
                    <a:pt x="2270" y="97"/>
                  </a:lnTo>
                  <a:lnTo>
                    <a:pt x="2269" y="94"/>
                  </a:lnTo>
                  <a:lnTo>
                    <a:pt x="2269" y="92"/>
                  </a:lnTo>
                  <a:lnTo>
                    <a:pt x="2268" y="89"/>
                  </a:lnTo>
                  <a:lnTo>
                    <a:pt x="2265" y="83"/>
                  </a:lnTo>
                  <a:lnTo>
                    <a:pt x="2261" y="76"/>
                  </a:lnTo>
                  <a:lnTo>
                    <a:pt x="2260" y="69"/>
                  </a:lnTo>
                  <a:lnTo>
                    <a:pt x="2260" y="67"/>
                  </a:lnTo>
                  <a:lnTo>
                    <a:pt x="2263" y="64"/>
                  </a:lnTo>
                  <a:lnTo>
                    <a:pt x="2265" y="64"/>
                  </a:lnTo>
                  <a:lnTo>
                    <a:pt x="2266" y="63"/>
                  </a:lnTo>
                  <a:close/>
                  <a:moveTo>
                    <a:pt x="2317" y="54"/>
                  </a:moveTo>
                  <a:lnTo>
                    <a:pt x="2319" y="54"/>
                  </a:lnTo>
                  <a:lnTo>
                    <a:pt x="2320" y="56"/>
                  </a:lnTo>
                  <a:lnTo>
                    <a:pt x="2321" y="57"/>
                  </a:lnTo>
                  <a:lnTo>
                    <a:pt x="2322" y="59"/>
                  </a:lnTo>
                  <a:lnTo>
                    <a:pt x="2324" y="61"/>
                  </a:lnTo>
                  <a:lnTo>
                    <a:pt x="2325" y="63"/>
                  </a:lnTo>
                  <a:lnTo>
                    <a:pt x="2326" y="66"/>
                  </a:lnTo>
                  <a:lnTo>
                    <a:pt x="2327" y="68"/>
                  </a:lnTo>
                  <a:lnTo>
                    <a:pt x="2329" y="69"/>
                  </a:lnTo>
                  <a:lnTo>
                    <a:pt x="2331" y="72"/>
                  </a:lnTo>
                  <a:lnTo>
                    <a:pt x="2334" y="74"/>
                  </a:lnTo>
                  <a:lnTo>
                    <a:pt x="2335" y="76"/>
                  </a:lnTo>
                  <a:lnTo>
                    <a:pt x="2336" y="76"/>
                  </a:lnTo>
                  <a:lnTo>
                    <a:pt x="2336" y="74"/>
                  </a:lnTo>
                  <a:lnTo>
                    <a:pt x="2337" y="73"/>
                  </a:lnTo>
                  <a:lnTo>
                    <a:pt x="2337" y="72"/>
                  </a:lnTo>
                  <a:lnTo>
                    <a:pt x="2337" y="72"/>
                  </a:lnTo>
                  <a:lnTo>
                    <a:pt x="2337" y="71"/>
                  </a:lnTo>
                  <a:lnTo>
                    <a:pt x="2339" y="71"/>
                  </a:lnTo>
                  <a:lnTo>
                    <a:pt x="2340" y="72"/>
                  </a:lnTo>
                  <a:lnTo>
                    <a:pt x="2342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3"/>
                  </a:lnTo>
                  <a:lnTo>
                    <a:pt x="2342" y="72"/>
                  </a:lnTo>
                  <a:lnTo>
                    <a:pt x="2342" y="72"/>
                  </a:lnTo>
                  <a:lnTo>
                    <a:pt x="2342" y="71"/>
                  </a:lnTo>
                  <a:lnTo>
                    <a:pt x="2342" y="68"/>
                  </a:lnTo>
                  <a:lnTo>
                    <a:pt x="2344" y="67"/>
                  </a:lnTo>
                  <a:lnTo>
                    <a:pt x="2344" y="66"/>
                  </a:lnTo>
                  <a:lnTo>
                    <a:pt x="2345" y="66"/>
                  </a:lnTo>
                  <a:lnTo>
                    <a:pt x="2346" y="67"/>
                  </a:lnTo>
                  <a:lnTo>
                    <a:pt x="2349" y="67"/>
                  </a:lnTo>
                  <a:lnTo>
                    <a:pt x="2351" y="69"/>
                  </a:lnTo>
                  <a:lnTo>
                    <a:pt x="2354" y="72"/>
                  </a:lnTo>
                  <a:lnTo>
                    <a:pt x="2355" y="76"/>
                  </a:lnTo>
                  <a:lnTo>
                    <a:pt x="2356" y="78"/>
                  </a:lnTo>
                  <a:lnTo>
                    <a:pt x="2356" y="81"/>
                  </a:lnTo>
                  <a:lnTo>
                    <a:pt x="2356" y="82"/>
                  </a:lnTo>
                  <a:lnTo>
                    <a:pt x="2356" y="84"/>
                  </a:lnTo>
                  <a:lnTo>
                    <a:pt x="2356" y="85"/>
                  </a:lnTo>
                  <a:lnTo>
                    <a:pt x="2357" y="88"/>
                  </a:lnTo>
                  <a:lnTo>
                    <a:pt x="2357" y="89"/>
                  </a:lnTo>
                  <a:lnTo>
                    <a:pt x="2360" y="89"/>
                  </a:lnTo>
                  <a:lnTo>
                    <a:pt x="2360" y="89"/>
                  </a:lnTo>
                  <a:lnTo>
                    <a:pt x="2361" y="88"/>
                  </a:lnTo>
                  <a:lnTo>
                    <a:pt x="2360" y="87"/>
                  </a:lnTo>
                  <a:lnTo>
                    <a:pt x="2360" y="85"/>
                  </a:lnTo>
                  <a:lnTo>
                    <a:pt x="2360" y="83"/>
                  </a:lnTo>
                  <a:lnTo>
                    <a:pt x="2360" y="82"/>
                  </a:lnTo>
                  <a:lnTo>
                    <a:pt x="2360" y="81"/>
                  </a:lnTo>
                  <a:lnTo>
                    <a:pt x="2361" y="79"/>
                  </a:lnTo>
                  <a:lnTo>
                    <a:pt x="2362" y="79"/>
                  </a:lnTo>
                  <a:lnTo>
                    <a:pt x="2365" y="79"/>
                  </a:lnTo>
                  <a:lnTo>
                    <a:pt x="2373" y="87"/>
                  </a:lnTo>
                  <a:lnTo>
                    <a:pt x="2375" y="90"/>
                  </a:lnTo>
                  <a:lnTo>
                    <a:pt x="2377" y="92"/>
                  </a:lnTo>
                  <a:lnTo>
                    <a:pt x="2380" y="93"/>
                  </a:lnTo>
                  <a:lnTo>
                    <a:pt x="2381" y="95"/>
                  </a:lnTo>
                  <a:lnTo>
                    <a:pt x="2385" y="97"/>
                  </a:lnTo>
                  <a:lnTo>
                    <a:pt x="2387" y="98"/>
                  </a:lnTo>
                  <a:lnTo>
                    <a:pt x="2391" y="99"/>
                  </a:lnTo>
                  <a:lnTo>
                    <a:pt x="2393" y="100"/>
                  </a:lnTo>
                  <a:lnTo>
                    <a:pt x="2395" y="103"/>
                  </a:lnTo>
                  <a:lnTo>
                    <a:pt x="2398" y="104"/>
                  </a:lnTo>
                  <a:lnTo>
                    <a:pt x="2400" y="107"/>
                  </a:lnTo>
                  <a:lnTo>
                    <a:pt x="2400" y="109"/>
                  </a:lnTo>
                  <a:lnTo>
                    <a:pt x="2400" y="110"/>
                  </a:lnTo>
                  <a:lnTo>
                    <a:pt x="2398" y="110"/>
                  </a:lnTo>
                  <a:lnTo>
                    <a:pt x="2398" y="112"/>
                  </a:lnTo>
                  <a:lnTo>
                    <a:pt x="2398" y="113"/>
                  </a:lnTo>
                  <a:lnTo>
                    <a:pt x="2398" y="114"/>
                  </a:lnTo>
                  <a:lnTo>
                    <a:pt x="2400" y="115"/>
                  </a:lnTo>
                  <a:lnTo>
                    <a:pt x="2401" y="119"/>
                  </a:lnTo>
                  <a:lnTo>
                    <a:pt x="2402" y="120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1" y="124"/>
                  </a:lnTo>
                  <a:lnTo>
                    <a:pt x="2401" y="125"/>
                  </a:lnTo>
                  <a:lnTo>
                    <a:pt x="2401" y="127"/>
                  </a:lnTo>
                  <a:lnTo>
                    <a:pt x="2398" y="129"/>
                  </a:lnTo>
                  <a:lnTo>
                    <a:pt x="2398" y="132"/>
                  </a:lnTo>
                  <a:lnTo>
                    <a:pt x="2398" y="134"/>
                  </a:lnTo>
                  <a:lnTo>
                    <a:pt x="2397" y="138"/>
                  </a:lnTo>
                  <a:lnTo>
                    <a:pt x="2397" y="140"/>
                  </a:lnTo>
                  <a:lnTo>
                    <a:pt x="2396" y="143"/>
                  </a:lnTo>
                  <a:lnTo>
                    <a:pt x="2396" y="145"/>
                  </a:lnTo>
                  <a:lnTo>
                    <a:pt x="2395" y="146"/>
                  </a:lnTo>
                  <a:lnTo>
                    <a:pt x="2393" y="148"/>
                  </a:lnTo>
                  <a:lnTo>
                    <a:pt x="2392" y="148"/>
                  </a:lnTo>
                  <a:lnTo>
                    <a:pt x="2390" y="148"/>
                  </a:lnTo>
                  <a:lnTo>
                    <a:pt x="2387" y="146"/>
                  </a:lnTo>
                  <a:lnTo>
                    <a:pt x="2385" y="145"/>
                  </a:lnTo>
                  <a:lnTo>
                    <a:pt x="2382" y="143"/>
                  </a:lnTo>
                  <a:lnTo>
                    <a:pt x="2381" y="141"/>
                  </a:lnTo>
                  <a:lnTo>
                    <a:pt x="2378" y="139"/>
                  </a:lnTo>
                  <a:lnTo>
                    <a:pt x="2375" y="136"/>
                  </a:lnTo>
                  <a:lnTo>
                    <a:pt x="2371" y="134"/>
                  </a:lnTo>
                  <a:lnTo>
                    <a:pt x="2367" y="132"/>
                  </a:lnTo>
                  <a:lnTo>
                    <a:pt x="2360" y="130"/>
                  </a:lnTo>
                  <a:lnTo>
                    <a:pt x="2351" y="128"/>
                  </a:lnTo>
                  <a:lnTo>
                    <a:pt x="2342" y="122"/>
                  </a:lnTo>
                  <a:lnTo>
                    <a:pt x="2342" y="119"/>
                  </a:lnTo>
                  <a:lnTo>
                    <a:pt x="2341" y="118"/>
                  </a:lnTo>
                  <a:lnTo>
                    <a:pt x="2340" y="115"/>
                  </a:lnTo>
                  <a:lnTo>
                    <a:pt x="2340" y="114"/>
                  </a:lnTo>
                  <a:lnTo>
                    <a:pt x="2339" y="112"/>
                  </a:lnTo>
                  <a:lnTo>
                    <a:pt x="2340" y="110"/>
                  </a:lnTo>
                  <a:lnTo>
                    <a:pt x="2346" y="113"/>
                  </a:lnTo>
                  <a:lnTo>
                    <a:pt x="2346" y="113"/>
                  </a:lnTo>
                  <a:lnTo>
                    <a:pt x="2346" y="112"/>
                  </a:lnTo>
                  <a:lnTo>
                    <a:pt x="2345" y="110"/>
                  </a:lnTo>
                  <a:lnTo>
                    <a:pt x="2345" y="109"/>
                  </a:lnTo>
                  <a:lnTo>
                    <a:pt x="2345" y="108"/>
                  </a:lnTo>
                  <a:lnTo>
                    <a:pt x="2346" y="108"/>
                  </a:lnTo>
                  <a:lnTo>
                    <a:pt x="2347" y="108"/>
                  </a:lnTo>
                  <a:lnTo>
                    <a:pt x="2349" y="109"/>
                  </a:lnTo>
                  <a:lnTo>
                    <a:pt x="2349" y="109"/>
                  </a:lnTo>
                  <a:lnTo>
                    <a:pt x="2350" y="108"/>
                  </a:lnTo>
                  <a:lnTo>
                    <a:pt x="2349" y="108"/>
                  </a:lnTo>
                  <a:lnTo>
                    <a:pt x="2349" y="105"/>
                  </a:lnTo>
                  <a:lnTo>
                    <a:pt x="2347" y="103"/>
                  </a:lnTo>
                  <a:lnTo>
                    <a:pt x="2346" y="100"/>
                  </a:lnTo>
                  <a:lnTo>
                    <a:pt x="2345" y="99"/>
                  </a:lnTo>
                  <a:lnTo>
                    <a:pt x="2342" y="98"/>
                  </a:lnTo>
                  <a:lnTo>
                    <a:pt x="2341" y="98"/>
                  </a:lnTo>
                  <a:lnTo>
                    <a:pt x="2339" y="98"/>
                  </a:lnTo>
                  <a:lnTo>
                    <a:pt x="2337" y="98"/>
                  </a:lnTo>
                  <a:lnTo>
                    <a:pt x="2336" y="99"/>
                  </a:lnTo>
                  <a:lnTo>
                    <a:pt x="2335" y="100"/>
                  </a:lnTo>
                  <a:lnTo>
                    <a:pt x="2334" y="100"/>
                  </a:lnTo>
                  <a:lnTo>
                    <a:pt x="2332" y="102"/>
                  </a:lnTo>
                  <a:lnTo>
                    <a:pt x="2331" y="102"/>
                  </a:lnTo>
                  <a:lnTo>
                    <a:pt x="2329" y="100"/>
                  </a:lnTo>
                  <a:lnTo>
                    <a:pt x="2327" y="100"/>
                  </a:lnTo>
                  <a:lnTo>
                    <a:pt x="2326" y="100"/>
                  </a:lnTo>
                  <a:lnTo>
                    <a:pt x="2326" y="99"/>
                  </a:lnTo>
                  <a:lnTo>
                    <a:pt x="2325" y="98"/>
                  </a:lnTo>
                  <a:lnTo>
                    <a:pt x="2324" y="95"/>
                  </a:lnTo>
                  <a:lnTo>
                    <a:pt x="2322" y="94"/>
                  </a:lnTo>
                  <a:lnTo>
                    <a:pt x="2321" y="92"/>
                  </a:lnTo>
                  <a:lnTo>
                    <a:pt x="2320" y="89"/>
                  </a:lnTo>
                  <a:lnTo>
                    <a:pt x="2317" y="87"/>
                  </a:lnTo>
                  <a:lnTo>
                    <a:pt x="2317" y="87"/>
                  </a:lnTo>
                  <a:lnTo>
                    <a:pt x="2319" y="85"/>
                  </a:lnTo>
                  <a:lnTo>
                    <a:pt x="2319" y="85"/>
                  </a:lnTo>
                  <a:lnTo>
                    <a:pt x="2320" y="84"/>
                  </a:lnTo>
                  <a:lnTo>
                    <a:pt x="2321" y="84"/>
                  </a:lnTo>
                  <a:lnTo>
                    <a:pt x="2320" y="83"/>
                  </a:lnTo>
                  <a:lnTo>
                    <a:pt x="2319" y="81"/>
                  </a:lnTo>
                  <a:lnTo>
                    <a:pt x="2316" y="78"/>
                  </a:lnTo>
                  <a:lnTo>
                    <a:pt x="2314" y="76"/>
                  </a:lnTo>
                  <a:lnTo>
                    <a:pt x="2312" y="74"/>
                  </a:lnTo>
                  <a:lnTo>
                    <a:pt x="2311" y="74"/>
                  </a:lnTo>
                  <a:lnTo>
                    <a:pt x="2309" y="73"/>
                  </a:lnTo>
                  <a:lnTo>
                    <a:pt x="2307" y="72"/>
                  </a:lnTo>
                  <a:lnTo>
                    <a:pt x="2306" y="69"/>
                  </a:lnTo>
                  <a:lnTo>
                    <a:pt x="2306" y="68"/>
                  </a:lnTo>
                  <a:lnTo>
                    <a:pt x="2307" y="67"/>
                  </a:lnTo>
                  <a:lnTo>
                    <a:pt x="2307" y="66"/>
                  </a:lnTo>
                  <a:lnTo>
                    <a:pt x="2309" y="66"/>
                  </a:lnTo>
                  <a:lnTo>
                    <a:pt x="2310" y="66"/>
                  </a:lnTo>
                  <a:lnTo>
                    <a:pt x="2311" y="67"/>
                  </a:lnTo>
                  <a:lnTo>
                    <a:pt x="2314" y="68"/>
                  </a:lnTo>
                  <a:lnTo>
                    <a:pt x="2315" y="69"/>
                  </a:lnTo>
                  <a:lnTo>
                    <a:pt x="2317" y="71"/>
                  </a:lnTo>
                  <a:lnTo>
                    <a:pt x="2317" y="71"/>
                  </a:lnTo>
                  <a:lnTo>
                    <a:pt x="2319" y="71"/>
                  </a:lnTo>
                  <a:lnTo>
                    <a:pt x="2319" y="69"/>
                  </a:lnTo>
                  <a:lnTo>
                    <a:pt x="2319" y="68"/>
                  </a:lnTo>
                  <a:lnTo>
                    <a:pt x="2319" y="67"/>
                  </a:lnTo>
                  <a:lnTo>
                    <a:pt x="2317" y="64"/>
                  </a:lnTo>
                  <a:lnTo>
                    <a:pt x="2317" y="63"/>
                  </a:lnTo>
                  <a:lnTo>
                    <a:pt x="2316" y="62"/>
                  </a:lnTo>
                  <a:lnTo>
                    <a:pt x="2316" y="62"/>
                  </a:lnTo>
                  <a:lnTo>
                    <a:pt x="2317" y="61"/>
                  </a:lnTo>
                  <a:lnTo>
                    <a:pt x="2317" y="59"/>
                  </a:lnTo>
                  <a:lnTo>
                    <a:pt x="2317" y="58"/>
                  </a:lnTo>
                  <a:lnTo>
                    <a:pt x="2317" y="56"/>
                  </a:lnTo>
                  <a:lnTo>
                    <a:pt x="2317" y="54"/>
                  </a:lnTo>
                  <a:lnTo>
                    <a:pt x="2317" y="54"/>
                  </a:lnTo>
                  <a:close/>
                  <a:moveTo>
                    <a:pt x="2305" y="41"/>
                  </a:moveTo>
                  <a:lnTo>
                    <a:pt x="2306" y="41"/>
                  </a:lnTo>
                  <a:lnTo>
                    <a:pt x="2307" y="42"/>
                  </a:lnTo>
                  <a:lnTo>
                    <a:pt x="2309" y="43"/>
                  </a:lnTo>
                  <a:lnTo>
                    <a:pt x="2311" y="44"/>
                  </a:lnTo>
                  <a:lnTo>
                    <a:pt x="2315" y="48"/>
                  </a:lnTo>
                  <a:lnTo>
                    <a:pt x="2315" y="49"/>
                  </a:lnTo>
                  <a:lnTo>
                    <a:pt x="2314" y="49"/>
                  </a:lnTo>
                  <a:lnTo>
                    <a:pt x="2312" y="48"/>
                  </a:lnTo>
                  <a:lnTo>
                    <a:pt x="2310" y="47"/>
                  </a:lnTo>
                  <a:lnTo>
                    <a:pt x="2307" y="46"/>
                  </a:lnTo>
                  <a:lnTo>
                    <a:pt x="2306" y="46"/>
                  </a:lnTo>
                  <a:lnTo>
                    <a:pt x="2305" y="44"/>
                  </a:lnTo>
                  <a:lnTo>
                    <a:pt x="2304" y="43"/>
                  </a:lnTo>
                  <a:lnTo>
                    <a:pt x="2304" y="42"/>
                  </a:lnTo>
                  <a:lnTo>
                    <a:pt x="2304" y="42"/>
                  </a:lnTo>
                  <a:lnTo>
                    <a:pt x="2305" y="41"/>
                  </a:lnTo>
                  <a:close/>
                  <a:moveTo>
                    <a:pt x="359" y="0"/>
                  </a:moveTo>
                  <a:lnTo>
                    <a:pt x="363" y="1"/>
                  </a:lnTo>
                  <a:lnTo>
                    <a:pt x="364" y="6"/>
                  </a:lnTo>
                  <a:lnTo>
                    <a:pt x="363" y="12"/>
                  </a:lnTo>
                  <a:lnTo>
                    <a:pt x="362" y="18"/>
                  </a:lnTo>
                  <a:lnTo>
                    <a:pt x="360" y="25"/>
                  </a:lnTo>
                  <a:lnTo>
                    <a:pt x="360" y="28"/>
                  </a:lnTo>
                  <a:lnTo>
                    <a:pt x="360" y="31"/>
                  </a:lnTo>
                  <a:lnTo>
                    <a:pt x="360" y="33"/>
                  </a:lnTo>
                  <a:lnTo>
                    <a:pt x="360" y="36"/>
                  </a:lnTo>
                  <a:lnTo>
                    <a:pt x="360" y="38"/>
                  </a:lnTo>
                  <a:lnTo>
                    <a:pt x="359" y="41"/>
                  </a:lnTo>
                  <a:lnTo>
                    <a:pt x="359" y="43"/>
                  </a:lnTo>
                  <a:lnTo>
                    <a:pt x="360" y="44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8" y="47"/>
                  </a:lnTo>
                  <a:lnTo>
                    <a:pt x="370" y="48"/>
                  </a:lnTo>
                  <a:lnTo>
                    <a:pt x="372" y="51"/>
                  </a:lnTo>
                  <a:lnTo>
                    <a:pt x="373" y="53"/>
                  </a:lnTo>
                  <a:lnTo>
                    <a:pt x="374" y="54"/>
                  </a:lnTo>
                  <a:lnTo>
                    <a:pt x="377" y="57"/>
                  </a:lnTo>
                  <a:lnTo>
                    <a:pt x="378" y="57"/>
                  </a:lnTo>
                  <a:lnTo>
                    <a:pt x="380" y="57"/>
                  </a:lnTo>
                  <a:lnTo>
                    <a:pt x="383" y="56"/>
                  </a:lnTo>
                  <a:lnTo>
                    <a:pt x="384" y="54"/>
                  </a:lnTo>
                  <a:lnTo>
                    <a:pt x="387" y="52"/>
                  </a:lnTo>
                  <a:lnTo>
                    <a:pt x="388" y="48"/>
                  </a:lnTo>
                  <a:lnTo>
                    <a:pt x="390" y="46"/>
                  </a:lnTo>
                  <a:lnTo>
                    <a:pt x="393" y="44"/>
                  </a:lnTo>
                  <a:lnTo>
                    <a:pt x="396" y="43"/>
                  </a:lnTo>
                  <a:lnTo>
                    <a:pt x="405" y="44"/>
                  </a:lnTo>
                  <a:lnTo>
                    <a:pt x="410" y="48"/>
                  </a:lnTo>
                  <a:lnTo>
                    <a:pt x="411" y="54"/>
                  </a:lnTo>
                  <a:lnTo>
                    <a:pt x="410" y="63"/>
                  </a:lnTo>
                  <a:lnTo>
                    <a:pt x="408" y="73"/>
                  </a:lnTo>
                  <a:lnTo>
                    <a:pt x="403" y="82"/>
                  </a:lnTo>
                  <a:lnTo>
                    <a:pt x="398" y="90"/>
                  </a:lnTo>
                  <a:lnTo>
                    <a:pt x="394" y="97"/>
                  </a:lnTo>
                  <a:lnTo>
                    <a:pt x="387" y="105"/>
                  </a:lnTo>
                  <a:lnTo>
                    <a:pt x="379" y="112"/>
                  </a:lnTo>
                  <a:lnTo>
                    <a:pt x="370" y="114"/>
                  </a:lnTo>
                  <a:lnTo>
                    <a:pt x="363" y="113"/>
                  </a:lnTo>
                  <a:lnTo>
                    <a:pt x="359" y="112"/>
                  </a:lnTo>
                  <a:lnTo>
                    <a:pt x="357" y="110"/>
                  </a:lnTo>
                  <a:lnTo>
                    <a:pt x="354" y="112"/>
                  </a:lnTo>
                  <a:lnTo>
                    <a:pt x="353" y="113"/>
                  </a:lnTo>
                  <a:lnTo>
                    <a:pt x="352" y="114"/>
                  </a:lnTo>
                  <a:lnTo>
                    <a:pt x="350" y="117"/>
                  </a:lnTo>
                  <a:lnTo>
                    <a:pt x="349" y="118"/>
                  </a:lnTo>
                  <a:lnTo>
                    <a:pt x="348" y="119"/>
                  </a:lnTo>
                  <a:lnTo>
                    <a:pt x="347" y="120"/>
                  </a:lnTo>
                  <a:lnTo>
                    <a:pt x="344" y="122"/>
                  </a:lnTo>
                  <a:lnTo>
                    <a:pt x="334" y="119"/>
                  </a:lnTo>
                  <a:lnTo>
                    <a:pt x="325" y="120"/>
                  </a:lnTo>
                  <a:lnTo>
                    <a:pt x="315" y="124"/>
                  </a:lnTo>
                  <a:lnTo>
                    <a:pt x="312" y="128"/>
                  </a:lnTo>
                  <a:lnTo>
                    <a:pt x="309" y="132"/>
                  </a:lnTo>
                  <a:lnTo>
                    <a:pt x="307" y="135"/>
                  </a:lnTo>
                  <a:lnTo>
                    <a:pt x="303" y="138"/>
                  </a:lnTo>
                  <a:lnTo>
                    <a:pt x="298" y="140"/>
                  </a:lnTo>
                  <a:lnTo>
                    <a:pt x="294" y="144"/>
                  </a:lnTo>
                  <a:lnTo>
                    <a:pt x="289" y="146"/>
                  </a:lnTo>
                  <a:lnTo>
                    <a:pt x="284" y="150"/>
                  </a:lnTo>
                  <a:lnTo>
                    <a:pt x="281" y="155"/>
                  </a:lnTo>
                  <a:lnTo>
                    <a:pt x="278" y="159"/>
                  </a:lnTo>
                  <a:lnTo>
                    <a:pt x="274" y="163"/>
                  </a:lnTo>
                  <a:lnTo>
                    <a:pt x="269" y="166"/>
                  </a:lnTo>
                  <a:lnTo>
                    <a:pt x="264" y="169"/>
                  </a:lnTo>
                  <a:lnTo>
                    <a:pt x="261" y="170"/>
                  </a:lnTo>
                  <a:lnTo>
                    <a:pt x="256" y="171"/>
                  </a:lnTo>
                  <a:lnTo>
                    <a:pt x="251" y="173"/>
                  </a:lnTo>
                  <a:lnTo>
                    <a:pt x="241" y="170"/>
                  </a:lnTo>
                  <a:lnTo>
                    <a:pt x="232" y="165"/>
                  </a:lnTo>
                  <a:lnTo>
                    <a:pt x="228" y="159"/>
                  </a:lnTo>
                  <a:lnTo>
                    <a:pt x="228" y="151"/>
                  </a:lnTo>
                  <a:lnTo>
                    <a:pt x="232" y="148"/>
                  </a:lnTo>
                  <a:lnTo>
                    <a:pt x="238" y="144"/>
                  </a:lnTo>
                  <a:lnTo>
                    <a:pt x="244" y="140"/>
                  </a:lnTo>
                  <a:lnTo>
                    <a:pt x="248" y="134"/>
                  </a:lnTo>
                  <a:lnTo>
                    <a:pt x="254" y="132"/>
                  </a:lnTo>
                  <a:lnTo>
                    <a:pt x="261" y="129"/>
                  </a:lnTo>
                  <a:lnTo>
                    <a:pt x="268" y="128"/>
                  </a:lnTo>
                  <a:lnTo>
                    <a:pt x="276" y="125"/>
                  </a:lnTo>
                  <a:lnTo>
                    <a:pt x="279" y="122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7" y="119"/>
                  </a:lnTo>
                  <a:lnTo>
                    <a:pt x="274" y="119"/>
                  </a:lnTo>
                  <a:lnTo>
                    <a:pt x="272" y="120"/>
                  </a:lnTo>
                  <a:lnTo>
                    <a:pt x="269" y="120"/>
                  </a:lnTo>
                  <a:lnTo>
                    <a:pt x="266" y="122"/>
                  </a:lnTo>
                  <a:lnTo>
                    <a:pt x="263" y="123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6" y="123"/>
                  </a:lnTo>
                  <a:lnTo>
                    <a:pt x="253" y="123"/>
                  </a:lnTo>
                  <a:lnTo>
                    <a:pt x="251" y="123"/>
                  </a:lnTo>
                  <a:lnTo>
                    <a:pt x="248" y="124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0" y="125"/>
                  </a:lnTo>
                  <a:lnTo>
                    <a:pt x="238" y="124"/>
                  </a:lnTo>
                  <a:lnTo>
                    <a:pt x="236" y="123"/>
                  </a:lnTo>
                  <a:lnTo>
                    <a:pt x="233" y="123"/>
                  </a:lnTo>
                  <a:lnTo>
                    <a:pt x="232" y="124"/>
                  </a:lnTo>
                  <a:lnTo>
                    <a:pt x="231" y="127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22" y="136"/>
                  </a:lnTo>
                  <a:lnTo>
                    <a:pt x="215" y="141"/>
                  </a:lnTo>
                  <a:lnTo>
                    <a:pt x="207" y="143"/>
                  </a:lnTo>
                  <a:lnTo>
                    <a:pt x="205" y="141"/>
                  </a:lnTo>
                  <a:lnTo>
                    <a:pt x="203" y="139"/>
                  </a:lnTo>
                  <a:lnTo>
                    <a:pt x="203" y="138"/>
                  </a:lnTo>
                  <a:lnTo>
                    <a:pt x="203" y="135"/>
                  </a:lnTo>
                  <a:lnTo>
                    <a:pt x="202" y="133"/>
                  </a:lnTo>
                  <a:lnTo>
                    <a:pt x="202" y="132"/>
                  </a:lnTo>
                  <a:lnTo>
                    <a:pt x="201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6" y="132"/>
                  </a:lnTo>
                  <a:lnTo>
                    <a:pt x="193" y="132"/>
                  </a:lnTo>
                  <a:lnTo>
                    <a:pt x="191" y="132"/>
                  </a:lnTo>
                  <a:lnTo>
                    <a:pt x="188" y="132"/>
                  </a:lnTo>
                  <a:lnTo>
                    <a:pt x="186" y="132"/>
                  </a:lnTo>
                  <a:lnTo>
                    <a:pt x="183" y="130"/>
                  </a:lnTo>
                  <a:lnTo>
                    <a:pt x="182" y="129"/>
                  </a:lnTo>
                  <a:lnTo>
                    <a:pt x="181" y="127"/>
                  </a:lnTo>
                  <a:lnTo>
                    <a:pt x="180" y="125"/>
                  </a:lnTo>
                  <a:lnTo>
                    <a:pt x="181" y="122"/>
                  </a:lnTo>
                  <a:lnTo>
                    <a:pt x="182" y="119"/>
                  </a:lnTo>
                  <a:lnTo>
                    <a:pt x="186" y="115"/>
                  </a:lnTo>
                  <a:lnTo>
                    <a:pt x="196" y="110"/>
                  </a:lnTo>
                  <a:lnTo>
                    <a:pt x="206" y="108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1" y="100"/>
                  </a:lnTo>
                  <a:lnTo>
                    <a:pt x="220" y="100"/>
                  </a:lnTo>
                  <a:lnTo>
                    <a:pt x="217" y="100"/>
                  </a:lnTo>
                  <a:lnTo>
                    <a:pt x="213" y="100"/>
                  </a:lnTo>
                  <a:lnTo>
                    <a:pt x="211" y="100"/>
                  </a:lnTo>
                  <a:lnTo>
                    <a:pt x="208" y="100"/>
                  </a:lnTo>
                  <a:lnTo>
                    <a:pt x="206" y="100"/>
                  </a:lnTo>
                  <a:lnTo>
                    <a:pt x="205" y="100"/>
                  </a:lnTo>
                  <a:lnTo>
                    <a:pt x="205" y="99"/>
                  </a:lnTo>
                  <a:lnTo>
                    <a:pt x="205" y="98"/>
                  </a:lnTo>
                  <a:lnTo>
                    <a:pt x="206" y="97"/>
                  </a:lnTo>
                  <a:lnTo>
                    <a:pt x="208" y="94"/>
                  </a:lnTo>
                  <a:lnTo>
                    <a:pt x="211" y="93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20" y="90"/>
                  </a:lnTo>
                  <a:lnTo>
                    <a:pt x="220" y="89"/>
                  </a:lnTo>
                  <a:lnTo>
                    <a:pt x="220" y="88"/>
                  </a:lnTo>
                  <a:lnTo>
                    <a:pt x="218" y="87"/>
                  </a:lnTo>
                  <a:lnTo>
                    <a:pt x="216" y="87"/>
                  </a:lnTo>
                  <a:lnTo>
                    <a:pt x="213" y="87"/>
                  </a:lnTo>
                  <a:lnTo>
                    <a:pt x="211" y="87"/>
                  </a:lnTo>
                  <a:lnTo>
                    <a:pt x="210" y="85"/>
                  </a:lnTo>
                  <a:lnTo>
                    <a:pt x="207" y="85"/>
                  </a:lnTo>
                  <a:lnTo>
                    <a:pt x="207" y="84"/>
                  </a:lnTo>
                  <a:lnTo>
                    <a:pt x="210" y="76"/>
                  </a:lnTo>
                  <a:lnTo>
                    <a:pt x="218" y="68"/>
                  </a:lnTo>
                  <a:lnTo>
                    <a:pt x="228" y="62"/>
                  </a:lnTo>
                  <a:lnTo>
                    <a:pt x="231" y="61"/>
                  </a:lnTo>
                  <a:lnTo>
                    <a:pt x="232" y="57"/>
                  </a:lnTo>
                  <a:lnTo>
                    <a:pt x="235" y="54"/>
                  </a:lnTo>
                  <a:lnTo>
                    <a:pt x="236" y="51"/>
                  </a:lnTo>
                  <a:lnTo>
                    <a:pt x="237" y="48"/>
                  </a:lnTo>
                  <a:lnTo>
                    <a:pt x="238" y="46"/>
                  </a:lnTo>
                  <a:lnTo>
                    <a:pt x="241" y="44"/>
                  </a:lnTo>
                  <a:lnTo>
                    <a:pt x="243" y="43"/>
                  </a:lnTo>
                  <a:lnTo>
                    <a:pt x="248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4"/>
                  </a:lnTo>
                  <a:lnTo>
                    <a:pt x="258" y="46"/>
                  </a:lnTo>
                  <a:lnTo>
                    <a:pt x="258" y="48"/>
                  </a:lnTo>
                  <a:lnTo>
                    <a:pt x="258" y="52"/>
                  </a:lnTo>
                  <a:lnTo>
                    <a:pt x="259" y="54"/>
                  </a:lnTo>
                  <a:lnTo>
                    <a:pt x="261" y="56"/>
                  </a:lnTo>
                  <a:lnTo>
                    <a:pt x="263" y="57"/>
                  </a:lnTo>
                  <a:lnTo>
                    <a:pt x="266" y="57"/>
                  </a:lnTo>
                  <a:lnTo>
                    <a:pt x="269" y="56"/>
                  </a:lnTo>
                  <a:lnTo>
                    <a:pt x="272" y="56"/>
                  </a:lnTo>
                  <a:lnTo>
                    <a:pt x="274" y="53"/>
                  </a:lnTo>
                  <a:lnTo>
                    <a:pt x="277" y="52"/>
                  </a:lnTo>
                  <a:lnTo>
                    <a:pt x="282" y="49"/>
                  </a:lnTo>
                  <a:lnTo>
                    <a:pt x="286" y="48"/>
                  </a:lnTo>
                  <a:lnTo>
                    <a:pt x="289" y="49"/>
                  </a:lnTo>
                  <a:lnTo>
                    <a:pt x="293" y="52"/>
                  </a:lnTo>
                  <a:lnTo>
                    <a:pt x="296" y="54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296" y="68"/>
                  </a:lnTo>
                  <a:lnTo>
                    <a:pt x="297" y="69"/>
                  </a:lnTo>
                  <a:lnTo>
                    <a:pt x="298" y="69"/>
                  </a:lnTo>
                  <a:lnTo>
                    <a:pt x="299" y="69"/>
                  </a:lnTo>
                  <a:lnTo>
                    <a:pt x="302" y="71"/>
                  </a:lnTo>
                  <a:lnTo>
                    <a:pt x="303" y="72"/>
                  </a:lnTo>
                  <a:lnTo>
                    <a:pt x="303" y="73"/>
                  </a:lnTo>
                  <a:lnTo>
                    <a:pt x="303" y="74"/>
                  </a:lnTo>
                  <a:lnTo>
                    <a:pt x="303" y="77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303" y="81"/>
                  </a:lnTo>
                  <a:lnTo>
                    <a:pt x="306" y="82"/>
                  </a:lnTo>
                  <a:lnTo>
                    <a:pt x="308" y="83"/>
                  </a:lnTo>
                  <a:lnTo>
                    <a:pt x="311" y="83"/>
                  </a:lnTo>
                  <a:lnTo>
                    <a:pt x="314" y="84"/>
                  </a:lnTo>
                  <a:lnTo>
                    <a:pt x="315" y="84"/>
                  </a:lnTo>
                  <a:lnTo>
                    <a:pt x="322" y="84"/>
                  </a:lnTo>
                  <a:lnTo>
                    <a:pt x="328" y="85"/>
                  </a:lnTo>
                  <a:lnTo>
                    <a:pt x="334" y="85"/>
                  </a:lnTo>
                  <a:lnTo>
                    <a:pt x="340" y="84"/>
                  </a:lnTo>
                  <a:lnTo>
                    <a:pt x="344" y="78"/>
                  </a:lnTo>
                  <a:lnTo>
                    <a:pt x="345" y="76"/>
                  </a:lnTo>
                  <a:lnTo>
                    <a:pt x="344" y="73"/>
                  </a:lnTo>
                  <a:lnTo>
                    <a:pt x="343" y="71"/>
                  </a:lnTo>
                  <a:lnTo>
                    <a:pt x="342" y="68"/>
                  </a:lnTo>
                  <a:lnTo>
                    <a:pt x="339" y="66"/>
                  </a:lnTo>
                  <a:lnTo>
                    <a:pt x="338" y="63"/>
                  </a:lnTo>
                  <a:lnTo>
                    <a:pt x="337" y="59"/>
                  </a:lnTo>
                  <a:lnTo>
                    <a:pt x="337" y="57"/>
                  </a:lnTo>
                  <a:lnTo>
                    <a:pt x="337" y="53"/>
                  </a:lnTo>
                  <a:lnTo>
                    <a:pt x="338" y="51"/>
                  </a:lnTo>
                  <a:lnTo>
                    <a:pt x="338" y="48"/>
                  </a:lnTo>
                  <a:lnTo>
                    <a:pt x="337" y="46"/>
                  </a:lnTo>
                  <a:lnTo>
                    <a:pt x="334" y="44"/>
                  </a:lnTo>
                  <a:lnTo>
                    <a:pt x="332" y="44"/>
                  </a:lnTo>
                  <a:lnTo>
                    <a:pt x="328" y="43"/>
                  </a:lnTo>
                  <a:lnTo>
                    <a:pt x="327" y="43"/>
                  </a:lnTo>
                  <a:lnTo>
                    <a:pt x="323" y="42"/>
                  </a:lnTo>
                  <a:lnTo>
                    <a:pt x="320" y="41"/>
                  </a:lnTo>
                  <a:lnTo>
                    <a:pt x="320" y="38"/>
                  </a:lnTo>
                  <a:lnTo>
                    <a:pt x="320" y="36"/>
                  </a:lnTo>
                  <a:lnTo>
                    <a:pt x="322" y="32"/>
                  </a:lnTo>
                  <a:lnTo>
                    <a:pt x="324" y="30"/>
                  </a:lnTo>
                  <a:lnTo>
                    <a:pt x="325" y="27"/>
                  </a:lnTo>
                  <a:lnTo>
                    <a:pt x="329" y="25"/>
                  </a:lnTo>
                  <a:lnTo>
                    <a:pt x="338" y="21"/>
                  </a:lnTo>
                  <a:lnTo>
                    <a:pt x="344" y="16"/>
                  </a:lnTo>
                  <a:lnTo>
                    <a:pt x="349" y="8"/>
                  </a:lnTo>
                  <a:lnTo>
                    <a:pt x="350" y="7"/>
                  </a:lnTo>
                  <a:lnTo>
                    <a:pt x="350" y="5"/>
                  </a:lnTo>
                  <a:lnTo>
                    <a:pt x="352" y="3"/>
                  </a:lnTo>
                  <a:lnTo>
                    <a:pt x="354" y="1"/>
                  </a:lnTo>
                  <a:lnTo>
                    <a:pt x="357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121903" tIns="60951" rIns="121903" bIns="60951" numCol="1" anchor="t" anchorCtr="0" compatLnSpc="1"/>
            <a:lstStyle/>
            <a:p>
              <a:pPr marL="0" marR="0" lvl="0" indent="0" algn="l" defTabSz="1243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256" y="92"/>
              <a:ext cx="639" cy="430"/>
            </a:xfrm>
            <a:custGeom>
              <a:avLst/>
              <a:gdLst>
                <a:gd name="T0" fmla="*/ 395 w 1919"/>
                <a:gd name="T1" fmla="*/ 472 h 1291"/>
                <a:gd name="T2" fmla="*/ 393 w 1919"/>
                <a:gd name="T3" fmla="*/ 396 h 1291"/>
                <a:gd name="T4" fmla="*/ 132 w 1919"/>
                <a:gd name="T5" fmla="*/ 405 h 1291"/>
                <a:gd name="T6" fmla="*/ 56 w 1919"/>
                <a:gd name="T7" fmla="*/ 482 h 1291"/>
                <a:gd name="T8" fmla="*/ 37 w 1919"/>
                <a:gd name="T9" fmla="*/ 449 h 1291"/>
                <a:gd name="T10" fmla="*/ 408 w 1919"/>
                <a:gd name="T11" fmla="*/ 256 h 1291"/>
                <a:gd name="T12" fmla="*/ 392 w 1919"/>
                <a:gd name="T13" fmla="*/ 294 h 1291"/>
                <a:gd name="T14" fmla="*/ 344 w 1919"/>
                <a:gd name="T15" fmla="*/ 245 h 1291"/>
                <a:gd name="T16" fmla="*/ 1501 w 1919"/>
                <a:gd name="T17" fmla="*/ 7 h 1291"/>
                <a:gd name="T18" fmla="*/ 1518 w 1919"/>
                <a:gd name="T19" fmla="*/ 51 h 1291"/>
                <a:gd name="T20" fmla="*/ 1629 w 1919"/>
                <a:gd name="T21" fmla="*/ 89 h 1291"/>
                <a:gd name="T22" fmla="*/ 1660 w 1919"/>
                <a:gd name="T23" fmla="*/ 141 h 1291"/>
                <a:gd name="T24" fmla="*/ 1593 w 1919"/>
                <a:gd name="T25" fmla="*/ 141 h 1291"/>
                <a:gd name="T26" fmla="*/ 1679 w 1919"/>
                <a:gd name="T27" fmla="*/ 160 h 1291"/>
                <a:gd name="T28" fmla="*/ 1729 w 1919"/>
                <a:gd name="T29" fmla="*/ 215 h 1291"/>
                <a:gd name="T30" fmla="*/ 1760 w 1919"/>
                <a:gd name="T31" fmla="*/ 204 h 1291"/>
                <a:gd name="T32" fmla="*/ 1784 w 1919"/>
                <a:gd name="T33" fmla="*/ 192 h 1291"/>
                <a:gd name="T34" fmla="*/ 1820 w 1919"/>
                <a:gd name="T35" fmla="*/ 276 h 1291"/>
                <a:gd name="T36" fmla="*/ 1794 w 1919"/>
                <a:gd name="T37" fmla="*/ 276 h 1291"/>
                <a:gd name="T38" fmla="*/ 1816 w 1919"/>
                <a:gd name="T39" fmla="*/ 312 h 1291"/>
                <a:gd name="T40" fmla="*/ 1810 w 1919"/>
                <a:gd name="T41" fmla="*/ 372 h 1291"/>
                <a:gd name="T42" fmla="*/ 1846 w 1919"/>
                <a:gd name="T43" fmla="*/ 460 h 1291"/>
                <a:gd name="T44" fmla="*/ 1870 w 1919"/>
                <a:gd name="T45" fmla="*/ 512 h 1291"/>
                <a:gd name="T46" fmla="*/ 1862 w 1919"/>
                <a:gd name="T47" fmla="*/ 539 h 1291"/>
                <a:gd name="T48" fmla="*/ 1866 w 1919"/>
                <a:gd name="T49" fmla="*/ 592 h 1291"/>
                <a:gd name="T50" fmla="*/ 1868 w 1919"/>
                <a:gd name="T51" fmla="*/ 641 h 1291"/>
                <a:gd name="T52" fmla="*/ 1836 w 1919"/>
                <a:gd name="T53" fmla="*/ 681 h 1291"/>
                <a:gd name="T54" fmla="*/ 1907 w 1919"/>
                <a:gd name="T55" fmla="*/ 801 h 1291"/>
                <a:gd name="T56" fmla="*/ 1837 w 1919"/>
                <a:gd name="T57" fmla="*/ 773 h 1291"/>
                <a:gd name="T58" fmla="*/ 1842 w 1919"/>
                <a:gd name="T59" fmla="*/ 803 h 1291"/>
                <a:gd name="T60" fmla="*/ 1896 w 1919"/>
                <a:gd name="T61" fmla="*/ 852 h 1291"/>
                <a:gd name="T62" fmla="*/ 1802 w 1919"/>
                <a:gd name="T63" fmla="*/ 935 h 1291"/>
                <a:gd name="T64" fmla="*/ 1741 w 1919"/>
                <a:gd name="T65" fmla="*/ 1019 h 1291"/>
                <a:gd name="T66" fmla="*/ 1686 w 1919"/>
                <a:gd name="T67" fmla="*/ 1031 h 1291"/>
                <a:gd name="T68" fmla="*/ 1666 w 1919"/>
                <a:gd name="T69" fmla="*/ 1087 h 1291"/>
                <a:gd name="T70" fmla="*/ 1640 w 1919"/>
                <a:gd name="T71" fmla="*/ 1243 h 1291"/>
                <a:gd name="T72" fmla="*/ 1573 w 1919"/>
                <a:gd name="T73" fmla="*/ 1245 h 1291"/>
                <a:gd name="T74" fmla="*/ 1480 w 1919"/>
                <a:gd name="T75" fmla="*/ 1064 h 1291"/>
                <a:gd name="T76" fmla="*/ 1405 w 1919"/>
                <a:gd name="T77" fmla="*/ 926 h 1291"/>
                <a:gd name="T78" fmla="*/ 1460 w 1919"/>
                <a:gd name="T79" fmla="*/ 883 h 1291"/>
                <a:gd name="T80" fmla="*/ 1424 w 1919"/>
                <a:gd name="T81" fmla="*/ 778 h 1291"/>
                <a:gd name="T82" fmla="*/ 1370 w 1919"/>
                <a:gd name="T83" fmla="*/ 761 h 1291"/>
                <a:gd name="T84" fmla="*/ 1391 w 1919"/>
                <a:gd name="T85" fmla="*/ 697 h 1291"/>
                <a:gd name="T86" fmla="*/ 1341 w 1919"/>
                <a:gd name="T87" fmla="*/ 638 h 1291"/>
                <a:gd name="T88" fmla="*/ 1304 w 1919"/>
                <a:gd name="T89" fmla="*/ 533 h 1291"/>
                <a:gd name="T90" fmla="*/ 1146 w 1919"/>
                <a:gd name="T91" fmla="*/ 405 h 1291"/>
                <a:gd name="T92" fmla="*/ 1022 w 1919"/>
                <a:gd name="T93" fmla="*/ 393 h 1291"/>
                <a:gd name="T94" fmla="*/ 1010 w 1919"/>
                <a:gd name="T95" fmla="*/ 333 h 1291"/>
                <a:gd name="T96" fmla="*/ 1042 w 1919"/>
                <a:gd name="T97" fmla="*/ 314 h 1291"/>
                <a:gd name="T98" fmla="*/ 1003 w 1919"/>
                <a:gd name="T99" fmla="*/ 237 h 1291"/>
                <a:gd name="T100" fmla="*/ 1076 w 1919"/>
                <a:gd name="T101" fmla="*/ 185 h 1291"/>
                <a:gd name="T102" fmla="*/ 1034 w 1919"/>
                <a:gd name="T103" fmla="*/ 153 h 1291"/>
                <a:gd name="T104" fmla="*/ 1127 w 1919"/>
                <a:gd name="T105" fmla="*/ 107 h 1291"/>
                <a:gd name="T106" fmla="*/ 1184 w 1919"/>
                <a:gd name="T107" fmla="*/ 83 h 1291"/>
                <a:gd name="T108" fmla="*/ 1240 w 1919"/>
                <a:gd name="T109" fmla="*/ 87 h 1291"/>
                <a:gd name="T110" fmla="*/ 1268 w 1919"/>
                <a:gd name="T111" fmla="*/ 78 h 1291"/>
                <a:gd name="T112" fmla="*/ 1263 w 1919"/>
                <a:gd name="T113" fmla="*/ 42 h 1291"/>
                <a:gd name="T114" fmla="*/ 1361 w 1919"/>
                <a:gd name="T115" fmla="*/ 69 h 1291"/>
                <a:gd name="T116" fmla="*/ 1406 w 1919"/>
                <a:gd name="T117" fmla="*/ 46 h 1291"/>
                <a:gd name="T118" fmla="*/ 1339 w 1919"/>
                <a:gd name="T119" fmla="*/ 13 h 1291"/>
                <a:gd name="T120" fmla="*/ 1384 w 1919"/>
                <a:gd name="T121" fmla="*/ 11 h 1291"/>
                <a:gd name="T122" fmla="*/ 1444 w 1919"/>
                <a:gd name="T123" fmla="*/ 28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9" h="1291">
                  <a:moveTo>
                    <a:pt x="413" y="375"/>
                  </a:moveTo>
                  <a:lnTo>
                    <a:pt x="424" y="375"/>
                  </a:lnTo>
                  <a:lnTo>
                    <a:pt x="428" y="375"/>
                  </a:lnTo>
                  <a:lnTo>
                    <a:pt x="432" y="376"/>
                  </a:lnTo>
                  <a:lnTo>
                    <a:pt x="434" y="376"/>
                  </a:lnTo>
                  <a:lnTo>
                    <a:pt x="437" y="378"/>
                  </a:lnTo>
                  <a:lnTo>
                    <a:pt x="441" y="378"/>
                  </a:lnTo>
                  <a:lnTo>
                    <a:pt x="444" y="379"/>
                  </a:lnTo>
                  <a:lnTo>
                    <a:pt x="448" y="380"/>
                  </a:lnTo>
                  <a:lnTo>
                    <a:pt x="452" y="381"/>
                  </a:lnTo>
                  <a:lnTo>
                    <a:pt x="454" y="383"/>
                  </a:lnTo>
                  <a:lnTo>
                    <a:pt x="459" y="389"/>
                  </a:lnTo>
                  <a:lnTo>
                    <a:pt x="461" y="396"/>
                  </a:lnTo>
                  <a:lnTo>
                    <a:pt x="459" y="404"/>
                  </a:lnTo>
                  <a:lnTo>
                    <a:pt x="459" y="411"/>
                  </a:lnTo>
                  <a:lnTo>
                    <a:pt x="459" y="419"/>
                  </a:lnTo>
                  <a:lnTo>
                    <a:pt x="462" y="424"/>
                  </a:lnTo>
                  <a:lnTo>
                    <a:pt x="466" y="429"/>
                  </a:lnTo>
                  <a:lnTo>
                    <a:pt x="471" y="435"/>
                  </a:lnTo>
                  <a:lnTo>
                    <a:pt x="471" y="437"/>
                  </a:lnTo>
                  <a:lnTo>
                    <a:pt x="469" y="440"/>
                  </a:lnTo>
                  <a:lnTo>
                    <a:pt x="468" y="441"/>
                  </a:lnTo>
                  <a:lnTo>
                    <a:pt x="466" y="441"/>
                  </a:lnTo>
                  <a:lnTo>
                    <a:pt x="464" y="442"/>
                  </a:lnTo>
                  <a:lnTo>
                    <a:pt x="461" y="442"/>
                  </a:lnTo>
                  <a:lnTo>
                    <a:pt x="458" y="444"/>
                  </a:lnTo>
                  <a:lnTo>
                    <a:pt x="456" y="445"/>
                  </a:lnTo>
                  <a:lnTo>
                    <a:pt x="454" y="446"/>
                  </a:lnTo>
                  <a:lnTo>
                    <a:pt x="451" y="450"/>
                  </a:lnTo>
                  <a:lnTo>
                    <a:pt x="449" y="454"/>
                  </a:lnTo>
                  <a:lnTo>
                    <a:pt x="447" y="457"/>
                  </a:lnTo>
                  <a:lnTo>
                    <a:pt x="446" y="459"/>
                  </a:lnTo>
                  <a:lnTo>
                    <a:pt x="443" y="462"/>
                  </a:lnTo>
                  <a:lnTo>
                    <a:pt x="441" y="465"/>
                  </a:lnTo>
                  <a:lnTo>
                    <a:pt x="437" y="467"/>
                  </a:lnTo>
                  <a:lnTo>
                    <a:pt x="434" y="470"/>
                  </a:lnTo>
                  <a:lnTo>
                    <a:pt x="428" y="475"/>
                  </a:lnTo>
                  <a:lnTo>
                    <a:pt x="418" y="478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7" y="475"/>
                  </a:lnTo>
                  <a:lnTo>
                    <a:pt x="395" y="472"/>
                  </a:lnTo>
                  <a:lnTo>
                    <a:pt x="392" y="470"/>
                  </a:lnTo>
                  <a:lnTo>
                    <a:pt x="390" y="467"/>
                  </a:lnTo>
                  <a:lnTo>
                    <a:pt x="388" y="465"/>
                  </a:lnTo>
                  <a:lnTo>
                    <a:pt x="387" y="462"/>
                  </a:lnTo>
                  <a:lnTo>
                    <a:pt x="388" y="460"/>
                  </a:lnTo>
                  <a:lnTo>
                    <a:pt x="390" y="456"/>
                  </a:lnTo>
                  <a:lnTo>
                    <a:pt x="393" y="454"/>
                  </a:lnTo>
                  <a:lnTo>
                    <a:pt x="398" y="450"/>
                  </a:lnTo>
                  <a:lnTo>
                    <a:pt x="406" y="446"/>
                  </a:lnTo>
                  <a:lnTo>
                    <a:pt x="410" y="442"/>
                  </a:lnTo>
                  <a:lnTo>
                    <a:pt x="411" y="439"/>
                  </a:lnTo>
                  <a:lnTo>
                    <a:pt x="407" y="437"/>
                  </a:lnTo>
                  <a:lnTo>
                    <a:pt x="400" y="440"/>
                  </a:lnTo>
                  <a:lnTo>
                    <a:pt x="392" y="442"/>
                  </a:lnTo>
                  <a:lnTo>
                    <a:pt x="387" y="444"/>
                  </a:lnTo>
                  <a:lnTo>
                    <a:pt x="382" y="446"/>
                  </a:lnTo>
                  <a:lnTo>
                    <a:pt x="376" y="450"/>
                  </a:lnTo>
                  <a:lnTo>
                    <a:pt x="370" y="451"/>
                  </a:lnTo>
                  <a:lnTo>
                    <a:pt x="365" y="451"/>
                  </a:lnTo>
                  <a:lnTo>
                    <a:pt x="362" y="449"/>
                  </a:lnTo>
                  <a:lnTo>
                    <a:pt x="362" y="442"/>
                  </a:lnTo>
                  <a:lnTo>
                    <a:pt x="363" y="434"/>
                  </a:lnTo>
                  <a:lnTo>
                    <a:pt x="367" y="427"/>
                  </a:lnTo>
                  <a:lnTo>
                    <a:pt x="373" y="422"/>
                  </a:lnTo>
                  <a:lnTo>
                    <a:pt x="381" y="420"/>
                  </a:lnTo>
                  <a:lnTo>
                    <a:pt x="387" y="416"/>
                  </a:lnTo>
                  <a:lnTo>
                    <a:pt x="390" y="411"/>
                  </a:lnTo>
                  <a:lnTo>
                    <a:pt x="388" y="411"/>
                  </a:lnTo>
                  <a:lnTo>
                    <a:pt x="387" y="410"/>
                  </a:lnTo>
                  <a:lnTo>
                    <a:pt x="385" y="409"/>
                  </a:lnTo>
                  <a:lnTo>
                    <a:pt x="382" y="409"/>
                  </a:lnTo>
                  <a:lnTo>
                    <a:pt x="380" y="408"/>
                  </a:lnTo>
                  <a:lnTo>
                    <a:pt x="378" y="406"/>
                  </a:lnTo>
                  <a:lnTo>
                    <a:pt x="377" y="405"/>
                  </a:lnTo>
                  <a:lnTo>
                    <a:pt x="377" y="403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2" y="399"/>
                  </a:lnTo>
                  <a:lnTo>
                    <a:pt x="383" y="399"/>
                  </a:lnTo>
                  <a:lnTo>
                    <a:pt x="387" y="398"/>
                  </a:lnTo>
                  <a:lnTo>
                    <a:pt x="391" y="396"/>
                  </a:lnTo>
                  <a:lnTo>
                    <a:pt x="393" y="396"/>
                  </a:lnTo>
                  <a:lnTo>
                    <a:pt x="397" y="395"/>
                  </a:lnTo>
                  <a:lnTo>
                    <a:pt x="401" y="394"/>
                  </a:lnTo>
                  <a:lnTo>
                    <a:pt x="402" y="393"/>
                  </a:lnTo>
                  <a:lnTo>
                    <a:pt x="403" y="391"/>
                  </a:lnTo>
                  <a:lnTo>
                    <a:pt x="402" y="390"/>
                  </a:lnTo>
                  <a:lnTo>
                    <a:pt x="400" y="388"/>
                  </a:lnTo>
                  <a:lnTo>
                    <a:pt x="398" y="388"/>
                  </a:lnTo>
                  <a:lnTo>
                    <a:pt x="396" y="388"/>
                  </a:lnTo>
                  <a:lnTo>
                    <a:pt x="393" y="388"/>
                  </a:lnTo>
                  <a:lnTo>
                    <a:pt x="390" y="388"/>
                  </a:lnTo>
                  <a:lnTo>
                    <a:pt x="387" y="388"/>
                  </a:lnTo>
                  <a:lnTo>
                    <a:pt x="386" y="386"/>
                  </a:lnTo>
                  <a:lnTo>
                    <a:pt x="385" y="385"/>
                  </a:lnTo>
                  <a:lnTo>
                    <a:pt x="385" y="384"/>
                  </a:lnTo>
                  <a:lnTo>
                    <a:pt x="386" y="383"/>
                  </a:lnTo>
                  <a:lnTo>
                    <a:pt x="390" y="380"/>
                  </a:lnTo>
                  <a:lnTo>
                    <a:pt x="401" y="375"/>
                  </a:lnTo>
                  <a:lnTo>
                    <a:pt x="413" y="375"/>
                  </a:lnTo>
                  <a:close/>
                  <a:moveTo>
                    <a:pt x="148" y="373"/>
                  </a:moveTo>
                  <a:lnTo>
                    <a:pt x="149" y="373"/>
                  </a:lnTo>
                  <a:lnTo>
                    <a:pt x="149" y="374"/>
                  </a:lnTo>
                  <a:lnTo>
                    <a:pt x="148" y="375"/>
                  </a:lnTo>
                  <a:lnTo>
                    <a:pt x="147" y="378"/>
                  </a:lnTo>
                  <a:lnTo>
                    <a:pt x="145" y="379"/>
                  </a:lnTo>
                  <a:lnTo>
                    <a:pt x="144" y="381"/>
                  </a:lnTo>
                  <a:lnTo>
                    <a:pt x="143" y="381"/>
                  </a:lnTo>
                  <a:lnTo>
                    <a:pt x="142" y="383"/>
                  </a:lnTo>
                  <a:lnTo>
                    <a:pt x="140" y="384"/>
                  </a:lnTo>
                  <a:lnTo>
                    <a:pt x="140" y="385"/>
                  </a:lnTo>
                  <a:lnTo>
                    <a:pt x="140" y="386"/>
                  </a:lnTo>
                  <a:lnTo>
                    <a:pt x="140" y="388"/>
                  </a:lnTo>
                  <a:lnTo>
                    <a:pt x="142" y="388"/>
                  </a:lnTo>
                  <a:lnTo>
                    <a:pt x="142" y="389"/>
                  </a:lnTo>
                  <a:lnTo>
                    <a:pt x="142" y="390"/>
                  </a:lnTo>
                  <a:lnTo>
                    <a:pt x="144" y="391"/>
                  </a:lnTo>
                  <a:lnTo>
                    <a:pt x="145" y="394"/>
                  </a:lnTo>
                  <a:lnTo>
                    <a:pt x="144" y="395"/>
                  </a:lnTo>
                  <a:lnTo>
                    <a:pt x="143" y="396"/>
                  </a:lnTo>
                  <a:lnTo>
                    <a:pt x="140" y="398"/>
                  </a:lnTo>
                  <a:lnTo>
                    <a:pt x="137" y="400"/>
                  </a:lnTo>
                  <a:lnTo>
                    <a:pt x="134" y="403"/>
                  </a:lnTo>
                  <a:lnTo>
                    <a:pt x="132" y="405"/>
                  </a:lnTo>
                  <a:lnTo>
                    <a:pt x="132" y="408"/>
                  </a:lnTo>
                  <a:lnTo>
                    <a:pt x="132" y="410"/>
                  </a:lnTo>
                  <a:lnTo>
                    <a:pt x="132" y="413"/>
                  </a:lnTo>
                  <a:lnTo>
                    <a:pt x="132" y="415"/>
                  </a:lnTo>
                  <a:lnTo>
                    <a:pt x="132" y="418"/>
                  </a:lnTo>
                  <a:lnTo>
                    <a:pt x="131" y="421"/>
                  </a:lnTo>
                  <a:lnTo>
                    <a:pt x="129" y="425"/>
                  </a:lnTo>
                  <a:lnTo>
                    <a:pt x="127" y="427"/>
                  </a:lnTo>
                  <a:lnTo>
                    <a:pt x="124" y="430"/>
                  </a:lnTo>
                  <a:lnTo>
                    <a:pt x="118" y="435"/>
                  </a:lnTo>
                  <a:lnTo>
                    <a:pt x="114" y="440"/>
                  </a:lnTo>
                  <a:lnTo>
                    <a:pt x="111" y="445"/>
                  </a:lnTo>
                  <a:lnTo>
                    <a:pt x="108" y="447"/>
                  </a:lnTo>
                  <a:lnTo>
                    <a:pt x="107" y="451"/>
                  </a:lnTo>
                  <a:lnTo>
                    <a:pt x="103" y="455"/>
                  </a:lnTo>
                  <a:lnTo>
                    <a:pt x="101" y="456"/>
                  </a:lnTo>
                  <a:lnTo>
                    <a:pt x="99" y="459"/>
                  </a:lnTo>
                  <a:lnTo>
                    <a:pt x="97" y="459"/>
                  </a:lnTo>
                  <a:lnTo>
                    <a:pt x="96" y="459"/>
                  </a:lnTo>
                  <a:lnTo>
                    <a:pt x="94" y="456"/>
                  </a:lnTo>
                  <a:lnTo>
                    <a:pt x="92" y="454"/>
                  </a:lnTo>
                  <a:lnTo>
                    <a:pt x="91" y="451"/>
                  </a:lnTo>
                  <a:lnTo>
                    <a:pt x="91" y="449"/>
                  </a:lnTo>
                  <a:lnTo>
                    <a:pt x="89" y="447"/>
                  </a:lnTo>
                  <a:lnTo>
                    <a:pt x="89" y="445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4" y="445"/>
                  </a:lnTo>
                  <a:lnTo>
                    <a:pt x="82" y="446"/>
                  </a:lnTo>
                  <a:lnTo>
                    <a:pt x="79" y="447"/>
                  </a:lnTo>
                  <a:lnTo>
                    <a:pt x="77" y="449"/>
                  </a:lnTo>
                  <a:lnTo>
                    <a:pt x="76" y="451"/>
                  </a:lnTo>
                  <a:lnTo>
                    <a:pt x="74" y="451"/>
                  </a:lnTo>
                  <a:lnTo>
                    <a:pt x="71" y="455"/>
                  </a:lnTo>
                  <a:lnTo>
                    <a:pt x="69" y="459"/>
                  </a:lnTo>
                  <a:lnTo>
                    <a:pt x="68" y="461"/>
                  </a:lnTo>
                  <a:lnTo>
                    <a:pt x="67" y="465"/>
                  </a:lnTo>
                  <a:lnTo>
                    <a:pt x="66" y="469"/>
                  </a:lnTo>
                  <a:lnTo>
                    <a:pt x="63" y="471"/>
                  </a:lnTo>
                  <a:lnTo>
                    <a:pt x="62" y="475"/>
                  </a:lnTo>
                  <a:lnTo>
                    <a:pt x="60" y="478"/>
                  </a:lnTo>
                  <a:lnTo>
                    <a:pt x="56" y="482"/>
                  </a:lnTo>
                  <a:lnTo>
                    <a:pt x="53" y="486"/>
                  </a:lnTo>
                  <a:lnTo>
                    <a:pt x="50" y="490"/>
                  </a:lnTo>
                  <a:lnTo>
                    <a:pt x="46" y="491"/>
                  </a:lnTo>
                  <a:lnTo>
                    <a:pt x="43" y="492"/>
                  </a:lnTo>
                  <a:lnTo>
                    <a:pt x="41" y="491"/>
                  </a:lnTo>
                  <a:lnTo>
                    <a:pt x="40" y="490"/>
                  </a:lnTo>
                  <a:lnTo>
                    <a:pt x="37" y="488"/>
                  </a:lnTo>
                  <a:lnTo>
                    <a:pt x="36" y="487"/>
                  </a:lnTo>
                  <a:lnTo>
                    <a:pt x="35" y="486"/>
                  </a:lnTo>
                  <a:lnTo>
                    <a:pt x="32" y="485"/>
                  </a:lnTo>
                  <a:lnTo>
                    <a:pt x="30" y="486"/>
                  </a:lnTo>
                  <a:lnTo>
                    <a:pt x="27" y="486"/>
                  </a:lnTo>
                  <a:lnTo>
                    <a:pt x="26" y="488"/>
                  </a:lnTo>
                  <a:lnTo>
                    <a:pt x="23" y="490"/>
                  </a:lnTo>
                  <a:lnTo>
                    <a:pt x="21" y="492"/>
                  </a:lnTo>
                  <a:lnTo>
                    <a:pt x="20" y="493"/>
                  </a:lnTo>
                  <a:lnTo>
                    <a:pt x="16" y="493"/>
                  </a:lnTo>
                  <a:lnTo>
                    <a:pt x="15" y="491"/>
                  </a:lnTo>
                  <a:lnTo>
                    <a:pt x="13" y="490"/>
                  </a:lnTo>
                  <a:lnTo>
                    <a:pt x="11" y="490"/>
                  </a:lnTo>
                  <a:lnTo>
                    <a:pt x="7" y="491"/>
                  </a:lnTo>
                  <a:lnTo>
                    <a:pt x="5" y="492"/>
                  </a:lnTo>
                  <a:lnTo>
                    <a:pt x="1" y="493"/>
                  </a:lnTo>
                  <a:lnTo>
                    <a:pt x="0" y="493"/>
                  </a:lnTo>
                  <a:lnTo>
                    <a:pt x="0" y="492"/>
                  </a:lnTo>
                  <a:lnTo>
                    <a:pt x="1" y="491"/>
                  </a:lnTo>
                  <a:lnTo>
                    <a:pt x="1" y="488"/>
                  </a:lnTo>
                  <a:lnTo>
                    <a:pt x="2" y="487"/>
                  </a:lnTo>
                  <a:lnTo>
                    <a:pt x="3" y="485"/>
                  </a:lnTo>
                  <a:lnTo>
                    <a:pt x="3" y="483"/>
                  </a:lnTo>
                  <a:lnTo>
                    <a:pt x="5" y="481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5" y="476"/>
                  </a:lnTo>
                  <a:lnTo>
                    <a:pt x="3" y="473"/>
                  </a:lnTo>
                  <a:lnTo>
                    <a:pt x="3" y="471"/>
                  </a:lnTo>
                  <a:lnTo>
                    <a:pt x="7" y="467"/>
                  </a:lnTo>
                  <a:lnTo>
                    <a:pt x="12" y="464"/>
                  </a:lnTo>
                  <a:lnTo>
                    <a:pt x="20" y="461"/>
                  </a:lnTo>
                  <a:lnTo>
                    <a:pt x="25" y="459"/>
                  </a:lnTo>
                  <a:lnTo>
                    <a:pt x="31" y="454"/>
                  </a:lnTo>
                  <a:lnTo>
                    <a:pt x="37" y="449"/>
                  </a:lnTo>
                  <a:lnTo>
                    <a:pt x="40" y="445"/>
                  </a:lnTo>
                  <a:lnTo>
                    <a:pt x="47" y="436"/>
                  </a:lnTo>
                  <a:lnTo>
                    <a:pt x="55" y="429"/>
                  </a:lnTo>
                  <a:lnTo>
                    <a:pt x="63" y="422"/>
                  </a:lnTo>
                  <a:lnTo>
                    <a:pt x="77" y="413"/>
                  </a:lnTo>
                  <a:lnTo>
                    <a:pt x="89" y="403"/>
                  </a:lnTo>
                  <a:lnTo>
                    <a:pt x="98" y="399"/>
                  </a:lnTo>
                  <a:lnTo>
                    <a:pt x="107" y="396"/>
                  </a:lnTo>
                  <a:lnTo>
                    <a:pt x="116" y="393"/>
                  </a:lnTo>
                  <a:lnTo>
                    <a:pt x="122" y="389"/>
                  </a:lnTo>
                  <a:lnTo>
                    <a:pt x="127" y="385"/>
                  </a:lnTo>
                  <a:lnTo>
                    <a:pt x="132" y="383"/>
                  </a:lnTo>
                  <a:lnTo>
                    <a:pt x="134" y="380"/>
                  </a:lnTo>
                  <a:lnTo>
                    <a:pt x="137" y="378"/>
                  </a:lnTo>
                  <a:lnTo>
                    <a:pt x="140" y="375"/>
                  </a:lnTo>
                  <a:lnTo>
                    <a:pt x="144" y="373"/>
                  </a:lnTo>
                  <a:lnTo>
                    <a:pt x="148" y="373"/>
                  </a:lnTo>
                  <a:close/>
                  <a:moveTo>
                    <a:pt x="370" y="231"/>
                  </a:moveTo>
                  <a:lnTo>
                    <a:pt x="372" y="232"/>
                  </a:lnTo>
                  <a:lnTo>
                    <a:pt x="375" y="232"/>
                  </a:lnTo>
                  <a:lnTo>
                    <a:pt x="377" y="233"/>
                  </a:lnTo>
                  <a:lnTo>
                    <a:pt x="380" y="235"/>
                  </a:lnTo>
                  <a:lnTo>
                    <a:pt x="382" y="236"/>
                  </a:lnTo>
                  <a:lnTo>
                    <a:pt x="383" y="240"/>
                  </a:lnTo>
                  <a:lnTo>
                    <a:pt x="385" y="243"/>
                  </a:lnTo>
                  <a:lnTo>
                    <a:pt x="385" y="247"/>
                  </a:lnTo>
                  <a:lnTo>
                    <a:pt x="385" y="250"/>
                  </a:lnTo>
                  <a:lnTo>
                    <a:pt x="387" y="251"/>
                  </a:lnTo>
                  <a:lnTo>
                    <a:pt x="388" y="252"/>
                  </a:lnTo>
                  <a:lnTo>
                    <a:pt x="391" y="253"/>
                  </a:lnTo>
                  <a:lnTo>
                    <a:pt x="393" y="252"/>
                  </a:lnTo>
                  <a:lnTo>
                    <a:pt x="395" y="250"/>
                  </a:lnTo>
                  <a:lnTo>
                    <a:pt x="396" y="250"/>
                  </a:lnTo>
                  <a:lnTo>
                    <a:pt x="398" y="248"/>
                  </a:lnTo>
                  <a:lnTo>
                    <a:pt x="400" y="247"/>
                  </a:lnTo>
                  <a:lnTo>
                    <a:pt x="401" y="247"/>
                  </a:lnTo>
                  <a:lnTo>
                    <a:pt x="402" y="247"/>
                  </a:lnTo>
                  <a:lnTo>
                    <a:pt x="406" y="248"/>
                  </a:lnTo>
                  <a:lnTo>
                    <a:pt x="407" y="250"/>
                  </a:lnTo>
                  <a:lnTo>
                    <a:pt x="408" y="252"/>
                  </a:lnTo>
                  <a:lnTo>
                    <a:pt x="408" y="255"/>
                  </a:lnTo>
                  <a:lnTo>
                    <a:pt x="408" y="256"/>
                  </a:lnTo>
                  <a:lnTo>
                    <a:pt x="410" y="258"/>
                  </a:lnTo>
                  <a:lnTo>
                    <a:pt x="410" y="261"/>
                  </a:lnTo>
                  <a:lnTo>
                    <a:pt x="412" y="263"/>
                  </a:lnTo>
                  <a:lnTo>
                    <a:pt x="416" y="266"/>
                  </a:lnTo>
                  <a:lnTo>
                    <a:pt x="420" y="267"/>
                  </a:lnTo>
                  <a:lnTo>
                    <a:pt x="422" y="270"/>
                  </a:lnTo>
                  <a:lnTo>
                    <a:pt x="424" y="272"/>
                  </a:lnTo>
                  <a:lnTo>
                    <a:pt x="427" y="275"/>
                  </a:lnTo>
                  <a:lnTo>
                    <a:pt x="427" y="278"/>
                  </a:lnTo>
                  <a:lnTo>
                    <a:pt x="427" y="282"/>
                  </a:lnTo>
                  <a:lnTo>
                    <a:pt x="427" y="284"/>
                  </a:lnTo>
                  <a:lnTo>
                    <a:pt x="427" y="288"/>
                  </a:lnTo>
                  <a:lnTo>
                    <a:pt x="427" y="291"/>
                  </a:lnTo>
                  <a:lnTo>
                    <a:pt x="429" y="294"/>
                  </a:lnTo>
                  <a:lnTo>
                    <a:pt x="431" y="294"/>
                  </a:lnTo>
                  <a:lnTo>
                    <a:pt x="432" y="296"/>
                  </a:lnTo>
                  <a:lnTo>
                    <a:pt x="433" y="297"/>
                  </a:lnTo>
                  <a:lnTo>
                    <a:pt x="434" y="299"/>
                  </a:lnTo>
                  <a:lnTo>
                    <a:pt x="436" y="302"/>
                  </a:lnTo>
                  <a:lnTo>
                    <a:pt x="437" y="306"/>
                  </a:lnTo>
                  <a:lnTo>
                    <a:pt x="438" y="308"/>
                  </a:lnTo>
                  <a:lnTo>
                    <a:pt x="437" y="312"/>
                  </a:lnTo>
                  <a:lnTo>
                    <a:pt x="436" y="314"/>
                  </a:lnTo>
                  <a:lnTo>
                    <a:pt x="433" y="316"/>
                  </a:lnTo>
                  <a:lnTo>
                    <a:pt x="429" y="317"/>
                  </a:lnTo>
                  <a:lnTo>
                    <a:pt x="424" y="318"/>
                  </a:lnTo>
                  <a:lnTo>
                    <a:pt x="421" y="317"/>
                  </a:lnTo>
                  <a:lnTo>
                    <a:pt x="417" y="316"/>
                  </a:lnTo>
                  <a:lnTo>
                    <a:pt x="416" y="314"/>
                  </a:lnTo>
                  <a:lnTo>
                    <a:pt x="413" y="312"/>
                  </a:lnTo>
                  <a:lnTo>
                    <a:pt x="413" y="308"/>
                  </a:lnTo>
                  <a:lnTo>
                    <a:pt x="412" y="306"/>
                  </a:lnTo>
                  <a:lnTo>
                    <a:pt x="412" y="302"/>
                  </a:lnTo>
                  <a:lnTo>
                    <a:pt x="412" y="299"/>
                  </a:lnTo>
                  <a:lnTo>
                    <a:pt x="412" y="298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6" y="297"/>
                  </a:lnTo>
                  <a:lnTo>
                    <a:pt x="402" y="297"/>
                  </a:lnTo>
                  <a:lnTo>
                    <a:pt x="398" y="297"/>
                  </a:lnTo>
                  <a:lnTo>
                    <a:pt x="395" y="296"/>
                  </a:lnTo>
                  <a:lnTo>
                    <a:pt x="392" y="294"/>
                  </a:lnTo>
                  <a:lnTo>
                    <a:pt x="390" y="293"/>
                  </a:lnTo>
                  <a:lnTo>
                    <a:pt x="387" y="292"/>
                  </a:lnTo>
                  <a:lnTo>
                    <a:pt x="385" y="293"/>
                  </a:lnTo>
                  <a:lnTo>
                    <a:pt x="382" y="294"/>
                  </a:lnTo>
                  <a:lnTo>
                    <a:pt x="381" y="296"/>
                  </a:lnTo>
                  <a:lnTo>
                    <a:pt x="381" y="298"/>
                  </a:lnTo>
                  <a:lnTo>
                    <a:pt x="380" y="299"/>
                  </a:lnTo>
                  <a:lnTo>
                    <a:pt x="378" y="302"/>
                  </a:lnTo>
                  <a:lnTo>
                    <a:pt x="377" y="302"/>
                  </a:lnTo>
                  <a:lnTo>
                    <a:pt x="370" y="304"/>
                  </a:lnTo>
                  <a:lnTo>
                    <a:pt x="361" y="303"/>
                  </a:lnTo>
                  <a:lnTo>
                    <a:pt x="352" y="299"/>
                  </a:lnTo>
                  <a:lnTo>
                    <a:pt x="346" y="294"/>
                  </a:lnTo>
                  <a:lnTo>
                    <a:pt x="342" y="289"/>
                  </a:lnTo>
                  <a:lnTo>
                    <a:pt x="344" y="287"/>
                  </a:lnTo>
                  <a:lnTo>
                    <a:pt x="346" y="284"/>
                  </a:lnTo>
                  <a:lnTo>
                    <a:pt x="349" y="283"/>
                  </a:lnTo>
                  <a:lnTo>
                    <a:pt x="352" y="281"/>
                  </a:lnTo>
                  <a:lnTo>
                    <a:pt x="355" y="281"/>
                  </a:lnTo>
                  <a:lnTo>
                    <a:pt x="357" y="281"/>
                  </a:lnTo>
                  <a:lnTo>
                    <a:pt x="361" y="279"/>
                  </a:lnTo>
                  <a:lnTo>
                    <a:pt x="362" y="278"/>
                  </a:lnTo>
                  <a:lnTo>
                    <a:pt x="366" y="277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6" y="271"/>
                  </a:lnTo>
                  <a:lnTo>
                    <a:pt x="365" y="268"/>
                  </a:lnTo>
                  <a:lnTo>
                    <a:pt x="362" y="266"/>
                  </a:lnTo>
                  <a:lnTo>
                    <a:pt x="360" y="265"/>
                  </a:lnTo>
                  <a:lnTo>
                    <a:pt x="357" y="263"/>
                  </a:lnTo>
                  <a:lnTo>
                    <a:pt x="355" y="261"/>
                  </a:lnTo>
                  <a:lnTo>
                    <a:pt x="352" y="26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46" y="260"/>
                  </a:lnTo>
                  <a:lnTo>
                    <a:pt x="345" y="260"/>
                  </a:lnTo>
                  <a:lnTo>
                    <a:pt x="344" y="258"/>
                  </a:lnTo>
                  <a:lnTo>
                    <a:pt x="341" y="258"/>
                  </a:lnTo>
                  <a:lnTo>
                    <a:pt x="341" y="256"/>
                  </a:lnTo>
                  <a:lnTo>
                    <a:pt x="340" y="252"/>
                  </a:lnTo>
                  <a:lnTo>
                    <a:pt x="342" y="248"/>
                  </a:lnTo>
                  <a:lnTo>
                    <a:pt x="344" y="245"/>
                  </a:lnTo>
                  <a:lnTo>
                    <a:pt x="346" y="241"/>
                  </a:lnTo>
                  <a:lnTo>
                    <a:pt x="350" y="237"/>
                  </a:lnTo>
                  <a:lnTo>
                    <a:pt x="355" y="235"/>
                  </a:lnTo>
                  <a:lnTo>
                    <a:pt x="358" y="233"/>
                  </a:lnTo>
                  <a:lnTo>
                    <a:pt x="362" y="232"/>
                  </a:lnTo>
                  <a:lnTo>
                    <a:pt x="366" y="231"/>
                  </a:lnTo>
                  <a:lnTo>
                    <a:pt x="370" y="231"/>
                  </a:lnTo>
                  <a:close/>
                  <a:moveTo>
                    <a:pt x="1432" y="0"/>
                  </a:moveTo>
                  <a:lnTo>
                    <a:pt x="1435" y="0"/>
                  </a:lnTo>
                  <a:lnTo>
                    <a:pt x="1437" y="1"/>
                  </a:lnTo>
                  <a:lnTo>
                    <a:pt x="1441" y="3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5" y="7"/>
                  </a:lnTo>
                  <a:lnTo>
                    <a:pt x="1447" y="8"/>
                  </a:lnTo>
                  <a:lnTo>
                    <a:pt x="1448" y="10"/>
                  </a:lnTo>
                  <a:lnTo>
                    <a:pt x="1451" y="11"/>
                  </a:lnTo>
                  <a:lnTo>
                    <a:pt x="1452" y="12"/>
                  </a:lnTo>
                  <a:lnTo>
                    <a:pt x="1453" y="12"/>
                  </a:lnTo>
                  <a:lnTo>
                    <a:pt x="1455" y="11"/>
                  </a:lnTo>
                  <a:lnTo>
                    <a:pt x="1453" y="10"/>
                  </a:lnTo>
                  <a:lnTo>
                    <a:pt x="1452" y="7"/>
                  </a:lnTo>
                  <a:lnTo>
                    <a:pt x="1451" y="5"/>
                  </a:lnTo>
                  <a:lnTo>
                    <a:pt x="1450" y="2"/>
                  </a:lnTo>
                  <a:lnTo>
                    <a:pt x="1450" y="1"/>
                  </a:lnTo>
                  <a:lnTo>
                    <a:pt x="1448" y="1"/>
                  </a:lnTo>
                  <a:lnTo>
                    <a:pt x="1451" y="1"/>
                  </a:lnTo>
                  <a:lnTo>
                    <a:pt x="1453" y="1"/>
                  </a:lnTo>
                  <a:lnTo>
                    <a:pt x="1457" y="2"/>
                  </a:lnTo>
                  <a:lnTo>
                    <a:pt x="1460" y="2"/>
                  </a:lnTo>
                  <a:lnTo>
                    <a:pt x="1462" y="3"/>
                  </a:lnTo>
                  <a:lnTo>
                    <a:pt x="1465" y="2"/>
                  </a:lnTo>
                  <a:lnTo>
                    <a:pt x="1466" y="2"/>
                  </a:lnTo>
                  <a:lnTo>
                    <a:pt x="1468" y="1"/>
                  </a:lnTo>
                  <a:lnTo>
                    <a:pt x="1470" y="1"/>
                  </a:lnTo>
                  <a:lnTo>
                    <a:pt x="1472" y="1"/>
                  </a:lnTo>
                  <a:lnTo>
                    <a:pt x="1480" y="3"/>
                  </a:lnTo>
                  <a:lnTo>
                    <a:pt x="1486" y="7"/>
                  </a:lnTo>
                  <a:lnTo>
                    <a:pt x="1493" y="8"/>
                  </a:lnTo>
                  <a:lnTo>
                    <a:pt x="1496" y="7"/>
                  </a:lnTo>
                  <a:lnTo>
                    <a:pt x="1497" y="6"/>
                  </a:lnTo>
                  <a:lnTo>
                    <a:pt x="1501" y="7"/>
                  </a:lnTo>
                  <a:lnTo>
                    <a:pt x="1503" y="8"/>
                  </a:lnTo>
                  <a:lnTo>
                    <a:pt x="1508" y="10"/>
                  </a:lnTo>
                  <a:lnTo>
                    <a:pt x="1513" y="11"/>
                  </a:lnTo>
                  <a:lnTo>
                    <a:pt x="1518" y="12"/>
                  </a:lnTo>
                  <a:lnTo>
                    <a:pt x="1522" y="13"/>
                  </a:lnTo>
                  <a:lnTo>
                    <a:pt x="1538" y="17"/>
                  </a:lnTo>
                  <a:lnTo>
                    <a:pt x="1553" y="23"/>
                  </a:lnTo>
                  <a:lnTo>
                    <a:pt x="1556" y="26"/>
                  </a:lnTo>
                  <a:lnTo>
                    <a:pt x="1558" y="28"/>
                  </a:lnTo>
                  <a:lnTo>
                    <a:pt x="1559" y="31"/>
                  </a:lnTo>
                  <a:lnTo>
                    <a:pt x="1561" y="32"/>
                  </a:lnTo>
                  <a:lnTo>
                    <a:pt x="1564" y="34"/>
                  </a:lnTo>
                  <a:lnTo>
                    <a:pt x="1574" y="34"/>
                  </a:lnTo>
                  <a:lnTo>
                    <a:pt x="1583" y="37"/>
                  </a:lnTo>
                  <a:lnTo>
                    <a:pt x="1591" y="42"/>
                  </a:lnTo>
                  <a:lnTo>
                    <a:pt x="1598" y="44"/>
                  </a:lnTo>
                  <a:lnTo>
                    <a:pt x="1602" y="47"/>
                  </a:lnTo>
                  <a:lnTo>
                    <a:pt x="1605" y="49"/>
                  </a:lnTo>
                  <a:lnTo>
                    <a:pt x="1607" y="52"/>
                  </a:lnTo>
                  <a:lnTo>
                    <a:pt x="1607" y="54"/>
                  </a:lnTo>
                  <a:lnTo>
                    <a:pt x="1605" y="56"/>
                  </a:lnTo>
                  <a:lnTo>
                    <a:pt x="1603" y="58"/>
                  </a:lnTo>
                  <a:lnTo>
                    <a:pt x="1595" y="58"/>
                  </a:lnTo>
                  <a:lnTo>
                    <a:pt x="1593" y="58"/>
                  </a:lnTo>
                  <a:lnTo>
                    <a:pt x="1592" y="58"/>
                  </a:lnTo>
                  <a:lnTo>
                    <a:pt x="1591" y="59"/>
                  </a:lnTo>
                  <a:lnTo>
                    <a:pt x="1588" y="58"/>
                  </a:lnTo>
                  <a:lnTo>
                    <a:pt x="1584" y="58"/>
                  </a:lnTo>
                  <a:lnTo>
                    <a:pt x="1546" y="49"/>
                  </a:lnTo>
                  <a:lnTo>
                    <a:pt x="1543" y="49"/>
                  </a:lnTo>
                  <a:lnTo>
                    <a:pt x="1542" y="48"/>
                  </a:lnTo>
                  <a:lnTo>
                    <a:pt x="1541" y="49"/>
                  </a:lnTo>
                  <a:lnTo>
                    <a:pt x="1539" y="49"/>
                  </a:lnTo>
                  <a:lnTo>
                    <a:pt x="1539" y="49"/>
                  </a:lnTo>
                  <a:lnTo>
                    <a:pt x="1538" y="49"/>
                  </a:lnTo>
                  <a:lnTo>
                    <a:pt x="1534" y="51"/>
                  </a:lnTo>
                  <a:lnTo>
                    <a:pt x="1531" y="51"/>
                  </a:lnTo>
                  <a:lnTo>
                    <a:pt x="1527" y="51"/>
                  </a:lnTo>
                  <a:lnTo>
                    <a:pt x="1524" y="49"/>
                  </a:lnTo>
                  <a:lnTo>
                    <a:pt x="1522" y="49"/>
                  </a:lnTo>
                  <a:lnTo>
                    <a:pt x="1519" y="51"/>
                  </a:lnTo>
                  <a:lnTo>
                    <a:pt x="1518" y="51"/>
                  </a:lnTo>
                  <a:lnTo>
                    <a:pt x="1516" y="51"/>
                  </a:lnTo>
                  <a:lnTo>
                    <a:pt x="1512" y="51"/>
                  </a:lnTo>
                  <a:lnTo>
                    <a:pt x="1510" y="49"/>
                  </a:lnTo>
                  <a:lnTo>
                    <a:pt x="1498" y="49"/>
                  </a:lnTo>
                  <a:lnTo>
                    <a:pt x="1496" y="49"/>
                  </a:lnTo>
                  <a:lnTo>
                    <a:pt x="1493" y="49"/>
                  </a:lnTo>
                  <a:lnTo>
                    <a:pt x="1491" y="51"/>
                  </a:lnTo>
                  <a:lnTo>
                    <a:pt x="1488" y="51"/>
                  </a:lnTo>
                  <a:lnTo>
                    <a:pt x="1486" y="51"/>
                  </a:lnTo>
                  <a:lnTo>
                    <a:pt x="1485" y="52"/>
                  </a:lnTo>
                  <a:lnTo>
                    <a:pt x="1486" y="52"/>
                  </a:lnTo>
                  <a:lnTo>
                    <a:pt x="1490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8" y="52"/>
                  </a:lnTo>
                  <a:lnTo>
                    <a:pt x="1507" y="52"/>
                  </a:lnTo>
                  <a:lnTo>
                    <a:pt x="1516" y="54"/>
                  </a:lnTo>
                  <a:lnTo>
                    <a:pt x="1524" y="56"/>
                  </a:lnTo>
                  <a:lnTo>
                    <a:pt x="1546" y="56"/>
                  </a:lnTo>
                  <a:lnTo>
                    <a:pt x="1554" y="54"/>
                  </a:lnTo>
                  <a:lnTo>
                    <a:pt x="1564" y="56"/>
                  </a:lnTo>
                  <a:lnTo>
                    <a:pt x="1574" y="61"/>
                  </a:lnTo>
                  <a:lnTo>
                    <a:pt x="1582" y="63"/>
                  </a:lnTo>
                  <a:lnTo>
                    <a:pt x="1591" y="66"/>
                  </a:lnTo>
                  <a:lnTo>
                    <a:pt x="1598" y="68"/>
                  </a:lnTo>
                  <a:lnTo>
                    <a:pt x="1600" y="67"/>
                  </a:lnTo>
                  <a:lnTo>
                    <a:pt x="1603" y="66"/>
                  </a:lnTo>
                  <a:lnTo>
                    <a:pt x="1605" y="66"/>
                  </a:lnTo>
                  <a:lnTo>
                    <a:pt x="1609" y="66"/>
                  </a:lnTo>
                  <a:lnTo>
                    <a:pt x="1614" y="67"/>
                  </a:lnTo>
                  <a:lnTo>
                    <a:pt x="1619" y="68"/>
                  </a:lnTo>
                  <a:lnTo>
                    <a:pt x="1622" y="68"/>
                  </a:lnTo>
                  <a:lnTo>
                    <a:pt x="1624" y="71"/>
                  </a:lnTo>
                  <a:lnTo>
                    <a:pt x="1625" y="72"/>
                  </a:lnTo>
                  <a:lnTo>
                    <a:pt x="1628" y="74"/>
                  </a:lnTo>
                  <a:lnTo>
                    <a:pt x="1629" y="76"/>
                  </a:lnTo>
                  <a:lnTo>
                    <a:pt x="1630" y="78"/>
                  </a:lnTo>
                  <a:lnTo>
                    <a:pt x="1629" y="80"/>
                  </a:lnTo>
                  <a:lnTo>
                    <a:pt x="1629" y="82"/>
                  </a:lnTo>
                  <a:lnTo>
                    <a:pt x="1629" y="84"/>
                  </a:lnTo>
                  <a:lnTo>
                    <a:pt x="1628" y="87"/>
                  </a:lnTo>
                  <a:lnTo>
                    <a:pt x="1629" y="89"/>
                  </a:lnTo>
                  <a:lnTo>
                    <a:pt x="1629" y="90"/>
                  </a:lnTo>
                  <a:lnTo>
                    <a:pt x="1632" y="92"/>
                  </a:lnTo>
                  <a:lnTo>
                    <a:pt x="1633" y="93"/>
                  </a:lnTo>
                  <a:lnTo>
                    <a:pt x="1635" y="93"/>
                  </a:lnTo>
                  <a:lnTo>
                    <a:pt x="1638" y="93"/>
                  </a:lnTo>
                  <a:lnTo>
                    <a:pt x="1640" y="93"/>
                  </a:lnTo>
                  <a:lnTo>
                    <a:pt x="1643" y="92"/>
                  </a:lnTo>
                  <a:lnTo>
                    <a:pt x="1643" y="90"/>
                  </a:lnTo>
                  <a:lnTo>
                    <a:pt x="1644" y="89"/>
                  </a:lnTo>
                  <a:lnTo>
                    <a:pt x="1645" y="90"/>
                  </a:lnTo>
                  <a:lnTo>
                    <a:pt x="1647" y="90"/>
                  </a:lnTo>
                  <a:lnTo>
                    <a:pt x="1649" y="92"/>
                  </a:lnTo>
                  <a:lnTo>
                    <a:pt x="1653" y="94"/>
                  </a:lnTo>
                  <a:lnTo>
                    <a:pt x="1655" y="98"/>
                  </a:lnTo>
                  <a:lnTo>
                    <a:pt x="1658" y="100"/>
                  </a:lnTo>
                  <a:lnTo>
                    <a:pt x="1662" y="102"/>
                  </a:lnTo>
                  <a:lnTo>
                    <a:pt x="1665" y="102"/>
                  </a:lnTo>
                  <a:lnTo>
                    <a:pt x="1669" y="104"/>
                  </a:lnTo>
                  <a:lnTo>
                    <a:pt x="1673" y="107"/>
                  </a:lnTo>
                  <a:lnTo>
                    <a:pt x="1676" y="110"/>
                  </a:lnTo>
                  <a:lnTo>
                    <a:pt x="1679" y="113"/>
                  </a:lnTo>
                  <a:lnTo>
                    <a:pt x="1680" y="115"/>
                  </a:lnTo>
                  <a:lnTo>
                    <a:pt x="1683" y="118"/>
                  </a:lnTo>
                  <a:lnTo>
                    <a:pt x="1685" y="120"/>
                  </a:lnTo>
                  <a:lnTo>
                    <a:pt x="1688" y="122"/>
                  </a:lnTo>
                  <a:lnTo>
                    <a:pt x="1689" y="124"/>
                  </a:lnTo>
                  <a:lnTo>
                    <a:pt x="1689" y="125"/>
                  </a:lnTo>
                  <a:lnTo>
                    <a:pt x="1689" y="127"/>
                  </a:lnTo>
                  <a:lnTo>
                    <a:pt x="1688" y="128"/>
                  </a:lnTo>
                  <a:lnTo>
                    <a:pt x="1686" y="129"/>
                  </a:lnTo>
                  <a:lnTo>
                    <a:pt x="1686" y="130"/>
                  </a:lnTo>
                  <a:lnTo>
                    <a:pt x="1684" y="131"/>
                  </a:lnTo>
                  <a:lnTo>
                    <a:pt x="1683" y="133"/>
                  </a:lnTo>
                  <a:lnTo>
                    <a:pt x="1681" y="135"/>
                  </a:lnTo>
                  <a:lnTo>
                    <a:pt x="1680" y="138"/>
                  </a:lnTo>
                  <a:lnTo>
                    <a:pt x="1679" y="138"/>
                  </a:lnTo>
                  <a:lnTo>
                    <a:pt x="1678" y="138"/>
                  </a:lnTo>
                  <a:lnTo>
                    <a:pt x="1676" y="138"/>
                  </a:lnTo>
                  <a:lnTo>
                    <a:pt x="1668" y="138"/>
                  </a:lnTo>
                  <a:lnTo>
                    <a:pt x="1665" y="139"/>
                  </a:lnTo>
                  <a:lnTo>
                    <a:pt x="1663" y="140"/>
                  </a:lnTo>
                  <a:lnTo>
                    <a:pt x="1660" y="141"/>
                  </a:lnTo>
                  <a:lnTo>
                    <a:pt x="1658" y="141"/>
                  </a:lnTo>
                  <a:lnTo>
                    <a:pt x="1655" y="141"/>
                  </a:lnTo>
                  <a:lnTo>
                    <a:pt x="1647" y="140"/>
                  </a:lnTo>
                  <a:lnTo>
                    <a:pt x="1638" y="139"/>
                  </a:lnTo>
                  <a:lnTo>
                    <a:pt x="1627" y="135"/>
                  </a:lnTo>
                  <a:lnTo>
                    <a:pt x="1622" y="134"/>
                  </a:lnTo>
                  <a:lnTo>
                    <a:pt x="1618" y="133"/>
                  </a:lnTo>
                  <a:lnTo>
                    <a:pt x="1613" y="131"/>
                  </a:lnTo>
                  <a:lnTo>
                    <a:pt x="1608" y="130"/>
                  </a:lnTo>
                  <a:lnTo>
                    <a:pt x="1595" y="130"/>
                  </a:lnTo>
                  <a:lnTo>
                    <a:pt x="1588" y="129"/>
                  </a:lnTo>
                  <a:lnTo>
                    <a:pt x="1583" y="129"/>
                  </a:lnTo>
                  <a:lnTo>
                    <a:pt x="1578" y="130"/>
                  </a:lnTo>
                  <a:lnTo>
                    <a:pt x="1572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53" y="130"/>
                  </a:lnTo>
                  <a:lnTo>
                    <a:pt x="1551" y="131"/>
                  </a:lnTo>
                  <a:lnTo>
                    <a:pt x="1548" y="131"/>
                  </a:lnTo>
                  <a:lnTo>
                    <a:pt x="1548" y="133"/>
                  </a:lnTo>
                  <a:lnTo>
                    <a:pt x="1548" y="134"/>
                  </a:lnTo>
                  <a:lnTo>
                    <a:pt x="1548" y="136"/>
                  </a:lnTo>
                  <a:lnTo>
                    <a:pt x="1549" y="139"/>
                  </a:lnTo>
                  <a:lnTo>
                    <a:pt x="1549" y="141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7" y="148"/>
                  </a:lnTo>
                  <a:lnTo>
                    <a:pt x="1559" y="148"/>
                  </a:lnTo>
                  <a:lnTo>
                    <a:pt x="1561" y="146"/>
                  </a:lnTo>
                  <a:lnTo>
                    <a:pt x="1562" y="145"/>
                  </a:lnTo>
                  <a:lnTo>
                    <a:pt x="1563" y="144"/>
                  </a:lnTo>
                  <a:lnTo>
                    <a:pt x="1563" y="143"/>
                  </a:lnTo>
                  <a:lnTo>
                    <a:pt x="1564" y="141"/>
                  </a:lnTo>
                  <a:lnTo>
                    <a:pt x="1566" y="140"/>
                  </a:lnTo>
                  <a:lnTo>
                    <a:pt x="1569" y="140"/>
                  </a:lnTo>
                  <a:lnTo>
                    <a:pt x="1573" y="140"/>
                  </a:lnTo>
                  <a:lnTo>
                    <a:pt x="1576" y="140"/>
                  </a:lnTo>
                  <a:lnTo>
                    <a:pt x="1579" y="141"/>
                  </a:lnTo>
                  <a:lnTo>
                    <a:pt x="1583" y="143"/>
                  </a:lnTo>
                  <a:lnTo>
                    <a:pt x="1587" y="143"/>
                  </a:lnTo>
                  <a:lnTo>
                    <a:pt x="1591" y="143"/>
                  </a:lnTo>
                  <a:lnTo>
                    <a:pt x="1593" y="141"/>
                  </a:lnTo>
                  <a:lnTo>
                    <a:pt x="1600" y="139"/>
                  </a:lnTo>
                  <a:lnTo>
                    <a:pt x="1608" y="139"/>
                  </a:lnTo>
                  <a:lnTo>
                    <a:pt x="1619" y="141"/>
                  </a:lnTo>
                  <a:lnTo>
                    <a:pt x="1633" y="148"/>
                  </a:lnTo>
                  <a:lnTo>
                    <a:pt x="1648" y="151"/>
                  </a:lnTo>
                  <a:lnTo>
                    <a:pt x="1653" y="154"/>
                  </a:lnTo>
                  <a:lnTo>
                    <a:pt x="1657" y="156"/>
                  </a:lnTo>
                  <a:lnTo>
                    <a:pt x="1659" y="159"/>
                  </a:lnTo>
                  <a:lnTo>
                    <a:pt x="1660" y="164"/>
                  </a:lnTo>
                  <a:lnTo>
                    <a:pt x="1662" y="166"/>
                  </a:lnTo>
                  <a:lnTo>
                    <a:pt x="1660" y="169"/>
                  </a:lnTo>
                  <a:lnTo>
                    <a:pt x="1659" y="170"/>
                  </a:lnTo>
                  <a:lnTo>
                    <a:pt x="1658" y="170"/>
                  </a:lnTo>
                  <a:lnTo>
                    <a:pt x="1655" y="170"/>
                  </a:lnTo>
                  <a:lnTo>
                    <a:pt x="1653" y="171"/>
                  </a:lnTo>
                  <a:lnTo>
                    <a:pt x="1650" y="171"/>
                  </a:lnTo>
                  <a:lnTo>
                    <a:pt x="1648" y="173"/>
                  </a:lnTo>
                  <a:lnTo>
                    <a:pt x="1645" y="173"/>
                  </a:lnTo>
                  <a:lnTo>
                    <a:pt x="1644" y="174"/>
                  </a:lnTo>
                  <a:lnTo>
                    <a:pt x="1642" y="175"/>
                  </a:lnTo>
                  <a:lnTo>
                    <a:pt x="1640" y="178"/>
                  </a:lnTo>
                  <a:lnTo>
                    <a:pt x="1639" y="180"/>
                  </a:lnTo>
                  <a:lnTo>
                    <a:pt x="1639" y="182"/>
                  </a:lnTo>
                  <a:lnTo>
                    <a:pt x="1642" y="184"/>
                  </a:lnTo>
                  <a:lnTo>
                    <a:pt x="1645" y="184"/>
                  </a:lnTo>
                  <a:lnTo>
                    <a:pt x="1648" y="184"/>
                  </a:lnTo>
                  <a:lnTo>
                    <a:pt x="1650" y="182"/>
                  </a:lnTo>
                  <a:lnTo>
                    <a:pt x="1653" y="181"/>
                  </a:lnTo>
                  <a:lnTo>
                    <a:pt x="1655" y="180"/>
                  </a:lnTo>
                  <a:lnTo>
                    <a:pt x="1655" y="180"/>
                  </a:lnTo>
                  <a:lnTo>
                    <a:pt x="1662" y="179"/>
                  </a:lnTo>
                  <a:lnTo>
                    <a:pt x="1669" y="179"/>
                  </a:lnTo>
                  <a:lnTo>
                    <a:pt x="1676" y="178"/>
                  </a:lnTo>
                  <a:lnTo>
                    <a:pt x="1679" y="176"/>
                  </a:lnTo>
                  <a:lnTo>
                    <a:pt x="1679" y="175"/>
                  </a:lnTo>
                  <a:lnTo>
                    <a:pt x="1680" y="173"/>
                  </a:lnTo>
                  <a:lnTo>
                    <a:pt x="1679" y="170"/>
                  </a:lnTo>
                  <a:lnTo>
                    <a:pt x="1679" y="169"/>
                  </a:lnTo>
                  <a:lnTo>
                    <a:pt x="1679" y="166"/>
                  </a:lnTo>
                  <a:lnTo>
                    <a:pt x="1678" y="164"/>
                  </a:lnTo>
                  <a:lnTo>
                    <a:pt x="1679" y="161"/>
                  </a:lnTo>
                  <a:lnTo>
                    <a:pt x="1679" y="160"/>
                  </a:lnTo>
                  <a:lnTo>
                    <a:pt x="1681" y="159"/>
                  </a:lnTo>
                  <a:lnTo>
                    <a:pt x="1684" y="158"/>
                  </a:lnTo>
                  <a:lnTo>
                    <a:pt x="1686" y="158"/>
                  </a:lnTo>
                  <a:lnTo>
                    <a:pt x="1690" y="159"/>
                  </a:lnTo>
                  <a:lnTo>
                    <a:pt x="1694" y="160"/>
                  </a:lnTo>
                  <a:lnTo>
                    <a:pt x="1696" y="161"/>
                  </a:lnTo>
                  <a:lnTo>
                    <a:pt x="1700" y="165"/>
                  </a:lnTo>
                  <a:lnTo>
                    <a:pt x="1703" y="169"/>
                  </a:lnTo>
                  <a:lnTo>
                    <a:pt x="1704" y="173"/>
                  </a:lnTo>
                  <a:lnTo>
                    <a:pt x="1705" y="175"/>
                  </a:lnTo>
                  <a:lnTo>
                    <a:pt x="1705" y="178"/>
                  </a:lnTo>
                  <a:lnTo>
                    <a:pt x="1709" y="190"/>
                  </a:lnTo>
                  <a:lnTo>
                    <a:pt x="1715" y="204"/>
                  </a:lnTo>
                  <a:lnTo>
                    <a:pt x="1715" y="214"/>
                  </a:lnTo>
                  <a:lnTo>
                    <a:pt x="1714" y="216"/>
                  </a:lnTo>
                  <a:lnTo>
                    <a:pt x="1714" y="217"/>
                  </a:lnTo>
                  <a:lnTo>
                    <a:pt x="1715" y="220"/>
                  </a:lnTo>
                  <a:lnTo>
                    <a:pt x="1715" y="221"/>
                  </a:lnTo>
                  <a:lnTo>
                    <a:pt x="1715" y="226"/>
                  </a:lnTo>
                  <a:lnTo>
                    <a:pt x="1715" y="230"/>
                  </a:lnTo>
                  <a:lnTo>
                    <a:pt x="1713" y="232"/>
                  </a:lnTo>
                  <a:lnTo>
                    <a:pt x="1711" y="235"/>
                  </a:lnTo>
                  <a:lnTo>
                    <a:pt x="1710" y="237"/>
                  </a:lnTo>
                  <a:lnTo>
                    <a:pt x="1710" y="240"/>
                  </a:lnTo>
                  <a:lnTo>
                    <a:pt x="1710" y="242"/>
                  </a:lnTo>
                  <a:lnTo>
                    <a:pt x="1713" y="247"/>
                  </a:lnTo>
                  <a:lnTo>
                    <a:pt x="1715" y="247"/>
                  </a:lnTo>
                  <a:lnTo>
                    <a:pt x="1716" y="245"/>
                  </a:lnTo>
                  <a:lnTo>
                    <a:pt x="1719" y="243"/>
                  </a:lnTo>
                  <a:lnTo>
                    <a:pt x="1720" y="242"/>
                  </a:lnTo>
                  <a:lnTo>
                    <a:pt x="1720" y="241"/>
                  </a:lnTo>
                  <a:lnTo>
                    <a:pt x="1721" y="238"/>
                  </a:lnTo>
                  <a:lnTo>
                    <a:pt x="1721" y="236"/>
                  </a:lnTo>
                  <a:lnTo>
                    <a:pt x="1721" y="235"/>
                  </a:lnTo>
                  <a:lnTo>
                    <a:pt x="1723" y="235"/>
                  </a:lnTo>
                  <a:lnTo>
                    <a:pt x="1725" y="233"/>
                  </a:lnTo>
                  <a:lnTo>
                    <a:pt x="1726" y="232"/>
                  </a:lnTo>
                  <a:lnTo>
                    <a:pt x="1728" y="231"/>
                  </a:lnTo>
                  <a:lnTo>
                    <a:pt x="1729" y="230"/>
                  </a:lnTo>
                  <a:lnTo>
                    <a:pt x="1729" y="219"/>
                  </a:lnTo>
                  <a:lnTo>
                    <a:pt x="1729" y="216"/>
                  </a:lnTo>
                  <a:lnTo>
                    <a:pt x="1729" y="215"/>
                  </a:lnTo>
                  <a:lnTo>
                    <a:pt x="1730" y="212"/>
                  </a:lnTo>
                  <a:lnTo>
                    <a:pt x="1731" y="211"/>
                  </a:lnTo>
                  <a:lnTo>
                    <a:pt x="1731" y="209"/>
                  </a:lnTo>
                  <a:lnTo>
                    <a:pt x="1733" y="206"/>
                  </a:lnTo>
                  <a:lnTo>
                    <a:pt x="1733" y="205"/>
                  </a:lnTo>
                  <a:lnTo>
                    <a:pt x="1734" y="202"/>
                  </a:lnTo>
                  <a:lnTo>
                    <a:pt x="1734" y="201"/>
                  </a:lnTo>
                  <a:lnTo>
                    <a:pt x="1733" y="199"/>
                  </a:lnTo>
                  <a:lnTo>
                    <a:pt x="1731" y="196"/>
                  </a:lnTo>
                  <a:lnTo>
                    <a:pt x="1729" y="192"/>
                  </a:lnTo>
                  <a:lnTo>
                    <a:pt x="1728" y="191"/>
                  </a:lnTo>
                  <a:lnTo>
                    <a:pt x="1726" y="190"/>
                  </a:lnTo>
                  <a:lnTo>
                    <a:pt x="1728" y="190"/>
                  </a:lnTo>
                  <a:lnTo>
                    <a:pt x="1728" y="190"/>
                  </a:lnTo>
                  <a:lnTo>
                    <a:pt x="1730" y="190"/>
                  </a:lnTo>
                  <a:lnTo>
                    <a:pt x="1731" y="191"/>
                  </a:lnTo>
                  <a:lnTo>
                    <a:pt x="1733" y="192"/>
                  </a:lnTo>
                  <a:lnTo>
                    <a:pt x="1734" y="192"/>
                  </a:lnTo>
                  <a:lnTo>
                    <a:pt x="1741" y="201"/>
                  </a:lnTo>
                  <a:lnTo>
                    <a:pt x="1744" y="202"/>
                  </a:lnTo>
                  <a:lnTo>
                    <a:pt x="1745" y="205"/>
                  </a:lnTo>
                  <a:lnTo>
                    <a:pt x="1746" y="205"/>
                  </a:lnTo>
                  <a:lnTo>
                    <a:pt x="1747" y="206"/>
                  </a:lnTo>
                  <a:lnTo>
                    <a:pt x="1750" y="206"/>
                  </a:lnTo>
                  <a:lnTo>
                    <a:pt x="1752" y="206"/>
                  </a:lnTo>
                  <a:lnTo>
                    <a:pt x="1752" y="206"/>
                  </a:lnTo>
                  <a:lnTo>
                    <a:pt x="1754" y="207"/>
                  </a:lnTo>
                  <a:lnTo>
                    <a:pt x="1755" y="209"/>
                  </a:lnTo>
                  <a:lnTo>
                    <a:pt x="1756" y="211"/>
                  </a:lnTo>
                  <a:lnTo>
                    <a:pt x="1759" y="212"/>
                  </a:lnTo>
                  <a:lnTo>
                    <a:pt x="1760" y="214"/>
                  </a:lnTo>
                  <a:lnTo>
                    <a:pt x="1762" y="215"/>
                  </a:lnTo>
                  <a:lnTo>
                    <a:pt x="1765" y="216"/>
                  </a:lnTo>
                  <a:lnTo>
                    <a:pt x="1767" y="217"/>
                  </a:lnTo>
                  <a:lnTo>
                    <a:pt x="1770" y="217"/>
                  </a:lnTo>
                  <a:lnTo>
                    <a:pt x="1771" y="217"/>
                  </a:lnTo>
                  <a:lnTo>
                    <a:pt x="1772" y="216"/>
                  </a:lnTo>
                  <a:lnTo>
                    <a:pt x="1771" y="214"/>
                  </a:lnTo>
                  <a:lnTo>
                    <a:pt x="1770" y="211"/>
                  </a:lnTo>
                  <a:lnTo>
                    <a:pt x="1767" y="209"/>
                  </a:lnTo>
                  <a:lnTo>
                    <a:pt x="1764" y="206"/>
                  </a:lnTo>
                  <a:lnTo>
                    <a:pt x="1760" y="204"/>
                  </a:lnTo>
                  <a:lnTo>
                    <a:pt x="1756" y="200"/>
                  </a:lnTo>
                  <a:lnTo>
                    <a:pt x="1754" y="197"/>
                  </a:lnTo>
                  <a:lnTo>
                    <a:pt x="1751" y="195"/>
                  </a:lnTo>
                  <a:lnTo>
                    <a:pt x="1749" y="192"/>
                  </a:lnTo>
                  <a:lnTo>
                    <a:pt x="1747" y="191"/>
                  </a:lnTo>
                  <a:lnTo>
                    <a:pt x="1746" y="191"/>
                  </a:lnTo>
                  <a:lnTo>
                    <a:pt x="1745" y="190"/>
                  </a:lnTo>
                  <a:lnTo>
                    <a:pt x="1742" y="189"/>
                  </a:lnTo>
                  <a:lnTo>
                    <a:pt x="1742" y="189"/>
                  </a:lnTo>
                  <a:lnTo>
                    <a:pt x="1742" y="187"/>
                  </a:lnTo>
                  <a:lnTo>
                    <a:pt x="1744" y="187"/>
                  </a:lnTo>
                  <a:lnTo>
                    <a:pt x="1745" y="186"/>
                  </a:lnTo>
                  <a:lnTo>
                    <a:pt x="1745" y="186"/>
                  </a:lnTo>
                  <a:lnTo>
                    <a:pt x="1747" y="187"/>
                  </a:lnTo>
                  <a:lnTo>
                    <a:pt x="1749" y="187"/>
                  </a:lnTo>
                  <a:lnTo>
                    <a:pt x="1750" y="189"/>
                  </a:lnTo>
                  <a:lnTo>
                    <a:pt x="1752" y="190"/>
                  </a:lnTo>
                  <a:lnTo>
                    <a:pt x="1752" y="191"/>
                  </a:lnTo>
                  <a:lnTo>
                    <a:pt x="1755" y="194"/>
                  </a:lnTo>
                  <a:lnTo>
                    <a:pt x="1757" y="195"/>
                  </a:lnTo>
                  <a:lnTo>
                    <a:pt x="1760" y="197"/>
                  </a:lnTo>
                  <a:lnTo>
                    <a:pt x="1762" y="200"/>
                  </a:lnTo>
                  <a:lnTo>
                    <a:pt x="1765" y="202"/>
                  </a:lnTo>
                  <a:lnTo>
                    <a:pt x="1766" y="204"/>
                  </a:lnTo>
                  <a:lnTo>
                    <a:pt x="1769" y="206"/>
                  </a:lnTo>
                  <a:lnTo>
                    <a:pt x="1770" y="206"/>
                  </a:lnTo>
                  <a:lnTo>
                    <a:pt x="1770" y="206"/>
                  </a:lnTo>
                  <a:lnTo>
                    <a:pt x="1770" y="204"/>
                  </a:lnTo>
                  <a:lnTo>
                    <a:pt x="1770" y="201"/>
                  </a:lnTo>
                  <a:lnTo>
                    <a:pt x="1767" y="199"/>
                  </a:lnTo>
                  <a:lnTo>
                    <a:pt x="1769" y="196"/>
                  </a:lnTo>
                  <a:lnTo>
                    <a:pt x="1769" y="196"/>
                  </a:lnTo>
                  <a:lnTo>
                    <a:pt x="1771" y="195"/>
                  </a:lnTo>
                  <a:lnTo>
                    <a:pt x="1772" y="195"/>
                  </a:lnTo>
                  <a:lnTo>
                    <a:pt x="1775" y="195"/>
                  </a:lnTo>
                  <a:lnTo>
                    <a:pt x="1776" y="195"/>
                  </a:lnTo>
                  <a:lnTo>
                    <a:pt x="1777" y="195"/>
                  </a:lnTo>
                  <a:lnTo>
                    <a:pt x="1777" y="195"/>
                  </a:lnTo>
                  <a:lnTo>
                    <a:pt x="1780" y="195"/>
                  </a:lnTo>
                  <a:lnTo>
                    <a:pt x="1781" y="194"/>
                  </a:lnTo>
                  <a:lnTo>
                    <a:pt x="1781" y="194"/>
                  </a:lnTo>
                  <a:lnTo>
                    <a:pt x="1784" y="192"/>
                  </a:lnTo>
                  <a:lnTo>
                    <a:pt x="1785" y="192"/>
                  </a:lnTo>
                  <a:lnTo>
                    <a:pt x="1787" y="194"/>
                  </a:lnTo>
                  <a:lnTo>
                    <a:pt x="1790" y="194"/>
                  </a:lnTo>
                  <a:lnTo>
                    <a:pt x="1794" y="195"/>
                  </a:lnTo>
                  <a:lnTo>
                    <a:pt x="1797" y="197"/>
                  </a:lnTo>
                  <a:lnTo>
                    <a:pt x="1801" y="201"/>
                  </a:lnTo>
                  <a:lnTo>
                    <a:pt x="1805" y="204"/>
                  </a:lnTo>
                  <a:lnTo>
                    <a:pt x="1807" y="206"/>
                  </a:lnTo>
                  <a:lnTo>
                    <a:pt x="1812" y="210"/>
                  </a:lnTo>
                  <a:lnTo>
                    <a:pt x="1817" y="215"/>
                  </a:lnTo>
                  <a:lnTo>
                    <a:pt x="1822" y="219"/>
                  </a:lnTo>
                  <a:lnTo>
                    <a:pt x="1830" y="224"/>
                  </a:lnTo>
                  <a:lnTo>
                    <a:pt x="1836" y="230"/>
                  </a:lnTo>
                  <a:lnTo>
                    <a:pt x="1841" y="235"/>
                  </a:lnTo>
                  <a:lnTo>
                    <a:pt x="1841" y="240"/>
                  </a:lnTo>
                  <a:lnTo>
                    <a:pt x="1840" y="242"/>
                  </a:lnTo>
                  <a:lnTo>
                    <a:pt x="1838" y="245"/>
                  </a:lnTo>
                  <a:lnTo>
                    <a:pt x="1837" y="247"/>
                  </a:lnTo>
                  <a:lnTo>
                    <a:pt x="1835" y="248"/>
                  </a:lnTo>
                  <a:lnTo>
                    <a:pt x="1833" y="252"/>
                  </a:lnTo>
                  <a:lnTo>
                    <a:pt x="1833" y="256"/>
                  </a:lnTo>
                  <a:lnTo>
                    <a:pt x="1832" y="257"/>
                  </a:lnTo>
                  <a:lnTo>
                    <a:pt x="1831" y="257"/>
                  </a:lnTo>
                  <a:lnTo>
                    <a:pt x="1830" y="257"/>
                  </a:lnTo>
                  <a:lnTo>
                    <a:pt x="1827" y="256"/>
                  </a:lnTo>
                  <a:lnTo>
                    <a:pt x="1826" y="256"/>
                  </a:lnTo>
                  <a:lnTo>
                    <a:pt x="1823" y="256"/>
                  </a:lnTo>
                  <a:lnTo>
                    <a:pt x="1822" y="256"/>
                  </a:lnTo>
                  <a:lnTo>
                    <a:pt x="1822" y="258"/>
                  </a:lnTo>
                  <a:lnTo>
                    <a:pt x="1823" y="261"/>
                  </a:lnTo>
                  <a:lnTo>
                    <a:pt x="1825" y="262"/>
                  </a:lnTo>
                  <a:lnTo>
                    <a:pt x="1826" y="265"/>
                  </a:lnTo>
                  <a:lnTo>
                    <a:pt x="1827" y="266"/>
                  </a:lnTo>
                  <a:lnTo>
                    <a:pt x="1828" y="268"/>
                  </a:lnTo>
                  <a:lnTo>
                    <a:pt x="1827" y="271"/>
                  </a:lnTo>
                  <a:lnTo>
                    <a:pt x="1822" y="271"/>
                  </a:lnTo>
                  <a:lnTo>
                    <a:pt x="1821" y="271"/>
                  </a:lnTo>
                  <a:lnTo>
                    <a:pt x="1821" y="272"/>
                  </a:lnTo>
                  <a:lnTo>
                    <a:pt x="1821" y="273"/>
                  </a:lnTo>
                  <a:lnTo>
                    <a:pt x="1821" y="275"/>
                  </a:lnTo>
                  <a:lnTo>
                    <a:pt x="1821" y="276"/>
                  </a:lnTo>
                  <a:lnTo>
                    <a:pt x="1820" y="276"/>
                  </a:lnTo>
                  <a:lnTo>
                    <a:pt x="1818" y="277"/>
                  </a:lnTo>
                  <a:lnTo>
                    <a:pt x="1816" y="277"/>
                  </a:lnTo>
                  <a:lnTo>
                    <a:pt x="1815" y="276"/>
                  </a:lnTo>
                  <a:lnTo>
                    <a:pt x="1812" y="275"/>
                  </a:lnTo>
                  <a:lnTo>
                    <a:pt x="1811" y="275"/>
                  </a:lnTo>
                  <a:lnTo>
                    <a:pt x="1810" y="273"/>
                  </a:lnTo>
                  <a:lnTo>
                    <a:pt x="1807" y="272"/>
                  </a:lnTo>
                  <a:lnTo>
                    <a:pt x="1804" y="271"/>
                  </a:lnTo>
                  <a:lnTo>
                    <a:pt x="1801" y="270"/>
                  </a:lnTo>
                  <a:lnTo>
                    <a:pt x="1799" y="268"/>
                  </a:lnTo>
                  <a:lnTo>
                    <a:pt x="1795" y="266"/>
                  </a:lnTo>
                  <a:lnTo>
                    <a:pt x="1790" y="263"/>
                  </a:lnTo>
                  <a:lnTo>
                    <a:pt x="1786" y="261"/>
                  </a:lnTo>
                  <a:lnTo>
                    <a:pt x="1785" y="261"/>
                  </a:lnTo>
                  <a:lnTo>
                    <a:pt x="1785" y="262"/>
                  </a:lnTo>
                  <a:lnTo>
                    <a:pt x="1786" y="263"/>
                  </a:lnTo>
                  <a:lnTo>
                    <a:pt x="1787" y="266"/>
                  </a:lnTo>
                  <a:lnTo>
                    <a:pt x="1787" y="267"/>
                  </a:lnTo>
                  <a:lnTo>
                    <a:pt x="1787" y="270"/>
                  </a:lnTo>
                  <a:lnTo>
                    <a:pt x="1787" y="271"/>
                  </a:lnTo>
                  <a:lnTo>
                    <a:pt x="1786" y="271"/>
                  </a:lnTo>
                  <a:lnTo>
                    <a:pt x="1785" y="271"/>
                  </a:lnTo>
                  <a:lnTo>
                    <a:pt x="1784" y="271"/>
                  </a:lnTo>
                  <a:lnTo>
                    <a:pt x="1781" y="270"/>
                  </a:lnTo>
                  <a:lnTo>
                    <a:pt x="1780" y="268"/>
                  </a:lnTo>
                  <a:lnTo>
                    <a:pt x="1777" y="268"/>
                  </a:lnTo>
                  <a:lnTo>
                    <a:pt x="1776" y="267"/>
                  </a:lnTo>
                  <a:lnTo>
                    <a:pt x="1775" y="267"/>
                  </a:lnTo>
                  <a:lnTo>
                    <a:pt x="1774" y="268"/>
                  </a:lnTo>
                  <a:lnTo>
                    <a:pt x="1775" y="270"/>
                  </a:lnTo>
                  <a:lnTo>
                    <a:pt x="1775" y="271"/>
                  </a:lnTo>
                  <a:lnTo>
                    <a:pt x="1779" y="273"/>
                  </a:lnTo>
                  <a:lnTo>
                    <a:pt x="1781" y="276"/>
                  </a:lnTo>
                  <a:lnTo>
                    <a:pt x="1782" y="276"/>
                  </a:lnTo>
                  <a:lnTo>
                    <a:pt x="1784" y="277"/>
                  </a:lnTo>
                  <a:lnTo>
                    <a:pt x="1786" y="278"/>
                  </a:lnTo>
                  <a:lnTo>
                    <a:pt x="1789" y="278"/>
                  </a:lnTo>
                  <a:lnTo>
                    <a:pt x="1790" y="277"/>
                  </a:lnTo>
                  <a:lnTo>
                    <a:pt x="1791" y="277"/>
                  </a:lnTo>
                  <a:lnTo>
                    <a:pt x="1791" y="276"/>
                  </a:lnTo>
                  <a:lnTo>
                    <a:pt x="1792" y="276"/>
                  </a:lnTo>
                  <a:lnTo>
                    <a:pt x="1794" y="276"/>
                  </a:lnTo>
                  <a:lnTo>
                    <a:pt x="1801" y="278"/>
                  </a:lnTo>
                  <a:lnTo>
                    <a:pt x="1809" y="282"/>
                  </a:lnTo>
                  <a:lnTo>
                    <a:pt x="1817" y="287"/>
                  </a:lnTo>
                  <a:lnTo>
                    <a:pt x="1822" y="294"/>
                  </a:lnTo>
                  <a:lnTo>
                    <a:pt x="1823" y="298"/>
                  </a:lnTo>
                  <a:lnTo>
                    <a:pt x="1822" y="302"/>
                  </a:lnTo>
                  <a:lnTo>
                    <a:pt x="1821" y="304"/>
                  </a:lnTo>
                  <a:lnTo>
                    <a:pt x="1817" y="307"/>
                  </a:lnTo>
                  <a:lnTo>
                    <a:pt x="1813" y="307"/>
                  </a:lnTo>
                  <a:lnTo>
                    <a:pt x="1807" y="304"/>
                  </a:lnTo>
                  <a:lnTo>
                    <a:pt x="1800" y="301"/>
                  </a:lnTo>
                  <a:lnTo>
                    <a:pt x="1794" y="297"/>
                  </a:lnTo>
                  <a:lnTo>
                    <a:pt x="1789" y="294"/>
                  </a:lnTo>
                  <a:lnTo>
                    <a:pt x="1785" y="293"/>
                  </a:lnTo>
                  <a:lnTo>
                    <a:pt x="1781" y="292"/>
                  </a:lnTo>
                  <a:lnTo>
                    <a:pt x="1779" y="293"/>
                  </a:lnTo>
                  <a:lnTo>
                    <a:pt x="1777" y="293"/>
                  </a:lnTo>
                  <a:lnTo>
                    <a:pt x="1777" y="296"/>
                  </a:lnTo>
                  <a:lnTo>
                    <a:pt x="1777" y="297"/>
                  </a:lnTo>
                  <a:lnTo>
                    <a:pt x="1777" y="299"/>
                  </a:lnTo>
                  <a:lnTo>
                    <a:pt x="1779" y="304"/>
                  </a:lnTo>
                  <a:lnTo>
                    <a:pt x="1780" y="311"/>
                  </a:lnTo>
                  <a:lnTo>
                    <a:pt x="1784" y="317"/>
                  </a:lnTo>
                  <a:lnTo>
                    <a:pt x="1789" y="321"/>
                  </a:lnTo>
                  <a:lnTo>
                    <a:pt x="1790" y="322"/>
                  </a:lnTo>
                  <a:lnTo>
                    <a:pt x="1792" y="322"/>
                  </a:lnTo>
                  <a:lnTo>
                    <a:pt x="1792" y="321"/>
                  </a:lnTo>
                  <a:lnTo>
                    <a:pt x="1792" y="319"/>
                  </a:lnTo>
                  <a:lnTo>
                    <a:pt x="1792" y="317"/>
                  </a:lnTo>
                  <a:lnTo>
                    <a:pt x="1792" y="314"/>
                  </a:lnTo>
                  <a:lnTo>
                    <a:pt x="1792" y="312"/>
                  </a:lnTo>
                  <a:lnTo>
                    <a:pt x="1791" y="311"/>
                  </a:lnTo>
                  <a:lnTo>
                    <a:pt x="1791" y="308"/>
                  </a:lnTo>
                  <a:lnTo>
                    <a:pt x="1791" y="307"/>
                  </a:lnTo>
                  <a:lnTo>
                    <a:pt x="1791" y="307"/>
                  </a:lnTo>
                  <a:lnTo>
                    <a:pt x="1792" y="307"/>
                  </a:lnTo>
                  <a:lnTo>
                    <a:pt x="1794" y="307"/>
                  </a:lnTo>
                  <a:lnTo>
                    <a:pt x="1796" y="308"/>
                  </a:lnTo>
                  <a:lnTo>
                    <a:pt x="1797" y="308"/>
                  </a:lnTo>
                  <a:lnTo>
                    <a:pt x="1799" y="309"/>
                  </a:lnTo>
                  <a:lnTo>
                    <a:pt x="1812" y="309"/>
                  </a:lnTo>
                  <a:lnTo>
                    <a:pt x="1816" y="312"/>
                  </a:lnTo>
                  <a:lnTo>
                    <a:pt x="1817" y="314"/>
                  </a:lnTo>
                  <a:lnTo>
                    <a:pt x="1818" y="318"/>
                  </a:lnTo>
                  <a:lnTo>
                    <a:pt x="1818" y="321"/>
                  </a:lnTo>
                  <a:lnTo>
                    <a:pt x="1818" y="323"/>
                  </a:lnTo>
                  <a:lnTo>
                    <a:pt x="1817" y="325"/>
                  </a:lnTo>
                  <a:lnTo>
                    <a:pt x="1817" y="328"/>
                  </a:lnTo>
                  <a:lnTo>
                    <a:pt x="1817" y="329"/>
                  </a:lnTo>
                  <a:lnTo>
                    <a:pt x="1817" y="330"/>
                  </a:lnTo>
                  <a:lnTo>
                    <a:pt x="1817" y="332"/>
                  </a:lnTo>
                  <a:lnTo>
                    <a:pt x="1816" y="333"/>
                  </a:lnTo>
                  <a:lnTo>
                    <a:pt x="1816" y="334"/>
                  </a:lnTo>
                  <a:lnTo>
                    <a:pt x="1815" y="333"/>
                  </a:lnTo>
                  <a:lnTo>
                    <a:pt x="1811" y="333"/>
                  </a:lnTo>
                  <a:lnTo>
                    <a:pt x="1809" y="332"/>
                  </a:lnTo>
                  <a:lnTo>
                    <a:pt x="1806" y="332"/>
                  </a:lnTo>
                  <a:lnTo>
                    <a:pt x="1804" y="330"/>
                  </a:lnTo>
                  <a:lnTo>
                    <a:pt x="1802" y="330"/>
                  </a:lnTo>
                  <a:lnTo>
                    <a:pt x="1801" y="332"/>
                  </a:lnTo>
                  <a:lnTo>
                    <a:pt x="1800" y="333"/>
                  </a:lnTo>
                  <a:lnTo>
                    <a:pt x="1800" y="335"/>
                  </a:lnTo>
                  <a:lnTo>
                    <a:pt x="1801" y="338"/>
                  </a:lnTo>
                  <a:lnTo>
                    <a:pt x="1801" y="342"/>
                  </a:lnTo>
                  <a:lnTo>
                    <a:pt x="1802" y="344"/>
                  </a:lnTo>
                  <a:lnTo>
                    <a:pt x="1804" y="347"/>
                  </a:lnTo>
                  <a:lnTo>
                    <a:pt x="1804" y="349"/>
                  </a:lnTo>
                  <a:lnTo>
                    <a:pt x="1807" y="352"/>
                  </a:lnTo>
                  <a:lnTo>
                    <a:pt x="1810" y="353"/>
                  </a:lnTo>
                  <a:lnTo>
                    <a:pt x="1812" y="354"/>
                  </a:lnTo>
                  <a:lnTo>
                    <a:pt x="1812" y="355"/>
                  </a:lnTo>
                  <a:lnTo>
                    <a:pt x="1813" y="357"/>
                  </a:lnTo>
                  <a:lnTo>
                    <a:pt x="1815" y="358"/>
                  </a:lnTo>
                  <a:lnTo>
                    <a:pt x="1817" y="359"/>
                  </a:lnTo>
                  <a:lnTo>
                    <a:pt x="1818" y="362"/>
                  </a:lnTo>
                  <a:lnTo>
                    <a:pt x="1818" y="364"/>
                  </a:lnTo>
                  <a:lnTo>
                    <a:pt x="1817" y="365"/>
                  </a:lnTo>
                  <a:lnTo>
                    <a:pt x="1816" y="365"/>
                  </a:lnTo>
                  <a:lnTo>
                    <a:pt x="1815" y="368"/>
                  </a:lnTo>
                  <a:lnTo>
                    <a:pt x="1812" y="368"/>
                  </a:lnTo>
                  <a:lnTo>
                    <a:pt x="1811" y="368"/>
                  </a:lnTo>
                  <a:lnTo>
                    <a:pt x="1810" y="368"/>
                  </a:lnTo>
                  <a:lnTo>
                    <a:pt x="1810" y="370"/>
                  </a:lnTo>
                  <a:lnTo>
                    <a:pt x="1810" y="372"/>
                  </a:lnTo>
                  <a:lnTo>
                    <a:pt x="1811" y="375"/>
                  </a:lnTo>
                  <a:lnTo>
                    <a:pt x="1811" y="378"/>
                  </a:lnTo>
                  <a:lnTo>
                    <a:pt x="1812" y="380"/>
                  </a:lnTo>
                  <a:lnTo>
                    <a:pt x="1813" y="381"/>
                  </a:lnTo>
                  <a:lnTo>
                    <a:pt x="1812" y="383"/>
                  </a:lnTo>
                  <a:lnTo>
                    <a:pt x="1811" y="383"/>
                  </a:lnTo>
                  <a:lnTo>
                    <a:pt x="1810" y="383"/>
                  </a:lnTo>
                  <a:lnTo>
                    <a:pt x="1807" y="383"/>
                  </a:lnTo>
                  <a:lnTo>
                    <a:pt x="1805" y="383"/>
                  </a:lnTo>
                  <a:lnTo>
                    <a:pt x="1802" y="384"/>
                  </a:lnTo>
                  <a:lnTo>
                    <a:pt x="1802" y="385"/>
                  </a:lnTo>
                  <a:lnTo>
                    <a:pt x="1801" y="388"/>
                  </a:lnTo>
                  <a:lnTo>
                    <a:pt x="1801" y="390"/>
                  </a:lnTo>
                  <a:lnTo>
                    <a:pt x="1805" y="403"/>
                  </a:lnTo>
                  <a:lnTo>
                    <a:pt x="1810" y="416"/>
                  </a:lnTo>
                  <a:lnTo>
                    <a:pt x="1810" y="420"/>
                  </a:lnTo>
                  <a:lnTo>
                    <a:pt x="1811" y="422"/>
                  </a:lnTo>
                  <a:lnTo>
                    <a:pt x="1810" y="424"/>
                  </a:lnTo>
                  <a:lnTo>
                    <a:pt x="1810" y="426"/>
                  </a:lnTo>
                  <a:lnTo>
                    <a:pt x="1810" y="430"/>
                  </a:lnTo>
                  <a:lnTo>
                    <a:pt x="1810" y="432"/>
                  </a:lnTo>
                  <a:lnTo>
                    <a:pt x="1810" y="435"/>
                  </a:lnTo>
                  <a:lnTo>
                    <a:pt x="1811" y="437"/>
                  </a:lnTo>
                  <a:lnTo>
                    <a:pt x="1812" y="440"/>
                  </a:lnTo>
                  <a:lnTo>
                    <a:pt x="1813" y="442"/>
                  </a:lnTo>
                  <a:lnTo>
                    <a:pt x="1816" y="444"/>
                  </a:lnTo>
                  <a:lnTo>
                    <a:pt x="1817" y="442"/>
                  </a:lnTo>
                  <a:lnTo>
                    <a:pt x="1817" y="442"/>
                  </a:lnTo>
                  <a:lnTo>
                    <a:pt x="1818" y="440"/>
                  </a:lnTo>
                  <a:lnTo>
                    <a:pt x="1818" y="439"/>
                  </a:lnTo>
                  <a:lnTo>
                    <a:pt x="1820" y="436"/>
                  </a:lnTo>
                  <a:lnTo>
                    <a:pt x="1820" y="435"/>
                  </a:lnTo>
                  <a:lnTo>
                    <a:pt x="1821" y="435"/>
                  </a:lnTo>
                  <a:lnTo>
                    <a:pt x="1822" y="435"/>
                  </a:lnTo>
                  <a:lnTo>
                    <a:pt x="1825" y="437"/>
                  </a:lnTo>
                  <a:lnTo>
                    <a:pt x="1827" y="440"/>
                  </a:lnTo>
                  <a:lnTo>
                    <a:pt x="1830" y="442"/>
                  </a:lnTo>
                  <a:lnTo>
                    <a:pt x="1832" y="446"/>
                  </a:lnTo>
                  <a:lnTo>
                    <a:pt x="1836" y="447"/>
                  </a:lnTo>
                  <a:lnTo>
                    <a:pt x="1843" y="456"/>
                  </a:lnTo>
                  <a:lnTo>
                    <a:pt x="1845" y="459"/>
                  </a:lnTo>
                  <a:lnTo>
                    <a:pt x="1846" y="460"/>
                  </a:lnTo>
                  <a:lnTo>
                    <a:pt x="1845" y="461"/>
                  </a:lnTo>
                  <a:lnTo>
                    <a:pt x="1843" y="461"/>
                  </a:lnTo>
                  <a:lnTo>
                    <a:pt x="1842" y="461"/>
                  </a:lnTo>
                  <a:lnTo>
                    <a:pt x="1840" y="461"/>
                  </a:lnTo>
                  <a:lnTo>
                    <a:pt x="1837" y="461"/>
                  </a:lnTo>
                  <a:lnTo>
                    <a:pt x="1835" y="461"/>
                  </a:lnTo>
                  <a:lnTo>
                    <a:pt x="1833" y="461"/>
                  </a:lnTo>
                  <a:lnTo>
                    <a:pt x="1831" y="462"/>
                  </a:lnTo>
                  <a:lnTo>
                    <a:pt x="1830" y="464"/>
                  </a:lnTo>
                  <a:lnTo>
                    <a:pt x="1831" y="465"/>
                  </a:lnTo>
                  <a:lnTo>
                    <a:pt x="1832" y="467"/>
                  </a:lnTo>
                  <a:lnTo>
                    <a:pt x="1835" y="469"/>
                  </a:lnTo>
                  <a:lnTo>
                    <a:pt x="1837" y="471"/>
                  </a:lnTo>
                  <a:lnTo>
                    <a:pt x="1838" y="472"/>
                  </a:lnTo>
                  <a:lnTo>
                    <a:pt x="1841" y="473"/>
                  </a:lnTo>
                  <a:lnTo>
                    <a:pt x="1843" y="475"/>
                  </a:lnTo>
                  <a:lnTo>
                    <a:pt x="1846" y="476"/>
                  </a:lnTo>
                  <a:lnTo>
                    <a:pt x="1848" y="476"/>
                  </a:lnTo>
                  <a:lnTo>
                    <a:pt x="1850" y="478"/>
                  </a:lnTo>
                  <a:lnTo>
                    <a:pt x="1851" y="480"/>
                  </a:lnTo>
                  <a:lnTo>
                    <a:pt x="1852" y="481"/>
                  </a:lnTo>
                  <a:lnTo>
                    <a:pt x="1853" y="482"/>
                  </a:lnTo>
                  <a:lnTo>
                    <a:pt x="1856" y="482"/>
                  </a:lnTo>
                  <a:lnTo>
                    <a:pt x="1857" y="483"/>
                  </a:lnTo>
                  <a:lnTo>
                    <a:pt x="1858" y="483"/>
                  </a:lnTo>
                  <a:lnTo>
                    <a:pt x="1861" y="483"/>
                  </a:lnTo>
                  <a:lnTo>
                    <a:pt x="1862" y="485"/>
                  </a:lnTo>
                  <a:lnTo>
                    <a:pt x="1865" y="487"/>
                  </a:lnTo>
                  <a:lnTo>
                    <a:pt x="1867" y="490"/>
                  </a:lnTo>
                  <a:lnTo>
                    <a:pt x="1871" y="492"/>
                  </a:lnTo>
                  <a:lnTo>
                    <a:pt x="1872" y="496"/>
                  </a:lnTo>
                  <a:lnTo>
                    <a:pt x="1875" y="500"/>
                  </a:lnTo>
                  <a:lnTo>
                    <a:pt x="1875" y="502"/>
                  </a:lnTo>
                  <a:lnTo>
                    <a:pt x="1876" y="503"/>
                  </a:lnTo>
                  <a:lnTo>
                    <a:pt x="1876" y="506"/>
                  </a:lnTo>
                  <a:lnTo>
                    <a:pt x="1876" y="508"/>
                  </a:lnTo>
                  <a:lnTo>
                    <a:pt x="1876" y="511"/>
                  </a:lnTo>
                  <a:lnTo>
                    <a:pt x="1875" y="513"/>
                  </a:lnTo>
                  <a:lnTo>
                    <a:pt x="1875" y="513"/>
                  </a:lnTo>
                  <a:lnTo>
                    <a:pt x="1873" y="513"/>
                  </a:lnTo>
                  <a:lnTo>
                    <a:pt x="1872" y="513"/>
                  </a:lnTo>
                  <a:lnTo>
                    <a:pt x="1870" y="512"/>
                  </a:lnTo>
                  <a:lnTo>
                    <a:pt x="1868" y="512"/>
                  </a:lnTo>
                  <a:lnTo>
                    <a:pt x="1867" y="511"/>
                  </a:lnTo>
                  <a:lnTo>
                    <a:pt x="1863" y="510"/>
                  </a:lnTo>
                  <a:lnTo>
                    <a:pt x="1860" y="508"/>
                  </a:lnTo>
                  <a:lnTo>
                    <a:pt x="1856" y="506"/>
                  </a:lnTo>
                  <a:lnTo>
                    <a:pt x="1853" y="502"/>
                  </a:lnTo>
                  <a:lnTo>
                    <a:pt x="1850" y="500"/>
                  </a:lnTo>
                  <a:lnTo>
                    <a:pt x="1846" y="498"/>
                  </a:lnTo>
                  <a:lnTo>
                    <a:pt x="1843" y="497"/>
                  </a:lnTo>
                  <a:lnTo>
                    <a:pt x="1841" y="497"/>
                  </a:lnTo>
                  <a:lnTo>
                    <a:pt x="1840" y="498"/>
                  </a:lnTo>
                  <a:lnTo>
                    <a:pt x="1840" y="501"/>
                  </a:lnTo>
                  <a:lnTo>
                    <a:pt x="1841" y="502"/>
                  </a:lnTo>
                  <a:lnTo>
                    <a:pt x="1841" y="505"/>
                  </a:lnTo>
                  <a:lnTo>
                    <a:pt x="1841" y="506"/>
                  </a:lnTo>
                  <a:lnTo>
                    <a:pt x="1841" y="507"/>
                  </a:lnTo>
                  <a:lnTo>
                    <a:pt x="1838" y="508"/>
                  </a:lnTo>
                  <a:lnTo>
                    <a:pt x="1836" y="508"/>
                  </a:lnTo>
                  <a:lnTo>
                    <a:pt x="1833" y="507"/>
                  </a:lnTo>
                  <a:lnTo>
                    <a:pt x="1830" y="505"/>
                  </a:lnTo>
                  <a:lnTo>
                    <a:pt x="1827" y="503"/>
                  </a:lnTo>
                  <a:lnTo>
                    <a:pt x="1826" y="503"/>
                  </a:lnTo>
                  <a:lnTo>
                    <a:pt x="1825" y="503"/>
                  </a:lnTo>
                  <a:lnTo>
                    <a:pt x="1823" y="505"/>
                  </a:lnTo>
                  <a:lnTo>
                    <a:pt x="1825" y="506"/>
                  </a:lnTo>
                  <a:lnTo>
                    <a:pt x="1826" y="508"/>
                  </a:lnTo>
                  <a:lnTo>
                    <a:pt x="1827" y="511"/>
                  </a:lnTo>
                  <a:lnTo>
                    <a:pt x="1828" y="513"/>
                  </a:lnTo>
                  <a:lnTo>
                    <a:pt x="1828" y="515"/>
                  </a:lnTo>
                  <a:lnTo>
                    <a:pt x="1831" y="516"/>
                  </a:lnTo>
                  <a:lnTo>
                    <a:pt x="1832" y="517"/>
                  </a:lnTo>
                  <a:lnTo>
                    <a:pt x="1836" y="518"/>
                  </a:lnTo>
                  <a:lnTo>
                    <a:pt x="1837" y="518"/>
                  </a:lnTo>
                  <a:lnTo>
                    <a:pt x="1838" y="520"/>
                  </a:lnTo>
                  <a:lnTo>
                    <a:pt x="1840" y="521"/>
                  </a:lnTo>
                  <a:lnTo>
                    <a:pt x="1840" y="523"/>
                  </a:lnTo>
                  <a:lnTo>
                    <a:pt x="1840" y="524"/>
                  </a:lnTo>
                  <a:lnTo>
                    <a:pt x="1841" y="526"/>
                  </a:lnTo>
                  <a:lnTo>
                    <a:pt x="1846" y="529"/>
                  </a:lnTo>
                  <a:lnTo>
                    <a:pt x="1851" y="532"/>
                  </a:lnTo>
                  <a:lnTo>
                    <a:pt x="1856" y="533"/>
                  </a:lnTo>
                  <a:lnTo>
                    <a:pt x="1862" y="539"/>
                  </a:lnTo>
                  <a:lnTo>
                    <a:pt x="1863" y="542"/>
                  </a:lnTo>
                  <a:lnTo>
                    <a:pt x="1865" y="544"/>
                  </a:lnTo>
                  <a:lnTo>
                    <a:pt x="1866" y="546"/>
                  </a:lnTo>
                  <a:lnTo>
                    <a:pt x="1867" y="548"/>
                  </a:lnTo>
                  <a:lnTo>
                    <a:pt x="1867" y="549"/>
                  </a:lnTo>
                  <a:lnTo>
                    <a:pt x="1867" y="549"/>
                  </a:lnTo>
                  <a:lnTo>
                    <a:pt x="1866" y="551"/>
                  </a:lnTo>
                  <a:lnTo>
                    <a:pt x="1865" y="552"/>
                  </a:lnTo>
                  <a:lnTo>
                    <a:pt x="1863" y="552"/>
                  </a:lnTo>
                  <a:lnTo>
                    <a:pt x="1862" y="553"/>
                  </a:lnTo>
                  <a:lnTo>
                    <a:pt x="1862" y="554"/>
                  </a:lnTo>
                  <a:lnTo>
                    <a:pt x="1862" y="557"/>
                  </a:lnTo>
                  <a:lnTo>
                    <a:pt x="1865" y="559"/>
                  </a:lnTo>
                  <a:lnTo>
                    <a:pt x="1867" y="561"/>
                  </a:lnTo>
                  <a:lnTo>
                    <a:pt x="1871" y="563"/>
                  </a:lnTo>
                  <a:lnTo>
                    <a:pt x="1875" y="566"/>
                  </a:lnTo>
                  <a:lnTo>
                    <a:pt x="1877" y="568"/>
                  </a:lnTo>
                  <a:lnTo>
                    <a:pt x="1880" y="579"/>
                  </a:lnTo>
                  <a:lnTo>
                    <a:pt x="1882" y="588"/>
                  </a:lnTo>
                  <a:lnTo>
                    <a:pt x="1882" y="590"/>
                  </a:lnTo>
                  <a:lnTo>
                    <a:pt x="1883" y="592"/>
                  </a:lnTo>
                  <a:lnTo>
                    <a:pt x="1883" y="594"/>
                  </a:lnTo>
                  <a:lnTo>
                    <a:pt x="1883" y="597"/>
                  </a:lnTo>
                  <a:lnTo>
                    <a:pt x="1884" y="598"/>
                  </a:lnTo>
                  <a:lnTo>
                    <a:pt x="1884" y="600"/>
                  </a:lnTo>
                  <a:lnTo>
                    <a:pt x="1884" y="600"/>
                  </a:lnTo>
                  <a:lnTo>
                    <a:pt x="1883" y="602"/>
                  </a:lnTo>
                  <a:lnTo>
                    <a:pt x="1882" y="600"/>
                  </a:lnTo>
                  <a:lnTo>
                    <a:pt x="1880" y="599"/>
                  </a:lnTo>
                  <a:lnTo>
                    <a:pt x="1875" y="595"/>
                  </a:lnTo>
                  <a:lnTo>
                    <a:pt x="1870" y="590"/>
                  </a:lnTo>
                  <a:lnTo>
                    <a:pt x="1867" y="585"/>
                  </a:lnTo>
                  <a:lnTo>
                    <a:pt x="1866" y="585"/>
                  </a:lnTo>
                  <a:lnTo>
                    <a:pt x="1865" y="585"/>
                  </a:lnTo>
                  <a:lnTo>
                    <a:pt x="1862" y="584"/>
                  </a:lnTo>
                  <a:lnTo>
                    <a:pt x="1861" y="584"/>
                  </a:lnTo>
                  <a:lnTo>
                    <a:pt x="1860" y="583"/>
                  </a:lnTo>
                  <a:lnTo>
                    <a:pt x="1858" y="583"/>
                  </a:lnTo>
                  <a:lnTo>
                    <a:pt x="1858" y="584"/>
                  </a:lnTo>
                  <a:lnTo>
                    <a:pt x="1858" y="585"/>
                  </a:lnTo>
                  <a:lnTo>
                    <a:pt x="1862" y="589"/>
                  </a:lnTo>
                  <a:lnTo>
                    <a:pt x="1866" y="592"/>
                  </a:lnTo>
                  <a:lnTo>
                    <a:pt x="1870" y="593"/>
                  </a:lnTo>
                  <a:lnTo>
                    <a:pt x="1872" y="595"/>
                  </a:lnTo>
                  <a:lnTo>
                    <a:pt x="1875" y="598"/>
                  </a:lnTo>
                  <a:lnTo>
                    <a:pt x="1877" y="602"/>
                  </a:lnTo>
                  <a:lnTo>
                    <a:pt x="1878" y="603"/>
                  </a:lnTo>
                  <a:lnTo>
                    <a:pt x="1880" y="605"/>
                  </a:lnTo>
                  <a:lnTo>
                    <a:pt x="1878" y="605"/>
                  </a:lnTo>
                  <a:lnTo>
                    <a:pt x="1877" y="605"/>
                  </a:lnTo>
                  <a:lnTo>
                    <a:pt x="1876" y="605"/>
                  </a:lnTo>
                  <a:lnTo>
                    <a:pt x="1875" y="605"/>
                  </a:lnTo>
                  <a:lnTo>
                    <a:pt x="1873" y="605"/>
                  </a:lnTo>
                  <a:lnTo>
                    <a:pt x="1872" y="605"/>
                  </a:lnTo>
                  <a:lnTo>
                    <a:pt x="1871" y="607"/>
                  </a:lnTo>
                  <a:lnTo>
                    <a:pt x="1871" y="607"/>
                  </a:lnTo>
                  <a:lnTo>
                    <a:pt x="1871" y="609"/>
                  </a:lnTo>
                  <a:lnTo>
                    <a:pt x="1872" y="612"/>
                  </a:lnTo>
                  <a:lnTo>
                    <a:pt x="1873" y="615"/>
                  </a:lnTo>
                  <a:lnTo>
                    <a:pt x="1875" y="618"/>
                  </a:lnTo>
                  <a:lnTo>
                    <a:pt x="1876" y="621"/>
                  </a:lnTo>
                  <a:lnTo>
                    <a:pt x="1877" y="625"/>
                  </a:lnTo>
                  <a:lnTo>
                    <a:pt x="1880" y="628"/>
                  </a:lnTo>
                  <a:lnTo>
                    <a:pt x="1882" y="629"/>
                  </a:lnTo>
                  <a:lnTo>
                    <a:pt x="1884" y="629"/>
                  </a:lnTo>
                  <a:lnTo>
                    <a:pt x="1887" y="630"/>
                  </a:lnTo>
                  <a:lnTo>
                    <a:pt x="1891" y="630"/>
                  </a:lnTo>
                  <a:lnTo>
                    <a:pt x="1894" y="634"/>
                  </a:lnTo>
                  <a:lnTo>
                    <a:pt x="1898" y="639"/>
                  </a:lnTo>
                  <a:lnTo>
                    <a:pt x="1901" y="645"/>
                  </a:lnTo>
                  <a:lnTo>
                    <a:pt x="1901" y="650"/>
                  </a:lnTo>
                  <a:lnTo>
                    <a:pt x="1901" y="651"/>
                  </a:lnTo>
                  <a:lnTo>
                    <a:pt x="1899" y="651"/>
                  </a:lnTo>
                  <a:lnTo>
                    <a:pt x="1897" y="651"/>
                  </a:lnTo>
                  <a:lnTo>
                    <a:pt x="1896" y="650"/>
                  </a:lnTo>
                  <a:lnTo>
                    <a:pt x="1893" y="649"/>
                  </a:lnTo>
                  <a:lnTo>
                    <a:pt x="1891" y="648"/>
                  </a:lnTo>
                  <a:lnTo>
                    <a:pt x="1886" y="645"/>
                  </a:lnTo>
                  <a:lnTo>
                    <a:pt x="1882" y="643"/>
                  </a:lnTo>
                  <a:lnTo>
                    <a:pt x="1877" y="640"/>
                  </a:lnTo>
                  <a:lnTo>
                    <a:pt x="1875" y="640"/>
                  </a:lnTo>
                  <a:lnTo>
                    <a:pt x="1872" y="640"/>
                  </a:lnTo>
                  <a:lnTo>
                    <a:pt x="1870" y="641"/>
                  </a:lnTo>
                  <a:lnTo>
                    <a:pt x="1868" y="641"/>
                  </a:lnTo>
                  <a:lnTo>
                    <a:pt x="1867" y="644"/>
                  </a:lnTo>
                  <a:lnTo>
                    <a:pt x="1867" y="645"/>
                  </a:lnTo>
                  <a:lnTo>
                    <a:pt x="1867" y="648"/>
                  </a:lnTo>
                  <a:lnTo>
                    <a:pt x="1867" y="650"/>
                  </a:lnTo>
                  <a:lnTo>
                    <a:pt x="1868" y="654"/>
                  </a:lnTo>
                  <a:lnTo>
                    <a:pt x="1870" y="656"/>
                  </a:lnTo>
                  <a:lnTo>
                    <a:pt x="1872" y="659"/>
                  </a:lnTo>
                  <a:lnTo>
                    <a:pt x="1875" y="661"/>
                  </a:lnTo>
                  <a:lnTo>
                    <a:pt x="1878" y="663"/>
                  </a:lnTo>
                  <a:lnTo>
                    <a:pt x="1882" y="665"/>
                  </a:lnTo>
                  <a:lnTo>
                    <a:pt x="1884" y="666"/>
                  </a:lnTo>
                  <a:lnTo>
                    <a:pt x="1887" y="669"/>
                  </a:lnTo>
                  <a:lnTo>
                    <a:pt x="1891" y="671"/>
                  </a:lnTo>
                  <a:lnTo>
                    <a:pt x="1893" y="675"/>
                  </a:lnTo>
                  <a:lnTo>
                    <a:pt x="1896" y="676"/>
                  </a:lnTo>
                  <a:lnTo>
                    <a:pt x="1897" y="680"/>
                  </a:lnTo>
                  <a:lnTo>
                    <a:pt x="1897" y="682"/>
                  </a:lnTo>
                  <a:lnTo>
                    <a:pt x="1896" y="685"/>
                  </a:lnTo>
                  <a:lnTo>
                    <a:pt x="1896" y="687"/>
                  </a:lnTo>
                  <a:lnTo>
                    <a:pt x="1894" y="689"/>
                  </a:lnTo>
                  <a:lnTo>
                    <a:pt x="1893" y="690"/>
                  </a:lnTo>
                  <a:lnTo>
                    <a:pt x="1892" y="692"/>
                  </a:lnTo>
                  <a:lnTo>
                    <a:pt x="1891" y="695"/>
                  </a:lnTo>
                  <a:lnTo>
                    <a:pt x="1889" y="697"/>
                  </a:lnTo>
                  <a:lnTo>
                    <a:pt x="1888" y="700"/>
                  </a:lnTo>
                  <a:lnTo>
                    <a:pt x="1882" y="701"/>
                  </a:lnTo>
                  <a:lnTo>
                    <a:pt x="1876" y="699"/>
                  </a:lnTo>
                  <a:lnTo>
                    <a:pt x="1868" y="695"/>
                  </a:lnTo>
                  <a:lnTo>
                    <a:pt x="1862" y="690"/>
                  </a:lnTo>
                  <a:lnTo>
                    <a:pt x="1856" y="685"/>
                  </a:lnTo>
                  <a:lnTo>
                    <a:pt x="1850" y="679"/>
                  </a:lnTo>
                  <a:lnTo>
                    <a:pt x="1843" y="674"/>
                  </a:lnTo>
                  <a:lnTo>
                    <a:pt x="1842" y="674"/>
                  </a:lnTo>
                  <a:lnTo>
                    <a:pt x="1841" y="674"/>
                  </a:lnTo>
                  <a:lnTo>
                    <a:pt x="1840" y="674"/>
                  </a:lnTo>
                  <a:lnTo>
                    <a:pt x="1840" y="675"/>
                  </a:lnTo>
                  <a:lnTo>
                    <a:pt x="1841" y="676"/>
                  </a:lnTo>
                  <a:lnTo>
                    <a:pt x="1841" y="677"/>
                  </a:lnTo>
                  <a:lnTo>
                    <a:pt x="1841" y="679"/>
                  </a:lnTo>
                  <a:lnTo>
                    <a:pt x="1840" y="680"/>
                  </a:lnTo>
                  <a:lnTo>
                    <a:pt x="1837" y="681"/>
                  </a:lnTo>
                  <a:lnTo>
                    <a:pt x="1836" y="681"/>
                  </a:lnTo>
                  <a:lnTo>
                    <a:pt x="1833" y="682"/>
                  </a:lnTo>
                  <a:lnTo>
                    <a:pt x="1832" y="684"/>
                  </a:lnTo>
                  <a:lnTo>
                    <a:pt x="1831" y="685"/>
                  </a:lnTo>
                  <a:lnTo>
                    <a:pt x="1830" y="687"/>
                  </a:lnTo>
                  <a:lnTo>
                    <a:pt x="1830" y="690"/>
                  </a:lnTo>
                  <a:lnTo>
                    <a:pt x="1832" y="691"/>
                  </a:lnTo>
                  <a:lnTo>
                    <a:pt x="1835" y="694"/>
                  </a:lnTo>
                  <a:lnTo>
                    <a:pt x="1837" y="696"/>
                  </a:lnTo>
                  <a:lnTo>
                    <a:pt x="1841" y="697"/>
                  </a:lnTo>
                  <a:lnTo>
                    <a:pt x="1843" y="700"/>
                  </a:lnTo>
                  <a:lnTo>
                    <a:pt x="1845" y="701"/>
                  </a:lnTo>
                  <a:lnTo>
                    <a:pt x="1845" y="704"/>
                  </a:lnTo>
                  <a:lnTo>
                    <a:pt x="1843" y="705"/>
                  </a:lnTo>
                  <a:lnTo>
                    <a:pt x="1843" y="706"/>
                  </a:lnTo>
                  <a:lnTo>
                    <a:pt x="1841" y="707"/>
                  </a:lnTo>
                  <a:lnTo>
                    <a:pt x="1840" y="707"/>
                  </a:lnTo>
                  <a:lnTo>
                    <a:pt x="1837" y="707"/>
                  </a:lnTo>
                  <a:lnTo>
                    <a:pt x="1836" y="709"/>
                  </a:lnTo>
                  <a:lnTo>
                    <a:pt x="1835" y="710"/>
                  </a:lnTo>
                  <a:lnTo>
                    <a:pt x="1833" y="711"/>
                  </a:lnTo>
                  <a:lnTo>
                    <a:pt x="1833" y="712"/>
                  </a:lnTo>
                  <a:lnTo>
                    <a:pt x="1835" y="715"/>
                  </a:lnTo>
                  <a:lnTo>
                    <a:pt x="1836" y="715"/>
                  </a:lnTo>
                  <a:lnTo>
                    <a:pt x="1838" y="716"/>
                  </a:lnTo>
                  <a:lnTo>
                    <a:pt x="1841" y="717"/>
                  </a:lnTo>
                  <a:lnTo>
                    <a:pt x="1845" y="718"/>
                  </a:lnTo>
                  <a:lnTo>
                    <a:pt x="1847" y="720"/>
                  </a:lnTo>
                  <a:lnTo>
                    <a:pt x="1850" y="721"/>
                  </a:lnTo>
                  <a:lnTo>
                    <a:pt x="1851" y="723"/>
                  </a:lnTo>
                  <a:lnTo>
                    <a:pt x="1852" y="728"/>
                  </a:lnTo>
                  <a:lnTo>
                    <a:pt x="1853" y="733"/>
                  </a:lnTo>
                  <a:lnTo>
                    <a:pt x="1856" y="737"/>
                  </a:lnTo>
                  <a:lnTo>
                    <a:pt x="1860" y="740"/>
                  </a:lnTo>
                  <a:lnTo>
                    <a:pt x="1863" y="743"/>
                  </a:lnTo>
                  <a:lnTo>
                    <a:pt x="1867" y="746"/>
                  </a:lnTo>
                  <a:lnTo>
                    <a:pt x="1870" y="750"/>
                  </a:lnTo>
                  <a:lnTo>
                    <a:pt x="1884" y="766"/>
                  </a:lnTo>
                  <a:lnTo>
                    <a:pt x="1892" y="772"/>
                  </a:lnTo>
                  <a:lnTo>
                    <a:pt x="1898" y="778"/>
                  </a:lnTo>
                  <a:lnTo>
                    <a:pt x="1903" y="787"/>
                  </a:lnTo>
                  <a:lnTo>
                    <a:pt x="1906" y="797"/>
                  </a:lnTo>
                  <a:lnTo>
                    <a:pt x="1907" y="801"/>
                  </a:lnTo>
                  <a:lnTo>
                    <a:pt x="1908" y="804"/>
                  </a:lnTo>
                  <a:lnTo>
                    <a:pt x="1911" y="808"/>
                  </a:lnTo>
                  <a:lnTo>
                    <a:pt x="1911" y="812"/>
                  </a:lnTo>
                  <a:lnTo>
                    <a:pt x="1913" y="818"/>
                  </a:lnTo>
                  <a:lnTo>
                    <a:pt x="1913" y="822"/>
                  </a:lnTo>
                  <a:lnTo>
                    <a:pt x="1914" y="827"/>
                  </a:lnTo>
                  <a:lnTo>
                    <a:pt x="1914" y="830"/>
                  </a:lnTo>
                  <a:lnTo>
                    <a:pt x="1917" y="842"/>
                  </a:lnTo>
                  <a:lnTo>
                    <a:pt x="1919" y="854"/>
                  </a:lnTo>
                  <a:lnTo>
                    <a:pt x="1919" y="854"/>
                  </a:lnTo>
                  <a:lnTo>
                    <a:pt x="1918" y="854"/>
                  </a:lnTo>
                  <a:lnTo>
                    <a:pt x="1917" y="853"/>
                  </a:lnTo>
                  <a:lnTo>
                    <a:pt x="1916" y="852"/>
                  </a:lnTo>
                  <a:lnTo>
                    <a:pt x="1914" y="850"/>
                  </a:lnTo>
                  <a:lnTo>
                    <a:pt x="1914" y="849"/>
                  </a:lnTo>
                  <a:lnTo>
                    <a:pt x="1914" y="848"/>
                  </a:lnTo>
                  <a:lnTo>
                    <a:pt x="1912" y="845"/>
                  </a:lnTo>
                  <a:lnTo>
                    <a:pt x="1911" y="843"/>
                  </a:lnTo>
                  <a:lnTo>
                    <a:pt x="1908" y="840"/>
                  </a:lnTo>
                  <a:lnTo>
                    <a:pt x="1907" y="838"/>
                  </a:lnTo>
                  <a:lnTo>
                    <a:pt x="1906" y="837"/>
                  </a:lnTo>
                  <a:lnTo>
                    <a:pt x="1904" y="837"/>
                  </a:lnTo>
                  <a:lnTo>
                    <a:pt x="1903" y="838"/>
                  </a:lnTo>
                  <a:lnTo>
                    <a:pt x="1902" y="839"/>
                  </a:lnTo>
                  <a:lnTo>
                    <a:pt x="1902" y="842"/>
                  </a:lnTo>
                  <a:lnTo>
                    <a:pt x="1901" y="843"/>
                  </a:lnTo>
                  <a:lnTo>
                    <a:pt x="1898" y="845"/>
                  </a:lnTo>
                  <a:lnTo>
                    <a:pt x="1893" y="843"/>
                  </a:lnTo>
                  <a:lnTo>
                    <a:pt x="1888" y="837"/>
                  </a:lnTo>
                  <a:lnTo>
                    <a:pt x="1882" y="829"/>
                  </a:lnTo>
                  <a:lnTo>
                    <a:pt x="1877" y="823"/>
                  </a:lnTo>
                  <a:lnTo>
                    <a:pt x="1875" y="817"/>
                  </a:lnTo>
                  <a:lnTo>
                    <a:pt x="1872" y="809"/>
                  </a:lnTo>
                  <a:lnTo>
                    <a:pt x="1870" y="801"/>
                  </a:lnTo>
                  <a:lnTo>
                    <a:pt x="1866" y="792"/>
                  </a:lnTo>
                  <a:lnTo>
                    <a:pt x="1858" y="786"/>
                  </a:lnTo>
                  <a:lnTo>
                    <a:pt x="1855" y="784"/>
                  </a:lnTo>
                  <a:lnTo>
                    <a:pt x="1851" y="783"/>
                  </a:lnTo>
                  <a:lnTo>
                    <a:pt x="1847" y="781"/>
                  </a:lnTo>
                  <a:lnTo>
                    <a:pt x="1843" y="778"/>
                  </a:lnTo>
                  <a:lnTo>
                    <a:pt x="1841" y="776"/>
                  </a:lnTo>
                  <a:lnTo>
                    <a:pt x="1837" y="773"/>
                  </a:lnTo>
                  <a:lnTo>
                    <a:pt x="1835" y="769"/>
                  </a:lnTo>
                  <a:lnTo>
                    <a:pt x="1830" y="766"/>
                  </a:lnTo>
                  <a:lnTo>
                    <a:pt x="1825" y="761"/>
                  </a:lnTo>
                  <a:lnTo>
                    <a:pt x="1820" y="757"/>
                  </a:lnTo>
                  <a:lnTo>
                    <a:pt x="1815" y="755"/>
                  </a:lnTo>
                  <a:lnTo>
                    <a:pt x="1812" y="753"/>
                  </a:lnTo>
                  <a:lnTo>
                    <a:pt x="1811" y="752"/>
                  </a:lnTo>
                  <a:lnTo>
                    <a:pt x="1810" y="751"/>
                  </a:lnTo>
                  <a:lnTo>
                    <a:pt x="1810" y="750"/>
                  </a:lnTo>
                  <a:lnTo>
                    <a:pt x="1807" y="747"/>
                  </a:lnTo>
                  <a:lnTo>
                    <a:pt x="1804" y="745"/>
                  </a:lnTo>
                  <a:lnTo>
                    <a:pt x="1801" y="745"/>
                  </a:lnTo>
                  <a:lnTo>
                    <a:pt x="1802" y="748"/>
                  </a:lnTo>
                  <a:lnTo>
                    <a:pt x="1805" y="752"/>
                  </a:lnTo>
                  <a:lnTo>
                    <a:pt x="1807" y="756"/>
                  </a:lnTo>
                  <a:lnTo>
                    <a:pt x="1811" y="758"/>
                  </a:lnTo>
                  <a:lnTo>
                    <a:pt x="1816" y="761"/>
                  </a:lnTo>
                  <a:lnTo>
                    <a:pt x="1820" y="762"/>
                  </a:lnTo>
                  <a:lnTo>
                    <a:pt x="1823" y="767"/>
                  </a:lnTo>
                  <a:lnTo>
                    <a:pt x="1828" y="772"/>
                  </a:lnTo>
                  <a:lnTo>
                    <a:pt x="1832" y="777"/>
                  </a:lnTo>
                  <a:lnTo>
                    <a:pt x="1838" y="781"/>
                  </a:lnTo>
                  <a:lnTo>
                    <a:pt x="1841" y="782"/>
                  </a:lnTo>
                  <a:lnTo>
                    <a:pt x="1843" y="783"/>
                  </a:lnTo>
                  <a:lnTo>
                    <a:pt x="1847" y="784"/>
                  </a:lnTo>
                  <a:lnTo>
                    <a:pt x="1851" y="786"/>
                  </a:lnTo>
                  <a:lnTo>
                    <a:pt x="1853" y="788"/>
                  </a:lnTo>
                  <a:lnTo>
                    <a:pt x="1856" y="791"/>
                  </a:lnTo>
                  <a:lnTo>
                    <a:pt x="1857" y="793"/>
                  </a:lnTo>
                  <a:lnTo>
                    <a:pt x="1858" y="796"/>
                  </a:lnTo>
                  <a:lnTo>
                    <a:pt x="1857" y="797"/>
                  </a:lnTo>
                  <a:lnTo>
                    <a:pt x="1857" y="798"/>
                  </a:lnTo>
                  <a:lnTo>
                    <a:pt x="1856" y="799"/>
                  </a:lnTo>
                  <a:lnTo>
                    <a:pt x="1853" y="799"/>
                  </a:lnTo>
                  <a:lnTo>
                    <a:pt x="1852" y="801"/>
                  </a:lnTo>
                  <a:lnTo>
                    <a:pt x="1851" y="802"/>
                  </a:lnTo>
                  <a:lnTo>
                    <a:pt x="1850" y="803"/>
                  </a:lnTo>
                  <a:lnTo>
                    <a:pt x="1848" y="804"/>
                  </a:lnTo>
                  <a:lnTo>
                    <a:pt x="1846" y="804"/>
                  </a:lnTo>
                  <a:lnTo>
                    <a:pt x="1843" y="804"/>
                  </a:lnTo>
                  <a:lnTo>
                    <a:pt x="1843" y="804"/>
                  </a:lnTo>
                  <a:lnTo>
                    <a:pt x="1842" y="803"/>
                  </a:lnTo>
                  <a:lnTo>
                    <a:pt x="1840" y="802"/>
                  </a:lnTo>
                  <a:lnTo>
                    <a:pt x="1838" y="802"/>
                  </a:lnTo>
                  <a:lnTo>
                    <a:pt x="1837" y="801"/>
                  </a:lnTo>
                  <a:lnTo>
                    <a:pt x="1836" y="801"/>
                  </a:lnTo>
                  <a:lnTo>
                    <a:pt x="1836" y="802"/>
                  </a:lnTo>
                  <a:lnTo>
                    <a:pt x="1837" y="804"/>
                  </a:lnTo>
                  <a:lnTo>
                    <a:pt x="1840" y="807"/>
                  </a:lnTo>
                  <a:lnTo>
                    <a:pt x="1843" y="809"/>
                  </a:lnTo>
                  <a:lnTo>
                    <a:pt x="1846" y="812"/>
                  </a:lnTo>
                  <a:lnTo>
                    <a:pt x="1850" y="813"/>
                  </a:lnTo>
                  <a:lnTo>
                    <a:pt x="1851" y="814"/>
                  </a:lnTo>
                  <a:lnTo>
                    <a:pt x="1853" y="817"/>
                  </a:lnTo>
                  <a:lnTo>
                    <a:pt x="1855" y="818"/>
                  </a:lnTo>
                  <a:lnTo>
                    <a:pt x="1855" y="819"/>
                  </a:lnTo>
                  <a:lnTo>
                    <a:pt x="1855" y="819"/>
                  </a:lnTo>
                  <a:lnTo>
                    <a:pt x="1853" y="820"/>
                  </a:lnTo>
                  <a:lnTo>
                    <a:pt x="1852" y="820"/>
                  </a:lnTo>
                  <a:lnTo>
                    <a:pt x="1850" y="820"/>
                  </a:lnTo>
                  <a:lnTo>
                    <a:pt x="1848" y="820"/>
                  </a:lnTo>
                  <a:lnTo>
                    <a:pt x="1847" y="819"/>
                  </a:lnTo>
                  <a:lnTo>
                    <a:pt x="1846" y="819"/>
                  </a:lnTo>
                  <a:lnTo>
                    <a:pt x="1846" y="822"/>
                  </a:lnTo>
                  <a:lnTo>
                    <a:pt x="1846" y="823"/>
                  </a:lnTo>
                  <a:lnTo>
                    <a:pt x="1847" y="824"/>
                  </a:lnTo>
                  <a:lnTo>
                    <a:pt x="1850" y="827"/>
                  </a:lnTo>
                  <a:lnTo>
                    <a:pt x="1851" y="827"/>
                  </a:lnTo>
                  <a:lnTo>
                    <a:pt x="1851" y="828"/>
                  </a:lnTo>
                  <a:lnTo>
                    <a:pt x="1853" y="830"/>
                  </a:lnTo>
                  <a:lnTo>
                    <a:pt x="1855" y="833"/>
                  </a:lnTo>
                  <a:lnTo>
                    <a:pt x="1856" y="835"/>
                  </a:lnTo>
                  <a:lnTo>
                    <a:pt x="1860" y="838"/>
                  </a:lnTo>
                  <a:lnTo>
                    <a:pt x="1862" y="839"/>
                  </a:lnTo>
                  <a:lnTo>
                    <a:pt x="1865" y="839"/>
                  </a:lnTo>
                  <a:lnTo>
                    <a:pt x="1868" y="838"/>
                  </a:lnTo>
                  <a:lnTo>
                    <a:pt x="1870" y="838"/>
                  </a:lnTo>
                  <a:lnTo>
                    <a:pt x="1872" y="838"/>
                  </a:lnTo>
                  <a:lnTo>
                    <a:pt x="1875" y="838"/>
                  </a:lnTo>
                  <a:lnTo>
                    <a:pt x="1880" y="842"/>
                  </a:lnTo>
                  <a:lnTo>
                    <a:pt x="1884" y="845"/>
                  </a:lnTo>
                  <a:lnTo>
                    <a:pt x="1891" y="848"/>
                  </a:lnTo>
                  <a:lnTo>
                    <a:pt x="1893" y="849"/>
                  </a:lnTo>
                  <a:lnTo>
                    <a:pt x="1896" y="852"/>
                  </a:lnTo>
                  <a:lnTo>
                    <a:pt x="1901" y="854"/>
                  </a:lnTo>
                  <a:lnTo>
                    <a:pt x="1903" y="857"/>
                  </a:lnTo>
                  <a:lnTo>
                    <a:pt x="1907" y="858"/>
                  </a:lnTo>
                  <a:lnTo>
                    <a:pt x="1909" y="860"/>
                  </a:lnTo>
                  <a:lnTo>
                    <a:pt x="1912" y="863"/>
                  </a:lnTo>
                  <a:lnTo>
                    <a:pt x="1913" y="865"/>
                  </a:lnTo>
                  <a:lnTo>
                    <a:pt x="1914" y="869"/>
                  </a:lnTo>
                  <a:lnTo>
                    <a:pt x="1913" y="871"/>
                  </a:lnTo>
                  <a:lnTo>
                    <a:pt x="1912" y="874"/>
                  </a:lnTo>
                  <a:lnTo>
                    <a:pt x="1909" y="876"/>
                  </a:lnTo>
                  <a:lnTo>
                    <a:pt x="1907" y="878"/>
                  </a:lnTo>
                  <a:lnTo>
                    <a:pt x="1903" y="880"/>
                  </a:lnTo>
                  <a:lnTo>
                    <a:pt x="1901" y="881"/>
                  </a:lnTo>
                  <a:lnTo>
                    <a:pt x="1899" y="883"/>
                  </a:lnTo>
                  <a:lnTo>
                    <a:pt x="1898" y="885"/>
                  </a:lnTo>
                  <a:lnTo>
                    <a:pt x="1897" y="889"/>
                  </a:lnTo>
                  <a:lnTo>
                    <a:pt x="1896" y="893"/>
                  </a:lnTo>
                  <a:lnTo>
                    <a:pt x="1893" y="895"/>
                  </a:lnTo>
                  <a:lnTo>
                    <a:pt x="1892" y="895"/>
                  </a:lnTo>
                  <a:lnTo>
                    <a:pt x="1889" y="896"/>
                  </a:lnTo>
                  <a:lnTo>
                    <a:pt x="1887" y="896"/>
                  </a:lnTo>
                  <a:lnTo>
                    <a:pt x="1884" y="896"/>
                  </a:lnTo>
                  <a:lnTo>
                    <a:pt x="1882" y="898"/>
                  </a:lnTo>
                  <a:lnTo>
                    <a:pt x="1878" y="904"/>
                  </a:lnTo>
                  <a:lnTo>
                    <a:pt x="1875" y="911"/>
                  </a:lnTo>
                  <a:lnTo>
                    <a:pt x="1871" y="917"/>
                  </a:lnTo>
                  <a:lnTo>
                    <a:pt x="1866" y="922"/>
                  </a:lnTo>
                  <a:lnTo>
                    <a:pt x="1858" y="924"/>
                  </a:lnTo>
                  <a:lnTo>
                    <a:pt x="1851" y="922"/>
                  </a:lnTo>
                  <a:lnTo>
                    <a:pt x="1841" y="924"/>
                  </a:lnTo>
                  <a:lnTo>
                    <a:pt x="1833" y="926"/>
                  </a:lnTo>
                  <a:lnTo>
                    <a:pt x="1831" y="926"/>
                  </a:lnTo>
                  <a:lnTo>
                    <a:pt x="1827" y="926"/>
                  </a:lnTo>
                  <a:lnTo>
                    <a:pt x="1825" y="927"/>
                  </a:lnTo>
                  <a:lnTo>
                    <a:pt x="1822" y="929"/>
                  </a:lnTo>
                  <a:lnTo>
                    <a:pt x="1820" y="930"/>
                  </a:lnTo>
                  <a:lnTo>
                    <a:pt x="1817" y="931"/>
                  </a:lnTo>
                  <a:lnTo>
                    <a:pt x="1815" y="934"/>
                  </a:lnTo>
                  <a:lnTo>
                    <a:pt x="1812" y="935"/>
                  </a:lnTo>
                  <a:lnTo>
                    <a:pt x="1809" y="936"/>
                  </a:lnTo>
                  <a:lnTo>
                    <a:pt x="1806" y="936"/>
                  </a:lnTo>
                  <a:lnTo>
                    <a:pt x="1802" y="935"/>
                  </a:lnTo>
                  <a:lnTo>
                    <a:pt x="1799" y="932"/>
                  </a:lnTo>
                  <a:lnTo>
                    <a:pt x="1796" y="929"/>
                  </a:lnTo>
                  <a:lnTo>
                    <a:pt x="1792" y="925"/>
                  </a:lnTo>
                  <a:lnTo>
                    <a:pt x="1790" y="921"/>
                  </a:lnTo>
                  <a:lnTo>
                    <a:pt x="1786" y="919"/>
                  </a:lnTo>
                  <a:lnTo>
                    <a:pt x="1784" y="916"/>
                  </a:lnTo>
                  <a:lnTo>
                    <a:pt x="1782" y="920"/>
                  </a:lnTo>
                  <a:lnTo>
                    <a:pt x="1782" y="924"/>
                  </a:lnTo>
                  <a:lnTo>
                    <a:pt x="1784" y="926"/>
                  </a:lnTo>
                  <a:lnTo>
                    <a:pt x="1785" y="929"/>
                  </a:lnTo>
                  <a:lnTo>
                    <a:pt x="1786" y="931"/>
                  </a:lnTo>
                  <a:lnTo>
                    <a:pt x="1789" y="935"/>
                  </a:lnTo>
                  <a:lnTo>
                    <a:pt x="1789" y="937"/>
                  </a:lnTo>
                  <a:lnTo>
                    <a:pt x="1790" y="939"/>
                  </a:lnTo>
                  <a:lnTo>
                    <a:pt x="1789" y="941"/>
                  </a:lnTo>
                  <a:lnTo>
                    <a:pt x="1786" y="942"/>
                  </a:lnTo>
                  <a:lnTo>
                    <a:pt x="1784" y="945"/>
                  </a:lnTo>
                  <a:lnTo>
                    <a:pt x="1780" y="947"/>
                  </a:lnTo>
                  <a:lnTo>
                    <a:pt x="1775" y="949"/>
                  </a:lnTo>
                  <a:lnTo>
                    <a:pt x="1770" y="950"/>
                  </a:lnTo>
                  <a:lnTo>
                    <a:pt x="1767" y="951"/>
                  </a:lnTo>
                  <a:lnTo>
                    <a:pt x="1765" y="952"/>
                  </a:lnTo>
                  <a:lnTo>
                    <a:pt x="1765" y="955"/>
                  </a:lnTo>
                  <a:lnTo>
                    <a:pt x="1765" y="956"/>
                  </a:lnTo>
                  <a:lnTo>
                    <a:pt x="1765" y="960"/>
                  </a:lnTo>
                  <a:lnTo>
                    <a:pt x="1765" y="962"/>
                  </a:lnTo>
                  <a:lnTo>
                    <a:pt x="1765" y="973"/>
                  </a:lnTo>
                  <a:lnTo>
                    <a:pt x="1764" y="983"/>
                  </a:lnTo>
                  <a:lnTo>
                    <a:pt x="1762" y="991"/>
                  </a:lnTo>
                  <a:lnTo>
                    <a:pt x="1762" y="995"/>
                  </a:lnTo>
                  <a:lnTo>
                    <a:pt x="1761" y="997"/>
                  </a:lnTo>
                  <a:lnTo>
                    <a:pt x="1760" y="998"/>
                  </a:lnTo>
                  <a:lnTo>
                    <a:pt x="1757" y="1000"/>
                  </a:lnTo>
                  <a:lnTo>
                    <a:pt x="1756" y="1001"/>
                  </a:lnTo>
                  <a:lnTo>
                    <a:pt x="1755" y="1002"/>
                  </a:lnTo>
                  <a:lnTo>
                    <a:pt x="1751" y="1003"/>
                  </a:lnTo>
                  <a:lnTo>
                    <a:pt x="1750" y="1006"/>
                  </a:lnTo>
                  <a:lnTo>
                    <a:pt x="1747" y="1008"/>
                  </a:lnTo>
                  <a:lnTo>
                    <a:pt x="1747" y="1011"/>
                  </a:lnTo>
                  <a:lnTo>
                    <a:pt x="1746" y="1014"/>
                  </a:lnTo>
                  <a:lnTo>
                    <a:pt x="1744" y="1017"/>
                  </a:lnTo>
                  <a:lnTo>
                    <a:pt x="1741" y="1019"/>
                  </a:lnTo>
                  <a:lnTo>
                    <a:pt x="1736" y="1023"/>
                  </a:lnTo>
                  <a:lnTo>
                    <a:pt x="1735" y="1023"/>
                  </a:lnTo>
                  <a:lnTo>
                    <a:pt x="1733" y="1022"/>
                  </a:lnTo>
                  <a:lnTo>
                    <a:pt x="1731" y="1022"/>
                  </a:lnTo>
                  <a:lnTo>
                    <a:pt x="1729" y="1021"/>
                  </a:lnTo>
                  <a:lnTo>
                    <a:pt x="1728" y="1019"/>
                  </a:lnTo>
                  <a:lnTo>
                    <a:pt x="1726" y="1019"/>
                  </a:lnTo>
                  <a:lnTo>
                    <a:pt x="1724" y="1022"/>
                  </a:lnTo>
                  <a:lnTo>
                    <a:pt x="1723" y="1023"/>
                  </a:lnTo>
                  <a:lnTo>
                    <a:pt x="1723" y="1024"/>
                  </a:lnTo>
                  <a:lnTo>
                    <a:pt x="1721" y="1027"/>
                  </a:lnTo>
                  <a:lnTo>
                    <a:pt x="1721" y="1028"/>
                  </a:lnTo>
                  <a:lnTo>
                    <a:pt x="1720" y="1028"/>
                  </a:lnTo>
                  <a:lnTo>
                    <a:pt x="1718" y="1028"/>
                  </a:lnTo>
                  <a:lnTo>
                    <a:pt x="1715" y="1027"/>
                  </a:lnTo>
                  <a:lnTo>
                    <a:pt x="1713" y="1026"/>
                  </a:lnTo>
                  <a:lnTo>
                    <a:pt x="1710" y="1024"/>
                  </a:lnTo>
                  <a:lnTo>
                    <a:pt x="1708" y="1022"/>
                  </a:lnTo>
                  <a:lnTo>
                    <a:pt x="1706" y="1019"/>
                  </a:lnTo>
                  <a:lnTo>
                    <a:pt x="1708" y="1017"/>
                  </a:lnTo>
                  <a:lnTo>
                    <a:pt x="1708" y="1016"/>
                  </a:lnTo>
                  <a:lnTo>
                    <a:pt x="1709" y="1013"/>
                  </a:lnTo>
                  <a:lnTo>
                    <a:pt x="1710" y="1011"/>
                  </a:lnTo>
                  <a:lnTo>
                    <a:pt x="1710" y="1007"/>
                  </a:lnTo>
                  <a:lnTo>
                    <a:pt x="1710" y="1006"/>
                  </a:lnTo>
                  <a:lnTo>
                    <a:pt x="1709" y="1005"/>
                  </a:lnTo>
                  <a:lnTo>
                    <a:pt x="1708" y="1005"/>
                  </a:lnTo>
                  <a:lnTo>
                    <a:pt x="1705" y="1005"/>
                  </a:lnTo>
                  <a:lnTo>
                    <a:pt x="1704" y="1005"/>
                  </a:lnTo>
                  <a:lnTo>
                    <a:pt x="1703" y="1006"/>
                  </a:lnTo>
                  <a:lnTo>
                    <a:pt x="1703" y="1007"/>
                  </a:lnTo>
                  <a:lnTo>
                    <a:pt x="1701" y="1011"/>
                  </a:lnTo>
                  <a:lnTo>
                    <a:pt x="1701" y="1014"/>
                  </a:lnTo>
                  <a:lnTo>
                    <a:pt x="1701" y="1018"/>
                  </a:lnTo>
                  <a:lnTo>
                    <a:pt x="1701" y="1021"/>
                  </a:lnTo>
                  <a:lnTo>
                    <a:pt x="1700" y="1022"/>
                  </a:lnTo>
                  <a:lnTo>
                    <a:pt x="1698" y="1024"/>
                  </a:lnTo>
                  <a:lnTo>
                    <a:pt x="1694" y="1026"/>
                  </a:lnTo>
                  <a:lnTo>
                    <a:pt x="1693" y="1026"/>
                  </a:lnTo>
                  <a:lnTo>
                    <a:pt x="1690" y="1028"/>
                  </a:lnTo>
                  <a:lnTo>
                    <a:pt x="1689" y="1029"/>
                  </a:lnTo>
                  <a:lnTo>
                    <a:pt x="1686" y="1031"/>
                  </a:lnTo>
                  <a:lnTo>
                    <a:pt x="1684" y="1031"/>
                  </a:lnTo>
                  <a:lnTo>
                    <a:pt x="1680" y="1031"/>
                  </a:lnTo>
                  <a:lnTo>
                    <a:pt x="1678" y="1032"/>
                  </a:lnTo>
                  <a:lnTo>
                    <a:pt x="1675" y="1033"/>
                  </a:lnTo>
                  <a:lnTo>
                    <a:pt x="1674" y="1036"/>
                  </a:lnTo>
                  <a:lnTo>
                    <a:pt x="1673" y="1038"/>
                  </a:lnTo>
                  <a:lnTo>
                    <a:pt x="1673" y="1039"/>
                  </a:lnTo>
                  <a:lnTo>
                    <a:pt x="1673" y="1042"/>
                  </a:lnTo>
                  <a:lnTo>
                    <a:pt x="1671" y="1044"/>
                  </a:lnTo>
                  <a:lnTo>
                    <a:pt x="1671" y="1046"/>
                  </a:lnTo>
                  <a:lnTo>
                    <a:pt x="1670" y="1047"/>
                  </a:lnTo>
                  <a:lnTo>
                    <a:pt x="1669" y="1048"/>
                  </a:lnTo>
                  <a:lnTo>
                    <a:pt x="1668" y="1048"/>
                  </a:lnTo>
                  <a:lnTo>
                    <a:pt x="1666" y="1049"/>
                  </a:lnTo>
                  <a:lnTo>
                    <a:pt x="1665" y="1051"/>
                  </a:lnTo>
                  <a:lnTo>
                    <a:pt x="1665" y="1052"/>
                  </a:lnTo>
                  <a:lnTo>
                    <a:pt x="1668" y="1052"/>
                  </a:lnTo>
                  <a:lnTo>
                    <a:pt x="1669" y="1053"/>
                  </a:lnTo>
                  <a:lnTo>
                    <a:pt x="1671" y="1056"/>
                  </a:lnTo>
                  <a:lnTo>
                    <a:pt x="1673" y="1057"/>
                  </a:lnTo>
                  <a:lnTo>
                    <a:pt x="1674" y="1059"/>
                  </a:lnTo>
                  <a:lnTo>
                    <a:pt x="1671" y="1060"/>
                  </a:lnTo>
                  <a:lnTo>
                    <a:pt x="1669" y="1060"/>
                  </a:lnTo>
                  <a:lnTo>
                    <a:pt x="1666" y="1059"/>
                  </a:lnTo>
                  <a:lnTo>
                    <a:pt x="1665" y="1059"/>
                  </a:lnTo>
                  <a:lnTo>
                    <a:pt x="1663" y="1059"/>
                  </a:lnTo>
                  <a:lnTo>
                    <a:pt x="1662" y="1059"/>
                  </a:lnTo>
                  <a:lnTo>
                    <a:pt x="1659" y="1060"/>
                  </a:lnTo>
                  <a:lnTo>
                    <a:pt x="1657" y="1062"/>
                  </a:lnTo>
                  <a:lnTo>
                    <a:pt x="1654" y="1063"/>
                  </a:lnTo>
                  <a:lnTo>
                    <a:pt x="1654" y="1065"/>
                  </a:lnTo>
                  <a:lnTo>
                    <a:pt x="1654" y="1068"/>
                  </a:lnTo>
                  <a:lnTo>
                    <a:pt x="1655" y="1070"/>
                  </a:lnTo>
                  <a:lnTo>
                    <a:pt x="1658" y="1074"/>
                  </a:lnTo>
                  <a:lnTo>
                    <a:pt x="1660" y="1075"/>
                  </a:lnTo>
                  <a:lnTo>
                    <a:pt x="1663" y="1077"/>
                  </a:lnTo>
                  <a:lnTo>
                    <a:pt x="1664" y="1079"/>
                  </a:lnTo>
                  <a:lnTo>
                    <a:pt x="1666" y="1080"/>
                  </a:lnTo>
                  <a:lnTo>
                    <a:pt x="1668" y="1082"/>
                  </a:lnTo>
                  <a:lnTo>
                    <a:pt x="1669" y="1084"/>
                  </a:lnTo>
                  <a:lnTo>
                    <a:pt x="1668" y="1085"/>
                  </a:lnTo>
                  <a:lnTo>
                    <a:pt x="1666" y="1087"/>
                  </a:lnTo>
                  <a:lnTo>
                    <a:pt x="1663" y="1088"/>
                  </a:lnTo>
                  <a:lnTo>
                    <a:pt x="1662" y="1089"/>
                  </a:lnTo>
                  <a:lnTo>
                    <a:pt x="1660" y="1092"/>
                  </a:lnTo>
                  <a:lnTo>
                    <a:pt x="1660" y="1094"/>
                  </a:lnTo>
                  <a:lnTo>
                    <a:pt x="1660" y="1098"/>
                  </a:lnTo>
                  <a:lnTo>
                    <a:pt x="1662" y="1100"/>
                  </a:lnTo>
                  <a:lnTo>
                    <a:pt x="1663" y="1103"/>
                  </a:lnTo>
                  <a:lnTo>
                    <a:pt x="1668" y="1109"/>
                  </a:lnTo>
                  <a:lnTo>
                    <a:pt x="1669" y="1116"/>
                  </a:lnTo>
                  <a:lnTo>
                    <a:pt x="1668" y="1124"/>
                  </a:lnTo>
                  <a:lnTo>
                    <a:pt x="1666" y="1129"/>
                  </a:lnTo>
                  <a:lnTo>
                    <a:pt x="1664" y="1134"/>
                  </a:lnTo>
                  <a:lnTo>
                    <a:pt x="1662" y="1138"/>
                  </a:lnTo>
                  <a:lnTo>
                    <a:pt x="1658" y="1140"/>
                  </a:lnTo>
                  <a:lnTo>
                    <a:pt x="1657" y="1141"/>
                  </a:lnTo>
                  <a:lnTo>
                    <a:pt x="1655" y="1145"/>
                  </a:lnTo>
                  <a:lnTo>
                    <a:pt x="1655" y="1149"/>
                  </a:lnTo>
                  <a:lnTo>
                    <a:pt x="1655" y="1154"/>
                  </a:lnTo>
                  <a:lnTo>
                    <a:pt x="1655" y="1157"/>
                  </a:lnTo>
                  <a:lnTo>
                    <a:pt x="1655" y="1160"/>
                  </a:lnTo>
                  <a:lnTo>
                    <a:pt x="1655" y="1162"/>
                  </a:lnTo>
                  <a:lnTo>
                    <a:pt x="1654" y="1164"/>
                  </a:lnTo>
                  <a:lnTo>
                    <a:pt x="1652" y="1164"/>
                  </a:lnTo>
                  <a:lnTo>
                    <a:pt x="1649" y="1164"/>
                  </a:lnTo>
                  <a:lnTo>
                    <a:pt x="1647" y="1164"/>
                  </a:lnTo>
                  <a:lnTo>
                    <a:pt x="1644" y="1165"/>
                  </a:lnTo>
                  <a:lnTo>
                    <a:pt x="1643" y="1165"/>
                  </a:lnTo>
                  <a:lnTo>
                    <a:pt x="1640" y="1166"/>
                  </a:lnTo>
                  <a:lnTo>
                    <a:pt x="1639" y="1169"/>
                  </a:lnTo>
                  <a:lnTo>
                    <a:pt x="1640" y="1175"/>
                  </a:lnTo>
                  <a:lnTo>
                    <a:pt x="1643" y="1182"/>
                  </a:lnTo>
                  <a:lnTo>
                    <a:pt x="1645" y="1189"/>
                  </a:lnTo>
                  <a:lnTo>
                    <a:pt x="1648" y="1201"/>
                  </a:lnTo>
                  <a:lnTo>
                    <a:pt x="1650" y="1212"/>
                  </a:lnTo>
                  <a:lnTo>
                    <a:pt x="1650" y="1216"/>
                  </a:lnTo>
                  <a:lnTo>
                    <a:pt x="1650" y="1218"/>
                  </a:lnTo>
                  <a:lnTo>
                    <a:pt x="1649" y="1222"/>
                  </a:lnTo>
                  <a:lnTo>
                    <a:pt x="1648" y="1225"/>
                  </a:lnTo>
                  <a:lnTo>
                    <a:pt x="1647" y="1227"/>
                  </a:lnTo>
                  <a:lnTo>
                    <a:pt x="1645" y="1231"/>
                  </a:lnTo>
                  <a:lnTo>
                    <a:pt x="1642" y="1237"/>
                  </a:lnTo>
                  <a:lnTo>
                    <a:pt x="1640" y="1243"/>
                  </a:lnTo>
                  <a:lnTo>
                    <a:pt x="1639" y="1252"/>
                  </a:lnTo>
                  <a:lnTo>
                    <a:pt x="1640" y="1257"/>
                  </a:lnTo>
                  <a:lnTo>
                    <a:pt x="1640" y="1264"/>
                  </a:lnTo>
                  <a:lnTo>
                    <a:pt x="1640" y="1272"/>
                  </a:lnTo>
                  <a:lnTo>
                    <a:pt x="1640" y="1279"/>
                  </a:lnTo>
                  <a:lnTo>
                    <a:pt x="1639" y="1286"/>
                  </a:lnTo>
                  <a:lnTo>
                    <a:pt x="1637" y="1288"/>
                  </a:lnTo>
                  <a:lnTo>
                    <a:pt x="1632" y="1286"/>
                  </a:lnTo>
                  <a:lnTo>
                    <a:pt x="1629" y="1283"/>
                  </a:lnTo>
                  <a:lnTo>
                    <a:pt x="1625" y="1281"/>
                  </a:lnTo>
                  <a:lnTo>
                    <a:pt x="1623" y="1279"/>
                  </a:lnTo>
                  <a:lnTo>
                    <a:pt x="1619" y="1281"/>
                  </a:lnTo>
                  <a:lnTo>
                    <a:pt x="1617" y="1283"/>
                  </a:lnTo>
                  <a:lnTo>
                    <a:pt x="1615" y="1284"/>
                  </a:lnTo>
                  <a:lnTo>
                    <a:pt x="1614" y="1286"/>
                  </a:lnTo>
                  <a:lnTo>
                    <a:pt x="1613" y="1288"/>
                  </a:lnTo>
                  <a:lnTo>
                    <a:pt x="1612" y="1289"/>
                  </a:lnTo>
                  <a:lnTo>
                    <a:pt x="1610" y="1291"/>
                  </a:lnTo>
                  <a:lnTo>
                    <a:pt x="1609" y="1291"/>
                  </a:lnTo>
                  <a:lnTo>
                    <a:pt x="1608" y="1291"/>
                  </a:lnTo>
                  <a:lnTo>
                    <a:pt x="1605" y="1288"/>
                  </a:lnTo>
                  <a:lnTo>
                    <a:pt x="1603" y="1286"/>
                  </a:lnTo>
                  <a:lnTo>
                    <a:pt x="1602" y="1283"/>
                  </a:lnTo>
                  <a:lnTo>
                    <a:pt x="1600" y="1279"/>
                  </a:lnTo>
                  <a:lnTo>
                    <a:pt x="1602" y="1277"/>
                  </a:lnTo>
                  <a:lnTo>
                    <a:pt x="1602" y="1273"/>
                  </a:lnTo>
                  <a:lnTo>
                    <a:pt x="1600" y="1269"/>
                  </a:lnTo>
                  <a:lnTo>
                    <a:pt x="1599" y="1268"/>
                  </a:lnTo>
                  <a:lnTo>
                    <a:pt x="1598" y="1267"/>
                  </a:lnTo>
                  <a:lnTo>
                    <a:pt x="1595" y="1266"/>
                  </a:lnTo>
                  <a:lnTo>
                    <a:pt x="1593" y="1264"/>
                  </a:lnTo>
                  <a:lnTo>
                    <a:pt x="1591" y="1263"/>
                  </a:lnTo>
                  <a:lnTo>
                    <a:pt x="1589" y="1263"/>
                  </a:lnTo>
                  <a:lnTo>
                    <a:pt x="1587" y="1262"/>
                  </a:lnTo>
                  <a:lnTo>
                    <a:pt x="1584" y="1261"/>
                  </a:lnTo>
                  <a:lnTo>
                    <a:pt x="1583" y="1258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79" y="1250"/>
                  </a:lnTo>
                  <a:lnTo>
                    <a:pt x="1578" y="1247"/>
                  </a:lnTo>
                  <a:lnTo>
                    <a:pt x="1576" y="1246"/>
                  </a:lnTo>
                  <a:lnTo>
                    <a:pt x="1573" y="1245"/>
                  </a:lnTo>
                  <a:lnTo>
                    <a:pt x="1569" y="1245"/>
                  </a:lnTo>
                  <a:lnTo>
                    <a:pt x="1567" y="1243"/>
                  </a:lnTo>
                  <a:lnTo>
                    <a:pt x="1564" y="1243"/>
                  </a:lnTo>
                  <a:lnTo>
                    <a:pt x="1561" y="1243"/>
                  </a:lnTo>
                  <a:lnTo>
                    <a:pt x="1558" y="1243"/>
                  </a:lnTo>
                  <a:lnTo>
                    <a:pt x="1557" y="1245"/>
                  </a:lnTo>
                  <a:lnTo>
                    <a:pt x="1556" y="1246"/>
                  </a:lnTo>
                  <a:lnTo>
                    <a:pt x="1554" y="1248"/>
                  </a:lnTo>
                  <a:lnTo>
                    <a:pt x="1553" y="1250"/>
                  </a:lnTo>
                  <a:lnTo>
                    <a:pt x="1552" y="1252"/>
                  </a:lnTo>
                  <a:lnTo>
                    <a:pt x="1551" y="1254"/>
                  </a:lnTo>
                  <a:lnTo>
                    <a:pt x="1549" y="1254"/>
                  </a:lnTo>
                  <a:lnTo>
                    <a:pt x="1549" y="1254"/>
                  </a:lnTo>
                  <a:lnTo>
                    <a:pt x="1549" y="1252"/>
                  </a:lnTo>
                  <a:lnTo>
                    <a:pt x="1548" y="1250"/>
                  </a:lnTo>
                  <a:lnTo>
                    <a:pt x="1548" y="1247"/>
                  </a:lnTo>
                  <a:lnTo>
                    <a:pt x="1548" y="1243"/>
                  </a:lnTo>
                  <a:lnTo>
                    <a:pt x="1548" y="1242"/>
                  </a:lnTo>
                  <a:lnTo>
                    <a:pt x="1548" y="1241"/>
                  </a:lnTo>
                  <a:lnTo>
                    <a:pt x="1548" y="1237"/>
                  </a:lnTo>
                  <a:lnTo>
                    <a:pt x="1546" y="1235"/>
                  </a:lnTo>
                  <a:lnTo>
                    <a:pt x="1543" y="1232"/>
                  </a:lnTo>
                  <a:lnTo>
                    <a:pt x="1541" y="1231"/>
                  </a:lnTo>
                  <a:lnTo>
                    <a:pt x="1538" y="1230"/>
                  </a:lnTo>
                  <a:lnTo>
                    <a:pt x="1536" y="1228"/>
                  </a:lnTo>
                  <a:lnTo>
                    <a:pt x="1529" y="1225"/>
                  </a:lnTo>
                  <a:lnTo>
                    <a:pt x="1526" y="1220"/>
                  </a:lnTo>
                  <a:lnTo>
                    <a:pt x="1522" y="1215"/>
                  </a:lnTo>
                  <a:lnTo>
                    <a:pt x="1517" y="1204"/>
                  </a:lnTo>
                  <a:lnTo>
                    <a:pt x="1511" y="1194"/>
                  </a:lnTo>
                  <a:lnTo>
                    <a:pt x="1503" y="1181"/>
                  </a:lnTo>
                  <a:lnTo>
                    <a:pt x="1500" y="1167"/>
                  </a:lnTo>
                  <a:lnTo>
                    <a:pt x="1496" y="1154"/>
                  </a:lnTo>
                  <a:lnTo>
                    <a:pt x="1491" y="1143"/>
                  </a:lnTo>
                  <a:lnTo>
                    <a:pt x="1483" y="1129"/>
                  </a:lnTo>
                  <a:lnTo>
                    <a:pt x="1476" y="1118"/>
                  </a:lnTo>
                  <a:lnTo>
                    <a:pt x="1471" y="1104"/>
                  </a:lnTo>
                  <a:lnTo>
                    <a:pt x="1470" y="1090"/>
                  </a:lnTo>
                  <a:lnTo>
                    <a:pt x="1471" y="1085"/>
                  </a:lnTo>
                  <a:lnTo>
                    <a:pt x="1475" y="1079"/>
                  </a:lnTo>
                  <a:lnTo>
                    <a:pt x="1477" y="1072"/>
                  </a:lnTo>
                  <a:lnTo>
                    <a:pt x="1480" y="1064"/>
                  </a:lnTo>
                  <a:lnTo>
                    <a:pt x="1480" y="1059"/>
                  </a:lnTo>
                  <a:lnTo>
                    <a:pt x="1475" y="1057"/>
                  </a:lnTo>
                  <a:lnTo>
                    <a:pt x="1471" y="1057"/>
                  </a:lnTo>
                  <a:lnTo>
                    <a:pt x="1468" y="1059"/>
                  </a:lnTo>
                  <a:lnTo>
                    <a:pt x="1467" y="1060"/>
                  </a:lnTo>
                  <a:lnTo>
                    <a:pt x="1465" y="1064"/>
                  </a:lnTo>
                  <a:lnTo>
                    <a:pt x="1463" y="1067"/>
                  </a:lnTo>
                  <a:lnTo>
                    <a:pt x="1462" y="1069"/>
                  </a:lnTo>
                  <a:lnTo>
                    <a:pt x="1461" y="1070"/>
                  </a:lnTo>
                  <a:lnTo>
                    <a:pt x="1460" y="1073"/>
                  </a:lnTo>
                  <a:lnTo>
                    <a:pt x="1458" y="1074"/>
                  </a:lnTo>
                  <a:lnTo>
                    <a:pt x="1457" y="1075"/>
                  </a:lnTo>
                  <a:lnTo>
                    <a:pt x="1456" y="1077"/>
                  </a:lnTo>
                  <a:lnTo>
                    <a:pt x="1453" y="1077"/>
                  </a:lnTo>
                  <a:lnTo>
                    <a:pt x="1451" y="1074"/>
                  </a:lnTo>
                  <a:lnTo>
                    <a:pt x="1451" y="1063"/>
                  </a:lnTo>
                  <a:lnTo>
                    <a:pt x="1451" y="1052"/>
                  </a:lnTo>
                  <a:lnTo>
                    <a:pt x="1447" y="1036"/>
                  </a:lnTo>
                  <a:lnTo>
                    <a:pt x="1444" y="1023"/>
                  </a:lnTo>
                  <a:lnTo>
                    <a:pt x="1441" y="1013"/>
                  </a:lnTo>
                  <a:lnTo>
                    <a:pt x="1439" y="1007"/>
                  </a:lnTo>
                  <a:lnTo>
                    <a:pt x="1434" y="1000"/>
                  </a:lnTo>
                  <a:lnTo>
                    <a:pt x="1417" y="976"/>
                  </a:lnTo>
                  <a:lnTo>
                    <a:pt x="1415" y="968"/>
                  </a:lnTo>
                  <a:lnTo>
                    <a:pt x="1415" y="962"/>
                  </a:lnTo>
                  <a:lnTo>
                    <a:pt x="1417" y="955"/>
                  </a:lnTo>
                  <a:lnTo>
                    <a:pt x="1419" y="952"/>
                  </a:lnTo>
                  <a:lnTo>
                    <a:pt x="1420" y="950"/>
                  </a:lnTo>
                  <a:lnTo>
                    <a:pt x="1421" y="947"/>
                  </a:lnTo>
                  <a:lnTo>
                    <a:pt x="1422" y="945"/>
                  </a:lnTo>
                  <a:lnTo>
                    <a:pt x="1422" y="942"/>
                  </a:lnTo>
                  <a:lnTo>
                    <a:pt x="1417" y="941"/>
                  </a:lnTo>
                  <a:lnTo>
                    <a:pt x="1411" y="939"/>
                  </a:lnTo>
                  <a:lnTo>
                    <a:pt x="1407" y="935"/>
                  </a:lnTo>
                  <a:lnTo>
                    <a:pt x="1405" y="931"/>
                  </a:lnTo>
                  <a:lnTo>
                    <a:pt x="1404" y="930"/>
                  </a:lnTo>
                  <a:lnTo>
                    <a:pt x="1402" y="929"/>
                  </a:lnTo>
                  <a:lnTo>
                    <a:pt x="1401" y="927"/>
                  </a:lnTo>
                  <a:lnTo>
                    <a:pt x="1401" y="926"/>
                  </a:lnTo>
                  <a:lnTo>
                    <a:pt x="1401" y="926"/>
                  </a:lnTo>
                  <a:lnTo>
                    <a:pt x="1402" y="926"/>
                  </a:lnTo>
                  <a:lnTo>
                    <a:pt x="1405" y="926"/>
                  </a:lnTo>
                  <a:lnTo>
                    <a:pt x="1407" y="926"/>
                  </a:lnTo>
                  <a:lnTo>
                    <a:pt x="1410" y="925"/>
                  </a:lnTo>
                  <a:lnTo>
                    <a:pt x="1411" y="924"/>
                  </a:lnTo>
                  <a:lnTo>
                    <a:pt x="1411" y="921"/>
                  </a:lnTo>
                  <a:lnTo>
                    <a:pt x="1410" y="919"/>
                  </a:lnTo>
                  <a:lnTo>
                    <a:pt x="1407" y="915"/>
                  </a:lnTo>
                  <a:lnTo>
                    <a:pt x="1406" y="912"/>
                  </a:lnTo>
                  <a:lnTo>
                    <a:pt x="1406" y="909"/>
                  </a:lnTo>
                  <a:lnTo>
                    <a:pt x="1406" y="906"/>
                  </a:lnTo>
                  <a:lnTo>
                    <a:pt x="1405" y="903"/>
                  </a:lnTo>
                  <a:lnTo>
                    <a:pt x="1402" y="901"/>
                  </a:lnTo>
                  <a:lnTo>
                    <a:pt x="1400" y="900"/>
                  </a:lnTo>
                  <a:lnTo>
                    <a:pt x="1399" y="898"/>
                  </a:lnTo>
                  <a:lnTo>
                    <a:pt x="1397" y="895"/>
                  </a:lnTo>
                  <a:lnTo>
                    <a:pt x="1397" y="894"/>
                  </a:lnTo>
                  <a:lnTo>
                    <a:pt x="1397" y="891"/>
                  </a:lnTo>
                  <a:lnTo>
                    <a:pt x="1399" y="890"/>
                  </a:lnTo>
                  <a:lnTo>
                    <a:pt x="1404" y="886"/>
                  </a:lnTo>
                  <a:lnTo>
                    <a:pt x="1407" y="885"/>
                  </a:lnTo>
                  <a:lnTo>
                    <a:pt x="1410" y="884"/>
                  </a:lnTo>
                  <a:lnTo>
                    <a:pt x="1412" y="883"/>
                  </a:lnTo>
                  <a:lnTo>
                    <a:pt x="1415" y="880"/>
                  </a:lnTo>
                  <a:lnTo>
                    <a:pt x="1417" y="878"/>
                  </a:lnTo>
                  <a:lnTo>
                    <a:pt x="1421" y="878"/>
                  </a:lnTo>
                  <a:lnTo>
                    <a:pt x="1424" y="879"/>
                  </a:lnTo>
                  <a:lnTo>
                    <a:pt x="1429" y="880"/>
                  </a:lnTo>
                  <a:lnTo>
                    <a:pt x="1434" y="883"/>
                  </a:lnTo>
                  <a:lnTo>
                    <a:pt x="1441" y="883"/>
                  </a:lnTo>
                  <a:lnTo>
                    <a:pt x="1448" y="883"/>
                  </a:lnTo>
                  <a:lnTo>
                    <a:pt x="1451" y="884"/>
                  </a:lnTo>
                  <a:lnTo>
                    <a:pt x="1453" y="886"/>
                  </a:lnTo>
                  <a:lnTo>
                    <a:pt x="1456" y="889"/>
                  </a:lnTo>
                  <a:lnTo>
                    <a:pt x="1457" y="890"/>
                  </a:lnTo>
                  <a:lnTo>
                    <a:pt x="1460" y="893"/>
                  </a:lnTo>
                  <a:lnTo>
                    <a:pt x="1462" y="893"/>
                  </a:lnTo>
                  <a:lnTo>
                    <a:pt x="1463" y="893"/>
                  </a:lnTo>
                  <a:lnTo>
                    <a:pt x="1465" y="891"/>
                  </a:lnTo>
                  <a:lnTo>
                    <a:pt x="1465" y="890"/>
                  </a:lnTo>
                  <a:lnTo>
                    <a:pt x="1465" y="889"/>
                  </a:lnTo>
                  <a:lnTo>
                    <a:pt x="1463" y="888"/>
                  </a:lnTo>
                  <a:lnTo>
                    <a:pt x="1462" y="885"/>
                  </a:lnTo>
                  <a:lnTo>
                    <a:pt x="1460" y="883"/>
                  </a:lnTo>
                  <a:lnTo>
                    <a:pt x="1457" y="881"/>
                  </a:lnTo>
                  <a:lnTo>
                    <a:pt x="1455" y="880"/>
                  </a:lnTo>
                  <a:lnTo>
                    <a:pt x="1452" y="878"/>
                  </a:lnTo>
                  <a:lnTo>
                    <a:pt x="1451" y="875"/>
                  </a:lnTo>
                  <a:lnTo>
                    <a:pt x="1450" y="873"/>
                  </a:lnTo>
                  <a:lnTo>
                    <a:pt x="1450" y="870"/>
                  </a:lnTo>
                  <a:lnTo>
                    <a:pt x="1448" y="868"/>
                  </a:lnTo>
                  <a:lnTo>
                    <a:pt x="1446" y="866"/>
                  </a:lnTo>
                  <a:lnTo>
                    <a:pt x="1440" y="866"/>
                  </a:lnTo>
                  <a:lnTo>
                    <a:pt x="1432" y="869"/>
                  </a:lnTo>
                  <a:lnTo>
                    <a:pt x="1425" y="870"/>
                  </a:lnTo>
                  <a:lnTo>
                    <a:pt x="1420" y="869"/>
                  </a:lnTo>
                  <a:lnTo>
                    <a:pt x="1419" y="866"/>
                  </a:lnTo>
                  <a:lnTo>
                    <a:pt x="1419" y="864"/>
                  </a:lnTo>
                  <a:lnTo>
                    <a:pt x="1419" y="862"/>
                  </a:lnTo>
                  <a:lnTo>
                    <a:pt x="1421" y="860"/>
                  </a:lnTo>
                  <a:lnTo>
                    <a:pt x="1424" y="859"/>
                  </a:lnTo>
                  <a:lnTo>
                    <a:pt x="1426" y="858"/>
                  </a:lnTo>
                  <a:lnTo>
                    <a:pt x="1429" y="857"/>
                  </a:lnTo>
                  <a:lnTo>
                    <a:pt x="1431" y="857"/>
                  </a:lnTo>
                  <a:lnTo>
                    <a:pt x="1434" y="857"/>
                  </a:lnTo>
                  <a:lnTo>
                    <a:pt x="1436" y="857"/>
                  </a:lnTo>
                  <a:lnTo>
                    <a:pt x="1441" y="855"/>
                  </a:lnTo>
                  <a:lnTo>
                    <a:pt x="1442" y="852"/>
                  </a:lnTo>
                  <a:lnTo>
                    <a:pt x="1442" y="847"/>
                  </a:lnTo>
                  <a:lnTo>
                    <a:pt x="1441" y="842"/>
                  </a:lnTo>
                  <a:lnTo>
                    <a:pt x="1441" y="838"/>
                  </a:lnTo>
                  <a:lnTo>
                    <a:pt x="1444" y="835"/>
                  </a:lnTo>
                  <a:lnTo>
                    <a:pt x="1446" y="833"/>
                  </a:lnTo>
                  <a:lnTo>
                    <a:pt x="1447" y="830"/>
                  </a:lnTo>
                  <a:lnTo>
                    <a:pt x="1448" y="827"/>
                  </a:lnTo>
                  <a:lnTo>
                    <a:pt x="1448" y="824"/>
                  </a:lnTo>
                  <a:lnTo>
                    <a:pt x="1448" y="820"/>
                  </a:lnTo>
                  <a:lnTo>
                    <a:pt x="1448" y="817"/>
                  </a:lnTo>
                  <a:lnTo>
                    <a:pt x="1452" y="808"/>
                  </a:lnTo>
                  <a:lnTo>
                    <a:pt x="1451" y="797"/>
                  </a:lnTo>
                  <a:lnTo>
                    <a:pt x="1450" y="788"/>
                  </a:lnTo>
                  <a:lnTo>
                    <a:pt x="1445" y="782"/>
                  </a:lnTo>
                  <a:lnTo>
                    <a:pt x="1437" y="777"/>
                  </a:lnTo>
                  <a:lnTo>
                    <a:pt x="1429" y="778"/>
                  </a:lnTo>
                  <a:lnTo>
                    <a:pt x="1426" y="778"/>
                  </a:lnTo>
                  <a:lnTo>
                    <a:pt x="1424" y="778"/>
                  </a:lnTo>
                  <a:lnTo>
                    <a:pt x="1421" y="778"/>
                  </a:lnTo>
                  <a:lnTo>
                    <a:pt x="1419" y="778"/>
                  </a:lnTo>
                  <a:lnTo>
                    <a:pt x="1416" y="778"/>
                  </a:lnTo>
                  <a:lnTo>
                    <a:pt x="1414" y="778"/>
                  </a:lnTo>
                  <a:lnTo>
                    <a:pt x="1411" y="779"/>
                  </a:lnTo>
                  <a:lnTo>
                    <a:pt x="1410" y="781"/>
                  </a:lnTo>
                  <a:lnTo>
                    <a:pt x="1410" y="782"/>
                  </a:lnTo>
                  <a:lnTo>
                    <a:pt x="1410" y="783"/>
                  </a:lnTo>
                  <a:lnTo>
                    <a:pt x="1412" y="786"/>
                  </a:lnTo>
                  <a:lnTo>
                    <a:pt x="1415" y="788"/>
                  </a:lnTo>
                  <a:lnTo>
                    <a:pt x="1420" y="794"/>
                  </a:lnTo>
                  <a:lnTo>
                    <a:pt x="1424" y="799"/>
                  </a:lnTo>
                  <a:lnTo>
                    <a:pt x="1426" y="804"/>
                  </a:lnTo>
                  <a:lnTo>
                    <a:pt x="1424" y="809"/>
                  </a:lnTo>
                  <a:lnTo>
                    <a:pt x="1417" y="812"/>
                  </a:lnTo>
                  <a:lnTo>
                    <a:pt x="1399" y="812"/>
                  </a:lnTo>
                  <a:lnTo>
                    <a:pt x="1396" y="813"/>
                  </a:lnTo>
                  <a:lnTo>
                    <a:pt x="1392" y="814"/>
                  </a:lnTo>
                  <a:lnTo>
                    <a:pt x="1390" y="814"/>
                  </a:lnTo>
                  <a:lnTo>
                    <a:pt x="1389" y="814"/>
                  </a:lnTo>
                  <a:lnTo>
                    <a:pt x="1386" y="813"/>
                  </a:lnTo>
                  <a:lnTo>
                    <a:pt x="1384" y="809"/>
                  </a:lnTo>
                  <a:lnTo>
                    <a:pt x="1382" y="808"/>
                  </a:lnTo>
                  <a:lnTo>
                    <a:pt x="1381" y="806"/>
                  </a:lnTo>
                  <a:lnTo>
                    <a:pt x="1381" y="803"/>
                  </a:lnTo>
                  <a:lnTo>
                    <a:pt x="1381" y="802"/>
                  </a:lnTo>
                  <a:lnTo>
                    <a:pt x="1381" y="801"/>
                  </a:lnTo>
                  <a:lnTo>
                    <a:pt x="1381" y="799"/>
                  </a:lnTo>
                  <a:lnTo>
                    <a:pt x="1379" y="797"/>
                  </a:lnTo>
                  <a:lnTo>
                    <a:pt x="1376" y="797"/>
                  </a:lnTo>
                  <a:lnTo>
                    <a:pt x="1373" y="796"/>
                  </a:lnTo>
                  <a:lnTo>
                    <a:pt x="1370" y="794"/>
                  </a:lnTo>
                  <a:lnTo>
                    <a:pt x="1369" y="792"/>
                  </a:lnTo>
                  <a:lnTo>
                    <a:pt x="1368" y="789"/>
                  </a:lnTo>
                  <a:lnTo>
                    <a:pt x="1366" y="786"/>
                  </a:lnTo>
                  <a:lnTo>
                    <a:pt x="1365" y="783"/>
                  </a:lnTo>
                  <a:lnTo>
                    <a:pt x="1365" y="781"/>
                  </a:lnTo>
                  <a:lnTo>
                    <a:pt x="1365" y="777"/>
                  </a:lnTo>
                  <a:lnTo>
                    <a:pt x="1365" y="772"/>
                  </a:lnTo>
                  <a:lnTo>
                    <a:pt x="1366" y="767"/>
                  </a:lnTo>
                  <a:lnTo>
                    <a:pt x="1368" y="762"/>
                  </a:lnTo>
                  <a:lnTo>
                    <a:pt x="1370" y="761"/>
                  </a:lnTo>
                  <a:lnTo>
                    <a:pt x="1371" y="760"/>
                  </a:lnTo>
                  <a:lnTo>
                    <a:pt x="1374" y="757"/>
                  </a:lnTo>
                  <a:lnTo>
                    <a:pt x="1375" y="755"/>
                  </a:lnTo>
                  <a:lnTo>
                    <a:pt x="1376" y="752"/>
                  </a:lnTo>
                  <a:lnTo>
                    <a:pt x="1375" y="747"/>
                  </a:lnTo>
                  <a:lnTo>
                    <a:pt x="1373" y="741"/>
                  </a:lnTo>
                  <a:lnTo>
                    <a:pt x="1370" y="733"/>
                  </a:lnTo>
                  <a:lnTo>
                    <a:pt x="1369" y="728"/>
                  </a:lnTo>
                  <a:lnTo>
                    <a:pt x="1370" y="725"/>
                  </a:lnTo>
                  <a:lnTo>
                    <a:pt x="1376" y="723"/>
                  </a:lnTo>
                  <a:lnTo>
                    <a:pt x="1380" y="725"/>
                  </a:lnTo>
                  <a:lnTo>
                    <a:pt x="1384" y="726"/>
                  </a:lnTo>
                  <a:lnTo>
                    <a:pt x="1387" y="728"/>
                  </a:lnTo>
                  <a:lnTo>
                    <a:pt x="1391" y="731"/>
                  </a:lnTo>
                  <a:lnTo>
                    <a:pt x="1399" y="735"/>
                  </a:lnTo>
                  <a:lnTo>
                    <a:pt x="1405" y="737"/>
                  </a:lnTo>
                  <a:lnTo>
                    <a:pt x="1412" y="740"/>
                  </a:lnTo>
                  <a:lnTo>
                    <a:pt x="1417" y="741"/>
                  </a:lnTo>
                  <a:lnTo>
                    <a:pt x="1424" y="743"/>
                  </a:lnTo>
                  <a:lnTo>
                    <a:pt x="1429" y="746"/>
                  </a:lnTo>
                  <a:lnTo>
                    <a:pt x="1432" y="746"/>
                  </a:lnTo>
                  <a:lnTo>
                    <a:pt x="1435" y="743"/>
                  </a:lnTo>
                  <a:lnTo>
                    <a:pt x="1434" y="737"/>
                  </a:lnTo>
                  <a:lnTo>
                    <a:pt x="1431" y="731"/>
                  </a:lnTo>
                  <a:lnTo>
                    <a:pt x="1429" y="727"/>
                  </a:lnTo>
                  <a:lnTo>
                    <a:pt x="1426" y="723"/>
                  </a:lnTo>
                  <a:lnTo>
                    <a:pt x="1422" y="721"/>
                  </a:lnTo>
                  <a:lnTo>
                    <a:pt x="1417" y="718"/>
                  </a:lnTo>
                  <a:lnTo>
                    <a:pt x="1415" y="717"/>
                  </a:lnTo>
                  <a:lnTo>
                    <a:pt x="1412" y="714"/>
                  </a:lnTo>
                  <a:lnTo>
                    <a:pt x="1410" y="711"/>
                  </a:lnTo>
                  <a:lnTo>
                    <a:pt x="1410" y="709"/>
                  </a:lnTo>
                  <a:lnTo>
                    <a:pt x="1410" y="705"/>
                  </a:lnTo>
                  <a:lnTo>
                    <a:pt x="1409" y="704"/>
                  </a:lnTo>
                  <a:lnTo>
                    <a:pt x="1407" y="701"/>
                  </a:lnTo>
                  <a:lnTo>
                    <a:pt x="1405" y="699"/>
                  </a:lnTo>
                  <a:lnTo>
                    <a:pt x="1402" y="697"/>
                  </a:lnTo>
                  <a:lnTo>
                    <a:pt x="1400" y="697"/>
                  </a:lnTo>
                  <a:lnTo>
                    <a:pt x="1399" y="697"/>
                  </a:lnTo>
                  <a:lnTo>
                    <a:pt x="1396" y="699"/>
                  </a:lnTo>
                  <a:lnTo>
                    <a:pt x="1394" y="699"/>
                  </a:lnTo>
                  <a:lnTo>
                    <a:pt x="1391" y="697"/>
                  </a:lnTo>
                  <a:lnTo>
                    <a:pt x="1390" y="696"/>
                  </a:lnTo>
                  <a:lnTo>
                    <a:pt x="1389" y="695"/>
                  </a:lnTo>
                  <a:lnTo>
                    <a:pt x="1389" y="692"/>
                  </a:lnTo>
                  <a:lnTo>
                    <a:pt x="1389" y="691"/>
                  </a:lnTo>
                  <a:lnTo>
                    <a:pt x="1389" y="689"/>
                  </a:lnTo>
                  <a:lnTo>
                    <a:pt x="1390" y="686"/>
                  </a:lnTo>
                  <a:lnTo>
                    <a:pt x="1390" y="684"/>
                  </a:lnTo>
                  <a:lnTo>
                    <a:pt x="1390" y="682"/>
                  </a:lnTo>
                  <a:lnTo>
                    <a:pt x="1389" y="680"/>
                  </a:lnTo>
                  <a:lnTo>
                    <a:pt x="1386" y="679"/>
                  </a:lnTo>
                  <a:lnTo>
                    <a:pt x="1382" y="677"/>
                  </a:lnTo>
                  <a:lnTo>
                    <a:pt x="1379" y="677"/>
                  </a:lnTo>
                  <a:lnTo>
                    <a:pt x="1376" y="677"/>
                  </a:lnTo>
                  <a:lnTo>
                    <a:pt x="1373" y="677"/>
                  </a:lnTo>
                  <a:lnTo>
                    <a:pt x="1370" y="679"/>
                  </a:lnTo>
                  <a:lnTo>
                    <a:pt x="1369" y="680"/>
                  </a:lnTo>
                  <a:lnTo>
                    <a:pt x="1368" y="681"/>
                  </a:lnTo>
                  <a:lnTo>
                    <a:pt x="1368" y="682"/>
                  </a:lnTo>
                  <a:lnTo>
                    <a:pt x="1368" y="685"/>
                  </a:lnTo>
                  <a:lnTo>
                    <a:pt x="1368" y="687"/>
                  </a:lnTo>
                  <a:lnTo>
                    <a:pt x="1368" y="690"/>
                  </a:lnTo>
                  <a:lnTo>
                    <a:pt x="1366" y="696"/>
                  </a:lnTo>
                  <a:lnTo>
                    <a:pt x="1361" y="697"/>
                  </a:lnTo>
                  <a:lnTo>
                    <a:pt x="1355" y="696"/>
                  </a:lnTo>
                  <a:lnTo>
                    <a:pt x="1348" y="690"/>
                  </a:lnTo>
                  <a:lnTo>
                    <a:pt x="1344" y="687"/>
                  </a:lnTo>
                  <a:lnTo>
                    <a:pt x="1343" y="685"/>
                  </a:lnTo>
                  <a:lnTo>
                    <a:pt x="1343" y="682"/>
                  </a:lnTo>
                  <a:lnTo>
                    <a:pt x="1343" y="679"/>
                  </a:lnTo>
                  <a:lnTo>
                    <a:pt x="1343" y="676"/>
                  </a:lnTo>
                  <a:lnTo>
                    <a:pt x="1341" y="674"/>
                  </a:lnTo>
                  <a:lnTo>
                    <a:pt x="1341" y="670"/>
                  </a:lnTo>
                  <a:lnTo>
                    <a:pt x="1340" y="667"/>
                  </a:lnTo>
                  <a:lnTo>
                    <a:pt x="1339" y="665"/>
                  </a:lnTo>
                  <a:lnTo>
                    <a:pt x="1338" y="663"/>
                  </a:lnTo>
                  <a:lnTo>
                    <a:pt x="1338" y="661"/>
                  </a:lnTo>
                  <a:lnTo>
                    <a:pt x="1336" y="659"/>
                  </a:lnTo>
                  <a:lnTo>
                    <a:pt x="1335" y="653"/>
                  </a:lnTo>
                  <a:lnTo>
                    <a:pt x="1338" y="649"/>
                  </a:lnTo>
                  <a:lnTo>
                    <a:pt x="1341" y="646"/>
                  </a:lnTo>
                  <a:lnTo>
                    <a:pt x="1343" y="643"/>
                  </a:lnTo>
                  <a:lnTo>
                    <a:pt x="1341" y="638"/>
                  </a:lnTo>
                  <a:lnTo>
                    <a:pt x="1340" y="636"/>
                  </a:lnTo>
                  <a:lnTo>
                    <a:pt x="1338" y="634"/>
                  </a:lnTo>
                  <a:lnTo>
                    <a:pt x="1335" y="631"/>
                  </a:lnTo>
                  <a:lnTo>
                    <a:pt x="1334" y="629"/>
                  </a:lnTo>
                  <a:lnTo>
                    <a:pt x="1331" y="626"/>
                  </a:lnTo>
                  <a:lnTo>
                    <a:pt x="1331" y="625"/>
                  </a:lnTo>
                  <a:lnTo>
                    <a:pt x="1333" y="623"/>
                  </a:lnTo>
                  <a:lnTo>
                    <a:pt x="1335" y="620"/>
                  </a:lnTo>
                  <a:lnTo>
                    <a:pt x="1338" y="619"/>
                  </a:lnTo>
                  <a:lnTo>
                    <a:pt x="1340" y="618"/>
                  </a:lnTo>
                  <a:lnTo>
                    <a:pt x="1341" y="617"/>
                  </a:lnTo>
                  <a:lnTo>
                    <a:pt x="1344" y="613"/>
                  </a:lnTo>
                  <a:lnTo>
                    <a:pt x="1345" y="610"/>
                  </a:lnTo>
                  <a:lnTo>
                    <a:pt x="1344" y="608"/>
                  </a:lnTo>
                  <a:lnTo>
                    <a:pt x="1343" y="607"/>
                  </a:lnTo>
                  <a:lnTo>
                    <a:pt x="1340" y="605"/>
                  </a:lnTo>
                  <a:lnTo>
                    <a:pt x="1336" y="604"/>
                  </a:lnTo>
                  <a:lnTo>
                    <a:pt x="1333" y="603"/>
                  </a:lnTo>
                  <a:lnTo>
                    <a:pt x="1330" y="602"/>
                  </a:lnTo>
                  <a:lnTo>
                    <a:pt x="1329" y="600"/>
                  </a:lnTo>
                  <a:lnTo>
                    <a:pt x="1328" y="598"/>
                  </a:lnTo>
                  <a:lnTo>
                    <a:pt x="1328" y="595"/>
                  </a:lnTo>
                  <a:lnTo>
                    <a:pt x="1328" y="594"/>
                  </a:lnTo>
                  <a:lnTo>
                    <a:pt x="1329" y="592"/>
                  </a:lnTo>
                  <a:lnTo>
                    <a:pt x="1329" y="589"/>
                  </a:lnTo>
                  <a:lnTo>
                    <a:pt x="1329" y="588"/>
                  </a:lnTo>
                  <a:lnTo>
                    <a:pt x="1329" y="585"/>
                  </a:lnTo>
                  <a:lnTo>
                    <a:pt x="1326" y="582"/>
                  </a:lnTo>
                  <a:lnTo>
                    <a:pt x="1324" y="578"/>
                  </a:lnTo>
                  <a:lnTo>
                    <a:pt x="1320" y="574"/>
                  </a:lnTo>
                  <a:lnTo>
                    <a:pt x="1316" y="572"/>
                  </a:lnTo>
                  <a:lnTo>
                    <a:pt x="1313" y="570"/>
                  </a:lnTo>
                  <a:lnTo>
                    <a:pt x="1309" y="569"/>
                  </a:lnTo>
                  <a:lnTo>
                    <a:pt x="1308" y="568"/>
                  </a:lnTo>
                  <a:lnTo>
                    <a:pt x="1306" y="567"/>
                  </a:lnTo>
                  <a:lnTo>
                    <a:pt x="1306" y="566"/>
                  </a:lnTo>
                  <a:lnTo>
                    <a:pt x="1308" y="563"/>
                  </a:lnTo>
                  <a:lnTo>
                    <a:pt x="1308" y="562"/>
                  </a:lnTo>
                  <a:lnTo>
                    <a:pt x="1308" y="559"/>
                  </a:lnTo>
                  <a:lnTo>
                    <a:pt x="1309" y="548"/>
                  </a:lnTo>
                  <a:lnTo>
                    <a:pt x="1305" y="539"/>
                  </a:lnTo>
                  <a:lnTo>
                    <a:pt x="1304" y="533"/>
                  </a:lnTo>
                  <a:lnTo>
                    <a:pt x="1303" y="528"/>
                  </a:lnTo>
                  <a:lnTo>
                    <a:pt x="1300" y="524"/>
                  </a:lnTo>
                  <a:lnTo>
                    <a:pt x="1298" y="521"/>
                  </a:lnTo>
                  <a:lnTo>
                    <a:pt x="1297" y="517"/>
                  </a:lnTo>
                  <a:lnTo>
                    <a:pt x="1295" y="515"/>
                  </a:lnTo>
                  <a:lnTo>
                    <a:pt x="1292" y="512"/>
                  </a:lnTo>
                  <a:lnTo>
                    <a:pt x="1287" y="511"/>
                  </a:lnTo>
                  <a:lnTo>
                    <a:pt x="1285" y="508"/>
                  </a:lnTo>
                  <a:lnTo>
                    <a:pt x="1283" y="506"/>
                  </a:lnTo>
                  <a:lnTo>
                    <a:pt x="1280" y="502"/>
                  </a:lnTo>
                  <a:lnTo>
                    <a:pt x="1278" y="500"/>
                  </a:lnTo>
                  <a:lnTo>
                    <a:pt x="1277" y="497"/>
                  </a:lnTo>
                  <a:lnTo>
                    <a:pt x="1274" y="493"/>
                  </a:lnTo>
                  <a:lnTo>
                    <a:pt x="1269" y="490"/>
                  </a:lnTo>
                  <a:lnTo>
                    <a:pt x="1265" y="486"/>
                  </a:lnTo>
                  <a:lnTo>
                    <a:pt x="1260" y="482"/>
                  </a:lnTo>
                  <a:lnTo>
                    <a:pt x="1258" y="476"/>
                  </a:lnTo>
                  <a:lnTo>
                    <a:pt x="1257" y="471"/>
                  </a:lnTo>
                  <a:lnTo>
                    <a:pt x="1255" y="466"/>
                  </a:lnTo>
                  <a:lnTo>
                    <a:pt x="1252" y="457"/>
                  </a:lnTo>
                  <a:lnTo>
                    <a:pt x="1245" y="449"/>
                  </a:lnTo>
                  <a:lnTo>
                    <a:pt x="1238" y="440"/>
                  </a:lnTo>
                  <a:lnTo>
                    <a:pt x="1229" y="435"/>
                  </a:lnTo>
                  <a:lnTo>
                    <a:pt x="1216" y="427"/>
                  </a:lnTo>
                  <a:lnTo>
                    <a:pt x="1201" y="421"/>
                  </a:lnTo>
                  <a:lnTo>
                    <a:pt x="1194" y="418"/>
                  </a:lnTo>
                  <a:lnTo>
                    <a:pt x="1188" y="416"/>
                  </a:lnTo>
                  <a:lnTo>
                    <a:pt x="1179" y="414"/>
                  </a:lnTo>
                  <a:lnTo>
                    <a:pt x="1176" y="411"/>
                  </a:lnTo>
                  <a:lnTo>
                    <a:pt x="1171" y="409"/>
                  </a:lnTo>
                  <a:lnTo>
                    <a:pt x="1166" y="406"/>
                  </a:lnTo>
                  <a:lnTo>
                    <a:pt x="1162" y="404"/>
                  </a:lnTo>
                  <a:lnTo>
                    <a:pt x="1158" y="403"/>
                  </a:lnTo>
                  <a:lnTo>
                    <a:pt x="1156" y="403"/>
                  </a:lnTo>
                  <a:lnTo>
                    <a:pt x="1152" y="401"/>
                  </a:lnTo>
                  <a:lnTo>
                    <a:pt x="1148" y="400"/>
                  </a:lnTo>
                  <a:lnTo>
                    <a:pt x="1146" y="399"/>
                  </a:lnTo>
                  <a:lnTo>
                    <a:pt x="1143" y="399"/>
                  </a:lnTo>
                  <a:lnTo>
                    <a:pt x="1142" y="400"/>
                  </a:lnTo>
                  <a:lnTo>
                    <a:pt x="1143" y="401"/>
                  </a:lnTo>
                  <a:lnTo>
                    <a:pt x="1145" y="404"/>
                  </a:lnTo>
                  <a:lnTo>
                    <a:pt x="1146" y="405"/>
                  </a:lnTo>
                  <a:lnTo>
                    <a:pt x="1147" y="408"/>
                  </a:lnTo>
                  <a:lnTo>
                    <a:pt x="1148" y="409"/>
                  </a:lnTo>
                  <a:lnTo>
                    <a:pt x="1148" y="410"/>
                  </a:lnTo>
                  <a:lnTo>
                    <a:pt x="1147" y="411"/>
                  </a:lnTo>
                  <a:lnTo>
                    <a:pt x="1145" y="411"/>
                  </a:lnTo>
                  <a:lnTo>
                    <a:pt x="1142" y="411"/>
                  </a:lnTo>
                  <a:lnTo>
                    <a:pt x="1140" y="410"/>
                  </a:lnTo>
                  <a:lnTo>
                    <a:pt x="1137" y="410"/>
                  </a:lnTo>
                  <a:lnTo>
                    <a:pt x="1135" y="409"/>
                  </a:lnTo>
                  <a:lnTo>
                    <a:pt x="1133" y="409"/>
                  </a:lnTo>
                  <a:lnTo>
                    <a:pt x="1123" y="405"/>
                  </a:lnTo>
                  <a:lnTo>
                    <a:pt x="1116" y="404"/>
                  </a:lnTo>
                  <a:lnTo>
                    <a:pt x="1111" y="406"/>
                  </a:lnTo>
                  <a:lnTo>
                    <a:pt x="1110" y="411"/>
                  </a:lnTo>
                  <a:lnTo>
                    <a:pt x="1106" y="410"/>
                  </a:lnTo>
                  <a:lnTo>
                    <a:pt x="1102" y="409"/>
                  </a:lnTo>
                  <a:lnTo>
                    <a:pt x="1097" y="406"/>
                  </a:lnTo>
                  <a:lnTo>
                    <a:pt x="1093" y="404"/>
                  </a:lnTo>
                  <a:lnTo>
                    <a:pt x="1091" y="404"/>
                  </a:lnTo>
                  <a:lnTo>
                    <a:pt x="1090" y="404"/>
                  </a:lnTo>
                  <a:lnTo>
                    <a:pt x="1088" y="406"/>
                  </a:lnTo>
                  <a:lnTo>
                    <a:pt x="1088" y="408"/>
                  </a:lnTo>
                  <a:lnTo>
                    <a:pt x="1088" y="410"/>
                  </a:lnTo>
                  <a:lnTo>
                    <a:pt x="1088" y="413"/>
                  </a:lnTo>
                  <a:lnTo>
                    <a:pt x="1088" y="415"/>
                  </a:lnTo>
                  <a:lnTo>
                    <a:pt x="1088" y="416"/>
                  </a:lnTo>
                  <a:lnTo>
                    <a:pt x="1081" y="415"/>
                  </a:lnTo>
                  <a:lnTo>
                    <a:pt x="1075" y="413"/>
                  </a:lnTo>
                  <a:lnTo>
                    <a:pt x="1067" y="411"/>
                  </a:lnTo>
                  <a:lnTo>
                    <a:pt x="1064" y="410"/>
                  </a:lnTo>
                  <a:lnTo>
                    <a:pt x="1059" y="409"/>
                  </a:lnTo>
                  <a:lnTo>
                    <a:pt x="1054" y="408"/>
                  </a:lnTo>
                  <a:lnTo>
                    <a:pt x="1050" y="406"/>
                  </a:lnTo>
                  <a:lnTo>
                    <a:pt x="1046" y="405"/>
                  </a:lnTo>
                  <a:lnTo>
                    <a:pt x="1044" y="403"/>
                  </a:lnTo>
                  <a:lnTo>
                    <a:pt x="1042" y="401"/>
                  </a:lnTo>
                  <a:lnTo>
                    <a:pt x="1040" y="399"/>
                  </a:lnTo>
                  <a:lnTo>
                    <a:pt x="1039" y="398"/>
                  </a:lnTo>
                  <a:lnTo>
                    <a:pt x="1036" y="396"/>
                  </a:lnTo>
                  <a:lnTo>
                    <a:pt x="1032" y="394"/>
                  </a:lnTo>
                  <a:lnTo>
                    <a:pt x="1027" y="393"/>
                  </a:lnTo>
                  <a:lnTo>
                    <a:pt x="1022" y="393"/>
                  </a:lnTo>
                  <a:lnTo>
                    <a:pt x="1017" y="390"/>
                  </a:lnTo>
                  <a:lnTo>
                    <a:pt x="1015" y="390"/>
                  </a:lnTo>
                  <a:lnTo>
                    <a:pt x="1014" y="389"/>
                  </a:lnTo>
                  <a:lnTo>
                    <a:pt x="1014" y="388"/>
                  </a:lnTo>
                  <a:lnTo>
                    <a:pt x="1015" y="386"/>
                  </a:lnTo>
                  <a:lnTo>
                    <a:pt x="1016" y="385"/>
                  </a:lnTo>
                  <a:lnTo>
                    <a:pt x="1019" y="384"/>
                  </a:lnTo>
                  <a:lnTo>
                    <a:pt x="1021" y="383"/>
                  </a:lnTo>
                  <a:lnTo>
                    <a:pt x="1024" y="381"/>
                  </a:lnTo>
                  <a:lnTo>
                    <a:pt x="1026" y="381"/>
                  </a:lnTo>
                  <a:lnTo>
                    <a:pt x="1029" y="380"/>
                  </a:lnTo>
                  <a:lnTo>
                    <a:pt x="1034" y="380"/>
                  </a:lnTo>
                  <a:lnTo>
                    <a:pt x="1041" y="380"/>
                  </a:lnTo>
                  <a:lnTo>
                    <a:pt x="1046" y="379"/>
                  </a:lnTo>
                  <a:lnTo>
                    <a:pt x="1050" y="376"/>
                  </a:lnTo>
                  <a:lnTo>
                    <a:pt x="1050" y="373"/>
                  </a:lnTo>
                  <a:lnTo>
                    <a:pt x="1047" y="370"/>
                  </a:lnTo>
                  <a:lnTo>
                    <a:pt x="1045" y="369"/>
                  </a:lnTo>
                  <a:lnTo>
                    <a:pt x="1042" y="368"/>
                  </a:lnTo>
                  <a:lnTo>
                    <a:pt x="1039" y="368"/>
                  </a:lnTo>
                  <a:lnTo>
                    <a:pt x="1035" y="368"/>
                  </a:lnTo>
                  <a:lnTo>
                    <a:pt x="1032" y="369"/>
                  </a:lnTo>
                  <a:lnTo>
                    <a:pt x="1031" y="370"/>
                  </a:lnTo>
                  <a:lnTo>
                    <a:pt x="1026" y="369"/>
                  </a:lnTo>
                  <a:lnTo>
                    <a:pt x="1022" y="368"/>
                  </a:lnTo>
                  <a:lnTo>
                    <a:pt x="1019" y="365"/>
                  </a:lnTo>
                  <a:lnTo>
                    <a:pt x="1016" y="364"/>
                  </a:lnTo>
                  <a:lnTo>
                    <a:pt x="1012" y="362"/>
                  </a:lnTo>
                  <a:lnTo>
                    <a:pt x="1004" y="359"/>
                  </a:lnTo>
                  <a:lnTo>
                    <a:pt x="995" y="358"/>
                  </a:lnTo>
                  <a:lnTo>
                    <a:pt x="986" y="354"/>
                  </a:lnTo>
                  <a:lnTo>
                    <a:pt x="984" y="352"/>
                  </a:lnTo>
                  <a:lnTo>
                    <a:pt x="983" y="349"/>
                  </a:lnTo>
                  <a:lnTo>
                    <a:pt x="983" y="345"/>
                  </a:lnTo>
                  <a:lnTo>
                    <a:pt x="985" y="343"/>
                  </a:lnTo>
                  <a:lnTo>
                    <a:pt x="988" y="339"/>
                  </a:lnTo>
                  <a:lnTo>
                    <a:pt x="990" y="338"/>
                  </a:lnTo>
                  <a:lnTo>
                    <a:pt x="995" y="335"/>
                  </a:lnTo>
                  <a:lnTo>
                    <a:pt x="999" y="334"/>
                  </a:lnTo>
                  <a:lnTo>
                    <a:pt x="1003" y="334"/>
                  </a:lnTo>
                  <a:lnTo>
                    <a:pt x="1006" y="334"/>
                  </a:lnTo>
                  <a:lnTo>
                    <a:pt x="1010" y="333"/>
                  </a:lnTo>
                  <a:lnTo>
                    <a:pt x="1012" y="333"/>
                  </a:lnTo>
                  <a:lnTo>
                    <a:pt x="1014" y="333"/>
                  </a:lnTo>
                  <a:lnTo>
                    <a:pt x="1016" y="334"/>
                  </a:lnTo>
                  <a:lnTo>
                    <a:pt x="1019" y="335"/>
                  </a:lnTo>
                  <a:lnTo>
                    <a:pt x="1021" y="337"/>
                  </a:lnTo>
                  <a:lnTo>
                    <a:pt x="1024" y="338"/>
                  </a:lnTo>
                  <a:lnTo>
                    <a:pt x="1030" y="338"/>
                  </a:lnTo>
                  <a:lnTo>
                    <a:pt x="1035" y="335"/>
                  </a:lnTo>
                  <a:lnTo>
                    <a:pt x="1039" y="332"/>
                  </a:lnTo>
                  <a:lnTo>
                    <a:pt x="1044" y="330"/>
                  </a:lnTo>
                  <a:lnTo>
                    <a:pt x="1049" y="330"/>
                  </a:lnTo>
                  <a:lnTo>
                    <a:pt x="1055" y="332"/>
                  </a:lnTo>
                  <a:lnTo>
                    <a:pt x="1061" y="334"/>
                  </a:lnTo>
                  <a:lnTo>
                    <a:pt x="1067" y="334"/>
                  </a:lnTo>
                  <a:lnTo>
                    <a:pt x="1072" y="334"/>
                  </a:lnTo>
                  <a:lnTo>
                    <a:pt x="1072" y="330"/>
                  </a:lnTo>
                  <a:lnTo>
                    <a:pt x="1074" y="329"/>
                  </a:lnTo>
                  <a:lnTo>
                    <a:pt x="1075" y="328"/>
                  </a:lnTo>
                  <a:lnTo>
                    <a:pt x="1076" y="328"/>
                  </a:lnTo>
                  <a:lnTo>
                    <a:pt x="1079" y="328"/>
                  </a:lnTo>
                  <a:lnTo>
                    <a:pt x="1080" y="328"/>
                  </a:lnTo>
                  <a:lnTo>
                    <a:pt x="1082" y="328"/>
                  </a:lnTo>
                  <a:lnTo>
                    <a:pt x="1085" y="328"/>
                  </a:lnTo>
                  <a:lnTo>
                    <a:pt x="1086" y="327"/>
                  </a:lnTo>
                  <a:lnTo>
                    <a:pt x="1087" y="327"/>
                  </a:lnTo>
                  <a:lnTo>
                    <a:pt x="1087" y="325"/>
                  </a:lnTo>
                  <a:lnTo>
                    <a:pt x="1087" y="323"/>
                  </a:lnTo>
                  <a:lnTo>
                    <a:pt x="1086" y="321"/>
                  </a:lnTo>
                  <a:lnTo>
                    <a:pt x="1082" y="316"/>
                  </a:lnTo>
                  <a:lnTo>
                    <a:pt x="1075" y="312"/>
                  </a:lnTo>
                  <a:lnTo>
                    <a:pt x="1069" y="308"/>
                  </a:lnTo>
                  <a:lnTo>
                    <a:pt x="1062" y="309"/>
                  </a:lnTo>
                  <a:lnTo>
                    <a:pt x="1061" y="312"/>
                  </a:lnTo>
                  <a:lnTo>
                    <a:pt x="1061" y="313"/>
                  </a:lnTo>
                  <a:lnTo>
                    <a:pt x="1060" y="314"/>
                  </a:lnTo>
                  <a:lnTo>
                    <a:pt x="1059" y="317"/>
                  </a:lnTo>
                  <a:lnTo>
                    <a:pt x="1057" y="318"/>
                  </a:lnTo>
                  <a:lnTo>
                    <a:pt x="1055" y="318"/>
                  </a:lnTo>
                  <a:lnTo>
                    <a:pt x="1052" y="318"/>
                  </a:lnTo>
                  <a:lnTo>
                    <a:pt x="1050" y="316"/>
                  </a:lnTo>
                  <a:lnTo>
                    <a:pt x="1046" y="314"/>
                  </a:lnTo>
                  <a:lnTo>
                    <a:pt x="1042" y="314"/>
                  </a:lnTo>
                  <a:lnTo>
                    <a:pt x="1039" y="316"/>
                  </a:lnTo>
                  <a:lnTo>
                    <a:pt x="1036" y="316"/>
                  </a:lnTo>
                  <a:lnTo>
                    <a:pt x="1035" y="318"/>
                  </a:lnTo>
                  <a:lnTo>
                    <a:pt x="1034" y="321"/>
                  </a:lnTo>
                  <a:lnTo>
                    <a:pt x="1031" y="322"/>
                  </a:lnTo>
                  <a:lnTo>
                    <a:pt x="1029" y="323"/>
                  </a:lnTo>
                  <a:lnTo>
                    <a:pt x="1025" y="323"/>
                  </a:lnTo>
                  <a:lnTo>
                    <a:pt x="1021" y="323"/>
                  </a:lnTo>
                  <a:lnTo>
                    <a:pt x="1019" y="322"/>
                  </a:lnTo>
                  <a:lnTo>
                    <a:pt x="1015" y="322"/>
                  </a:lnTo>
                  <a:lnTo>
                    <a:pt x="1012" y="321"/>
                  </a:lnTo>
                  <a:lnTo>
                    <a:pt x="1010" y="319"/>
                  </a:lnTo>
                  <a:lnTo>
                    <a:pt x="1008" y="318"/>
                  </a:lnTo>
                  <a:lnTo>
                    <a:pt x="1005" y="317"/>
                  </a:lnTo>
                  <a:lnTo>
                    <a:pt x="1005" y="316"/>
                  </a:lnTo>
                  <a:lnTo>
                    <a:pt x="1006" y="313"/>
                  </a:lnTo>
                  <a:lnTo>
                    <a:pt x="1008" y="309"/>
                  </a:lnTo>
                  <a:lnTo>
                    <a:pt x="1008" y="307"/>
                  </a:lnTo>
                  <a:lnTo>
                    <a:pt x="1001" y="302"/>
                  </a:lnTo>
                  <a:lnTo>
                    <a:pt x="993" y="299"/>
                  </a:lnTo>
                  <a:lnTo>
                    <a:pt x="983" y="298"/>
                  </a:lnTo>
                  <a:lnTo>
                    <a:pt x="974" y="297"/>
                  </a:lnTo>
                  <a:lnTo>
                    <a:pt x="964" y="292"/>
                  </a:lnTo>
                  <a:lnTo>
                    <a:pt x="958" y="286"/>
                  </a:lnTo>
                  <a:lnTo>
                    <a:pt x="953" y="278"/>
                  </a:lnTo>
                  <a:lnTo>
                    <a:pt x="950" y="276"/>
                  </a:lnTo>
                  <a:lnTo>
                    <a:pt x="949" y="272"/>
                  </a:lnTo>
                  <a:lnTo>
                    <a:pt x="948" y="270"/>
                  </a:lnTo>
                  <a:lnTo>
                    <a:pt x="948" y="266"/>
                  </a:lnTo>
                  <a:lnTo>
                    <a:pt x="948" y="265"/>
                  </a:lnTo>
                  <a:lnTo>
                    <a:pt x="948" y="262"/>
                  </a:lnTo>
                  <a:lnTo>
                    <a:pt x="948" y="260"/>
                  </a:lnTo>
                  <a:lnTo>
                    <a:pt x="948" y="257"/>
                  </a:lnTo>
                  <a:lnTo>
                    <a:pt x="949" y="256"/>
                  </a:lnTo>
                  <a:lnTo>
                    <a:pt x="950" y="256"/>
                  </a:lnTo>
                  <a:lnTo>
                    <a:pt x="961" y="250"/>
                  </a:lnTo>
                  <a:lnTo>
                    <a:pt x="973" y="246"/>
                  </a:lnTo>
                  <a:lnTo>
                    <a:pt x="984" y="242"/>
                  </a:lnTo>
                  <a:lnTo>
                    <a:pt x="989" y="242"/>
                  </a:lnTo>
                  <a:lnTo>
                    <a:pt x="994" y="241"/>
                  </a:lnTo>
                  <a:lnTo>
                    <a:pt x="998" y="238"/>
                  </a:lnTo>
                  <a:lnTo>
                    <a:pt x="1003" y="237"/>
                  </a:lnTo>
                  <a:lnTo>
                    <a:pt x="1005" y="236"/>
                  </a:lnTo>
                  <a:lnTo>
                    <a:pt x="1009" y="235"/>
                  </a:lnTo>
                  <a:lnTo>
                    <a:pt x="1012" y="232"/>
                  </a:lnTo>
                  <a:lnTo>
                    <a:pt x="1015" y="231"/>
                  </a:lnTo>
                  <a:lnTo>
                    <a:pt x="1016" y="230"/>
                  </a:lnTo>
                  <a:lnTo>
                    <a:pt x="1016" y="227"/>
                  </a:lnTo>
                  <a:lnTo>
                    <a:pt x="1017" y="226"/>
                  </a:lnTo>
                  <a:lnTo>
                    <a:pt x="1019" y="225"/>
                  </a:lnTo>
                  <a:lnTo>
                    <a:pt x="1020" y="225"/>
                  </a:lnTo>
                  <a:lnTo>
                    <a:pt x="1024" y="224"/>
                  </a:lnTo>
                  <a:lnTo>
                    <a:pt x="1026" y="225"/>
                  </a:lnTo>
                  <a:lnTo>
                    <a:pt x="1029" y="225"/>
                  </a:lnTo>
                  <a:lnTo>
                    <a:pt x="1032" y="225"/>
                  </a:lnTo>
                  <a:lnTo>
                    <a:pt x="1035" y="225"/>
                  </a:lnTo>
                  <a:lnTo>
                    <a:pt x="1037" y="225"/>
                  </a:lnTo>
                  <a:lnTo>
                    <a:pt x="1039" y="224"/>
                  </a:lnTo>
                  <a:lnTo>
                    <a:pt x="1041" y="224"/>
                  </a:lnTo>
                  <a:lnTo>
                    <a:pt x="1044" y="222"/>
                  </a:lnTo>
                  <a:lnTo>
                    <a:pt x="1046" y="221"/>
                  </a:lnTo>
                  <a:lnTo>
                    <a:pt x="1049" y="221"/>
                  </a:lnTo>
                  <a:lnTo>
                    <a:pt x="1050" y="222"/>
                  </a:lnTo>
                  <a:lnTo>
                    <a:pt x="1050" y="222"/>
                  </a:lnTo>
                  <a:lnTo>
                    <a:pt x="1052" y="224"/>
                  </a:lnTo>
                  <a:lnTo>
                    <a:pt x="1060" y="224"/>
                  </a:lnTo>
                  <a:lnTo>
                    <a:pt x="1066" y="222"/>
                  </a:lnTo>
                  <a:lnTo>
                    <a:pt x="1070" y="219"/>
                  </a:lnTo>
                  <a:lnTo>
                    <a:pt x="1075" y="215"/>
                  </a:lnTo>
                  <a:lnTo>
                    <a:pt x="1080" y="211"/>
                  </a:lnTo>
                  <a:lnTo>
                    <a:pt x="1083" y="210"/>
                  </a:lnTo>
                  <a:lnTo>
                    <a:pt x="1086" y="207"/>
                  </a:lnTo>
                  <a:lnTo>
                    <a:pt x="1088" y="206"/>
                  </a:lnTo>
                  <a:lnTo>
                    <a:pt x="1090" y="204"/>
                  </a:lnTo>
                  <a:lnTo>
                    <a:pt x="1090" y="200"/>
                  </a:lnTo>
                  <a:lnTo>
                    <a:pt x="1088" y="197"/>
                  </a:lnTo>
                  <a:lnTo>
                    <a:pt x="1086" y="195"/>
                  </a:lnTo>
                  <a:lnTo>
                    <a:pt x="1085" y="194"/>
                  </a:lnTo>
                  <a:lnTo>
                    <a:pt x="1082" y="192"/>
                  </a:lnTo>
                  <a:lnTo>
                    <a:pt x="1080" y="190"/>
                  </a:lnTo>
                  <a:lnTo>
                    <a:pt x="1079" y="189"/>
                  </a:lnTo>
                  <a:lnTo>
                    <a:pt x="1077" y="187"/>
                  </a:lnTo>
                  <a:lnTo>
                    <a:pt x="1076" y="186"/>
                  </a:lnTo>
                  <a:lnTo>
                    <a:pt x="1076" y="185"/>
                  </a:lnTo>
                  <a:lnTo>
                    <a:pt x="1077" y="184"/>
                  </a:lnTo>
                  <a:lnTo>
                    <a:pt x="1080" y="182"/>
                  </a:lnTo>
                  <a:lnTo>
                    <a:pt x="1082" y="182"/>
                  </a:lnTo>
                  <a:lnTo>
                    <a:pt x="1085" y="182"/>
                  </a:lnTo>
                  <a:lnTo>
                    <a:pt x="1087" y="182"/>
                  </a:lnTo>
                  <a:lnTo>
                    <a:pt x="1088" y="181"/>
                  </a:lnTo>
                  <a:lnTo>
                    <a:pt x="1088" y="181"/>
                  </a:lnTo>
                  <a:lnTo>
                    <a:pt x="1090" y="180"/>
                  </a:lnTo>
                  <a:lnTo>
                    <a:pt x="1088" y="179"/>
                  </a:lnTo>
                  <a:lnTo>
                    <a:pt x="1086" y="178"/>
                  </a:lnTo>
                  <a:lnTo>
                    <a:pt x="1083" y="178"/>
                  </a:lnTo>
                  <a:lnTo>
                    <a:pt x="1082" y="176"/>
                  </a:lnTo>
                  <a:lnTo>
                    <a:pt x="1081" y="175"/>
                  </a:lnTo>
                  <a:lnTo>
                    <a:pt x="1080" y="175"/>
                  </a:lnTo>
                  <a:lnTo>
                    <a:pt x="1082" y="175"/>
                  </a:lnTo>
                  <a:lnTo>
                    <a:pt x="1083" y="174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3" y="173"/>
                  </a:lnTo>
                  <a:lnTo>
                    <a:pt x="1080" y="170"/>
                  </a:lnTo>
                  <a:lnTo>
                    <a:pt x="1077" y="170"/>
                  </a:lnTo>
                  <a:lnTo>
                    <a:pt x="1075" y="170"/>
                  </a:lnTo>
                  <a:lnTo>
                    <a:pt x="1070" y="170"/>
                  </a:lnTo>
                  <a:lnTo>
                    <a:pt x="1070" y="170"/>
                  </a:lnTo>
                  <a:lnTo>
                    <a:pt x="1069" y="170"/>
                  </a:lnTo>
                  <a:lnTo>
                    <a:pt x="1069" y="171"/>
                  </a:lnTo>
                  <a:lnTo>
                    <a:pt x="1069" y="171"/>
                  </a:lnTo>
                  <a:lnTo>
                    <a:pt x="1067" y="173"/>
                  </a:lnTo>
                  <a:lnTo>
                    <a:pt x="1062" y="171"/>
                  </a:lnTo>
                  <a:lnTo>
                    <a:pt x="1057" y="169"/>
                  </a:lnTo>
                  <a:lnTo>
                    <a:pt x="1052" y="166"/>
                  </a:lnTo>
                  <a:lnTo>
                    <a:pt x="1049" y="166"/>
                  </a:lnTo>
                  <a:lnTo>
                    <a:pt x="1046" y="165"/>
                  </a:lnTo>
                  <a:lnTo>
                    <a:pt x="1044" y="165"/>
                  </a:lnTo>
                  <a:lnTo>
                    <a:pt x="1040" y="165"/>
                  </a:lnTo>
                  <a:lnTo>
                    <a:pt x="1037" y="165"/>
                  </a:lnTo>
                  <a:lnTo>
                    <a:pt x="1036" y="164"/>
                  </a:lnTo>
                  <a:lnTo>
                    <a:pt x="1035" y="161"/>
                  </a:lnTo>
                  <a:lnTo>
                    <a:pt x="1034" y="158"/>
                  </a:lnTo>
                  <a:lnTo>
                    <a:pt x="1034" y="156"/>
                  </a:lnTo>
                  <a:lnTo>
                    <a:pt x="1034" y="154"/>
                  </a:lnTo>
                  <a:lnTo>
                    <a:pt x="1034" y="153"/>
                  </a:lnTo>
                  <a:lnTo>
                    <a:pt x="1034" y="150"/>
                  </a:lnTo>
                  <a:lnTo>
                    <a:pt x="1035" y="148"/>
                  </a:lnTo>
                  <a:lnTo>
                    <a:pt x="1036" y="145"/>
                  </a:lnTo>
                  <a:lnTo>
                    <a:pt x="1039" y="144"/>
                  </a:lnTo>
                  <a:lnTo>
                    <a:pt x="1040" y="141"/>
                  </a:lnTo>
                  <a:lnTo>
                    <a:pt x="1041" y="140"/>
                  </a:lnTo>
                  <a:lnTo>
                    <a:pt x="1044" y="139"/>
                  </a:lnTo>
                  <a:lnTo>
                    <a:pt x="1046" y="138"/>
                  </a:lnTo>
                  <a:lnTo>
                    <a:pt x="1046" y="135"/>
                  </a:lnTo>
                  <a:lnTo>
                    <a:pt x="1046" y="135"/>
                  </a:lnTo>
                  <a:lnTo>
                    <a:pt x="1046" y="134"/>
                  </a:lnTo>
                  <a:lnTo>
                    <a:pt x="1046" y="131"/>
                  </a:lnTo>
                  <a:lnTo>
                    <a:pt x="1046" y="130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50" y="128"/>
                  </a:lnTo>
                  <a:lnTo>
                    <a:pt x="1052" y="129"/>
                  </a:lnTo>
                  <a:lnTo>
                    <a:pt x="1055" y="130"/>
                  </a:lnTo>
                  <a:lnTo>
                    <a:pt x="1057" y="130"/>
                  </a:lnTo>
                  <a:lnTo>
                    <a:pt x="1061" y="129"/>
                  </a:lnTo>
                  <a:lnTo>
                    <a:pt x="1064" y="128"/>
                  </a:lnTo>
                  <a:lnTo>
                    <a:pt x="1065" y="125"/>
                  </a:lnTo>
                  <a:lnTo>
                    <a:pt x="1066" y="123"/>
                  </a:lnTo>
                  <a:lnTo>
                    <a:pt x="1067" y="120"/>
                  </a:lnTo>
                  <a:lnTo>
                    <a:pt x="1069" y="118"/>
                  </a:lnTo>
                  <a:lnTo>
                    <a:pt x="1070" y="115"/>
                  </a:lnTo>
                  <a:lnTo>
                    <a:pt x="1072" y="112"/>
                  </a:lnTo>
                  <a:lnTo>
                    <a:pt x="1075" y="110"/>
                  </a:lnTo>
                  <a:lnTo>
                    <a:pt x="1077" y="109"/>
                  </a:lnTo>
                  <a:lnTo>
                    <a:pt x="1080" y="107"/>
                  </a:lnTo>
                  <a:lnTo>
                    <a:pt x="1083" y="104"/>
                  </a:lnTo>
                  <a:lnTo>
                    <a:pt x="1086" y="103"/>
                  </a:lnTo>
                  <a:lnTo>
                    <a:pt x="1088" y="102"/>
                  </a:lnTo>
                  <a:lnTo>
                    <a:pt x="1097" y="102"/>
                  </a:lnTo>
                  <a:lnTo>
                    <a:pt x="1105" y="105"/>
                  </a:lnTo>
                  <a:lnTo>
                    <a:pt x="1112" y="108"/>
                  </a:lnTo>
                  <a:lnTo>
                    <a:pt x="1120" y="109"/>
                  </a:lnTo>
                  <a:lnTo>
                    <a:pt x="1123" y="110"/>
                  </a:lnTo>
                  <a:lnTo>
                    <a:pt x="1126" y="109"/>
                  </a:lnTo>
                  <a:lnTo>
                    <a:pt x="1127" y="108"/>
                  </a:lnTo>
                  <a:lnTo>
                    <a:pt x="1127" y="107"/>
                  </a:lnTo>
                  <a:lnTo>
                    <a:pt x="1127" y="105"/>
                  </a:lnTo>
                  <a:lnTo>
                    <a:pt x="1127" y="103"/>
                  </a:lnTo>
                  <a:lnTo>
                    <a:pt x="1127" y="100"/>
                  </a:lnTo>
                  <a:lnTo>
                    <a:pt x="1127" y="98"/>
                  </a:lnTo>
                  <a:lnTo>
                    <a:pt x="1127" y="95"/>
                  </a:lnTo>
                  <a:lnTo>
                    <a:pt x="1128" y="94"/>
                  </a:lnTo>
                  <a:lnTo>
                    <a:pt x="1130" y="92"/>
                  </a:lnTo>
                  <a:lnTo>
                    <a:pt x="1130" y="89"/>
                  </a:lnTo>
                  <a:lnTo>
                    <a:pt x="1131" y="87"/>
                  </a:lnTo>
                  <a:lnTo>
                    <a:pt x="1130" y="84"/>
                  </a:lnTo>
                  <a:lnTo>
                    <a:pt x="1128" y="80"/>
                  </a:lnTo>
                  <a:lnTo>
                    <a:pt x="1125" y="78"/>
                  </a:lnTo>
                  <a:lnTo>
                    <a:pt x="1122" y="76"/>
                  </a:lnTo>
                  <a:lnTo>
                    <a:pt x="1120" y="73"/>
                  </a:lnTo>
                  <a:lnTo>
                    <a:pt x="1117" y="71"/>
                  </a:lnTo>
                  <a:lnTo>
                    <a:pt x="1115" y="68"/>
                  </a:lnTo>
                  <a:lnTo>
                    <a:pt x="1113" y="66"/>
                  </a:lnTo>
                  <a:lnTo>
                    <a:pt x="1113" y="63"/>
                  </a:lnTo>
                  <a:lnTo>
                    <a:pt x="1115" y="61"/>
                  </a:lnTo>
                  <a:lnTo>
                    <a:pt x="1125" y="57"/>
                  </a:lnTo>
                  <a:lnTo>
                    <a:pt x="1136" y="58"/>
                  </a:lnTo>
                  <a:lnTo>
                    <a:pt x="1141" y="62"/>
                  </a:lnTo>
                  <a:lnTo>
                    <a:pt x="1146" y="67"/>
                  </a:lnTo>
                  <a:lnTo>
                    <a:pt x="1151" y="71"/>
                  </a:lnTo>
                  <a:lnTo>
                    <a:pt x="1159" y="73"/>
                  </a:lnTo>
                  <a:lnTo>
                    <a:pt x="1163" y="76"/>
                  </a:lnTo>
                  <a:lnTo>
                    <a:pt x="1167" y="78"/>
                  </a:lnTo>
                  <a:lnTo>
                    <a:pt x="1172" y="80"/>
                  </a:lnTo>
                  <a:lnTo>
                    <a:pt x="1176" y="83"/>
                  </a:lnTo>
                  <a:lnTo>
                    <a:pt x="1178" y="87"/>
                  </a:lnTo>
                  <a:lnTo>
                    <a:pt x="1182" y="89"/>
                  </a:lnTo>
                  <a:lnTo>
                    <a:pt x="1186" y="92"/>
                  </a:lnTo>
                  <a:lnTo>
                    <a:pt x="1187" y="93"/>
                  </a:lnTo>
                  <a:lnTo>
                    <a:pt x="1189" y="93"/>
                  </a:lnTo>
                  <a:lnTo>
                    <a:pt x="1192" y="94"/>
                  </a:lnTo>
                  <a:lnTo>
                    <a:pt x="1193" y="94"/>
                  </a:lnTo>
                  <a:lnTo>
                    <a:pt x="1193" y="94"/>
                  </a:lnTo>
                  <a:lnTo>
                    <a:pt x="1193" y="93"/>
                  </a:lnTo>
                  <a:lnTo>
                    <a:pt x="1193" y="92"/>
                  </a:lnTo>
                  <a:lnTo>
                    <a:pt x="1191" y="88"/>
                  </a:lnTo>
                  <a:lnTo>
                    <a:pt x="1187" y="85"/>
                  </a:lnTo>
                  <a:lnTo>
                    <a:pt x="1184" y="83"/>
                  </a:lnTo>
                  <a:lnTo>
                    <a:pt x="1179" y="80"/>
                  </a:lnTo>
                  <a:lnTo>
                    <a:pt x="1164" y="72"/>
                  </a:lnTo>
                  <a:lnTo>
                    <a:pt x="1151" y="63"/>
                  </a:lnTo>
                  <a:lnTo>
                    <a:pt x="1150" y="62"/>
                  </a:lnTo>
                  <a:lnTo>
                    <a:pt x="1147" y="59"/>
                  </a:lnTo>
                  <a:lnTo>
                    <a:pt x="1146" y="58"/>
                  </a:lnTo>
                  <a:lnTo>
                    <a:pt x="1143" y="56"/>
                  </a:lnTo>
                  <a:lnTo>
                    <a:pt x="1143" y="54"/>
                  </a:lnTo>
                  <a:lnTo>
                    <a:pt x="1143" y="52"/>
                  </a:lnTo>
                  <a:lnTo>
                    <a:pt x="1159" y="52"/>
                  </a:lnTo>
                  <a:lnTo>
                    <a:pt x="1163" y="52"/>
                  </a:lnTo>
                  <a:lnTo>
                    <a:pt x="1168" y="52"/>
                  </a:lnTo>
                  <a:lnTo>
                    <a:pt x="1173" y="52"/>
                  </a:lnTo>
                  <a:lnTo>
                    <a:pt x="1177" y="49"/>
                  </a:lnTo>
                  <a:lnTo>
                    <a:pt x="1179" y="49"/>
                  </a:lnTo>
                  <a:lnTo>
                    <a:pt x="1182" y="48"/>
                  </a:lnTo>
                  <a:lnTo>
                    <a:pt x="1184" y="48"/>
                  </a:lnTo>
                  <a:lnTo>
                    <a:pt x="1188" y="47"/>
                  </a:lnTo>
                  <a:lnTo>
                    <a:pt x="1193" y="47"/>
                  </a:lnTo>
                  <a:lnTo>
                    <a:pt x="1197" y="47"/>
                  </a:lnTo>
                  <a:lnTo>
                    <a:pt x="1199" y="46"/>
                  </a:lnTo>
                  <a:lnTo>
                    <a:pt x="1201" y="44"/>
                  </a:lnTo>
                  <a:lnTo>
                    <a:pt x="1203" y="44"/>
                  </a:lnTo>
                  <a:lnTo>
                    <a:pt x="1206" y="43"/>
                  </a:lnTo>
                  <a:lnTo>
                    <a:pt x="1208" y="42"/>
                  </a:lnTo>
                  <a:lnTo>
                    <a:pt x="1212" y="42"/>
                  </a:lnTo>
                  <a:lnTo>
                    <a:pt x="1216" y="42"/>
                  </a:lnTo>
                  <a:lnTo>
                    <a:pt x="1218" y="43"/>
                  </a:lnTo>
                  <a:lnTo>
                    <a:pt x="1221" y="44"/>
                  </a:lnTo>
                  <a:lnTo>
                    <a:pt x="1223" y="46"/>
                  </a:lnTo>
                  <a:lnTo>
                    <a:pt x="1224" y="47"/>
                  </a:lnTo>
                  <a:lnTo>
                    <a:pt x="1226" y="48"/>
                  </a:lnTo>
                  <a:lnTo>
                    <a:pt x="1227" y="51"/>
                  </a:lnTo>
                  <a:lnTo>
                    <a:pt x="1229" y="52"/>
                  </a:lnTo>
                  <a:lnTo>
                    <a:pt x="1232" y="53"/>
                  </a:lnTo>
                  <a:lnTo>
                    <a:pt x="1233" y="54"/>
                  </a:lnTo>
                  <a:lnTo>
                    <a:pt x="1235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8" y="66"/>
                  </a:lnTo>
                  <a:lnTo>
                    <a:pt x="1239" y="76"/>
                  </a:lnTo>
                  <a:lnTo>
                    <a:pt x="1240" y="87"/>
                  </a:lnTo>
                  <a:lnTo>
                    <a:pt x="1240" y="87"/>
                  </a:lnTo>
                  <a:lnTo>
                    <a:pt x="1240" y="88"/>
                  </a:lnTo>
                  <a:lnTo>
                    <a:pt x="1240" y="90"/>
                  </a:lnTo>
                  <a:lnTo>
                    <a:pt x="1240" y="92"/>
                  </a:lnTo>
                  <a:lnTo>
                    <a:pt x="1242" y="93"/>
                  </a:lnTo>
                  <a:lnTo>
                    <a:pt x="1243" y="94"/>
                  </a:lnTo>
                  <a:lnTo>
                    <a:pt x="1244" y="93"/>
                  </a:lnTo>
                  <a:lnTo>
                    <a:pt x="1245" y="92"/>
                  </a:lnTo>
                  <a:lnTo>
                    <a:pt x="1247" y="90"/>
                  </a:lnTo>
                  <a:lnTo>
                    <a:pt x="1248" y="89"/>
                  </a:lnTo>
                  <a:lnTo>
                    <a:pt x="1248" y="89"/>
                  </a:lnTo>
                  <a:lnTo>
                    <a:pt x="1248" y="84"/>
                  </a:lnTo>
                  <a:lnTo>
                    <a:pt x="1247" y="78"/>
                  </a:lnTo>
                  <a:lnTo>
                    <a:pt x="1245" y="73"/>
                  </a:lnTo>
                  <a:lnTo>
                    <a:pt x="1245" y="68"/>
                  </a:lnTo>
                  <a:lnTo>
                    <a:pt x="1247" y="67"/>
                  </a:lnTo>
                  <a:lnTo>
                    <a:pt x="1248" y="66"/>
                  </a:lnTo>
                  <a:lnTo>
                    <a:pt x="1248" y="66"/>
                  </a:lnTo>
                  <a:lnTo>
                    <a:pt x="1248" y="64"/>
                  </a:lnTo>
                  <a:lnTo>
                    <a:pt x="1247" y="62"/>
                  </a:lnTo>
                  <a:lnTo>
                    <a:pt x="1245" y="61"/>
                  </a:lnTo>
                  <a:lnTo>
                    <a:pt x="1243" y="58"/>
                  </a:lnTo>
                  <a:lnTo>
                    <a:pt x="1240" y="56"/>
                  </a:lnTo>
                  <a:lnTo>
                    <a:pt x="1240" y="52"/>
                  </a:lnTo>
                  <a:lnTo>
                    <a:pt x="1239" y="51"/>
                  </a:lnTo>
                  <a:lnTo>
                    <a:pt x="1240" y="49"/>
                  </a:lnTo>
                  <a:lnTo>
                    <a:pt x="1240" y="49"/>
                  </a:lnTo>
                  <a:lnTo>
                    <a:pt x="1243" y="49"/>
                  </a:lnTo>
                  <a:lnTo>
                    <a:pt x="1244" y="51"/>
                  </a:lnTo>
                  <a:lnTo>
                    <a:pt x="1245" y="52"/>
                  </a:lnTo>
                  <a:lnTo>
                    <a:pt x="1248" y="54"/>
                  </a:lnTo>
                  <a:lnTo>
                    <a:pt x="1249" y="56"/>
                  </a:lnTo>
                  <a:lnTo>
                    <a:pt x="1250" y="58"/>
                  </a:lnTo>
                  <a:lnTo>
                    <a:pt x="1253" y="61"/>
                  </a:lnTo>
                  <a:lnTo>
                    <a:pt x="1257" y="63"/>
                  </a:lnTo>
                  <a:lnTo>
                    <a:pt x="1260" y="66"/>
                  </a:lnTo>
                  <a:lnTo>
                    <a:pt x="1264" y="67"/>
                  </a:lnTo>
                  <a:lnTo>
                    <a:pt x="1265" y="69"/>
                  </a:lnTo>
                  <a:lnTo>
                    <a:pt x="1267" y="71"/>
                  </a:lnTo>
                  <a:lnTo>
                    <a:pt x="1267" y="71"/>
                  </a:lnTo>
                  <a:lnTo>
                    <a:pt x="1267" y="74"/>
                  </a:lnTo>
                  <a:lnTo>
                    <a:pt x="1268" y="78"/>
                  </a:lnTo>
                  <a:lnTo>
                    <a:pt x="1270" y="82"/>
                  </a:lnTo>
                  <a:lnTo>
                    <a:pt x="1274" y="84"/>
                  </a:lnTo>
                  <a:lnTo>
                    <a:pt x="1277" y="85"/>
                  </a:lnTo>
                  <a:lnTo>
                    <a:pt x="1279" y="87"/>
                  </a:lnTo>
                  <a:lnTo>
                    <a:pt x="1282" y="88"/>
                  </a:lnTo>
                  <a:lnTo>
                    <a:pt x="1284" y="89"/>
                  </a:lnTo>
                  <a:lnTo>
                    <a:pt x="1287" y="89"/>
                  </a:lnTo>
                  <a:lnTo>
                    <a:pt x="1287" y="88"/>
                  </a:lnTo>
                  <a:lnTo>
                    <a:pt x="1287" y="87"/>
                  </a:lnTo>
                  <a:lnTo>
                    <a:pt x="1285" y="87"/>
                  </a:lnTo>
                  <a:lnTo>
                    <a:pt x="1285" y="85"/>
                  </a:lnTo>
                  <a:lnTo>
                    <a:pt x="1284" y="84"/>
                  </a:lnTo>
                  <a:lnTo>
                    <a:pt x="1282" y="82"/>
                  </a:lnTo>
                  <a:lnTo>
                    <a:pt x="1280" y="80"/>
                  </a:lnTo>
                  <a:lnTo>
                    <a:pt x="1280" y="80"/>
                  </a:lnTo>
                  <a:lnTo>
                    <a:pt x="1282" y="79"/>
                  </a:lnTo>
                  <a:lnTo>
                    <a:pt x="1284" y="79"/>
                  </a:lnTo>
                  <a:lnTo>
                    <a:pt x="1287" y="79"/>
                  </a:lnTo>
                  <a:lnTo>
                    <a:pt x="1289" y="79"/>
                  </a:lnTo>
                  <a:lnTo>
                    <a:pt x="1292" y="80"/>
                  </a:lnTo>
                  <a:lnTo>
                    <a:pt x="1295" y="80"/>
                  </a:lnTo>
                  <a:lnTo>
                    <a:pt x="1298" y="82"/>
                  </a:lnTo>
                  <a:lnTo>
                    <a:pt x="1300" y="83"/>
                  </a:lnTo>
                  <a:lnTo>
                    <a:pt x="1301" y="83"/>
                  </a:lnTo>
                  <a:lnTo>
                    <a:pt x="1303" y="83"/>
                  </a:lnTo>
                  <a:lnTo>
                    <a:pt x="1304" y="82"/>
                  </a:lnTo>
                  <a:lnTo>
                    <a:pt x="1303" y="80"/>
                  </a:lnTo>
                  <a:lnTo>
                    <a:pt x="1303" y="79"/>
                  </a:lnTo>
                  <a:lnTo>
                    <a:pt x="1300" y="77"/>
                  </a:lnTo>
                  <a:lnTo>
                    <a:pt x="1299" y="77"/>
                  </a:lnTo>
                  <a:lnTo>
                    <a:pt x="1297" y="76"/>
                  </a:lnTo>
                  <a:lnTo>
                    <a:pt x="1294" y="74"/>
                  </a:lnTo>
                  <a:lnTo>
                    <a:pt x="1293" y="73"/>
                  </a:lnTo>
                  <a:lnTo>
                    <a:pt x="1283" y="67"/>
                  </a:lnTo>
                  <a:lnTo>
                    <a:pt x="1277" y="59"/>
                  </a:lnTo>
                  <a:lnTo>
                    <a:pt x="1272" y="52"/>
                  </a:lnTo>
                  <a:lnTo>
                    <a:pt x="1270" y="51"/>
                  </a:lnTo>
                  <a:lnTo>
                    <a:pt x="1269" y="49"/>
                  </a:lnTo>
                  <a:lnTo>
                    <a:pt x="1267" y="47"/>
                  </a:lnTo>
                  <a:lnTo>
                    <a:pt x="1265" y="46"/>
                  </a:lnTo>
                  <a:lnTo>
                    <a:pt x="1264" y="44"/>
                  </a:lnTo>
                  <a:lnTo>
                    <a:pt x="1263" y="42"/>
                  </a:lnTo>
                  <a:lnTo>
                    <a:pt x="1263" y="41"/>
                  </a:lnTo>
                  <a:lnTo>
                    <a:pt x="1264" y="41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7" y="41"/>
                  </a:lnTo>
                  <a:lnTo>
                    <a:pt x="1285" y="42"/>
                  </a:lnTo>
                  <a:lnTo>
                    <a:pt x="1293" y="44"/>
                  </a:lnTo>
                  <a:lnTo>
                    <a:pt x="1295" y="47"/>
                  </a:lnTo>
                  <a:lnTo>
                    <a:pt x="1299" y="49"/>
                  </a:lnTo>
                  <a:lnTo>
                    <a:pt x="1301" y="53"/>
                  </a:lnTo>
                  <a:lnTo>
                    <a:pt x="1305" y="56"/>
                  </a:lnTo>
                  <a:lnTo>
                    <a:pt x="1321" y="63"/>
                  </a:lnTo>
                  <a:lnTo>
                    <a:pt x="1336" y="72"/>
                  </a:lnTo>
                  <a:lnTo>
                    <a:pt x="1353" y="80"/>
                  </a:lnTo>
                  <a:lnTo>
                    <a:pt x="1355" y="84"/>
                  </a:lnTo>
                  <a:lnTo>
                    <a:pt x="1356" y="87"/>
                  </a:lnTo>
                  <a:lnTo>
                    <a:pt x="1359" y="89"/>
                  </a:lnTo>
                  <a:lnTo>
                    <a:pt x="1360" y="92"/>
                  </a:lnTo>
                  <a:lnTo>
                    <a:pt x="1363" y="94"/>
                  </a:lnTo>
                  <a:lnTo>
                    <a:pt x="1366" y="97"/>
                  </a:lnTo>
                  <a:lnTo>
                    <a:pt x="1371" y="99"/>
                  </a:lnTo>
                  <a:lnTo>
                    <a:pt x="1376" y="102"/>
                  </a:lnTo>
                  <a:lnTo>
                    <a:pt x="1377" y="103"/>
                  </a:lnTo>
                  <a:lnTo>
                    <a:pt x="1379" y="103"/>
                  </a:lnTo>
                  <a:lnTo>
                    <a:pt x="1379" y="103"/>
                  </a:lnTo>
                  <a:lnTo>
                    <a:pt x="1379" y="102"/>
                  </a:lnTo>
                  <a:lnTo>
                    <a:pt x="1379" y="100"/>
                  </a:lnTo>
                  <a:lnTo>
                    <a:pt x="1379" y="99"/>
                  </a:lnTo>
                  <a:lnTo>
                    <a:pt x="1376" y="97"/>
                  </a:lnTo>
                  <a:lnTo>
                    <a:pt x="1374" y="95"/>
                  </a:lnTo>
                  <a:lnTo>
                    <a:pt x="1370" y="94"/>
                  </a:lnTo>
                  <a:lnTo>
                    <a:pt x="1369" y="90"/>
                  </a:lnTo>
                  <a:lnTo>
                    <a:pt x="1368" y="88"/>
                  </a:lnTo>
                  <a:lnTo>
                    <a:pt x="1366" y="85"/>
                  </a:lnTo>
                  <a:lnTo>
                    <a:pt x="1366" y="83"/>
                  </a:lnTo>
                  <a:lnTo>
                    <a:pt x="1365" y="80"/>
                  </a:lnTo>
                  <a:lnTo>
                    <a:pt x="1365" y="78"/>
                  </a:lnTo>
                  <a:lnTo>
                    <a:pt x="1365" y="77"/>
                  </a:lnTo>
                  <a:lnTo>
                    <a:pt x="1365" y="76"/>
                  </a:lnTo>
                  <a:lnTo>
                    <a:pt x="1364" y="73"/>
                  </a:lnTo>
                  <a:lnTo>
                    <a:pt x="1363" y="71"/>
                  </a:lnTo>
                  <a:lnTo>
                    <a:pt x="1361" y="69"/>
                  </a:lnTo>
                  <a:lnTo>
                    <a:pt x="1361" y="68"/>
                  </a:lnTo>
                  <a:lnTo>
                    <a:pt x="1363" y="68"/>
                  </a:lnTo>
                  <a:lnTo>
                    <a:pt x="1364" y="68"/>
                  </a:lnTo>
                  <a:lnTo>
                    <a:pt x="1365" y="68"/>
                  </a:lnTo>
                  <a:lnTo>
                    <a:pt x="1369" y="69"/>
                  </a:lnTo>
                  <a:lnTo>
                    <a:pt x="1371" y="71"/>
                  </a:lnTo>
                  <a:lnTo>
                    <a:pt x="1373" y="69"/>
                  </a:lnTo>
                  <a:lnTo>
                    <a:pt x="1374" y="68"/>
                  </a:lnTo>
                  <a:lnTo>
                    <a:pt x="1373" y="64"/>
                  </a:lnTo>
                  <a:lnTo>
                    <a:pt x="1370" y="61"/>
                  </a:lnTo>
                  <a:lnTo>
                    <a:pt x="1368" y="58"/>
                  </a:lnTo>
                  <a:lnTo>
                    <a:pt x="1363" y="56"/>
                  </a:lnTo>
                  <a:lnTo>
                    <a:pt x="1359" y="52"/>
                  </a:lnTo>
                  <a:lnTo>
                    <a:pt x="1355" y="49"/>
                  </a:lnTo>
                  <a:lnTo>
                    <a:pt x="1354" y="47"/>
                  </a:lnTo>
                  <a:lnTo>
                    <a:pt x="1351" y="44"/>
                  </a:lnTo>
                  <a:lnTo>
                    <a:pt x="1349" y="42"/>
                  </a:lnTo>
                  <a:lnTo>
                    <a:pt x="1346" y="39"/>
                  </a:lnTo>
                  <a:lnTo>
                    <a:pt x="1344" y="37"/>
                  </a:lnTo>
                  <a:lnTo>
                    <a:pt x="1343" y="36"/>
                  </a:lnTo>
                  <a:lnTo>
                    <a:pt x="1341" y="34"/>
                  </a:lnTo>
                  <a:lnTo>
                    <a:pt x="1350" y="36"/>
                  </a:lnTo>
                  <a:lnTo>
                    <a:pt x="1360" y="38"/>
                  </a:lnTo>
                  <a:lnTo>
                    <a:pt x="1368" y="39"/>
                  </a:lnTo>
                  <a:lnTo>
                    <a:pt x="1376" y="39"/>
                  </a:lnTo>
                  <a:lnTo>
                    <a:pt x="1385" y="43"/>
                  </a:lnTo>
                  <a:lnTo>
                    <a:pt x="1391" y="47"/>
                  </a:lnTo>
                  <a:lnTo>
                    <a:pt x="1402" y="52"/>
                  </a:lnTo>
                  <a:lnTo>
                    <a:pt x="1412" y="58"/>
                  </a:lnTo>
                  <a:lnTo>
                    <a:pt x="1416" y="59"/>
                  </a:lnTo>
                  <a:lnTo>
                    <a:pt x="1419" y="62"/>
                  </a:lnTo>
                  <a:lnTo>
                    <a:pt x="1422" y="66"/>
                  </a:lnTo>
                  <a:lnTo>
                    <a:pt x="1425" y="67"/>
                  </a:lnTo>
                  <a:lnTo>
                    <a:pt x="1429" y="68"/>
                  </a:lnTo>
                  <a:lnTo>
                    <a:pt x="1429" y="66"/>
                  </a:lnTo>
                  <a:lnTo>
                    <a:pt x="1427" y="62"/>
                  </a:lnTo>
                  <a:lnTo>
                    <a:pt x="1427" y="61"/>
                  </a:lnTo>
                  <a:lnTo>
                    <a:pt x="1426" y="58"/>
                  </a:lnTo>
                  <a:lnTo>
                    <a:pt x="1425" y="56"/>
                  </a:lnTo>
                  <a:lnTo>
                    <a:pt x="1421" y="53"/>
                  </a:lnTo>
                  <a:lnTo>
                    <a:pt x="1417" y="49"/>
                  </a:lnTo>
                  <a:lnTo>
                    <a:pt x="1406" y="46"/>
                  </a:lnTo>
                  <a:lnTo>
                    <a:pt x="1396" y="42"/>
                  </a:lnTo>
                  <a:lnTo>
                    <a:pt x="1386" y="38"/>
                  </a:lnTo>
                  <a:lnTo>
                    <a:pt x="1376" y="34"/>
                  </a:lnTo>
                  <a:lnTo>
                    <a:pt x="1363" y="33"/>
                  </a:lnTo>
                  <a:lnTo>
                    <a:pt x="1350" y="32"/>
                  </a:lnTo>
                  <a:lnTo>
                    <a:pt x="1346" y="30"/>
                  </a:lnTo>
                  <a:lnTo>
                    <a:pt x="1343" y="28"/>
                  </a:lnTo>
                  <a:lnTo>
                    <a:pt x="1340" y="27"/>
                  </a:lnTo>
                  <a:lnTo>
                    <a:pt x="1336" y="27"/>
                  </a:lnTo>
                  <a:lnTo>
                    <a:pt x="1335" y="27"/>
                  </a:lnTo>
                  <a:lnTo>
                    <a:pt x="1333" y="27"/>
                  </a:lnTo>
                  <a:lnTo>
                    <a:pt x="1330" y="27"/>
                  </a:lnTo>
                  <a:lnTo>
                    <a:pt x="1328" y="27"/>
                  </a:lnTo>
                  <a:lnTo>
                    <a:pt x="1325" y="26"/>
                  </a:lnTo>
                  <a:lnTo>
                    <a:pt x="1324" y="23"/>
                  </a:lnTo>
                  <a:lnTo>
                    <a:pt x="1323" y="23"/>
                  </a:lnTo>
                  <a:lnTo>
                    <a:pt x="1323" y="22"/>
                  </a:lnTo>
                  <a:lnTo>
                    <a:pt x="1324" y="21"/>
                  </a:lnTo>
                  <a:lnTo>
                    <a:pt x="1325" y="21"/>
                  </a:lnTo>
                  <a:lnTo>
                    <a:pt x="1325" y="20"/>
                  </a:lnTo>
                  <a:lnTo>
                    <a:pt x="1326" y="18"/>
                  </a:lnTo>
                  <a:lnTo>
                    <a:pt x="1325" y="17"/>
                  </a:lnTo>
                  <a:lnTo>
                    <a:pt x="1324" y="16"/>
                  </a:lnTo>
                  <a:lnTo>
                    <a:pt x="1321" y="13"/>
                  </a:lnTo>
                  <a:lnTo>
                    <a:pt x="1319" y="12"/>
                  </a:lnTo>
                  <a:lnTo>
                    <a:pt x="1319" y="11"/>
                  </a:lnTo>
                  <a:lnTo>
                    <a:pt x="1318" y="10"/>
                  </a:lnTo>
                  <a:lnTo>
                    <a:pt x="1319" y="8"/>
                  </a:lnTo>
                  <a:lnTo>
                    <a:pt x="1320" y="8"/>
                  </a:lnTo>
                  <a:lnTo>
                    <a:pt x="1323" y="10"/>
                  </a:lnTo>
                  <a:lnTo>
                    <a:pt x="1326" y="11"/>
                  </a:lnTo>
                  <a:lnTo>
                    <a:pt x="1328" y="11"/>
                  </a:lnTo>
                  <a:lnTo>
                    <a:pt x="1329" y="13"/>
                  </a:lnTo>
                  <a:lnTo>
                    <a:pt x="1331" y="15"/>
                  </a:lnTo>
                  <a:lnTo>
                    <a:pt x="1334" y="17"/>
                  </a:lnTo>
                  <a:lnTo>
                    <a:pt x="1335" y="18"/>
                  </a:lnTo>
                  <a:lnTo>
                    <a:pt x="1336" y="18"/>
                  </a:lnTo>
                  <a:lnTo>
                    <a:pt x="1339" y="18"/>
                  </a:lnTo>
                  <a:lnTo>
                    <a:pt x="1340" y="17"/>
                  </a:lnTo>
                  <a:lnTo>
                    <a:pt x="1341" y="16"/>
                  </a:lnTo>
                  <a:lnTo>
                    <a:pt x="1340" y="15"/>
                  </a:lnTo>
                  <a:lnTo>
                    <a:pt x="1339" y="13"/>
                  </a:lnTo>
                  <a:lnTo>
                    <a:pt x="1338" y="12"/>
                  </a:lnTo>
                  <a:lnTo>
                    <a:pt x="1336" y="11"/>
                  </a:lnTo>
                  <a:lnTo>
                    <a:pt x="1334" y="8"/>
                  </a:lnTo>
                  <a:lnTo>
                    <a:pt x="1336" y="8"/>
                  </a:lnTo>
                  <a:lnTo>
                    <a:pt x="1343" y="10"/>
                  </a:lnTo>
                  <a:lnTo>
                    <a:pt x="1349" y="11"/>
                  </a:lnTo>
                  <a:lnTo>
                    <a:pt x="1354" y="12"/>
                  </a:lnTo>
                  <a:lnTo>
                    <a:pt x="1358" y="13"/>
                  </a:lnTo>
                  <a:lnTo>
                    <a:pt x="1359" y="13"/>
                  </a:lnTo>
                  <a:lnTo>
                    <a:pt x="1361" y="15"/>
                  </a:lnTo>
                  <a:lnTo>
                    <a:pt x="1364" y="15"/>
                  </a:lnTo>
                  <a:lnTo>
                    <a:pt x="1365" y="15"/>
                  </a:lnTo>
                  <a:lnTo>
                    <a:pt x="1365" y="13"/>
                  </a:lnTo>
                  <a:lnTo>
                    <a:pt x="1364" y="13"/>
                  </a:lnTo>
                  <a:lnTo>
                    <a:pt x="1363" y="12"/>
                  </a:lnTo>
                  <a:lnTo>
                    <a:pt x="1361" y="11"/>
                  </a:lnTo>
                  <a:lnTo>
                    <a:pt x="1360" y="11"/>
                  </a:lnTo>
                  <a:lnTo>
                    <a:pt x="1360" y="10"/>
                  </a:lnTo>
                  <a:lnTo>
                    <a:pt x="1359" y="8"/>
                  </a:lnTo>
                  <a:lnTo>
                    <a:pt x="1358" y="8"/>
                  </a:lnTo>
                  <a:lnTo>
                    <a:pt x="1358" y="8"/>
                  </a:lnTo>
                  <a:lnTo>
                    <a:pt x="1358" y="7"/>
                  </a:lnTo>
                  <a:lnTo>
                    <a:pt x="1358" y="7"/>
                  </a:lnTo>
                  <a:lnTo>
                    <a:pt x="1360" y="8"/>
                  </a:lnTo>
                  <a:lnTo>
                    <a:pt x="1361" y="8"/>
                  </a:lnTo>
                  <a:lnTo>
                    <a:pt x="1364" y="10"/>
                  </a:lnTo>
                  <a:lnTo>
                    <a:pt x="1366" y="10"/>
                  </a:lnTo>
                  <a:lnTo>
                    <a:pt x="1368" y="11"/>
                  </a:lnTo>
                  <a:lnTo>
                    <a:pt x="1368" y="11"/>
                  </a:lnTo>
                  <a:lnTo>
                    <a:pt x="1369" y="11"/>
                  </a:lnTo>
                  <a:lnTo>
                    <a:pt x="1369" y="10"/>
                  </a:lnTo>
                  <a:lnTo>
                    <a:pt x="1369" y="8"/>
                  </a:lnTo>
                  <a:lnTo>
                    <a:pt x="1368" y="7"/>
                  </a:lnTo>
                  <a:lnTo>
                    <a:pt x="1366" y="6"/>
                  </a:lnTo>
                  <a:lnTo>
                    <a:pt x="1365" y="6"/>
                  </a:lnTo>
                  <a:lnTo>
                    <a:pt x="1366" y="5"/>
                  </a:lnTo>
                  <a:lnTo>
                    <a:pt x="1368" y="3"/>
                  </a:lnTo>
                  <a:lnTo>
                    <a:pt x="1370" y="3"/>
                  </a:lnTo>
                  <a:lnTo>
                    <a:pt x="1374" y="3"/>
                  </a:lnTo>
                  <a:lnTo>
                    <a:pt x="1377" y="6"/>
                  </a:lnTo>
                  <a:lnTo>
                    <a:pt x="1381" y="8"/>
                  </a:lnTo>
                  <a:lnTo>
                    <a:pt x="1384" y="11"/>
                  </a:lnTo>
                  <a:lnTo>
                    <a:pt x="1385" y="12"/>
                  </a:lnTo>
                  <a:lnTo>
                    <a:pt x="1386" y="15"/>
                  </a:lnTo>
                  <a:lnTo>
                    <a:pt x="1387" y="16"/>
                  </a:lnTo>
                  <a:lnTo>
                    <a:pt x="1389" y="18"/>
                  </a:lnTo>
                  <a:lnTo>
                    <a:pt x="1391" y="21"/>
                  </a:lnTo>
                  <a:lnTo>
                    <a:pt x="1407" y="30"/>
                  </a:lnTo>
                  <a:lnTo>
                    <a:pt x="1415" y="33"/>
                  </a:lnTo>
                  <a:lnTo>
                    <a:pt x="1422" y="36"/>
                  </a:lnTo>
                  <a:lnTo>
                    <a:pt x="1429" y="39"/>
                  </a:lnTo>
                  <a:lnTo>
                    <a:pt x="1431" y="42"/>
                  </a:lnTo>
                  <a:lnTo>
                    <a:pt x="1434" y="43"/>
                  </a:lnTo>
                  <a:lnTo>
                    <a:pt x="1435" y="46"/>
                  </a:lnTo>
                  <a:lnTo>
                    <a:pt x="1439" y="47"/>
                  </a:lnTo>
                  <a:lnTo>
                    <a:pt x="1440" y="48"/>
                  </a:lnTo>
                  <a:lnTo>
                    <a:pt x="1441" y="48"/>
                  </a:lnTo>
                  <a:lnTo>
                    <a:pt x="1441" y="47"/>
                  </a:lnTo>
                  <a:lnTo>
                    <a:pt x="1440" y="46"/>
                  </a:lnTo>
                  <a:lnTo>
                    <a:pt x="1439" y="44"/>
                  </a:lnTo>
                  <a:lnTo>
                    <a:pt x="1437" y="43"/>
                  </a:lnTo>
                  <a:lnTo>
                    <a:pt x="1436" y="42"/>
                  </a:lnTo>
                  <a:lnTo>
                    <a:pt x="1435" y="42"/>
                  </a:lnTo>
                  <a:lnTo>
                    <a:pt x="1434" y="41"/>
                  </a:lnTo>
                  <a:lnTo>
                    <a:pt x="1432" y="39"/>
                  </a:lnTo>
                  <a:lnTo>
                    <a:pt x="1431" y="37"/>
                  </a:lnTo>
                  <a:lnTo>
                    <a:pt x="1430" y="36"/>
                  </a:lnTo>
                  <a:lnTo>
                    <a:pt x="1431" y="34"/>
                  </a:lnTo>
                  <a:lnTo>
                    <a:pt x="1432" y="34"/>
                  </a:lnTo>
                  <a:lnTo>
                    <a:pt x="1435" y="34"/>
                  </a:lnTo>
                  <a:lnTo>
                    <a:pt x="1436" y="36"/>
                  </a:lnTo>
                  <a:lnTo>
                    <a:pt x="1439" y="36"/>
                  </a:lnTo>
                  <a:lnTo>
                    <a:pt x="1441" y="36"/>
                  </a:lnTo>
                  <a:lnTo>
                    <a:pt x="1442" y="36"/>
                  </a:lnTo>
                  <a:lnTo>
                    <a:pt x="1442" y="36"/>
                  </a:lnTo>
                  <a:lnTo>
                    <a:pt x="1442" y="34"/>
                  </a:lnTo>
                  <a:lnTo>
                    <a:pt x="1441" y="33"/>
                  </a:lnTo>
                  <a:lnTo>
                    <a:pt x="1439" y="32"/>
                  </a:lnTo>
                  <a:lnTo>
                    <a:pt x="1437" y="30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40" y="28"/>
                  </a:lnTo>
                  <a:lnTo>
                    <a:pt x="1441" y="28"/>
                  </a:lnTo>
                  <a:lnTo>
                    <a:pt x="1444" y="28"/>
                  </a:lnTo>
                  <a:lnTo>
                    <a:pt x="1446" y="28"/>
                  </a:lnTo>
                  <a:lnTo>
                    <a:pt x="1447" y="27"/>
                  </a:lnTo>
                  <a:lnTo>
                    <a:pt x="1447" y="27"/>
                  </a:lnTo>
                  <a:lnTo>
                    <a:pt x="1447" y="26"/>
                  </a:lnTo>
                  <a:lnTo>
                    <a:pt x="1446" y="23"/>
                  </a:lnTo>
                  <a:lnTo>
                    <a:pt x="1442" y="21"/>
                  </a:lnTo>
                  <a:lnTo>
                    <a:pt x="1439" y="20"/>
                  </a:lnTo>
                  <a:lnTo>
                    <a:pt x="1435" y="17"/>
                  </a:lnTo>
                  <a:lnTo>
                    <a:pt x="1431" y="16"/>
                  </a:lnTo>
                  <a:lnTo>
                    <a:pt x="1429" y="15"/>
                  </a:lnTo>
                  <a:lnTo>
                    <a:pt x="1426" y="12"/>
                  </a:lnTo>
                  <a:lnTo>
                    <a:pt x="1424" y="10"/>
                  </a:lnTo>
                  <a:lnTo>
                    <a:pt x="1422" y="8"/>
                  </a:lnTo>
                  <a:lnTo>
                    <a:pt x="1421" y="6"/>
                  </a:lnTo>
                  <a:lnTo>
                    <a:pt x="1421" y="5"/>
                  </a:lnTo>
                  <a:lnTo>
                    <a:pt x="1422" y="3"/>
                  </a:lnTo>
                  <a:lnTo>
                    <a:pt x="1424" y="2"/>
                  </a:lnTo>
                  <a:lnTo>
                    <a:pt x="1426" y="2"/>
                  </a:lnTo>
                  <a:lnTo>
                    <a:pt x="1427" y="2"/>
                  </a:lnTo>
                  <a:lnTo>
                    <a:pt x="1430" y="1"/>
                  </a:lnTo>
                  <a:lnTo>
                    <a:pt x="1431" y="1"/>
                  </a:lnTo>
                  <a:lnTo>
                    <a:pt x="14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121903" tIns="60951" rIns="121903" bIns="60951" numCol="1" anchor="t" anchorCtr="0" compatLnSpc="1"/>
            <a:lstStyle/>
            <a:p>
              <a:pPr marL="0" marR="0" lvl="0" indent="0" algn="l" defTabSz="1243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935" y="-89"/>
              <a:ext cx="1358" cy="1356"/>
            </a:xfrm>
            <a:custGeom>
              <a:avLst/>
              <a:gdLst>
                <a:gd name="T0" fmla="*/ 1951 w 4074"/>
                <a:gd name="T1" fmla="*/ 536 h 4067"/>
                <a:gd name="T2" fmla="*/ 1999 w 4074"/>
                <a:gd name="T3" fmla="*/ 520 h 4067"/>
                <a:gd name="T4" fmla="*/ 2052 w 4074"/>
                <a:gd name="T5" fmla="*/ 554 h 4067"/>
                <a:gd name="T6" fmla="*/ 2052 w 4074"/>
                <a:gd name="T7" fmla="*/ 591 h 4067"/>
                <a:gd name="T8" fmla="*/ 1974 w 4074"/>
                <a:gd name="T9" fmla="*/ 612 h 4067"/>
                <a:gd name="T10" fmla="*/ 1955 w 4074"/>
                <a:gd name="T11" fmla="*/ 670 h 4067"/>
                <a:gd name="T12" fmla="*/ 1928 w 4074"/>
                <a:gd name="T13" fmla="*/ 708 h 4067"/>
                <a:gd name="T14" fmla="*/ 1832 w 4074"/>
                <a:gd name="T15" fmla="*/ 743 h 4067"/>
                <a:gd name="T16" fmla="*/ 1852 w 4074"/>
                <a:gd name="T17" fmla="*/ 767 h 4067"/>
                <a:gd name="T18" fmla="*/ 1834 w 4074"/>
                <a:gd name="T19" fmla="*/ 827 h 4067"/>
                <a:gd name="T20" fmla="*/ 1747 w 4074"/>
                <a:gd name="T21" fmla="*/ 870 h 4067"/>
                <a:gd name="T22" fmla="*/ 1754 w 4074"/>
                <a:gd name="T23" fmla="*/ 933 h 4067"/>
                <a:gd name="T24" fmla="*/ 1690 w 4074"/>
                <a:gd name="T25" fmla="*/ 916 h 4067"/>
                <a:gd name="T26" fmla="*/ 1582 w 4074"/>
                <a:gd name="T27" fmla="*/ 932 h 4067"/>
                <a:gd name="T28" fmla="*/ 1593 w 4074"/>
                <a:gd name="T29" fmla="*/ 975 h 4067"/>
                <a:gd name="T30" fmla="*/ 1771 w 4074"/>
                <a:gd name="T31" fmla="*/ 968 h 4067"/>
                <a:gd name="T32" fmla="*/ 1708 w 4074"/>
                <a:gd name="T33" fmla="*/ 1016 h 4067"/>
                <a:gd name="T34" fmla="*/ 1551 w 4074"/>
                <a:gd name="T35" fmla="*/ 1034 h 4067"/>
                <a:gd name="T36" fmla="*/ 1470 w 4074"/>
                <a:gd name="T37" fmla="*/ 942 h 4067"/>
                <a:gd name="T38" fmla="*/ 1494 w 4074"/>
                <a:gd name="T39" fmla="*/ 897 h 4067"/>
                <a:gd name="T40" fmla="*/ 1580 w 4074"/>
                <a:gd name="T41" fmla="*/ 901 h 4067"/>
                <a:gd name="T42" fmla="*/ 1651 w 4074"/>
                <a:gd name="T43" fmla="*/ 845 h 4067"/>
                <a:gd name="T44" fmla="*/ 1674 w 4074"/>
                <a:gd name="T45" fmla="*/ 814 h 4067"/>
                <a:gd name="T46" fmla="*/ 1631 w 4074"/>
                <a:gd name="T47" fmla="*/ 783 h 4067"/>
                <a:gd name="T48" fmla="*/ 1677 w 4074"/>
                <a:gd name="T49" fmla="*/ 769 h 4067"/>
                <a:gd name="T50" fmla="*/ 1624 w 4074"/>
                <a:gd name="T51" fmla="*/ 767 h 4067"/>
                <a:gd name="T52" fmla="*/ 1578 w 4074"/>
                <a:gd name="T53" fmla="*/ 810 h 4067"/>
                <a:gd name="T54" fmla="*/ 1531 w 4074"/>
                <a:gd name="T55" fmla="*/ 795 h 4067"/>
                <a:gd name="T56" fmla="*/ 1547 w 4074"/>
                <a:gd name="T57" fmla="*/ 745 h 4067"/>
                <a:gd name="T58" fmla="*/ 1480 w 4074"/>
                <a:gd name="T59" fmla="*/ 729 h 4067"/>
                <a:gd name="T60" fmla="*/ 1487 w 4074"/>
                <a:gd name="T61" fmla="*/ 687 h 4067"/>
                <a:gd name="T62" fmla="*/ 1524 w 4074"/>
                <a:gd name="T63" fmla="*/ 650 h 4067"/>
                <a:gd name="T64" fmla="*/ 1557 w 4074"/>
                <a:gd name="T65" fmla="*/ 631 h 4067"/>
                <a:gd name="T66" fmla="*/ 1603 w 4074"/>
                <a:gd name="T67" fmla="*/ 686 h 4067"/>
                <a:gd name="T68" fmla="*/ 1631 w 4074"/>
                <a:gd name="T69" fmla="*/ 698 h 4067"/>
                <a:gd name="T70" fmla="*/ 1648 w 4074"/>
                <a:gd name="T71" fmla="*/ 711 h 4067"/>
                <a:gd name="T72" fmla="*/ 1744 w 4074"/>
                <a:gd name="T73" fmla="*/ 725 h 4067"/>
                <a:gd name="T74" fmla="*/ 1751 w 4074"/>
                <a:gd name="T75" fmla="*/ 671 h 4067"/>
                <a:gd name="T76" fmla="*/ 1803 w 4074"/>
                <a:gd name="T77" fmla="*/ 616 h 4067"/>
                <a:gd name="T78" fmla="*/ 1703 w 4074"/>
                <a:gd name="T79" fmla="*/ 665 h 4067"/>
                <a:gd name="T80" fmla="*/ 1707 w 4074"/>
                <a:gd name="T81" fmla="*/ 635 h 4067"/>
                <a:gd name="T82" fmla="*/ 1678 w 4074"/>
                <a:gd name="T83" fmla="*/ 623 h 4067"/>
                <a:gd name="T84" fmla="*/ 1597 w 4074"/>
                <a:gd name="T85" fmla="*/ 623 h 4067"/>
                <a:gd name="T86" fmla="*/ 1586 w 4074"/>
                <a:gd name="T87" fmla="*/ 604 h 4067"/>
                <a:gd name="T88" fmla="*/ 1619 w 4074"/>
                <a:gd name="T89" fmla="*/ 571 h 4067"/>
                <a:gd name="T90" fmla="*/ 1649 w 4074"/>
                <a:gd name="T91" fmla="*/ 560 h 4067"/>
                <a:gd name="T92" fmla="*/ 1710 w 4074"/>
                <a:gd name="T93" fmla="*/ 563 h 4067"/>
                <a:gd name="T94" fmla="*/ 1713 w 4074"/>
                <a:gd name="T95" fmla="*/ 533 h 4067"/>
                <a:gd name="T96" fmla="*/ 1744 w 4074"/>
                <a:gd name="T97" fmla="*/ 523 h 4067"/>
                <a:gd name="T98" fmla="*/ 1816 w 4074"/>
                <a:gd name="T99" fmla="*/ 538 h 4067"/>
                <a:gd name="T100" fmla="*/ 1803 w 4074"/>
                <a:gd name="T101" fmla="*/ 508 h 4067"/>
                <a:gd name="T102" fmla="*/ 1894 w 4074"/>
                <a:gd name="T103" fmla="*/ 500 h 4067"/>
                <a:gd name="T104" fmla="*/ 4013 w 4074"/>
                <a:gd name="T105" fmla="*/ 2526 h 4067"/>
                <a:gd name="T106" fmla="*/ 3549 w 4074"/>
                <a:gd name="T107" fmla="*/ 896 h 4067"/>
                <a:gd name="T108" fmla="*/ 2545 w 4074"/>
                <a:gd name="T109" fmla="*/ 212 h 4067"/>
                <a:gd name="T110" fmla="*/ 1759 w 4074"/>
                <a:gd name="T111" fmla="*/ 162 h 4067"/>
                <a:gd name="T112" fmla="*/ 810 w 4074"/>
                <a:gd name="T113" fmla="*/ 592 h 4067"/>
                <a:gd name="T114" fmla="*/ 448 w 4074"/>
                <a:gd name="T115" fmla="*/ 3065 h 4067"/>
                <a:gd name="T116" fmla="*/ 1320 w 4074"/>
                <a:gd name="T117" fmla="*/ 3786 h 4067"/>
                <a:gd name="T118" fmla="*/ 3017 w 4074"/>
                <a:gd name="T119" fmla="*/ 3652 h 4067"/>
                <a:gd name="T120" fmla="*/ 172 w 4074"/>
                <a:gd name="T121" fmla="*/ 2852 h 4067"/>
                <a:gd name="T122" fmla="*/ 1790 w 4074"/>
                <a:gd name="T123" fmla="*/ 15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74" h="4067">
                  <a:moveTo>
                    <a:pt x="1894" y="500"/>
                  </a:moveTo>
                  <a:lnTo>
                    <a:pt x="1900" y="500"/>
                  </a:lnTo>
                  <a:lnTo>
                    <a:pt x="1906" y="503"/>
                  </a:lnTo>
                  <a:lnTo>
                    <a:pt x="1911" y="505"/>
                  </a:lnTo>
                  <a:lnTo>
                    <a:pt x="1915" y="508"/>
                  </a:lnTo>
                  <a:lnTo>
                    <a:pt x="1920" y="509"/>
                  </a:lnTo>
                  <a:lnTo>
                    <a:pt x="1927" y="509"/>
                  </a:lnTo>
                  <a:lnTo>
                    <a:pt x="1935" y="510"/>
                  </a:lnTo>
                  <a:lnTo>
                    <a:pt x="1938" y="510"/>
                  </a:lnTo>
                  <a:lnTo>
                    <a:pt x="1942" y="512"/>
                  </a:lnTo>
                  <a:lnTo>
                    <a:pt x="1945" y="512"/>
                  </a:lnTo>
                  <a:lnTo>
                    <a:pt x="1948" y="513"/>
                  </a:lnTo>
                  <a:lnTo>
                    <a:pt x="1960" y="514"/>
                  </a:lnTo>
                  <a:lnTo>
                    <a:pt x="1970" y="518"/>
                  </a:lnTo>
                  <a:lnTo>
                    <a:pt x="1972" y="519"/>
                  </a:lnTo>
                  <a:lnTo>
                    <a:pt x="1973" y="520"/>
                  </a:lnTo>
                  <a:lnTo>
                    <a:pt x="1972" y="522"/>
                  </a:lnTo>
                  <a:lnTo>
                    <a:pt x="1971" y="523"/>
                  </a:lnTo>
                  <a:lnTo>
                    <a:pt x="1968" y="524"/>
                  </a:lnTo>
                  <a:lnTo>
                    <a:pt x="1966" y="525"/>
                  </a:lnTo>
                  <a:lnTo>
                    <a:pt x="1963" y="526"/>
                  </a:lnTo>
                  <a:lnTo>
                    <a:pt x="1961" y="528"/>
                  </a:lnTo>
                  <a:lnTo>
                    <a:pt x="1960" y="529"/>
                  </a:lnTo>
                  <a:lnTo>
                    <a:pt x="1958" y="530"/>
                  </a:lnTo>
                  <a:lnTo>
                    <a:pt x="1957" y="531"/>
                  </a:lnTo>
                  <a:lnTo>
                    <a:pt x="1956" y="533"/>
                  </a:lnTo>
                  <a:lnTo>
                    <a:pt x="1953" y="534"/>
                  </a:lnTo>
                  <a:lnTo>
                    <a:pt x="1952" y="534"/>
                  </a:lnTo>
                  <a:lnTo>
                    <a:pt x="1951" y="534"/>
                  </a:lnTo>
                  <a:lnTo>
                    <a:pt x="1950" y="534"/>
                  </a:lnTo>
                  <a:lnTo>
                    <a:pt x="1950" y="535"/>
                  </a:lnTo>
                  <a:lnTo>
                    <a:pt x="1951" y="536"/>
                  </a:lnTo>
                  <a:lnTo>
                    <a:pt x="1952" y="538"/>
                  </a:lnTo>
                  <a:lnTo>
                    <a:pt x="1955" y="536"/>
                  </a:lnTo>
                  <a:lnTo>
                    <a:pt x="1957" y="536"/>
                  </a:lnTo>
                  <a:lnTo>
                    <a:pt x="1958" y="536"/>
                  </a:lnTo>
                  <a:lnTo>
                    <a:pt x="1961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3" y="536"/>
                  </a:lnTo>
                  <a:lnTo>
                    <a:pt x="1966" y="534"/>
                  </a:lnTo>
                  <a:lnTo>
                    <a:pt x="1967" y="533"/>
                  </a:lnTo>
                  <a:lnTo>
                    <a:pt x="1970" y="533"/>
                  </a:lnTo>
                  <a:lnTo>
                    <a:pt x="1973" y="531"/>
                  </a:lnTo>
                  <a:lnTo>
                    <a:pt x="1976" y="531"/>
                  </a:lnTo>
                  <a:lnTo>
                    <a:pt x="1978" y="530"/>
                  </a:lnTo>
                  <a:lnTo>
                    <a:pt x="1979" y="528"/>
                  </a:lnTo>
                  <a:lnTo>
                    <a:pt x="1981" y="525"/>
                  </a:lnTo>
                  <a:lnTo>
                    <a:pt x="1983" y="524"/>
                  </a:lnTo>
                  <a:lnTo>
                    <a:pt x="1987" y="524"/>
                  </a:lnTo>
                  <a:lnTo>
                    <a:pt x="1991" y="525"/>
                  </a:lnTo>
                  <a:lnTo>
                    <a:pt x="1994" y="528"/>
                  </a:lnTo>
                  <a:lnTo>
                    <a:pt x="1997" y="529"/>
                  </a:lnTo>
                  <a:lnTo>
                    <a:pt x="1998" y="530"/>
                  </a:lnTo>
                  <a:lnTo>
                    <a:pt x="1999" y="529"/>
                  </a:lnTo>
                  <a:lnTo>
                    <a:pt x="1999" y="529"/>
                  </a:lnTo>
                  <a:lnTo>
                    <a:pt x="1999" y="528"/>
                  </a:lnTo>
                  <a:lnTo>
                    <a:pt x="1998" y="525"/>
                  </a:lnTo>
                  <a:lnTo>
                    <a:pt x="1998" y="524"/>
                  </a:lnTo>
                  <a:lnTo>
                    <a:pt x="1998" y="523"/>
                  </a:lnTo>
                  <a:lnTo>
                    <a:pt x="1997" y="522"/>
                  </a:lnTo>
                  <a:lnTo>
                    <a:pt x="1998" y="520"/>
                  </a:lnTo>
                  <a:lnTo>
                    <a:pt x="1999" y="520"/>
                  </a:lnTo>
                  <a:lnTo>
                    <a:pt x="2002" y="520"/>
                  </a:lnTo>
                  <a:lnTo>
                    <a:pt x="2004" y="522"/>
                  </a:lnTo>
                  <a:lnTo>
                    <a:pt x="2007" y="523"/>
                  </a:lnTo>
                  <a:lnTo>
                    <a:pt x="2009" y="524"/>
                  </a:lnTo>
                  <a:lnTo>
                    <a:pt x="2011" y="525"/>
                  </a:lnTo>
                  <a:lnTo>
                    <a:pt x="2011" y="526"/>
                  </a:lnTo>
                  <a:lnTo>
                    <a:pt x="2012" y="528"/>
                  </a:lnTo>
                  <a:lnTo>
                    <a:pt x="2013" y="529"/>
                  </a:lnTo>
                  <a:lnTo>
                    <a:pt x="2014" y="529"/>
                  </a:lnTo>
                  <a:lnTo>
                    <a:pt x="2016" y="528"/>
                  </a:lnTo>
                  <a:lnTo>
                    <a:pt x="2018" y="526"/>
                  </a:lnTo>
                  <a:lnTo>
                    <a:pt x="2022" y="525"/>
                  </a:lnTo>
                  <a:lnTo>
                    <a:pt x="2027" y="525"/>
                  </a:lnTo>
                  <a:lnTo>
                    <a:pt x="2029" y="526"/>
                  </a:lnTo>
                  <a:lnTo>
                    <a:pt x="2029" y="528"/>
                  </a:lnTo>
                  <a:lnTo>
                    <a:pt x="2029" y="529"/>
                  </a:lnTo>
                  <a:lnTo>
                    <a:pt x="2028" y="530"/>
                  </a:lnTo>
                  <a:lnTo>
                    <a:pt x="2027" y="531"/>
                  </a:lnTo>
                  <a:lnTo>
                    <a:pt x="2027" y="533"/>
                  </a:lnTo>
                  <a:lnTo>
                    <a:pt x="2027" y="534"/>
                  </a:lnTo>
                  <a:lnTo>
                    <a:pt x="2029" y="536"/>
                  </a:lnTo>
                  <a:lnTo>
                    <a:pt x="2032" y="538"/>
                  </a:lnTo>
                  <a:lnTo>
                    <a:pt x="2034" y="539"/>
                  </a:lnTo>
                  <a:lnTo>
                    <a:pt x="2037" y="541"/>
                  </a:lnTo>
                  <a:lnTo>
                    <a:pt x="2038" y="544"/>
                  </a:lnTo>
                  <a:lnTo>
                    <a:pt x="2039" y="546"/>
                  </a:lnTo>
                  <a:lnTo>
                    <a:pt x="2039" y="548"/>
                  </a:lnTo>
                  <a:lnTo>
                    <a:pt x="2039" y="549"/>
                  </a:lnTo>
                  <a:lnTo>
                    <a:pt x="2041" y="550"/>
                  </a:lnTo>
                  <a:lnTo>
                    <a:pt x="2042" y="551"/>
                  </a:lnTo>
                  <a:lnTo>
                    <a:pt x="2047" y="554"/>
                  </a:lnTo>
                  <a:lnTo>
                    <a:pt x="2052" y="554"/>
                  </a:lnTo>
                  <a:lnTo>
                    <a:pt x="2054" y="554"/>
                  </a:lnTo>
                  <a:lnTo>
                    <a:pt x="2058" y="555"/>
                  </a:lnTo>
                  <a:lnTo>
                    <a:pt x="2060" y="555"/>
                  </a:lnTo>
                  <a:lnTo>
                    <a:pt x="2063" y="556"/>
                  </a:lnTo>
                  <a:lnTo>
                    <a:pt x="2064" y="558"/>
                  </a:lnTo>
                  <a:lnTo>
                    <a:pt x="2065" y="559"/>
                  </a:lnTo>
                  <a:lnTo>
                    <a:pt x="2068" y="560"/>
                  </a:lnTo>
                  <a:lnTo>
                    <a:pt x="2072" y="561"/>
                  </a:lnTo>
                  <a:lnTo>
                    <a:pt x="2074" y="563"/>
                  </a:lnTo>
                  <a:lnTo>
                    <a:pt x="2077" y="565"/>
                  </a:lnTo>
                  <a:lnTo>
                    <a:pt x="2078" y="568"/>
                  </a:lnTo>
                  <a:lnTo>
                    <a:pt x="2079" y="568"/>
                  </a:lnTo>
                  <a:lnTo>
                    <a:pt x="2079" y="569"/>
                  </a:lnTo>
                  <a:lnTo>
                    <a:pt x="2080" y="570"/>
                  </a:lnTo>
                  <a:lnTo>
                    <a:pt x="2082" y="571"/>
                  </a:lnTo>
                  <a:lnTo>
                    <a:pt x="2083" y="573"/>
                  </a:lnTo>
                  <a:lnTo>
                    <a:pt x="2083" y="574"/>
                  </a:lnTo>
                  <a:lnTo>
                    <a:pt x="2083" y="575"/>
                  </a:lnTo>
                  <a:lnTo>
                    <a:pt x="2080" y="575"/>
                  </a:lnTo>
                  <a:lnTo>
                    <a:pt x="2078" y="576"/>
                  </a:lnTo>
                  <a:lnTo>
                    <a:pt x="2077" y="577"/>
                  </a:lnTo>
                  <a:lnTo>
                    <a:pt x="2075" y="579"/>
                  </a:lnTo>
                  <a:lnTo>
                    <a:pt x="2073" y="579"/>
                  </a:lnTo>
                  <a:lnTo>
                    <a:pt x="2070" y="580"/>
                  </a:lnTo>
                  <a:lnTo>
                    <a:pt x="2068" y="584"/>
                  </a:lnTo>
                  <a:lnTo>
                    <a:pt x="2065" y="585"/>
                  </a:lnTo>
                  <a:lnTo>
                    <a:pt x="2063" y="586"/>
                  </a:lnTo>
                  <a:lnTo>
                    <a:pt x="2063" y="586"/>
                  </a:lnTo>
                  <a:lnTo>
                    <a:pt x="2060" y="586"/>
                  </a:lnTo>
                  <a:lnTo>
                    <a:pt x="2058" y="587"/>
                  </a:lnTo>
                  <a:lnTo>
                    <a:pt x="2054" y="589"/>
                  </a:lnTo>
                  <a:lnTo>
                    <a:pt x="2052" y="591"/>
                  </a:lnTo>
                  <a:lnTo>
                    <a:pt x="2047" y="594"/>
                  </a:lnTo>
                  <a:lnTo>
                    <a:pt x="2042" y="596"/>
                  </a:lnTo>
                  <a:lnTo>
                    <a:pt x="2039" y="596"/>
                  </a:lnTo>
                  <a:lnTo>
                    <a:pt x="2037" y="597"/>
                  </a:lnTo>
                  <a:lnTo>
                    <a:pt x="2036" y="599"/>
                  </a:lnTo>
                  <a:lnTo>
                    <a:pt x="2034" y="600"/>
                  </a:lnTo>
                  <a:lnTo>
                    <a:pt x="2032" y="601"/>
                  </a:lnTo>
                  <a:lnTo>
                    <a:pt x="2028" y="601"/>
                  </a:lnTo>
                  <a:lnTo>
                    <a:pt x="2026" y="601"/>
                  </a:lnTo>
                  <a:lnTo>
                    <a:pt x="2023" y="601"/>
                  </a:lnTo>
                  <a:lnTo>
                    <a:pt x="2019" y="600"/>
                  </a:lnTo>
                  <a:lnTo>
                    <a:pt x="2018" y="601"/>
                  </a:lnTo>
                  <a:lnTo>
                    <a:pt x="2016" y="601"/>
                  </a:lnTo>
                  <a:lnTo>
                    <a:pt x="2016" y="607"/>
                  </a:lnTo>
                  <a:lnTo>
                    <a:pt x="2013" y="607"/>
                  </a:lnTo>
                  <a:lnTo>
                    <a:pt x="2011" y="607"/>
                  </a:lnTo>
                  <a:lnTo>
                    <a:pt x="2007" y="607"/>
                  </a:lnTo>
                  <a:lnTo>
                    <a:pt x="2003" y="607"/>
                  </a:lnTo>
                  <a:lnTo>
                    <a:pt x="2001" y="607"/>
                  </a:lnTo>
                  <a:lnTo>
                    <a:pt x="1977" y="607"/>
                  </a:lnTo>
                  <a:lnTo>
                    <a:pt x="1976" y="607"/>
                  </a:lnTo>
                  <a:lnTo>
                    <a:pt x="1973" y="607"/>
                  </a:lnTo>
                  <a:lnTo>
                    <a:pt x="1971" y="607"/>
                  </a:lnTo>
                  <a:lnTo>
                    <a:pt x="1967" y="607"/>
                  </a:lnTo>
                  <a:lnTo>
                    <a:pt x="1965" y="607"/>
                  </a:lnTo>
                  <a:lnTo>
                    <a:pt x="1962" y="609"/>
                  </a:lnTo>
                  <a:lnTo>
                    <a:pt x="1961" y="610"/>
                  </a:lnTo>
                  <a:lnTo>
                    <a:pt x="1963" y="610"/>
                  </a:lnTo>
                  <a:lnTo>
                    <a:pt x="1966" y="611"/>
                  </a:lnTo>
                  <a:lnTo>
                    <a:pt x="1970" y="611"/>
                  </a:lnTo>
                  <a:lnTo>
                    <a:pt x="1972" y="612"/>
                  </a:lnTo>
                  <a:lnTo>
                    <a:pt x="1974" y="612"/>
                  </a:lnTo>
                  <a:lnTo>
                    <a:pt x="1977" y="612"/>
                  </a:lnTo>
                  <a:lnTo>
                    <a:pt x="1979" y="612"/>
                  </a:lnTo>
                  <a:lnTo>
                    <a:pt x="1982" y="614"/>
                  </a:lnTo>
                  <a:lnTo>
                    <a:pt x="1982" y="615"/>
                  </a:lnTo>
                  <a:lnTo>
                    <a:pt x="1982" y="616"/>
                  </a:lnTo>
                  <a:lnTo>
                    <a:pt x="1981" y="617"/>
                  </a:lnTo>
                  <a:lnTo>
                    <a:pt x="1979" y="619"/>
                  </a:lnTo>
                  <a:lnTo>
                    <a:pt x="1979" y="620"/>
                  </a:lnTo>
                  <a:lnTo>
                    <a:pt x="1979" y="625"/>
                  </a:lnTo>
                  <a:lnTo>
                    <a:pt x="1994" y="623"/>
                  </a:lnTo>
                  <a:lnTo>
                    <a:pt x="2008" y="620"/>
                  </a:lnTo>
                  <a:lnTo>
                    <a:pt x="2011" y="619"/>
                  </a:lnTo>
                  <a:lnTo>
                    <a:pt x="2014" y="616"/>
                  </a:lnTo>
                  <a:lnTo>
                    <a:pt x="2018" y="614"/>
                  </a:lnTo>
                  <a:lnTo>
                    <a:pt x="2022" y="612"/>
                  </a:lnTo>
                  <a:lnTo>
                    <a:pt x="2027" y="612"/>
                  </a:lnTo>
                  <a:lnTo>
                    <a:pt x="2029" y="614"/>
                  </a:lnTo>
                  <a:lnTo>
                    <a:pt x="2032" y="614"/>
                  </a:lnTo>
                  <a:lnTo>
                    <a:pt x="2034" y="615"/>
                  </a:lnTo>
                  <a:lnTo>
                    <a:pt x="2034" y="616"/>
                  </a:lnTo>
                  <a:lnTo>
                    <a:pt x="2034" y="617"/>
                  </a:lnTo>
                  <a:lnTo>
                    <a:pt x="2034" y="620"/>
                  </a:lnTo>
                  <a:lnTo>
                    <a:pt x="2029" y="625"/>
                  </a:lnTo>
                  <a:lnTo>
                    <a:pt x="2023" y="627"/>
                  </a:lnTo>
                  <a:lnTo>
                    <a:pt x="2016" y="631"/>
                  </a:lnTo>
                  <a:lnTo>
                    <a:pt x="2002" y="641"/>
                  </a:lnTo>
                  <a:lnTo>
                    <a:pt x="1989" y="651"/>
                  </a:lnTo>
                  <a:lnTo>
                    <a:pt x="1979" y="656"/>
                  </a:lnTo>
                  <a:lnTo>
                    <a:pt x="1970" y="660"/>
                  </a:lnTo>
                  <a:lnTo>
                    <a:pt x="1961" y="665"/>
                  </a:lnTo>
                  <a:lnTo>
                    <a:pt x="1957" y="667"/>
                  </a:lnTo>
                  <a:lnTo>
                    <a:pt x="1955" y="670"/>
                  </a:lnTo>
                  <a:lnTo>
                    <a:pt x="1952" y="672"/>
                  </a:lnTo>
                  <a:lnTo>
                    <a:pt x="1951" y="674"/>
                  </a:lnTo>
                  <a:lnTo>
                    <a:pt x="1951" y="677"/>
                  </a:lnTo>
                  <a:lnTo>
                    <a:pt x="1951" y="678"/>
                  </a:lnTo>
                  <a:lnTo>
                    <a:pt x="1951" y="679"/>
                  </a:lnTo>
                  <a:lnTo>
                    <a:pt x="1951" y="682"/>
                  </a:lnTo>
                  <a:lnTo>
                    <a:pt x="1950" y="682"/>
                  </a:lnTo>
                  <a:lnTo>
                    <a:pt x="1948" y="683"/>
                  </a:lnTo>
                  <a:lnTo>
                    <a:pt x="1946" y="682"/>
                  </a:lnTo>
                  <a:lnTo>
                    <a:pt x="1943" y="681"/>
                  </a:lnTo>
                  <a:lnTo>
                    <a:pt x="1941" y="677"/>
                  </a:lnTo>
                  <a:lnTo>
                    <a:pt x="1938" y="678"/>
                  </a:lnTo>
                  <a:lnTo>
                    <a:pt x="1936" y="679"/>
                  </a:lnTo>
                  <a:lnTo>
                    <a:pt x="1933" y="681"/>
                  </a:lnTo>
                  <a:lnTo>
                    <a:pt x="1932" y="683"/>
                  </a:lnTo>
                  <a:lnTo>
                    <a:pt x="1933" y="684"/>
                  </a:lnTo>
                  <a:lnTo>
                    <a:pt x="1936" y="687"/>
                  </a:lnTo>
                  <a:lnTo>
                    <a:pt x="1940" y="688"/>
                  </a:lnTo>
                  <a:lnTo>
                    <a:pt x="1943" y="691"/>
                  </a:lnTo>
                  <a:lnTo>
                    <a:pt x="1945" y="693"/>
                  </a:lnTo>
                  <a:lnTo>
                    <a:pt x="1945" y="694"/>
                  </a:lnTo>
                  <a:lnTo>
                    <a:pt x="1943" y="696"/>
                  </a:lnTo>
                  <a:lnTo>
                    <a:pt x="1942" y="696"/>
                  </a:lnTo>
                  <a:lnTo>
                    <a:pt x="1941" y="697"/>
                  </a:lnTo>
                  <a:lnTo>
                    <a:pt x="1940" y="698"/>
                  </a:lnTo>
                  <a:lnTo>
                    <a:pt x="1937" y="698"/>
                  </a:lnTo>
                  <a:lnTo>
                    <a:pt x="1936" y="701"/>
                  </a:lnTo>
                  <a:lnTo>
                    <a:pt x="1936" y="703"/>
                  </a:lnTo>
                  <a:lnTo>
                    <a:pt x="1936" y="704"/>
                  </a:lnTo>
                  <a:lnTo>
                    <a:pt x="1935" y="707"/>
                  </a:lnTo>
                  <a:lnTo>
                    <a:pt x="1932" y="707"/>
                  </a:lnTo>
                  <a:lnTo>
                    <a:pt x="1928" y="708"/>
                  </a:lnTo>
                  <a:lnTo>
                    <a:pt x="1927" y="708"/>
                  </a:lnTo>
                  <a:lnTo>
                    <a:pt x="1925" y="709"/>
                  </a:lnTo>
                  <a:lnTo>
                    <a:pt x="1922" y="711"/>
                  </a:lnTo>
                  <a:lnTo>
                    <a:pt x="1921" y="712"/>
                  </a:lnTo>
                  <a:lnTo>
                    <a:pt x="1920" y="713"/>
                  </a:lnTo>
                  <a:lnTo>
                    <a:pt x="1920" y="714"/>
                  </a:lnTo>
                  <a:lnTo>
                    <a:pt x="1920" y="717"/>
                  </a:lnTo>
                  <a:lnTo>
                    <a:pt x="1918" y="717"/>
                  </a:lnTo>
                  <a:lnTo>
                    <a:pt x="1918" y="718"/>
                  </a:lnTo>
                  <a:lnTo>
                    <a:pt x="1918" y="721"/>
                  </a:lnTo>
                  <a:lnTo>
                    <a:pt x="1917" y="722"/>
                  </a:lnTo>
                  <a:lnTo>
                    <a:pt x="1917" y="723"/>
                  </a:lnTo>
                  <a:lnTo>
                    <a:pt x="1916" y="724"/>
                  </a:lnTo>
                  <a:lnTo>
                    <a:pt x="1915" y="724"/>
                  </a:lnTo>
                  <a:lnTo>
                    <a:pt x="1910" y="724"/>
                  </a:lnTo>
                  <a:lnTo>
                    <a:pt x="1906" y="724"/>
                  </a:lnTo>
                  <a:lnTo>
                    <a:pt x="1902" y="724"/>
                  </a:lnTo>
                  <a:lnTo>
                    <a:pt x="1898" y="724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8"/>
                  </a:lnTo>
                  <a:lnTo>
                    <a:pt x="1881" y="729"/>
                  </a:lnTo>
                  <a:lnTo>
                    <a:pt x="1876" y="734"/>
                  </a:lnTo>
                  <a:lnTo>
                    <a:pt x="1870" y="738"/>
                  </a:lnTo>
                  <a:lnTo>
                    <a:pt x="1862" y="738"/>
                  </a:lnTo>
                  <a:lnTo>
                    <a:pt x="1855" y="737"/>
                  </a:lnTo>
                  <a:lnTo>
                    <a:pt x="1851" y="738"/>
                  </a:lnTo>
                  <a:lnTo>
                    <a:pt x="1850" y="740"/>
                  </a:lnTo>
                  <a:lnTo>
                    <a:pt x="1847" y="742"/>
                  </a:lnTo>
                  <a:lnTo>
                    <a:pt x="1841" y="743"/>
                  </a:lnTo>
                  <a:lnTo>
                    <a:pt x="1836" y="743"/>
                  </a:lnTo>
                  <a:lnTo>
                    <a:pt x="1832" y="743"/>
                  </a:lnTo>
                  <a:lnTo>
                    <a:pt x="1830" y="743"/>
                  </a:lnTo>
                  <a:lnTo>
                    <a:pt x="1826" y="743"/>
                  </a:lnTo>
                  <a:lnTo>
                    <a:pt x="1823" y="745"/>
                  </a:lnTo>
                  <a:lnTo>
                    <a:pt x="1823" y="747"/>
                  </a:lnTo>
                  <a:lnTo>
                    <a:pt x="1823" y="747"/>
                  </a:lnTo>
                  <a:lnTo>
                    <a:pt x="1824" y="748"/>
                  </a:lnTo>
                  <a:lnTo>
                    <a:pt x="1825" y="749"/>
                  </a:lnTo>
                  <a:lnTo>
                    <a:pt x="1829" y="752"/>
                  </a:lnTo>
                  <a:lnTo>
                    <a:pt x="1837" y="750"/>
                  </a:lnTo>
                  <a:lnTo>
                    <a:pt x="1847" y="749"/>
                  </a:lnTo>
                  <a:lnTo>
                    <a:pt x="1860" y="748"/>
                  </a:lnTo>
                  <a:lnTo>
                    <a:pt x="1864" y="749"/>
                  </a:lnTo>
                  <a:lnTo>
                    <a:pt x="1867" y="750"/>
                  </a:lnTo>
                  <a:lnTo>
                    <a:pt x="1869" y="753"/>
                  </a:lnTo>
                  <a:lnTo>
                    <a:pt x="1870" y="755"/>
                  </a:lnTo>
                  <a:lnTo>
                    <a:pt x="1869" y="758"/>
                  </a:lnTo>
                  <a:lnTo>
                    <a:pt x="1867" y="759"/>
                  </a:lnTo>
                  <a:lnTo>
                    <a:pt x="1864" y="762"/>
                  </a:lnTo>
                  <a:lnTo>
                    <a:pt x="1860" y="762"/>
                  </a:lnTo>
                  <a:lnTo>
                    <a:pt x="1854" y="760"/>
                  </a:lnTo>
                  <a:lnTo>
                    <a:pt x="1849" y="759"/>
                  </a:lnTo>
                  <a:lnTo>
                    <a:pt x="1844" y="757"/>
                  </a:lnTo>
                  <a:lnTo>
                    <a:pt x="1841" y="757"/>
                  </a:lnTo>
                  <a:lnTo>
                    <a:pt x="1840" y="758"/>
                  </a:lnTo>
                  <a:lnTo>
                    <a:pt x="1840" y="759"/>
                  </a:lnTo>
                  <a:lnTo>
                    <a:pt x="1841" y="760"/>
                  </a:lnTo>
                  <a:lnTo>
                    <a:pt x="1842" y="762"/>
                  </a:lnTo>
                  <a:lnTo>
                    <a:pt x="1844" y="763"/>
                  </a:lnTo>
                  <a:lnTo>
                    <a:pt x="1846" y="764"/>
                  </a:lnTo>
                  <a:lnTo>
                    <a:pt x="1849" y="764"/>
                  </a:lnTo>
                  <a:lnTo>
                    <a:pt x="1851" y="765"/>
                  </a:lnTo>
                  <a:lnTo>
                    <a:pt x="1852" y="767"/>
                  </a:lnTo>
                  <a:lnTo>
                    <a:pt x="1855" y="768"/>
                  </a:lnTo>
                  <a:lnTo>
                    <a:pt x="1857" y="769"/>
                  </a:lnTo>
                  <a:lnTo>
                    <a:pt x="1861" y="771"/>
                  </a:lnTo>
                  <a:lnTo>
                    <a:pt x="1864" y="775"/>
                  </a:lnTo>
                  <a:lnTo>
                    <a:pt x="1865" y="778"/>
                  </a:lnTo>
                  <a:lnTo>
                    <a:pt x="1865" y="779"/>
                  </a:lnTo>
                  <a:lnTo>
                    <a:pt x="1865" y="783"/>
                  </a:lnTo>
                  <a:lnTo>
                    <a:pt x="1864" y="785"/>
                  </a:lnTo>
                  <a:lnTo>
                    <a:pt x="1864" y="789"/>
                  </a:lnTo>
                  <a:lnTo>
                    <a:pt x="1862" y="791"/>
                  </a:lnTo>
                  <a:lnTo>
                    <a:pt x="1860" y="794"/>
                  </a:lnTo>
                  <a:lnTo>
                    <a:pt x="1857" y="795"/>
                  </a:lnTo>
                  <a:lnTo>
                    <a:pt x="1854" y="795"/>
                  </a:lnTo>
                  <a:lnTo>
                    <a:pt x="1854" y="796"/>
                  </a:lnTo>
                  <a:lnTo>
                    <a:pt x="1855" y="798"/>
                  </a:lnTo>
                  <a:lnTo>
                    <a:pt x="1857" y="799"/>
                  </a:lnTo>
                  <a:lnTo>
                    <a:pt x="1860" y="799"/>
                  </a:lnTo>
                  <a:lnTo>
                    <a:pt x="1862" y="800"/>
                  </a:lnTo>
                  <a:lnTo>
                    <a:pt x="1865" y="801"/>
                  </a:lnTo>
                  <a:lnTo>
                    <a:pt x="1866" y="803"/>
                  </a:lnTo>
                  <a:lnTo>
                    <a:pt x="1866" y="804"/>
                  </a:lnTo>
                  <a:lnTo>
                    <a:pt x="1865" y="806"/>
                  </a:lnTo>
                  <a:lnTo>
                    <a:pt x="1862" y="808"/>
                  </a:lnTo>
                  <a:lnTo>
                    <a:pt x="1860" y="809"/>
                  </a:lnTo>
                  <a:lnTo>
                    <a:pt x="1857" y="811"/>
                  </a:lnTo>
                  <a:lnTo>
                    <a:pt x="1857" y="813"/>
                  </a:lnTo>
                  <a:lnTo>
                    <a:pt x="1857" y="815"/>
                  </a:lnTo>
                  <a:lnTo>
                    <a:pt x="1857" y="816"/>
                  </a:lnTo>
                  <a:lnTo>
                    <a:pt x="1856" y="818"/>
                  </a:lnTo>
                  <a:lnTo>
                    <a:pt x="1854" y="819"/>
                  </a:lnTo>
                  <a:lnTo>
                    <a:pt x="1845" y="824"/>
                  </a:lnTo>
                  <a:lnTo>
                    <a:pt x="1834" y="827"/>
                  </a:lnTo>
                  <a:lnTo>
                    <a:pt x="1829" y="826"/>
                  </a:lnTo>
                  <a:lnTo>
                    <a:pt x="1824" y="825"/>
                  </a:lnTo>
                  <a:lnTo>
                    <a:pt x="1820" y="824"/>
                  </a:lnTo>
                  <a:lnTo>
                    <a:pt x="1815" y="821"/>
                  </a:lnTo>
                  <a:lnTo>
                    <a:pt x="1810" y="822"/>
                  </a:lnTo>
                  <a:lnTo>
                    <a:pt x="1805" y="822"/>
                  </a:lnTo>
                  <a:lnTo>
                    <a:pt x="1800" y="825"/>
                  </a:lnTo>
                  <a:lnTo>
                    <a:pt x="1799" y="827"/>
                  </a:lnTo>
                  <a:lnTo>
                    <a:pt x="1799" y="830"/>
                  </a:lnTo>
                  <a:lnTo>
                    <a:pt x="1800" y="832"/>
                  </a:lnTo>
                  <a:lnTo>
                    <a:pt x="1803" y="835"/>
                  </a:lnTo>
                  <a:lnTo>
                    <a:pt x="1805" y="837"/>
                  </a:lnTo>
                  <a:lnTo>
                    <a:pt x="1809" y="844"/>
                  </a:lnTo>
                  <a:lnTo>
                    <a:pt x="1809" y="851"/>
                  </a:lnTo>
                  <a:lnTo>
                    <a:pt x="1805" y="859"/>
                  </a:lnTo>
                  <a:lnTo>
                    <a:pt x="1799" y="865"/>
                  </a:lnTo>
                  <a:lnTo>
                    <a:pt x="1791" y="866"/>
                  </a:lnTo>
                  <a:lnTo>
                    <a:pt x="1783" y="866"/>
                  </a:lnTo>
                  <a:lnTo>
                    <a:pt x="1771" y="866"/>
                  </a:lnTo>
                  <a:lnTo>
                    <a:pt x="1761" y="867"/>
                  </a:lnTo>
                  <a:lnTo>
                    <a:pt x="1754" y="865"/>
                  </a:lnTo>
                  <a:lnTo>
                    <a:pt x="1745" y="864"/>
                  </a:lnTo>
                  <a:lnTo>
                    <a:pt x="1742" y="865"/>
                  </a:lnTo>
                  <a:lnTo>
                    <a:pt x="1739" y="865"/>
                  </a:lnTo>
                  <a:lnTo>
                    <a:pt x="1738" y="867"/>
                  </a:lnTo>
                  <a:lnTo>
                    <a:pt x="1737" y="868"/>
                  </a:lnTo>
                  <a:lnTo>
                    <a:pt x="1738" y="871"/>
                  </a:lnTo>
                  <a:lnTo>
                    <a:pt x="1739" y="872"/>
                  </a:lnTo>
                  <a:lnTo>
                    <a:pt x="1740" y="872"/>
                  </a:lnTo>
                  <a:lnTo>
                    <a:pt x="1743" y="872"/>
                  </a:lnTo>
                  <a:lnTo>
                    <a:pt x="1744" y="871"/>
                  </a:lnTo>
                  <a:lnTo>
                    <a:pt x="1747" y="870"/>
                  </a:lnTo>
                  <a:lnTo>
                    <a:pt x="1748" y="868"/>
                  </a:lnTo>
                  <a:lnTo>
                    <a:pt x="1761" y="868"/>
                  </a:lnTo>
                  <a:lnTo>
                    <a:pt x="1776" y="870"/>
                  </a:lnTo>
                  <a:lnTo>
                    <a:pt x="1786" y="875"/>
                  </a:lnTo>
                  <a:lnTo>
                    <a:pt x="1790" y="878"/>
                  </a:lnTo>
                  <a:lnTo>
                    <a:pt x="1790" y="885"/>
                  </a:lnTo>
                  <a:lnTo>
                    <a:pt x="1791" y="891"/>
                  </a:lnTo>
                  <a:lnTo>
                    <a:pt x="1794" y="895"/>
                  </a:lnTo>
                  <a:lnTo>
                    <a:pt x="1796" y="896"/>
                  </a:lnTo>
                  <a:lnTo>
                    <a:pt x="1798" y="895"/>
                  </a:lnTo>
                  <a:lnTo>
                    <a:pt x="1799" y="893"/>
                  </a:lnTo>
                  <a:lnTo>
                    <a:pt x="1799" y="891"/>
                  </a:lnTo>
                  <a:lnTo>
                    <a:pt x="1799" y="888"/>
                  </a:lnTo>
                  <a:lnTo>
                    <a:pt x="1800" y="886"/>
                  </a:lnTo>
                  <a:lnTo>
                    <a:pt x="1800" y="885"/>
                  </a:lnTo>
                  <a:lnTo>
                    <a:pt x="1801" y="883"/>
                  </a:lnTo>
                  <a:lnTo>
                    <a:pt x="1805" y="882"/>
                  </a:lnTo>
                  <a:lnTo>
                    <a:pt x="1809" y="882"/>
                  </a:lnTo>
                  <a:lnTo>
                    <a:pt x="1813" y="882"/>
                  </a:lnTo>
                  <a:lnTo>
                    <a:pt x="1819" y="887"/>
                  </a:lnTo>
                  <a:lnTo>
                    <a:pt x="1823" y="893"/>
                  </a:lnTo>
                  <a:lnTo>
                    <a:pt x="1821" y="901"/>
                  </a:lnTo>
                  <a:lnTo>
                    <a:pt x="1818" y="906"/>
                  </a:lnTo>
                  <a:lnTo>
                    <a:pt x="1810" y="910"/>
                  </a:lnTo>
                  <a:lnTo>
                    <a:pt x="1800" y="912"/>
                  </a:lnTo>
                  <a:lnTo>
                    <a:pt x="1789" y="916"/>
                  </a:lnTo>
                  <a:lnTo>
                    <a:pt x="1781" y="922"/>
                  </a:lnTo>
                  <a:lnTo>
                    <a:pt x="1778" y="924"/>
                  </a:lnTo>
                  <a:lnTo>
                    <a:pt x="1770" y="929"/>
                  </a:lnTo>
                  <a:lnTo>
                    <a:pt x="1763" y="934"/>
                  </a:lnTo>
                  <a:lnTo>
                    <a:pt x="1755" y="934"/>
                  </a:lnTo>
                  <a:lnTo>
                    <a:pt x="1754" y="933"/>
                  </a:lnTo>
                  <a:lnTo>
                    <a:pt x="1753" y="932"/>
                  </a:lnTo>
                  <a:lnTo>
                    <a:pt x="1753" y="931"/>
                  </a:lnTo>
                  <a:lnTo>
                    <a:pt x="1754" y="928"/>
                  </a:lnTo>
                  <a:lnTo>
                    <a:pt x="1755" y="927"/>
                  </a:lnTo>
                  <a:lnTo>
                    <a:pt x="1755" y="924"/>
                  </a:lnTo>
                  <a:lnTo>
                    <a:pt x="1756" y="923"/>
                  </a:lnTo>
                  <a:lnTo>
                    <a:pt x="1756" y="921"/>
                  </a:lnTo>
                  <a:lnTo>
                    <a:pt x="1755" y="919"/>
                  </a:lnTo>
                  <a:lnTo>
                    <a:pt x="1753" y="918"/>
                  </a:lnTo>
                  <a:lnTo>
                    <a:pt x="1748" y="918"/>
                  </a:lnTo>
                  <a:lnTo>
                    <a:pt x="1743" y="918"/>
                  </a:lnTo>
                  <a:lnTo>
                    <a:pt x="1738" y="917"/>
                  </a:lnTo>
                  <a:lnTo>
                    <a:pt x="1734" y="913"/>
                  </a:lnTo>
                  <a:lnTo>
                    <a:pt x="1733" y="912"/>
                  </a:lnTo>
                  <a:lnTo>
                    <a:pt x="1732" y="911"/>
                  </a:lnTo>
                  <a:lnTo>
                    <a:pt x="1730" y="911"/>
                  </a:lnTo>
                  <a:lnTo>
                    <a:pt x="1728" y="911"/>
                  </a:lnTo>
                  <a:lnTo>
                    <a:pt x="1727" y="912"/>
                  </a:lnTo>
                  <a:lnTo>
                    <a:pt x="1724" y="913"/>
                  </a:lnTo>
                  <a:lnTo>
                    <a:pt x="1720" y="915"/>
                  </a:lnTo>
                  <a:lnTo>
                    <a:pt x="1715" y="913"/>
                  </a:lnTo>
                  <a:lnTo>
                    <a:pt x="1710" y="912"/>
                  </a:lnTo>
                  <a:lnTo>
                    <a:pt x="1705" y="912"/>
                  </a:lnTo>
                  <a:lnTo>
                    <a:pt x="1703" y="916"/>
                  </a:lnTo>
                  <a:lnTo>
                    <a:pt x="1703" y="918"/>
                  </a:lnTo>
                  <a:lnTo>
                    <a:pt x="1702" y="921"/>
                  </a:lnTo>
                  <a:lnTo>
                    <a:pt x="1700" y="921"/>
                  </a:lnTo>
                  <a:lnTo>
                    <a:pt x="1698" y="921"/>
                  </a:lnTo>
                  <a:lnTo>
                    <a:pt x="1695" y="921"/>
                  </a:lnTo>
                  <a:lnTo>
                    <a:pt x="1694" y="919"/>
                  </a:lnTo>
                  <a:lnTo>
                    <a:pt x="1692" y="917"/>
                  </a:lnTo>
                  <a:lnTo>
                    <a:pt x="1690" y="916"/>
                  </a:lnTo>
                  <a:lnTo>
                    <a:pt x="1690" y="913"/>
                  </a:lnTo>
                  <a:lnTo>
                    <a:pt x="1690" y="911"/>
                  </a:lnTo>
                  <a:lnTo>
                    <a:pt x="1689" y="910"/>
                  </a:lnTo>
                  <a:lnTo>
                    <a:pt x="1687" y="908"/>
                  </a:lnTo>
                  <a:lnTo>
                    <a:pt x="1685" y="910"/>
                  </a:lnTo>
                  <a:lnTo>
                    <a:pt x="1683" y="910"/>
                  </a:lnTo>
                  <a:lnTo>
                    <a:pt x="1682" y="911"/>
                  </a:lnTo>
                  <a:lnTo>
                    <a:pt x="1679" y="911"/>
                  </a:lnTo>
                  <a:lnTo>
                    <a:pt x="1678" y="915"/>
                  </a:lnTo>
                  <a:lnTo>
                    <a:pt x="1677" y="917"/>
                  </a:lnTo>
                  <a:lnTo>
                    <a:pt x="1676" y="921"/>
                  </a:lnTo>
                  <a:lnTo>
                    <a:pt x="1674" y="924"/>
                  </a:lnTo>
                  <a:lnTo>
                    <a:pt x="1671" y="928"/>
                  </a:lnTo>
                  <a:lnTo>
                    <a:pt x="1664" y="929"/>
                  </a:lnTo>
                  <a:lnTo>
                    <a:pt x="1658" y="928"/>
                  </a:lnTo>
                  <a:lnTo>
                    <a:pt x="1651" y="927"/>
                  </a:lnTo>
                  <a:lnTo>
                    <a:pt x="1636" y="918"/>
                  </a:lnTo>
                  <a:lnTo>
                    <a:pt x="1632" y="919"/>
                  </a:lnTo>
                  <a:lnTo>
                    <a:pt x="1629" y="921"/>
                  </a:lnTo>
                  <a:lnTo>
                    <a:pt x="1626" y="922"/>
                  </a:lnTo>
                  <a:lnTo>
                    <a:pt x="1623" y="923"/>
                  </a:lnTo>
                  <a:lnTo>
                    <a:pt x="1621" y="923"/>
                  </a:lnTo>
                  <a:lnTo>
                    <a:pt x="1617" y="924"/>
                  </a:lnTo>
                  <a:lnTo>
                    <a:pt x="1611" y="924"/>
                  </a:lnTo>
                  <a:lnTo>
                    <a:pt x="1606" y="922"/>
                  </a:lnTo>
                  <a:lnTo>
                    <a:pt x="1602" y="919"/>
                  </a:lnTo>
                  <a:lnTo>
                    <a:pt x="1597" y="919"/>
                  </a:lnTo>
                  <a:lnTo>
                    <a:pt x="1591" y="922"/>
                  </a:lnTo>
                  <a:lnTo>
                    <a:pt x="1588" y="923"/>
                  </a:lnTo>
                  <a:lnTo>
                    <a:pt x="1586" y="926"/>
                  </a:lnTo>
                  <a:lnTo>
                    <a:pt x="1585" y="929"/>
                  </a:lnTo>
                  <a:lnTo>
                    <a:pt x="1582" y="932"/>
                  </a:lnTo>
                  <a:lnTo>
                    <a:pt x="1581" y="936"/>
                  </a:lnTo>
                  <a:lnTo>
                    <a:pt x="1578" y="938"/>
                  </a:lnTo>
                  <a:lnTo>
                    <a:pt x="1576" y="939"/>
                  </a:lnTo>
                  <a:lnTo>
                    <a:pt x="1570" y="939"/>
                  </a:lnTo>
                  <a:lnTo>
                    <a:pt x="1565" y="938"/>
                  </a:lnTo>
                  <a:lnTo>
                    <a:pt x="1558" y="938"/>
                  </a:lnTo>
                  <a:lnTo>
                    <a:pt x="1552" y="942"/>
                  </a:lnTo>
                  <a:lnTo>
                    <a:pt x="1550" y="946"/>
                  </a:lnTo>
                  <a:lnTo>
                    <a:pt x="1548" y="948"/>
                  </a:lnTo>
                  <a:lnTo>
                    <a:pt x="1548" y="951"/>
                  </a:lnTo>
                  <a:lnTo>
                    <a:pt x="1550" y="952"/>
                  </a:lnTo>
                  <a:lnTo>
                    <a:pt x="1552" y="953"/>
                  </a:lnTo>
                  <a:lnTo>
                    <a:pt x="1556" y="954"/>
                  </a:lnTo>
                  <a:lnTo>
                    <a:pt x="1560" y="956"/>
                  </a:lnTo>
                  <a:lnTo>
                    <a:pt x="1562" y="957"/>
                  </a:lnTo>
                  <a:lnTo>
                    <a:pt x="1565" y="958"/>
                  </a:lnTo>
                  <a:lnTo>
                    <a:pt x="1568" y="959"/>
                  </a:lnTo>
                  <a:lnTo>
                    <a:pt x="1572" y="961"/>
                  </a:lnTo>
                  <a:lnTo>
                    <a:pt x="1576" y="962"/>
                  </a:lnTo>
                  <a:lnTo>
                    <a:pt x="1578" y="963"/>
                  </a:lnTo>
                  <a:lnTo>
                    <a:pt x="1580" y="965"/>
                  </a:lnTo>
                  <a:lnTo>
                    <a:pt x="1580" y="967"/>
                  </a:lnTo>
                  <a:lnTo>
                    <a:pt x="1578" y="969"/>
                  </a:lnTo>
                  <a:lnTo>
                    <a:pt x="1576" y="970"/>
                  </a:lnTo>
                  <a:lnTo>
                    <a:pt x="1576" y="972"/>
                  </a:lnTo>
                  <a:lnTo>
                    <a:pt x="1576" y="973"/>
                  </a:lnTo>
                  <a:lnTo>
                    <a:pt x="1577" y="974"/>
                  </a:lnTo>
                  <a:lnTo>
                    <a:pt x="1580" y="974"/>
                  </a:lnTo>
                  <a:lnTo>
                    <a:pt x="1583" y="974"/>
                  </a:lnTo>
                  <a:lnTo>
                    <a:pt x="1587" y="974"/>
                  </a:lnTo>
                  <a:lnTo>
                    <a:pt x="1590" y="975"/>
                  </a:lnTo>
                  <a:lnTo>
                    <a:pt x="1593" y="975"/>
                  </a:lnTo>
                  <a:lnTo>
                    <a:pt x="1596" y="977"/>
                  </a:lnTo>
                  <a:lnTo>
                    <a:pt x="1601" y="975"/>
                  </a:lnTo>
                  <a:lnTo>
                    <a:pt x="1605" y="974"/>
                  </a:lnTo>
                  <a:lnTo>
                    <a:pt x="1608" y="972"/>
                  </a:lnTo>
                  <a:lnTo>
                    <a:pt x="1612" y="972"/>
                  </a:lnTo>
                  <a:lnTo>
                    <a:pt x="1614" y="970"/>
                  </a:lnTo>
                  <a:lnTo>
                    <a:pt x="1618" y="970"/>
                  </a:lnTo>
                  <a:lnTo>
                    <a:pt x="1621" y="972"/>
                  </a:lnTo>
                  <a:lnTo>
                    <a:pt x="1623" y="973"/>
                  </a:lnTo>
                  <a:lnTo>
                    <a:pt x="1626" y="973"/>
                  </a:lnTo>
                  <a:lnTo>
                    <a:pt x="1628" y="974"/>
                  </a:lnTo>
                  <a:lnTo>
                    <a:pt x="1629" y="977"/>
                  </a:lnTo>
                  <a:lnTo>
                    <a:pt x="1632" y="978"/>
                  </a:lnTo>
                  <a:lnTo>
                    <a:pt x="1633" y="979"/>
                  </a:lnTo>
                  <a:lnTo>
                    <a:pt x="1634" y="980"/>
                  </a:lnTo>
                  <a:lnTo>
                    <a:pt x="1637" y="980"/>
                  </a:lnTo>
                  <a:lnTo>
                    <a:pt x="1641" y="979"/>
                  </a:lnTo>
                  <a:lnTo>
                    <a:pt x="1646" y="979"/>
                  </a:lnTo>
                  <a:lnTo>
                    <a:pt x="1651" y="978"/>
                  </a:lnTo>
                  <a:lnTo>
                    <a:pt x="1654" y="975"/>
                  </a:lnTo>
                  <a:lnTo>
                    <a:pt x="1659" y="974"/>
                  </a:lnTo>
                  <a:lnTo>
                    <a:pt x="1669" y="967"/>
                  </a:lnTo>
                  <a:lnTo>
                    <a:pt x="1682" y="959"/>
                  </a:lnTo>
                  <a:lnTo>
                    <a:pt x="1695" y="953"/>
                  </a:lnTo>
                  <a:lnTo>
                    <a:pt x="1708" y="953"/>
                  </a:lnTo>
                  <a:lnTo>
                    <a:pt x="1722" y="956"/>
                  </a:lnTo>
                  <a:lnTo>
                    <a:pt x="1734" y="958"/>
                  </a:lnTo>
                  <a:lnTo>
                    <a:pt x="1744" y="958"/>
                  </a:lnTo>
                  <a:lnTo>
                    <a:pt x="1754" y="959"/>
                  </a:lnTo>
                  <a:lnTo>
                    <a:pt x="1763" y="961"/>
                  </a:lnTo>
                  <a:lnTo>
                    <a:pt x="1768" y="963"/>
                  </a:lnTo>
                  <a:lnTo>
                    <a:pt x="1771" y="968"/>
                  </a:lnTo>
                  <a:lnTo>
                    <a:pt x="1774" y="972"/>
                  </a:lnTo>
                  <a:lnTo>
                    <a:pt x="1776" y="975"/>
                  </a:lnTo>
                  <a:lnTo>
                    <a:pt x="1776" y="978"/>
                  </a:lnTo>
                  <a:lnTo>
                    <a:pt x="1776" y="982"/>
                  </a:lnTo>
                  <a:lnTo>
                    <a:pt x="1774" y="985"/>
                  </a:lnTo>
                  <a:lnTo>
                    <a:pt x="1771" y="988"/>
                  </a:lnTo>
                  <a:lnTo>
                    <a:pt x="1769" y="990"/>
                  </a:lnTo>
                  <a:lnTo>
                    <a:pt x="1768" y="992"/>
                  </a:lnTo>
                  <a:lnTo>
                    <a:pt x="1769" y="994"/>
                  </a:lnTo>
                  <a:lnTo>
                    <a:pt x="1770" y="995"/>
                  </a:lnTo>
                  <a:lnTo>
                    <a:pt x="1771" y="995"/>
                  </a:lnTo>
                  <a:lnTo>
                    <a:pt x="1774" y="995"/>
                  </a:lnTo>
                  <a:lnTo>
                    <a:pt x="1775" y="997"/>
                  </a:lnTo>
                  <a:lnTo>
                    <a:pt x="1778" y="997"/>
                  </a:lnTo>
                  <a:lnTo>
                    <a:pt x="1779" y="998"/>
                  </a:lnTo>
                  <a:lnTo>
                    <a:pt x="1780" y="999"/>
                  </a:lnTo>
                  <a:lnTo>
                    <a:pt x="1783" y="1002"/>
                  </a:lnTo>
                  <a:lnTo>
                    <a:pt x="1785" y="1004"/>
                  </a:lnTo>
                  <a:lnTo>
                    <a:pt x="1786" y="1007"/>
                  </a:lnTo>
                  <a:lnTo>
                    <a:pt x="1786" y="1008"/>
                  </a:lnTo>
                  <a:lnTo>
                    <a:pt x="1781" y="1014"/>
                  </a:lnTo>
                  <a:lnTo>
                    <a:pt x="1774" y="1019"/>
                  </a:lnTo>
                  <a:lnTo>
                    <a:pt x="1764" y="1021"/>
                  </a:lnTo>
                  <a:lnTo>
                    <a:pt x="1755" y="1024"/>
                  </a:lnTo>
                  <a:lnTo>
                    <a:pt x="1745" y="1026"/>
                  </a:lnTo>
                  <a:lnTo>
                    <a:pt x="1733" y="1029"/>
                  </a:lnTo>
                  <a:lnTo>
                    <a:pt x="1723" y="1029"/>
                  </a:lnTo>
                  <a:lnTo>
                    <a:pt x="1714" y="1024"/>
                  </a:lnTo>
                  <a:lnTo>
                    <a:pt x="1712" y="1021"/>
                  </a:lnTo>
                  <a:lnTo>
                    <a:pt x="1710" y="1020"/>
                  </a:lnTo>
                  <a:lnTo>
                    <a:pt x="1709" y="1018"/>
                  </a:lnTo>
                  <a:lnTo>
                    <a:pt x="1708" y="1016"/>
                  </a:lnTo>
                  <a:lnTo>
                    <a:pt x="1707" y="1016"/>
                  </a:lnTo>
                  <a:lnTo>
                    <a:pt x="1707" y="1018"/>
                  </a:lnTo>
                  <a:lnTo>
                    <a:pt x="1705" y="1020"/>
                  </a:lnTo>
                  <a:lnTo>
                    <a:pt x="1705" y="1024"/>
                  </a:lnTo>
                  <a:lnTo>
                    <a:pt x="1703" y="1028"/>
                  </a:lnTo>
                  <a:lnTo>
                    <a:pt x="1697" y="1030"/>
                  </a:lnTo>
                  <a:lnTo>
                    <a:pt x="1689" y="1031"/>
                  </a:lnTo>
                  <a:lnTo>
                    <a:pt x="1682" y="1031"/>
                  </a:lnTo>
                  <a:lnTo>
                    <a:pt x="1664" y="1033"/>
                  </a:lnTo>
                  <a:lnTo>
                    <a:pt x="1646" y="1034"/>
                  </a:lnTo>
                  <a:lnTo>
                    <a:pt x="1621" y="1035"/>
                  </a:lnTo>
                  <a:lnTo>
                    <a:pt x="1596" y="1034"/>
                  </a:lnTo>
                  <a:lnTo>
                    <a:pt x="1592" y="1033"/>
                  </a:lnTo>
                  <a:lnTo>
                    <a:pt x="1591" y="1033"/>
                  </a:lnTo>
                  <a:lnTo>
                    <a:pt x="1590" y="1031"/>
                  </a:lnTo>
                  <a:lnTo>
                    <a:pt x="1590" y="1030"/>
                  </a:lnTo>
                  <a:lnTo>
                    <a:pt x="1590" y="1029"/>
                  </a:lnTo>
                  <a:lnTo>
                    <a:pt x="1590" y="1028"/>
                  </a:lnTo>
                  <a:lnTo>
                    <a:pt x="1590" y="1025"/>
                  </a:lnTo>
                  <a:lnTo>
                    <a:pt x="1588" y="1024"/>
                  </a:lnTo>
                  <a:lnTo>
                    <a:pt x="1586" y="1021"/>
                  </a:lnTo>
                  <a:lnTo>
                    <a:pt x="1582" y="1020"/>
                  </a:lnTo>
                  <a:lnTo>
                    <a:pt x="1580" y="1020"/>
                  </a:lnTo>
                  <a:lnTo>
                    <a:pt x="1576" y="1020"/>
                  </a:lnTo>
                  <a:lnTo>
                    <a:pt x="1573" y="1021"/>
                  </a:lnTo>
                  <a:lnTo>
                    <a:pt x="1568" y="1023"/>
                  </a:lnTo>
                  <a:lnTo>
                    <a:pt x="1565" y="1025"/>
                  </a:lnTo>
                  <a:lnTo>
                    <a:pt x="1561" y="1028"/>
                  </a:lnTo>
                  <a:lnTo>
                    <a:pt x="1557" y="1031"/>
                  </a:lnTo>
                  <a:lnTo>
                    <a:pt x="1555" y="1034"/>
                  </a:lnTo>
                  <a:lnTo>
                    <a:pt x="1552" y="1034"/>
                  </a:lnTo>
                  <a:lnTo>
                    <a:pt x="1551" y="1034"/>
                  </a:lnTo>
                  <a:lnTo>
                    <a:pt x="1548" y="1033"/>
                  </a:lnTo>
                  <a:lnTo>
                    <a:pt x="1547" y="1031"/>
                  </a:lnTo>
                  <a:lnTo>
                    <a:pt x="1545" y="1031"/>
                  </a:lnTo>
                  <a:lnTo>
                    <a:pt x="1542" y="1030"/>
                  </a:lnTo>
                  <a:lnTo>
                    <a:pt x="1538" y="1031"/>
                  </a:lnTo>
                  <a:lnTo>
                    <a:pt x="1537" y="1031"/>
                  </a:lnTo>
                  <a:lnTo>
                    <a:pt x="1535" y="1031"/>
                  </a:lnTo>
                  <a:lnTo>
                    <a:pt x="1532" y="1030"/>
                  </a:lnTo>
                  <a:lnTo>
                    <a:pt x="1531" y="1029"/>
                  </a:lnTo>
                  <a:lnTo>
                    <a:pt x="1529" y="1024"/>
                  </a:lnTo>
                  <a:lnTo>
                    <a:pt x="1526" y="1020"/>
                  </a:lnTo>
                  <a:lnTo>
                    <a:pt x="1524" y="1015"/>
                  </a:lnTo>
                  <a:lnTo>
                    <a:pt x="1520" y="1003"/>
                  </a:lnTo>
                  <a:lnTo>
                    <a:pt x="1521" y="987"/>
                  </a:lnTo>
                  <a:lnTo>
                    <a:pt x="1524" y="978"/>
                  </a:lnTo>
                  <a:lnTo>
                    <a:pt x="1526" y="969"/>
                  </a:lnTo>
                  <a:lnTo>
                    <a:pt x="1526" y="962"/>
                  </a:lnTo>
                  <a:lnTo>
                    <a:pt x="1521" y="956"/>
                  </a:lnTo>
                  <a:lnTo>
                    <a:pt x="1517" y="953"/>
                  </a:lnTo>
                  <a:lnTo>
                    <a:pt x="1515" y="949"/>
                  </a:lnTo>
                  <a:lnTo>
                    <a:pt x="1514" y="947"/>
                  </a:lnTo>
                  <a:lnTo>
                    <a:pt x="1512" y="943"/>
                  </a:lnTo>
                  <a:lnTo>
                    <a:pt x="1511" y="939"/>
                  </a:lnTo>
                  <a:lnTo>
                    <a:pt x="1510" y="937"/>
                  </a:lnTo>
                  <a:lnTo>
                    <a:pt x="1505" y="934"/>
                  </a:lnTo>
                  <a:lnTo>
                    <a:pt x="1499" y="936"/>
                  </a:lnTo>
                  <a:lnTo>
                    <a:pt x="1491" y="939"/>
                  </a:lnTo>
                  <a:lnTo>
                    <a:pt x="1485" y="942"/>
                  </a:lnTo>
                  <a:lnTo>
                    <a:pt x="1480" y="943"/>
                  </a:lnTo>
                  <a:lnTo>
                    <a:pt x="1476" y="943"/>
                  </a:lnTo>
                  <a:lnTo>
                    <a:pt x="1472" y="943"/>
                  </a:lnTo>
                  <a:lnTo>
                    <a:pt x="1470" y="942"/>
                  </a:lnTo>
                  <a:lnTo>
                    <a:pt x="1469" y="939"/>
                  </a:lnTo>
                  <a:lnTo>
                    <a:pt x="1466" y="937"/>
                  </a:lnTo>
                  <a:lnTo>
                    <a:pt x="1464" y="936"/>
                  </a:lnTo>
                  <a:lnTo>
                    <a:pt x="1461" y="934"/>
                  </a:lnTo>
                  <a:lnTo>
                    <a:pt x="1459" y="933"/>
                  </a:lnTo>
                  <a:lnTo>
                    <a:pt x="1455" y="932"/>
                  </a:lnTo>
                  <a:lnTo>
                    <a:pt x="1453" y="931"/>
                  </a:lnTo>
                  <a:lnTo>
                    <a:pt x="1450" y="928"/>
                  </a:lnTo>
                  <a:lnTo>
                    <a:pt x="1449" y="924"/>
                  </a:lnTo>
                  <a:lnTo>
                    <a:pt x="1448" y="922"/>
                  </a:lnTo>
                  <a:lnTo>
                    <a:pt x="1446" y="919"/>
                  </a:lnTo>
                  <a:lnTo>
                    <a:pt x="1445" y="916"/>
                  </a:lnTo>
                  <a:lnTo>
                    <a:pt x="1445" y="915"/>
                  </a:lnTo>
                  <a:lnTo>
                    <a:pt x="1444" y="913"/>
                  </a:lnTo>
                  <a:lnTo>
                    <a:pt x="1441" y="912"/>
                  </a:lnTo>
                  <a:lnTo>
                    <a:pt x="1439" y="911"/>
                  </a:lnTo>
                  <a:lnTo>
                    <a:pt x="1438" y="908"/>
                  </a:lnTo>
                  <a:lnTo>
                    <a:pt x="1436" y="905"/>
                  </a:lnTo>
                  <a:lnTo>
                    <a:pt x="1438" y="901"/>
                  </a:lnTo>
                  <a:lnTo>
                    <a:pt x="1440" y="898"/>
                  </a:lnTo>
                  <a:lnTo>
                    <a:pt x="1445" y="897"/>
                  </a:lnTo>
                  <a:lnTo>
                    <a:pt x="1450" y="896"/>
                  </a:lnTo>
                  <a:lnTo>
                    <a:pt x="1455" y="895"/>
                  </a:lnTo>
                  <a:lnTo>
                    <a:pt x="1462" y="896"/>
                  </a:lnTo>
                  <a:lnTo>
                    <a:pt x="1469" y="896"/>
                  </a:lnTo>
                  <a:lnTo>
                    <a:pt x="1476" y="895"/>
                  </a:lnTo>
                  <a:lnTo>
                    <a:pt x="1480" y="895"/>
                  </a:lnTo>
                  <a:lnTo>
                    <a:pt x="1482" y="895"/>
                  </a:lnTo>
                  <a:lnTo>
                    <a:pt x="1485" y="895"/>
                  </a:lnTo>
                  <a:lnTo>
                    <a:pt x="1487" y="895"/>
                  </a:lnTo>
                  <a:lnTo>
                    <a:pt x="1490" y="895"/>
                  </a:lnTo>
                  <a:lnTo>
                    <a:pt x="1494" y="897"/>
                  </a:lnTo>
                  <a:lnTo>
                    <a:pt x="1497" y="900"/>
                  </a:lnTo>
                  <a:lnTo>
                    <a:pt x="1499" y="902"/>
                  </a:lnTo>
                  <a:lnTo>
                    <a:pt x="1500" y="905"/>
                  </a:lnTo>
                  <a:lnTo>
                    <a:pt x="1500" y="907"/>
                  </a:lnTo>
                  <a:lnTo>
                    <a:pt x="1500" y="911"/>
                  </a:lnTo>
                  <a:lnTo>
                    <a:pt x="1500" y="913"/>
                  </a:lnTo>
                  <a:lnTo>
                    <a:pt x="1500" y="916"/>
                  </a:lnTo>
                  <a:lnTo>
                    <a:pt x="1500" y="916"/>
                  </a:lnTo>
                  <a:lnTo>
                    <a:pt x="1501" y="917"/>
                  </a:lnTo>
                  <a:lnTo>
                    <a:pt x="1504" y="917"/>
                  </a:lnTo>
                  <a:lnTo>
                    <a:pt x="1505" y="917"/>
                  </a:lnTo>
                  <a:lnTo>
                    <a:pt x="1507" y="917"/>
                  </a:lnTo>
                  <a:lnTo>
                    <a:pt x="1509" y="916"/>
                  </a:lnTo>
                  <a:lnTo>
                    <a:pt x="1510" y="916"/>
                  </a:lnTo>
                  <a:lnTo>
                    <a:pt x="1522" y="913"/>
                  </a:lnTo>
                  <a:lnTo>
                    <a:pt x="1531" y="911"/>
                  </a:lnTo>
                  <a:lnTo>
                    <a:pt x="1538" y="908"/>
                  </a:lnTo>
                  <a:lnTo>
                    <a:pt x="1545" y="906"/>
                  </a:lnTo>
                  <a:lnTo>
                    <a:pt x="1552" y="906"/>
                  </a:lnTo>
                  <a:lnTo>
                    <a:pt x="1556" y="906"/>
                  </a:lnTo>
                  <a:lnTo>
                    <a:pt x="1558" y="907"/>
                  </a:lnTo>
                  <a:lnTo>
                    <a:pt x="1561" y="910"/>
                  </a:lnTo>
                  <a:lnTo>
                    <a:pt x="1562" y="911"/>
                  </a:lnTo>
                  <a:lnTo>
                    <a:pt x="1566" y="912"/>
                  </a:lnTo>
                  <a:lnTo>
                    <a:pt x="1568" y="912"/>
                  </a:lnTo>
                  <a:lnTo>
                    <a:pt x="1571" y="912"/>
                  </a:lnTo>
                  <a:lnTo>
                    <a:pt x="1573" y="911"/>
                  </a:lnTo>
                  <a:lnTo>
                    <a:pt x="1576" y="910"/>
                  </a:lnTo>
                  <a:lnTo>
                    <a:pt x="1578" y="908"/>
                  </a:lnTo>
                  <a:lnTo>
                    <a:pt x="1580" y="906"/>
                  </a:lnTo>
                  <a:lnTo>
                    <a:pt x="1580" y="903"/>
                  </a:lnTo>
                  <a:lnTo>
                    <a:pt x="1580" y="901"/>
                  </a:lnTo>
                  <a:lnTo>
                    <a:pt x="1581" y="898"/>
                  </a:lnTo>
                  <a:lnTo>
                    <a:pt x="1583" y="895"/>
                  </a:lnTo>
                  <a:lnTo>
                    <a:pt x="1585" y="895"/>
                  </a:lnTo>
                  <a:lnTo>
                    <a:pt x="1587" y="893"/>
                  </a:lnTo>
                  <a:lnTo>
                    <a:pt x="1590" y="892"/>
                  </a:lnTo>
                  <a:lnTo>
                    <a:pt x="1592" y="891"/>
                  </a:lnTo>
                  <a:lnTo>
                    <a:pt x="1595" y="890"/>
                  </a:lnTo>
                  <a:lnTo>
                    <a:pt x="1596" y="887"/>
                  </a:lnTo>
                  <a:lnTo>
                    <a:pt x="1598" y="886"/>
                  </a:lnTo>
                  <a:lnTo>
                    <a:pt x="1600" y="883"/>
                  </a:lnTo>
                  <a:lnTo>
                    <a:pt x="1601" y="881"/>
                  </a:lnTo>
                  <a:lnTo>
                    <a:pt x="1605" y="880"/>
                  </a:lnTo>
                  <a:lnTo>
                    <a:pt x="1608" y="877"/>
                  </a:lnTo>
                  <a:lnTo>
                    <a:pt x="1612" y="875"/>
                  </a:lnTo>
                  <a:lnTo>
                    <a:pt x="1614" y="872"/>
                  </a:lnTo>
                  <a:lnTo>
                    <a:pt x="1616" y="870"/>
                  </a:lnTo>
                  <a:lnTo>
                    <a:pt x="1616" y="867"/>
                  </a:lnTo>
                  <a:lnTo>
                    <a:pt x="1614" y="865"/>
                  </a:lnTo>
                  <a:lnTo>
                    <a:pt x="1612" y="861"/>
                  </a:lnTo>
                  <a:lnTo>
                    <a:pt x="1609" y="859"/>
                  </a:lnTo>
                  <a:lnTo>
                    <a:pt x="1607" y="857"/>
                  </a:lnTo>
                  <a:lnTo>
                    <a:pt x="1606" y="855"/>
                  </a:lnTo>
                  <a:lnTo>
                    <a:pt x="1603" y="852"/>
                  </a:lnTo>
                  <a:lnTo>
                    <a:pt x="1602" y="851"/>
                  </a:lnTo>
                  <a:lnTo>
                    <a:pt x="1602" y="849"/>
                  </a:lnTo>
                  <a:lnTo>
                    <a:pt x="1603" y="846"/>
                  </a:lnTo>
                  <a:lnTo>
                    <a:pt x="1607" y="842"/>
                  </a:lnTo>
                  <a:lnTo>
                    <a:pt x="1618" y="837"/>
                  </a:lnTo>
                  <a:lnTo>
                    <a:pt x="1631" y="835"/>
                  </a:lnTo>
                  <a:lnTo>
                    <a:pt x="1643" y="837"/>
                  </a:lnTo>
                  <a:lnTo>
                    <a:pt x="1647" y="841"/>
                  </a:lnTo>
                  <a:lnTo>
                    <a:pt x="1651" y="845"/>
                  </a:lnTo>
                  <a:lnTo>
                    <a:pt x="1653" y="849"/>
                  </a:lnTo>
                  <a:lnTo>
                    <a:pt x="1656" y="852"/>
                  </a:lnTo>
                  <a:lnTo>
                    <a:pt x="1659" y="856"/>
                  </a:lnTo>
                  <a:lnTo>
                    <a:pt x="1664" y="864"/>
                  </a:lnTo>
                  <a:lnTo>
                    <a:pt x="1674" y="867"/>
                  </a:lnTo>
                  <a:lnTo>
                    <a:pt x="1688" y="866"/>
                  </a:lnTo>
                  <a:lnTo>
                    <a:pt x="1689" y="865"/>
                  </a:lnTo>
                  <a:lnTo>
                    <a:pt x="1690" y="864"/>
                  </a:lnTo>
                  <a:lnTo>
                    <a:pt x="1693" y="862"/>
                  </a:lnTo>
                  <a:lnTo>
                    <a:pt x="1695" y="861"/>
                  </a:lnTo>
                  <a:lnTo>
                    <a:pt x="1697" y="859"/>
                  </a:lnTo>
                  <a:lnTo>
                    <a:pt x="1698" y="857"/>
                  </a:lnTo>
                  <a:lnTo>
                    <a:pt x="1699" y="856"/>
                  </a:lnTo>
                  <a:lnTo>
                    <a:pt x="1698" y="855"/>
                  </a:lnTo>
                  <a:lnTo>
                    <a:pt x="1695" y="854"/>
                  </a:lnTo>
                  <a:lnTo>
                    <a:pt x="1689" y="854"/>
                  </a:lnTo>
                  <a:lnTo>
                    <a:pt x="1685" y="852"/>
                  </a:lnTo>
                  <a:lnTo>
                    <a:pt x="1682" y="852"/>
                  </a:lnTo>
                  <a:lnTo>
                    <a:pt x="1679" y="851"/>
                  </a:lnTo>
                  <a:lnTo>
                    <a:pt x="1677" y="849"/>
                  </a:lnTo>
                  <a:lnTo>
                    <a:pt x="1674" y="846"/>
                  </a:lnTo>
                  <a:lnTo>
                    <a:pt x="1672" y="844"/>
                  </a:lnTo>
                  <a:lnTo>
                    <a:pt x="1669" y="842"/>
                  </a:lnTo>
                  <a:lnTo>
                    <a:pt x="1667" y="840"/>
                  </a:lnTo>
                  <a:lnTo>
                    <a:pt x="1664" y="835"/>
                  </a:lnTo>
                  <a:lnTo>
                    <a:pt x="1668" y="830"/>
                  </a:lnTo>
                  <a:lnTo>
                    <a:pt x="1673" y="825"/>
                  </a:lnTo>
                  <a:lnTo>
                    <a:pt x="1677" y="819"/>
                  </a:lnTo>
                  <a:lnTo>
                    <a:pt x="1678" y="816"/>
                  </a:lnTo>
                  <a:lnTo>
                    <a:pt x="1677" y="815"/>
                  </a:lnTo>
                  <a:lnTo>
                    <a:pt x="1676" y="814"/>
                  </a:lnTo>
                  <a:lnTo>
                    <a:pt x="1674" y="814"/>
                  </a:lnTo>
                  <a:lnTo>
                    <a:pt x="1672" y="814"/>
                  </a:lnTo>
                  <a:lnTo>
                    <a:pt x="1669" y="814"/>
                  </a:lnTo>
                  <a:lnTo>
                    <a:pt x="1666" y="814"/>
                  </a:lnTo>
                  <a:lnTo>
                    <a:pt x="1662" y="814"/>
                  </a:lnTo>
                  <a:lnTo>
                    <a:pt x="1659" y="815"/>
                  </a:lnTo>
                  <a:lnTo>
                    <a:pt x="1657" y="815"/>
                  </a:lnTo>
                  <a:lnTo>
                    <a:pt x="1656" y="815"/>
                  </a:lnTo>
                  <a:lnTo>
                    <a:pt x="1653" y="814"/>
                  </a:lnTo>
                  <a:lnTo>
                    <a:pt x="1651" y="814"/>
                  </a:lnTo>
                  <a:lnTo>
                    <a:pt x="1649" y="814"/>
                  </a:lnTo>
                  <a:lnTo>
                    <a:pt x="1648" y="814"/>
                  </a:lnTo>
                  <a:lnTo>
                    <a:pt x="1646" y="814"/>
                  </a:lnTo>
                  <a:lnTo>
                    <a:pt x="1644" y="815"/>
                  </a:lnTo>
                  <a:lnTo>
                    <a:pt x="1642" y="816"/>
                  </a:lnTo>
                  <a:lnTo>
                    <a:pt x="1641" y="816"/>
                  </a:lnTo>
                  <a:lnTo>
                    <a:pt x="1636" y="816"/>
                  </a:lnTo>
                  <a:lnTo>
                    <a:pt x="1631" y="815"/>
                  </a:lnTo>
                  <a:lnTo>
                    <a:pt x="1627" y="813"/>
                  </a:lnTo>
                  <a:lnTo>
                    <a:pt x="1624" y="809"/>
                  </a:lnTo>
                  <a:lnTo>
                    <a:pt x="1624" y="806"/>
                  </a:lnTo>
                  <a:lnTo>
                    <a:pt x="1624" y="804"/>
                  </a:lnTo>
                  <a:lnTo>
                    <a:pt x="1624" y="801"/>
                  </a:lnTo>
                  <a:lnTo>
                    <a:pt x="1624" y="799"/>
                  </a:lnTo>
                  <a:lnTo>
                    <a:pt x="1624" y="795"/>
                  </a:lnTo>
                  <a:lnTo>
                    <a:pt x="1626" y="794"/>
                  </a:lnTo>
                  <a:lnTo>
                    <a:pt x="1626" y="791"/>
                  </a:lnTo>
                  <a:lnTo>
                    <a:pt x="1624" y="789"/>
                  </a:lnTo>
                  <a:lnTo>
                    <a:pt x="1624" y="786"/>
                  </a:lnTo>
                  <a:lnTo>
                    <a:pt x="1624" y="785"/>
                  </a:lnTo>
                  <a:lnTo>
                    <a:pt x="1626" y="784"/>
                  </a:lnTo>
                  <a:lnTo>
                    <a:pt x="1628" y="783"/>
                  </a:lnTo>
                  <a:lnTo>
                    <a:pt x="1631" y="783"/>
                  </a:lnTo>
                  <a:lnTo>
                    <a:pt x="1634" y="783"/>
                  </a:lnTo>
                  <a:lnTo>
                    <a:pt x="1638" y="783"/>
                  </a:lnTo>
                  <a:lnTo>
                    <a:pt x="1641" y="783"/>
                  </a:lnTo>
                  <a:lnTo>
                    <a:pt x="1642" y="780"/>
                  </a:lnTo>
                  <a:lnTo>
                    <a:pt x="1642" y="779"/>
                  </a:lnTo>
                  <a:lnTo>
                    <a:pt x="1642" y="776"/>
                  </a:lnTo>
                  <a:lnTo>
                    <a:pt x="1642" y="775"/>
                  </a:lnTo>
                  <a:lnTo>
                    <a:pt x="1642" y="773"/>
                  </a:lnTo>
                  <a:lnTo>
                    <a:pt x="1642" y="771"/>
                  </a:lnTo>
                  <a:lnTo>
                    <a:pt x="1643" y="769"/>
                  </a:lnTo>
                  <a:lnTo>
                    <a:pt x="1646" y="768"/>
                  </a:lnTo>
                  <a:lnTo>
                    <a:pt x="1648" y="768"/>
                  </a:lnTo>
                  <a:lnTo>
                    <a:pt x="1652" y="768"/>
                  </a:lnTo>
                  <a:lnTo>
                    <a:pt x="1654" y="768"/>
                  </a:lnTo>
                  <a:lnTo>
                    <a:pt x="1657" y="769"/>
                  </a:lnTo>
                  <a:lnTo>
                    <a:pt x="1659" y="771"/>
                  </a:lnTo>
                  <a:lnTo>
                    <a:pt x="1662" y="774"/>
                  </a:lnTo>
                  <a:lnTo>
                    <a:pt x="1664" y="775"/>
                  </a:lnTo>
                  <a:lnTo>
                    <a:pt x="1676" y="776"/>
                  </a:lnTo>
                  <a:lnTo>
                    <a:pt x="1685" y="778"/>
                  </a:lnTo>
                  <a:lnTo>
                    <a:pt x="1698" y="779"/>
                  </a:lnTo>
                  <a:lnTo>
                    <a:pt x="1710" y="780"/>
                  </a:lnTo>
                  <a:lnTo>
                    <a:pt x="1714" y="779"/>
                  </a:lnTo>
                  <a:lnTo>
                    <a:pt x="1715" y="776"/>
                  </a:lnTo>
                  <a:lnTo>
                    <a:pt x="1715" y="775"/>
                  </a:lnTo>
                  <a:lnTo>
                    <a:pt x="1714" y="773"/>
                  </a:lnTo>
                  <a:lnTo>
                    <a:pt x="1712" y="771"/>
                  </a:lnTo>
                  <a:lnTo>
                    <a:pt x="1708" y="769"/>
                  </a:lnTo>
                  <a:lnTo>
                    <a:pt x="1699" y="768"/>
                  </a:lnTo>
                  <a:lnTo>
                    <a:pt x="1688" y="769"/>
                  </a:lnTo>
                  <a:lnTo>
                    <a:pt x="1677" y="769"/>
                  </a:lnTo>
                  <a:lnTo>
                    <a:pt x="1677" y="769"/>
                  </a:lnTo>
                  <a:lnTo>
                    <a:pt x="1676" y="770"/>
                  </a:lnTo>
                  <a:lnTo>
                    <a:pt x="1673" y="770"/>
                  </a:lnTo>
                  <a:lnTo>
                    <a:pt x="1672" y="770"/>
                  </a:lnTo>
                  <a:lnTo>
                    <a:pt x="1669" y="770"/>
                  </a:lnTo>
                  <a:lnTo>
                    <a:pt x="1669" y="770"/>
                  </a:lnTo>
                  <a:lnTo>
                    <a:pt x="1669" y="769"/>
                  </a:lnTo>
                  <a:lnTo>
                    <a:pt x="1671" y="765"/>
                  </a:lnTo>
                  <a:lnTo>
                    <a:pt x="1672" y="763"/>
                  </a:lnTo>
                  <a:lnTo>
                    <a:pt x="1672" y="760"/>
                  </a:lnTo>
                  <a:lnTo>
                    <a:pt x="1672" y="757"/>
                  </a:lnTo>
                  <a:lnTo>
                    <a:pt x="1668" y="757"/>
                  </a:lnTo>
                  <a:lnTo>
                    <a:pt x="1666" y="758"/>
                  </a:lnTo>
                  <a:lnTo>
                    <a:pt x="1663" y="759"/>
                  </a:lnTo>
                  <a:lnTo>
                    <a:pt x="1662" y="762"/>
                  </a:lnTo>
                  <a:lnTo>
                    <a:pt x="1659" y="763"/>
                  </a:lnTo>
                  <a:lnTo>
                    <a:pt x="1657" y="763"/>
                  </a:lnTo>
                  <a:lnTo>
                    <a:pt x="1654" y="763"/>
                  </a:lnTo>
                  <a:lnTo>
                    <a:pt x="1652" y="762"/>
                  </a:lnTo>
                  <a:lnTo>
                    <a:pt x="1648" y="762"/>
                  </a:lnTo>
                  <a:lnTo>
                    <a:pt x="1646" y="762"/>
                  </a:lnTo>
                  <a:lnTo>
                    <a:pt x="1642" y="764"/>
                  </a:lnTo>
                  <a:lnTo>
                    <a:pt x="1638" y="767"/>
                  </a:lnTo>
                  <a:lnTo>
                    <a:pt x="1637" y="769"/>
                  </a:lnTo>
                  <a:lnTo>
                    <a:pt x="1634" y="771"/>
                  </a:lnTo>
                  <a:lnTo>
                    <a:pt x="1634" y="775"/>
                  </a:lnTo>
                  <a:lnTo>
                    <a:pt x="1633" y="778"/>
                  </a:lnTo>
                  <a:lnTo>
                    <a:pt x="1631" y="775"/>
                  </a:lnTo>
                  <a:lnTo>
                    <a:pt x="1629" y="774"/>
                  </a:lnTo>
                  <a:lnTo>
                    <a:pt x="1629" y="771"/>
                  </a:lnTo>
                  <a:lnTo>
                    <a:pt x="1628" y="770"/>
                  </a:lnTo>
                  <a:lnTo>
                    <a:pt x="1627" y="768"/>
                  </a:lnTo>
                  <a:lnTo>
                    <a:pt x="1624" y="767"/>
                  </a:lnTo>
                  <a:lnTo>
                    <a:pt x="1621" y="768"/>
                  </a:lnTo>
                  <a:lnTo>
                    <a:pt x="1619" y="773"/>
                  </a:lnTo>
                  <a:lnTo>
                    <a:pt x="1618" y="779"/>
                  </a:lnTo>
                  <a:lnTo>
                    <a:pt x="1617" y="784"/>
                  </a:lnTo>
                  <a:lnTo>
                    <a:pt x="1617" y="788"/>
                  </a:lnTo>
                  <a:lnTo>
                    <a:pt x="1618" y="789"/>
                  </a:lnTo>
                  <a:lnTo>
                    <a:pt x="1618" y="791"/>
                  </a:lnTo>
                  <a:lnTo>
                    <a:pt x="1618" y="794"/>
                  </a:lnTo>
                  <a:lnTo>
                    <a:pt x="1618" y="796"/>
                  </a:lnTo>
                  <a:lnTo>
                    <a:pt x="1617" y="799"/>
                  </a:lnTo>
                  <a:lnTo>
                    <a:pt x="1614" y="801"/>
                  </a:lnTo>
                  <a:lnTo>
                    <a:pt x="1612" y="803"/>
                  </a:lnTo>
                  <a:lnTo>
                    <a:pt x="1609" y="806"/>
                  </a:lnTo>
                  <a:lnTo>
                    <a:pt x="1606" y="808"/>
                  </a:lnTo>
                  <a:lnTo>
                    <a:pt x="1602" y="809"/>
                  </a:lnTo>
                  <a:lnTo>
                    <a:pt x="1600" y="809"/>
                  </a:lnTo>
                  <a:lnTo>
                    <a:pt x="1597" y="809"/>
                  </a:lnTo>
                  <a:lnTo>
                    <a:pt x="1596" y="808"/>
                  </a:lnTo>
                  <a:lnTo>
                    <a:pt x="1595" y="806"/>
                  </a:lnTo>
                  <a:lnTo>
                    <a:pt x="1595" y="804"/>
                  </a:lnTo>
                  <a:lnTo>
                    <a:pt x="1593" y="803"/>
                  </a:lnTo>
                  <a:lnTo>
                    <a:pt x="1591" y="801"/>
                  </a:lnTo>
                  <a:lnTo>
                    <a:pt x="1588" y="801"/>
                  </a:lnTo>
                  <a:lnTo>
                    <a:pt x="1588" y="803"/>
                  </a:lnTo>
                  <a:lnTo>
                    <a:pt x="1588" y="804"/>
                  </a:lnTo>
                  <a:lnTo>
                    <a:pt x="1588" y="806"/>
                  </a:lnTo>
                  <a:lnTo>
                    <a:pt x="1590" y="808"/>
                  </a:lnTo>
                  <a:lnTo>
                    <a:pt x="1590" y="810"/>
                  </a:lnTo>
                  <a:lnTo>
                    <a:pt x="1588" y="811"/>
                  </a:lnTo>
                  <a:lnTo>
                    <a:pt x="1585" y="813"/>
                  </a:lnTo>
                  <a:lnTo>
                    <a:pt x="1582" y="811"/>
                  </a:lnTo>
                  <a:lnTo>
                    <a:pt x="1578" y="810"/>
                  </a:lnTo>
                  <a:lnTo>
                    <a:pt x="1576" y="809"/>
                  </a:lnTo>
                  <a:lnTo>
                    <a:pt x="1575" y="808"/>
                  </a:lnTo>
                  <a:lnTo>
                    <a:pt x="1573" y="806"/>
                  </a:lnTo>
                  <a:lnTo>
                    <a:pt x="1572" y="805"/>
                  </a:lnTo>
                  <a:lnTo>
                    <a:pt x="1571" y="805"/>
                  </a:lnTo>
                  <a:lnTo>
                    <a:pt x="1570" y="806"/>
                  </a:lnTo>
                  <a:lnTo>
                    <a:pt x="1568" y="808"/>
                  </a:lnTo>
                  <a:lnTo>
                    <a:pt x="1568" y="810"/>
                  </a:lnTo>
                  <a:lnTo>
                    <a:pt x="1567" y="811"/>
                  </a:lnTo>
                  <a:lnTo>
                    <a:pt x="1566" y="814"/>
                  </a:lnTo>
                  <a:lnTo>
                    <a:pt x="1565" y="816"/>
                  </a:lnTo>
                  <a:lnTo>
                    <a:pt x="1562" y="818"/>
                  </a:lnTo>
                  <a:lnTo>
                    <a:pt x="1558" y="819"/>
                  </a:lnTo>
                  <a:lnTo>
                    <a:pt x="1555" y="819"/>
                  </a:lnTo>
                  <a:lnTo>
                    <a:pt x="1548" y="819"/>
                  </a:lnTo>
                  <a:lnTo>
                    <a:pt x="1540" y="819"/>
                  </a:lnTo>
                  <a:lnTo>
                    <a:pt x="1531" y="818"/>
                  </a:lnTo>
                  <a:lnTo>
                    <a:pt x="1524" y="816"/>
                  </a:lnTo>
                  <a:lnTo>
                    <a:pt x="1520" y="813"/>
                  </a:lnTo>
                  <a:lnTo>
                    <a:pt x="1519" y="809"/>
                  </a:lnTo>
                  <a:lnTo>
                    <a:pt x="1520" y="806"/>
                  </a:lnTo>
                  <a:lnTo>
                    <a:pt x="1522" y="805"/>
                  </a:lnTo>
                  <a:lnTo>
                    <a:pt x="1526" y="804"/>
                  </a:lnTo>
                  <a:lnTo>
                    <a:pt x="1530" y="801"/>
                  </a:lnTo>
                  <a:lnTo>
                    <a:pt x="1532" y="800"/>
                  </a:lnTo>
                  <a:lnTo>
                    <a:pt x="1535" y="798"/>
                  </a:lnTo>
                  <a:lnTo>
                    <a:pt x="1536" y="795"/>
                  </a:lnTo>
                  <a:lnTo>
                    <a:pt x="1536" y="793"/>
                  </a:lnTo>
                  <a:lnTo>
                    <a:pt x="1535" y="793"/>
                  </a:lnTo>
                  <a:lnTo>
                    <a:pt x="1533" y="794"/>
                  </a:lnTo>
                  <a:lnTo>
                    <a:pt x="1532" y="795"/>
                  </a:lnTo>
                  <a:lnTo>
                    <a:pt x="1531" y="795"/>
                  </a:lnTo>
                  <a:lnTo>
                    <a:pt x="1529" y="795"/>
                  </a:lnTo>
                  <a:lnTo>
                    <a:pt x="1527" y="795"/>
                  </a:lnTo>
                  <a:lnTo>
                    <a:pt x="1526" y="795"/>
                  </a:lnTo>
                  <a:lnTo>
                    <a:pt x="1525" y="794"/>
                  </a:lnTo>
                  <a:lnTo>
                    <a:pt x="1524" y="793"/>
                  </a:lnTo>
                  <a:lnTo>
                    <a:pt x="1510" y="793"/>
                  </a:lnTo>
                  <a:lnTo>
                    <a:pt x="1509" y="791"/>
                  </a:lnTo>
                  <a:lnTo>
                    <a:pt x="1509" y="789"/>
                  </a:lnTo>
                  <a:lnTo>
                    <a:pt x="1510" y="786"/>
                  </a:lnTo>
                  <a:lnTo>
                    <a:pt x="1511" y="785"/>
                  </a:lnTo>
                  <a:lnTo>
                    <a:pt x="1512" y="783"/>
                  </a:lnTo>
                  <a:lnTo>
                    <a:pt x="1514" y="780"/>
                  </a:lnTo>
                  <a:lnTo>
                    <a:pt x="1515" y="779"/>
                  </a:lnTo>
                  <a:lnTo>
                    <a:pt x="1515" y="776"/>
                  </a:lnTo>
                  <a:lnTo>
                    <a:pt x="1514" y="775"/>
                  </a:lnTo>
                  <a:lnTo>
                    <a:pt x="1510" y="774"/>
                  </a:lnTo>
                  <a:lnTo>
                    <a:pt x="1509" y="773"/>
                  </a:lnTo>
                  <a:lnTo>
                    <a:pt x="1507" y="770"/>
                  </a:lnTo>
                  <a:lnTo>
                    <a:pt x="1509" y="769"/>
                  </a:lnTo>
                  <a:lnTo>
                    <a:pt x="1510" y="768"/>
                  </a:lnTo>
                  <a:lnTo>
                    <a:pt x="1511" y="765"/>
                  </a:lnTo>
                  <a:lnTo>
                    <a:pt x="1514" y="764"/>
                  </a:lnTo>
                  <a:lnTo>
                    <a:pt x="1516" y="762"/>
                  </a:lnTo>
                  <a:lnTo>
                    <a:pt x="1522" y="757"/>
                  </a:lnTo>
                  <a:lnTo>
                    <a:pt x="1530" y="754"/>
                  </a:lnTo>
                  <a:lnTo>
                    <a:pt x="1538" y="754"/>
                  </a:lnTo>
                  <a:lnTo>
                    <a:pt x="1543" y="753"/>
                  </a:lnTo>
                  <a:lnTo>
                    <a:pt x="1547" y="752"/>
                  </a:lnTo>
                  <a:lnTo>
                    <a:pt x="1548" y="750"/>
                  </a:lnTo>
                  <a:lnTo>
                    <a:pt x="1550" y="749"/>
                  </a:lnTo>
                  <a:lnTo>
                    <a:pt x="1548" y="747"/>
                  </a:lnTo>
                  <a:lnTo>
                    <a:pt x="1547" y="745"/>
                  </a:lnTo>
                  <a:lnTo>
                    <a:pt x="1546" y="744"/>
                  </a:lnTo>
                  <a:lnTo>
                    <a:pt x="1543" y="743"/>
                  </a:lnTo>
                  <a:lnTo>
                    <a:pt x="1541" y="742"/>
                  </a:lnTo>
                  <a:lnTo>
                    <a:pt x="1538" y="740"/>
                  </a:lnTo>
                  <a:lnTo>
                    <a:pt x="1530" y="738"/>
                  </a:lnTo>
                  <a:lnTo>
                    <a:pt x="1522" y="739"/>
                  </a:lnTo>
                  <a:lnTo>
                    <a:pt x="1514" y="742"/>
                  </a:lnTo>
                  <a:lnTo>
                    <a:pt x="1502" y="745"/>
                  </a:lnTo>
                  <a:lnTo>
                    <a:pt x="1487" y="745"/>
                  </a:lnTo>
                  <a:lnTo>
                    <a:pt x="1485" y="744"/>
                  </a:lnTo>
                  <a:lnTo>
                    <a:pt x="1484" y="744"/>
                  </a:lnTo>
                  <a:lnTo>
                    <a:pt x="1484" y="743"/>
                  </a:lnTo>
                  <a:lnTo>
                    <a:pt x="1484" y="742"/>
                  </a:lnTo>
                  <a:lnTo>
                    <a:pt x="1485" y="740"/>
                  </a:lnTo>
                  <a:lnTo>
                    <a:pt x="1486" y="739"/>
                  </a:lnTo>
                  <a:lnTo>
                    <a:pt x="1490" y="738"/>
                  </a:lnTo>
                  <a:lnTo>
                    <a:pt x="1492" y="738"/>
                  </a:lnTo>
                  <a:lnTo>
                    <a:pt x="1496" y="737"/>
                  </a:lnTo>
                  <a:lnTo>
                    <a:pt x="1500" y="735"/>
                  </a:lnTo>
                  <a:lnTo>
                    <a:pt x="1501" y="734"/>
                  </a:lnTo>
                  <a:lnTo>
                    <a:pt x="1504" y="732"/>
                  </a:lnTo>
                  <a:lnTo>
                    <a:pt x="1505" y="730"/>
                  </a:lnTo>
                  <a:lnTo>
                    <a:pt x="1506" y="729"/>
                  </a:lnTo>
                  <a:lnTo>
                    <a:pt x="1505" y="728"/>
                  </a:lnTo>
                  <a:lnTo>
                    <a:pt x="1502" y="728"/>
                  </a:lnTo>
                  <a:lnTo>
                    <a:pt x="1499" y="729"/>
                  </a:lnTo>
                  <a:lnTo>
                    <a:pt x="1496" y="729"/>
                  </a:lnTo>
                  <a:lnTo>
                    <a:pt x="1492" y="730"/>
                  </a:lnTo>
                  <a:lnTo>
                    <a:pt x="1490" y="730"/>
                  </a:lnTo>
                  <a:lnTo>
                    <a:pt x="1487" y="730"/>
                  </a:lnTo>
                  <a:lnTo>
                    <a:pt x="1484" y="729"/>
                  </a:lnTo>
                  <a:lnTo>
                    <a:pt x="1480" y="729"/>
                  </a:lnTo>
                  <a:lnTo>
                    <a:pt x="1477" y="728"/>
                  </a:lnTo>
                  <a:lnTo>
                    <a:pt x="1475" y="727"/>
                  </a:lnTo>
                  <a:lnTo>
                    <a:pt x="1474" y="724"/>
                  </a:lnTo>
                  <a:lnTo>
                    <a:pt x="1474" y="723"/>
                  </a:lnTo>
                  <a:lnTo>
                    <a:pt x="1474" y="721"/>
                  </a:lnTo>
                  <a:lnTo>
                    <a:pt x="1475" y="718"/>
                  </a:lnTo>
                  <a:lnTo>
                    <a:pt x="1477" y="717"/>
                  </a:lnTo>
                  <a:lnTo>
                    <a:pt x="1479" y="714"/>
                  </a:lnTo>
                  <a:lnTo>
                    <a:pt x="1479" y="712"/>
                  </a:lnTo>
                  <a:lnTo>
                    <a:pt x="1479" y="711"/>
                  </a:lnTo>
                  <a:lnTo>
                    <a:pt x="1479" y="708"/>
                  </a:lnTo>
                  <a:lnTo>
                    <a:pt x="1479" y="707"/>
                  </a:lnTo>
                  <a:lnTo>
                    <a:pt x="1480" y="704"/>
                  </a:lnTo>
                  <a:lnTo>
                    <a:pt x="1481" y="703"/>
                  </a:lnTo>
                  <a:lnTo>
                    <a:pt x="1485" y="701"/>
                  </a:lnTo>
                  <a:lnTo>
                    <a:pt x="1486" y="701"/>
                  </a:lnTo>
                  <a:lnTo>
                    <a:pt x="1489" y="701"/>
                  </a:lnTo>
                  <a:lnTo>
                    <a:pt x="1492" y="701"/>
                  </a:lnTo>
                  <a:lnTo>
                    <a:pt x="1495" y="701"/>
                  </a:lnTo>
                  <a:lnTo>
                    <a:pt x="1496" y="699"/>
                  </a:lnTo>
                  <a:lnTo>
                    <a:pt x="1497" y="698"/>
                  </a:lnTo>
                  <a:lnTo>
                    <a:pt x="1497" y="697"/>
                  </a:lnTo>
                  <a:lnTo>
                    <a:pt x="1497" y="696"/>
                  </a:lnTo>
                  <a:lnTo>
                    <a:pt x="1495" y="694"/>
                  </a:lnTo>
                  <a:lnTo>
                    <a:pt x="1494" y="694"/>
                  </a:lnTo>
                  <a:lnTo>
                    <a:pt x="1491" y="693"/>
                  </a:lnTo>
                  <a:lnTo>
                    <a:pt x="1490" y="693"/>
                  </a:lnTo>
                  <a:lnTo>
                    <a:pt x="1487" y="692"/>
                  </a:lnTo>
                  <a:lnTo>
                    <a:pt x="1486" y="691"/>
                  </a:lnTo>
                  <a:lnTo>
                    <a:pt x="1486" y="689"/>
                  </a:lnTo>
                  <a:lnTo>
                    <a:pt x="1486" y="688"/>
                  </a:lnTo>
                  <a:lnTo>
                    <a:pt x="1487" y="687"/>
                  </a:lnTo>
                  <a:lnTo>
                    <a:pt x="1487" y="684"/>
                  </a:lnTo>
                  <a:lnTo>
                    <a:pt x="1487" y="683"/>
                  </a:lnTo>
                  <a:lnTo>
                    <a:pt x="1486" y="682"/>
                  </a:lnTo>
                  <a:lnTo>
                    <a:pt x="1485" y="679"/>
                  </a:lnTo>
                  <a:lnTo>
                    <a:pt x="1485" y="678"/>
                  </a:lnTo>
                  <a:lnTo>
                    <a:pt x="1486" y="676"/>
                  </a:lnTo>
                  <a:lnTo>
                    <a:pt x="1487" y="674"/>
                  </a:lnTo>
                  <a:lnTo>
                    <a:pt x="1489" y="673"/>
                  </a:lnTo>
                  <a:lnTo>
                    <a:pt x="1492" y="672"/>
                  </a:lnTo>
                  <a:lnTo>
                    <a:pt x="1495" y="672"/>
                  </a:lnTo>
                  <a:lnTo>
                    <a:pt x="1497" y="673"/>
                  </a:lnTo>
                  <a:lnTo>
                    <a:pt x="1500" y="674"/>
                  </a:lnTo>
                  <a:lnTo>
                    <a:pt x="1502" y="674"/>
                  </a:lnTo>
                  <a:lnTo>
                    <a:pt x="1505" y="674"/>
                  </a:lnTo>
                  <a:lnTo>
                    <a:pt x="1506" y="674"/>
                  </a:lnTo>
                  <a:lnTo>
                    <a:pt x="1507" y="672"/>
                  </a:lnTo>
                  <a:lnTo>
                    <a:pt x="1509" y="671"/>
                  </a:lnTo>
                  <a:lnTo>
                    <a:pt x="1507" y="670"/>
                  </a:lnTo>
                  <a:lnTo>
                    <a:pt x="1506" y="668"/>
                  </a:lnTo>
                  <a:lnTo>
                    <a:pt x="1502" y="667"/>
                  </a:lnTo>
                  <a:lnTo>
                    <a:pt x="1500" y="667"/>
                  </a:lnTo>
                  <a:lnTo>
                    <a:pt x="1499" y="665"/>
                  </a:lnTo>
                  <a:lnTo>
                    <a:pt x="1497" y="662"/>
                  </a:lnTo>
                  <a:lnTo>
                    <a:pt x="1499" y="660"/>
                  </a:lnTo>
                  <a:lnTo>
                    <a:pt x="1500" y="656"/>
                  </a:lnTo>
                  <a:lnTo>
                    <a:pt x="1502" y="653"/>
                  </a:lnTo>
                  <a:lnTo>
                    <a:pt x="1506" y="651"/>
                  </a:lnTo>
                  <a:lnTo>
                    <a:pt x="1510" y="650"/>
                  </a:lnTo>
                  <a:lnTo>
                    <a:pt x="1514" y="648"/>
                  </a:lnTo>
                  <a:lnTo>
                    <a:pt x="1519" y="648"/>
                  </a:lnTo>
                  <a:lnTo>
                    <a:pt x="1521" y="650"/>
                  </a:lnTo>
                  <a:lnTo>
                    <a:pt x="1524" y="650"/>
                  </a:lnTo>
                  <a:lnTo>
                    <a:pt x="1525" y="648"/>
                  </a:lnTo>
                  <a:lnTo>
                    <a:pt x="1526" y="648"/>
                  </a:lnTo>
                  <a:lnTo>
                    <a:pt x="1526" y="647"/>
                  </a:lnTo>
                  <a:lnTo>
                    <a:pt x="1526" y="646"/>
                  </a:lnTo>
                  <a:lnTo>
                    <a:pt x="1526" y="645"/>
                  </a:lnTo>
                  <a:lnTo>
                    <a:pt x="1526" y="643"/>
                  </a:lnTo>
                  <a:lnTo>
                    <a:pt x="1529" y="642"/>
                  </a:lnTo>
                  <a:lnTo>
                    <a:pt x="1531" y="641"/>
                  </a:lnTo>
                  <a:lnTo>
                    <a:pt x="1533" y="641"/>
                  </a:lnTo>
                  <a:lnTo>
                    <a:pt x="1537" y="641"/>
                  </a:lnTo>
                  <a:lnTo>
                    <a:pt x="1538" y="641"/>
                  </a:lnTo>
                  <a:lnTo>
                    <a:pt x="1538" y="638"/>
                  </a:lnTo>
                  <a:lnTo>
                    <a:pt x="1535" y="637"/>
                  </a:lnTo>
                  <a:lnTo>
                    <a:pt x="1529" y="636"/>
                  </a:lnTo>
                  <a:lnTo>
                    <a:pt x="1521" y="636"/>
                  </a:lnTo>
                  <a:lnTo>
                    <a:pt x="1515" y="636"/>
                  </a:lnTo>
                  <a:lnTo>
                    <a:pt x="1510" y="636"/>
                  </a:lnTo>
                  <a:lnTo>
                    <a:pt x="1509" y="635"/>
                  </a:lnTo>
                  <a:lnTo>
                    <a:pt x="1507" y="635"/>
                  </a:lnTo>
                  <a:lnTo>
                    <a:pt x="1507" y="632"/>
                  </a:lnTo>
                  <a:lnTo>
                    <a:pt x="1509" y="631"/>
                  </a:lnTo>
                  <a:lnTo>
                    <a:pt x="1511" y="630"/>
                  </a:lnTo>
                  <a:lnTo>
                    <a:pt x="1514" y="627"/>
                  </a:lnTo>
                  <a:lnTo>
                    <a:pt x="1515" y="626"/>
                  </a:lnTo>
                  <a:lnTo>
                    <a:pt x="1519" y="626"/>
                  </a:lnTo>
                  <a:lnTo>
                    <a:pt x="1521" y="625"/>
                  </a:lnTo>
                  <a:lnTo>
                    <a:pt x="1525" y="625"/>
                  </a:lnTo>
                  <a:lnTo>
                    <a:pt x="1529" y="625"/>
                  </a:lnTo>
                  <a:lnTo>
                    <a:pt x="1540" y="623"/>
                  </a:lnTo>
                  <a:lnTo>
                    <a:pt x="1547" y="625"/>
                  </a:lnTo>
                  <a:lnTo>
                    <a:pt x="1555" y="627"/>
                  </a:lnTo>
                  <a:lnTo>
                    <a:pt x="1557" y="631"/>
                  </a:lnTo>
                  <a:lnTo>
                    <a:pt x="1558" y="633"/>
                  </a:lnTo>
                  <a:lnTo>
                    <a:pt x="1558" y="636"/>
                  </a:lnTo>
                  <a:lnTo>
                    <a:pt x="1558" y="640"/>
                  </a:lnTo>
                  <a:lnTo>
                    <a:pt x="1557" y="642"/>
                  </a:lnTo>
                  <a:lnTo>
                    <a:pt x="1557" y="646"/>
                  </a:lnTo>
                  <a:lnTo>
                    <a:pt x="1560" y="650"/>
                  </a:lnTo>
                  <a:lnTo>
                    <a:pt x="1562" y="652"/>
                  </a:lnTo>
                  <a:lnTo>
                    <a:pt x="1566" y="653"/>
                  </a:lnTo>
                  <a:lnTo>
                    <a:pt x="1568" y="656"/>
                  </a:lnTo>
                  <a:lnTo>
                    <a:pt x="1571" y="660"/>
                  </a:lnTo>
                  <a:lnTo>
                    <a:pt x="1571" y="661"/>
                  </a:lnTo>
                  <a:lnTo>
                    <a:pt x="1572" y="663"/>
                  </a:lnTo>
                  <a:lnTo>
                    <a:pt x="1573" y="666"/>
                  </a:lnTo>
                  <a:lnTo>
                    <a:pt x="1575" y="668"/>
                  </a:lnTo>
                  <a:lnTo>
                    <a:pt x="1576" y="671"/>
                  </a:lnTo>
                  <a:lnTo>
                    <a:pt x="1578" y="672"/>
                  </a:lnTo>
                  <a:lnTo>
                    <a:pt x="1581" y="672"/>
                  </a:lnTo>
                  <a:lnTo>
                    <a:pt x="1582" y="672"/>
                  </a:lnTo>
                  <a:lnTo>
                    <a:pt x="1585" y="672"/>
                  </a:lnTo>
                  <a:lnTo>
                    <a:pt x="1587" y="671"/>
                  </a:lnTo>
                  <a:lnTo>
                    <a:pt x="1590" y="671"/>
                  </a:lnTo>
                  <a:lnTo>
                    <a:pt x="1591" y="672"/>
                  </a:lnTo>
                  <a:lnTo>
                    <a:pt x="1602" y="672"/>
                  </a:lnTo>
                  <a:lnTo>
                    <a:pt x="1603" y="672"/>
                  </a:lnTo>
                  <a:lnTo>
                    <a:pt x="1605" y="673"/>
                  </a:lnTo>
                  <a:lnTo>
                    <a:pt x="1606" y="674"/>
                  </a:lnTo>
                  <a:lnTo>
                    <a:pt x="1607" y="676"/>
                  </a:lnTo>
                  <a:lnTo>
                    <a:pt x="1607" y="678"/>
                  </a:lnTo>
                  <a:lnTo>
                    <a:pt x="1607" y="681"/>
                  </a:lnTo>
                  <a:lnTo>
                    <a:pt x="1606" y="682"/>
                  </a:lnTo>
                  <a:lnTo>
                    <a:pt x="1605" y="683"/>
                  </a:lnTo>
                  <a:lnTo>
                    <a:pt x="1603" y="686"/>
                  </a:lnTo>
                  <a:lnTo>
                    <a:pt x="1602" y="688"/>
                  </a:lnTo>
                  <a:lnTo>
                    <a:pt x="1602" y="691"/>
                  </a:lnTo>
                  <a:lnTo>
                    <a:pt x="1602" y="693"/>
                  </a:lnTo>
                  <a:lnTo>
                    <a:pt x="1605" y="694"/>
                  </a:lnTo>
                  <a:lnTo>
                    <a:pt x="1607" y="697"/>
                  </a:lnTo>
                  <a:lnTo>
                    <a:pt x="1609" y="698"/>
                  </a:lnTo>
                  <a:lnTo>
                    <a:pt x="1612" y="701"/>
                  </a:lnTo>
                  <a:lnTo>
                    <a:pt x="1614" y="701"/>
                  </a:lnTo>
                  <a:lnTo>
                    <a:pt x="1617" y="701"/>
                  </a:lnTo>
                  <a:lnTo>
                    <a:pt x="1618" y="699"/>
                  </a:lnTo>
                  <a:lnTo>
                    <a:pt x="1618" y="698"/>
                  </a:lnTo>
                  <a:lnTo>
                    <a:pt x="1618" y="696"/>
                  </a:lnTo>
                  <a:lnTo>
                    <a:pt x="1617" y="693"/>
                  </a:lnTo>
                  <a:lnTo>
                    <a:pt x="1613" y="691"/>
                  </a:lnTo>
                  <a:lnTo>
                    <a:pt x="1612" y="688"/>
                  </a:lnTo>
                  <a:lnTo>
                    <a:pt x="1611" y="684"/>
                  </a:lnTo>
                  <a:lnTo>
                    <a:pt x="1612" y="681"/>
                  </a:lnTo>
                  <a:lnTo>
                    <a:pt x="1616" y="678"/>
                  </a:lnTo>
                  <a:lnTo>
                    <a:pt x="1619" y="677"/>
                  </a:lnTo>
                  <a:lnTo>
                    <a:pt x="1622" y="677"/>
                  </a:lnTo>
                  <a:lnTo>
                    <a:pt x="1626" y="678"/>
                  </a:lnTo>
                  <a:lnTo>
                    <a:pt x="1628" y="679"/>
                  </a:lnTo>
                  <a:lnTo>
                    <a:pt x="1629" y="682"/>
                  </a:lnTo>
                  <a:lnTo>
                    <a:pt x="1631" y="683"/>
                  </a:lnTo>
                  <a:lnTo>
                    <a:pt x="1631" y="687"/>
                  </a:lnTo>
                  <a:lnTo>
                    <a:pt x="1631" y="689"/>
                  </a:lnTo>
                  <a:lnTo>
                    <a:pt x="1631" y="692"/>
                  </a:lnTo>
                  <a:lnTo>
                    <a:pt x="1631" y="693"/>
                  </a:lnTo>
                  <a:lnTo>
                    <a:pt x="1628" y="696"/>
                  </a:lnTo>
                  <a:lnTo>
                    <a:pt x="1628" y="697"/>
                  </a:lnTo>
                  <a:lnTo>
                    <a:pt x="1629" y="698"/>
                  </a:lnTo>
                  <a:lnTo>
                    <a:pt x="1631" y="698"/>
                  </a:lnTo>
                  <a:lnTo>
                    <a:pt x="1632" y="699"/>
                  </a:lnTo>
                  <a:lnTo>
                    <a:pt x="1632" y="701"/>
                  </a:lnTo>
                  <a:lnTo>
                    <a:pt x="1633" y="701"/>
                  </a:lnTo>
                  <a:lnTo>
                    <a:pt x="1632" y="706"/>
                  </a:lnTo>
                  <a:lnTo>
                    <a:pt x="1632" y="712"/>
                  </a:lnTo>
                  <a:lnTo>
                    <a:pt x="1631" y="718"/>
                  </a:lnTo>
                  <a:lnTo>
                    <a:pt x="1632" y="723"/>
                  </a:lnTo>
                  <a:lnTo>
                    <a:pt x="1636" y="724"/>
                  </a:lnTo>
                  <a:lnTo>
                    <a:pt x="1644" y="725"/>
                  </a:lnTo>
                  <a:lnTo>
                    <a:pt x="1653" y="727"/>
                  </a:lnTo>
                  <a:lnTo>
                    <a:pt x="1662" y="728"/>
                  </a:lnTo>
                  <a:lnTo>
                    <a:pt x="1663" y="728"/>
                  </a:lnTo>
                  <a:lnTo>
                    <a:pt x="1664" y="729"/>
                  </a:lnTo>
                  <a:lnTo>
                    <a:pt x="1667" y="730"/>
                  </a:lnTo>
                  <a:lnTo>
                    <a:pt x="1668" y="730"/>
                  </a:lnTo>
                  <a:lnTo>
                    <a:pt x="1671" y="732"/>
                  </a:lnTo>
                  <a:lnTo>
                    <a:pt x="1672" y="732"/>
                  </a:lnTo>
                  <a:lnTo>
                    <a:pt x="1673" y="732"/>
                  </a:lnTo>
                  <a:lnTo>
                    <a:pt x="1674" y="732"/>
                  </a:lnTo>
                  <a:lnTo>
                    <a:pt x="1673" y="732"/>
                  </a:lnTo>
                  <a:lnTo>
                    <a:pt x="1672" y="730"/>
                  </a:lnTo>
                  <a:lnTo>
                    <a:pt x="1669" y="728"/>
                  </a:lnTo>
                  <a:lnTo>
                    <a:pt x="1667" y="727"/>
                  </a:lnTo>
                  <a:lnTo>
                    <a:pt x="1666" y="724"/>
                  </a:lnTo>
                  <a:lnTo>
                    <a:pt x="1664" y="722"/>
                  </a:lnTo>
                  <a:lnTo>
                    <a:pt x="1663" y="721"/>
                  </a:lnTo>
                  <a:lnTo>
                    <a:pt x="1661" y="718"/>
                  </a:lnTo>
                  <a:lnTo>
                    <a:pt x="1659" y="717"/>
                  </a:lnTo>
                  <a:lnTo>
                    <a:pt x="1657" y="714"/>
                  </a:lnTo>
                  <a:lnTo>
                    <a:pt x="1653" y="714"/>
                  </a:lnTo>
                  <a:lnTo>
                    <a:pt x="1649" y="713"/>
                  </a:lnTo>
                  <a:lnTo>
                    <a:pt x="1648" y="711"/>
                  </a:lnTo>
                  <a:lnTo>
                    <a:pt x="1646" y="708"/>
                  </a:lnTo>
                  <a:lnTo>
                    <a:pt x="1646" y="706"/>
                  </a:lnTo>
                  <a:lnTo>
                    <a:pt x="1646" y="703"/>
                  </a:lnTo>
                  <a:lnTo>
                    <a:pt x="1646" y="701"/>
                  </a:lnTo>
                  <a:lnTo>
                    <a:pt x="1646" y="698"/>
                  </a:lnTo>
                  <a:lnTo>
                    <a:pt x="1646" y="697"/>
                  </a:lnTo>
                  <a:lnTo>
                    <a:pt x="1646" y="696"/>
                  </a:lnTo>
                  <a:lnTo>
                    <a:pt x="1646" y="693"/>
                  </a:lnTo>
                  <a:lnTo>
                    <a:pt x="1646" y="691"/>
                  </a:lnTo>
                  <a:lnTo>
                    <a:pt x="1646" y="687"/>
                  </a:lnTo>
                  <a:lnTo>
                    <a:pt x="1647" y="686"/>
                  </a:lnTo>
                  <a:lnTo>
                    <a:pt x="1648" y="683"/>
                  </a:lnTo>
                  <a:lnTo>
                    <a:pt x="1651" y="683"/>
                  </a:lnTo>
                  <a:lnTo>
                    <a:pt x="1653" y="683"/>
                  </a:lnTo>
                  <a:lnTo>
                    <a:pt x="1667" y="683"/>
                  </a:lnTo>
                  <a:lnTo>
                    <a:pt x="1682" y="684"/>
                  </a:lnTo>
                  <a:lnTo>
                    <a:pt x="1695" y="688"/>
                  </a:lnTo>
                  <a:lnTo>
                    <a:pt x="1704" y="694"/>
                  </a:lnTo>
                  <a:lnTo>
                    <a:pt x="1710" y="701"/>
                  </a:lnTo>
                  <a:lnTo>
                    <a:pt x="1717" y="707"/>
                  </a:lnTo>
                  <a:lnTo>
                    <a:pt x="1718" y="709"/>
                  </a:lnTo>
                  <a:lnTo>
                    <a:pt x="1719" y="711"/>
                  </a:lnTo>
                  <a:lnTo>
                    <a:pt x="1720" y="713"/>
                  </a:lnTo>
                  <a:lnTo>
                    <a:pt x="1722" y="716"/>
                  </a:lnTo>
                  <a:lnTo>
                    <a:pt x="1724" y="717"/>
                  </a:lnTo>
                  <a:lnTo>
                    <a:pt x="1727" y="719"/>
                  </a:lnTo>
                  <a:lnTo>
                    <a:pt x="1729" y="721"/>
                  </a:lnTo>
                  <a:lnTo>
                    <a:pt x="1732" y="722"/>
                  </a:lnTo>
                  <a:lnTo>
                    <a:pt x="1734" y="723"/>
                  </a:lnTo>
                  <a:lnTo>
                    <a:pt x="1737" y="724"/>
                  </a:lnTo>
                  <a:lnTo>
                    <a:pt x="1739" y="724"/>
                  </a:lnTo>
                  <a:lnTo>
                    <a:pt x="1744" y="725"/>
                  </a:lnTo>
                  <a:lnTo>
                    <a:pt x="1747" y="725"/>
                  </a:lnTo>
                  <a:lnTo>
                    <a:pt x="1748" y="725"/>
                  </a:lnTo>
                  <a:lnTo>
                    <a:pt x="1748" y="724"/>
                  </a:lnTo>
                  <a:lnTo>
                    <a:pt x="1747" y="724"/>
                  </a:lnTo>
                  <a:lnTo>
                    <a:pt x="1745" y="723"/>
                  </a:lnTo>
                  <a:lnTo>
                    <a:pt x="1744" y="722"/>
                  </a:lnTo>
                  <a:lnTo>
                    <a:pt x="1742" y="722"/>
                  </a:lnTo>
                  <a:lnTo>
                    <a:pt x="1739" y="721"/>
                  </a:lnTo>
                  <a:lnTo>
                    <a:pt x="1737" y="719"/>
                  </a:lnTo>
                  <a:lnTo>
                    <a:pt x="1734" y="718"/>
                  </a:lnTo>
                  <a:lnTo>
                    <a:pt x="1733" y="716"/>
                  </a:lnTo>
                  <a:lnTo>
                    <a:pt x="1732" y="713"/>
                  </a:lnTo>
                  <a:lnTo>
                    <a:pt x="1730" y="711"/>
                  </a:lnTo>
                  <a:lnTo>
                    <a:pt x="1729" y="709"/>
                  </a:lnTo>
                  <a:lnTo>
                    <a:pt x="1727" y="706"/>
                  </a:lnTo>
                  <a:lnTo>
                    <a:pt x="1724" y="703"/>
                  </a:lnTo>
                  <a:lnTo>
                    <a:pt x="1722" y="699"/>
                  </a:lnTo>
                  <a:lnTo>
                    <a:pt x="1719" y="696"/>
                  </a:lnTo>
                  <a:lnTo>
                    <a:pt x="1717" y="694"/>
                  </a:lnTo>
                  <a:lnTo>
                    <a:pt x="1714" y="692"/>
                  </a:lnTo>
                  <a:lnTo>
                    <a:pt x="1713" y="691"/>
                  </a:lnTo>
                  <a:lnTo>
                    <a:pt x="1710" y="688"/>
                  </a:lnTo>
                  <a:lnTo>
                    <a:pt x="1710" y="686"/>
                  </a:lnTo>
                  <a:lnTo>
                    <a:pt x="1712" y="684"/>
                  </a:lnTo>
                  <a:lnTo>
                    <a:pt x="1714" y="682"/>
                  </a:lnTo>
                  <a:lnTo>
                    <a:pt x="1719" y="681"/>
                  </a:lnTo>
                  <a:lnTo>
                    <a:pt x="1724" y="678"/>
                  </a:lnTo>
                  <a:lnTo>
                    <a:pt x="1730" y="674"/>
                  </a:lnTo>
                  <a:lnTo>
                    <a:pt x="1737" y="672"/>
                  </a:lnTo>
                  <a:lnTo>
                    <a:pt x="1742" y="672"/>
                  </a:lnTo>
                  <a:lnTo>
                    <a:pt x="1747" y="672"/>
                  </a:lnTo>
                  <a:lnTo>
                    <a:pt x="1751" y="671"/>
                  </a:lnTo>
                  <a:lnTo>
                    <a:pt x="1755" y="670"/>
                  </a:lnTo>
                  <a:lnTo>
                    <a:pt x="1759" y="667"/>
                  </a:lnTo>
                  <a:lnTo>
                    <a:pt x="1763" y="665"/>
                  </a:lnTo>
                  <a:lnTo>
                    <a:pt x="1765" y="662"/>
                  </a:lnTo>
                  <a:lnTo>
                    <a:pt x="1768" y="661"/>
                  </a:lnTo>
                  <a:lnTo>
                    <a:pt x="1771" y="660"/>
                  </a:lnTo>
                  <a:lnTo>
                    <a:pt x="1774" y="658"/>
                  </a:lnTo>
                  <a:lnTo>
                    <a:pt x="1776" y="657"/>
                  </a:lnTo>
                  <a:lnTo>
                    <a:pt x="1788" y="652"/>
                  </a:lnTo>
                  <a:lnTo>
                    <a:pt x="1799" y="651"/>
                  </a:lnTo>
                  <a:lnTo>
                    <a:pt x="1810" y="651"/>
                  </a:lnTo>
                  <a:lnTo>
                    <a:pt x="1811" y="651"/>
                  </a:lnTo>
                  <a:lnTo>
                    <a:pt x="1814" y="651"/>
                  </a:lnTo>
                  <a:lnTo>
                    <a:pt x="1818" y="651"/>
                  </a:lnTo>
                  <a:lnTo>
                    <a:pt x="1820" y="650"/>
                  </a:lnTo>
                  <a:lnTo>
                    <a:pt x="1823" y="648"/>
                  </a:lnTo>
                  <a:lnTo>
                    <a:pt x="1825" y="648"/>
                  </a:lnTo>
                  <a:lnTo>
                    <a:pt x="1825" y="647"/>
                  </a:lnTo>
                  <a:lnTo>
                    <a:pt x="1823" y="646"/>
                  </a:lnTo>
                  <a:lnTo>
                    <a:pt x="1816" y="645"/>
                  </a:lnTo>
                  <a:lnTo>
                    <a:pt x="1806" y="643"/>
                  </a:lnTo>
                  <a:lnTo>
                    <a:pt x="1796" y="643"/>
                  </a:lnTo>
                  <a:lnTo>
                    <a:pt x="1776" y="643"/>
                  </a:lnTo>
                  <a:lnTo>
                    <a:pt x="1774" y="641"/>
                  </a:lnTo>
                  <a:lnTo>
                    <a:pt x="1775" y="637"/>
                  </a:lnTo>
                  <a:lnTo>
                    <a:pt x="1779" y="632"/>
                  </a:lnTo>
                  <a:lnTo>
                    <a:pt x="1785" y="627"/>
                  </a:lnTo>
                  <a:lnTo>
                    <a:pt x="1790" y="622"/>
                  </a:lnTo>
                  <a:lnTo>
                    <a:pt x="1794" y="620"/>
                  </a:lnTo>
                  <a:lnTo>
                    <a:pt x="1798" y="619"/>
                  </a:lnTo>
                  <a:lnTo>
                    <a:pt x="1800" y="617"/>
                  </a:lnTo>
                  <a:lnTo>
                    <a:pt x="1803" y="616"/>
                  </a:lnTo>
                  <a:lnTo>
                    <a:pt x="1805" y="615"/>
                  </a:lnTo>
                  <a:lnTo>
                    <a:pt x="1808" y="612"/>
                  </a:lnTo>
                  <a:lnTo>
                    <a:pt x="1808" y="612"/>
                  </a:lnTo>
                  <a:lnTo>
                    <a:pt x="1808" y="611"/>
                  </a:lnTo>
                  <a:lnTo>
                    <a:pt x="1806" y="610"/>
                  </a:lnTo>
                  <a:lnTo>
                    <a:pt x="1805" y="610"/>
                  </a:lnTo>
                  <a:lnTo>
                    <a:pt x="1803" y="610"/>
                  </a:lnTo>
                  <a:lnTo>
                    <a:pt x="1791" y="612"/>
                  </a:lnTo>
                  <a:lnTo>
                    <a:pt x="1781" y="617"/>
                  </a:lnTo>
                  <a:lnTo>
                    <a:pt x="1773" y="622"/>
                  </a:lnTo>
                  <a:lnTo>
                    <a:pt x="1768" y="630"/>
                  </a:lnTo>
                  <a:lnTo>
                    <a:pt x="1765" y="638"/>
                  </a:lnTo>
                  <a:lnTo>
                    <a:pt x="1766" y="640"/>
                  </a:lnTo>
                  <a:lnTo>
                    <a:pt x="1766" y="642"/>
                  </a:lnTo>
                  <a:lnTo>
                    <a:pt x="1766" y="645"/>
                  </a:lnTo>
                  <a:lnTo>
                    <a:pt x="1765" y="646"/>
                  </a:lnTo>
                  <a:lnTo>
                    <a:pt x="1764" y="648"/>
                  </a:lnTo>
                  <a:lnTo>
                    <a:pt x="1760" y="650"/>
                  </a:lnTo>
                  <a:lnTo>
                    <a:pt x="1759" y="652"/>
                  </a:lnTo>
                  <a:lnTo>
                    <a:pt x="1758" y="655"/>
                  </a:lnTo>
                  <a:lnTo>
                    <a:pt x="1753" y="658"/>
                  </a:lnTo>
                  <a:lnTo>
                    <a:pt x="1744" y="661"/>
                  </a:lnTo>
                  <a:lnTo>
                    <a:pt x="1734" y="663"/>
                  </a:lnTo>
                  <a:lnTo>
                    <a:pt x="1724" y="665"/>
                  </a:lnTo>
                  <a:lnTo>
                    <a:pt x="1720" y="667"/>
                  </a:lnTo>
                  <a:lnTo>
                    <a:pt x="1715" y="668"/>
                  </a:lnTo>
                  <a:lnTo>
                    <a:pt x="1712" y="670"/>
                  </a:lnTo>
                  <a:lnTo>
                    <a:pt x="1705" y="670"/>
                  </a:lnTo>
                  <a:lnTo>
                    <a:pt x="1704" y="668"/>
                  </a:lnTo>
                  <a:lnTo>
                    <a:pt x="1703" y="667"/>
                  </a:lnTo>
                  <a:lnTo>
                    <a:pt x="1703" y="666"/>
                  </a:lnTo>
                  <a:lnTo>
                    <a:pt x="1703" y="665"/>
                  </a:lnTo>
                  <a:lnTo>
                    <a:pt x="1704" y="663"/>
                  </a:lnTo>
                  <a:lnTo>
                    <a:pt x="1704" y="662"/>
                  </a:lnTo>
                  <a:lnTo>
                    <a:pt x="1704" y="661"/>
                  </a:lnTo>
                  <a:lnTo>
                    <a:pt x="1703" y="660"/>
                  </a:lnTo>
                  <a:lnTo>
                    <a:pt x="1700" y="658"/>
                  </a:lnTo>
                  <a:lnTo>
                    <a:pt x="1698" y="660"/>
                  </a:lnTo>
                  <a:lnTo>
                    <a:pt x="1694" y="662"/>
                  </a:lnTo>
                  <a:lnTo>
                    <a:pt x="1692" y="663"/>
                  </a:lnTo>
                  <a:lnTo>
                    <a:pt x="1689" y="666"/>
                  </a:lnTo>
                  <a:lnTo>
                    <a:pt x="1687" y="668"/>
                  </a:lnTo>
                  <a:lnTo>
                    <a:pt x="1685" y="670"/>
                  </a:lnTo>
                  <a:lnTo>
                    <a:pt x="1679" y="672"/>
                  </a:lnTo>
                  <a:lnTo>
                    <a:pt x="1671" y="673"/>
                  </a:lnTo>
                  <a:lnTo>
                    <a:pt x="1662" y="672"/>
                  </a:lnTo>
                  <a:lnTo>
                    <a:pt x="1657" y="670"/>
                  </a:lnTo>
                  <a:lnTo>
                    <a:pt x="1654" y="668"/>
                  </a:lnTo>
                  <a:lnTo>
                    <a:pt x="1654" y="667"/>
                  </a:lnTo>
                  <a:lnTo>
                    <a:pt x="1654" y="665"/>
                  </a:lnTo>
                  <a:lnTo>
                    <a:pt x="1656" y="662"/>
                  </a:lnTo>
                  <a:lnTo>
                    <a:pt x="1656" y="661"/>
                  </a:lnTo>
                  <a:lnTo>
                    <a:pt x="1657" y="660"/>
                  </a:lnTo>
                  <a:lnTo>
                    <a:pt x="1657" y="656"/>
                  </a:lnTo>
                  <a:lnTo>
                    <a:pt x="1658" y="655"/>
                  </a:lnTo>
                  <a:lnTo>
                    <a:pt x="1661" y="652"/>
                  </a:lnTo>
                  <a:lnTo>
                    <a:pt x="1663" y="651"/>
                  </a:lnTo>
                  <a:lnTo>
                    <a:pt x="1667" y="648"/>
                  </a:lnTo>
                  <a:lnTo>
                    <a:pt x="1684" y="642"/>
                  </a:lnTo>
                  <a:lnTo>
                    <a:pt x="1703" y="638"/>
                  </a:lnTo>
                  <a:lnTo>
                    <a:pt x="1707" y="637"/>
                  </a:lnTo>
                  <a:lnTo>
                    <a:pt x="1708" y="636"/>
                  </a:lnTo>
                  <a:lnTo>
                    <a:pt x="1708" y="636"/>
                  </a:lnTo>
                  <a:lnTo>
                    <a:pt x="1707" y="635"/>
                  </a:lnTo>
                  <a:lnTo>
                    <a:pt x="1704" y="635"/>
                  </a:lnTo>
                  <a:lnTo>
                    <a:pt x="1703" y="635"/>
                  </a:lnTo>
                  <a:lnTo>
                    <a:pt x="1699" y="635"/>
                  </a:lnTo>
                  <a:lnTo>
                    <a:pt x="1697" y="636"/>
                  </a:lnTo>
                  <a:lnTo>
                    <a:pt x="1694" y="636"/>
                  </a:lnTo>
                  <a:lnTo>
                    <a:pt x="1693" y="636"/>
                  </a:lnTo>
                  <a:lnTo>
                    <a:pt x="1678" y="637"/>
                  </a:lnTo>
                  <a:lnTo>
                    <a:pt x="1666" y="641"/>
                  </a:lnTo>
                  <a:lnTo>
                    <a:pt x="1653" y="646"/>
                  </a:lnTo>
                  <a:lnTo>
                    <a:pt x="1649" y="648"/>
                  </a:lnTo>
                  <a:lnTo>
                    <a:pt x="1647" y="651"/>
                  </a:lnTo>
                  <a:lnTo>
                    <a:pt x="1643" y="653"/>
                  </a:lnTo>
                  <a:lnTo>
                    <a:pt x="1641" y="656"/>
                  </a:lnTo>
                  <a:lnTo>
                    <a:pt x="1638" y="660"/>
                  </a:lnTo>
                  <a:lnTo>
                    <a:pt x="1631" y="661"/>
                  </a:lnTo>
                  <a:lnTo>
                    <a:pt x="1623" y="660"/>
                  </a:lnTo>
                  <a:lnTo>
                    <a:pt x="1614" y="657"/>
                  </a:lnTo>
                  <a:lnTo>
                    <a:pt x="1609" y="655"/>
                  </a:lnTo>
                  <a:lnTo>
                    <a:pt x="1606" y="652"/>
                  </a:lnTo>
                  <a:lnTo>
                    <a:pt x="1603" y="651"/>
                  </a:lnTo>
                  <a:lnTo>
                    <a:pt x="1603" y="650"/>
                  </a:lnTo>
                  <a:lnTo>
                    <a:pt x="1605" y="648"/>
                  </a:lnTo>
                  <a:lnTo>
                    <a:pt x="1607" y="647"/>
                  </a:lnTo>
                  <a:lnTo>
                    <a:pt x="1612" y="646"/>
                  </a:lnTo>
                  <a:lnTo>
                    <a:pt x="1624" y="643"/>
                  </a:lnTo>
                  <a:lnTo>
                    <a:pt x="1638" y="642"/>
                  </a:lnTo>
                  <a:lnTo>
                    <a:pt x="1651" y="641"/>
                  </a:lnTo>
                  <a:lnTo>
                    <a:pt x="1664" y="633"/>
                  </a:lnTo>
                  <a:lnTo>
                    <a:pt x="1677" y="625"/>
                  </a:lnTo>
                  <a:lnTo>
                    <a:pt x="1678" y="625"/>
                  </a:lnTo>
                  <a:lnTo>
                    <a:pt x="1679" y="623"/>
                  </a:lnTo>
                  <a:lnTo>
                    <a:pt x="1678" y="623"/>
                  </a:lnTo>
                  <a:lnTo>
                    <a:pt x="1677" y="622"/>
                  </a:lnTo>
                  <a:lnTo>
                    <a:pt x="1673" y="623"/>
                  </a:lnTo>
                  <a:lnTo>
                    <a:pt x="1671" y="623"/>
                  </a:lnTo>
                  <a:lnTo>
                    <a:pt x="1668" y="625"/>
                  </a:lnTo>
                  <a:lnTo>
                    <a:pt x="1667" y="625"/>
                  </a:lnTo>
                  <a:lnTo>
                    <a:pt x="1657" y="631"/>
                  </a:lnTo>
                  <a:lnTo>
                    <a:pt x="1646" y="636"/>
                  </a:lnTo>
                  <a:lnTo>
                    <a:pt x="1633" y="638"/>
                  </a:lnTo>
                  <a:lnTo>
                    <a:pt x="1619" y="641"/>
                  </a:lnTo>
                  <a:lnTo>
                    <a:pt x="1613" y="642"/>
                  </a:lnTo>
                  <a:lnTo>
                    <a:pt x="1606" y="643"/>
                  </a:lnTo>
                  <a:lnTo>
                    <a:pt x="1600" y="643"/>
                  </a:lnTo>
                  <a:lnTo>
                    <a:pt x="1596" y="643"/>
                  </a:lnTo>
                  <a:lnTo>
                    <a:pt x="1592" y="643"/>
                  </a:lnTo>
                  <a:lnTo>
                    <a:pt x="1590" y="642"/>
                  </a:lnTo>
                  <a:lnTo>
                    <a:pt x="1588" y="641"/>
                  </a:lnTo>
                  <a:lnTo>
                    <a:pt x="1587" y="640"/>
                  </a:lnTo>
                  <a:lnTo>
                    <a:pt x="1587" y="637"/>
                  </a:lnTo>
                  <a:lnTo>
                    <a:pt x="1588" y="636"/>
                  </a:lnTo>
                  <a:lnTo>
                    <a:pt x="1590" y="635"/>
                  </a:lnTo>
                  <a:lnTo>
                    <a:pt x="1591" y="633"/>
                  </a:lnTo>
                  <a:lnTo>
                    <a:pt x="1592" y="632"/>
                  </a:lnTo>
                  <a:lnTo>
                    <a:pt x="1593" y="631"/>
                  </a:lnTo>
                  <a:lnTo>
                    <a:pt x="1596" y="631"/>
                  </a:lnTo>
                  <a:lnTo>
                    <a:pt x="1597" y="630"/>
                  </a:lnTo>
                  <a:lnTo>
                    <a:pt x="1598" y="630"/>
                  </a:lnTo>
                  <a:lnTo>
                    <a:pt x="1600" y="627"/>
                  </a:lnTo>
                  <a:lnTo>
                    <a:pt x="1600" y="627"/>
                  </a:lnTo>
                  <a:lnTo>
                    <a:pt x="1600" y="626"/>
                  </a:lnTo>
                  <a:lnTo>
                    <a:pt x="1598" y="625"/>
                  </a:lnTo>
                  <a:lnTo>
                    <a:pt x="1597" y="625"/>
                  </a:lnTo>
                  <a:lnTo>
                    <a:pt x="1597" y="623"/>
                  </a:lnTo>
                  <a:lnTo>
                    <a:pt x="1596" y="622"/>
                  </a:lnTo>
                  <a:lnTo>
                    <a:pt x="1597" y="620"/>
                  </a:lnTo>
                  <a:lnTo>
                    <a:pt x="1600" y="619"/>
                  </a:lnTo>
                  <a:lnTo>
                    <a:pt x="1602" y="617"/>
                  </a:lnTo>
                  <a:lnTo>
                    <a:pt x="1608" y="615"/>
                  </a:lnTo>
                  <a:lnTo>
                    <a:pt x="1614" y="611"/>
                  </a:lnTo>
                  <a:lnTo>
                    <a:pt x="1619" y="607"/>
                  </a:lnTo>
                  <a:lnTo>
                    <a:pt x="1616" y="607"/>
                  </a:lnTo>
                  <a:lnTo>
                    <a:pt x="1612" y="609"/>
                  </a:lnTo>
                  <a:lnTo>
                    <a:pt x="1608" y="610"/>
                  </a:lnTo>
                  <a:lnTo>
                    <a:pt x="1606" y="611"/>
                  </a:lnTo>
                  <a:lnTo>
                    <a:pt x="1603" y="612"/>
                  </a:lnTo>
                  <a:lnTo>
                    <a:pt x="1602" y="612"/>
                  </a:lnTo>
                  <a:lnTo>
                    <a:pt x="1596" y="615"/>
                  </a:lnTo>
                  <a:lnTo>
                    <a:pt x="1591" y="616"/>
                  </a:lnTo>
                  <a:lnTo>
                    <a:pt x="1586" y="617"/>
                  </a:lnTo>
                  <a:lnTo>
                    <a:pt x="1583" y="617"/>
                  </a:lnTo>
                  <a:lnTo>
                    <a:pt x="1583" y="616"/>
                  </a:lnTo>
                  <a:lnTo>
                    <a:pt x="1582" y="615"/>
                  </a:lnTo>
                  <a:lnTo>
                    <a:pt x="1583" y="614"/>
                  </a:lnTo>
                  <a:lnTo>
                    <a:pt x="1583" y="612"/>
                  </a:lnTo>
                  <a:lnTo>
                    <a:pt x="1583" y="612"/>
                  </a:lnTo>
                  <a:lnTo>
                    <a:pt x="1585" y="611"/>
                  </a:lnTo>
                  <a:lnTo>
                    <a:pt x="1586" y="610"/>
                  </a:lnTo>
                  <a:lnTo>
                    <a:pt x="1587" y="609"/>
                  </a:lnTo>
                  <a:lnTo>
                    <a:pt x="1590" y="607"/>
                  </a:lnTo>
                  <a:lnTo>
                    <a:pt x="1591" y="606"/>
                  </a:lnTo>
                  <a:lnTo>
                    <a:pt x="1591" y="605"/>
                  </a:lnTo>
                  <a:lnTo>
                    <a:pt x="1592" y="605"/>
                  </a:lnTo>
                  <a:lnTo>
                    <a:pt x="1591" y="604"/>
                  </a:lnTo>
                  <a:lnTo>
                    <a:pt x="1590" y="604"/>
                  </a:lnTo>
                  <a:lnTo>
                    <a:pt x="1586" y="604"/>
                  </a:lnTo>
                  <a:lnTo>
                    <a:pt x="1576" y="606"/>
                  </a:lnTo>
                  <a:lnTo>
                    <a:pt x="1565" y="607"/>
                  </a:lnTo>
                  <a:lnTo>
                    <a:pt x="1563" y="606"/>
                  </a:lnTo>
                  <a:lnTo>
                    <a:pt x="1561" y="605"/>
                  </a:lnTo>
                  <a:lnTo>
                    <a:pt x="1561" y="604"/>
                  </a:lnTo>
                  <a:lnTo>
                    <a:pt x="1561" y="602"/>
                  </a:lnTo>
                  <a:lnTo>
                    <a:pt x="1561" y="600"/>
                  </a:lnTo>
                  <a:lnTo>
                    <a:pt x="1562" y="599"/>
                  </a:lnTo>
                  <a:lnTo>
                    <a:pt x="1565" y="599"/>
                  </a:lnTo>
                  <a:lnTo>
                    <a:pt x="1567" y="597"/>
                  </a:lnTo>
                  <a:lnTo>
                    <a:pt x="1570" y="596"/>
                  </a:lnTo>
                  <a:lnTo>
                    <a:pt x="1571" y="594"/>
                  </a:lnTo>
                  <a:lnTo>
                    <a:pt x="1571" y="591"/>
                  </a:lnTo>
                  <a:lnTo>
                    <a:pt x="1573" y="590"/>
                  </a:lnTo>
                  <a:lnTo>
                    <a:pt x="1576" y="589"/>
                  </a:lnTo>
                  <a:lnTo>
                    <a:pt x="1580" y="587"/>
                  </a:lnTo>
                  <a:lnTo>
                    <a:pt x="1582" y="586"/>
                  </a:lnTo>
                  <a:lnTo>
                    <a:pt x="1586" y="586"/>
                  </a:lnTo>
                  <a:lnTo>
                    <a:pt x="1588" y="586"/>
                  </a:lnTo>
                  <a:lnTo>
                    <a:pt x="1591" y="586"/>
                  </a:lnTo>
                  <a:lnTo>
                    <a:pt x="1593" y="586"/>
                  </a:lnTo>
                  <a:lnTo>
                    <a:pt x="1595" y="585"/>
                  </a:lnTo>
                  <a:lnTo>
                    <a:pt x="1596" y="584"/>
                  </a:lnTo>
                  <a:lnTo>
                    <a:pt x="1596" y="582"/>
                  </a:lnTo>
                  <a:lnTo>
                    <a:pt x="1596" y="580"/>
                  </a:lnTo>
                  <a:lnTo>
                    <a:pt x="1600" y="579"/>
                  </a:lnTo>
                  <a:lnTo>
                    <a:pt x="1602" y="577"/>
                  </a:lnTo>
                  <a:lnTo>
                    <a:pt x="1605" y="576"/>
                  </a:lnTo>
                  <a:lnTo>
                    <a:pt x="1608" y="576"/>
                  </a:lnTo>
                  <a:lnTo>
                    <a:pt x="1612" y="575"/>
                  </a:lnTo>
                  <a:lnTo>
                    <a:pt x="1616" y="573"/>
                  </a:lnTo>
                  <a:lnTo>
                    <a:pt x="1619" y="571"/>
                  </a:lnTo>
                  <a:lnTo>
                    <a:pt x="1624" y="570"/>
                  </a:lnTo>
                  <a:lnTo>
                    <a:pt x="1628" y="570"/>
                  </a:lnTo>
                  <a:lnTo>
                    <a:pt x="1631" y="571"/>
                  </a:lnTo>
                  <a:lnTo>
                    <a:pt x="1633" y="573"/>
                  </a:lnTo>
                  <a:lnTo>
                    <a:pt x="1636" y="573"/>
                  </a:lnTo>
                  <a:lnTo>
                    <a:pt x="1638" y="574"/>
                  </a:lnTo>
                  <a:lnTo>
                    <a:pt x="1639" y="574"/>
                  </a:lnTo>
                  <a:lnTo>
                    <a:pt x="1641" y="574"/>
                  </a:lnTo>
                  <a:lnTo>
                    <a:pt x="1642" y="574"/>
                  </a:lnTo>
                  <a:lnTo>
                    <a:pt x="1643" y="573"/>
                  </a:lnTo>
                  <a:lnTo>
                    <a:pt x="1646" y="573"/>
                  </a:lnTo>
                  <a:lnTo>
                    <a:pt x="1648" y="573"/>
                  </a:lnTo>
                  <a:lnTo>
                    <a:pt x="1651" y="574"/>
                  </a:lnTo>
                  <a:lnTo>
                    <a:pt x="1653" y="575"/>
                  </a:lnTo>
                  <a:lnTo>
                    <a:pt x="1656" y="575"/>
                  </a:lnTo>
                  <a:lnTo>
                    <a:pt x="1658" y="575"/>
                  </a:lnTo>
                  <a:lnTo>
                    <a:pt x="1661" y="575"/>
                  </a:lnTo>
                  <a:lnTo>
                    <a:pt x="1662" y="575"/>
                  </a:lnTo>
                  <a:lnTo>
                    <a:pt x="1663" y="575"/>
                  </a:lnTo>
                  <a:lnTo>
                    <a:pt x="1663" y="574"/>
                  </a:lnTo>
                  <a:lnTo>
                    <a:pt x="1662" y="573"/>
                  </a:lnTo>
                  <a:lnTo>
                    <a:pt x="1659" y="571"/>
                  </a:lnTo>
                  <a:lnTo>
                    <a:pt x="1658" y="570"/>
                  </a:lnTo>
                  <a:lnTo>
                    <a:pt x="1654" y="569"/>
                  </a:lnTo>
                  <a:lnTo>
                    <a:pt x="1652" y="568"/>
                  </a:lnTo>
                  <a:lnTo>
                    <a:pt x="1649" y="566"/>
                  </a:lnTo>
                  <a:lnTo>
                    <a:pt x="1647" y="565"/>
                  </a:lnTo>
                  <a:lnTo>
                    <a:pt x="1646" y="564"/>
                  </a:lnTo>
                  <a:lnTo>
                    <a:pt x="1646" y="563"/>
                  </a:lnTo>
                  <a:lnTo>
                    <a:pt x="1647" y="561"/>
                  </a:lnTo>
                  <a:lnTo>
                    <a:pt x="1648" y="560"/>
                  </a:lnTo>
                  <a:lnTo>
                    <a:pt x="1649" y="560"/>
                  </a:lnTo>
                  <a:lnTo>
                    <a:pt x="1652" y="560"/>
                  </a:lnTo>
                  <a:lnTo>
                    <a:pt x="1653" y="560"/>
                  </a:lnTo>
                  <a:lnTo>
                    <a:pt x="1656" y="559"/>
                  </a:lnTo>
                  <a:lnTo>
                    <a:pt x="1657" y="559"/>
                  </a:lnTo>
                  <a:lnTo>
                    <a:pt x="1657" y="558"/>
                  </a:lnTo>
                  <a:lnTo>
                    <a:pt x="1657" y="556"/>
                  </a:lnTo>
                  <a:lnTo>
                    <a:pt x="1657" y="555"/>
                  </a:lnTo>
                  <a:lnTo>
                    <a:pt x="1657" y="554"/>
                  </a:lnTo>
                  <a:lnTo>
                    <a:pt x="1654" y="553"/>
                  </a:lnTo>
                  <a:lnTo>
                    <a:pt x="1652" y="551"/>
                  </a:lnTo>
                  <a:lnTo>
                    <a:pt x="1649" y="549"/>
                  </a:lnTo>
                  <a:lnTo>
                    <a:pt x="1648" y="548"/>
                  </a:lnTo>
                  <a:lnTo>
                    <a:pt x="1648" y="546"/>
                  </a:lnTo>
                  <a:lnTo>
                    <a:pt x="1649" y="546"/>
                  </a:lnTo>
                  <a:lnTo>
                    <a:pt x="1652" y="545"/>
                  </a:lnTo>
                  <a:lnTo>
                    <a:pt x="1657" y="544"/>
                  </a:lnTo>
                  <a:lnTo>
                    <a:pt x="1661" y="544"/>
                  </a:lnTo>
                  <a:lnTo>
                    <a:pt x="1666" y="544"/>
                  </a:lnTo>
                  <a:lnTo>
                    <a:pt x="1671" y="545"/>
                  </a:lnTo>
                  <a:lnTo>
                    <a:pt x="1674" y="546"/>
                  </a:lnTo>
                  <a:lnTo>
                    <a:pt x="1677" y="548"/>
                  </a:lnTo>
                  <a:lnTo>
                    <a:pt x="1678" y="549"/>
                  </a:lnTo>
                  <a:lnTo>
                    <a:pt x="1680" y="551"/>
                  </a:lnTo>
                  <a:lnTo>
                    <a:pt x="1682" y="551"/>
                  </a:lnTo>
                  <a:lnTo>
                    <a:pt x="1687" y="554"/>
                  </a:lnTo>
                  <a:lnTo>
                    <a:pt x="1690" y="558"/>
                  </a:lnTo>
                  <a:lnTo>
                    <a:pt x="1695" y="560"/>
                  </a:lnTo>
                  <a:lnTo>
                    <a:pt x="1698" y="559"/>
                  </a:lnTo>
                  <a:lnTo>
                    <a:pt x="1700" y="558"/>
                  </a:lnTo>
                  <a:lnTo>
                    <a:pt x="1703" y="558"/>
                  </a:lnTo>
                  <a:lnTo>
                    <a:pt x="1708" y="560"/>
                  </a:lnTo>
                  <a:lnTo>
                    <a:pt x="1710" y="563"/>
                  </a:lnTo>
                  <a:lnTo>
                    <a:pt x="1714" y="565"/>
                  </a:lnTo>
                  <a:lnTo>
                    <a:pt x="1718" y="566"/>
                  </a:lnTo>
                  <a:lnTo>
                    <a:pt x="1723" y="569"/>
                  </a:lnTo>
                  <a:lnTo>
                    <a:pt x="1728" y="570"/>
                  </a:lnTo>
                  <a:lnTo>
                    <a:pt x="1732" y="570"/>
                  </a:lnTo>
                  <a:lnTo>
                    <a:pt x="1735" y="570"/>
                  </a:lnTo>
                  <a:lnTo>
                    <a:pt x="1737" y="569"/>
                  </a:lnTo>
                  <a:lnTo>
                    <a:pt x="1737" y="569"/>
                  </a:lnTo>
                  <a:lnTo>
                    <a:pt x="1735" y="568"/>
                  </a:lnTo>
                  <a:lnTo>
                    <a:pt x="1734" y="566"/>
                  </a:lnTo>
                  <a:lnTo>
                    <a:pt x="1732" y="566"/>
                  </a:lnTo>
                  <a:lnTo>
                    <a:pt x="1730" y="565"/>
                  </a:lnTo>
                  <a:lnTo>
                    <a:pt x="1729" y="565"/>
                  </a:lnTo>
                  <a:lnTo>
                    <a:pt x="1725" y="563"/>
                  </a:lnTo>
                  <a:lnTo>
                    <a:pt x="1722" y="560"/>
                  </a:lnTo>
                  <a:lnTo>
                    <a:pt x="1719" y="558"/>
                  </a:lnTo>
                  <a:lnTo>
                    <a:pt x="1715" y="555"/>
                  </a:lnTo>
                  <a:lnTo>
                    <a:pt x="1712" y="553"/>
                  </a:lnTo>
                  <a:lnTo>
                    <a:pt x="1709" y="550"/>
                  </a:lnTo>
                  <a:lnTo>
                    <a:pt x="1708" y="548"/>
                  </a:lnTo>
                  <a:lnTo>
                    <a:pt x="1707" y="545"/>
                  </a:lnTo>
                  <a:lnTo>
                    <a:pt x="1705" y="544"/>
                  </a:lnTo>
                  <a:lnTo>
                    <a:pt x="1707" y="543"/>
                  </a:lnTo>
                  <a:lnTo>
                    <a:pt x="1708" y="541"/>
                  </a:lnTo>
                  <a:lnTo>
                    <a:pt x="1709" y="541"/>
                  </a:lnTo>
                  <a:lnTo>
                    <a:pt x="1710" y="540"/>
                  </a:lnTo>
                  <a:lnTo>
                    <a:pt x="1710" y="539"/>
                  </a:lnTo>
                  <a:lnTo>
                    <a:pt x="1713" y="538"/>
                  </a:lnTo>
                  <a:lnTo>
                    <a:pt x="1713" y="536"/>
                  </a:lnTo>
                  <a:lnTo>
                    <a:pt x="1714" y="535"/>
                  </a:lnTo>
                  <a:lnTo>
                    <a:pt x="1714" y="534"/>
                  </a:lnTo>
                  <a:lnTo>
                    <a:pt x="1713" y="533"/>
                  </a:lnTo>
                  <a:lnTo>
                    <a:pt x="1713" y="533"/>
                  </a:lnTo>
                  <a:lnTo>
                    <a:pt x="1713" y="531"/>
                  </a:lnTo>
                  <a:lnTo>
                    <a:pt x="1714" y="531"/>
                  </a:lnTo>
                  <a:lnTo>
                    <a:pt x="1717" y="530"/>
                  </a:lnTo>
                  <a:lnTo>
                    <a:pt x="1719" y="533"/>
                  </a:lnTo>
                  <a:lnTo>
                    <a:pt x="1722" y="535"/>
                  </a:lnTo>
                  <a:lnTo>
                    <a:pt x="1724" y="536"/>
                  </a:lnTo>
                  <a:lnTo>
                    <a:pt x="1728" y="539"/>
                  </a:lnTo>
                  <a:lnTo>
                    <a:pt x="1730" y="539"/>
                  </a:lnTo>
                  <a:lnTo>
                    <a:pt x="1734" y="539"/>
                  </a:lnTo>
                  <a:lnTo>
                    <a:pt x="1734" y="538"/>
                  </a:lnTo>
                  <a:lnTo>
                    <a:pt x="1733" y="536"/>
                  </a:lnTo>
                  <a:lnTo>
                    <a:pt x="1732" y="533"/>
                  </a:lnTo>
                  <a:lnTo>
                    <a:pt x="1730" y="530"/>
                  </a:lnTo>
                  <a:lnTo>
                    <a:pt x="1729" y="528"/>
                  </a:lnTo>
                  <a:lnTo>
                    <a:pt x="1728" y="524"/>
                  </a:lnTo>
                  <a:lnTo>
                    <a:pt x="1727" y="523"/>
                  </a:lnTo>
                  <a:lnTo>
                    <a:pt x="1725" y="522"/>
                  </a:lnTo>
                  <a:lnTo>
                    <a:pt x="1725" y="520"/>
                  </a:lnTo>
                  <a:lnTo>
                    <a:pt x="1724" y="519"/>
                  </a:lnTo>
                  <a:lnTo>
                    <a:pt x="1724" y="518"/>
                  </a:lnTo>
                  <a:lnTo>
                    <a:pt x="1725" y="518"/>
                  </a:lnTo>
                  <a:lnTo>
                    <a:pt x="1727" y="517"/>
                  </a:lnTo>
                  <a:lnTo>
                    <a:pt x="1729" y="517"/>
                  </a:lnTo>
                  <a:lnTo>
                    <a:pt x="1732" y="518"/>
                  </a:lnTo>
                  <a:lnTo>
                    <a:pt x="1733" y="518"/>
                  </a:lnTo>
                  <a:lnTo>
                    <a:pt x="1734" y="519"/>
                  </a:lnTo>
                  <a:lnTo>
                    <a:pt x="1735" y="519"/>
                  </a:lnTo>
                  <a:lnTo>
                    <a:pt x="1738" y="520"/>
                  </a:lnTo>
                  <a:lnTo>
                    <a:pt x="1740" y="522"/>
                  </a:lnTo>
                  <a:lnTo>
                    <a:pt x="1743" y="523"/>
                  </a:lnTo>
                  <a:lnTo>
                    <a:pt x="1744" y="523"/>
                  </a:lnTo>
                  <a:lnTo>
                    <a:pt x="1745" y="524"/>
                  </a:lnTo>
                  <a:lnTo>
                    <a:pt x="1745" y="523"/>
                  </a:lnTo>
                  <a:lnTo>
                    <a:pt x="1744" y="520"/>
                  </a:lnTo>
                  <a:lnTo>
                    <a:pt x="1744" y="519"/>
                  </a:lnTo>
                  <a:lnTo>
                    <a:pt x="1743" y="518"/>
                  </a:lnTo>
                  <a:lnTo>
                    <a:pt x="1742" y="517"/>
                  </a:lnTo>
                  <a:lnTo>
                    <a:pt x="1742" y="515"/>
                  </a:lnTo>
                  <a:lnTo>
                    <a:pt x="1743" y="513"/>
                  </a:lnTo>
                  <a:lnTo>
                    <a:pt x="1744" y="512"/>
                  </a:lnTo>
                  <a:lnTo>
                    <a:pt x="1748" y="510"/>
                  </a:lnTo>
                  <a:lnTo>
                    <a:pt x="1751" y="510"/>
                  </a:lnTo>
                  <a:lnTo>
                    <a:pt x="1755" y="510"/>
                  </a:lnTo>
                  <a:lnTo>
                    <a:pt x="1760" y="510"/>
                  </a:lnTo>
                  <a:lnTo>
                    <a:pt x="1763" y="512"/>
                  </a:lnTo>
                  <a:lnTo>
                    <a:pt x="1766" y="513"/>
                  </a:lnTo>
                  <a:lnTo>
                    <a:pt x="1770" y="514"/>
                  </a:lnTo>
                  <a:lnTo>
                    <a:pt x="1773" y="515"/>
                  </a:lnTo>
                  <a:lnTo>
                    <a:pt x="1776" y="515"/>
                  </a:lnTo>
                  <a:lnTo>
                    <a:pt x="1779" y="515"/>
                  </a:lnTo>
                  <a:lnTo>
                    <a:pt x="1780" y="514"/>
                  </a:lnTo>
                  <a:lnTo>
                    <a:pt x="1781" y="513"/>
                  </a:lnTo>
                  <a:lnTo>
                    <a:pt x="1783" y="513"/>
                  </a:lnTo>
                  <a:lnTo>
                    <a:pt x="1784" y="513"/>
                  </a:lnTo>
                  <a:lnTo>
                    <a:pt x="1789" y="513"/>
                  </a:lnTo>
                  <a:lnTo>
                    <a:pt x="1790" y="514"/>
                  </a:lnTo>
                  <a:lnTo>
                    <a:pt x="1791" y="517"/>
                  </a:lnTo>
                  <a:lnTo>
                    <a:pt x="1793" y="518"/>
                  </a:lnTo>
                  <a:lnTo>
                    <a:pt x="1794" y="518"/>
                  </a:lnTo>
                  <a:lnTo>
                    <a:pt x="1803" y="524"/>
                  </a:lnTo>
                  <a:lnTo>
                    <a:pt x="1810" y="529"/>
                  </a:lnTo>
                  <a:lnTo>
                    <a:pt x="1815" y="536"/>
                  </a:lnTo>
                  <a:lnTo>
                    <a:pt x="1816" y="538"/>
                  </a:lnTo>
                  <a:lnTo>
                    <a:pt x="1818" y="539"/>
                  </a:lnTo>
                  <a:lnTo>
                    <a:pt x="1819" y="540"/>
                  </a:lnTo>
                  <a:lnTo>
                    <a:pt x="1820" y="541"/>
                  </a:lnTo>
                  <a:lnTo>
                    <a:pt x="1823" y="541"/>
                  </a:lnTo>
                  <a:lnTo>
                    <a:pt x="1825" y="541"/>
                  </a:lnTo>
                  <a:lnTo>
                    <a:pt x="1826" y="540"/>
                  </a:lnTo>
                  <a:lnTo>
                    <a:pt x="1826" y="540"/>
                  </a:lnTo>
                  <a:lnTo>
                    <a:pt x="1826" y="539"/>
                  </a:lnTo>
                  <a:lnTo>
                    <a:pt x="1826" y="538"/>
                  </a:lnTo>
                  <a:lnTo>
                    <a:pt x="1825" y="536"/>
                  </a:lnTo>
                  <a:lnTo>
                    <a:pt x="1825" y="534"/>
                  </a:lnTo>
                  <a:lnTo>
                    <a:pt x="1824" y="530"/>
                  </a:lnTo>
                  <a:lnTo>
                    <a:pt x="1821" y="528"/>
                  </a:lnTo>
                  <a:lnTo>
                    <a:pt x="1818" y="525"/>
                  </a:lnTo>
                  <a:lnTo>
                    <a:pt x="1815" y="524"/>
                  </a:lnTo>
                  <a:lnTo>
                    <a:pt x="1813" y="523"/>
                  </a:lnTo>
                  <a:lnTo>
                    <a:pt x="1809" y="522"/>
                  </a:lnTo>
                  <a:lnTo>
                    <a:pt x="1805" y="520"/>
                  </a:lnTo>
                  <a:lnTo>
                    <a:pt x="1803" y="519"/>
                  </a:lnTo>
                  <a:lnTo>
                    <a:pt x="1800" y="518"/>
                  </a:lnTo>
                  <a:lnTo>
                    <a:pt x="1799" y="517"/>
                  </a:lnTo>
                  <a:lnTo>
                    <a:pt x="1796" y="515"/>
                  </a:lnTo>
                  <a:lnTo>
                    <a:pt x="1794" y="515"/>
                  </a:lnTo>
                  <a:lnTo>
                    <a:pt x="1791" y="513"/>
                  </a:lnTo>
                  <a:lnTo>
                    <a:pt x="1790" y="510"/>
                  </a:lnTo>
                  <a:lnTo>
                    <a:pt x="1789" y="508"/>
                  </a:lnTo>
                  <a:lnTo>
                    <a:pt x="1791" y="507"/>
                  </a:lnTo>
                  <a:lnTo>
                    <a:pt x="1793" y="507"/>
                  </a:lnTo>
                  <a:lnTo>
                    <a:pt x="1795" y="507"/>
                  </a:lnTo>
                  <a:lnTo>
                    <a:pt x="1798" y="507"/>
                  </a:lnTo>
                  <a:lnTo>
                    <a:pt x="1800" y="507"/>
                  </a:lnTo>
                  <a:lnTo>
                    <a:pt x="1803" y="508"/>
                  </a:lnTo>
                  <a:lnTo>
                    <a:pt x="1806" y="507"/>
                  </a:lnTo>
                  <a:lnTo>
                    <a:pt x="1811" y="505"/>
                  </a:lnTo>
                  <a:lnTo>
                    <a:pt x="1816" y="505"/>
                  </a:lnTo>
                  <a:lnTo>
                    <a:pt x="1820" y="504"/>
                  </a:lnTo>
                  <a:lnTo>
                    <a:pt x="1831" y="505"/>
                  </a:lnTo>
                  <a:lnTo>
                    <a:pt x="1840" y="508"/>
                  </a:lnTo>
                  <a:lnTo>
                    <a:pt x="1846" y="513"/>
                  </a:lnTo>
                  <a:lnTo>
                    <a:pt x="1849" y="515"/>
                  </a:lnTo>
                  <a:lnTo>
                    <a:pt x="1855" y="520"/>
                  </a:lnTo>
                  <a:lnTo>
                    <a:pt x="1862" y="523"/>
                  </a:lnTo>
                  <a:lnTo>
                    <a:pt x="1867" y="523"/>
                  </a:lnTo>
                  <a:lnTo>
                    <a:pt x="1857" y="515"/>
                  </a:lnTo>
                  <a:lnTo>
                    <a:pt x="1855" y="513"/>
                  </a:lnTo>
                  <a:lnTo>
                    <a:pt x="1855" y="512"/>
                  </a:lnTo>
                  <a:lnTo>
                    <a:pt x="1856" y="509"/>
                  </a:lnTo>
                  <a:lnTo>
                    <a:pt x="1859" y="508"/>
                  </a:lnTo>
                  <a:lnTo>
                    <a:pt x="1861" y="507"/>
                  </a:lnTo>
                  <a:lnTo>
                    <a:pt x="1864" y="505"/>
                  </a:lnTo>
                  <a:lnTo>
                    <a:pt x="1867" y="504"/>
                  </a:lnTo>
                  <a:lnTo>
                    <a:pt x="1872" y="503"/>
                  </a:lnTo>
                  <a:lnTo>
                    <a:pt x="1877" y="503"/>
                  </a:lnTo>
                  <a:lnTo>
                    <a:pt x="1882" y="504"/>
                  </a:lnTo>
                  <a:lnTo>
                    <a:pt x="1886" y="505"/>
                  </a:lnTo>
                  <a:lnTo>
                    <a:pt x="1889" y="507"/>
                  </a:lnTo>
                  <a:lnTo>
                    <a:pt x="1891" y="508"/>
                  </a:lnTo>
                  <a:lnTo>
                    <a:pt x="1892" y="507"/>
                  </a:lnTo>
                  <a:lnTo>
                    <a:pt x="1892" y="505"/>
                  </a:lnTo>
                  <a:lnTo>
                    <a:pt x="1892" y="504"/>
                  </a:lnTo>
                  <a:lnTo>
                    <a:pt x="1891" y="503"/>
                  </a:lnTo>
                  <a:lnTo>
                    <a:pt x="1891" y="503"/>
                  </a:lnTo>
                  <a:lnTo>
                    <a:pt x="1891" y="502"/>
                  </a:lnTo>
                  <a:lnTo>
                    <a:pt x="1894" y="500"/>
                  </a:lnTo>
                  <a:close/>
                  <a:moveTo>
                    <a:pt x="2037" y="0"/>
                  </a:moveTo>
                  <a:lnTo>
                    <a:pt x="2160" y="4"/>
                  </a:lnTo>
                  <a:lnTo>
                    <a:pt x="2282" y="15"/>
                  </a:lnTo>
                  <a:lnTo>
                    <a:pt x="2402" y="34"/>
                  </a:lnTo>
                  <a:lnTo>
                    <a:pt x="2520" y="59"/>
                  </a:lnTo>
                  <a:lnTo>
                    <a:pt x="2635" y="90"/>
                  </a:lnTo>
                  <a:lnTo>
                    <a:pt x="2747" y="129"/>
                  </a:lnTo>
                  <a:lnTo>
                    <a:pt x="2856" y="172"/>
                  </a:lnTo>
                  <a:lnTo>
                    <a:pt x="2962" y="223"/>
                  </a:lnTo>
                  <a:lnTo>
                    <a:pt x="3065" y="279"/>
                  </a:lnTo>
                  <a:lnTo>
                    <a:pt x="3163" y="340"/>
                  </a:lnTo>
                  <a:lnTo>
                    <a:pt x="3258" y="407"/>
                  </a:lnTo>
                  <a:lnTo>
                    <a:pt x="3349" y="479"/>
                  </a:lnTo>
                  <a:lnTo>
                    <a:pt x="3434" y="556"/>
                  </a:lnTo>
                  <a:lnTo>
                    <a:pt x="3517" y="638"/>
                  </a:lnTo>
                  <a:lnTo>
                    <a:pt x="3594" y="724"/>
                  </a:lnTo>
                  <a:lnTo>
                    <a:pt x="3666" y="815"/>
                  </a:lnTo>
                  <a:lnTo>
                    <a:pt x="3733" y="910"/>
                  </a:lnTo>
                  <a:lnTo>
                    <a:pt x="3794" y="1008"/>
                  </a:lnTo>
                  <a:lnTo>
                    <a:pt x="3852" y="1111"/>
                  </a:lnTo>
                  <a:lnTo>
                    <a:pt x="3902" y="1217"/>
                  </a:lnTo>
                  <a:lnTo>
                    <a:pt x="3945" y="1325"/>
                  </a:lnTo>
                  <a:lnTo>
                    <a:pt x="3984" y="1437"/>
                  </a:lnTo>
                  <a:lnTo>
                    <a:pt x="4015" y="1551"/>
                  </a:lnTo>
                  <a:lnTo>
                    <a:pt x="4040" y="1669"/>
                  </a:lnTo>
                  <a:lnTo>
                    <a:pt x="4059" y="1789"/>
                  </a:lnTo>
                  <a:lnTo>
                    <a:pt x="4070" y="1911"/>
                  </a:lnTo>
                  <a:lnTo>
                    <a:pt x="4074" y="2034"/>
                  </a:lnTo>
                  <a:lnTo>
                    <a:pt x="4070" y="2161"/>
                  </a:lnTo>
                  <a:lnTo>
                    <a:pt x="4057" y="2285"/>
                  </a:lnTo>
                  <a:lnTo>
                    <a:pt x="4039" y="2407"/>
                  </a:lnTo>
                  <a:lnTo>
                    <a:pt x="4013" y="2526"/>
                  </a:lnTo>
                  <a:lnTo>
                    <a:pt x="3980" y="2643"/>
                  </a:lnTo>
                  <a:lnTo>
                    <a:pt x="3940" y="2756"/>
                  </a:lnTo>
                  <a:lnTo>
                    <a:pt x="3894" y="2867"/>
                  </a:lnTo>
                  <a:lnTo>
                    <a:pt x="3842" y="2974"/>
                  </a:lnTo>
                  <a:lnTo>
                    <a:pt x="3783" y="3078"/>
                  </a:lnTo>
                  <a:lnTo>
                    <a:pt x="3720" y="3178"/>
                  </a:lnTo>
                  <a:lnTo>
                    <a:pt x="3618" y="3076"/>
                  </a:lnTo>
                  <a:lnTo>
                    <a:pt x="3672" y="2989"/>
                  </a:lnTo>
                  <a:lnTo>
                    <a:pt x="3722" y="2898"/>
                  </a:lnTo>
                  <a:lnTo>
                    <a:pt x="3767" y="2806"/>
                  </a:lnTo>
                  <a:lnTo>
                    <a:pt x="3807" y="2710"/>
                  </a:lnTo>
                  <a:lnTo>
                    <a:pt x="3841" y="2612"/>
                  </a:lnTo>
                  <a:lnTo>
                    <a:pt x="3870" y="2511"/>
                  </a:lnTo>
                  <a:lnTo>
                    <a:pt x="3893" y="2409"/>
                  </a:lnTo>
                  <a:lnTo>
                    <a:pt x="3910" y="2312"/>
                  </a:lnTo>
                  <a:lnTo>
                    <a:pt x="3922" y="2215"/>
                  </a:lnTo>
                  <a:lnTo>
                    <a:pt x="3930" y="2115"/>
                  </a:lnTo>
                  <a:lnTo>
                    <a:pt x="3932" y="2076"/>
                  </a:lnTo>
                  <a:lnTo>
                    <a:pt x="3933" y="2034"/>
                  </a:lnTo>
                  <a:lnTo>
                    <a:pt x="3929" y="1919"/>
                  </a:lnTo>
                  <a:lnTo>
                    <a:pt x="3919" y="1806"/>
                  </a:lnTo>
                  <a:lnTo>
                    <a:pt x="3902" y="1696"/>
                  </a:lnTo>
                  <a:lnTo>
                    <a:pt x="3879" y="1586"/>
                  </a:lnTo>
                  <a:lnTo>
                    <a:pt x="3849" y="1480"/>
                  </a:lnTo>
                  <a:lnTo>
                    <a:pt x="3814" y="1376"/>
                  </a:lnTo>
                  <a:lnTo>
                    <a:pt x="3773" y="1274"/>
                  </a:lnTo>
                  <a:lnTo>
                    <a:pt x="3771" y="1274"/>
                  </a:lnTo>
                  <a:lnTo>
                    <a:pt x="3736" y="1197"/>
                  </a:lnTo>
                  <a:lnTo>
                    <a:pt x="3697" y="1123"/>
                  </a:lnTo>
                  <a:lnTo>
                    <a:pt x="3655" y="1050"/>
                  </a:lnTo>
                  <a:lnTo>
                    <a:pt x="3609" y="979"/>
                  </a:lnTo>
                  <a:lnTo>
                    <a:pt x="3549" y="896"/>
                  </a:lnTo>
                  <a:lnTo>
                    <a:pt x="3484" y="815"/>
                  </a:lnTo>
                  <a:lnTo>
                    <a:pt x="3416" y="738"/>
                  </a:lnTo>
                  <a:lnTo>
                    <a:pt x="3396" y="717"/>
                  </a:lnTo>
                  <a:lnTo>
                    <a:pt x="3375" y="696"/>
                  </a:lnTo>
                  <a:lnTo>
                    <a:pt x="3335" y="657"/>
                  </a:lnTo>
                  <a:lnTo>
                    <a:pt x="3332" y="657"/>
                  </a:lnTo>
                  <a:lnTo>
                    <a:pt x="3332" y="655"/>
                  </a:lnTo>
                  <a:lnTo>
                    <a:pt x="3300" y="623"/>
                  </a:lnTo>
                  <a:lnTo>
                    <a:pt x="3265" y="595"/>
                  </a:lnTo>
                  <a:lnTo>
                    <a:pt x="3264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26" y="563"/>
                  </a:lnTo>
                  <a:lnTo>
                    <a:pt x="3189" y="534"/>
                  </a:lnTo>
                  <a:lnTo>
                    <a:pt x="3189" y="533"/>
                  </a:lnTo>
                  <a:lnTo>
                    <a:pt x="3189" y="531"/>
                  </a:lnTo>
                  <a:lnTo>
                    <a:pt x="3189" y="531"/>
                  </a:lnTo>
                  <a:lnTo>
                    <a:pt x="3150" y="504"/>
                  </a:lnTo>
                  <a:lnTo>
                    <a:pt x="3113" y="477"/>
                  </a:lnTo>
                  <a:lnTo>
                    <a:pt x="3111" y="477"/>
                  </a:lnTo>
                  <a:lnTo>
                    <a:pt x="3072" y="451"/>
                  </a:lnTo>
                  <a:lnTo>
                    <a:pt x="3032" y="426"/>
                  </a:lnTo>
                  <a:lnTo>
                    <a:pt x="2957" y="382"/>
                  </a:lnTo>
                  <a:lnTo>
                    <a:pt x="2881" y="341"/>
                  </a:lnTo>
                  <a:lnTo>
                    <a:pt x="2804" y="305"/>
                  </a:lnTo>
                  <a:lnTo>
                    <a:pt x="2724" y="272"/>
                  </a:lnTo>
                  <a:lnTo>
                    <a:pt x="2638" y="240"/>
                  </a:lnTo>
                  <a:lnTo>
                    <a:pt x="2553" y="214"/>
                  </a:lnTo>
                  <a:lnTo>
                    <a:pt x="2549" y="213"/>
                  </a:lnTo>
                  <a:lnTo>
                    <a:pt x="2546" y="212"/>
                  </a:lnTo>
                  <a:lnTo>
                    <a:pt x="2545" y="212"/>
                  </a:lnTo>
                  <a:lnTo>
                    <a:pt x="2543" y="212"/>
                  </a:lnTo>
                  <a:lnTo>
                    <a:pt x="2498" y="198"/>
                  </a:lnTo>
                  <a:lnTo>
                    <a:pt x="2490" y="198"/>
                  </a:lnTo>
                  <a:lnTo>
                    <a:pt x="2435" y="184"/>
                  </a:lnTo>
                  <a:lnTo>
                    <a:pt x="2381" y="176"/>
                  </a:lnTo>
                  <a:lnTo>
                    <a:pt x="2381" y="175"/>
                  </a:lnTo>
                  <a:lnTo>
                    <a:pt x="2379" y="175"/>
                  </a:lnTo>
                  <a:lnTo>
                    <a:pt x="2378" y="172"/>
                  </a:lnTo>
                  <a:lnTo>
                    <a:pt x="2313" y="162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4" y="155"/>
                  </a:lnTo>
                  <a:lnTo>
                    <a:pt x="2240" y="155"/>
                  </a:lnTo>
                  <a:lnTo>
                    <a:pt x="2235" y="155"/>
                  </a:lnTo>
                  <a:lnTo>
                    <a:pt x="2180" y="148"/>
                  </a:lnTo>
                  <a:lnTo>
                    <a:pt x="2123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5" y="143"/>
                  </a:lnTo>
                  <a:lnTo>
                    <a:pt x="2042" y="143"/>
                  </a:lnTo>
                  <a:lnTo>
                    <a:pt x="2039" y="143"/>
                  </a:lnTo>
                  <a:lnTo>
                    <a:pt x="1951" y="143"/>
                  </a:lnTo>
                  <a:lnTo>
                    <a:pt x="1894" y="148"/>
                  </a:lnTo>
                  <a:lnTo>
                    <a:pt x="1836" y="155"/>
                  </a:lnTo>
                  <a:lnTo>
                    <a:pt x="1836" y="155"/>
                  </a:lnTo>
                  <a:lnTo>
                    <a:pt x="1835" y="155"/>
                  </a:lnTo>
                  <a:lnTo>
                    <a:pt x="1832" y="155"/>
                  </a:lnTo>
                  <a:lnTo>
                    <a:pt x="1830" y="155"/>
                  </a:lnTo>
                  <a:lnTo>
                    <a:pt x="1825" y="155"/>
                  </a:lnTo>
                  <a:lnTo>
                    <a:pt x="1759" y="162"/>
                  </a:lnTo>
                  <a:lnTo>
                    <a:pt x="1694" y="172"/>
                  </a:lnTo>
                  <a:lnTo>
                    <a:pt x="1638" y="184"/>
                  </a:lnTo>
                  <a:lnTo>
                    <a:pt x="1582" y="198"/>
                  </a:lnTo>
                  <a:lnTo>
                    <a:pt x="1575" y="198"/>
                  </a:lnTo>
                  <a:lnTo>
                    <a:pt x="1552" y="206"/>
                  </a:lnTo>
                  <a:lnTo>
                    <a:pt x="1531" y="212"/>
                  </a:lnTo>
                  <a:lnTo>
                    <a:pt x="1529" y="212"/>
                  </a:lnTo>
                  <a:lnTo>
                    <a:pt x="1526" y="212"/>
                  </a:lnTo>
                  <a:lnTo>
                    <a:pt x="1524" y="213"/>
                  </a:lnTo>
                  <a:lnTo>
                    <a:pt x="1520" y="214"/>
                  </a:lnTo>
                  <a:lnTo>
                    <a:pt x="1485" y="224"/>
                  </a:lnTo>
                  <a:lnTo>
                    <a:pt x="1448" y="235"/>
                  </a:lnTo>
                  <a:lnTo>
                    <a:pt x="1399" y="253"/>
                  </a:lnTo>
                  <a:lnTo>
                    <a:pt x="1348" y="272"/>
                  </a:lnTo>
                  <a:lnTo>
                    <a:pt x="1268" y="305"/>
                  </a:lnTo>
                  <a:lnTo>
                    <a:pt x="1191" y="341"/>
                  </a:lnTo>
                  <a:lnTo>
                    <a:pt x="1116" y="382"/>
                  </a:lnTo>
                  <a:lnTo>
                    <a:pt x="1043" y="426"/>
                  </a:lnTo>
                  <a:lnTo>
                    <a:pt x="1040" y="426"/>
                  </a:lnTo>
                  <a:lnTo>
                    <a:pt x="1002" y="451"/>
                  </a:lnTo>
                  <a:lnTo>
                    <a:pt x="962" y="477"/>
                  </a:lnTo>
                  <a:lnTo>
                    <a:pt x="959" y="477"/>
                  </a:lnTo>
                  <a:lnTo>
                    <a:pt x="923" y="504"/>
                  </a:lnTo>
                  <a:lnTo>
                    <a:pt x="886" y="531"/>
                  </a:lnTo>
                  <a:lnTo>
                    <a:pt x="884" y="531"/>
                  </a:lnTo>
                  <a:lnTo>
                    <a:pt x="883" y="533"/>
                  </a:lnTo>
                  <a:lnTo>
                    <a:pt x="883" y="534"/>
                  </a:lnTo>
                  <a:lnTo>
                    <a:pt x="847" y="561"/>
                  </a:lnTo>
                  <a:lnTo>
                    <a:pt x="813" y="589"/>
                  </a:lnTo>
                  <a:lnTo>
                    <a:pt x="812" y="591"/>
                  </a:lnTo>
                  <a:lnTo>
                    <a:pt x="811" y="592"/>
                  </a:lnTo>
                  <a:lnTo>
                    <a:pt x="810" y="592"/>
                  </a:lnTo>
                  <a:lnTo>
                    <a:pt x="808" y="595"/>
                  </a:lnTo>
                  <a:lnTo>
                    <a:pt x="774" y="623"/>
                  </a:lnTo>
                  <a:lnTo>
                    <a:pt x="740" y="655"/>
                  </a:lnTo>
                  <a:lnTo>
                    <a:pt x="740" y="657"/>
                  </a:lnTo>
                  <a:lnTo>
                    <a:pt x="737" y="657"/>
                  </a:lnTo>
                  <a:lnTo>
                    <a:pt x="671" y="722"/>
                  </a:lnTo>
                  <a:lnTo>
                    <a:pt x="608" y="790"/>
                  </a:lnTo>
                  <a:lnTo>
                    <a:pt x="549" y="862"/>
                  </a:lnTo>
                  <a:lnTo>
                    <a:pt x="493" y="937"/>
                  </a:lnTo>
                  <a:lnTo>
                    <a:pt x="441" y="1014"/>
                  </a:lnTo>
                  <a:lnTo>
                    <a:pt x="394" y="1095"/>
                  </a:lnTo>
                  <a:lnTo>
                    <a:pt x="360" y="1152"/>
                  </a:lnTo>
                  <a:lnTo>
                    <a:pt x="330" y="1212"/>
                  </a:lnTo>
                  <a:lnTo>
                    <a:pt x="303" y="1274"/>
                  </a:lnTo>
                  <a:lnTo>
                    <a:pt x="299" y="1274"/>
                  </a:lnTo>
                  <a:lnTo>
                    <a:pt x="259" y="1376"/>
                  </a:lnTo>
                  <a:lnTo>
                    <a:pt x="224" y="1480"/>
                  </a:lnTo>
                  <a:lnTo>
                    <a:pt x="196" y="1586"/>
                  </a:lnTo>
                  <a:lnTo>
                    <a:pt x="173" y="1696"/>
                  </a:lnTo>
                  <a:lnTo>
                    <a:pt x="156" y="1806"/>
                  </a:lnTo>
                  <a:lnTo>
                    <a:pt x="146" y="1919"/>
                  </a:lnTo>
                  <a:lnTo>
                    <a:pt x="143" y="2034"/>
                  </a:lnTo>
                  <a:lnTo>
                    <a:pt x="143" y="2115"/>
                  </a:lnTo>
                  <a:lnTo>
                    <a:pt x="151" y="2230"/>
                  </a:lnTo>
                  <a:lnTo>
                    <a:pt x="167" y="2345"/>
                  </a:lnTo>
                  <a:lnTo>
                    <a:pt x="188" y="2455"/>
                  </a:lnTo>
                  <a:lnTo>
                    <a:pt x="217" y="2565"/>
                  </a:lnTo>
                  <a:lnTo>
                    <a:pt x="252" y="2671"/>
                  </a:lnTo>
                  <a:lnTo>
                    <a:pt x="293" y="2774"/>
                  </a:lnTo>
                  <a:lnTo>
                    <a:pt x="339" y="2874"/>
                  </a:lnTo>
                  <a:lnTo>
                    <a:pt x="391" y="2971"/>
                  </a:lnTo>
                  <a:lnTo>
                    <a:pt x="448" y="3065"/>
                  </a:lnTo>
                  <a:lnTo>
                    <a:pt x="511" y="3154"/>
                  </a:lnTo>
                  <a:lnTo>
                    <a:pt x="578" y="3241"/>
                  </a:lnTo>
                  <a:lnTo>
                    <a:pt x="650" y="3323"/>
                  </a:lnTo>
                  <a:lnTo>
                    <a:pt x="728" y="3401"/>
                  </a:lnTo>
                  <a:lnTo>
                    <a:pt x="759" y="3430"/>
                  </a:lnTo>
                  <a:lnTo>
                    <a:pt x="790" y="3459"/>
                  </a:lnTo>
                  <a:lnTo>
                    <a:pt x="790" y="3459"/>
                  </a:lnTo>
                  <a:lnTo>
                    <a:pt x="790" y="3460"/>
                  </a:lnTo>
                  <a:lnTo>
                    <a:pt x="791" y="3460"/>
                  </a:lnTo>
                  <a:lnTo>
                    <a:pt x="792" y="3461"/>
                  </a:lnTo>
                  <a:lnTo>
                    <a:pt x="823" y="3489"/>
                  </a:lnTo>
                  <a:lnTo>
                    <a:pt x="857" y="3516"/>
                  </a:lnTo>
                  <a:lnTo>
                    <a:pt x="893" y="3542"/>
                  </a:lnTo>
                  <a:lnTo>
                    <a:pt x="928" y="3567"/>
                  </a:lnTo>
                  <a:lnTo>
                    <a:pt x="964" y="3593"/>
                  </a:lnTo>
                  <a:lnTo>
                    <a:pt x="1002" y="3617"/>
                  </a:lnTo>
                  <a:lnTo>
                    <a:pt x="1002" y="3619"/>
                  </a:lnTo>
                  <a:lnTo>
                    <a:pt x="1003" y="3619"/>
                  </a:lnTo>
                  <a:lnTo>
                    <a:pt x="1004" y="3621"/>
                  </a:lnTo>
                  <a:lnTo>
                    <a:pt x="1007" y="3622"/>
                  </a:lnTo>
                  <a:lnTo>
                    <a:pt x="1007" y="3622"/>
                  </a:lnTo>
                  <a:lnTo>
                    <a:pt x="1007" y="3623"/>
                  </a:lnTo>
                  <a:lnTo>
                    <a:pt x="1007" y="3623"/>
                  </a:lnTo>
                  <a:lnTo>
                    <a:pt x="1008" y="3623"/>
                  </a:lnTo>
                  <a:lnTo>
                    <a:pt x="1009" y="3624"/>
                  </a:lnTo>
                  <a:lnTo>
                    <a:pt x="1012" y="3626"/>
                  </a:lnTo>
                  <a:lnTo>
                    <a:pt x="1015" y="3627"/>
                  </a:lnTo>
                  <a:lnTo>
                    <a:pt x="1019" y="3629"/>
                  </a:lnTo>
                  <a:lnTo>
                    <a:pt x="1024" y="3633"/>
                  </a:lnTo>
                  <a:lnTo>
                    <a:pt x="1120" y="3689"/>
                  </a:lnTo>
                  <a:lnTo>
                    <a:pt x="1218" y="3740"/>
                  </a:lnTo>
                  <a:lnTo>
                    <a:pt x="1320" y="3786"/>
                  </a:lnTo>
                  <a:lnTo>
                    <a:pt x="1426" y="3826"/>
                  </a:lnTo>
                  <a:lnTo>
                    <a:pt x="1431" y="3826"/>
                  </a:lnTo>
                  <a:lnTo>
                    <a:pt x="1527" y="3856"/>
                  </a:lnTo>
                  <a:lnTo>
                    <a:pt x="1624" y="3881"/>
                  </a:lnTo>
                  <a:lnTo>
                    <a:pt x="1725" y="3900"/>
                  </a:lnTo>
                  <a:lnTo>
                    <a:pt x="1827" y="3914"/>
                  </a:lnTo>
                  <a:lnTo>
                    <a:pt x="1827" y="3914"/>
                  </a:lnTo>
                  <a:lnTo>
                    <a:pt x="1829" y="3914"/>
                  </a:lnTo>
                  <a:lnTo>
                    <a:pt x="1830" y="3914"/>
                  </a:lnTo>
                  <a:lnTo>
                    <a:pt x="1831" y="3914"/>
                  </a:lnTo>
                  <a:lnTo>
                    <a:pt x="1836" y="3914"/>
                  </a:lnTo>
                  <a:lnTo>
                    <a:pt x="1902" y="3920"/>
                  </a:lnTo>
                  <a:lnTo>
                    <a:pt x="1968" y="3923"/>
                  </a:lnTo>
                  <a:lnTo>
                    <a:pt x="2037" y="3924"/>
                  </a:lnTo>
                  <a:lnTo>
                    <a:pt x="2138" y="3922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4" y="3914"/>
                  </a:lnTo>
                  <a:lnTo>
                    <a:pt x="2246" y="3914"/>
                  </a:lnTo>
                  <a:lnTo>
                    <a:pt x="2250" y="3914"/>
                  </a:lnTo>
                  <a:lnTo>
                    <a:pt x="2276" y="3910"/>
                  </a:lnTo>
                  <a:lnTo>
                    <a:pt x="2300" y="3907"/>
                  </a:lnTo>
                  <a:lnTo>
                    <a:pt x="2389" y="3893"/>
                  </a:lnTo>
                  <a:lnTo>
                    <a:pt x="2477" y="3874"/>
                  </a:lnTo>
                  <a:lnTo>
                    <a:pt x="2561" y="3852"/>
                  </a:lnTo>
                  <a:lnTo>
                    <a:pt x="2645" y="3826"/>
                  </a:lnTo>
                  <a:lnTo>
                    <a:pt x="2650" y="3826"/>
                  </a:lnTo>
                  <a:lnTo>
                    <a:pt x="2746" y="3789"/>
                  </a:lnTo>
                  <a:lnTo>
                    <a:pt x="2839" y="3748"/>
                  </a:lnTo>
                  <a:lnTo>
                    <a:pt x="2930" y="3703"/>
                  </a:lnTo>
                  <a:lnTo>
                    <a:pt x="3017" y="3652"/>
                  </a:lnTo>
                  <a:lnTo>
                    <a:pt x="3072" y="3701"/>
                  </a:lnTo>
                  <a:lnTo>
                    <a:pt x="3128" y="3750"/>
                  </a:lnTo>
                  <a:lnTo>
                    <a:pt x="3031" y="3807"/>
                  </a:lnTo>
                  <a:lnTo>
                    <a:pt x="2931" y="3861"/>
                  </a:lnTo>
                  <a:lnTo>
                    <a:pt x="2829" y="3907"/>
                  </a:lnTo>
                  <a:lnTo>
                    <a:pt x="2723" y="3949"/>
                  </a:lnTo>
                  <a:lnTo>
                    <a:pt x="2615" y="3984"/>
                  </a:lnTo>
                  <a:lnTo>
                    <a:pt x="2503" y="4014"/>
                  </a:lnTo>
                  <a:lnTo>
                    <a:pt x="2389" y="4037"/>
                  </a:lnTo>
                  <a:lnTo>
                    <a:pt x="2273" y="4053"/>
                  </a:lnTo>
                  <a:lnTo>
                    <a:pt x="2156" y="4065"/>
                  </a:lnTo>
                  <a:lnTo>
                    <a:pt x="2037" y="4067"/>
                  </a:lnTo>
                  <a:lnTo>
                    <a:pt x="1912" y="4065"/>
                  </a:lnTo>
                  <a:lnTo>
                    <a:pt x="1790" y="4053"/>
                  </a:lnTo>
                  <a:lnTo>
                    <a:pt x="1671" y="4035"/>
                  </a:lnTo>
                  <a:lnTo>
                    <a:pt x="1553" y="4010"/>
                  </a:lnTo>
                  <a:lnTo>
                    <a:pt x="1438" y="3979"/>
                  </a:lnTo>
                  <a:lnTo>
                    <a:pt x="1325" y="3940"/>
                  </a:lnTo>
                  <a:lnTo>
                    <a:pt x="1217" y="3897"/>
                  </a:lnTo>
                  <a:lnTo>
                    <a:pt x="1111" y="3846"/>
                  </a:lnTo>
                  <a:lnTo>
                    <a:pt x="1009" y="3790"/>
                  </a:lnTo>
                  <a:lnTo>
                    <a:pt x="911" y="3729"/>
                  </a:lnTo>
                  <a:lnTo>
                    <a:pt x="815" y="3662"/>
                  </a:lnTo>
                  <a:lnTo>
                    <a:pt x="725" y="3590"/>
                  </a:lnTo>
                  <a:lnTo>
                    <a:pt x="638" y="3512"/>
                  </a:lnTo>
                  <a:lnTo>
                    <a:pt x="556" y="3430"/>
                  </a:lnTo>
                  <a:lnTo>
                    <a:pt x="478" y="3345"/>
                  </a:lnTo>
                  <a:lnTo>
                    <a:pt x="406" y="3254"/>
                  </a:lnTo>
                  <a:lnTo>
                    <a:pt x="340" y="3159"/>
                  </a:lnTo>
                  <a:lnTo>
                    <a:pt x="278" y="3060"/>
                  </a:lnTo>
                  <a:lnTo>
                    <a:pt x="222" y="2958"/>
                  </a:lnTo>
                  <a:lnTo>
                    <a:pt x="172" y="2852"/>
                  </a:lnTo>
                  <a:lnTo>
                    <a:pt x="127" y="2744"/>
                  </a:lnTo>
                  <a:lnTo>
                    <a:pt x="88" y="2632"/>
                  </a:lnTo>
                  <a:lnTo>
                    <a:pt x="57" y="2516"/>
                  </a:lnTo>
                  <a:lnTo>
                    <a:pt x="32" y="2399"/>
                  </a:lnTo>
                  <a:lnTo>
                    <a:pt x="14" y="2280"/>
                  </a:lnTo>
                  <a:lnTo>
                    <a:pt x="4" y="2158"/>
                  </a:lnTo>
                  <a:lnTo>
                    <a:pt x="0" y="2034"/>
                  </a:lnTo>
                  <a:lnTo>
                    <a:pt x="4" y="1911"/>
                  </a:lnTo>
                  <a:lnTo>
                    <a:pt x="14" y="1789"/>
                  </a:lnTo>
                  <a:lnTo>
                    <a:pt x="32" y="1669"/>
                  </a:lnTo>
                  <a:lnTo>
                    <a:pt x="57" y="1551"/>
                  </a:lnTo>
                  <a:lnTo>
                    <a:pt x="88" y="1437"/>
                  </a:lnTo>
                  <a:lnTo>
                    <a:pt x="127" y="1325"/>
                  </a:lnTo>
                  <a:lnTo>
                    <a:pt x="172" y="1217"/>
                  </a:lnTo>
                  <a:lnTo>
                    <a:pt x="222" y="1111"/>
                  </a:lnTo>
                  <a:lnTo>
                    <a:pt x="278" y="1008"/>
                  </a:lnTo>
                  <a:lnTo>
                    <a:pt x="340" y="910"/>
                  </a:lnTo>
                  <a:lnTo>
                    <a:pt x="406" y="815"/>
                  </a:lnTo>
                  <a:lnTo>
                    <a:pt x="478" y="724"/>
                  </a:lnTo>
                  <a:lnTo>
                    <a:pt x="556" y="638"/>
                  </a:lnTo>
                  <a:lnTo>
                    <a:pt x="638" y="556"/>
                  </a:lnTo>
                  <a:lnTo>
                    <a:pt x="725" y="479"/>
                  </a:lnTo>
                  <a:lnTo>
                    <a:pt x="815" y="407"/>
                  </a:lnTo>
                  <a:lnTo>
                    <a:pt x="911" y="340"/>
                  </a:lnTo>
                  <a:lnTo>
                    <a:pt x="1009" y="279"/>
                  </a:lnTo>
                  <a:lnTo>
                    <a:pt x="1111" y="223"/>
                  </a:lnTo>
                  <a:lnTo>
                    <a:pt x="1217" y="172"/>
                  </a:lnTo>
                  <a:lnTo>
                    <a:pt x="1325" y="129"/>
                  </a:lnTo>
                  <a:lnTo>
                    <a:pt x="1438" y="90"/>
                  </a:lnTo>
                  <a:lnTo>
                    <a:pt x="1553" y="59"/>
                  </a:lnTo>
                  <a:lnTo>
                    <a:pt x="1671" y="34"/>
                  </a:lnTo>
                  <a:lnTo>
                    <a:pt x="1790" y="15"/>
                  </a:lnTo>
                  <a:lnTo>
                    <a:pt x="1912" y="4"/>
                  </a:lnTo>
                  <a:lnTo>
                    <a:pt x="20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121903" tIns="60951" rIns="121903" bIns="60951" numCol="1" anchor="t" anchorCtr="0" compatLnSpc="1"/>
            <a:lstStyle/>
            <a:p>
              <a:pPr marL="0" marR="0" lvl="0" indent="0" algn="l" defTabSz="1243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Freeform 58"/>
          <p:cNvSpPr>
            <a:spLocks noChangeAspect="1" noEditPoints="1"/>
          </p:cNvSpPr>
          <p:nvPr/>
        </p:nvSpPr>
        <p:spPr bwMode="black">
          <a:xfrm>
            <a:off x="8647163" y="4625215"/>
            <a:ext cx="651925" cy="646667"/>
          </a:xfrm>
          <a:custGeom>
            <a:avLst/>
            <a:gdLst>
              <a:gd name="T0" fmla="*/ 75 w 150"/>
              <a:gd name="T1" fmla="*/ 9 h 149"/>
              <a:gd name="T2" fmla="*/ 10 w 150"/>
              <a:gd name="T3" fmla="*/ 75 h 149"/>
              <a:gd name="T4" fmla="*/ 75 w 150"/>
              <a:gd name="T5" fmla="*/ 140 h 149"/>
              <a:gd name="T6" fmla="*/ 141 w 150"/>
              <a:gd name="T7" fmla="*/ 75 h 149"/>
              <a:gd name="T8" fmla="*/ 75 w 150"/>
              <a:gd name="T9" fmla="*/ 9 h 149"/>
              <a:gd name="T10" fmla="*/ 75 w 150"/>
              <a:gd name="T11" fmla="*/ 0 h 149"/>
              <a:gd name="T12" fmla="*/ 150 w 150"/>
              <a:gd name="T13" fmla="*/ 75 h 149"/>
              <a:gd name="T14" fmla="*/ 75 w 150"/>
              <a:gd name="T15" fmla="*/ 149 h 149"/>
              <a:gd name="T16" fmla="*/ 0 w 150"/>
              <a:gd name="T17" fmla="*/ 75 h 149"/>
              <a:gd name="T18" fmla="*/ 75 w 150"/>
              <a:gd name="T19" fmla="*/ 0 h 149"/>
              <a:gd name="T20" fmla="*/ 67 w 150"/>
              <a:gd name="T21" fmla="*/ 53 h 149"/>
              <a:gd name="T22" fmla="*/ 76 w 150"/>
              <a:gd name="T23" fmla="*/ 51 h 149"/>
              <a:gd name="T24" fmla="*/ 84 w 150"/>
              <a:gd name="T25" fmla="*/ 53 h 149"/>
              <a:gd name="T26" fmla="*/ 86 w 150"/>
              <a:gd name="T27" fmla="*/ 64 h 149"/>
              <a:gd name="T28" fmla="*/ 86 w 150"/>
              <a:gd name="T29" fmla="*/ 66 h 149"/>
              <a:gd name="T30" fmla="*/ 86 w 150"/>
              <a:gd name="T31" fmla="*/ 68 h 149"/>
              <a:gd name="T32" fmla="*/ 65 w 150"/>
              <a:gd name="T33" fmla="*/ 68 h 149"/>
              <a:gd name="T34" fmla="*/ 65 w 150"/>
              <a:gd name="T35" fmla="*/ 66 h 149"/>
              <a:gd name="T36" fmla="*/ 65 w 150"/>
              <a:gd name="T37" fmla="*/ 63 h 149"/>
              <a:gd name="T38" fmla="*/ 67 w 150"/>
              <a:gd name="T39" fmla="*/ 53 h 149"/>
              <a:gd name="T40" fmla="*/ 95 w 150"/>
              <a:gd name="T41" fmla="*/ 69 h 149"/>
              <a:gd name="T42" fmla="*/ 95 w 150"/>
              <a:gd name="T43" fmla="*/ 66 h 149"/>
              <a:gd name="T44" fmla="*/ 95 w 150"/>
              <a:gd name="T45" fmla="*/ 64 h 149"/>
              <a:gd name="T46" fmla="*/ 91 w 150"/>
              <a:gd name="T47" fmla="*/ 46 h 149"/>
              <a:gd name="T48" fmla="*/ 76 w 150"/>
              <a:gd name="T49" fmla="*/ 41 h 149"/>
              <a:gd name="T50" fmla="*/ 60 w 150"/>
              <a:gd name="T51" fmla="*/ 46 h 149"/>
              <a:gd name="T52" fmla="*/ 56 w 150"/>
              <a:gd name="T53" fmla="*/ 64 h 149"/>
              <a:gd name="T54" fmla="*/ 56 w 150"/>
              <a:gd name="T55" fmla="*/ 66 h 149"/>
              <a:gd name="T56" fmla="*/ 56 w 150"/>
              <a:gd name="T57" fmla="*/ 68 h 149"/>
              <a:gd name="T58" fmla="*/ 51 w 150"/>
              <a:gd name="T59" fmla="*/ 73 h 149"/>
              <a:gd name="T60" fmla="*/ 51 w 150"/>
              <a:gd name="T61" fmla="*/ 103 h 149"/>
              <a:gd name="T62" fmla="*/ 57 w 150"/>
              <a:gd name="T63" fmla="*/ 108 h 149"/>
              <a:gd name="T64" fmla="*/ 94 w 150"/>
              <a:gd name="T65" fmla="*/ 108 h 149"/>
              <a:gd name="T66" fmla="*/ 99 w 150"/>
              <a:gd name="T67" fmla="*/ 103 h 149"/>
              <a:gd name="T68" fmla="*/ 99 w 150"/>
              <a:gd name="T69" fmla="*/ 73 h 149"/>
              <a:gd name="T70" fmla="*/ 95 w 150"/>
              <a:gd name="T71" fmla="*/ 6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" h="149">
                <a:moveTo>
                  <a:pt x="75" y="9"/>
                </a:moveTo>
                <a:cubicBezTo>
                  <a:pt x="39" y="9"/>
                  <a:pt x="10" y="38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1" y="111"/>
                  <a:pt x="141" y="75"/>
                </a:cubicBezTo>
                <a:cubicBezTo>
                  <a:pt x="141" y="38"/>
                  <a:pt x="111" y="9"/>
                  <a:pt x="75" y="9"/>
                </a:cubicBezTo>
                <a:moveTo>
                  <a:pt x="75" y="0"/>
                </a:moveTo>
                <a:cubicBezTo>
                  <a:pt x="117" y="0"/>
                  <a:pt x="150" y="33"/>
                  <a:pt x="150" y="75"/>
                </a:cubicBezTo>
                <a:cubicBezTo>
                  <a:pt x="150" y="116"/>
                  <a:pt x="117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moveTo>
                  <a:pt x="67" y="53"/>
                </a:moveTo>
                <a:cubicBezTo>
                  <a:pt x="68" y="51"/>
                  <a:pt x="71" y="51"/>
                  <a:pt x="76" y="51"/>
                </a:cubicBezTo>
                <a:cubicBezTo>
                  <a:pt x="80" y="51"/>
                  <a:pt x="83" y="51"/>
                  <a:pt x="84" y="53"/>
                </a:cubicBezTo>
                <a:cubicBezTo>
                  <a:pt x="86" y="54"/>
                  <a:pt x="86" y="59"/>
                  <a:pt x="86" y="64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7"/>
                  <a:pt x="86" y="68"/>
                  <a:pt x="86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7"/>
                  <a:pt x="65" y="66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58"/>
                  <a:pt x="65" y="54"/>
                  <a:pt x="67" y="53"/>
                </a:cubicBezTo>
                <a:moveTo>
                  <a:pt x="95" y="69"/>
                </a:moveTo>
                <a:cubicBezTo>
                  <a:pt x="95" y="68"/>
                  <a:pt x="95" y="67"/>
                  <a:pt x="95" y="66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57"/>
                  <a:pt x="95" y="51"/>
                  <a:pt x="91" y="46"/>
                </a:cubicBezTo>
                <a:cubicBezTo>
                  <a:pt x="88" y="43"/>
                  <a:pt x="83" y="41"/>
                  <a:pt x="76" y="41"/>
                </a:cubicBezTo>
                <a:cubicBezTo>
                  <a:pt x="68" y="41"/>
                  <a:pt x="63" y="43"/>
                  <a:pt x="60" y="46"/>
                </a:cubicBezTo>
                <a:cubicBezTo>
                  <a:pt x="56" y="51"/>
                  <a:pt x="56" y="57"/>
                  <a:pt x="56" y="6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6" y="68"/>
                  <a:pt x="56" y="68"/>
                </a:cubicBezTo>
                <a:cubicBezTo>
                  <a:pt x="53" y="69"/>
                  <a:pt x="51" y="71"/>
                  <a:pt x="51" y="7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06"/>
                  <a:pt x="54" y="108"/>
                  <a:pt x="57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08"/>
                  <a:pt x="99" y="106"/>
                  <a:pt x="99" y="103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1"/>
                  <a:pt x="97" y="69"/>
                  <a:pt x="95" y="69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round/>
          </a:ln>
        </p:spPr>
        <p:txBody>
          <a:bodyPr vert="horz" wrap="square" lIns="121903" tIns="60951" rIns="121903" bIns="60951" numCol="1" anchor="t" anchorCtr="0" compatLnSpc="1"/>
          <a:lstStyle/>
          <a:p>
            <a:pPr marL="0" marR="0" lvl="0" indent="0" algn="l" defTabSz="1243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Group 6"/>
          <p:cNvGrpSpPr/>
          <p:nvPr/>
        </p:nvGrpSpPr>
        <p:grpSpPr>
          <a:xfrm>
            <a:off x="5778501" y="2742525"/>
            <a:ext cx="563817" cy="675817"/>
            <a:chOff x="6432216" y="1933575"/>
            <a:chExt cx="984250" cy="1371600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714791" y="1933575"/>
              <a:ext cx="701675" cy="1371600"/>
            </a:xfrm>
            <a:custGeom>
              <a:avLst/>
              <a:gdLst>
                <a:gd name="T0" fmla="*/ 1547 w 1766"/>
                <a:gd name="T1" fmla="*/ 3217 h 3458"/>
                <a:gd name="T2" fmla="*/ 195 w 1766"/>
                <a:gd name="T3" fmla="*/ 3054 h 3458"/>
                <a:gd name="T4" fmla="*/ 195 w 1766"/>
                <a:gd name="T5" fmla="*/ 3240 h 3458"/>
                <a:gd name="T6" fmla="*/ 218 w 1766"/>
                <a:gd name="T7" fmla="*/ 2908 h 3458"/>
                <a:gd name="T8" fmla="*/ 218 w 1766"/>
                <a:gd name="T9" fmla="*/ 2724 h 3458"/>
                <a:gd name="T10" fmla="*/ 489 w 1766"/>
                <a:gd name="T11" fmla="*/ 2931 h 3458"/>
                <a:gd name="T12" fmla="*/ 314 w 1766"/>
                <a:gd name="T13" fmla="*/ 2348 h 3458"/>
                <a:gd name="T14" fmla="*/ 195 w 1766"/>
                <a:gd name="T15" fmla="*/ 2578 h 3458"/>
                <a:gd name="T16" fmla="*/ 218 w 1766"/>
                <a:gd name="T17" fmla="*/ 2556 h 3458"/>
                <a:gd name="T18" fmla="*/ 316 w 1766"/>
                <a:gd name="T19" fmla="*/ 2372 h 3458"/>
                <a:gd name="T20" fmla="*/ 22 w 1766"/>
                <a:gd name="T21" fmla="*/ 1204 h 3458"/>
                <a:gd name="T22" fmla="*/ 0 w 1766"/>
                <a:gd name="T23" fmla="*/ 1204 h 3458"/>
                <a:gd name="T24" fmla="*/ 1547 w 1766"/>
                <a:gd name="T25" fmla="*/ 775 h 3458"/>
                <a:gd name="T26" fmla="*/ 195 w 1766"/>
                <a:gd name="T27" fmla="*/ 595 h 3458"/>
                <a:gd name="T28" fmla="*/ 195 w 1766"/>
                <a:gd name="T29" fmla="*/ 797 h 3458"/>
                <a:gd name="T30" fmla="*/ 218 w 1766"/>
                <a:gd name="T31" fmla="*/ 429 h 3458"/>
                <a:gd name="T32" fmla="*/ 218 w 1766"/>
                <a:gd name="T33" fmla="*/ 288 h 3458"/>
                <a:gd name="T34" fmla="*/ 1569 w 1766"/>
                <a:gd name="T35" fmla="*/ 452 h 3458"/>
                <a:gd name="T36" fmla="*/ 243 w 1766"/>
                <a:gd name="T37" fmla="*/ 0 h 3458"/>
                <a:gd name="T38" fmla="*/ 1599 w 1766"/>
                <a:gd name="T39" fmla="*/ 12 h 3458"/>
                <a:gd name="T40" fmla="*/ 1694 w 1766"/>
                <a:gd name="T41" fmla="*/ 64 h 3458"/>
                <a:gd name="T42" fmla="*/ 1753 w 1766"/>
                <a:gd name="T43" fmla="*/ 149 h 3458"/>
                <a:gd name="T44" fmla="*/ 1766 w 1766"/>
                <a:gd name="T45" fmla="*/ 3241 h 3458"/>
                <a:gd name="T46" fmla="*/ 1739 w 1766"/>
                <a:gd name="T47" fmla="*/ 3340 h 3458"/>
                <a:gd name="T48" fmla="*/ 1666 w 1766"/>
                <a:gd name="T49" fmla="*/ 3416 h 3458"/>
                <a:gd name="T50" fmla="*/ 1562 w 1766"/>
                <a:gd name="T51" fmla="*/ 3455 h 3458"/>
                <a:gd name="T52" fmla="*/ 204 w 1766"/>
                <a:gd name="T53" fmla="*/ 3455 h 3458"/>
                <a:gd name="T54" fmla="*/ 100 w 1766"/>
                <a:gd name="T55" fmla="*/ 3416 h 3458"/>
                <a:gd name="T56" fmla="*/ 27 w 1766"/>
                <a:gd name="T57" fmla="*/ 3340 h 3458"/>
                <a:gd name="T58" fmla="*/ 0 w 1766"/>
                <a:gd name="T59" fmla="*/ 3241 h 3458"/>
                <a:gd name="T60" fmla="*/ 22 w 1766"/>
                <a:gd name="T61" fmla="*/ 3241 h 3458"/>
                <a:gd name="T62" fmla="*/ 47 w 1766"/>
                <a:gd name="T63" fmla="*/ 3330 h 3458"/>
                <a:gd name="T64" fmla="*/ 112 w 1766"/>
                <a:gd name="T65" fmla="*/ 3398 h 3458"/>
                <a:gd name="T66" fmla="*/ 207 w 1766"/>
                <a:gd name="T67" fmla="*/ 3433 h 3458"/>
                <a:gd name="T68" fmla="*/ 1558 w 1766"/>
                <a:gd name="T69" fmla="*/ 3433 h 3458"/>
                <a:gd name="T70" fmla="*/ 1652 w 1766"/>
                <a:gd name="T71" fmla="*/ 3398 h 3458"/>
                <a:gd name="T72" fmla="*/ 1719 w 1766"/>
                <a:gd name="T73" fmla="*/ 3330 h 3458"/>
                <a:gd name="T74" fmla="*/ 1743 w 1766"/>
                <a:gd name="T75" fmla="*/ 3241 h 3458"/>
                <a:gd name="T76" fmla="*/ 1731 w 1766"/>
                <a:gd name="T77" fmla="*/ 156 h 3458"/>
                <a:gd name="T78" fmla="*/ 1678 w 1766"/>
                <a:gd name="T79" fmla="*/ 80 h 3458"/>
                <a:gd name="T80" fmla="*/ 1591 w 1766"/>
                <a:gd name="T81" fmla="*/ 33 h 3458"/>
                <a:gd name="T82" fmla="*/ 243 w 1766"/>
                <a:gd name="T83" fmla="*/ 23 h 3458"/>
                <a:gd name="T84" fmla="*/ 142 w 1766"/>
                <a:gd name="T85" fmla="*/ 45 h 3458"/>
                <a:gd name="T86" fmla="*/ 65 w 1766"/>
                <a:gd name="T87" fmla="*/ 103 h 3458"/>
                <a:gd name="T88" fmla="*/ 25 w 1766"/>
                <a:gd name="T89" fmla="*/ 186 h 3458"/>
                <a:gd name="T90" fmla="*/ 0 w 1766"/>
                <a:gd name="T91" fmla="*/ 1011 h 3458"/>
                <a:gd name="T92" fmla="*/ 12 w 1766"/>
                <a:gd name="T93" fmla="*/ 149 h 3458"/>
                <a:gd name="T94" fmla="*/ 71 w 1766"/>
                <a:gd name="T95" fmla="*/ 64 h 3458"/>
                <a:gd name="T96" fmla="*/ 166 w 1766"/>
                <a:gd name="T97" fmla="*/ 12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6" h="3458">
                  <a:moveTo>
                    <a:pt x="218" y="3076"/>
                  </a:moveTo>
                  <a:lnTo>
                    <a:pt x="218" y="3217"/>
                  </a:lnTo>
                  <a:lnTo>
                    <a:pt x="1547" y="3217"/>
                  </a:lnTo>
                  <a:lnTo>
                    <a:pt x="1547" y="3076"/>
                  </a:lnTo>
                  <a:lnTo>
                    <a:pt x="218" y="3076"/>
                  </a:lnTo>
                  <a:close/>
                  <a:moveTo>
                    <a:pt x="195" y="3054"/>
                  </a:moveTo>
                  <a:lnTo>
                    <a:pt x="1569" y="3054"/>
                  </a:lnTo>
                  <a:lnTo>
                    <a:pt x="1569" y="3240"/>
                  </a:lnTo>
                  <a:lnTo>
                    <a:pt x="195" y="3240"/>
                  </a:lnTo>
                  <a:lnTo>
                    <a:pt x="195" y="3054"/>
                  </a:lnTo>
                  <a:close/>
                  <a:moveTo>
                    <a:pt x="218" y="2724"/>
                  </a:moveTo>
                  <a:lnTo>
                    <a:pt x="218" y="2908"/>
                  </a:lnTo>
                  <a:lnTo>
                    <a:pt x="465" y="2908"/>
                  </a:lnTo>
                  <a:lnTo>
                    <a:pt x="465" y="2724"/>
                  </a:lnTo>
                  <a:lnTo>
                    <a:pt x="218" y="2724"/>
                  </a:lnTo>
                  <a:close/>
                  <a:moveTo>
                    <a:pt x="195" y="2701"/>
                  </a:moveTo>
                  <a:lnTo>
                    <a:pt x="489" y="2701"/>
                  </a:lnTo>
                  <a:lnTo>
                    <a:pt x="489" y="2931"/>
                  </a:lnTo>
                  <a:lnTo>
                    <a:pt x="195" y="2931"/>
                  </a:lnTo>
                  <a:lnTo>
                    <a:pt x="195" y="2701"/>
                  </a:lnTo>
                  <a:close/>
                  <a:moveTo>
                    <a:pt x="314" y="2348"/>
                  </a:moveTo>
                  <a:lnTo>
                    <a:pt x="489" y="2348"/>
                  </a:lnTo>
                  <a:lnTo>
                    <a:pt x="489" y="2578"/>
                  </a:lnTo>
                  <a:lnTo>
                    <a:pt x="195" y="2578"/>
                  </a:lnTo>
                  <a:lnTo>
                    <a:pt x="195" y="2445"/>
                  </a:lnTo>
                  <a:lnTo>
                    <a:pt x="218" y="2445"/>
                  </a:lnTo>
                  <a:lnTo>
                    <a:pt x="218" y="2556"/>
                  </a:lnTo>
                  <a:lnTo>
                    <a:pt x="465" y="2556"/>
                  </a:lnTo>
                  <a:lnTo>
                    <a:pt x="465" y="2372"/>
                  </a:lnTo>
                  <a:lnTo>
                    <a:pt x="316" y="2372"/>
                  </a:lnTo>
                  <a:lnTo>
                    <a:pt x="314" y="2348"/>
                  </a:lnTo>
                  <a:close/>
                  <a:moveTo>
                    <a:pt x="0" y="1204"/>
                  </a:moveTo>
                  <a:lnTo>
                    <a:pt x="22" y="1204"/>
                  </a:lnTo>
                  <a:lnTo>
                    <a:pt x="22" y="1558"/>
                  </a:lnTo>
                  <a:lnTo>
                    <a:pt x="0" y="1558"/>
                  </a:lnTo>
                  <a:lnTo>
                    <a:pt x="0" y="1204"/>
                  </a:lnTo>
                  <a:close/>
                  <a:moveTo>
                    <a:pt x="218" y="618"/>
                  </a:moveTo>
                  <a:lnTo>
                    <a:pt x="218" y="775"/>
                  </a:lnTo>
                  <a:lnTo>
                    <a:pt x="1547" y="775"/>
                  </a:lnTo>
                  <a:lnTo>
                    <a:pt x="1547" y="618"/>
                  </a:lnTo>
                  <a:lnTo>
                    <a:pt x="218" y="618"/>
                  </a:lnTo>
                  <a:close/>
                  <a:moveTo>
                    <a:pt x="195" y="595"/>
                  </a:moveTo>
                  <a:lnTo>
                    <a:pt x="1569" y="595"/>
                  </a:lnTo>
                  <a:lnTo>
                    <a:pt x="1569" y="797"/>
                  </a:lnTo>
                  <a:lnTo>
                    <a:pt x="195" y="797"/>
                  </a:lnTo>
                  <a:lnTo>
                    <a:pt x="195" y="595"/>
                  </a:lnTo>
                  <a:close/>
                  <a:moveTo>
                    <a:pt x="218" y="288"/>
                  </a:moveTo>
                  <a:lnTo>
                    <a:pt x="218" y="429"/>
                  </a:lnTo>
                  <a:lnTo>
                    <a:pt x="1547" y="429"/>
                  </a:lnTo>
                  <a:lnTo>
                    <a:pt x="1547" y="288"/>
                  </a:lnTo>
                  <a:lnTo>
                    <a:pt x="218" y="288"/>
                  </a:lnTo>
                  <a:close/>
                  <a:moveTo>
                    <a:pt x="195" y="265"/>
                  </a:moveTo>
                  <a:lnTo>
                    <a:pt x="1569" y="265"/>
                  </a:lnTo>
                  <a:lnTo>
                    <a:pt x="1569" y="452"/>
                  </a:lnTo>
                  <a:lnTo>
                    <a:pt x="195" y="452"/>
                  </a:lnTo>
                  <a:lnTo>
                    <a:pt x="195" y="265"/>
                  </a:lnTo>
                  <a:close/>
                  <a:moveTo>
                    <a:pt x="243" y="0"/>
                  </a:moveTo>
                  <a:lnTo>
                    <a:pt x="1522" y="0"/>
                  </a:lnTo>
                  <a:lnTo>
                    <a:pt x="1562" y="3"/>
                  </a:lnTo>
                  <a:lnTo>
                    <a:pt x="1599" y="12"/>
                  </a:lnTo>
                  <a:lnTo>
                    <a:pt x="1635" y="24"/>
                  </a:lnTo>
                  <a:lnTo>
                    <a:pt x="1666" y="42"/>
                  </a:lnTo>
                  <a:lnTo>
                    <a:pt x="1694" y="64"/>
                  </a:lnTo>
                  <a:lnTo>
                    <a:pt x="1719" y="90"/>
                  </a:lnTo>
                  <a:lnTo>
                    <a:pt x="1739" y="118"/>
                  </a:lnTo>
                  <a:lnTo>
                    <a:pt x="1753" y="149"/>
                  </a:lnTo>
                  <a:lnTo>
                    <a:pt x="1763" y="182"/>
                  </a:lnTo>
                  <a:lnTo>
                    <a:pt x="1766" y="218"/>
                  </a:lnTo>
                  <a:lnTo>
                    <a:pt x="1766" y="3241"/>
                  </a:lnTo>
                  <a:lnTo>
                    <a:pt x="1763" y="3276"/>
                  </a:lnTo>
                  <a:lnTo>
                    <a:pt x="1753" y="3310"/>
                  </a:lnTo>
                  <a:lnTo>
                    <a:pt x="1739" y="3340"/>
                  </a:lnTo>
                  <a:lnTo>
                    <a:pt x="1719" y="3369"/>
                  </a:lnTo>
                  <a:lnTo>
                    <a:pt x="1694" y="3394"/>
                  </a:lnTo>
                  <a:lnTo>
                    <a:pt x="1666" y="3416"/>
                  </a:lnTo>
                  <a:lnTo>
                    <a:pt x="1635" y="3434"/>
                  </a:lnTo>
                  <a:lnTo>
                    <a:pt x="1599" y="3446"/>
                  </a:lnTo>
                  <a:lnTo>
                    <a:pt x="1562" y="3455"/>
                  </a:lnTo>
                  <a:lnTo>
                    <a:pt x="1522" y="3458"/>
                  </a:lnTo>
                  <a:lnTo>
                    <a:pt x="243" y="3458"/>
                  </a:lnTo>
                  <a:lnTo>
                    <a:pt x="204" y="3455"/>
                  </a:lnTo>
                  <a:lnTo>
                    <a:pt x="166" y="3446"/>
                  </a:lnTo>
                  <a:lnTo>
                    <a:pt x="131" y="3434"/>
                  </a:lnTo>
                  <a:lnTo>
                    <a:pt x="100" y="3416"/>
                  </a:lnTo>
                  <a:lnTo>
                    <a:pt x="71" y="3394"/>
                  </a:lnTo>
                  <a:lnTo>
                    <a:pt x="46" y="3369"/>
                  </a:lnTo>
                  <a:lnTo>
                    <a:pt x="27" y="3340"/>
                  </a:lnTo>
                  <a:lnTo>
                    <a:pt x="12" y="3310"/>
                  </a:lnTo>
                  <a:lnTo>
                    <a:pt x="3" y="3276"/>
                  </a:lnTo>
                  <a:lnTo>
                    <a:pt x="0" y="3241"/>
                  </a:lnTo>
                  <a:lnTo>
                    <a:pt x="0" y="2408"/>
                  </a:lnTo>
                  <a:lnTo>
                    <a:pt x="22" y="2408"/>
                  </a:lnTo>
                  <a:lnTo>
                    <a:pt x="22" y="3241"/>
                  </a:lnTo>
                  <a:lnTo>
                    <a:pt x="25" y="3272"/>
                  </a:lnTo>
                  <a:lnTo>
                    <a:pt x="33" y="3303"/>
                  </a:lnTo>
                  <a:lnTo>
                    <a:pt x="47" y="3330"/>
                  </a:lnTo>
                  <a:lnTo>
                    <a:pt x="65" y="3356"/>
                  </a:lnTo>
                  <a:lnTo>
                    <a:pt x="87" y="3378"/>
                  </a:lnTo>
                  <a:lnTo>
                    <a:pt x="112" y="3398"/>
                  </a:lnTo>
                  <a:lnTo>
                    <a:pt x="142" y="3414"/>
                  </a:lnTo>
                  <a:lnTo>
                    <a:pt x="173" y="3425"/>
                  </a:lnTo>
                  <a:lnTo>
                    <a:pt x="207" y="3433"/>
                  </a:lnTo>
                  <a:lnTo>
                    <a:pt x="243" y="3435"/>
                  </a:lnTo>
                  <a:lnTo>
                    <a:pt x="1522" y="3435"/>
                  </a:lnTo>
                  <a:lnTo>
                    <a:pt x="1558" y="3433"/>
                  </a:lnTo>
                  <a:lnTo>
                    <a:pt x="1591" y="3425"/>
                  </a:lnTo>
                  <a:lnTo>
                    <a:pt x="1624" y="3414"/>
                  </a:lnTo>
                  <a:lnTo>
                    <a:pt x="1652" y="3398"/>
                  </a:lnTo>
                  <a:lnTo>
                    <a:pt x="1678" y="3378"/>
                  </a:lnTo>
                  <a:lnTo>
                    <a:pt x="1700" y="3356"/>
                  </a:lnTo>
                  <a:lnTo>
                    <a:pt x="1719" y="3330"/>
                  </a:lnTo>
                  <a:lnTo>
                    <a:pt x="1731" y="3303"/>
                  </a:lnTo>
                  <a:lnTo>
                    <a:pt x="1740" y="3272"/>
                  </a:lnTo>
                  <a:lnTo>
                    <a:pt x="1743" y="3241"/>
                  </a:lnTo>
                  <a:lnTo>
                    <a:pt x="1743" y="218"/>
                  </a:lnTo>
                  <a:lnTo>
                    <a:pt x="1740" y="186"/>
                  </a:lnTo>
                  <a:lnTo>
                    <a:pt x="1731" y="156"/>
                  </a:lnTo>
                  <a:lnTo>
                    <a:pt x="1719" y="128"/>
                  </a:lnTo>
                  <a:lnTo>
                    <a:pt x="1700" y="103"/>
                  </a:lnTo>
                  <a:lnTo>
                    <a:pt x="1678" y="80"/>
                  </a:lnTo>
                  <a:lnTo>
                    <a:pt x="1652" y="61"/>
                  </a:lnTo>
                  <a:lnTo>
                    <a:pt x="1624" y="45"/>
                  </a:lnTo>
                  <a:lnTo>
                    <a:pt x="1591" y="33"/>
                  </a:lnTo>
                  <a:lnTo>
                    <a:pt x="1558" y="25"/>
                  </a:lnTo>
                  <a:lnTo>
                    <a:pt x="1522" y="23"/>
                  </a:lnTo>
                  <a:lnTo>
                    <a:pt x="243" y="23"/>
                  </a:lnTo>
                  <a:lnTo>
                    <a:pt x="207" y="25"/>
                  </a:lnTo>
                  <a:lnTo>
                    <a:pt x="173" y="33"/>
                  </a:lnTo>
                  <a:lnTo>
                    <a:pt x="142" y="45"/>
                  </a:lnTo>
                  <a:lnTo>
                    <a:pt x="112" y="61"/>
                  </a:lnTo>
                  <a:lnTo>
                    <a:pt x="87" y="80"/>
                  </a:lnTo>
                  <a:lnTo>
                    <a:pt x="65" y="103"/>
                  </a:lnTo>
                  <a:lnTo>
                    <a:pt x="47" y="128"/>
                  </a:lnTo>
                  <a:lnTo>
                    <a:pt x="33" y="156"/>
                  </a:lnTo>
                  <a:lnTo>
                    <a:pt x="25" y="186"/>
                  </a:lnTo>
                  <a:lnTo>
                    <a:pt x="22" y="218"/>
                  </a:lnTo>
                  <a:lnTo>
                    <a:pt x="22" y="1011"/>
                  </a:lnTo>
                  <a:lnTo>
                    <a:pt x="0" y="1011"/>
                  </a:lnTo>
                  <a:lnTo>
                    <a:pt x="0" y="218"/>
                  </a:lnTo>
                  <a:lnTo>
                    <a:pt x="3" y="182"/>
                  </a:lnTo>
                  <a:lnTo>
                    <a:pt x="12" y="149"/>
                  </a:lnTo>
                  <a:lnTo>
                    <a:pt x="27" y="118"/>
                  </a:lnTo>
                  <a:lnTo>
                    <a:pt x="46" y="90"/>
                  </a:lnTo>
                  <a:lnTo>
                    <a:pt x="71" y="64"/>
                  </a:lnTo>
                  <a:lnTo>
                    <a:pt x="100" y="42"/>
                  </a:lnTo>
                  <a:lnTo>
                    <a:pt x="131" y="24"/>
                  </a:lnTo>
                  <a:lnTo>
                    <a:pt x="166" y="12"/>
                  </a:lnTo>
                  <a:lnTo>
                    <a:pt x="204" y="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121903" tIns="60951" rIns="121903" bIns="60951" numCol="1" anchor="t" anchorCtr="0" compatLnSpc="1"/>
            <a:lstStyle/>
            <a:p>
              <a:pPr marL="0" marR="0" lvl="0" indent="0" algn="l" defTabSz="1243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6432216" y="2325688"/>
              <a:ext cx="476250" cy="587375"/>
            </a:xfrm>
            <a:custGeom>
              <a:avLst/>
              <a:gdLst>
                <a:gd name="T0" fmla="*/ 630 w 1202"/>
                <a:gd name="T1" fmla="*/ 234 h 1478"/>
                <a:gd name="T2" fmla="*/ 596 w 1202"/>
                <a:gd name="T3" fmla="*/ 255 h 1478"/>
                <a:gd name="T4" fmla="*/ 555 w 1202"/>
                <a:gd name="T5" fmla="*/ 347 h 1478"/>
                <a:gd name="T6" fmla="*/ 927 w 1202"/>
                <a:gd name="T7" fmla="*/ 616 h 1478"/>
                <a:gd name="T8" fmla="*/ 967 w 1202"/>
                <a:gd name="T9" fmla="*/ 468 h 1478"/>
                <a:gd name="T10" fmla="*/ 981 w 1202"/>
                <a:gd name="T11" fmla="*/ 375 h 1478"/>
                <a:gd name="T12" fmla="*/ 965 w 1202"/>
                <a:gd name="T13" fmla="*/ 331 h 1478"/>
                <a:gd name="T14" fmla="*/ 935 w 1202"/>
                <a:gd name="T15" fmla="*/ 292 h 1478"/>
                <a:gd name="T16" fmla="*/ 846 w 1202"/>
                <a:gd name="T17" fmla="*/ 258 h 1478"/>
                <a:gd name="T18" fmla="*/ 721 w 1202"/>
                <a:gd name="T19" fmla="*/ 226 h 1478"/>
                <a:gd name="T20" fmla="*/ 697 w 1202"/>
                <a:gd name="T21" fmla="*/ 199 h 1478"/>
                <a:gd name="T22" fmla="*/ 824 w 1202"/>
                <a:gd name="T23" fmla="*/ 229 h 1478"/>
                <a:gd name="T24" fmla="*/ 930 w 1202"/>
                <a:gd name="T25" fmla="*/ 264 h 1478"/>
                <a:gd name="T26" fmla="*/ 985 w 1202"/>
                <a:gd name="T27" fmla="*/ 319 h 1478"/>
                <a:gd name="T28" fmla="*/ 1004 w 1202"/>
                <a:gd name="T29" fmla="*/ 390 h 1478"/>
                <a:gd name="T30" fmla="*/ 984 w 1202"/>
                <a:gd name="T31" fmla="*/ 495 h 1478"/>
                <a:gd name="T32" fmla="*/ 484 w 1202"/>
                <a:gd name="T33" fmla="*/ 517 h 1478"/>
                <a:gd name="T34" fmla="*/ 541 w 1202"/>
                <a:gd name="T35" fmla="*/ 314 h 1478"/>
                <a:gd name="T36" fmla="*/ 586 w 1202"/>
                <a:gd name="T37" fmla="*/ 233 h 1478"/>
                <a:gd name="T38" fmla="*/ 651 w 1202"/>
                <a:gd name="T39" fmla="*/ 199 h 1478"/>
                <a:gd name="T40" fmla="*/ 592 w 1202"/>
                <a:gd name="T41" fmla="*/ 32 h 1478"/>
                <a:gd name="T42" fmla="*/ 463 w 1202"/>
                <a:gd name="T43" fmla="*/ 106 h 1478"/>
                <a:gd name="T44" fmla="*/ 389 w 1202"/>
                <a:gd name="T45" fmla="*/ 230 h 1478"/>
                <a:gd name="T46" fmla="*/ 342 w 1202"/>
                <a:gd name="T47" fmla="*/ 380 h 1478"/>
                <a:gd name="T48" fmla="*/ 253 w 1202"/>
                <a:gd name="T49" fmla="*/ 477 h 1478"/>
                <a:gd name="T50" fmla="*/ 190 w 1202"/>
                <a:gd name="T51" fmla="*/ 529 h 1478"/>
                <a:gd name="T52" fmla="*/ 31 w 1202"/>
                <a:gd name="T53" fmla="*/ 1172 h 1478"/>
                <a:gd name="T54" fmla="*/ 92 w 1202"/>
                <a:gd name="T55" fmla="*/ 1228 h 1478"/>
                <a:gd name="T56" fmla="*/ 920 w 1202"/>
                <a:gd name="T57" fmla="*/ 1456 h 1478"/>
                <a:gd name="T58" fmla="*/ 973 w 1202"/>
                <a:gd name="T59" fmla="*/ 1438 h 1478"/>
                <a:gd name="T60" fmla="*/ 1169 w 1202"/>
                <a:gd name="T61" fmla="*/ 802 h 1478"/>
                <a:gd name="T62" fmla="*/ 1147 w 1202"/>
                <a:gd name="T63" fmla="*/ 734 h 1478"/>
                <a:gd name="T64" fmla="*/ 1134 w 1202"/>
                <a:gd name="T65" fmla="*/ 601 h 1478"/>
                <a:gd name="T66" fmla="*/ 1176 w 1202"/>
                <a:gd name="T67" fmla="*/ 411 h 1478"/>
                <a:gd name="T68" fmla="*/ 1150 w 1202"/>
                <a:gd name="T69" fmla="*/ 233 h 1478"/>
                <a:gd name="T70" fmla="*/ 1022 w 1202"/>
                <a:gd name="T71" fmla="*/ 114 h 1478"/>
                <a:gd name="T72" fmla="*/ 820 w 1202"/>
                <a:gd name="T73" fmla="*/ 40 h 1478"/>
                <a:gd name="T74" fmla="*/ 678 w 1202"/>
                <a:gd name="T75" fmla="*/ 0 h 1478"/>
                <a:gd name="T76" fmla="*/ 880 w 1202"/>
                <a:gd name="T77" fmla="*/ 32 h 1478"/>
                <a:gd name="T78" fmla="*/ 1056 w 1202"/>
                <a:gd name="T79" fmla="*/ 109 h 1478"/>
                <a:gd name="T80" fmla="*/ 1170 w 1202"/>
                <a:gd name="T81" fmla="*/ 222 h 1478"/>
                <a:gd name="T82" fmla="*/ 1202 w 1202"/>
                <a:gd name="T83" fmla="*/ 348 h 1478"/>
                <a:gd name="T84" fmla="*/ 1181 w 1202"/>
                <a:gd name="T85" fmla="*/ 518 h 1478"/>
                <a:gd name="T86" fmla="*/ 1149 w 1202"/>
                <a:gd name="T87" fmla="*/ 706 h 1478"/>
                <a:gd name="T88" fmla="*/ 1191 w 1202"/>
                <a:gd name="T89" fmla="*/ 771 h 1478"/>
                <a:gd name="T90" fmla="*/ 1018 w 1202"/>
                <a:gd name="T91" fmla="*/ 1419 h 1478"/>
                <a:gd name="T92" fmla="*/ 944 w 1202"/>
                <a:gd name="T93" fmla="*/ 1476 h 1478"/>
                <a:gd name="T94" fmla="*/ 880 w 1202"/>
                <a:gd name="T95" fmla="*/ 1473 h 1478"/>
                <a:gd name="T96" fmla="*/ 40 w 1202"/>
                <a:gd name="T97" fmla="*/ 1221 h 1478"/>
                <a:gd name="T98" fmla="*/ 0 w 1202"/>
                <a:gd name="T99" fmla="*/ 1134 h 1478"/>
                <a:gd name="T100" fmla="*/ 188 w 1202"/>
                <a:gd name="T101" fmla="*/ 489 h 1478"/>
                <a:gd name="T102" fmla="*/ 272 w 1202"/>
                <a:gd name="T103" fmla="*/ 448 h 1478"/>
                <a:gd name="T104" fmla="*/ 343 w 1202"/>
                <a:gd name="T105" fmla="*/ 293 h 1478"/>
                <a:gd name="T106" fmla="*/ 403 w 1202"/>
                <a:gd name="T107" fmla="*/ 150 h 1478"/>
                <a:gd name="T108" fmla="*/ 507 w 1202"/>
                <a:gd name="T109" fmla="*/ 38 h 1478"/>
                <a:gd name="T110" fmla="*/ 630 w 1202"/>
                <a:gd name="T111" fmla="*/ 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2" h="1478">
                  <a:moveTo>
                    <a:pt x="673" y="220"/>
                  </a:moveTo>
                  <a:lnTo>
                    <a:pt x="655" y="222"/>
                  </a:lnTo>
                  <a:lnTo>
                    <a:pt x="641" y="226"/>
                  </a:lnTo>
                  <a:lnTo>
                    <a:pt x="630" y="234"/>
                  </a:lnTo>
                  <a:lnTo>
                    <a:pt x="628" y="237"/>
                  </a:lnTo>
                  <a:lnTo>
                    <a:pt x="623" y="237"/>
                  </a:lnTo>
                  <a:lnTo>
                    <a:pt x="609" y="244"/>
                  </a:lnTo>
                  <a:lnTo>
                    <a:pt x="596" y="255"/>
                  </a:lnTo>
                  <a:lnTo>
                    <a:pt x="584" y="271"/>
                  </a:lnTo>
                  <a:lnTo>
                    <a:pt x="574" y="293"/>
                  </a:lnTo>
                  <a:lnTo>
                    <a:pt x="564" y="318"/>
                  </a:lnTo>
                  <a:lnTo>
                    <a:pt x="555" y="347"/>
                  </a:lnTo>
                  <a:lnTo>
                    <a:pt x="546" y="378"/>
                  </a:lnTo>
                  <a:lnTo>
                    <a:pt x="536" y="413"/>
                  </a:lnTo>
                  <a:lnTo>
                    <a:pt x="512" y="501"/>
                  </a:lnTo>
                  <a:lnTo>
                    <a:pt x="927" y="616"/>
                  </a:lnTo>
                  <a:lnTo>
                    <a:pt x="946" y="548"/>
                  </a:lnTo>
                  <a:lnTo>
                    <a:pt x="953" y="522"/>
                  </a:lnTo>
                  <a:lnTo>
                    <a:pt x="961" y="495"/>
                  </a:lnTo>
                  <a:lnTo>
                    <a:pt x="967" y="468"/>
                  </a:lnTo>
                  <a:lnTo>
                    <a:pt x="973" y="442"/>
                  </a:lnTo>
                  <a:lnTo>
                    <a:pt x="978" y="418"/>
                  </a:lnTo>
                  <a:lnTo>
                    <a:pt x="980" y="396"/>
                  </a:lnTo>
                  <a:lnTo>
                    <a:pt x="981" y="375"/>
                  </a:lnTo>
                  <a:lnTo>
                    <a:pt x="980" y="358"/>
                  </a:lnTo>
                  <a:lnTo>
                    <a:pt x="974" y="343"/>
                  </a:lnTo>
                  <a:lnTo>
                    <a:pt x="967" y="334"/>
                  </a:lnTo>
                  <a:lnTo>
                    <a:pt x="965" y="331"/>
                  </a:lnTo>
                  <a:lnTo>
                    <a:pt x="964" y="328"/>
                  </a:lnTo>
                  <a:lnTo>
                    <a:pt x="958" y="314"/>
                  </a:lnTo>
                  <a:lnTo>
                    <a:pt x="948" y="302"/>
                  </a:lnTo>
                  <a:lnTo>
                    <a:pt x="935" y="292"/>
                  </a:lnTo>
                  <a:lnTo>
                    <a:pt x="917" y="283"/>
                  </a:lnTo>
                  <a:lnTo>
                    <a:pt x="896" y="274"/>
                  </a:lnTo>
                  <a:lnTo>
                    <a:pt x="871" y="267"/>
                  </a:lnTo>
                  <a:lnTo>
                    <a:pt x="846" y="258"/>
                  </a:lnTo>
                  <a:lnTo>
                    <a:pt x="818" y="251"/>
                  </a:lnTo>
                  <a:lnTo>
                    <a:pt x="782" y="241"/>
                  </a:lnTo>
                  <a:lnTo>
                    <a:pt x="750" y="232"/>
                  </a:lnTo>
                  <a:lnTo>
                    <a:pt x="721" y="226"/>
                  </a:lnTo>
                  <a:lnTo>
                    <a:pt x="695" y="222"/>
                  </a:lnTo>
                  <a:lnTo>
                    <a:pt x="673" y="220"/>
                  </a:lnTo>
                  <a:close/>
                  <a:moveTo>
                    <a:pt x="673" y="196"/>
                  </a:moveTo>
                  <a:lnTo>
                    <a:pt x="697" y="199"/>
                  </a:lnTo>
                  <a:lnTo>
                    <a:pt x="723" y="203"/>
                  </a:lnTo>
                  <a:lnTo>
                    <a:pt x="753" y="209"/>
                  </a:lnTo>
                  <a:lnTo>
                    <a:pt x="786" y="218"/>
                  </a:lnTo>
                  <a:lnTo>
                    <a:pt x="824" y="229"/>
                  </a:lnTo>
                  <a:lnTo>
                    <a:pt x="854" y="237"/>
                  </a:lnTo>
                  <a:lnTo>
                    <a:pt x="882" y="246"/>
                  </a:lnTo>
                  <a:lnTo>
                    <a:pt x="907" y="254"/>
                  </a:lnTo>
                  <a:lnTo>
                    <a:pt x="930" y="264"/>
                  </a:lnTo>
                  <a:lnTo>
                    <a:pt x="950" y="275"/>
                  </a:lnTo>
                  <a:lnTo>
                    <a:pt x="966" y="288"/>
                  </a:lnTo>
                  <a:lnTo>
                    <a:pt x="978" y="302"/>
                  </a:lnTo>
                  <a:lnTo>
                    <a:pt x="985" y="319"/>
                  </a:lnTo>
                  <a:lnTo>
                    <a:pt x="994" y="332"/>
                  </a:lnTo>
                  <a:lnTo>
                    <a:pt x="1001" y="349"/>
                  </a:lnTo>
                  <a:lnTo>
                    <a:pt x="1004" y="368"/>
                  </a:lnTo>
                  <a:lnTo>
                    <a:pt x="1004" y="390"/>
                  </a:lnTo>
                  <a:lnTo>
                    <a:pt x="1001" y="413"/>
                  </a:lnTo>
                  <a:lnTo>
                    <a:pt x="997" y="439"/>
                  </a:lnTo>
                  <a:lnTo>
                    <a:pt x="991" y="466"/>
                  </a:lnTo>
                  <a:lnTo>
                    <a:pt x="984" y="495"/>
                  </a:lnTo>
                  <a:lnTo>
                    <a:pt x="977" y="524"/>
                  </a:lnTo>
                  <a:lnTo>
                    <a:pt x="968" y="554"/>
                  </a:lnTo>
                  <a:lnTo>
                    <a:pt x="943" y="645"/>
                  </a:lnTo>
                  <a:lnTo>
                    <a:pt x="484" y="517"/>
                  </a:lnTo>
                  <a:lnTo>
                    <a:pt x="514" y="406"/>
                  </a:lnTo>
                  <a:lnTo>
                    <a:pt x="523" y="373"/>
                  </a:lnTo>
                  <a:lnTo>
                    <a:pt x="533" y="342"/>
                  </a:lnTo>
                  <a:lnTo>
                    <a:pt x="541" y="314"/>
                  </a:lnTo>
                  <a:lnTo>
                    <a:pt x="551" y="289"/>
                  </a:lnTo>
                  <a:lnTo>
                    <a:pt x="561" y="267"/>
                  </a:lnTo>
                  <a:lnTo>
                    <a:pt x="573" y="248"/>
                  </a:lnTo>
                  <a:lnTo>
                    <a:pt x="586" y="233"/>
                  </a:lnTo>
                  <a:lnTo>
                    <a:pt x="599" y="223"/>
                  </a:lnTo>
                  <a:lnTo>
                    <a:pt x="616" y="216"/>
                  </a:lnTo>
                  <a:lnTo>
                    <a:pt x="632" y="206"/>
                  </a:lnTo>
                  <a:lnTo>
                    <a:pt x="651" y="199"/>
                  </a:lnTo>
                  <a:lnTo>
                    <a:pt x="673" y="196"/>
                  </a:lnTo>
                  <a:close/>
                  <a:moveTo>
                    <a:pt x="678" y="22"/>
                  </a:moveTo>
                  <a:lnTo>
                    <a:pt x="633" y="25"/>
                  </a:lnTo>
                  <a:lnTo>
                    <a:pt x="592" y="32"/>
                  </a:lnTo>
                  <a:lnTo>
                    <a:pt x="554" y="42"/>
                  </a:lnTo>
                  <a:lnTo>
                    <a:pt x="519" y="57"/>
                  </a:lnTo>
                  <a:lnTo>
                    <a:pt x="489" y="80"/>
                  </a:lnTo>
                  <a:lnTo>
                    <a:pt x="463" y="106"/>
                  </a:lnTo>
                  <a:lnTo>
                    <a:pt x="440" y="133"/>
                  </a:lnTo>
                  <a:lnTo>
                    <a:pt x="420" y="164"/>
                  </a:lnTo>
                  <a:lnTo>
                    <a:pt x="404" y="195"/>
                  </a:lnTo>
                  <a:lnTo>
                    <a:pt x="389" y="230"/>
                  </a:lnTo>
                  <a:lnTo>
                    <a:pt x="376" y="265"/>
                  </a:lnTo>
                  <a:lnTo>
                    <a:pt x="365" y="302"/>
                  </a:lnTo>
                  <a:lnTo>
                    <a:pt x="353" y="340"/>
                  </a:lnTo>
                  <a:lnTo>
                    <a:pt x="342" y="380"/>
                  </a:lnTo>
                  <a:lnTo>
                    <a:pt x="317" y="467"/>
                  </a:lnTo>
                  <a:lnTo>
                    <a:pt x="309" y="467"/>
                  </a:lnTo>
                  <a:lnTo>
                    <a:pt x="280" y="470"/>
                  </a:lnTo>
                  <a:lnTo>
                    <a:pt x="253" y="477"/>
                  </a:lnTo>
                  <a:lnTo>
                    <a:pt x="230" y="486"/>
                  </a:lnTo>
                  <a:lnTo>
                    <a:pt x="211" y="498"/>
                  </a:lnTo>
                  <a:lnTo>
                    <a:pt x="199" y="512"/>
                  </a:lnTo>
                  <a:lnTo>
                    <a:pt x="190" y="529"/>
                  </a:lnTo>
                  <a:lnTo>
                    <a:pt x="26" y="1117"/>
                  </a:lnTo>
                  <a:lnTo>
                    <a:pt x="23" y="1135"/>
                  </a:lnTo>
                  <a:lnTo>
                    <a:pt x="25" y="1154"/>
                  </a:lnTo>
                  <a:lnTo>
                    <a:pt x="31" y="1172"/>
                  </a:lnTo>
                  <a:lnTo>
                    <a:pt x="42" y="1188"/>
                  </a:lnTo>
                  <a:lnTo>
                    <a:pt x="56" y="1204"/>
                  </a:lnTo>
                  <a:lnTo>
                    <a:pt x="72" y="1218"/>
                  </a:lnTo>
                  <a:lnTo>
                    <a:pt x="92" y="1228"/>
                  </a:lnTo>
                  <a:lnTo>
                    <a:pt x="113" y="1236"/>
                  </a:lnTo>
                  <a:lnTo>
                    <a:pt x="886" y="1451"/>
                  </a:lnTo>
                  <a:lnTo>
                    <a:pt x="903" y="1455"/>
                  </a:lnTo>
                  <a:lnTo>
                    <a:pt x="920" y="1456"/>
                  </a:lnTo>
                  <a:lnTo>
                    <a:pt x="920" y="1456"/>
                  </a:lnTo>
                  <a:lnTo>
                    <a:pt x="940" y="1454"/>
                  </a:lnTo>
                  <a:lnTo>
                    <a:pt x="958" y="1448"/>
                  </a:lnTo>
                  <a:lnTo>
                    <a:pt x="973" y="1438"/>
                  </a:lnTo>
                  <a:lnTo>
                    <a:pt x="986" y="1425"/>
                  </a:lnTo>
                  <a:lnTo>
                    <a:pt x="998" y="1409"/>
                  </a:lnTo>
                  <a:lnTo>
                    <a:pt x="1005" y="1389"/>
                  </a:lnTo>
                  <a:lnTo>
                    <a:pt x="1169" y="802"/>
                  </a:lnTo>
                  <a:lnTo>
                    <a:pt x="1170" y="784"/>
                  </a:lnTo>
                  <a:lnTo>
                    <a:pt x="1167" y="766"/>
                  </a:lnTo>
                  <a:lnTo>
                    <a:pt x="1158" y="749"/>
                  </a:lnTo>
                  <a:lnTo>
                    <a:pt x="1147" y="734"/>
                  </a:lnTo>
                  <a:lnTo>
                    <a:pt x="1132" y="721"/>
                  </a:lnTo>
                  <a:lnTo>
                    <a:pt x="1114" y="714"/>
                  </a:lnTo>
                  <a:lnTo>
                    <a:pt x="1104" y="711"/>
                  </a:lnTo>
                  <a:lnTo>
                    <a:pt x="1134" y="601"/>
                  </a:lnTo>
                  <a:lnTo>
                    <a:pt x="1148" y="551"/>
                  </a:lnTo>
                  <a:lnTo>
                    <a:pt x="1161" y="504"/>
                  </a:lnTo>
                  <a:lnTo>
                    <a:pt x="1170" y="457"/>
                  </a:lnTo>
                  <a:lnTo>
                    <a:pt x="1176" y="411"/>
                  </a:lnTo>
                  <a:lnTo>
                    <a:pt x="1178" y="367"/>
                  </a:lnTo>
                  <a:lnTo>
                    <a:pt x="1176" y="321"/>
                  </a:lnTo>
                  <a:lnTo>
                    <a:pt x="1167" y="277"/>
                  </a:lnTo>
                  <a:lnTo>
                    <a:pt x="1150" y="233"/>
                  </a:lnTo>
                  <a:lnTo>
                    <a:pt x="1127" y="200"/>
                  </a:lnTo>
                  <a:lnTo>
                    <a:pt x="1096" y="169"/>
                  </a:lnTo>
                  <a:lnTo>
                    <a:pt x="1062" y="140"/>
                  </a:lnTo>
                  <a:lnTo>
                    <a:pt x="1022" y="114"/>
                  </a:lnTo>
                  <a:lnTo>
                    <a:pt x="977" y="90"/>
                  </a:lnTo>
                  <a:lnTo>
                    <a:pt x="927" y="70"/>
                  </a:lnTo>
                  <a:lnTo>
                    <a:pt x="874" y="53"/>
                  </a:lnTo>
                  <a:lnTo>
                    <a:pt x="820" y="40"/>
                  </a:lnTo>
                  <a:lnTo>
                    <a:pt x="769" y="31"/>
                  </a:lnTo>
                  <a:lnTo>
                    <a:pt x="722" y="24"/>
                  </a:lnTo>
                  <a:lnTo>
                    <a:pt x="678" y="22"/>
                  </a:lnTo>
                  <a:close/>
                  <a:moveTo>
                    <a:pt x="678" y="0"/>
                  </a:moveTo>
                  <a:lnTo>
                    <a:pt x="724" y="2"/>
                  </a:lnTo>
                  <a:lnTo>
                    <a:pt x="773" y="8"/>
                  </a:lnTo>
                  <a:lnTo>
                    <a:pt x="825" y="18"/>
                  </a:lnTo>
                  <a:lnTo>
                    <a:pt x="880" y="32"/>
                  </a:lnTo>
                  <a:lnTo>
                    <a:pt x="929" y="46"/>
                  </a:lnTo>
                  <a:lnTo>
                    <a:pt x="976" y="65"/>
                  </a:lnTo>
                  <a:lnTo>
                    <a:pt x="1018" y="86"/>
                  </a:lnTo>
                  <a:lnTo>
                    <a:pt x="1056" y="109"/>
                  </a:lnTo>
                  <a:lnTo>
                    <a:pt x="1091" y="135"/>
                  </a:lnTo>
                  <a:lnTo>
                    <a:pt x="1122" y="162"/>
                  </a:lnTo>
                  <a:lnTo>
                    <a:pt x="1148" y="191"/>
                  </a:lnTo>
                  <a:lnTo>
                    <a:pt x="1170" y="222"/>
                  </a:lnTo>
                  <a:lnTo>
                    <a:pt x="1171" y="223"/>
                  </a:lnTo>
                  <a:lnTo>
                    <a:pt x="1187" y="265"/>
                  </a:lnTo>
                  <a:lnTo>
                    <a:pt x="1196" y="307"/>
                  </a:lnTo>
                  <a:lnTo>
                    <a:pt x="1202" y="348"/>
                  </a:lnTo>
                  <a:lnTo>
                    <a:pt x="1202" y="390"/>
                  </a:lnTo>
                  <a:lnTo>
                    <a:pt x="1197" y="432"/>
                  </a:lnTo>
                  <a:lnTo>
                    <a:pt x="1190" y="474"/>
                  </a:lnTo>
                  <a:lnTo>
                    <a:pt x="1181" y="518"/>
                  </a:lnTo>
                  <a:lnTo>
                    <a:pt x="1169" y="562"/>
                  </a:lnTo>
                  <a:lnTo>
                    <a:pt x="1156" y="607"/>
                  </a:lnTo>
                  <a:lnTo>
                    <a:pt x="1132" y="696"/>
                  </a:lnTo>
                  <a:lnTo>
                    <a:pt x="1149" y="706"/>
                  </a:lnTo>
                  <a:lnTo>
                    <a:pt x="1164" y="718"/>
                  </a:lnTo>
                  <a:lnTo>
                    <a:pt x="1176" y="735"/>
                  </a:lnTo>
                  <a:lnTo>
                    <a:pt x="1186" y="752"/>
                  </a:lnTo>
                  <a:lnTo>
                    <a:pt x="1191" y="771"/>
                  </a:lnTo>
                  <a:lnTo>
                    <a:pt x="1193" y="790"/>
                  </a:lnTo>
                  <a:lnTo>
                    <a:pt x="1191" y="808"/>
                  </a:lnTo>
                  <a:lnTo>
                    <a:pt x="1027" y="1395"/>
                  </a:lnTo>
                  <a:lnTo>
                    <a:pt x="1018" y="1419"/>
                  </a:lnTo>
                  <a:lnTo>
                    <a:pt x="1004" y="1440"/>
                  </a:lnTo>
                  <a:lnTo>
                    <a:pt x="987" y="1456"/>
                  </a:lnTo>
                  <a:lnTo>
                    <a:pt x="967" y="1469"/>
                  </a:lnTo>
                  <a:lnTo>
                    <a:pt x="944" y="1476"/>
                  </a:lnTo>
                  <a:lnTo>
                    <a:pt x="920" y="1478"/>
                  </a:lnTo>
                  <a:lnTo>
                    <a:pt x="920" y="1478"/>
                  </a:lnTo>
                  <a:lnTo>
                    <a:pt x="900" y="1477"/>
                  </a:lnTo>
                  <a:lnTo>
                    <a:pt x="880" y="1473"/>
                  </a:lnTo>
                  <a:lnTo>
                    <a:pt x="107" y="1258"/>
                  </a:lnTo>
                  <a:lnTo>
                    <a:pt x="83" y="1248"/>
                  </a:lnTo>
                  <a:lnTo>
                    <a:pt x="60" y="1236"/>
                  </a:lnTo>
                  <a:lnTo>
                    <a:pt x="40" y="1221"/>
                  </a:lnTo>
                  <a:lnTo>
                    <a:pt x="24" y="1203"/>
                  </a:lnTo>
                  <a:lnTo>
                    <a:pt x="10" y="1181"/>
                  </a:lnTo>
                  <a:lnTo>
                    <a:pt x="2" y="1158"/>
                  </a:lnTo>
                  <a:lnTo>
                    <a:pt x="0" y="1134"/>
                  </a:lnTo>
                  <a:lnTo>
                    <a:pt x="4" y="1111"/>
                  </a:lnTo>
                  <a:lnTo>
                    <a:pt x="168" y="523"/>
                  </a:lnTo>
                  <a:lnTo>
                    <a:pt x="176" y="505"/>
                  </a:lnTo>
                  <a:lnTo>
                    <a:pt x="188" y="489"/>
                  </a:lnTo>
                  <a:lnTo>
                    <a:pt x="204" y="476"/>
                  </a:lnTo>
                  <a:lnTo>
                    <a:pt x="223" y="464"/>
                  </a:lnTo>
                  <a:lnTo>
                    <a:pt x="246" y="455"/>
                  </a:lnTo>
                  <a:lnTo>
                    <a:pt x="272" y="448"/>
                  </a:lnTo>
                  <a:lnTo>
                    <a:pt x="300" y="445"/>
                  </a:lnTo>
                  <a:lnTo>
                    <a:pt x="320" y="374"/>
                  </a:lnTo>
                  <a:lnTo>
                    <a:pt x="331" y="333"/>
                  </a:lnTo>
                  <a:lnTo>
                    <a:pt x="343" y="293"/>
                  </a:lnTo>
                  <a:lnTo>
                    <a:pt x="355" y="255"/>
                  </a:lnTo>
                  <a:lnTo>
                    <a:pt x="369" y="218"/>
                  </a:lnTo>
                  <a:lnTo>
                    <a:pt x="385" y="183"/>
                  </a:lnTo>
                  <a:lnTo>
                    <a:pt x="403" y="150"/>
                  </a:lnTo>
                  <a:lnTo>
                    <a:pt x="423" y="119"/>
                  </a:lnTo>
                  <a:lnTo>
                    <a:pt x="447" y="89"/>
                  </a:lnTo>
                  <a:lnTo>
                    <a:pt x="475" y="62"/>
                  </a:lnTo>
                  <a:lnTo>
                    <a:pt x="507" y="38"/>
                  </a:lnTo>
                  <a:lnTo>
                    <a:pt x="508" y="37"/>
                  </a:lnTo>
                  <a:lnTo>
                    <a:pt x="546" y="21"/>
                  </a:lnTo>
                  <a:lnTo>
                    <a:pt x="586" y="10"/>
                  </a:lnTo>
                  <a:lnTo>
                    <a:pt x="630" y="2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121903" tIns="60951" rIns="121903" bIns="60951" numCol="1" anchor="t" anchorCtr="0" compatLnSpc="1"/>
            <a:lstStyle/>
            <a:p>
              <a:pPr marL="0" marR="0" lvl="0" indent="0" algn="l" defTabSz="1243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TextBox 22"/>
          <p:cNvSpPr txBox="1"/>
          <p:nvPr/>
        </p:nvSpPr>
        <p:spPr>
          <a:xfrm>
            <a:off x="2508245" y="3630287"/>
            <a:ext cx="1281120" cy="4205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8272127" y="3630287"/>
            <a:ext cx="1281120" cy="4205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5431572" y="4255526"/>
            <a:ext cx="1281120" cy="42056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22" grpId="0" animBg="1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208"/>
          <p:cNvGrpSpPr/>
          <p:nvPr/>
        </p:nvGrpSpPr>
        <p:grpSpPr>
          <a:xfrm>
            <a:off x="6027738" y="4639582"/>
            <a:ext cx="184151" cy="644525"/>
            <a:chOff x="2752726" y="4344988"/>
            <a:chExt cx="184150" cy="644525"/>
          </a:xfrm>
          <a:solidFill>
            <a:schemeClr val="accent6"/>
          </a:solidFill>
        </p:grpSpPr>
        <p:sp>
          <p:nvSpPr>
            <p:cNvPr id="6" name="Freeform 101"/>
            <p:cNvSpPr/>
            <p:nvPr/>
          </p:nvSpPr>
          <p:spPr bwMode="auto">
            <a:xfrm>
              <a:off x="2762251" y="4427538"/>
              <a:ext cx="174625" cy="519113"/>
            </a:xfrm>
            <a:custGeom>
              <a:avLst/>
              <a:gdLst>
                <a:gd name="T0" fmla="*/ 34 w 110"/>
                <a:gd name="T1" fmla="*/ 267 h 327"/>
                <a:gd name="T2" fmla="*/ 67 w 110"/>
                <a:gd name="T3" fmla="*/ 327 h 327"/>
                <a:gd name="T4" fmla="*/ 95 w 110"/>
                <a:gd name="T5" fmla="*/ 323 h 327"/>
                <a:gd name="T6" fmla="*/ 110 w 110"/>
                <a:gd name="T7" fmla="*/ 256 h 327"/>
                <a:gd name="T8" fmla="*/ 76 w 110"/>
                <a:gd name="T9" fmla="*/ 0 h 327"/>
                <a:gd name="T10" fmla="*/ 0 w 110"/>
                <a:gd name="T11" fmla="*/ 10 h 327"/>
                <a:gd name="T12" fmla="*/ 34 w 110"/>
                <a:gd name="T13" fmla="*/ 26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27">
                  <a:moveTo>
                    <a:pt x="34" y="267"/>
                  </a:moveTo>
                  <a:lnTo>
                    <a:pt x="67" y="327"/>
                  </a:lnTo>
                  <a:lnTo>
                    <a:pt x="95" y="323"/>
                  </a:lnTo>
                  <a:lnTo>
                    <a:pt x="110" y="25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02"/>
            <p:cNvSpPr/>
            <p:nvPr/>
          </p:nvSpPr>
          <p:spPr bwMode="auto">
            <a:xfrm>
              <a:off x="2754313" y="4344988"/>
              <a:ext cx="128588" cy="146050"/>
            </a:xfrm>
            <a:custGeom>
              <a:avLst/>
              <a:gdLst>
                <a:gd name="T0" fmla="*/ 5 w 81"/>
                <a:gd name="T1" fmla="*/ 58 h 92"/>
                <a:gd name="T2" fmla="*/ 5 w 81"/>
                <a:gd name="T3" fmla="*/ 58 h 92"/>
                <a:gd name="T4" fmla="*/ 7 w 81"/>
                <a:gd name="T5" fmla="*/ 66 h 92"/>
                <a:gd name="T6" fmla="*/ 10 w 81"/>
                <a:gd name="T7" fmla="*/ 73 h 92"/>
                <a:gd name="T8" fmla="*/ 15 w 81"/>
                <a:gd name="T9" fmla="*/ 78 h 92"/>
                <a:gd name="T10" fmla="*/ 20 w 81"/>
                <a:gd name="T11" fmla="*/ 84 h 92"/>
                <a:gd name="T12" fmla="*/ 26 w 81"/>
                <a:gd name="T13" fmla="*/ 88 h 92"/>
                <a:gd name="T14" fmla="*/ 33 w 81"/>
                <a:gd name="T15" fmla="*/ 90 h 92"/>
                <a:gd name="T16" fmla="*/ 39 w 81"/>
                <a:gd name="T17" fmla="*/ 92 h 92"/>
                <a:gd name="T18" fmla="*/ 47 w 81"/>
                <a:gd name="T19" fmla="*/ 90 h 92"/>
                <a:gd name="T20" fmla="*/ 49 w 81"/>
                <a:gd name="T21" fmla="*/ 90 h 92"/>
                <a:gd name="T22" fmla="*/ 49 w 81"/>
                <a:gd name="T23" fmla="*/ 90 h 92"/>
                <a:gd name="T24" fmla="*/ 56 w 81"/>
                <a:gd name="T25" fmla="*/ 89 h 92"/>
                <a:gd name="T26" fmla="*/ 62 w 81"/>
                <a:gd name="T27" fmla="*/ 86 h 92"/>
                <a:gd name="T28" fmla="*/ 69 w 81"/>
                <a:gd name="T29" fmla="*/ 81 h 92"/>
                <a:gd name="T30" fmla="*/ 73 w 81"/>
                <a:gd name="T31" fmla="*/ 77 h 92"/>
                <a:gd name="T32" fmla="*/ 77 w 81"/>
                <a:gd name="T33" fmla="*/ 70 h 92"/>
                <a:gd name="T34" fmla="*/ 80 w 81"/>
                <a:gd name="T35" fmla="*/ 63 h 92"/>
                <a:gd name="T36" fmla="*/ 81 w 81"/>
                <a:gd name="T37" fmla="*/ 56 h 92"/>
                <a:gd name="T38" fmla="*/ 81 w 81"/>
                <a:gd name="T39" fmla="*/ 48 h 92"/>
                <a:gd name="T40" fmla="*/ 76 w 81"/>
                <a:gd name="T41" fmla="*/ 13 h 92"/>
                <a:gd name="T42" fmla="*/ 76 w 81"/>
                <a:gd name="T43" fmla="*/ 13 h 92"/>
                <a:gd name="T44" fmla="*/ 75 w 81"/>
                <a:gd name="T45" fmla="*/ 8 h 92"/>
                <a:gd name="T46" fmla="*/ 72 w 81"/>
                <a:gd name="T47" fmla="*/ 2 h 92"/>
                <a:gd name="T48" fmla="*/ 68 w 81"/>
                <a:gd name="T49" fmla="*/ 1 h 92"/>
                <a:gd name="T50" fmla="*/ 64 w 81"/>
                <a:gd name="T51" fmla="*/ 0 h 92"/>
                <a:gd name="T52" fmla="*/ 51 w 81"/>
                <a:gd name="T53" fmla="*/ 0 h 92"/>
                <a:gd name="T54" fmla="*/ 37 w 81"/>
                <a:gd name="T55" fmla="*/ 2 h 92"/>
                <a:gd name="T56" fmla="*/ 35 w 81"/>
                <a:gd name="T57" fmla="*/ 2 h 92"/>
                <a:gd name="T58" fmla="*/ 35 w 81"/>
                <a:gd name="T59" fmla="*/ 2 h 92"/>
                <a:gd name="T60" fmla="*/ 22 w 81"/>
                <a:gd name="T61" fmla="*/ 4 h 92"/>
                <a:gd name="T62" fmla="*/ 10 w 81"/>
                <a:gd name="T63" fmla="*/ 6 h 92"/>
                <a:gd name="T64" fmla="*/ 5 w 81"/>
                <a:gd name="T65" fmla="*/ 9 h 92"/>
                <a:gd name="T66" fmla="*/ 3 w 81"/>
                <a:gd name="T67" fmla="*/ 12 h 92"/>
                <a:gd name="T68" fmla="*/ 0 w 81"/>
                <a:gd name="T69" fmla="*/ 17 h 92"/>
                <a:gd name="T70" fmla="*/ 0 w 81"/>
                <a:gd name="T71" fmla="*/ 24 h 92"/>
                <a:gd name="T72" fmla="*/ 5 w 81"/>
                <a:gd name="T73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92">
                  <a:moveTo>
                    <a:pt x="5" y="58"/>
                  </a:moveTo>
                  <a:lnTo>
                    <a:pt x="5" y="58"/>
                  </a:lnTo>
                  <a:lnTo>
                    <a:pt x="7" y="66"/>
                  </a:lnTo>
                  <a:lnTo>
                    <a:pt x="10" y="73"/>
                  </a:lnTo>
                  <a:lnTo>
                    <a:pt x="15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3" y="90"/>
                  </a:lnTo>
                  <a:lnTo>
                    <a:pt x="39" y="92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89"/>
                  </a:lnTo>
                  <a:lnTo>
                    <a:pt x="62" y="86"/>
                  </a:lnTo>
                  <a:lnTo>
                    <a:pt x="69" y="81"/>
                  </a:lnTo>
                  <a:lnTo>
                    <a:pt x="73" y="77"/>
                  </a:lnTo>
                  <a:lnTo>
                    <a:pt x="77" y="70"/>
                  </a:lnTo>
                  <a:lnTo>
                    <a:pt x="80" y="63"/>
                  </a:lnTo>
                  <a:lnTo>
                    <a:pt x="81" y="56"/>
                  </a:lnTo>
                  <a:lnTo>
                    <a:pt x="81" y="4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5" y="8"/>
                  </a:lnTo>
                  <a:lnTo>
                    <a:pt x="72" y="2"/>
                  </a:lnTo>
                  <a:lnTo>
                    <a:pt x="68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22" y="4"/>
                  </a:lnTo>
                  <a:lnTo>
                    <a:pt x="10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103"/>
            <p:cNvSpPr/>
            <p:nvPr/>
          </p:nvSpPr>
          <p:spPr bwMode="auto">
            <a:xfrm>
              <a:off x="2752726" y="4394200"/>
              <a:ext cx="149225" cy="142875"/>
            </a:xfrm>
            <a:custGeom>
              <a:avLst/>
              <a:gdLst>
                <a:gd name="T0" fmla="*/ 11 w 94"/>
                <a:gd name="T1" fmla="*/ 90 h 90"/>
                <a:gd name="T2" fmla="*/ 94 w 94"/>
                <a:gd name="T3" fmla="*/ 80 h 90"/>
                <a:gd name="T4" fmla="*/ 84 w 94"/>
                <a:gd name="T5" fmla="*/ 0 h 90"/>
                <a:gd name="T6" fmla="*/ 0 w 94"/>
                <a:gd name="T7" fmla="*/ 11 h 90"/>
                <a:gd name="T8" fmla="*/ 11 w 94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0">
                  <a:moveTo>
                    <a:pt x="11" y="90"/>
                  </a:moveTo>
                  <a:lnTo>
                    <a:pt x="94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2868613" y="4933950"/>
              <a:ext cx="44450" cy="55563"/>
            </a:xfrm>
            <a:custGeom>
              <a:avLst/>
              <a:gdLst>
                <a:gd name="T0" fmla="*/ 28 w 28"/>
                <a:gd name="T1" fmla="*/ 2 h 35"/>
                <a:gd name="T2" fmla="*/ 28 w 28"/>
                <a:gd name="T3" fmla="*/ 2 h 35"/>
                <a:gd name="T4" fmla="*/ 27 w 28"/>
                <a:gd name="T5" fmla="*/ 14 h 35"/>
                <a:gd name="T6" fmla="*/ 21 w 28"/>
                <a:gd name="T7" fmla="*/ 31 h 35"/>
                <a:gd name="T8" fmla="*/ 21 w 28"/>
                <a:gd name="T9" fmla="*/ 31 h 35"/>
                <a:gd name="T10" fmla="*/ 20 w 28"/>
                <a:gd name="T11" fmla="*/ 35 h 35"/>
                <a:gd name="T12" fmla="*/ 19 w 28"/>
                <a:gd name="T13" fmla="*/ 35 h 35"/>
                <a:gd name="T14" fmla="*/ 16 w 28"/>
                <a:gd name="T15" fmla="*/ 35 h 35"/>
                <a:gd name="T16" fmla="*/ 13 w 28"/>
                <a:gd name="T17" fmla="*/ 32 h 35"/>
                <a:gd name="T18" fmla="*/ 11 w 28"/>
                <a:gd name="T19" fmla="*/ 27 h 35"/>
                <a:gd name="T20" fmla="*/ 0 w 28"/>
                <a:gd name="T21" fmla="*/ 8 h 35"/>
                <a:gd name="T22" fmla="*/ 0 w 28"/>
                <a:gd name="T23" fmla="*/ 8 h 35"/>
                <a:gd name="T24" fmla="*/ 3 w 28"/>
                <a:gd name="T25" fmla="*/ 5 h 35"/>
                <a:gd name="T26" fmla="*/ 8 w 28"/>
                <a:gd name="T27" fmla="*/ 2 h 35"/>
                <a:gd name="T28" fmla="*/ 12 w 28"/>
                <a:gd name="T29" fmla="*/ 1 h 35"/>
                <a:gd name="T30" fmla="*/ 16 w 28"/>
                <a:gd name="T31" fmla="*/ 0 h 35"/>
                <a:gd name="T32" fmla="*/ 23 w 28"/>
                <a:gd name="T33" fmla="*/ 0 h 35"/>
                <a:gd name="T34" fmla="*/ 28 w 28"/>
                <a:gd name="T35" fmla="*/ 2 h 35"/>
                <a:gd name="T36" fmla="*/ 28 w 28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5">
                  <a:moveTo>
                    <a:pt x="28" y="2"/>
                  </a:moveTo>
                  <a:lnTo>
                    <a:pt x="28" y="2"/>
                  </a:lnTo>
                  <a:lnTo>
                    <a:pt x="27" y="14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215"/>
          <p:cNvGrpSpPr/>
          <p:nvPr/>
        </p:nvGrpSpPr>
        <p:grpSpPr>
          <a:xfrm>
            <a:off x="5418138" y="5225370"/>
            <a:ext cx="1414463" cy="1541463"/>
            <a:chOff x="2143126" y="4930775"/>
            <a:chExt cx="1414463" cy="1541463"/>
          </a:xfrm>
        </p:grpSpPr>
        <p:sp>
          <p:nvSpPr>
            <p:cNvPr id="11" name="Freeform 5"/>
            <p:cNvSpPr/>
            <p:nvPr/>
          </p:nvSpPr>
          <p:spPr bwMode="auto">
            <a:xfrm>
              <a:off x="2143126" y="5083175"/>
              <a:ext cx="1414463" cy="1257300"/>
            </a:xfrm>
            <a:custGeom>
              <a:avLst/>
              <a:gdLst>
                <a:gd name="T0" fmla="*/ 334 w 891"/>
                <a:gd name="T1" fmla="*/ 790 h 792"/>
                <a:gd name="T2" fmla="*/ 228 w 891"/>
                <a:gd name="T3" fmla="*/ 775 h 792"/>
                <a:gd name="T4" fmla="*/ 212 w 891"/>
                <a:gd name="T5" fmla="*/ 764 h 792"/>
                <a:gd name="T6" fmla="*/ 190 w 891"/>
                <a:gd name="T7" fmla="*/ 734 h 792"/>
                <a:gd name="T8" fmla="*/ 110 w 891"/>
                <a:gd name="T9" fmla="*/ 683 h 792"/>
                <a:gd name="T10" fmla="*/ 65 w 891"/>
                <a:gd name="T11" fmla="*/ 631 h 792"/>
                <a:gd name="T12" fmla="*/ 56 w 891"/>
                <a:gd name="T13" fmla="*/ 597 h 792"/>
                <a:gd name="T14" fmla="*/ 61 w 891"/>
                <a:gd name="T15" fmla="*/ 560 h 792"/>
                <a:gd name="T16" fmla="*/ 45 w 891"/>
                <a:gd name="T17" fmla="*/ 545 h 792"/>
                <a:gd name="T18" fmla="*/ 26 w 891"/>
                <a:gd name="T19" fmla="*/ 528 h 792"/>
                <a:gd name="T20" fmla="*/ 48 w 891"/>
                <a:gd name="T21" fmla="*/ 513 h 792"/>
                <a:gd name="T22" fmla="*/ 61 w 891"/>
                <a:gd name="T23" fmla="*/ 501 h 792"/>
                <a:gd name="T24" fmla="*/ 56 w 891"/>
                <a:gd name="T25" fmla="*/ 465 h 792"/>
                <a:gd name="T26" fmla="*/ 65 w 891"/>
                <a:gd name="T27" fmla="*/ 442 h 792"/>
                <a:gd name="T28" fmla="*/ 48 w 891"/>
                <a:gd name="T29" fmla="*/ 435 h 792"/>
                <a:gd name="T30" fmla="*/ 23 w 891"/>
                <a:gd name="T31" fmla="*/ 425 h 792"/>
                <a:gd name="T32" fmla="*/ 34 w 891"/>
                <a:gd name="T33" fmla="*/ 405 h 792"/>
                <a:gd name="T34" fmla="*/ 56 w 891"/>
                <a:gd name="T35" fmla="*/ 393 h 792"/>
                <a:gd name="T36" fmla="*/ 55 w 891"/>
                <a:gd name="T37" fmla="*/ 365 h 792"/>
                <a:gd name="T38" fmla="*/ 56 w 891"/>
                <a:gd name="T39" fmla="*/ 343 h 792"/>
                <a:gd name="T40" fmla="*/ 53 w 891"/>
                <a:gd name="T41" fmla="*/ 320 h 792"/>
                <a:gd name="T42" fmla="*/ 32 w 891"/>
                <a:gd name="T43" fmla="*/ 310 h 792"/>
                <a:gd name="T44" fmla="*/ 36 w 891"/>
                <a:gd name="T45" fmla="*/ 291 h 792"/>
                <a:gd name="T46" fmla="*/ 60 w 891"/>
                <a:gd name="T47" fmla="*/ 281 h 792"/>
                <a:gd name="T48" fmla="*/ 64 w 891"/>
                <a:gd name="T49" fmla="*/ 262 h 792"/>
                <a:gd name="T50" fmla="*/ 61 w 891"/>
                <a:gd name="T51" fmla="*/ 245 h 792"/>
                <a:gd name="T52" fmla="*/ 71 w 891"/>
                <a:gd name="T53" fmla="*/ 218 h 792"/>
                <a:gd name="T54" fmla="*/ 59 w 891"/>
                <a:gd name="T55" fmla="*/ 214 h 792"/>
                <a:gd name="T56" fmla="*/ 34 w 891"/>
                <a:gd name="T57" fmla="*/ 203 h 792"/>
                <a:gd name="T58" fmla="*/ 0 w 891"/>
                <a:gd name="T59" fmla="*/ 0 h 792"/>
                <a:gd name="T60" fmla="*/ 873 w 891"/>
                <a:gd name="T61" fmla="*/ 147 h 792"/>
                <a:gd name="T62" fmla="*/ 854 w 891"/>
                <a:gd name="T63" fmla="*/ 164 h 792"/>
                <a:gd name="T64" fmla="*/ 835 w 891"/>
                <a:gd name="T65" fmla="*/ 168 h 792"/>
                <a:gd name="T66" fmla="*/ 832 w 891"/>
                <a:gd name="T67" fmla="*/ 180 h 792"/>
                <a:gd name="T68" fmla="*/ 839 w 891"/>
                <a:gd name="T69" fmla="*/ 205 h 792"/>
                <a:gd name="T70" fmla="*/ 832 w 891"/>
                <a:gd name="T71" fmla="*/ 228 h 792"/>
                <a:gd name="T72" fmla="*/ 848 w 891"/>
                <a:gd name="T73" fmla="*/ 237 h 792"/>
                <a:gd name="T74" fmla="*/ 871 w 891"/>
                <a:gd name="T75" fmla="*/ 254 h 792"/>
                <a:gd name="T76" fmla="*/ 854 w 891"/>
                <a:gd name="T77" fmla="*/ 271 h 792"/>
                <a:gd name="T78" fmla="*/ 841 w 891"/>
                <a:gd name="T79" fmla="*/ 281 h 792"/>
                <a:gd name="T80" fmla="*/ 845 w 891"/>
                <a:gd name="T81" fmla="*/ 310 h 792"/>
                <a:gd name="T82" fmla="*/ 841 w 891"/>
                <a:gd name="T83" fmla="*/ 336 h 792"/>
                <a:gd name="T84" fmla="*/ 856 w 891"/>
                <a:gd name="T85" fmla="*/ 355 h 792"/>
                <a:gd name="T86" fmla="*/ 877 w 891"/>
                <a:gd name="T87" fmla="*/ 369 h 792"/>
                <a:gd name="T88" fmla="*/ 863 w 891"/>
                <a:gd name="T89" fmla="*/ 386 h 792"/>
                <a:gd name="T90" fmla="*/ 836 w 891"/>
                <a:gd name="T91" fmla="*/ 390 h 792"/>
                <a:gd name="T92" fmla="*/ 843 w 891"/>
                <a:gd name="T93" fmla="*/ 411 h 792"/>
                <a:gd name="T94" fmla="*/ 841 w 891"/>
                <a:gd name="T95" fmla="*/ 435 h 792"/>
                <a:gd name="T96" fmla="*/ 844 w 891"/>
                <a:gd name="T97" fmla="*/ 463 h 792"/>
                <a:gd name="T98" fmla="*/ 867 w 891"/>
                <a:gd name="T99" fmla="*/ 474 h 792"/>
                <a:gd name="T100" fmla="*/ 870 w 891"/>
                <a:gd name="T101" fmla="*/ 490 h 792"/>
                <a:gd name="T102" fmla="*/ 845 w 891"/>
                <a:gd name="T103" fmla="*/ 503 h 792"/>
                <a:gd name="T104" fmla="*/ 841 w 891"/>
                <a:gd name="T105" fmla="*/ 535 h 792"/>
                <a:gd name="T106" fmla="*/ 844 w 891"/>
                <a:gd name="T107" fmla="*/ 554 h 792"/>
                <a:gd name="T108" fmla="*/ 858 w 891"/>
                <a:gd name="T109" fmla="*/ 572 h 792"/>
                <a:gd name="T110" fmla="*/ 856 w 891"/>
                <a:gd name="T111" fmla="*/ 595 h 792"/>
                <a:gd name="T112" fmla="*/ 820 w 891"/>
                <a:gd name="T113" fmla="*/ 653 h 792"/>
                <a:gd name="T114" fmla="*/ 776 w 891"/>
                <a:gd name="T115" fmla="*/ 695 h 792"/>
                <a:gd name="T116" fmla="*/ 711 w 891"/>
                <a:gd name="T117" fmla="*/ 742 h 792"/>
                <a:gd name="T118" fmla="*/ 695 w 891"/>
                <a:gd name="T119" fmla="*/ 764 h 792"/>
                <a:gd name="T120" fmla="*/ 675 w 891"/>
                <a:gd name="T121" fmla="*/ 775 h 792"/>
                <a:gd name="T122" fmla="*/ 548 w 891"/>
                <a:gd name="T123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1" h="792">
                  <a:moveTo>
                    <a:pt x="435" y="792"/>
                  </a:moveTo>
                  <a:lnTo>
                    <a:pt x="435" y="792"/>
                  </a:lnTo>
                  <a:lnTo>
                    <a:pt x="370" y="791"/>
                  </a:lnTo>
                  <a:lnTo>
                    <a:pt x="334" y="790"/>
                  </a:lnTo>
                  <a:lnTo>
                    <a:pt x="298" y="787"/>
                  </a:lnTo>
                  <a:lnTo>
                    <a:pt x="266" y="783"/>
                  </a:lnTo>
                  <a:lnTo>
                    <a:pt x="237" y="778"/>
                  </a:lnTo>
                  <a:lnTo>
                    <a:pt x="228" y="775"/>
                  </a:lnTo>
                  <a:lnTo>
                    <a:pt x="220" y="772"/>
                  </a:lnTo>
                  <a:lnTo>
                    <a:pt x="213" y="768"/>
                  </a:lnTo>
                  <a:lnTo>
                    <a:pt x="212" y="764"/>
                  </a:lnTo>
                  <a:lnTo>
                    <a:pt x="212" y="764"/>
                  </a:lnTo>
                  <a:lnTo>
                    <a:pt x="209" y="756"/>
                  </a:lnTo>
                  <a:lnTo>
                    <a:pt x="205" y="749"/>
                  </a:lnTo>
                  <a:lnTo>
                    <a:pt x="198" y="741"/>
                  </a:lnTo>
                  <a:lnTo>
                    <a:pt x="190" y="734"/>
                  </a:lnTo>
                  <a:lnTo>
                    <a:pt x="164" y="717"/>
                  </a:lnTo>
                  <a:lnTo>
                    <a:pt x="129" y="695"/>
                  </a:lnTo>
                  <a:lnTo>
                    <a:pt x="129" y="695"/>
                  </a:lnTo>
                  <a:lnTo>
                    <a:pt x="110" y="683"/>
                  </a:lnTo>
                  <a:lnTo>
                    <a:pt x="95" y="669"/>
                  </a:lnTo>
                  <a:lnTo>
                    <a:pt x="82" y="657"/>
                  </a:lnTo>
                  <a:lnTo>
                    <a:pt x="72" y="643"/>
                  </a:lnTo>
                  <a:lnTo>
                    <a:pt x="65" y="631"/>
                  </a:lnTo>
                  <a:lnTo>
                    <a:pt x="60" y="619"/>
                  </a:lnTo>
                  <a:lnTo>
                    <a:pt x="57" y="608"/>
                  </a:lnTo>
                  <a:lnTo>
                    <a:pt x="56" y="597"/>
                  </a:lnTo>
                  <a:lnTo>
                    <a:pt x="56" y="597"/>
                  </a:lnTo>
                  <a:lnTo>
                    <a:pt x="57" y="589"/>
                  </a:lnTo>
                  <a:lnTo>
                    <a:pt x="59" y="581"/>
                  </a:lnTo>
                  <a:lnTo>
                    <a:pt x="61" y="566"/>
                  </a:lnTo>
                  <a:lnTo>
                    <a:pt x="61" y="560"/>
                  </a:lnTo>
                  <a:lnTo>
                    <a:pt x="59" y="554"/>
                  </a:lnTo>
                  <a:lnTo>
                    <a:pt x="55" y="549"/>
                  </a:lnTo>
                  <a:lnTo>
                    <a:pt x="45" y="545"/>
                  </a:lnTo>
                  <a:lnTo>
                    <a:pt x="45" y="545"/>
                  </a:lnTo>
                  <a:lnTo>
                    <a:pt x="36" y="541"/>
                  </a:lnTo>
                  <a:lnTo>
                    <a:pt x="30" y="537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9" y="524"/>
                  </a:lnTo>
                  <a:lnTo>
                    <a:pt x="33" y="522"/>
                  </a:lnTo>
                  <a:lnTo>
                    <a:pt x="40" y="518"/>
                  </a:lnTo>
                  <a:lnTo>
                    <a:pt x="48" y="513"/>
                  </a:lnTo>
                  <a:lnTo>
                    <a:pt x="48" y="513"/>
                  </a:lnTo>
                  <a:lnTo>
                    <a:pt x="55" y="511"/>
                  </a:lnTo>
                  <a:lnTo>
                    <a:pt x="59" y="505"/>
                  </a:lnTo>
                  <a:lnTo>
                    <a:pt x="61" y="501"/>
                  </a:lnTo>
                  <a:lnTo>
                    <a:pt x="61" y="496"/>
                  </a:lnTo>
                  <a:lnTo>
                    <a:pt x="59" y="482"/>
                  </a:lnTo>
                  <a:lnTo>
                    <a:pt x="57" y="474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7" y="457"/>
                  </a:lnTo>
                  <a:lnTo>
                    <a:pt x="60" y="450"/>
                  </a:lnTo>
                  <a:lnTo>
                    <a:pt x="65" y="442"/>
                  </a:lnTo>
                  <a:lnTo>
                    <a:pt x="65" y="439"/>
                  </a:lnTo>
                  <a:lnTo>
                    <a:pt x="64" y="436"/>
                  </a:lnTo>
                  <a:lnTo>
                    <a:pt x="59" y="435"/>
                  </a:lnTo>
                  <a:lnTo>
                    <a:pt x="48" y="435"/>
                  </a:lnTo>
                  <a:lnTo>
                    <a:pt x="48" y="435"/>
                  </a:lnTo>
                  <a:lnTo>
                    <a:pt x="36" y="432"/>
                  </a:lnTo>
                  <a:lnTo>
                    <a:pt x="28" y="430"/>
                  </a:lnTo>
                  <a:lnTo>
                    <a:pt x="23" y="425"/>
                  </a:lnTo>
                  <a:lnTo>
                    <a:pt x="22" y="420"/>
                  </a:lnTo>
                  <a:lnTo>
                    <a:pt x="23" y="415"/>
                  </a:lnTo>
                  <a:lnTo>
                    <a:pt x="28" y="409"/>
                  </a:lnTo>
                  <a:lnTo>
                    <a:pt x="34" y="405"/>
                  </a:lnTo>
                  <a:lnTo>
                    <a:pt x="42" y="401"/>
                  </a:lnTo>
                  <a:lnTo>
                    <a:pt x="42" y="401"/>
                  </a:lnTo>
                  <a:lnTo>
                    <a:pt x="51" y="397"/>
                  </a:lnTo>
                  <a:lnTo>
                    <a:pt x="56" y="393"/>
                  </a:lnTo>
                  <a:lnTo>
                    <a:pt x="59" y="389"/>
                  </a:lnTo>
                  <a:lnTo>
                    <a:pt x="59" y="384"/>
                  </a:lnTo>
                  <a:lnTo>
                    <a:pt x="56" y="371"/>
                  </a:lnTo>
                  <a:lnTo>
                    <a:pt x="55" y="365"/>
                  </a:lnTo>
                  <a:lnTo>
                    <a:pt x="55" y="356"/>
                  </a:lnTo>
                  <a:lnTo>
                    <a:pt x="55" y="356"/>
                  </a:lnTo>
                  <a:lnTo>
                    <a:pt x="55" y="350"/>
                  </a:lnTo>
                  <a:lnTo>
                    <a:pt x="56" y="343"/>
                  </a:lnTo>
                  <a:lnTo>
                    <a:pt x="59" y="332"/>
                  </a:lnTo>
                  <a:lnTo>
                    <a:pt x="59" y="328"/>
                  </a:lnTo>
                  <a:lnTo>
                    <a:pt x="57" y="324"/>
                  </a:lnTo>
                  <a:lnTo>
                    <a:pt x="53" y="320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37" y="314"/>
                  </a:lnTo>
                  <a:lnTo>
                    <a:pt x="32" y="310"/>
                  </a:lnTo>
                  <a:lnTo>
                    <a:pt x="29" y="305"/>
                  </a:lnTo>
                  <a:lnTo>
                    <a:pt x="29" y="301"/>
                  </a:lnTo>
                  <a:lnTo>
                    <a:pt x="30" y="296"/>
                  </a:lnTo>
                  <a:lnTo>
                    <a:pt x="36" y="291"/>
                  </a:lnTo>
                  <a:lnTo>
                    <a:pt x="42" y="287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60" y="281"/>
                  </a:lnTo>
                  <a:lnTo>
                    <a:pt x="65" y="278"/>
                  </a:lnTo>
                  <a:lnTo>
                    <a:pt x="68" y="275"/>
                  </a:lnTo>
                  <a:lnTo>
                    <a:pt x="68" y="271"/>
                  </a:lnTo>
                  <a:lnTo>
                    <a:pt x="64" y="262"/>
                  </a:lnTo>
                  <a:lnTo>
                    <a:pt x="63" y="256"/>
                  </a:lnTo>
                  <a:lnTo>
                    <a:pt x="61" y="251"/>
                  </a:lnTo>
                  <a:lnTo>
                    <a:pt x="61" y="251"/>
                  </a:lnTo>
                  <a:lnTo>
                    <a:pt x="61" y="245"/>
                  </a:lnTo>
                  <a:lnTo>
                    <a:pt x="63" y="239"/>
                  </a:lnTo>
                  <a:lnTo>
                    <a:pt x="68" y="228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0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59" y="214"/>
                  </a:lnTo>
                  <a:lnTo>
                    <a:pt x="53" y="213"/>
                  </a:lnTo>
                  <a:lnTo>
                    <a:pt x="46" y="210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30" y="198"/>
                  </a:lnTo>
                  <a:lnTo>
                    <a:pt x="28" y="193"/>
                  </a:lnTo>
                  <a:lnTo>
                    <a:pt x="25" y="187"/>
                  </a:lnTo>
                  <a:lnTo>
                    <a:pt x="0" y="0"/>
                  </a:lnTo>
                  <a:lnTo>
                    <a:pt x="891" y="0"/>
                  </a:lnTo>
                  <a:lnTo>
                    <a:pt x="874" y="140"/>
                  </a:lnTo>
                  <a:lnTo>
                    <a:pt x="874" y="140"/>
                  </a:lnTo>
                  <a:lnTo>
                    <a:pt x="873" y="147"/>
                  </a:lnTo>
                  <a:lnTo>
                    <a:pt x="870" y="152"/>
                  </a:lnTo>
                  <a:lnTo>
                    <a:pt x="864" y="157"/>
                  </a:lnTo>
                  <a:lnTo>
                    <a:pt x="859" y="161"/>
                  </a:lnTo>
                  <a:lnTo>
                    <a:pt x="854" y="164"/>
                  </a:lnTo>
                  <a:lnTo>
                    <a:pt x="847" y="167"/>
                  </a:lnTo>
                  <a:lnTo>
                    <a:pt x="840" y="168"/>
                  </a:lnTo>
                  <a:lnTo>
                    <a:pt x="835" y="168"/>
                  </a:lnTo>
                  <a:lnTo>
                    <a:pt x="835" y="168"/>
                  </a:lnTo>
                  <a:lnTo>
                    <a:pt x="831" y="170"/>
                  </a:lnTo>
                  <a:lnTo>
                    <a:pt x="829" y="172"/>
                  </a:lnTo>
                  <a:lnTo>
                    <a:pt x="829" y="176"/>
                  </a:lnTo>
                  <a:lnTo>
                    <a:pt x="832" y="180"/>
                  </a:lnTo>
                  <a:lnTo>
                    <a:pt x="837" y="193"/>
                  </a:lnTo>
                  <a:lnTo>
                    <a:pt x="839" y="198"/>
                  </a:lnTo>
                  <a:lnTo>
                    <a:pt x="839" y="205"/>
                  </a:lnTo>
                  <a:lnTo>
                    <a:pt x="839" y="205"/>
                  </a:lnTo>
                  <a:lnTo>
                    <a:pt x="837" y="210"/>
                  </a:lnTo>
                  <a:lnTo>
                    <a:pt x="835" y="216"/>
                  </a:lnTo>
                  <a:lnTo>
                    <a:pt x="832" y="224"/>
                  </a:lnTo>
                  <a:lnTo>
                    <a:pt x="832" y="228"/>
                  </a:lnTo>
                  <a:lnTo>
                    <a:pt x="833" y="232"/>
                  </a:lnTo>
                  <a:lnTo>
                    <a:pt x="839" y="235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58" y="240"/>
                  </a:lnTo>
                  <a:lnTo>
                    <a:pt x="864" y="244"/>
                  </a:lnTo>
                  <a:lnTo>
                    <a:pt x="868" y="249"/>
                  </a:lnTo>
                  <a:lnTo>
                    <a:pt x="871" y="254"/>
                  </a:lnTo>
                  <a:lnTo>
                    <a:pt x="870" y="259"/>
                  </a:lnTo>
                  <a:lnTo>
                    <a:pt x="867" y="263"/>
                  </a:lnTo>
                  <a:lnTo>
                    <a:pt x="862" y="267"/>
                  </a:lnTo>
                  <a:lnTo>
                    <a:pt x="854" y="271"/>
                  </a:lnTo>
                  <a:lnTo>
                    <a:pt x="854" y="271"/>
                  </a:lnTo>
                  <a:lnTo>
                    <a:pt x="847" y="274"/>
                  </a:lnTo>
                  <a:lnTo>
                    <a:pt x="843" y="277"/>
                  </a:lnTo>
                  <a:lnTo>
                    <a:pt x="841" y="281"/>
                  </a:lnTo>
                  <a:lnTo>
                    <a:pt x="840" y="286"/>
                  </a:lnTo>
                  <a:lnTo>
                    <a:pt x="843" y="297"/>
                  </a:lnTo>
                  <a:lnTo>
                    <a:pt x="844" y="304"/>
                  </a:lnTo>
                  <a:lnTo>
                    <a:pt x="845" y="310"/>
                  </a:lnTo>
                  <a:lnTo>
                    <a:pt x="845" y="310"/>
                  </a:lnTo>
                  <a:lnTo>
                    <a:pt x="844" y="317"/>
                  </a:lnTo>
                  <a:lnTo>
                    <a:pt x="843" y="324"/>
                  </a:lnTo>
                  <a:lnTo>
                    <a:pt x="841" y="336"/>
                  </a:lnTo>
                  <a:lnTo>
                    <a:pt x="841" y="342"/>
                  </a:lnTo>
                  <a:lnTo>
                    <a:pt x="844" y="347"/>
                  </a:lnTo>
                  <a:lnTo>
                    <a:pt x="848" y="351"/>
                  </a:lnTo>
                  <a:lnTo>
                    <a:pt x="856" y="355"/>
                  </a:lnTo>
                  <a:lnTo>
                    <a:pt x="856" y="355"/>
                  </a:lnTo>
                  <a:lnTo>
                    <a:pt x="866" y="359"/>
                  </a:lnTo>
                  <a:lnTo>
                    <a:pt x="873" y="363"/>
                  </a:lnTo>
                  <a:lnTo>
                    <a:pt x="877" y="369"/>
                  </a:lnTo>
                  <a:lnTo>
                    <a:pt x="878" y="374"/>
                  </a:lnTo>
                  <a:lnTo>
                    <a:pt x="877" y="378"/>
                  </a:lnTo>
                  <a:lnTo>
                    <a:pt x="871" y="384"/>
                  </a:lnTo>
                  <a:lnTo>
                    <a:pt x="863" y="386"/>
                  </a:lnTo>
                  <a:lnTo>
                    <a:pt x="852" y="388"/>
                  </a:lnTo>
                  <a:lnTo>
                    <a:pt x="852" y="388"/>
                  </a:lnTo>
                  <a:lnTo>
                    <a:pt x="841" y="389"/>
                  </a:lnTo>
                  <a:lnTo>
                    <a:pt x="836" y="390"/>
                  </a:lnTo>
                  <a:lnTo>
                    <a:pt x="833" y="392"/>
                  </a:lnTo>
                  <a:lnTo>
                    <a:pt x="835" y="396"/>
                  </a:lnTo>
                  <a:lnTo>
                    <a:pt x="840" y="404"/>
                  </a:lnTo>
                  <a:lnTo>
                    <a:pt x="843" y="411"/>
                  </a:lnTo>
                  <a:lnTo>
                    <a:pt x="843" y="419"/>
                  </a:lnTo>
                  <a:lnTo>
                    <a:pt x="843" y="419"/>
                  </a:lnTo>
                  <a:lnTo>
                    <a:pt x="843" y="428"/>
                  </a:lnTo>
                  <a:lnTo>
                    <a:pt x="841" y="43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40" y="459"/>
                  </a:lnTo>
                  <a:lnTo>
                    <a:pt x="844" y="463"/>
                  </a:lnTo>
                  <a:lnTo>
                    <a:pt x="852" y="467"/>
                  </a:lnTo>
                  <a:lnTo>
                    <a:pt x="852" y="467"/>
                  </a:lnTo>
                  <a:lnTo>
                    <a:pt x="860" y="472"/>
                  </a:lnTo>
                  <a:lnTo>
                    <a:pt x="867" y="474"/>
                  </a:lnTo>
                  <a:lnTo>
                    <a:pt x="871" y="478"/>
                  </a:lnTo>
                  <a:lnTo>
                    <a:pt x="873" y="482"/>
                  </a:lnTo>
                  <a:lnTo>
                    <a:pt x="873" y="486"/>
                  </a:lnTo>
                  <a:lnTo>
                    <a:pt x="870" y="490"/>
                  </a:lnTo>
                  <a:lnTo>
                    <a:pt x="863" y="495"/>
                  </a:lnTo>
                  <a:lnTo>
                    <a:pt x="854" y="499"/>
                  </a:lnTo>
                  <a:lnTo>
                    <a:pt x="854" y="499"/>
                  </a:lnTo>
                  <a:lnTo>
                    <a:pt x="845" y="503"/>
                  </a:lnTo>
                  <a:lnTo>
                    <a:pt x="840" y="508"/>
                  </a:lnTo>
                  <a:lnTo>
                    <a:pt x="839" y="513"/>
                  </a:lnTo>
                  <a:lnTo>
                    <a:pt x="837" y="520"/>
                  </a:lnTo>
                  <a:lnTo>
                    <a:pt x="841" y="535"/>
                  </a:lnTo>
                  <a:lnTo>
                    <a:pt x="843" y="543"/>
                  </a:lnTo>
                  <a:lnTo>
                    <a:pt x="843" y="551"/>
                  </a:lnTo>
                  <a:lnTo>
                    <a:pt x="843" y="551"/>
                  </a:lnTo>
                  <a:lnTo>
                    <a:pt x="844" y="554"/>
                  </a:lnTo>
                  <a:lnTo>
                    <a:pt x="845" y="557"/>
                  </a:lnTo>
                  <a:lnTo>
                    <a:pt x="852" y="564"/>
                  </a:lnTo>
                  <a:lnTo>
                    <a:pt x="855" y="568"/>
                  </a:lnTo>
                  <a:lnTo>
                    <a:pt x="858" y="572"/>
                  </a:lnTo>
                  <a:lnTo>
                    <a:pt x="859" y="576"/>
                  </a:lnTo>
                  <a:lnTo>
                    <a:pt x="859" y="581"/>
                  </a:lnTo>
                  <a:lnTo>
                    <a:pt x="859" y="581"/>
                  </a:lnTo>
                  <a:lnTo>
                    <a:pt x="856" y="595"/>
                  </a:lnTo>
                  <a:lnTo>
                    <a:pt x="850" y="610"/>
                  </a:lnTo>
                  <a:lnTo>
                    <a:pt x="841" y="625"/>
                  </a:lnTo>
                  <a:lnTo>
                    <a:pt x="832" y="638"/>
                  </a:lnTo>
                  <a:lnTo>
                    <a:pt x="820" y="653"/>
                  </a:lnTo>
                  <a:lnTo>
                    <a:pt x="806" y="668"/>
                  </a:lnTo>
                  <a:lnTo>
                    <a:pt x="793" y="681"/>
                  </a:lnTo>
                  <a:lnTo>
                    <a:pt x="776" y="695"/>
                  </a:lnTo>
                  <a:lnTo>
                    <a:pt x="776" y="695"/>
                  </a:lnTo>
                  <a:lnTo>
                    <a:pt x="761" y="707"/>
                  </a:lnTo>
                  <a:lnTo>
                    <a:pt x="747" y="718"/>
                  </a:lnTo>
                  <a:lnTo>
                    <a:pt x="722" y="734"/>
                  </a:lnTo>
                  <a:lnTo>
                    <a:pt x="711" y="742"/>
                  </a:lnTo>
                  <a:lnTo>
                    <a:pt x="703" y="749"/>
                  </a:lnTo>
                  <a:lnTo>
                    <a:pt x="698" y="756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4" y="765"/>
                  </a:lnTo>
                  <a:lnTo>
                    <a:pt x="692" y="768"/>
                  </a:lnTo>
                  <a:lnTo>
                    <a:pt x="686" y="772"/>
                  </a:lnTo>
                  <a:lnTo>
                    <a:pt x="675" y="775"/>
                  </a:lnTo>
                  <a:lnTo>
                    <a:pt x="663" y="778"/>
                  </a:lnTo>
                  <a:lnTo>
                    <a:pt x="629" y="783"/>
                  </a:lnTo>
                  <a:lnTo>
                    <a:pt x="590" y="787"/>
                  </a:lnTo>
                  <a:lnTo>
                    <a:pt x="548" y="790"/>
                  </a:lnTo>
                  <a:lnTo>
                    <a:pt x="504" y="791"/>
                  </a:lnTo>
                  <a:lnTo>
                    <a:pt x="435" y="792"/>
                  </a:lnTo>
                  <a:lnTo>
                    <a:pt x="435" y="792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2446338" y="5083175"/>
              <a:ext cx="400050" cy="1257300"/>
            </a:xfrm>
            <a:custGeom>
              <a:avLst/>
              <a:gdLst>
                <a:gd name="T0" fmla="*/ 92 w 252"/>
                <a:gd name="T1" fmla="*/ 790 h 792"/>
                <a:gd name="T2" fmla="*/ 59 w 252"/>
                <a:gd name="T3" fmla="*/ 772 h 792"/>
                <a:gd name="T4" fmla="*/ 55 w 252"/>
                <a:gd name="T5" fmla="*/ 749 h 792"/>
                <a:gd name="T6" fmla="*/ 33 w 252"/>
                <a:gd name="T7" fmla="*/ 695 h 792"/>
                <a:gd name="T8" fmla="*/ 14 w 252"/>
                <a:gd name="T9" fmla="*/ 619 h 792"/>
                <a:gd name="T10" fmla="*/ 14 w 252"/>
                <a:gd name="T11" fmla="*/ 566 h 792"/>
                <a:gd name="T12" fmla="*/ 10 w 252"/>
                <a:gd name="T13" fmla="*/ 545 h 792"/>
                <a:gd name="T14" fmla="*/ 10 w 252"/>
                <a:gd name="T15" fmla="*/ 513 h 792"/>
                <a:gd name="T16" fmla="*/ 14 w 252"/>
                <a:gd name="T17" fmla="*/ 496 h 792"/>
                <a:gd name="T18" fmla="*/ 14 w 252"/>
                <a:gd name="T19" fmla="*/ 450 h 792"/>
                <a:gd name="T20" fmla="*/ 13 w 252"/>
                <a:gd name="T21" fmla="*/ 435 h 792"/>
                <a:gd name="T22" fmla="*/ 4 w 252"/>
                <a:gd name="T23" fmla="*/ 430 h 792"/>
                <a:gd name="T24" fmla="*/ 6 w 252"/>
                <a:gd name="T25" fmla="*/ 405 h 792"/>
                <a:gd name="T26" fmla="*/ 13 w 252"/>
                <a:gd name="T27" fmla="*/ 393 h 792"/>
                <a:gd name="T28" fmla="*/ 13 w 252"/>
                <a:gd name="T29" fmla="*/ 332 h 792"/>
                <a:gd name="T30" fmla="*/ 10 w 252"/>
                <a:gd name="T31" fmla="*/ 317 h 792"/>
                <a:gd name="T32" fmla="*/ 6 w 252"/>
                <a:gd name="T33" fmla="*/ 291 h 792"/>
                <a:gd name="T34" fmla="*/ 14 w 252"/>
                <a:gd name="T35" fmla="*/ 281 h 792"/>
                <a:gd name="T36" fmla="*/ 14 w 252"/>
                <a:gd name="T37" fmla="*/ 251 h 792"/>
                <a:gd name="T38" fmla="*/ 17 w 252"/>
                <a:gd name="T39" fmla="*/ 216 h 792"/>
                <a:gd name="T40" fmla="*/ 7 w 252"/>
                <a:gd name="T41" fmla="*/ 207 h 792"/>
                <a:gd name="T42" fmla="*/ 4 w 252"/>
                <a:gd name="T43" fmla="*/ 174 h 792"/>
                <a:gd name="T44" fmla="*/ 7 w 252"/>
                <a:gd name="T45" fmla="*/ 133 h 792"/>
                <a:gd name="T46" fmla="*/ 7 w 252"/>
                <a:gd name="T47" fmla="*/ 65 h 792"/>
                <a:gd name="T48" fmla="*/ 252 w 252"/>
                <a:gd name="T49" fmla="*/ 0 h 792"/>
                <a:gd name="T50" fmla="*/ 250 w 252"/>
                <a:gd name="T51" fmla="*/ 34 h 792"/>
                <a:gd name="T52" fmla="*/ 244 w 252"/>
                <a:gd name="T53" fmla="*/ 87 h 792"/>
                <a:gd name="T54" fmla="*/ 247 w 252"/>
                <a:gd name="T55" fmla="*/ 140 h 792"/>
                <a:gd name="T56" fmla="*/ 240 w 252"/>
                <a:gd name="T57" fmla="*/ 167 h 792"/>
                <a:gd name="T58" fmla="*/ 235 w 252"/>
                <a:gd name="T59" fmla="*/ 172 h 792"/>
                <a:gd name="T60" fmla="*/ 237 w 252"/>
                <a:gd name="T61" fmla="*/ 205 h 792"/>
                <a:gd name="T62" fmla="*/ 240 w 252"/>
                <a:gd name="T63" fmla="*/ 237 h 792"/>
                <a:gd name="T64" fmla="*/ 247 w 252"/>
                <a:gd name="T65" fmla="*/ 254 h 792"/>
                <a:gd name="T66" fmla="*/ 241 w 252"/>
                <a:gd name="T67" fmla="*/ 271 h 792"/>
                <a:gd name="T68" fmla="*/ 239 w 252"/>
                <a:gd name="T69" fmla="*/ 310 h 792"/>
                <a:gd name="T70" fmla="*/ 240 w 252"/>
                <a:gd name="T71" fmla="*/ 351 h 792"/>
                <a:gd name="T72" fmla="*/ 247 w 252"/>
                <a:gd name="T73" fmla="*/ 363 h 792"/>
                <a:gd name="T74" fmla="*/ 244 w 252"/>
                <a:gd name="T75" fmla="*/ 386 h 792"/>
                <a:gd name="T76" fmla="*/ 236 w 252"/>
                <a:gd name="T77" fmla="*/ 390 h 792"/>
                <a:gd name="T78" fmla="*/ 239 w 252"/>
                <a:gd name="T79" fmla="*/ 419 h 792"/>
                <a:gd name="T80" fmla="*/ 237 w 252"/>
                <a:gd name="T81" fmla="*/ 459 h 792"/>
                <a:gd name="T82" fmla="*/ 245 w 252"/>
                <a:gd name="T83" fmla="*/ 474 h 792"/>
                <a:gd name="T84" fmla="*/ 241 w 252"/>
                <a:gd name="T85" fmla="*/ 499 h 792"/>
                <a:gd name="T86" fmla="*/ 237 w 252"/>
                <a:gd name="T87" fmla="*/ 535 h 792"/>
                <a:gd name="T88" fmla="*/ 241 w 252"/>
                <a:gd name="T89" fmla="*/ 564 h 792"/>
                <a:gd name="T90" fmla="*/ 240 w 252"/>
                <a:gd name="T91" fmla="*/ 610 h 792"/>
                <a:gd name="T92" fmla="*/ 220 w 252"/>
                <a:gd name="T93" fmla="*/ 695 h 792"/>
                <a:gd name="T94" fmla="*/ 197 w 252"/>
                <a:gd name="T95" fmla="*/ 756 h 792"/>
                <a:gd name="T96" fmla="*/ 193 w 252"/>
                <a:gd name="T97" fmla="*/ 772 h 792"/>
                <a:gd name="T98" fmla="*/ 166 w 252"/>
                <a:gd name="T99" fmla="*/ 787 h 792"/>
                <a:gd name="T100" fmla="*/ 121 w 252"/>
                <a:gd name="T101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792">
                  <a:moveTo>
                    <a:pt x="121" y="792"/>
                  </a:moveTo>
                  <a:lnTo>
                    <a:pt x="121" y="792"/>
                  </a:lnTo>
                  <a:lnTo>
                    <a:pt x="103" y="791"/>
                  </a:lnTo>
                  <a:lnTo>
                    <a:pt x="92" y="790"/>
                  </a:lnTo>
                  <a:lnTo>
                    <a:pt x="82" y="787"/>
                  </a:lnTo>
                  <a:lnTo>
                    <a:pt x="72" y="783"/>
                  </a:lnTo>
                  <a:lnTo>
                    <a:pt x="64" y="778"/>
                  </a:lnTo>
                  <a:lnTo>
                    <a:pt x="59" y="772"/>
                  </a:lnTo>
                  <a:lnTo>
                    <a:pt x="57" y="768"/>
                  </a:lnTo>
                  <a:lnTo>
                    <a:pt x="57" y="764"/>
                  </a:lnTo>
                  <a:lnTo>
                    <a:pt x="57" y="764"/>
                  </a:lnTo>
                  <a:lnTo>
                    <a:pt x="55" y="749"/>
                  </a:lnTo>
                  <a:lnTo>
                    <a:pt x="50" y="734"/>
                  </a:lnTo>
                  <a:lnTo>
                    <a:pt x="44" y="717"/>
                  </a:lnTo>
                  <a:lnTo>
                    <a:pt x="33" y="695"/>
                  </a:lnTo>
                  <a:lnTo>
                    <a:pt x="33" y="695"/>
                  </a:lnTo>
                  <a:lnTo>
                    <a:pt x="27" y="683"/>
                  </a:lnTo>
                  <a:lnTo>
                    <a:pt x="23" y="669"/>
                  </a:lnTo>
                  <a:lnTo>
                    <a:pt x="17" y="643"/>
                  </a:lnTo>
                  <a:lnTo>
                    <a:pt x="14" y="619"/>
                  </a:lnTo>
                  <a:lnTo>
                    <a:pt x="13" y="597"/>
                  </a:lnTo>
                  <a:lnTo>
                    <a:pt x="13" y="597"/>
                  </a:lnTo>
                  <a:lnTo>
                    <a:pt x="13" y="581"/>
                  </a:lnTo>
                  <a:lnTo>
                    <a:pt x="14" y="566"/>
                  </a:lnTo>
                  <a:lnTo>
                    <a:pt x="13" y="554"/>
                  </a:lnTo>
                  <a:lnTo>
                    <a:pt x="11" y="549"/>
                  </a:lnTo>
                  <a:lnTo>
                    <a:pt x="10" y="545"/>
                  </a:lnTo>
                  <a:lnTo>
                    <a:pt x="10" y="545"/>
                  </a:lnTo>
                  <a:lnTo>
                    <a:pt x="4" y="537"/>
                  </a:lnTo>
                  <a:lnTo>
                    <a:pt x="4" y="528"/>
                  </a:lnTo>
                  <a:lnTo>
                    <a:pt x="6" y="522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4" y="496"/>
                  </a:lnTo>
                  <a:lnTo>
                    <a:pt x="13" y="482"/>
                  </a:lnTo>
                  <a:lnTo>
                    <a:pt x="13" y="465"/>
                  </a:lnTo>
                  <a:lnTo>
                    <a:pt x="13" y="465"/>
                  </a:lnTo>
                  <a:lnTo>
                    <a:pt x="14" y="450"/>
                  </a:lnTo>
                  <a:lnTo>
                    <a:pt x="15" y="442"/>
                  </a:lnTo>
                  <a:lnTo>
                    <a:pt x="15" y="439"/>
                  </a:lnTo>
                  <a:lnTo>
                    <a:pt x="14" y="436"/>
                  </a:lnTo>
                  <a:lnTo>
                    <a:pt x="13" y="435"/>
                  </a:lnTo>
                  <a:lnTo>
                    <a:pt x="10" y="435"/>
                  </a:lnTo>
                  <a:lnTo>
                    <a:pt x="10" y="435"/>
                  </a:lnTo>
                  <a:lnTo>
                    <a:pt x="7" y="432"/>
                  </a:lnTo>
                  <a:lnTo>
                    <a:pt x="4" y="430"/>
                  </a:lnTo>
                  <a:lnTo>
                    <a:pt x="3" y="425"/>
                  </a:lnTo>
                  <a:lnTo>
                    <a:pt x="3" y="420"/>
                  </a:lnTo>
                  <a:lnTo>
                    <a:pt x="4" y="409"/>
                  </a:lnTo>
                  <a:lnTo>
                    <a:pt x="6" y="405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11" y="397"/>
                  </a:lnTo>
                  <a:lnTo>
                    <a:pt x="13" y="393"/>
                  </a:lnTo>
                  <a:lnTo>
                    <a:pt x="13" y="384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3" y="332"/>
                  </a:lnTo>
                  <a:lnTo>
                    <a:pt x="13" y="324"/>
                  </a:lnTo>
                  <a:lnTo>
                    <a:pt x="11" y="320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7" y="314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6" y="291"/>
                  </a:lnTo>
                  <a:lnTo>
                    <a:pt x="9" y="287"/>
                  </a:lnTo>
                  <a:lnTo>
                    <a:pt x="11" y="283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5" y="278"/>
                  </a:lnTo>
                  <a:lnTo>
                    <a:pt x="15" y="27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39"/>
                  </a:lnTo>
                  <a:lnTo>
                    <a:pt x="15" y="228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11" y="213"/>
                  </a:lnTo>
                  <a:lnTo>
                    <a:pt x="7" y="207"/>
                  </a:lnTo>
                  <a:lnTo>
                    <a:pt x="4" y="198"/>
                  </a:lnTo>
                  <a:lnTo>
                    <a:pt x="3" y="187"/>
                  </a:lnTo>
                  <a:lnTo>
                    <a:pt x="3" y="187"/>
                  </a:lnTo>
                  <a:lnTo>
                    <a:pt x="4" y="174"/>
                  </a:lnTo>
                  <a:lnTo>
                    <a:pt x="6" y="163"/>
                  </a:lnTo>
                  <a:lnTo>
                    <a:pt x="7" y="149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9" y="96"/>
                  </a:lnTo>
                  <a:lnTo>
                    <a:pt x="7" y="80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" y="34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21"/>
                  </a:lnTo>
                  <a:lnTo>
                    <a:pt x="251" y="27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5" y="46"/>
                  </a:lnTo>
                  <a:lnTo>
                    <a:pt x="244" y="59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4" y="103"/>
                  </a:lnTo>
                  <a:lnTo>
                    <a:pt x="245" y="115"/>
                  </a:lnTo>
                  <a:lnTo>
                    <a:pt x="247" y="128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7" y="152"/>
                  </a:lnTo>
                  <a:lnTo>
                    <a:pt x="243" y="161"/>
                  </a:lnTo>
                  <a:lnTo>
                    <a:pt x="240" y="167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35" y="172"/>
                  </a:lnTo>
                  <a:lnTo>
                    <a:pt x="235" y="180"/>
                  </a:lnTo>
                  <a:lnTo>
                    <a:pt x="236" y="193"/>
                  </a:lnTo>
                  <a:lnTo>
                    <a:pt x="237" y="205"/>
                  </a:lnTo>
                  <a:lnTo>
                    <a:pt x="237" y="205"/>
                  </a:lnTo>
                  <a:lnTo>
                    <a:pt x="235" y="224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40" y="237"/>
                  </a:lnTo>
                  <a:lnTo>
                    <a:pt x="240" y="237"/>
                  </a:lnTo>
                  <a:lnTo>
                    <a:pt x="243" y="240"/>
                  </a:lnTo>
                  <a:lnTo>
                    <a:pt x="244" y="244"/>
                  </a:lnTo>
                  <a:lnTo>
                    <a:pt x="247" y="254"/>
                  </a:lnTo>
                  <a:lnTo>
                    <a:pt x="245" y="263"/>
                  </a:lnTo>
                  <a:lnTo>
                    <a:pt x="244" y="267"/>
                  </a:lnTo>
                  <a:lnTo>
                    <a:pt x="241" y="271"/>
                  </a:lnTo>
                  <a:lnTo>
                    <a:pt x="241" y="271"/>
                  </a:lnTo>
                  <a:lnTo>
                    <a:pt x="240" y="274"/>
                  </a:lnTo>
                  <a:lnTo>
                    <a:pt x="239" y="277"/>
                  </a:lnTo>
                  <a:lnTo>
                    <a:pt x="237" y="286"/>
                  </a:lnTo>
                  <a:lnTo>
                    <a:pt x="239" y="310"/>
                  </a:lnTo>
                  <a:lnTo>
                    <a:pt x="239" y="310"/>
                  </a:lnTo>
                  <a:lnTo>
                    <a:pt x="237" y="336"/>
                  </a:lnTo>
                  <a:lnTo>
                    <a:pt x="239" y="347"/>
                  </a:lnTo>
                  <a:lnTo>
                    <a:pt x="240" y="351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5" y="359"/>
                  </a:lnTo>
                  <a:lnTo>
                    <a:pt x="247" y="363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7" y="384"/>
                  </a:lnTo>
                  <a:lnTo>
                    <a:pt x="244" y="386"/>
                  </a:lnTo>
                  <a:lnTo>
                    <a:pt x="241" y="388"/>
                  </a:lnTo>
                  <a:lnTo>
                    <a:pt x="241" y="388"/>
                  </a:lnTo>
                  <a:lnTo>
                    <a:pt x="237" y="389"/>
                  </a:lnTo>
                  <a:lnTo>
                    <a:pt x="236" y="390"/>
                  </a:lnTo>
                  <a:lnTo>
                    <a:pt x="236" y="392"/>
                  </a:lnTo>
                  <a:lnTo>
                    <a:pt x="236" y="396"/>
                  </a:lnTo>
                  <a:lnTo>
                    <a:pt x="237" y="404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35"/>
                  </a:lnTo>
                  <a:lnTo>
                    <a:pt x="237" y="449"/>
                  </a:lnTo>
                  <a:lnTo>
                    <a:pt x="237" y="459"/>
                  </a:lnTo>
                  <a:lnTo>
                    <a:pt x="239" y="463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45" y="474"/>
                  </a:lnTo>
                  <a:lnTo>
                    <a:pt x="247" y="482"/>
                  </a:lnTo>
                  <a:lnTo>
                    <a:pt x="245" y="490"/>
                  </a:lnTo>
                  <a:lnTo>
                    <a:pt x="241" y="499"/>
                  </a:lnTo>
                  <a:lnTo>
                    <a:pt x="241" y="499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37" y="520"/>
                  </a:lnTo>
                  <a:lnTo>
                    <a:pt x="237" y="535"/>
                  </a:lnTo>
                  <a:lnTo>
                    <a:pt x="239" y="551"/>
                  </a:lnTo>
                  <a:lnTo>
                    <a:pt x="239" y="551"/>
                  </a:lnTo>
                  <a:lnTo>
                    <a:pt x="239" y="557"/>
                  </a:lnTo>
                  <a:lnTo>
                    <a:pt x="241" y="564"/>
                  </a:lnTo>
                  <a:lnTo>
                    <a:pt x="243" y="572"/>
                  </a:lnTo>
                  <a:lnTo>
                    <a:pt x="243" y="581"/>
                  </a:lnTo>
                  <a:lnTo>
                    <a:pt x="243" y="581"/>
                  </a:lnTo>
                  <a:lnTo>
                    <a:pt x="240" y="610"/>
                  </a:lnTo>
                  <a:lnTo>
                    <a:pt x="235" y="638"/>
                  </a:lnTo>
                  <a:lnTo>
                    <a:pt x="228" y="668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10" y="718"/>
                  </a:lnTo>
                  <a:lnTo>
                    <a:pt x="204" y="734"/>
                  </a:lnTo>
                  <a:lnTo>
                    <a:pt x="198" y="749"/>
                  </a:lnTo>
                  <a:lnTo>
                    <a:pt x="197" y="756"/>
                  </a:lnTo>
                  <a:lnTo>
                    <a:pt x="195" y="764"/>
                  </a:lnTo>
                  <a:lnTo>
                    <a:pt x="195" y="764"/>
                  </a:lnTo>
                  <a:lnTo>
                    <a:pt x="195" y="768"/>
                  </a:lnTo>
                  <a:lnTo>
                    <a:pt x="193" y="772"/>
                  </a:lnTo>
                  <a:lnTo>
                    <a:pt x="190" y="775"/>
                  </a:lnTo>
                  <a:lnTo>
                    <a:pt x="186" y="778"/>
                  </a:lnTo>
                  <a:lnTo>
                    <a:pt x="176" y="783"/>
                  </a:lnTo>
                  <a:lnTo>
                    <a:pt x="166" y="787"/>
                  </a:lnTo>
                  <a:lnTo>
                    <a:pt x="153" y="790"/>
                  </a:lnTo>
                  <a:lnTo>
                    <a:pt x="141" y="791"/>
                  </a:lnTo>
                  <a:lnTo>
                    <a:pt x="121" y="792"/>
                  </a:lnTo>
                  <a:lnTo>
                    <a:pt x="121" y="792"/>
                  </a:lnTo>
                  <a:close/>
                </a:path>
              </a:pathLst>
            </a:custGeom>
            <a:solidFill>
              <a:srgbClr val="B1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2700338" y="6330950"/>
              <a:ext cx="322263" cy="141288"/>
            </a:xfrm>
            <a:custGeom>
              <a:avLst/>
              <a:gdLst>
                <a:gd name="T0" fmla="*/ 102 w 203"/>
                <a:gd name="T1" fmla="*/ 0 h 89"/>
                <a:gd name="T2" fmla="*/ 102 w 203"/>
                <a:gd name="T3" fmla="*/ 0 h 89"/>
                <a:gd name="T4" fmla="*/ 122 w 203"/>
                <a:gd name="T5" fmla="*/ 1 h 89"/>
                <a:gd name="T6" fmla="*/ 141 w 203"/>
                <a:gd name="T7" fmla="*/ 4 h 89"/>
                <a:gd name="T8" fmla="*/ 159 w 203"/>
                <a:gd name="T9" fmla="*/ 8 h 89"/>
                <a:gd name="T10" fmla="*/ 174 w 203"/>
                <a:gd name="T11" fmla="*/ 13 h 89"/>
                <a:gd name="T12" fmla="*/ 186 w 203"/>
                <a:gd name="T13" fmla="*/ 20 h 89"/>
                <a:gd name="T14" fmla="*/ 195 w 203"/>
                <a:gd name="T15" fmla="*/ 27 h 89"/>
                <a:gd name="T16" fmla="*/ 199 w 203"/>
                <a:gd name="T17" fmla="*/ 31 h 89"/>
                <a:gd name="T18" fmla="*/ 202 w 203"/>
                <a:gd name="T19" fmla="*/ 36 h 89"/>
                <a:gd name="T20" fmla="*/ 203 w 203"/>
                <a:gd name="T21" fmla="*/ 40 h 89"/>
                <a:gd name="T22" fmla="*/ 203 w 203"/>
                <a:gd name="T23" fmla="*/ 44 h 89"/>
                <a:gd name="T24" fmla="*/ 203 w 203"/>
                <a:gd name="T25" fmla="*/ 44 h 89"/>
                <a:gd name="T26" fmla="*/ 203 w 203"/>
                <a:gd name="T27" fmla="*/ 50 h 89"/>
                <a:gd name="T28" fmla="*/ 202 w 203"/>
                <a:gd name="T29" fmla="*/ 54 h 89"/>
                <a:gd name="T30" fmla="*/ 199 w 203"/>
                <a:gd name="T31" fmla="*/ 58 h 89"/>
                <a:gd name="T32" fmla="*/ 195 w 203"/>
                <a:gd name="T33" fmla="*/ 62 h 89"/>
                <a:gd name="T34" fmla="*/ 186 w 203"/>
                <a:gd name="T35" fmla="*/ 70 h 89"/>
                <a:gd name="T36" fmla="*/ 174 w 203"/>
                <a:gd name="T37" fmla="*/ 77 h 89"/>
                <a:gd name="T38" fmla="*/ 159 w 203"/>
                <a:gd name="T39" fmla="*/ 82 h 89"/>
                <a:gd name="T40" fmla="*/ 141 w 203"/>
                <a:gd name="T41" fmla="*/ 86 h 89"/>
                <a:gd name="T42" fmla="*/ 122 w 203"/>
                <a:gd name="T43" fmla="*/ 89 h 89"/>
                <a:gd name="T44" fmla="*/ 102 w 203"/>
                <a:gd name="T45" fmla="*/ 89 h 89"/>
                <a:gd name="T46" fmla="*/ 102 w 203"/>
                <a:gd name="T47" fmla="*/ 89 h 89"/>
                <a:gd name="T48" fmla="*/ 81 w 203"/>
                <a:gd name="T49" fmla="*/ 89 h 89"/>
                <a:gd name="T50" fmla="*/ 62 w 203"/>
                <a:gd name="T51" fmla="*/ 86 h 89"/>
                <a:gd name="T52" fmla="*/ 45 w 203"/>
                <a:gd name="T53" fmla="*/ 82 h 89"/>
                <a:gd name="T54" fmla="*/ 30 w 203"/>
                <a:gd name="T55" fmla="*/ 77 h 89"/>
                <a:gd name="T56" fmla="*/ 18 w 203"/>
                <a:gd name="T57" fmla="*/ 70 h 89"/>
                <a:gd name="T58" fmla="*/ 8 w 203"/>
                <a:gd name="T59" fmla="*/ 62 h 89"/>
                <a:gd name="T60" fmla="*/ 4 w 203"/>
                <a:gd name="T61" fmla="*/ 58 h 89"/>
                <a:gd name="T62" fmla="*/ 2 w 203"/>
                <a:gd name="T63" fmla="*/ 54 h 89"/>
                <a:gd name="T64" fmla="*/ 0 w 203"/>
                <a:gd name="T65" fmla="*/ 50 h 89"/>
                <a:gd name="T66" fmla="*/ 0 w 203"/>
                <a:gd name="T67" fmla="*/ 44 h 89"/>
                <a:gd name="T68" fmla="*/ 0 w 203"/>
                <a:gd name="T69" fmla="*/ 44 h 89"/>
                <a:gd name="T70" fmla="*/ 0 w 203"/>
                <a:gd name="T71" fmla="*/ 40 h 89"/>
                <a:gd name="T72" fmla="*/ 2 w 203"/>
                <a:gd name="T73" fmla="*/ 36 h 89"/>
                <a:gd name="T74" fmla="*/ 4 w 203"/>
                <a:gd name="T75" fmla="*/ 31 h 89"/>
                <a:gd name="T76" fmla="*/ 8 w 203"/>
                <a:gd name="T77" fmla="*/ 27 h 89"/>
                <a:gd name="T78" fmla="*/ 18 w 203"/>
                <a:gd name="T79" fmla="*/ 20 h 89"/>
                <a:gd name="T80" fmla="*/ 30 w 203"/>
                <a:gd name="T81" fmla="*/ 13 h 89"/>
                <a:gd name="T82" fmla="*/ 45 w 203"/>
                <a:gd name="T83" fmla="*/ 8 h 89"/>
                <a:gd name="T84" fmla="*/ 62 w 203"/>
                <a:gd name="T85" fmla="*/ 4 h 89"/>
                <a:gd name="T86" fmla="*/ 81 w 203"/>
                <a:gd name="T87" fmla="*/ 1 h 89"/>
                <a:gd name="T88" fmla="*/ 102 w 203"/>
                <a:gd name="T89" fmla="*/ 0 h 89"/>
                <a:gd name="T90" fmla="*/ 102 w 203"/>
                <a:gd name="T9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89">
                  <a:moveTo>
                    <a:pt x="102" y="0"/>
                  </a:moveTo>
                  <a:lnTo>
                    <a:pt x="102" y="0"/>
                  </a:lnTo>
                  <a:lnTo>
                    <a:pt x="122" y="1"/>
                  </a:lnTo>
                  <a:lnTo>
                    <a:pt x="141" y="4"/>
                  </a:lnTo>
                  <a:lnTo>
                    <a:pt x="159" y="8"/>
                  </a:lnTo>
                  <a:lnTo>
                    <a:pt x="174" y="13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6"/>
                  </a:lnTo>
                  <a:lnTo>
                    <a:pt x="203" y="40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2" y="54"/>
                  </a:lnTo>
                  <a:lnTo>
                    <a:pt x="199" y="58"/>
                  </a:lnTo>
                  <a:lnTo>
                    <a:pt x="195" y="62"/>
                  </a:lnTo>
                  <a:lnTo>
                    <a:pt x="186" y="70"/>
                  </a:lnTo>
                  <a:lnTo>
                    <a:pt x="174" y="77"/>
                  </a:lnTo>
                  <a:lnTo>
                    <a:pt x="159" y="82"/>
                  </a:lnTo>
                  <a:lnTo>
                    <a:pt x="141" y="86"/>
                  </a:lnTo>
                  <a:lnTo>
                    <a:pt x="12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81" y="89"/>
                  </a:lnTo>
                  <a:lnTo>
                    <a:pt x="62" y="86"/>
                  </a:lnTo>
                  <a:lnTo>
                    <a:pt x="45" y="82"/>
                  </a:lnTo>
                  <a:lnTo>
                    <a:pt x="30" y="77"/>
                  </a:lnTo>
                  <a:lnTo>
                    <a:pt x="18" y="70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0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2579688" y="6265863"/>
              <a:ext cx="563563" cy="157163"/>
            </a:xfrm>
            <a:custGeom>
              <a:avLst/>
              <a:gdLst>
                <a:gd name="T0" fmla="*/ 178 w 355"/>
                <a:gd name="T1" fmla="*/ 0 h 99"/>
                <a:gd name="T2" fmla="*/ 178 w 355"/>
                <a:gd name="T3" fmla="*/ 0 h 99"/>
                <a:gd name="T4" fmla="*/ 213 w 355"/>
                <a:gd name="T5" fmla="*/ 1 h 99"/>
                <a:gd name="T6" fmla="*/ 247 w 355"/>
                <a:gd name="T7" fmla="*/ 4 h 99"/>
                <a:gd name="T8" fmla="*/ 277 w 355"/>
                <a:gd name="T9" fmla="*/ 8 h 99"/>
                <a:gd name="T10" fmla="*/ 302 w 355"/>
                <a:gd name="T11" fmla="*/ 15 h 99"/>
                <a:gd name="T12" fmla="*/ 324 w 355"/>
                <a:gd name="T13" fmla="*/ 22 h 99"/>
                <a:gd name="T14" fmla="*/ 333 w 355"/>
                <a:gd name="T15" fmla="*/ 26 h 99"/>
                <a:gd name="T16" fmla="*/ 340 w 355"/>
                <a:gd name="T17" fmla="*/ 30 h 99"/>
                <a:gd name="T18" fmla="*/ 347 w 355"/>
                <a:gd name="T19" fmla="*/ 34 h 99"/>
                <a:gd name="T20" fmla="*/ 351 w 355"/>
                <a:gd name="T21" fmla="*/ 39 h 99"/>
                <a:gd name="T22" fmla="*/ 354 w 355"/>
                <a:gd name="T23" fmla="*/ 45 h 99"/>
                <a:gd name="T24" fmla="*/ 355 w 355"/>
                <a:gd name="T25" fmla="*/ 49 h 99"/>
                <a:gd name="T26" fmla="*/ 355 w 355"/>
                <a:gd name="T27" fmla="*/ 49 h 99"/>
                <a:gd name="T28" fmla="*/ 354 w 355"/>
                <a:gd name="T29" fmla="*/ 54 h 99"/>
                <a:gd name="T30" fmla="*/ 351 w 355"/>
                <a:gd name="T31" fmla="*/ 60 h 99"/>
                <a:gd name="T32" fmla="*/ 347 w 355"/>
                <a:gd name="T33" fmla="*/ 64 h 99"/>
                <a:gd name="T34" fmla="*/ 340 w 355"/>
                <a:gd name="T35" fmla="*/ 68 h 99"/>
                <a:gd name="T36" fmla="*/ 333 w 355"/>
                <a:gd name="T37" fmla="*/ 73 h 99"/>
                <a:gd name="T38" fmla="*/ 324 w 355"/>
                <a:gd name="T39" fmla="*/ 77 h 99"/>
                <a:gd name="T40" fmla="*/ 302 w 355"/>
                <a:gd name="T41" fmla="*/ 84 h 99"/>
                <a:gd name="T42" fmla="*/ 277 w 355"/>
                <a:gd name="T43" fmla="*/ 89 h 99"/>
                <a:gd name="T44" fmla="*/ 247 w 355"/>
                <a:gd name="T45" fmla="*/ 95 h 99"/>
                <a:gd name="T46" fmla="*/ 213 w 355"/>
                <a:gd name="T47" fmla="*/ 98 h 99"/>
                <a:gd name="T48" fmla="*/ 178 w 355"/>
                <a:gd name="T49" fmla="*/ 99 h 99"/>
                <a:gd name="T50" fmla="*/ 178 w 355"/>
                <a:gd name="T51" fmla="*/ 99 h 99"/>
                <a:gd name="T52" fmla="*/ 143 w 355"/>
                <a:gd name="T53" fmla="*/ 98 h 99"/>
                <a:gd name="T54" fmla="*/ 109 w 355"/>
                <a:gd name="T55" fmla="*/ 95 h 99"/>
                <a:gd name="T56" fmla="*/ 79 w 355"/>
                <a:gd name="T57" fmla="*/ 89 h 99"/>
                <a:gd name="T58" fmla="*/ 53 w 355"/>
                <a:gd name="T59" fmla="*/ 84 h 99"/>
                <a:gd name="T60" fmla="*/ 31 w 355"/>
                <a:gd name="T61" fmla="*/ 77 h 99"/>
                <a:gd name="T62" fmla="*/ 22 w 355"/>
                <a:gd name="T63" fmla="*/ 73 h 99"/>
                <a:gd name="T64" fmla="*/ 15 w 355"/>
                <a:gd name="T65" fmla="*/ 68 h 99"/>
                <a:gd name="T66" fmla="*/ 8 w 355"/>
                <a:gd name="T67" fmla="*/ 64 h 99"/>
                <a:gd name="T68" fmla="*/ 4 w 355"/>
                <a:gd name="T69" fmla="*/ 60 h 99"/>
                <a:gd name="T70" fmla="*/ 2 w 355"/>
                <a:gd name="T71" fmla="*/ 54 h 99"/>
                <a:gd name="T72" fmla="*/ 0 w 355"/>
                <a:gd name="T73" fmla="*/ 49 h 99"/>
                <a:gd name="T74" fmla="*/ 0 w 355"/>
                <a:gd name="T75" fmla="*/ 49 h 99"/>
                <a:gd name="T76" fmla="*/ 2 w 355"/>
                <a:gd name="T77" fmla="*/ 45 h 99"/>
                <a:gd name="T78" fmla="*/ 4 w 355"/>
                <a:gd name="T79" fmla="*/ 39 h 99"/>
                <a:gd name="T80" fmla="*/ 8 w 355"/>
                <a:gd name="T81" fmla="*/ 34 h 99"/>
                <a:gd name="T82" fmla="*/ 15 w 355"/>
                <a:gd name="T83" fmla="*/ 30 h 99"/>
                <a:gd name="T84" fmla="*/ 22 w 355"/>
                <a:gd name="T85" fmla="*/ 26 h 99"/>
                <a:gd name="T86" fmla="*/ 31 w 355"/>
                <a:gd name="T87" fmla="*/ 22 h 99"/>
                <a:gd name="T88" fmla="*/ 53 w 355"/>
                <a:gd name="T89" fmla="*/ 15 h 99"/>
                <a:gd name="T90" fmla="*/ 79 w 355"/>
                <a:gd name="T91" fmla="*/ 8 h 99"/>
                <a:gd name="T92" fmla="*/ 109 w 355"/>
                <a:gd name="T93" fmla="*/ 4 h 99"/>
                <a:gd name="T94" fmla="*/ 143 w 355"/>
                <a:gd name="T95" fmla="*/ 1 h 99"/>
                <a:gd name="T96" fmla="*/ 178 w 355"/>
                <a:gd name="T97" fmla="*/ 0 h 99"/>
                <a:gd name="T98" fmla="*/ 178 w 355"/>
                <a:gd name="T9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99">
                  <a:moveTo>
                    <a:pt x="178" y="0"/>
                  </a:moveTo>
                  <a:lnTo>
                    <a:pt x="178" y="0"/>
                  </a:lnTo>
                  <a:lnTo>
                    <a:pt x="213" y="1"/>
                  </a:lnTo>
                  <a:lnTo>
                    <a:pt x="247" y="4"/>
                  </a:lnTo>
                  <a:lnTo>
                    <a:pt x="277" y="8"/>
                  </a:lnTo>
                  <a:lnTo>
                    <a:pt x="302" y="15"/>
                  </a:lnTo>
                  <a:lnTo>
                    <a:pt x="324" y="22"/>
                  </a:lnTo>
                  <a:lnTo>
                    <a:pt x="333" y="26"/>
                  </a:lnTo>
                  <a:lnTo>
                    <a:pt x="340" y="30"/>
                  </a:lnTo>
                  <a:lnTo>
                    <a:pt x="347" y="34"/>
                  </a:lnTo>
                  <a:lnTo>
                    <a:pt x="351" y="39"/>
                  </a:lnTo>
                  <a:lnTo>
                    <a:pt x="354" y="45"/>
                  </a:lnTo>
                  <a:lnTo>
                    <a:pt x="355" y="49"/>
                  </a:lnTo>
                  <a:lnTo>
                    <a:pt x="355" y="49"/>
                  </a:lnTo>
                  <a:lnTo>
                    <a:pt x="354" y="54"/>
                  </a:lnTo>
                  <a:lnTo>
                    <a:pt x="351" y="60"/>
                  </a:lnTo>
                  <a:lnTo>
                    <a:pt x="347" y="64"/>
                  </a:lnTo>
                  <a:lnTo>
                    <a:pt x="340" y="68"/>
                  </a:lnTo>
                  <a:lnTo>
                    <a:pt x="333" y="73"/>
                  </a:lnTo>
                  <a:lnTo>
                    <a:pt x="324" y="77"/>
                  </a:lnTo>
                  <a:lnTo>
                    <a:pt x="302" y="84"/>
                  </a:lnTo>
                  <a:lnTo>
                    <a:pt x="277" y="89"/>
                  </a:lnTo>
                  <a:lnTo>
                    <a:pt x="247" y="95"/>
                  </a:lnTo>
                  <a:lnTo>
                    <a:pt x="213" y="98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43" y="98"/>
                  </a:lnTo>
                  <a:lnTo>
                    <a:pt x="109" y="95"/>
                  </a:lnTo>
                  <a:lnTo>
                    <a:pt x="79" y="89"/>
                  </a:lnTo>
                  <a:lnTo>
                    <a:pt x="53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5" y="30"/>
                  </a:lnTo>
                  <a:lnTo>
                    <a:pt x="22" y="26"/>
                  </a:lnTo>
                  <a:lnTo>
                    <a:pt x="31" y="22"/>
                  </a:lnTo>
                  <a:lnTo>
                    <a:pt x="53" y="15"/>
                  </a:lnTo>
                  <a:lnTo>
                    <a:pt x="79" y="8"/>
                  </a:lnTo>
                  <a:lnTo>
                    <a:pt x="109" y="4"/>
                  </a:lnTo>
                  <a:lnTo>
                    <a:pt x="143" y="1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2505076" y="6310313"/>
              <a:ext cx="714375" cy="58738"/>
            </a:xfrm>
            <a:custGeom>
              <a:avLst/>
              <a:gdLst>
                <a:gd name="T0" fmla="*/ 207 w 450"/>
                <a:gd name="T1" fmla="*/ 37 h 37"/>
                <a:gd name="T2" fmla="*/ 207 w 450"/>
                <a:gd name="T3" fmla="*/ 37 h 37"/>
                <a:gd name="T4" fmla="*/ 149 w 450"/>
                <a:gd name="T5" fmla="*/ 37 h 37"/>
                <a:gd name="T6" fmla="*/ 115 w 450"/>
                <a:gd name="T7" fmla="*/ 34 h 37"/>
                <a:gd name="T8" fmla="*/ 83 w 450"/>
                <a:gd name="T9" fmla="*/ 32 h 37"/>
                <a:gd name="T10" fmla="*/ 53 w 450"/>
                <a:gd name="T11" fmla="*/ 29 h 37"/>
                <a:gd name="T12" fmla="*/ 27 w 450"/>
                <a:gd name="T13" fmla="*/ 23 h 37"/>
                <a:gd name="T14" fmla="*/ 18 w 450"/>
                <a:gd name="T15" fmla="*/ 21 h 37"/>
                <a:gd name="T16" fmla="*/ 9 w 450"/>
                <a:gd name="T17" fmla="*/ 18 h 37"/>
                <a:gd name="T18" fmla="*/ 5 w 450"/>
                <a:gd name="T19" fmla="*/ 15 h 37"/>
                <a:gd name="T20" fmla="*/ 3 w 450"/>
                <a:gd name="T21" fmla="*/ 11 h 37"/>
                <a:gd name="T22" fmla="*/ 3 w 450"/>
                <a:gd name="T23" fmla="*/ 11 h 37"/>
                <a:gd name="T24" fmla="*/ 0 w 450"/>
                <a:gd name="T25" fmla="*/ 2 h 37"/>
                <a:gd name="T26" fmla="*/ 0 w 450"/>
                <a:gd name="T27" fmla="*/ 2 h 37"/>
                <a:gd name="T28" fmla="*/ 19 w 450"/>
                <a:gd name="T29" fmla="*/ 7 h 37"/>
                <a:gd name="T30" fmla="*/ 42 w 450"/>
                <a:gd name="T31" fmla="*/ 10 h 37"/>
                <a:gd name="T32" fmla="*/ 69 w 450"/>
                <a:gd name="T33" fmla="*/ 14 h 37"/>
                <a:gd name="T34" fmla="*/ 97 w 450"/>
                <a:gd name="T35" fmla="*/ 15 h 37"/>
                <a:gd name="T36" fmla="*/ 156 w 450"/>
                <a:gd name="T37" fmla="*/ 19 h 37"/>
                <a:gd name="T38" fmla="*/ 206 w 450"/>
                <a:gd name="T39" fmla="*/ 19 h 37"/>
                <a:gd name="T40" fmla="*/ 206 w 450"/>
                <a:gd name="T41" fmla="*/ 19 h 37"/>
                <a:gd name="T42" fmla="*/ 263 w 450"/>
                <a:gd name="T43" fmla="*/ 18 h 37"/>
                <a:gd name="T44" fmla="*/ 332 w 450"/>
                <a:gd name="T45" fmla="*/ 15 h 37"/>
                <a:gd name="T46" fmla="*/ 367 w 450"/>
                <a:gd name="T47" fmla="*/ 13 h 37"/>
                <a:gd name="T48" fmla="*/ 399 w 450"/>
                <a:gd name="T49" fmla="*/ 10 h 37"/>
                <a:gd name="T50" fmla="*/ 428 w 450"/>
                <a:gd name="T51" fmla="*/ 6 h 37"/>
                <a:gd name="T52" fmla="*/ 450 w 450"/>
                <a:gd name="T53" fmla="*/ 0 h 37"/>
                <a:gd name="T54" fmla="*/ 450 w 450"/>
                <a:gd name="T55" fmla="*/ 0 h 37"/>
                <a:gd name="T56" fmla="*/ 447 w 450"/>
                <a:gd name="T57" fmla="*/ 11 h 37"/>
                <a:gd name="T58" fmla="*/ 447 w 450"/>
                <a:gd name="T59" fmla="*/ 11 h 37"/>
                <a:gd name="T60" fmla="*/ 444 w 450"/>
                <a:gd name="T61" fmla="*/ 15 h 37"/>
                <a:gd name="T62" fmla="*/ 437 w 450"/>
                <a:gd name="T63" fmla="*/ 18 h 37"/>
                <a:gd name="T64" fmla="*/ 429 w 450"/>
                <a:gd name="T65" fmla="*/ 21 h 37"/>
                <a:gd name="T66" fmla="*/ 417 w 450"/>
                <a:gd name="T67" fmla="*/ 23 h 37"/>
                <a:gd name="T68" fmla="*/ 386 w 450"/>
                <a:gd name="T69" fmla="*/ 29 h 37"/>
                <a:gd name="T70" fmla="*/ 351 w 450"/>
                <a:gd name="T71" fmla="*/ 32 h 37"/>
                <a:gd name="T72" fmla="*/ 311 w 450"/>
                <a:gd name="T73" fmla="*/ 34 h 37"/>
                <a:gd name="T74" fmla="*/ 272 w 450"/>
                <a:gd name="T75" fmla="*/ 37 h 37"/>
                <a:gd name="T76" fmla="*/ 207 w 450"/>
                <a:gd name="T77" fmla="*/ 37 h 37"/>
                <a:gd name="T78" fmla="*/ 207 w 450"/>
                <a:gd name="T7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0" h="37">
                  <a:moveTo>
                    <a:pt x="207" y="37"/>
                  </a:moveTo>
                  <a:lnTo>
                    <a:pt x="207" y="37"/>
                  </a:lnTo>
                  <a:lnTo>
                    <a:pt x="149" y="37"/>
                  </a:lnTo>
                  <a:lnTo>
                    <a:pt x="115" y="34"/>
                  </a:lnTo>
                  <a:lnTo>
                    <a:pt x="83" y="32"/>
                  </a:lnTo>
                  <a:lnTo>
                    <a:pt x="53" y="29"/>
                  </a:lnTo>
                  <a:lnTo>
                    <a:pt x="27" y="23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9" y="7"/>
                  </a:lnTo>
                  <a:lnTo>
                    <a:pt x="42" y="10"/>
                  </a:lnTo>
                  <a:lnTo>
                    <a:pt x="69" y="14"/>
                  </a:lnTo>
                  <a:lnTo>
                    <a:pt x="97" y="15"/>
                  </a:lnTo>
                  <a:lnTo>
                    <a:pt x="15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63" y="18"/>
                  </a:lnTo>
                  <a:lnTo>
                    <a:pt x="332" y="15"/>
                  </a:lnTo>
                  <a:lnTo>
                    <a:pt x="367" y="13"/>
                  </a:lnTo>
                  <a:lnTo>
                    <a:pt x="399" y="10"/>
                  </a:lnTo>
                  <a:lnTo>
                    <a:pt x="428" y="6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7" y="11"/>
                  </a:lnTo>
                  <a:lnTo>
                    <a:pt x="447" y="11"/>
                  </a:lnTo>
                  <a:lnTo>
                    <a:pt x="444" y="15"/>
                  </a:lnTo>
                  <a:lnTo>
                    <a:pt x="437" y="18"/>
                  </a:lnTo>
                  <a:lnTo>
                    <a:pt x="429" y="21"/>
                  </a:lnTo>
                  <a:lnTo>
                    <a:pt x="417" y="23"/>
                  </a:lnTo>
                  <a:lnTo>
                    <a:pt x="386" y="29"/>
                  </a:lnTo>
                  <a:lnTo>
                    <a:pt x="351" y="32"/>
                  </a:lnTo>
                  <a:lnTo>
                    <a:pt x="311" y="34"/>
                  </a:lnTo>
                  <a:lnTo>
                    <a:pt x="272" y="37"/>
                  </a:lnTo>
                  <a:lnTo>
                    <a:pt x="207" y="37"/>
                  </a:lnTo>
                  <a:lnTo>
                    <a:pt x="207" y="37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2212976" y="5440363"/>
              <a:ext cx="1306513" cy="96838"/>
            </a:xfrm>
            <a:custGeom>
              <a:avLst/>
              <a:gdLst>
                <a:gd name="T0" fmla="*/ 20 w 823"/>
                <a:gd name="T1" fmla="*/ 37 h 61"/>
                <a:gd name="T2" fmla="*/ 788 w 823"/>
                <a:gd name="T3" fmla="*/ 0 h 61"/>
                <a:gd name="T4" fmla="*/ 788 w 823"/>
                <a:gd name="T5" fmla="*/ 0 h 61"/>
                <a:gd name="T6" fmla="*/ 788 w 823"/>
                <a:gd name="T7" fmla="*/ 4 h 61"/>
                <a:gd name="T8" fmla="*/ 791 w 823"/>
                <a:gd name="T9" fmla="*/ 7 h 61"/>
                <a:gd name="T10" fmla="*/ 795 w 823"/>
                <a:gd name="T11" fmla="*/ 10 h 61"/>
                <a:gd name="T12" fmla="*/ 804 w 823"/>
                <a:gd name="T13" fmla="*/ 12 h 61"/>
                <a:gd name="T14" fmla="*/ 804 w 823"/>
                <a:gd name="T15" fmla="*/ 12 h 61"/>
                <a:gd name="T16" fmla="*/ 810 w 823"/>
                <a:gd name="T17" fmla="*/ 15 h 61"/>
                <a:gd name="T18" fmla="*/ 816 w 823"/>
                <a:gd name="T19" fmla="*/ 16 h 61"/>
                <a:gd name="T20" fmla="*/ 820 w 823"/>
                <a:gd name="T21" fmla="*/ 19 h 61"/>
                <a:gd name="T22" fmla="*/ 823 w 823"/>
                <a:gd name="T23" fmla="*/ 23 h 61"/>
                <a:gd name="T24" fmla="*/ 0 w 823"/>
                <a:gd name="T25" fmla="*/ 61 h 61"/>
                <a:gd name="T26" fmla="*/ 0 w 823"/>
                <a:gd name="T27" fmla="*/ 61 h 61"/>
                <a:gd name="T28" fmla="*/ 8 w 823"/>
                <a:gd name="T29" fmla="*/ 58 h 61"/>
                <a:gd name="T30" fmla="*/ 8 w 823"/>
                <a:gd name="T31" fmla="*/ 58 h 61"/>
                <a:gd name="T32" fmla="*/ 15 w 823"/>
                <a:gd name="T33" fmla="*/ 57 h 61"/>
                <a:gd name="T34" fmla="*/ 20 w 823"/>
                <a:gd name="T35" fmla="*/ 54 h 61"/>
                <a:gd name="T36" fmla="*/ 23 w 823"/>
                <a:gd name="T37" fmla="*/ 52 h 61"/>
                <a:gd name="T38" fmla="*/ 24 w 823"/>
                <a:gd name="T39" fmla="*/ 49 h 61"/>
                <a:gd name="T40" fmla="*/ 24 w 823"/>
                <a:gd name="T41" fmla="*/ 46 h 61"/>
                <a:gd name="T42" fmla="*/ 23 w 823"/>
                <a:gd name="T43" fmla="*/ 43 h 61"/>
                <a:gd name="T44" fmla="*/ 20 w 823"/>
                <a:gd name="T45" fmla="*/ 37 h 61"/>
                <a:gd name="T46" fmla="*/ 20 w 823"/>
                <a:gd name="T47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189163" y="5332413"/>
              <a:ext cx="1325563" cy="100013"/>
            </a:xfrm>
            <a:custGeom>
              <a:avLst/>
              <a:gdLst>
                <a:gd name="T0" fmla="*/ 0 w 835"/>
                <a:gd name="T1" fmla="*/ 40 h 63"/>
                <a:gd name="T2" fmla="*/ 835 w 835"/>
                <a:gd name="T3" fmla="*/ 0 h 63"/>
                <a:gd name="T4" fmla="*/ 835 w 835"/>
                <a:gd name="T5" fmla="*/ 0 h 63"/>
                <a:gd name="T6" fmla="*/ 829 w 835"/>
                <a:gd name="T7" fmla="*/ 6 h 63"/>
                <a:gd name="T8" fmla="*/ 821 w 835"/>
                <a:gd name="T9" fmla="*/ 9 h 63"/>
                <a:gd name="T10" fmla="*/ 812 w 835"/>
                <a:gd name="T11" fmla="*/ 11 h 63"/>
                <a:gd name="T12" fmla="*/ 806 w 835"/>
                <a:gd name="T13" fmla="*/ 11 h 63"/>
                <a:gd name="T14" fmla="*/ 806 w 835"/>
                <a:gd name="T15" fmla="*/ 11 h 63"/>
                <a:gd name="T16" fmla="*/ 800 w 835"/>
                <a:gd name="T17" fmla="*/ 13 h 63"/>
                <a:gd name="T18" fmla="*/ 800 w 835"/>
                <a:gd name="T19" fmla="*/ 14 h 63"/>
                <a:gd name="T20" fmla="*/ 800 w 835"/>
                <a:gd name="T21" fmla="*/ 17 h 63"/>
                <a:gd name="T22" fmla="*/ 802 w 835"/>
                <a:gd name="T23" fmla="*/ 21 h 63"/>
                <a:gd name="T24" fmla="*/ 804 w 835"/>
                <a:gd name="T25" fmla="*/ 26 h 63"/>
                <a:gd name="T26" fmla="*/ 42 w 835"/>
                <a:gd name="T27" fmla="*/ 63 h 63"/>
                <a:gd name="T28" fmla="*/ 42 w 835"/>
                <a:gd name="T29" fmla="*/ 63 h 63"/>
                <a:gd name="T30" fmla="*/ 42 w 835"/>
                <a:gd name="T31" fmla="*/ 60 h 63"/>
                <a:gd name="T32" fmla="*/ 41 w 835"/>
                <a:gd name="T33" fmla="*/ 60 h 63"/>
                <a:gd name="T34" fmla="*/ 36 w 835"/>
                <a:gd name="T35" fmla="*/ 59 h 63"/>
                <a:gd name="T36" fmla="*/ 36 w 835"/>
                <a:gd name="T37" fmla="*/ 59 h 63"/>
                <a:gd name="T38" fmla="*/ 27 w 835"/>
                <a:gd name="T39" fmla="*/ 57 h 63"/>
                <a:gd name="T40" fmla="*/ 16 w 835"/>
                <a:gd name="T41" fmla="*/ 53 h 63"/>
                <a:gd name="T42" fmla="*/ 7 w 835"/>
                <a:gd name="T43" fmla="*/ 48 h 63"/>
                <a:gd name="T44" fmla="*/ 3 w 835"/>
                <a:gd name="T45" fmla="*/ 44 h 63"/>
                <a:gd name="T46" fmla="*/ 0 w 835"/>
                <a:gd name="T47" fmla="*/ 40 h 63"/>
                <a:gd name="T48" fmla="*/ 0 w 835"/>
                <a:gd name="T4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216151" y="5529263"/>
              <a:ext cx="1268413" cy="96838"/>
            </a:xfrm>
            <a:custGeom>
              <a:avLst/>
              <a:gdLst>
                <a:gd name="T0" fmla="*/ 0 w 799"/>
                <a:gd name="T1" fmla="*/ 36 h 61"/>
                <a:gd name="T2" fmla="*/ 795 w 799"/>
                <a:gd name="T3" fmla="*/ 0 h 61"/>
                <a:gd name="T4" fmla="*/ 795 w 799"/>
                <a:gd name="T5" fmla="*/ 0 h 61"/>
                <a:gd name="T6" fmla="*/ 794 w 799"/>
                <a:gd name="T7" fmla="*/ 4 h 61"/>
                <a:gd name="T8" fmla="*/ 795 w 799"/>
                <a:gd name="T9" fmla="*/ 10 h 61"/>
                <a:gd name="T10" fmla="*/ 799 w 799"/>
                <a:gd name="T11" fmla="*/ 23 h 61"/>
                <a:gd name="T12" fmla="*/ 11 w 799"/>
                <a:gd name="T13" fmla="*/ 61 h 61"/>
                <a:gd name="T14" fmla="*/ 11 w 799"/>
                <a:gd name="T15" fmla="*/ 61 h 61"/>
                <a:gd name="T16" fmla="*/ 13 w 799"/>
                <a:gd name="T17" fmla="*/ 52 h 61"/>
                <a:gd name="T18" fmla="*/ 13 w 799"/>
                <a:gd name="T19" fmla="*/ 46 h 61"/>
                <a:gd name="T20" fmla="*/ 11 w 799"/>
                <a:gd name="T21" fmla="*/ 43 h 61"/>
                <a:gd name="T22" fmla="*/ 10 w 799"/>
                <a:gd name="T23" fmla="*/ 40 h 61"/>
                <a:gd name="T24" fmla="*/ 6 w 799"/>
                <a:gd name="T25" fmla="*/ 39 h 61"/>
                <a:gd name="T26" fmla="*/ 0 w 799"/>
                <a:gd name="T27" fmla="*/ 36 h 61"/>
                <a:gd name="T28" fmla="*/ 0 w 799"/>
                <a:gd name="T2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2227263" y="5614988"/>
              <a:ext cx="1285875" cy="96838"/>
            </a:xfrm>
            <a:custGeom>
              <a:avLst/>
              <a:gdLst>
                <a:gd name="T0" fmla="*/ 3 w 810"/>
                <a:gd name="T1" fmla="*/ 36 h 61"/>
                <a:gd name="T2" fmla="*/ 788 w 810"/>
                <a:gd name="T3" fmla="*/ 0 h 61"/>
                <a:gd name="T4" fmla="*/ 788 w 810"/>
                <a:gd name="T5" fmla="*/ 0 h 61"/>
                <a:gd name="T6" fmla="*/ 788 w 810"/>
                <a:gd name="T7" fmla="*/ 5 h 61"/>
                <a:gd name="T8" fmla="*/ 790 w 810"/>
                <a:gd name="T9" fmla="*/ 11 h 61"/>
                <a:gd name="T10" fmla="*/ 795 w 810"/>
                <a:gd name="T11" fmla="*/ 16 h 61"/>
                <a:gd name="T12" fmla="*/ 803 w 810"/>
                <a:gd name="T13" fmla="*/ 20 h 61"/>
                <a:gd name="T14" fmla="*/ 803 w 810"/>
                <a:gd name="T15" fmla="*/ 20 h 61"/>
                <a:gd name="T16" fmla="*/ 810 w 810"/>
                <a:gd name="T17" fmla="*/ 23 h 61"/>
                <a:gd name="T18" fmla="*/ 0 w 810"/>
                <a:gd name="T19" fmla="*/ 61 h 61"/>
                <a:gd name="T20" fmla="*/ 0 w 810"/>
                <a:gd name="T21" fmla="*/ 61 h 61"/>
                <a:gd name="T22" fmla="*/ 4 w 810"/>
                <a:gd name="T23" fmla="*/ 55 h 61"/>
                <a:gd name="T24" fmla="*/ 6 w 810"/>
                <a:gd name="T25" fmla="*/ 50 h 61"/>
                <a:gd name="T26" fmla="*/ 4 w 810"/>
                <a:gd name="T27" fmla="*/ 43 h 61"/>
                <a:gd name="T28" fmla="*/ 3 w 810"/>
                <a:gd name="T29" fmla="*/ 36 h 61"/>
                <a:gd name="T30" fmla="*/ 3 w 810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2219326" y="5713413"/>
              <a:ext cx="1262063" cy="96838"/>
            </a:xfrm>
            <a:custGeom>
              <a:avLst/>
              <a:gdLst>
                <a:gd name="T0" fmla="*/ 0 w 795"/>
                <a:gd name="T1" fmla="*/ 38 h 61"/>
                <a:gd name="T2" fmla="*/ 788 w 795"/>
                <a:gd name="T3" fmla="*/ 0 h 61"/>
                <a:gd name="T4" fmla="*/ 788 w 795"/>
                <a:gd name="T5" fmla="*/ 0 h 61"/>
                <a:gd name="T6" fmla="*/ 792 w 795"/>
                <a:gd name="T7" fmla="*/ 8 h 61"/>
                <a:gd name="T8" fmla="*/ 795 w 795"/>
                <a:gd name="T9" fmla="*/ 15 h 61"/>
                <a:gd name="T10" fmla="*/ 795 w 795"/>
                <a:gd name="T11" fmla="*/ 22 h 61"/>
                <a:gd name="T12" fmla="*/ 795 w 795"/>
                <a:gd name="T13" fmla="*/ 22 h 61"/>
                <a:gd name="T14" fmla="*/ 795 w 795"/>
                <a:gd name="T15" fmla="*/ 24 h 61"/>
                <a:gd name="T16" fmla="*/ 9 w 795"/>
                <a:gd name="T17" fmla="*/ 61 h 61"/>
                <a:gd name="T18" fmla="*/ 9 w 795"/>
                <a:gd name="T19" fmla="*/ 61 h 61"/>
                <a:gd name="T20" fmla="*/ 11 w 795"/>
                <a:gd name="T21" fmla="*/ 56 h 61"/>
                <a:gd name="T22" fmla="*/ 13 w 795"/>
                <a:gd name="T23" fmla="*/ 50 h 61"/>
                <a:gd name="T24" fmla="*/ 17 w 795"/>
                <a:gd name="T25" fmla="*/ 43 h 61"/>
                <a:gd name="T26" fmla="*/ 17 w 795"/>
                <a:gd name="T27" fmla="*/ 41 h 61"/>
                <a:gd name="T28" fmla="*/ 15 w 795"/>
                <a:gd name="T29" fmla="*/ 39 h 61"/>
                <a:gd name="T30" fmla="*/ 9 w 795"/>
                <a:gd name="T31" fmla="*/ 38 h 61"/>
                <a:gd name="T32" fmla="*/ 0 w 795"/>
                <a:gd name="T33" fmla="*/ 38 h 61"/>
                <a:gd name="T34" fmla="*/ 0 w 795"/>
                <a:gd name="T3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2214563" y="5803900"/>
              <a:ext cx="1306513" cy="96838"/>
            </a:xfrm>
            <a:custGeom>
              <a:avLst/>
              <a:gdLst>
                <a:gd name="T0" fmla="*/ 15 w 823"/>
                <a:gd name="T1" fmla="*/ 36 h 61"/>
                <a:gd name="T2" fmla="*/ 794 w 823"/>
                <a:gd name="T3" fmla="*/ 0 h 61"/>
                <a:gd name="T4" fmla="*/ 794 w 823"/>
                <a:gd name="T5" fmla="*/ 0 h 61"/>
                <a:gd name="T6" fmla="*/ 794 w 823"/>
                <a:gd name="T7" fmla="*/ 4 h 61"/>
                <a:gd name="T8" fmla="*/ 796 w 823"/>
                <a:gd name="T9" fmla="*/ 7 h 61"/>
                <a:gd name="T10" fmla="*/ 800 w 823"/>
                <a:gd name="T11" fmla="*/ 11 h 61"/>
                <a:gd name="T12" fmla="*/ 807 w 823"/>
                <a:gd name="T13" fmla="*/ 13 h 61"/>
                <a:gd name="T14" fmla="*/ 807 w 823"/>
                <a:gd name="T15" fmla="*/ 13 h 61"/>
                <a:gd name="T16" fmla="*/ 817 w 823"/>
                <a:gd name="T17" fmla="*/ 18 h 61"/>
                <a:gd name="T18" fmla="*/ 823 w 823"/>
                <a:gd name="T19" fmla="*/ 22 h 61"/>
                <a:gd name="T20" fmla="*/ 0 w 823"/>
                <a:gd name="T21" fmla="*/ 61 h 61"/>
                <a:gd name="T22" fmla="*/ 0 w 823"/>
                <a:gd name="T23" fmla="*/ 61 h 61"/>
                <a:gd name="T24" fmla="*/ 3 w 823"/>
                <a:gd name="T25" fmla="*/ 59 h 61"/>
                <a:gd name="T26" fmla="*/ 3 w 823"/>
                <a:gd name="T27" fmla="*/ 59 h 61"/>
                <a:gd name="T28" fmla="*/ 11 w 823"/>
                <a:gd name="T29" fmla="*/ 55 h 61"/>
                <a:gd name="T30" fmla="*/ 14 w 823"/>
                <a:gd name="T31" fmla="*/ 53 h 61"/>
                <a:gd name="T32" fmla="*/ 15 w 823"/>
                <a:gd name="T33" fmla="*/ 50 h 61"/>
                <a:gd name="T34" fmla="*/ 16 w 823"/>
                <a:gd name="T35" fmla="*/ 43 h 61"/>
                <a:gd name="T36" fmla="*/ 15 w 823"/>
                <a:gd name="T37" fmla="*/ 36 h 61"/>
                <a:gd name="T38" fmla="*/ 15 w 823"/>
                <a:gd name="T3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2227263" y="5895975"/>
              <a:ext cx="1250950" cy="96838"/>
            </a:xfrm>
            <a:custGeom>
              <a:avLst/>
              <a:gdLst>
                <a:gd name="T0" fmla="*/ 0 w 788"/>
                <a:gd name="T1" fmla="*/ 37 h 61"/>
                <a:gd name="T2" fmla="*/ 786 w 788"/>
                <a:gd name="T3" fmla="*/ 0 h 61"/>
                <a:gd name="T4" fmla="*/ 786 w 788"/>
                <a:gd name="T5" fmla="*/ 0 h 61"/>
                <a:gd name="T6" fmla="*/ 784 w 788"/>
                <a:gd name="T7" fmla="*/ 6 h 61"/>
                <a:gd name="T8" fmla="*/ 786 w 788"/>
                <a:gd name="T9" fmla="*/ 11 h 61"/>
                <a:gd name="T10" fmla="*/ 788 w 788"/>
                <a:gd name="T11" fmla="*/ 25 h 61"/>
                <a:gd name="T12" fmla="*/ 7 w 788"/>
                <a:gd name="T13" fmla="*/ 61 h 61"/>
                <a:gd name="T14" fmla="*/ 7 w 788"/>
                <a:gd name="T15" fmla="*/ 61 h 61"/>
                <a:gd name="T16" fmla="*/ 8 w 788"/>
                <a:gd name="T17" fmla="*/ 54 h 61"/>
                <a:gd name="T18" fmla="*/ 8 w 788"/>
                <a:gd name="T19" fmla="*/ 48 h 61"/>
                <a:gd name="T20" fmla="*/ 6 w 788"/>
                <a:gd name="T21" fmla="*/ 42 h 61"/>
                <a:gd name="T22" fmla="*/ 0 w 788"/>
                <a:gd name="T23" fmla="*/ 37 h 61"/>
                <a:gd name="T24" fmla="*/ 0 w 788"/>
                <a:gd name="T2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2246313" y="6029325"/>
              <a:ext cx="1254125" cy="311150"/>
            </a:xfrm>
            <a:custGeom>
              <a:avLst/>
              <a:gdLst>
                <a:gd name="T0" fmla="*/ 370 w 790"/>
                <a:gd name="T1" fmla="*/ 196 h 196"/>
                <a:gd name="T2" fmla="*/ 370 w 790"/>
                <a:gd name="T3" fmla="*/ 196 h 196"/>
                <a:gd name="T4" fmla="*/ 305 w 790"/>
                <a:gd name="T5" fmla="*/ 195 h 196"/>
                <a:gd name="T6" fmla="*/ 269 w 790"/>
                <a:gd name="T7" fmla="*/ 194 h 196"/>
                <a:gd name="T8" fmla="*/ 233 w 790"/>
                <a:gd name="T9" fmla="*/ 191 h 196"/>
                <a:gd name="T10" fmla="*/ 201 w 790"/>
                <a:gd name="T11" fmla="*/ 187 h 196"/>
                <a:gd name="T12" fmla="*/ 172 w 790"/>
                <a:gd name="T13" fmla="*/ 182 h 196"/>
                <a:gd name="T14" fmla="*/ 163 w 790"/>
                <a:gd name="T15" fmla="*/ 179 h 196"/>
                <a:gd name="T16" fmla="*/ 155 w 790"/>
                <a:gd name="T17" fmla="*/ 176 h 196"/>
                <a:gd name="T18" fmla="*/ 148 w 790"/>
                <a:gd name="T19" fmla="*/ 172 h 196"/>
                <a:gd name="T20" fmla="*/ 147 w 790"/>
                <a:gd name="T21" fmla="*/ 168 h 196"/>
                <a:gd name="T22" fmla="*/ 147 w 790"/>
                <a:gd name="T23" fmla="*/ 168 h 196"/>
                <a:gd name="T24" fmla="*/ 144 w 790"/>
                <a:gd name="T25" fmla="*/ 160 h 196"/>
                <a:gd name="T26" fmla="*/ 140 w 790"/>
                <a:gd name="T27" fmla="*/ 153 h 196"/>
                <a:gd name="T28" fmla="*/ 133 w 790"/>
                <a:gd name="T29" fmla="*/ 145 h 196"/>
                <a:gd name="T30" fmla="*/ 125 w 790"/>
                <a:gd name="T31" fmla="*/ 138 h 196"/>
                <a:gd name="T32" fmla="*/ 99 w 790"/>
                <a:gd name="T33" fmla="*/ 121 h 196"/>
                <a:gd name="T34" fmla="*/ 64 w 790"/>
                <a:gd name="T35" fmla="*/ 99 h 196"/>
                <a:gd name="T36" fmla="*/ 64 w 790"/>
                <a:gd name="T37" fmla="*/ 99 h 196"/>
                <a:gd name="T38" fmla="*/ 52 w 790"/>
                <a:gd name="T39" fmla="*/ 92 h 196"/>
                <a:gd name="T40" fmla="*/ 42 w 790"/>
                <a:gd name="T41" fmla="*/ 84 h 196"/>
                <a:gd name="T42" fmla="*/ 33 w 790"/>
                <a:gd name="T43" fmla="*/ 76 h 196"/>
                <a:gd name="T44" fmla="*/ 23 w 790"/>
                <a:gd name="T45" fmla="*/ 68 h 196"/>
                <a:gd name="T46" fmla="*/ 11 w 790"/>
                <a:gd name="T47" fmla="*/ 53 h 196"/>
                <a:gd name="T48" fmla="*/ 0 w 790"/>
                <a:gd name="T49" fmla="*/ 37 h 196"/>
                <a:gd name="T50" fmla="*/ 790 w 790"/>
                <a:gd name="T51" fmla="*/ 0 h 196"/>
                <a:gd name="T52" fmla="*/ 790 w 790"/>
                <a:gd name="T53" fmla="*/ 0 h 196"/>
                <a:gd name="T54" fmla="*/ 786 w 790"/>
                <a:gd name="T55" fmla="*/ 12 h 196"/>
                <a:gd name="T56" fmla="*/ 778 w 790"/>
                <a:gd name="T57" fmla="*/ 24 h 196"/>
                <a:gd name="T58" fmla="*/ 770 w 790"/>
                <a:gd name="T59" fmla="*/ 38 h 196"/>
                <a:gd name="T60" fmla="*/ 760 w 790"/>
                <a:gd name="T61" fmla="*/ 50 h 196"/>
                <a:gd name="T62" fmla="*/ 749 w 790"/>
                <a:gd name="T63" fmla="*/ 62 h 196"/>
                <a:gd name="T64" fmla="*/ 738 w 790"/>
                <a:gd name="T65" fmla="*/ 76 h 196"/>
                <a:gd name="T66" fmla="*/ 711 w 790"/>
                <a:gd name="T67" fmla="*/ 99 h 196"/>
                <a:gd name="T68" fmla="*/ 711 w 790"/>
                <a:gd name="T69" fmla="*/ 99 h 196"/>
                <a:gd name="T70" fmla="*/ 696 w 790"/>
                <a:gd name="T71" fmla="*/ 111 h 196"/>
                <a:gd name="T72" fmla="*/ 682 w 790"/>
                <a:gd name="T73" fmla="*/ 122 h 196"/>
                <a:gd name="T74" fmla="*/ 657 w 790"/>
                <a:gd name="T75" fmla="*/ 138 h 196"/>
                <a:gd name="T76" fmla="*/ 646 w 790"/>
                <a:gd name="T77" fmla="*/ 146 h 196"/>
                <a:gd name="T78" fmla="*/ 638 w 790"/>
                <a:gd name="T79" fmla="*/ 153 h 196"/>
                <a:gd name="T80" fmla="*/ 633 w 790"/>
                <a:gd name="T81" fmla="*/ 160 h 196"/>
                <a:gd name="T82" fmla="*/ 630 w 790"/>
                <a:gd name="T83" fmla="*/ 168 h 196"/>
                <a:gd name="T84" fmla="*/ 630 w 790"/>
                <a:gd name="T85" fmla="*/ 168 h 196"/>
                <a:gd name="T86" fmla="*/ 629 w 790"/>
                <a:gd name="T87" fmla="*/ 169 h 196"/>
                <a:gd name="T88" fmla="*/ 627 w 790"/>
                <a:gd name="T89" fmla="*/ 172 h 196"/>
                <a:gd name="T90" fmla="*/ 621 w 790"/>
                <a:gd name="T91" fmla="*/ 176 h 196"/>
                <a:gd name="T92" fmla="*/ 610 w 790"/>
                <a:gd name="T93" fmla="*/ 179 h 196"/>
                <a:gd name="T94" fmla="*/ 598 w 790"/>
                <a:gd name="T95" fmla="*/ 182 h 196"/>
                <a:gd name="T96" fmla="*/ 564 w 790"/>
                <a:gd name="T97" fmla="*/ 187 h 196"/>
                <a:gd name="T98" fmla="*/ 525 w 790"/>
                <a:gd name="T99" fmla="*/ 191 h 196"/>
                <a:gd name="T100" fmla="*/ 483 w 790"/>
                <a:gd name="T101" fmla="*/ 194 h 196"/>
                <a:gd name="T102" fmla="*/ 439 w 790"/>
                <a:gd name="T103" fmla="*/ 195 h 196"/>
                <a:gd name="T104" fmla="*/ 370 w 790"/>
                <a:gd name="T105" fmla="*/ 196 h 196"/>
                <a:gd name="T106" fmla="*/ 370 w 790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0" h="196">
                  <a:moveTo>
                    <a:pt x="370" y="196"/>
                  </a:moveTo>
                  <a:lnTo>
                    <a:pt x="370" y="196"/>
                  </a:lnTo>
                  <a:lnTo>
                    <a:pt x="305" y="195"/>
                  </a:lnTo>
                  <a:lnTo>
                    <a:pt x="269" y="194"/>
                  </a:lnTo>
                  <a:lnTo>
                    <a:pt x="233" y="191"/>
                  </a:lnTo>
                  <a:lnTo>
                    <a:pt x="201" y="187"/>
                  </a:lnTo>
                  <a:lnTo>
                    <a:pt x="172" y="182"/>
                  </a:lnTo>
                  <a:lnTo>
                    <a:pt x="163" y="179"/>
                  </a:lnTo>
                  <a:lnTo>
                    <a:pt x="155" y="176"/>
                  </a:lnTo>
                  <a:lnTo>
                    <a:pt x="148" y="172"/>
                  </a:lnTo>
                  <a:lnTo>
                    <a:pt x="147" y="168"/>
                  </a:lnTo>
                  <a:lnTo>
                    <a:pt x="147" y="168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33" y="145"/>
                  </a:lnTo>
                  <a:lnTo>
                    <a:pt x="125" y="138"/>
                  </a:lnTo>
                  <a:lnTo>
                    <a:pt x="99" y="121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52" y="92"/>
                  </a:lnTo>
                  <a:lnTo>
                    <a:pt x="42" y="84"/>
                  </a:lnTo>
                  <a:lnTo>
                    <a:pt x="33" y="76"/>
                  </a:lnTo>
                  <a:lnTo>
                    <a:pt x="23" y="68"/>
                  </a:lnTo>
                  <a:lnTo>
                    <a:pt x="11" y="53"/>
                  </a:lnTo>
                  <a:lnTo>
                    <a:pt x="0" y="37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86" y="12"/>
                  </a:lnTo>
                  <a:lnTo>
                    <a:pt x="778" y="24"/>
                  </a:lnTo>
                  <a:lnTo>
                    <a:pt x="770" y="38"/>
                  </a:lnTo>
                  <a:lnTo>
                    <a:pt x="760" y="50"/>
                  </a:lnTo>
                  <a:lnTo>
                    <a:pt x="749" y="62"/>
                  </a:lnTo>
                  <a:lnTo>
                    <a:pt x="738" y="76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696" y="111"/>
                  </a:lnTo>
                  <a:lnTo>
                    <a:pt x="682" y="122"/>
                  </a:lnTo>
                  <a:lnTo>
                    <a:pt x="657" y="138"/>
                  </a:lnTo>
                  <a:lnTo>
                    <a:pt x="646" y="146"/>
                  </a:lnTo>
                  <a:lnTo>
                    <a:pt x="638" y="153"/>
                  </a:lnTo>
                  <a:lnTo>
                    <a:pt x="633" y="160"/>
                  </a:lnTo>
                  <a:lnTo>
                    <a:pt x="630" y="168"/>
                  </a:lnTo>
                  <a:lnTo>
                    <a:pt x="630" y="168"/>
                  </a:lnTo>
                  <a:lnTo>
                    <a:pt x="629" y="169"/>
                  </a:lnTo>
                  <a:lnTo>
                    <a:pt x="627" y="172"/>
                  </a:lnTo>
                  <a:lnTo>
                    <a:pt x="621" y="176"/>
                  </a:lnTo>
                  <a:lnTo>
                    <a:pt x="610" y="179"/>
                  </a:lnTo>
                  <a:lnTo>
                    <a:pt x="598" y="182"/>
                  </a:lnTo>
                  <a:lnTo>
                    <a:pt x="564" y="187"/>
                  </a:lnTo>
                  <a:lnTo>
                    <a:pt x="525" y="191"/>
                  </a:lnTo>
                  <a:lnTo>
                    <a:pt x="483" y="194"/>
                  </a:lnTo>
                  <a:lnTo>
                    <a:pt x="439" y="195"/>
                  </a:lnTo>
                  <a:lnTo>
                    <a:pt x="370" y="196"/>
                  </a:lnTo>
                  <a:lnTo>
                    <a:pt x="370" y="19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2470151" y="6061075"/>
              <a:ext cx="361950" cy="279400"/>
            </a:xfrm>
            <a:custGeom>
              <a:avLst/>
              <a:gdLst>
                <a:gd name="T0" fmla="*/ 82 w 228"/>
                <a:gd name="T1" fmla="*/ 170 h 176"/>
                <a:gd name="T2" fmla="*/ 82 w 228"/>
                <a:gd name="T3" fmla="*/ 170 h 176"/>
                <a:gd name="T4" fmla="*/ 73 w 228"/>
                <a:gd name="T5" fmla="*/ 149 h 176"/>
                <a:gd name="T6" fmla="*/ 65 w 228"/>
                <a:gd name="T7" fmla="*/ 130 h 176"/>
                <a:gd name="T8" fmla="*/ 52 w 228"/>
                <a:gd name="T9" fmla="*/ 109 h 176"/>
                <a:gd name="T10" fmla="*/ 34 w 228"/>
                <a:gd name="T11" fmla="*/ 80 h 176"/>
                <a:gd name="T12" fmla="*/ 34 w 228"/>
                <a:gd name="T13" fmla="*/ 80 h 176"/>
                <a:gd name="T14" fmla="*/ 25 w 228"/>
                <a:gd name="T15" fmla="*/ 64 h 176"/>
                <a:gd name="T16" fmla="*/ 15 w 228"/>
                <a:gd name="T17" fmla="*/ 46 h 176"/>
                <a:gd name="T18" fmla="*/ 0 w 228"/>
                <a:gd name="T19" fmla="*/ 10 h 176"/>
                <a:gd name="T20" fmla="*/ 225 w 228"/>
                <a:gd name="T21" fmla="*/ 0 h 176"/>
                <a:gd name="T22" fmla="*/ 225 w 228"/>
                <a:gd name="T23" fmla="*/ 0 h 176"/>
                <a:gd name="T24" fmla="*/ 228 w 228"/>
                <a:gd name="T25" fmla="*/ 41 h 176"/>
                <a:gd name="T26" fmla="*/ 228 w 228"/>
                <a:gd name="T27" fmla="*/ 80 h 176"/>
                <a:gd name="T28" fmla="*/ 228 w 228"/>
                <a:gd name="T29" fmla="*/ 80 h 176"/>
                <a:gd name="T30" fmla="*/ 226 w 228"/>
                <a:gd name="T31" fmla="*/ 110 h 176"/>
                <a:gd name="T32" fmla="*/ 224 w 228"/>
                <a:gd name="T33" fmla="*/ 133 h 176"/>
                <a:gd name="T34" fmla="*/ 224 w 228"/>
                <a:gd name="T35" fmla="*/ 152 h 176"/>
                <a:gd name="T36" fmla="*/ 224 w 228"/>
                <a:gd name="T37" fmla="*/ 162 h 176"/>
                <a:gd name="T38" fmla="*/ 226 w 228"/>
                <a:gd name="T39" fmla="*/ 172 h 176"/>
                <a:gd name="T40" fmla="*/ 226 w 228"/>
                <a:gd name="T41" fmla="*/ 172 h 176"/>
                <a:gd name="T42" fmla="*/ 226 w 228"/>
                <a:gd name="T43" fmla="*/ 176 h 176"/>
                <a:gd name="T44" fmla="*/ 226 w 228"/>
                <a:gd name="T45" fmla="*/ 176 h 176"/>
                <a:gd name="T46" fmla="*/ 157 w 228"/>
                <a:gd name="T47" fmla="*/ 175 h 176"/>
                <a:gd name="T48" fmla="*/ 118 w 228"/>
                <a:gd name="T49" fmla="*/ 172 h 176"/>
                <a:gd name="T50" fmla="*/ 82 w 228"/>
                <a:gd name="T51" fmla="*/ 170 h 176"/>
                <a:gd name="T52" fmla="*/ 82 w 228"/>
                <a:gd name="T5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76">
                  <a:moveTo>
                    <a:pt x="82" y="170"/>
                  </a:moveTo>
                  <a:lnTo>
                    <a:pt x="82" y="170"/>
                  </a:lnTo>
                  <a:lnTo>
                    <a:pt x="73" y="149"/>
                  </a:lnTo>
                  <a:lnTo>
                    <a:pt x="65" y="130"/>
                  </a:lnTo>
                  <a:lnTo>
                    <a:pt x="52" y="10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5" y="64"/>
                  </a:lnTo>
                  <a:lnTo>
                    <a:pt x="15" y="46"/>
                  </a:lnTo>
                  <a:lnTo>
                    <a:pt x="0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41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6" y="110"/>
                  </a:lnTo>
                  <a:lnTo>
                    <a:pt x="224" y="133"/>
                  </a:lnTo>
                  <a:lnTo>
                    <a:pt x="224" y="152"/>
                  </a:lnTo>
                  <a:lnTo>
                    <a:pt x="224" y="162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157" y="175"/>
                  </a:lnTo>
                  <a:lnTo>
                    <a:pt x="118" y="172"/>
                  </a:lnTo>
                  <a:lnTo>
                    <a:pt x="82" y="170"/>
                  </a:lnTo>
                  <a:lnTo>
                    <a:pt x="82" y="170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3044826" y="5083175"/>
              <a:ext cx="512763" cy="271463"/>
            </a:xfrm>
            <a:custGeom>
              <a:avLst/>
              <a:gdLst>
                <a:gd name="T0" fmla="*/ 0 w 323"/>
                <a:gd name="T1" fmla="*/ 0 h 171"/>
                <a:gd name="T2" fmla="*/ 323 w 323"/>
                <a:gd name="T3" fmla="*/ 0 h 171"/>
                <a:gd name="T4" fmla="*/ 306 w 323"/>
                <a:gd name="T5" fmla="*/ 140 h 171"/>
                <a:gd name="T6" fmla="*/ 306 w 323"/>
                <a:gd name="T7" fmla="*/ 140 h 171"/>
                <a:gd name="T8" fmla="*/ 305 w 323"/>
                <a:gd name="T9" fmla="*/ 147 h 171"/>
                <a:gd name="T10" fmla="*/ 302 w 323"/>
                <a:gd name="T11" fmla="*/ 152 h 171"/>
                <a:gd name="T12" fmla="*/ 296 w 323"/>
                <a:gd name="T13" fmla="*/ 157 h 171"/>
                <a:gd name="T14" fmla="*/ 291 w 323"/>
                <a:gd name="T15" fmla="*/ 161 h 171"/>
                <a:gd name="T16" fmla="*/ 286 w 323"/>
                <a:gd name="T17" fmla="*/ 164 h 171"/>
                <a:gd name="T18" fmla="*/ 279 w 323"/>
                <a:gd name="T19" fmla="*/ 167 h 171"/>
                <a:gd name="T20" fmla="*/ 272 w 323"/>
                <a:gd name="T21" fmla="*/ 168 h 171"/>
                <a:gd name="T22" fmla="*/ 267 w 323"/>
                <a:gd name="T23" fmla="*/ 168 h 171"/>
                <a:gd name="T24" fmla="*/ 0 w 323"/>
                <a:gd name="T25" fmla="*/ 171 h 171"/>
                <a:gd name="T26" fmla="*/ 0 w 323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171">
                  <a:moveTo>
                    <a:pt x="0" y="0"/>
                  </a:moveTo>
                  <a:lnTo>
                    <a:pt x="323" y="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5" y="147"/>
                  </a:lnTo>
                  <a:lnTo>
                    <a:pt x="302" y="152"/>
                  </a:lnTo>
                  <a:lnTo>
                    <a:pt x="296" y="157"/>
                  </a:lnTo>
                  <a:lnTo>
                    <a:pt x="291" y="161"/>
                  </a:lnTo>
                  <a:lnTo>
                    <a:pt x="286" y="164"/>
                  </a:lnTo>
                  <a:lnTo>
                    <a:pt x="279" y="167"/>
                  </a:lnTo>
                  <a:lnTo>
                    <a:pt x="272" y="168"/>
                  </a:lnTo>
                  <a:lnTo>
                    <a:pt x="267" y="168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3049588" y="5083175"/>
              <a:ext cx="508000" cy="269875"/>
            </a:xfrm>
            <a:custGeom>
              <a:avLst/>
              <a:gdLst>
                <a:gd name="T0" fmla="*/ 0 w 320"/>
                <a:gd name="T1" fmla="*/ 0 h 170"/>
                <a:gd name="T2" fmla="*/ 0 w 320"/>
                <a:gd name="T3" fmla="*/ 0 h 170"/>
                <a:gd name="T4" fmla="*/ 320 w 320"/>
                <a:gd name="T5" fmla="*/ 0 h 170"/>
                <a:gd name="T6" fmla="*/ 320 w 320"/>
                <a:gd name="T7" fmla="*/ 0 h 170"/>
                <a:gd name="T8" fmla="*/ 303 w 320"/>
                <a:gd name="T9" fmla="*/ 140 h 170"/>
                <a:gd name="T10" fmla="*/ 303 w 320"/>
                <a:gd name="T11" fmla="*/ 140 h 170"/>
                <a:gd name="T12" fmla="*/ 302 w 320"/>
                <a:gd name="T13" fmla="*/ 147 h 170"/>
                <a:gd name="T14" fmla="*/ 299 w 320"/>
                <a:gd name="T15" fmla="*/ 152 h 170"/>
                <a:gd name="T16" fmla="*/ 293 w 320"/>
                <a:gd name="T17" fmla="*/ 157 h 170"/>
                <a:gd name="T18" fmla="*/ 288 w 320"/>
                <a:gd name="T19" fmla="*/ 161 h 170"/>
                <a:gd name="T20" fmla="*/ 283 w 320"/>
                <a:gd name="T21" fmla="*/ 164 h 170"/>
                <a:gd name="T22" fmla="*/ 276 w 320"/>
                <a:gd name="T23" fmla="*/ 167 h 170"/>
                <a:gd name="T24" fmla="*/ 269 w 320"/>
                <a:gd name="T25" fmla="*/ 168 h 170"/>
                <a:gd name="T26" fmla="*/ 264 w 320"/>
                <a:gd name="T27" fmla="*/ 168 h 170"/>
                <a:gd name="T28" fmla="*/ 264 w 320"/>
                <a:gd name="T29" fmla="*/ 168 h 170"/>
                <a:gd name="T30" fmla="*/ 1 w 320"/>
                <a:gd name="T31" fmla="*/ 170 h 170"/>
                <a:gd name="T32" fmla="*/ 1 w 320"/>
                <a:gd name="T33" fmla="*/ 170 h 170"/>
                <a:gd name="T34" fmla="*/ 0 w 320"/>
                <a:gd name="T35" fmla="*/ 0 h 170"/>
                <a:gd name="T36" fmla="*/ 0 w 320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17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03" y="140"/>
                  </a:lnTo>
                  <a:lnTo>
                    <a:pt x="303" y="140"/>
                  </a:lnTo>
                  <a:lnTo>
                    <a:pt x="302" y="147"/>
                  </a:lnTo>
                  <a:lnTo>
                    <a:pt x="299" y="152"/>
                  </a:lnTo>
                  <a:lnTo>
                    <a:pt x="293" y="157"/>
                  </a:lnTo>
                  <a:lnTo>
                    <a:pt x="288" y="161"/>
                  </a:lnTo>
                  <a:lnTo>
                    <a:pt x="283" y="164"/>
                  </a:lnTo>
                  <a:lnTo>
                    <a:pt x="276" y="167"/>
                  </a:lnTo>
                  <a:lnTo>
                    <a:pt x="269" y="168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3055938" y="5083175"/>
              <a:ext cx="501650" cy="269875"/>
            </a:xfrm>
            <a:custGeom>
              <a:avLst/>
              <a:gdLst>
                <a:gd name="T0" fmla="*/ 0 w 316"/>
                <a:gd name="T1" fmla="*/ 0 h 170"/>
                <a:gd name="T2" fmla="*/ 0 w 316"/>
                <a:gd name="T3" fmla="*/ 0 h 170"/>
                <a:gd name="T4" fmla="*/ 316 w 316"/>
                <a:gd name="T5" fmla="*/ 0 h 170"/>
                <a:gd name="T6" fmla="*/ 316 w 316"/>
                <a:gd name="T7" fmla="*/ 0 h 170"/>
                <a:gd name="T8" fmla="*/ 299 w 316"/>
                <a:gd name="T9" fmla="*/ 140 h 170"/>
                <a:gd name="T10" fmla="*/ 299 w 316"/>
                <a:gd name="T11" fmla="*/ 140 h 170"/>
                <a:gd name="T12" fmla="*/ 298 w 316"/>
                <a:gd name="T13" fmla="*/ 147 h 170"/>
                <a:gd name="T14" fmla="*/ 295 w 316"/>
                <a:gd name="T15" fmla="*/ 152 h 170"/>
                <a:gd name="T16" fmla="*/ 289 w 316"/>
                <a:gd name="T17" fmla="*/ 156 h 170"/>
                <a:gd name="T18" fmla="*/ 284 w 316"/>
                <a:gd name="T19" fmla="*/ 160 h 170"/>
                <a:gd name="T20" fmla="*/ 279 w 316"/>
                <a:gd name="T21" fmla="*/ 164 h 170"/>
                <a:gd name="T22" fmla="*/ 272 w 316"/>
                <a:gd name="T23" fmla="*/ 167 h 170"/>
                <a:gd name="T24" fmla="*/ 266 w 316"/>
                <a:gd name="T25" fmla="*/ 168 h 170"/>
                <a:gd name="T26" fmla="*/ 260 w 316"/>
                <a:gd name="T27" fmla="*/ 168 h 170"/>
                <a:gd name="T28" fmla="*/ 260 w 316"/>
                <a:gd name="T29" fmla="*/ 168 h 170"/>
                <a:gd name="T30" fmla="*/ 1 w 316"/>
                <a:gd name="T31" fmla="*/ 170 h 170"/>
                <a:gd name="T32" fmla="*/ 1 w 316"/>
                <a:gd name="T33" fmla="*/ 170 h 170"/>
                <a:gd name="T34" fmla="*/ 0 w 316"/>
                <a:gd name="T35" fmla="*/ 0 h 170"/>
                <a:gd name="T36" fmla="*/ 0 w 31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170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298" y="147"/>
                  </a:lnTo>
                  <a:lnTo>
                    <a:pt x="295" y="152"/>
                  </a:lnTo>
                  <a:lnTo>
                    <a:pt x="289" y="156"/>
                  </a:lnTo>
                  <a:lnTo>
                    <a:pt x="284" y="160"/>
                  </a:lnTo>
                  <a:lnTo>
                    <a:pt x="279" y="164"/>
                  </a:lnTo>
                  <a:lnTo>
                    <a:pt x="272" y="167"/>
                  </a:lnTo>
                  <a:lnTo>
                    <a:pt x="266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3062288" y="5083175"/>
              <a:ext cx="495300" cy="266700"/>
            </a:xfrm>
            <a:custGeom>
              <a:avLst/>
              <a:gdLst>
                <a:gd name="T0" fmla="*/ 0 w 312"/>
                <a:gd name="T1" fmla="*/ 0 h 168"/>
                <a:gd name="T2" fmla="*/ 0 w 312"/>
                <a:gd name="T3" fmla="*/ 0 h 168"/>
                <a:gd name="T4" fmla="*/ 312 w 312"/>
                <a:gd name="T5" fmla="*/ 0 h 168"/>
                <a:gd name="T6" fmla="*/ 312 w 312"/>
                <a:gd name="T7" fmla="*/ 0 h 168"/>
                <a:gd name="T8" fmla="*/ 295 w 312"/>
                <a:gd name="T9" fmla="*/ 140 h 168"/>
                <a:gd name="T10" fmla="*/ 295 w 312"/>
                <a:gd name="T11" fmla="*/ 140 h 168"/>
                <a:gd name="T12" fmla="*/ 294 w 312"/>
                <a:gd name="T13" fmla="*/ 147 h 168"/>
                <a:gd name="T14" fmla="*/ 291 w 312"/>
                <a:gd name="T15" fmla="*/ 152 h 168"/>
                <a:gd name="T16" fmla="*/ 285 w 312"/>
                <a:gd name="T17" fmla="*/ 156 h 168"/>
                <a:gd name="T18" fmla="*/ 280 w 312"/>
                <a:gd name="T19" fmla="*/ 160 h 168"/>
                <a:gd name="T20" fmla="*/ 275 w 312"/>
                <a:gd name="T21" fmla="*/ 164 h 168"/>
                <a:gd name="T22" fmla="*/ 269 w 312"/>
                <a:gd name="T23" fmla="*/ 167 h 168"/>
                <a:gd name="T24" fmla="*/ 262 w 312"/>
                <a:gd name="T25" fmla="*/ 168 h 168"/>
                <a:gd name="T26" fmla="*/ 257 w 312"/>
                <a:gd name="T27" fmla="*/ 168 h 168"/>
                <a:gd name="T28" fmla="*/ 257 w 312"/>
                <a:gd name="T29" fmla="*/ 168 h 168"/>
                <a:gd name="T30" fmla="*/ 0 w 312"/>
                <a:gd name="T31" fmla="*/ 168 h 168"/>
                <a:gd name="T32" fmla="*/ 0 w 312"/>
                <a:gd name="T33" fmla="*/ 168 h 168"/>
                <a:gd name="T34" fmla="*/ 0 w 312"/>
                <a:gd name="T35" fmla="*/ 0 h 168"/>
                <a:gd name="T36" fmla="*/ 0 w 31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168">
                  <a:moveTo>
                    <a:pt x="0" y="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94" y="147"/>
                  </a:lnTo>
                  <a:lnTo>
                    <a:pt x="291" y="152"/>
                  </a:lnTo>
                  <a:lnTo>
                    <a:pt x="285" y="156"/>
                  </a:lnTo>
                  <a:lnTo>
                    <a:pt x="280" y="160"/>
                  </a:lnTo>
                  <a:lnTo>
                    <a:pt x="275" y="164"/>
                  </a:lnTo>
                  <a:lnTo>
                    <a:pt x="269" y="167"/>
                  </a:lnTo>
                  <a:lnTo>
                    <a:pt x="262" y="168"/>
                  </a:lnTo>
                  <a:lnTo>
                    <a:pt x="257" y="168"/>
                  </a:lnTo>
                  <a:lnTo>
                    <a:pt x="257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3068638" y="5083175"/>
              <a:ext cx="488950" cy="266700"/>
            </a:xfrm>
            <a:custGeom>
              <a:avLst/>
              <a:gdLst>
                <a:gd name="T0" fmla="*/ 0 w 308"/>
                <a:gd name="T1" fmla="*/ 0 h 168"/>
                <a:gd name="T2" fmla="*/ 0 w 308"/>
                <a:gd name="T3" fmla="*/ 0 h 168"/>
                <a:gd name="T4" fmla="*/ 308 w 308"/>
                <a:gd name="T5" fmla="*/ 0 h 168"/>
                <a:gd name="T6" fmla="*/ 308 w 308"/>
                <a:gd name="T7" fmla="*/ 0 h 168"/>
                <a:gd name="T8" fmla="*/ 291 w 308"/>
                <a:gd name="T9" fmla="*/ 140 h 168"/>
                <a:gd name="T10" fmla="*/ 291 w 308"/>
                <a:gd name="T11" fmla="*/ 140 h 168"/>
                <a:gd name="T12" fmla="*/ 290 w 308"/>
                <a:gd name="T13" fmla="*/ 147 h 168"/>
                <a:gd name="T14" fmla="*/ 287 w 308"/>
                <a:gd name="T15" fmla="*/ 152 h 168"/>
                <a:gd name="T16" fmla="*/ 281 w 308"/>
                <a:gd name="T17" fmla="*/ 156 h 168"/>
                <a:gd name="T18" fmla="*/ 277 w 308"/>
                <a:gd name="T19" fmla="*/ 160 h 168"/>
                <a:gd name="T20" fmla="*/ 271 w 308"/>
                <a:gd name="T21" fmla="*/ 164 h 168"/>
                <a:gd name="T22" fmla="*/ 265 w 308"/>
                <a:gd name="T23" fmla="*/ 166 h 168"/>
                <a:gd name="T24" fmla="*/ 258 w 308"/>
                <a:gd name="T25" fmla="*/ 168 h 168"/>
                <a:gd name="T26" fmla="*/ 253 w 308"/>
                <a:gd name="T27" fmla="*/ 168 h 168"/>
                <a:gd name="T28" fmla="*/ 253 w 308"/>
                <a:gd name="T29" fmla="*/ 168 h 168"/>
                <a:gd name="T30" fmla="*/ 0 w 308"/>
                <a:gd name="T31" fmla="*/ 167 h 168"/>
                <a:gd name="T32" fmla="*/ 0 w 308"/>
                <a:gd name="T33" fmla="*/ 167 h 168"/>
                <a:gd name="T34" fmla="*/ 0 w 308"/>
                <a:gd name="T35" fmla="*/ 0 h 168"/>
                <a:gd name="T36" fmla="*/ 0 w 308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168">
                  <a:moveTo>
                    <a:pt x="0" y="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91" y="140"/>
                  </a:lnTo>
                  <a:lnTo>
                    <a:pt x="291" y="140"/>
                  </a:lnTo>
                  <a:lnTo>
                    <a:pt x="290" y="147"/>
                  </a:lnTo>
                  <a:lnTo>
                    <a:pt x="287" y="152"/>
                  </a:lnTo>
                  <a:lnTo>
                    <a:pt x="281" y="156"/>
                  </a:lnTo>
                  <a:lnTo>
                    <a:pt x="277" y="160"/>
                  </a:lnTo>
                  <a:lnTo>
                    <a:pt x="271" y="164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3074988" y="5083175"/>
              <a:ext cx="482600" cy="266700"/>
            </a:xfrm>
            <a:custGeom>
              <a:avLst/>
              <a:gdLst>
                <a:gd name="T0" fmla="*/ 0 w 304"/>
                <a:gd name="T1" fmla="*/ 0 h 168"/>
                <a:gd name="T2" fmla="*/ 0 w 304"/>
                <a:gd name="T3" fmla="*/ 0 h 168"/>
                <a:gd name="T4" fmla="*/ 304 w 304"/>
                <a:gd name="T5" fmla="*/ 0 h 168"/>
                <a:gd name="T6" fmla="*/ 304 w 304"/>
                <a:gd name="T7" fmla="*/ 0 h 168"/>
                <a:gd name="T8" fmla="*/ 287 w 304"/>
                <a:gd name="T9" fmla="*/ 140 h 168"/>
                <a:gd name="T10" fmla="*/ 287 w 304"/>
                <a:gd name="T11" fmla="*/ 140 h 168"/>
                <a:gd name="T12" fmla="*/ 286 w 304"/>
                <a:gd name="T13" fmla="*/ 147 h 168"/>
                <a:gd name="T14" fmla="*/ 283 w 304"/>
                <a:gd name="T15" fmla="*/ 152 h 168"/>
                <a:gd name="T16" fmla="*/ 279 w 304"/>
                <a:gd name="T17" fmla="*/ 156 h 168"/>
                <a:gd name="T18" fmla="*/ 273 w 304"/>
                <a:gd name="T19" fmla="*/ 160 h 168"/>
                <a:gd name="T20" fmla="*/ 267 w 304"/>
                <a:gd name="T21" fmla="*/ 164 h 168"/>
                <a:gd name="T22" fmla="*/ 261 w 304"/>
                <a:gd name="T23" fmla="*/ 166 h 168"/>
                <a:gd name="T24" fmla="*/ 254 w 304"/>
                <a:gd name="T25" fmla="*/ 167 h 168"/>
                <a:gd name="T26" fmla="*/ 249 w 304"/>
                <a:gd name="T27" fmla="*/ 168 h 168"/>
                <a:gd name="T28" fmla="*/ 249 w 304"/>
                <a:gd name="T29" fmla="*/ 168 h 168"/>
                <a:gd name="T30" fmla="*/ 0 w 304"/>
                <a:gd name="T31" fmla="*/ 166 h 168"/>
                <a:gd name="T32" fmla="*/ 0 w 304"/>
                <a:gd name="T33" fmla="*/ 166 h 168"/>
                <a:gd name="T34" fmla="*/ 0 w 304"/>
                <a:gd name="T35" fmla="*/ 0 h 168"/>
                <a:gd name="T36" fmla="*/ 0 w 304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68">
                  <a:moveTo>
                    <a:pt x="0" y="0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6" y="147"/>
                  </a:lnTo>
                  <a:lnTo>
                    <a:pt x="283" y="152"/>
                  </a:lnTo>
                  <a:lnTo>
                    <a:pt x="279" y="156"/>
                  </a:lnTo>
                  <a:lnTo>
                    <a:pt x="273" y="160"/>
                  </a:lnTo>
                  <a:lnTo>
                    <a:pt x="267" y="164"/>
                  </a:lnTo>
                  <a:lnTo>
                    <a:pt x="261" y="166"/>
                  </a:lnTo>
                  <a:lnTo>
                    <a:pt x="254" y="167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3081338" y="5083175"/>
              <a:ext cx="476250" cy="266700"/>
            </a:xfrm>
            <a:custGeom>
              <a:avLst/>
              <a:gdLst>
                <a:gd name="T0" fmla="*/ 0 w 300"/>
                <a:gd name="T1" fmla="*/ 0 h 168"/>
                <a:gd name="T2" fmla="*/ 0 w 300"/>
                <a:gd name="T3" fmla="*/ 0 h 168"/>
                <a:gd name="T4" fmla="*/ 300 w 300"/>
                <a:gd name="T5" fmla="*/ 0 h 168"/>
                <a:gd name="T6" fmla="*/ 300 w 300"/>
                <a:gd name="T7" fmla="*/ 0 h 168"/>
                <a:gd name="T8" fmla="*/ 283 w 300"/>
                <a:gd name="T9" fmla="*/ 140 h 168"/>
                <a:gd name="T10" fmla="*/ 283 w 300"/>
                <a:gd name="T11" fmla="*/ 140 h 168"/>
                <a:gd name="T12" fmla="*/ 282 w 300"/>
                <a:gd name="T13" fmla="*/ 147 h 168"/>
                <a:gd name="T14" fmla="*/ 279 w 300"/>
                <a:gd name="T15" fmla="*/ 152 h 168"/>
                <a:gd name="T16" fmla="*/ 275 w 300"/>
                <a:gd name="T17" fmla="*/ 156 h 168"/>
                <a:gd name="T18" fmla="*/ 269 w 300"/>
                <a:gd name="T19" fmla="*/ 160 h 168"/>
                <a:gd name="T20" fmla="*/ 264 w 300"/>
                <a:gd name="T21" fmla="*/ 163 h 168"/>
                <a:gd name="T22" fmla="*/ 257 w 300"/>
                <a:gd name="T23" fmla="*/ 166 h 168"/>
                <a:gd name="T24" fmla="*/ 252 w 300"/>
                <a:gd name="T25" fmla="*/ 167 h 168"/>
                <a:gd name="T26" fmla="*/ 245 w 300"/>
                <a:gd name="T27" fmla="*/ 168 h 168"/>
                <a:gd name="T28" fmla="*/ 245 w 300"/>
                <a:gd name="T29" fmla="*/ 168 h 168"/>
                <a:gd name="T30" fmla="*/ 0 w 300"/>
                <a:gd name="T31" fmla="*/ 164 h 168"/>
                <a:gd name="T32" fmla="*/ 0 w 300"/>
                <a:gd name="T33" fmla="*/ 164 h 168"/>
                <a:gd name="T34" fmla="*/ 0 w 300"/>
                <a:gd name="T35" fmla="*/ 0 h 168"/>
                <a:gd name="T36" fmla="*/ 0 w 300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168">
                  <a:moveTo>
                    <a:pt x="0" y="0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2" y="147"/>
                  </a:lnTo>
                  <a:lnTo>
                    <a:pt x="279" y="152"/>
                  </a:lnTo>
                  <a:lnTo>
                    <a:pt x="275" y="156"/>
                  </a:lnTo>
                  <a:lnTo>
                    <a:pt x="269" y="160"/>
                  </a:lnTo>
                  <a:lnTo>
                    <a:pt x="264" y="163"/>
                  </a:lnTo>
                  <a:lnTo>
                    <a:pt x="257" y="166"/>
                  </a:lnTo>
                  <a:lnTo>
                    <a:pt x="252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3086101" y="5083175"/>
              <a:ext cx="471488" cy="266700"/>
            </a:xfrm>
            <a:custGeom>
              <a:avLst/>
              <a:gdLst>
                <a:gd name="T0" fmla="*/ 0 w 297"/>
                <a:gd name="T1" fmla="*/ 0 h 168"/>
                <a:gd name="T2" fmla="*/ 0 w 297"/>
                <a:gd name="T3" fmla="*/ 0 h 168"/>
                <a:gd name="T4" fmla="*/ 297 w 297"/>
                <a:gd name="T5" fmla="*/ 0 h 168"/>
                <a:gd name="T6" fmla="*/ 297 w 297"/>
                <a:gd name="T7" fmla="*/ 0 h 168"/>
                <a:gd name="T8" fmla="*/ 280 w 297"/>
                <a:gd name="T9" fmla="*/ 140 h 168"/>
                <a:gd name="T10" fmla="*/ 280 w 297"/>
                <a:gd name="T11" fmla="*/ 140 h 168"/>
                <a:gd name="T12" fmla="*/ 279 w 297"/>
                <a:gd name="T13" fmla="*/ 147 h 168"/>
                <a:gd name="T14" fmla="*/ 276 w 297"/>
                <a:gd name="T15" fmla="*/ 152 h 168"/>
                <a:gd name="T16" fmla="*/ 272 w 297"/>
                <a:gd name="T17" fmla="*/ 156 h 168"/>
                <a:gd name="T18" fmla="*/ 266 w 297"/>
                <a:gd name="T19" fmla="*/ 160 h 168"/>
                <a:gd name="T20" fmla="*/ 261 w 297"/>
                <a:gd name="T21" fmla="*/ 163 h 168"/>
                <a:gd name="T22" fmla="*/ 254 w 297"/>
                <a:gd name="T23" fmla="*/ 166 h 168"/>
                <a:gd name="T24" fmla="*/ 249 w 297"/>
                <a:gd name="T25" fmla="*/ 167 h 168"/>
                <a:gd name="T26" fmla="*/ 243 w 297"/>
                <a:gd name="T27" fmla="*/ 168 h 168"/>
                <a:gd name="T28" fmla="*/ 243 w 297"/>
                <a:gd name="T29" fmla="*/ 168 h 168"/>
                <a:gd name="T30" fmla="*/ 1 w 297"/>
                <a:gd name="T31" fmla="*/ 163 h 168"/>
                <a:gd name="T32" fmla="*/ 1 w 297"/>
                <a:gd name="T33" fmla="*/ 163 h 168"/>
                <a:gd name="T34" fmla="*/ 0 w 297"/>
                <a:gd name="T35" fmla="*/ 0 h 168"/>
                <a:gd name="T36" fmla="*/ 0 w 297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68">
                  <a:moveTo>
                    <a:pt x="0" y="0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79" y="147"/>
                  </a:lnTo>
                  <a:lnTo>
                    <a:pt x="276" y="152"/>
                  </a:lnTo>
                  <a:lnTo>
                    <a:pt x="272" y="156"/>
                  </a:lnTo>
                  <a:lnTo>
                    <a:pt x="266" y="160"/>
                  </a:lnTo>
                  <a:lnTo>
                    <a:pt x="261" y="163"/>
                  </a:lnTo>
                  <a:lnTo>
                    <a:pt x="254" y="166"/>
                  </a:lnTo>
                  <a:lnTo>
                    <a:pt x="249" y="167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092451" y="5083175"/>
              <a:ext cx="465138" cy="266700"/>
            </a:xfrm>
            <a:custGeom>
              <a:avLst/>
              <a:gdLst>
                <a:gd name="T0" fmla="*/ 0 w 293"/>
                <a:gd name="T1" fmla="*/ 0 h 168"/>
                <a:gd name="T2" fmla="*/ 0 w 293"/>
                <a:gd name="T3" fmla="*/ 0 h 168"/>
                <a:gd name="T4" fmla="*/ 293 w 293"/>
                <a:gd name="T5" fmla="*/ 0 h 168"/>
                <a:gd name="T6" fmla="*/ 293 w 293"/>
                <a:gd name="T7" fmla="*/ 0 h 168"/>
                <a:gd name="T8" fmla="*/ 276 w 293"/>
                <a:gd name="T9" fmla="*/ 140 h 168"/>
                <a:gd name="T10" fmla="*/ 276 w 293"/>
                <a:gd name="T11" fmla="*/ 140 h 168"/>
                <a:gd name="T12" fmla="*/ 275 w 293"/>
                <a:gd name="T13" fmla="*/ 147 h 168"/>
                <a:gd name="T14" fmla="*/ 272 w 293"/>
                <a:gd name="T15" fmla="*/ 152 h 168"/>
                <a:gd name="T16" fmla="*/ 268 w 293"/>
                <a:gd name="T17" fmla="*/ 156 h 168"/>
                <a:gd name="T18" fmla="*/ 262 w 293"/>
                <a:gd name="T19" fmla="*/ 160 h 168"/>
                <a:gd name="T20" fmla="*/ 257 w 293"/>
                <a:gd name="T21" fmla="*/ 163 h 168"/>
                <a:gd name="T22" fmla="*/ 250 w 293"/>
                <a:gd name="T23" fmla="*/ 166 h 168"/>
                <a:gd name="T24" fmla="*/ 245 w 293"/>
                <a:gd name="T25" fmla="*/ 167 h 168"/>
                <a:gd name="T26" fmla="*/ 239 w 293"/>
                <a:gd name="T27" fmla="*/ 168 h 168"/>
                <a:gd name="T28" fmla="*/ 239 w 293"/>
                <a:gd name="T29" fmla="*/ 168 h 168"/>
                <a:gd name="T30" fmla="*/ 0 w 293"/>
                <a:gd name="T31" fmla="*/ 163 h 168"/>
                <a:gd name="T32" fmla="*/ 0 w 293"/>
                <a:gd name="T33" fmla="*/ 163 h 168"/>
                <a:gd name="T34" fmla="*/ 0 w 293"/>
                <a:gd name="T35" fmla="*/ 0 h 168"/>
                <a:gd name="T36" fmla="*/ 0 w 293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68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5" y="147"/>
                  </a:lnTo>
                  <a:lnTo>
                    <a:pt x="272" y="152"/>
                  </a:lnTo>
                  <a:lnTo>
                    <a:pt x="268" y="156"/>
                  </a:lnTo>
                  <a:lnTo>
                    <a:pt x="262" y="160"/>
                  </a:lnTo>
                  <a:lnTo>
                    <a:pt x="257" y="163"/>
                  </a:lnTo>
                  <a:lnTo>
                    <a:pt x="250" y="166"/>
                  </a:lnTo>
                  <a:lnTo>
                    <a:pt x="245" y="167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098801" y="5083175"/>
              <a:ext cx="458788" cy="266700"/>
            </a:xfrm>
            <a:custGeom>
              <a:avLst/>
              <a:gdLst>
                <a:gd name="T0" fmla="*/ 0 w 289"/>
                <a:gd name="T1" fmla="*/ 0 h 168"/>
                <a:gd name="T2" fmla="*/ 0 w 289"/>
                <a:gd name="T3" fmla="*/ 0 h 168"/>
                <a:gd name="T4" fmla="*/ 289 w 289"/>
                <a:gd name="T5" fmla="*/ 0 h 168"/>
                <a:gd name="T6" fmla="*/ 289 w 289"/>
                <a:gd name="T7" fmla="*/ 0 h 168"/>
                <a:gd name="T8" fmla="*/ 272 w 289"/>
                <a:gd name="T9" fmla="*/ 140 h 168"/>
                <a:gd name="T10" fmla="*/ 272 w 289"/>
                <a:gd name="T11" fmla="*/ 140 h 168"/>
                <a:gd name="T12" fmla="*/ 271 w 289"/>
                <a:gd name="T13" fmla="*/ 147 h 168"/>
                <a:gd name="T14" fmla="*/ 268 w 289"/>
                <a:gd name="T15" fmla="*/ 151 h 168"/>
                <a:gd name="T16" fmla="*/ 264 w 289"/>
                <a:gd name="T17" fmla="*/ 156 h 168"/>
                <a:gd name="T18" fmla="*/ 258 w 289"/>
                <a:gd name="T19" fmla="*/ 160 h 168"/>
                <a:gd name="T20" fmla="*/ 253 w 289"/>
                <a:gd name="T21" fmla="*/ 163 h 168"/>
                <a:gd name="T22" fmla="*/ 248 w 289"/>
                <a:gd name="T23" fmla="*/ 166 h 168"/>
                <a:gd name="T24" fmla="*/ 235 w 289"/>
                <a:gd name="T25" fmla="*/ 168 h 168"/>
                <a:gd name="T26" fmla="*/ 235 w 289"/>
                <a:gd name="T27" fmla="*/ 168 h 168"/>
                <a:gd name="T28" fmla="*/ 0 w 289"/>
                <a:gd name="T29" fmla="*/ 161 h 168"/>
                <a:gd name="T30" fmla="*/ 0 w 289"/>
                <a:gd name="T31" fmla="*/ 161 h 168"/>
                <a:gd name="T32" fmla="*/ 0 w 289"/>
                <a:gd name="T33" fmla="*/ 0 h 168"/>
                <a:gd name="T34" fmla="*/ 0 w 28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168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1" y="147"/>
                  </a:lnTo>
                  <a:lnTo>
                    <a:pt x="268" y="151"/>
                  </a:lnTo>
                  <a:lnTo>
                    <a:pt x="264" y="156"/>
                  </a:lnTo>
                  <a:lnTo>
                    <a:pt x="258" y="160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5" y="168"/>
                  </a:lnTo>
                  <a:lnTo>
                    <a:pt x="235" y="168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3105151" y="5083175"/>
              <a:ext cx="452438" cy="265113"/>
            </a:xfrm>
            <a:custGeom>
              <a:avLst/>
              <a:gdLst>
                <a:gd name="T0" fmla="*/ 0 w 285"/>
                <a:gd name="T1" fmla="*/ 0 h 167"/>
                <a:gd name="T2" fmla="*/ 0 w 285"/>
                <a:gd name="T3" fmla="*/ 0 h 167"/>
                <a:gd name="T4" fmla="*/ 285 w 285"/>
                <a:gd name="T5" fmla="*/ 0 h 167"/>
                <a:gd name="T6" fmla="*/ 285 w 285"/>
                <a:gd name="T7" fmla="*/ 0 h 167"/>
                <a:gd name="T8" fmla="*/ 268 w 285"/>
                <a:gd name="T9" fmla="*/ 140 h 167"/>
                <a:gd name="T10" fmla="*/ 268 w 285"/>
                <a:gd name="T11" fmla="*/ 140 h 167"/>
                <a:gd name="T12" fmla="*/ 267 w 285"/>
                <a:gd name="T13" fmla="*/ 147 h 167"/>
                <a:gd name="T14" fmla="*/ 264 w 285"/>
                <a:gd name="T15" fmla="*/ 151 h 167"/>
                <a:gd name="T16" fmla="*/ 260 w 285"/>
                <a:gd name="T17" fmla="*/ 156 h 167"/>
                <a:gd name="T18" fmla="*/ 254 w 285"/>
                <a:gd name="T19" fmla="*/ 160 h 167"/>
                <a:gd name="T20" fmla="*/ 249 w 285"/>
                <a:gd name="T21" fmla="*/ 163 h 167"/>
                <a:gd name="T22" fmla="*/ 244 w 285"/>
                <a:gd name="T23" fmla="*/ 166 h 167"/>
                <a:gd name="T24" fmla="*/ 231 w 285"/>
                <a:gd name="T25" fmla="*/ 167 h 167"/>
                <a:gd name="T26" fmla="*/ 231 w 285"/>
                <a:gd name="T27" fmla="*/ 167 h 167"/>
                <a:gd name="T28" fmla="*/ 0 w 285"/>
                <a:gd name="T29" fmla="*/ 160 h 167"/>
                <a:gd name="T30" fmla="*/ 0 w 285"/>
                <a:gd name="T31" fmla="*/ 160 h 167"/>
                <a:gd name="T32" fmla="*/ 0 w 285"/>
                <a:gd name="T33" fmla="*/ 0 h 167"/>
                <a:gd name="T34" fmla="*/ 0 w 285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167">
                  <a:moveTo>
                    <a:pt x="0" y="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7"/>
                  </a:lnTo>
                  <a:lnTo>
                    <a:pt x="264" y="151"/>
                  </a:lnTo>
                  <a:lnTo>
                    <a:pt x="260" y="156"/>
                  </a:lnTo>
                  <a:lnTo>
                    <a:pt x="254" y="160"/>
                  </a:lnTo>
                  <a:lnTo>
                    <a:pt x="249" y="163"/>
                  </a:lnTo>
                  <a:lnTo>
                    <a:pt x="244" y="166"/>
                  </a:lnTo>
                  <a:lnTo>
                    <a:pt x="231" y="167"/>
                  </a:lnTo>
                  <a:lnTo>
                    <a:pt x="231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3111501" y="5083175"/>
              <a:ext cx="446088" cy="265113"/>
            </a:xfrm>
            <a:custGeom>
              <a:avLst/>
              <a:gdLst>
                <a:gd name="T0" fmla="*/ 0 w 281"/>
                <a:gd name="T1" fmla="*/ 0 h 167"/>
                <a:gd name="T2" fmla="*/ 0 w 281"/>
                <a:gd name="T3" fmla="*/ 0 h 167"/>
                <a:gd name="T4" fmla="*/ 281 w 281"/>
                <a:gd name="T5" fmla="*/ 0 h 167"/>
                <a:gd name="T6" fmla="*/ 281 w 281"/>
                <a:gd name="T7" fmla="*/ 0 h 167"/>
                <a:gd name="T8" fmla="*/ 264 w 281"/>
                <a:gd name="T9" fmla="*/ 140 h 167"/>
                <a:gd name="T10" fmla="*/ 264 w 281"/>
                <a:gd name="T11" fmla="*/ 140 h 167"/>
                <a:gd name="T12" fmla="*/ 263 w 281"/>
                <a:gd name="T13" fmla="*/ 145 h 167"/>
                <a:gd name="T14" fmla="*/ 260 w 281"/>
                <a:gd name="T15" fmla="*/ 151 h 167"/>
                <a:gd name="T16" fmla="*/ 256 w 281"/>
                <a:gd name="T17" fmla="*/ 156 h 167"/>
                <a:gd name="T18" fmla="*/ 250 w 281"/>
                <a:gd name="T19" fmla="*/ 160 h 167"/>
                <a:gd name="T20" fmla="*/ 245 w 281"/>
                <a:gd name="T21" fmla="*/ 163 h 167"/>
                <a:gd name="T22" fmla="*/ 240 w 281"/>
                <a:gd name="T23" fmla="*/ 166 h 167"/>
                <a:gd name="T24" fmla="*/ 229 w 281"/>
                <a:gd name="T25" fmla="*/ 167 h 167"/>
                <a:gd name="T26" fmla="*/ 229 w 281"/>
                <a:gd name="T27" fmla="*/ 167 h 167"/>
                <a:gd name="T28" fmla="*/ 0 w 281"/>
                <a:gd name="T29" fmla="*/ 159 h 167"/>
                <a:gd name="T30" fmla="*/ 0 w 281"/>
                <a:gd name="T31" fmla="*/ 159 h 167"/>
                <a:gd name="T32" fmla="*/ 0 w 281"/>
                <a:gd name="T33" fmla="*/ 0 h 167"/>
                <a:gd name="T34" fmla="*/ 0 w 281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1" h="167">
                  <a:moveTo>
                    <a:pt x="0" y="0"/>
                  </a:move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3" y="145"/>
                  </a:lnTo>
                  <a:lnTo>
                    <a:pt x="260" y="151"/>
                  </a:lnTo>
                  <a:lnTo>
                    <a:pt x="256" y="156"/>
                  </a:lnTo>
                  <a:lnTo>
                    <a:pt x="250" y="160"/>
                  </a:lnTo>
                  <a:lnTo>
                    <a:pt x="245" y="163"/>
                  </a:lnTo>
                  <a:lnTo>
                    <a:pt x="240" y="166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3116263" y="5083175"/>
              <a:ext cx="441325" cy="265113"/>
            </a:xfrm>
            <a:custGeom>
              <a:avLst/>
              <a:gdLst>
                <a:gd name="T0" fmla="*/ 1 w 278"/>
                <a:gd name="T1" fmla="*/ 0 h 167"/>
                <a:gd name="T2" fmla="*/ 1 w 278"/>
                <a:gd name="T3" fmla="*/ 0 h 167"/>
                <a:gd name="T4" fmla="*/ 278 w 278"/>
                <a:gd name="T5" fmla="*/ 0 h 167"/>
                <a:gd name="T6" fmla="*/ 278 w 278"/>
                <a:gd name="T7" fmla="*/ 0 h 167"/>
                <a:gd name="T8" fmla="*/ 261 w 278"/>
                <a:gd name="T9" fmla="*/ 140 h 167"/>
                <a:gd name="T10" fmla="*/ 261 w 278"/>
                <a:gd name="T11" fmla="*/ 140 h 167"/>
                <a:gd name="T12" fmla="*/ 260 w 278"/>
                <a:gd name="T13" fmla="*/ 145 h 167"/>
                <a:gd name="T14" fmla="*/ 257 w 278"/>
                <a:gd name="T15" fmla="*/ 151 h 167"/>
                <a:gd name="T16" fmla="*/ 253 w 278"/>
                <a:gd name="T17" fmla="*/ 156 h 167"/>
                <a:gd name="T18" fmla="*/ 247 w 278"/>
                <a:gd name="T19" fmla="*/ 159 h 167"/>
                <a:gd name="T20" fmla="*/ 242 w 278"/>
                <a:gd name="T21" fmla="*/ 163 h 167"/>
                <a:gd name="T22" fmla="*/ 237 w 278"/>
                <a:gd name="T23" fmla="*/ 166 h 167"/>
                <a:gd name="T24" fmla="*/ 226 w 278"/>
                <a:gd name="T25" fmla="*/ 167 h 167"/>
                <a:gd name="T26" fmla="*/ 226 w 278"/>
                <a:gd name="T27" fmla="*/ 167 h 167"/>
                <a:gd name="T28" fmla="*/ 0 w 278"/>
                <a:gd name="T29" fmla="*/ 157 h 167"/>
                <a:gd name="T30" fmla="*/ 0 w 278"/>
                <a:gd name="T31" fmla="*/ 157 h 167"/>
                <a:gd name="T32" fmla="*/ 1 w 278"/>
                <a:gd name="T33" fmla="*/ 0 h 167"/>
                <a:gd name="T34" fmla="*/ 1 w 278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167">
                  <a:moveTo>
                    <a:pt x="1" y="0"/>
                  </a:moveTo>
                  <a:lnTo>
                    <a:pt x="1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0" y="145"/>
                  </a:lnTo>
                  <a:lnTo>
                    <a:pt x="257" y="151"/>
                  </a:lnTo>
                  <a:lnTo>
                    <a:pt x="253" y="156"/>
                  </a:lnTo>
                  <a:lnTo>
                    <a:pt x="247" y="159"/>
                  </a:lnTo>
                  <a:lnTo>
                    <a:pt x="242" y="163"/>
                  </a:lnTo>
                  <a:lnTo>
                    <a:pt x="237" y="166"/>
                  </a:lnTo>
                  <a:lnTo>
                    <a:pt x="226" y="167"/>
                  </a:lnTo>
                  <a:lnTo>
                    <a:pt x="226" y="16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3122613" y="5083175"/>
              <a:ext cx="434975" cy="265113"/>
            </a:xfrm>
            <a:custGeom>
              <a:avLst/>
              <a:gdLst>
                <a:gd name="T0" fmla="*/ 1 w 274"/>
                <a:gd name="T1" fmla="*/ 0 h 167"/>
                <a:gd name="T2" fmla="*/ 1 w 274"/>
                <a:gd name="T3" fmla="*/ 0 h 167"/>
                <a:gd name="T4" fmla="*/ 274 w 274"/>
                <a:gd name="T5" fmla="*/ 0 h 167"/>
                <a:gd name="T6" fmla="*/ 274 w 274"/>
                <a:gd name="T7" fmla="*/ 0 h 167"/>
                <a:gd name="T8" fmla="*/ 257 w 274"/>
                <a:gd name="T9" fmla="*/ 140 h 167"/>
                <a:gd name="T10" fmla="*/ 257 w 274"/>
                <a:gd name="T11" fmla="*/ 140 h 167"/>
                <a:gd name="T12" fmla="*/ 256 w 274"/>
                <a:gd name="T13" fmla="*/ 145 h 167"/>
                <a:gd name="T14" fmla="*/ 253 w 274"/>
                <a:gd name="T15" fmla="*/ 151 h 167"/>
                <a:gd name="T16" fmla="*/ 249 w 274"/>
                <a:gd name="T17" fmla="*/ 156 h 167"/>
                <a:gd name="T18" fmla="*/ 245 w 274"/>
                <a:gd name="T19" fmla="*/ 159 h 167"/>
                <a:gd name="T20" fmla="*/ 239 w 274"/>
                <a:gd name="T21" fmla="*/ 163 h 167"/>
                <a:gd name="T22" fmla="*/ 233 w 274"/>
                <a:gd name="T23" fmla="*/ 164 h 167"/>
                <a:gd name="T24" fmla="*/ 222 w 274"/>
                <a:gd name="T25" fmla="*/ 167 h 167"/>
                <a:gd name="T26" fmla="*/ 222 w 274"/>
                <a:gd name="T27" fmla="*/ 167 h 167"/>
                <a:gd name="T28" fmla="*/ 0 w 274"/>
                <a:gd name="T29" fmla="*/ 156 h 167"/>
                <a:gd name="T30" fmla="*/ 0 w 274"/>
                <a:gd name="T31" fmla="*/ 156 h 167"/>
                <a:gd name="T32" fmla="*/ 1 w 274"/>
                <a:gd name="T33" fmla="*/ 0 h 167"/>
                <a:gd name="T34" fmla="*/ 1 w 274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167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6" y="145"/>
                  </a:lnTo>
                  <a:lnTo>
                    <a:pt x="253" y="151"/>
                  </a:lnTo>
                  <a:lnTo>
                    <a:pt x="249" y="156"/>
                  </a:lnTo>
                  <a:lnTo>
                    <a:pt x="245" y="159"/>
                  </a:lnTo>
                  <a:lnTo>
                    <a:pt x="239" y="163"/>
                  </a:lnTo>
                  <a:lnTo>
                    <a:pt x="233" y="164"/>
                  </a:lnTo>
                  <a:lnTo>
                    <a:pt x="222" y="167"/>
                  </a:lnTo>
                  <a:lnTo>
                    <a:pt x="222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3128963" y="5083175"/>
              <a:ext cx="428625" cy="265113"/>
            </a:xfrm>
            <a:custGeom>
              <a:avLst/>
              <a:gdLst>
                <a:gd name="T0" fmla="*/ 0 w 270"/>
                <a:gd name="T1" fmla="*/ 0 h 167"/>
                <a:gd name="T2" fmla="*/ 0 w 270"/>
                <a:gd name="T3" fmla="*/ 0 h 167"/>
                <a:gd name="T4" fmla="*/ 270 w 270"/>
                <a:gd name="T5" fmla="*/ 0 h 167"/>
                <a:gd name="T6" fmla="*/ 270 w 270"/>
                <a:gd name="T7" fmla="*/ 0 h 167"/>
                <a:gd name="T8" fmla="*/ 253 w 270"/>
                <a:gd name="T9" fmla="*/ 140 h 167"/>
                <a:gd name="T10" fmla="*/ 253 w 270"/>
                <a:gd name="T11" fmla="*/ 140 h 167"/>
                <a:gd name="T12" fmla="*/ 252 w 270"/>
                <a:gd name="T13" fmla="*/ 145 h 167"/>
                <a:gd name="T14" fmla="*/ 249 w 270"/>
                <a:gd name="T15" fmla="*/ 151 h 167"/>
                <a:gd name="T16" fmla="*/ 245 w 270"/>
                <a:gd name="T17" fmla="*/ 155 h 167"/>
                <a:gd name="T18" fmla="*/ 241 w 270"/>
                <a:gd name="T19" fmla="*/ 159 h 167"/>
                <a:gd name="T20" fmla="*/ 235 w 270"/>
                <a:gd name="T21" fmla="*/ 163 h 167"/>
                <a:gd name="T22" fmla="*/ 230 w 270"/>
                <a:gd name="T23" fmla="*/ 164 h 167"/>
                <a:gd name="T24" fmla="*/ 219 w 270"/>
                <a:gd name="T25" fmla="*/ 167 h 167"/>
                <a:gd name="T26" fmla="*/ 219 w 270"/>
                <a:gd name="T27" fmla="*/ 167 h 167"/>
                <a:gd name="T28" fmla="*/ 0 w 270"/>
                <a:gd name="T29" fmla="*/ 156 h 167"/>
                <a:gd name="T30" fmla="*/ 0 w 270"/>
                <a:gd name="T31" fmla="*/ 156 h 167"/>
                <a:gd name="T32" fmla="*/ 0 w 270"/>
                <a:gd name="T33" fmla="*/ 0 h 167"/>
                <a:gd name="T34" fmla="*/ 0 w 270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67">
                  <a:moveTo>
                    <a:pt x="0" y="0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2" y="145"/>
                  </a:lnTo>
                  <a:lnTo>
                    <a:pt x="249" y="151"/>
                  </a:lnTo>
                  <a:lnTo>
                    <a:pt x="245" y="155"/>
                  </a:lnTo>
                  <a:lnTo>
                    <a:pt x="241" y="159"/>
                  </a:lnTo>
                  <a:lnTo>
                    <a:pt x="235" y="163"/>
                  </a:lnTo>
                  <a:lnTo>
                    <a:pt x="230" y="164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3135313" y="5083175"/>
              <a:ext cx="422275" cy="265113"/>
            </a:xfrm>
            <a:custGeom>
              <a:avLst/>
              <a:gdLst>
                <a:gd name="T0" fmla="*/ 0 w 266"/>
                <a:gd name="T1" fmla="*/ 0 h 167"/>
                <a:gd name="T2" fmla="*/ 0 w 266"/>
                <a:gd name="T3" fmla="*/ 0 h 167"/>
                <a:gd name="T4" fmla="*/ 266 w 266"/>
                <a:gd name="T5" fmla="*/ 0 h 167"/>
                <a:gd name="T6" fmla="*/ 266 w 266"/>
                <a:gd name="T7" fmla="*/ 0 h 167"/>
                <a:gd name="T8" fmla="*/ 249 w 266"/>
                <a:gd name="T9" fmla="*/ 140 h 167"/>
                <a:gd name="T10" fmla="*/ 249 w 266"/>
                <a:gd name="T11" fmla="*/ 140 h 167"/>
                <a:gd name="T12" fmla="*/ 248 w 266"/>
                <a:gd name="T13" fmla="*/ 145 h 167"/>
                <a:gd name="T14" fmla="*/ 245 w 266"/>
                <a:gd name="T15" fmla="*/ 151 h 167"/>
                <a:gd name="T16" fmla="*/ 241 w 266"/>
                <a:gd name="T17" fmla="*/ 155 h 167"/>
                <a:gd name="T18" fmla="*/ 237 w 266"/>
                <a:gd name="T19" fmla="*/ 159 h 167"/>
                <a:gd name="T20" fmla="*/ 226 w 266"/>
                <a:gd name="T21" fmla="*/ 164 h 167"/>
                <a:gd name="T22" fmla="*/ 215 w 266"/>
                <a:gd name="T23" fmla="*/ 167 h 167"/>
                <a:gd name="T24" fmla="*/ 215 w 266"/>
                <a:gd name="T25" fmla="*/ 167 h 167"/>
                <a:gd name="T26" fmla="*/ 0 w 266"/>
                <a:gd name="T27" fmla="*/ 155 h 167"/>
                <a:gd name="T28" fmla="*/ 0 w 266"/>
                <a:gd name="T29" fmla="*/ 155 h 167"/>
                <a:gd name="T30" fmla="*/ 0 w 266"/>
                <a:gd name="T31" fmla="*/ 0 h 167"/>
                <a:gd name="T32" fmla="*/ 0 w 266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67">
                  <a:moveTo>
                    <a:pt x="0" y="0"/>
                  </a:moveTo>
                  <a:lnTo>
                    <a:pt x="0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9" y="140"/>
                  </a:lnTo>
                  <a:lnTo>
                    <a:pt x="249" y="140"/>
                  </a:lnTo>
                  <a:lnTo>
                    <a:pt x="248" y="145"/>
                  </a:lnTo>
                  <a:lnTo>
                    <a:pt x="245" y="151"/>
                  </a:lnTo>
                  <a:lnTo>
                    <a:pt x="241" y="155"/>
                  </a:lnTo>
                  <a:lnTo>
                    <a:pt x="237" y="159"/>
                  </a:lnTo>
                  <a:lnTo>
                    <a:pt x="226" y="164"/>
                  </a:lnTo>
                  <a:lnTo>
                    <a:pt x="215" y="167"/>
                  </a:lnTo>
                  <a:lnTo>
                    <a:pt x="215" y="16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3138488" y="5083175"/>
              <a:ext cx="419100" cy="265113"/>
            </a:xfrm>
            <a:custGeom>
              <a:avLst/>
              <a:gdLst>
                <a:gd name="T0" fmla="*/ 2 w 264"/>
                <a:gd name="T1" fmla="*/ 0 h 167"/>
                <a:gd name="T2" fmla="*/ 2 w 264"/>
                <a:gd name="T3" fmla="*/ 0 h 167"/>
                <a:gd name="T4" fmla="*/ 264 w 264"/>
                <a:gd name="T5" fmla="*/ 0 h 167"/>
                <a:gd name="T6" fmla="*/ 264 w 264"/>
                <a:gd name="T7" fmla="*/ 0 h 167"/>
                <a:gd name="T8" fmla="*/ 247 w 264"/>
                <a:gd name="T9" fmla="*/ 140 h 167"/>
                <a:gd name="T10" fmla="*/ 247 w 264"/>
                <a:gd name="T11" fmla="*/ 140 h 167"/>
                <a:gd name="T12" fmla="*/ 246 w 264"/>
                <a:gd name="T13" fmla="*/ 145 h 167"/>
                <a:gd name="T14" fmla="*/ 243 w 264"/>
                <a:gd name="T15" fmla="*/ 151 h 167"/>
                <a:gd name="T16" fmla="*/ 239 w 264"/>
                <a:gd name="T17" fmla="*/ 155 h 167"/>
                <a:gd name="T18" fmla="*/ 235 w 264"/>
                <a:gd name="T19" fmla="*/ 159 h 167"/>
                <a:gd name="T20" fmla="*/ 224 w 264"/>
                <a:gd name="T21" fmla="*/ 164 h 167"/>
                <a:gd name="T22" fmla="*/ 213 w 264"/>
                <a:gd name="T23" fmla="*/ 167 h 167"/>
                <a:gd name="T24" fmla="*/ 213 w 264"/>
                <a:gd name="T25" fmla="*/ 167 h 167"/>
                <a:gd name="T26" fmla="*/ 0 w 264"/>
                <a:gd name="T27" fmla="*/ 153 h 167"/>
                <a:gd name="T28" fmla="*/ 0 w 264"/>
                <a:gd name="T29" fmla="*/ 153 h 167"/>
                <a:gd name="T30" fmla="*/ 2 w 264"/>
                <a:gd name="T31" fmla="*/ 0 h 167"/>
                <a:gd name="T32" fmla="*/ 2 w 264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167">
                  <a:moveTo>
                    <a:pt x="2" y="0"/>
                  </a:moveTo>
                  <a:lnTo>
                    <a:pt x="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6" y="145"/>
                  </a:lnTo>
                  <a:lnTo>
                    <a:pt x="243" y="151"/>
                  </a:lnTo>
                  <a:lnTo>
                    <a:pt x="239" y="155"/>
                  </a:lnTo>
                  <a:lnTo>
                    <a:pt x="235" y="159"/>
                  </a:lnTo>
                  <a:lnTo>
                    <a:pt x="224" y="164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3144838" y="5083175"/>
              <a:ext cx="412750" cy="265113"/>
            </a:xfrm>
            <a:custGeom>
              <a:avLst/>
              <a:gdLst>
                <a:gd name="T0" fmla="*/ 2 w 260"/>
                <a:gd name="T1" fmla="*/ 0 h 167"/>
                <a:gd name="T2" fmla="*/ 2 w 260"/>
                <a:gd name="T3" fmla="*/ 0 h 167"/>
                <a:gd name="T4" fmla="*/ 260 w 260"/>
                <a:gd name="T5" fmla="*/ 0 h 167"/>
                <a:gd name="T6" fmla="*/ 260 w 260"/>
                <a:gd name="T7" fmla="*/ 0 h 167"/>
                <a:gd name="T8" fmla="*/ 243 w 260"/>
                <a:gd name="T9" fmla="*/ 140 h 167"/>
                <a:gd name="T10" fmla="*/ 243 w 260"/>
                <a:gd name="T11" fmla="*/ 140 h 167"/>
                <a:gd name="T12" fmla="*/ 242 w 260"/>
                <a:gd name="T13" fmla="*/ 145 h 167"/>
                <a:gd name="T14" fmla="*/ 239 w 260"/>
                <a:gd name="T15" fmla="*/ 151 h 167"/>
                <a:gd name="T16" fmla="*/ 235 w 260"/>
                <a:gd name="T17" fmla="*/ 155 h 167"/>
                <a:gd name="T18" fmla="*/ 231 w 260"/>
                <a:gd name="T19" fmla="*/ 159 h 167"/>
                <a:gd name="T20" fmla="*/ 220 w 260"/>
                <a:gd name="T21" fmla="*/ 164 h 167"/>
                <a:gd name="T22" fmla="*/ 209 w 260"/>
                <a:gd name="T23" fmla="*/ 167 h 167"/>
                <a:gd name="T24" fmla="*/ 209 w 260"/>
                <a:gd name="T25" fmla="*/ 167 h 167"/>
                <a:gd name="T26" fmla="*/ 0 w 260"/>
                <a:gd name="T27" fmla="*/ 152 h 167"/>
                <a:gd name="T28" fmla="*/ 0 w 260"/>
                <a:gd name="T29" fmla="*/ 152 h 167"/>
                <a:gd name="T30" fmla="*/ 2 w 260"/>
                <a:gd name="T31" fmla="*/ 0 h 167"/>
                <a:gd name="T32" fmla="*/ 2 w 260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67">
                  <a:moveTo>
                    <a:pt x="2" y="0"/>
                  </a:moveTo>
                  <a:lnTo>
                    <a:pt x="2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2" y="145"/>
                  </a:lnTo>
                  <a:lnTo>
                    <a:pt x="239" y="151"/>
                  </a:lnTo>
                  <a:lnTo>
                    <a:pt x="235" y="155"/>
                  </a:lnTo>
                  <a:lnTo>
                    <a:pt x="231" y="159"/>
                  </a:lnTo>
                  <a:lnTo>
                    <a:pt x="220" y="164"/>
                  </a:lnTo>
                  <a:lnTo>
                    <a:pt x="209" y="167"/>
                  </a:lnTo>
                  <a:lnTo>
                    <a:pt x="209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3152776" y="5083175"/>
              <a:ext cx="404813" cy="265113"/>
            </a:xfrm>
            <a:custGeom>
              <a:avLst/>
              <a:gdLst>
                <a:gd name="T0" fmla="*/ 1 w 255"/>
                <a:gd name="T1" fmla="*/ 0 h 167"/>
                <a:gd name="T2" fmla="*/ 1 w 255"/>
                <a:gd name="T3" fmla="*/ 0 h 167"/>
                <a:gd name="T4" fmla="*/ 255 w 255"/>
                <a:gd name="T5" fmla="*/ 0 h 167"/>
                <a:gd name="T6" fmla="*/ 255 w 255"/>
                <a:gd name="T7" fmla="*/ 0 h 167"/>
                <a:gd name="T8" fmla="*/ 238 w 255"/>
                <a:gd name="T9" fmla="*/ 140 h 167"/>
                <a:gd name="T10" fmla="*/ 238 w 255"/>
                <a:gd name="T11" fmla="*/ 140 h 167"/>
                <a:gd name="T12" fmla="*/ 237 w 255"/>
                <a:gd name="T13" fmla="*/ 145 h 167"/>
                <a:gd name="T14" fmla="*/ 234 w 255"/>
                <a:gd name="T15" fmla="*/ 151 h 167"/>
                <a:gd name="T16" fmla="*/ 230 w 255"/>
                <a:gd name="T17" fmla="*/ 155 h 167"/>
                <a:gd name="T18" fmla="*/ 226 w 255"/>
                <a:gd name="T19" fmla="*/ 159 h 167"/>
                <a:gd name="T20" fmla="*/ 215 w 255"/>
                <a:gd name="T21" fmla="*/ 164 h 167"/>
                <a:gd name="T22" fmla="*/ 205 w 255"/>
                <a:gd name="T23" fmla="*/ 167 h 167"/>
                <a:gd name="T24" fmla="*/ 205 w 255"/>
                <a:gd name="T25" fmla="*/ 167 h 167"/>
                <a:gd name="T26" fmla="*/ 0 w 255"/>
                <a:gd name="T27" fmla="*/ 151 h 167"/>
                <a:gd name="T28" fmla="*/ 0 w 255"/>
                <a:gd name="T29" fmla="*/ 151 h 167"/>
                <a:gd name="T30" fmla="*/ 1 w 255"/>
                <a:gd name="T31" fmla="*/ 0 h 167"/>
                <a:gd name="T32" fmla="*/ 1 w 25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167">
                  <a:moveTo>
                    <a:pt x="1" y="0"/>
                  </a:moveTo>
                  <a:lnTo>
                    <a:pt x="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7" y="145"/>
                  </a:lnTo>
                  <a:lnTo>
                    <a:pt x="234" y="151"/>
                  </a:lnTo>
                  <a:lnTo>
                    <a:pt x="230" y="155"/>
                  </a:lnTo>
                  <a:lnTo>
                    <a:pt x="226" y="159"/>
                  </a:lnTo>
                  <a:lnTo>
                    <a:pt x="215" y="164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9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3159126" y="5083175"/>
              <a:ext cx="398463" cy="265113"/>
            </a:xfrm>
            <a:custGeom>
              <a:avLst/>
              <a:gdLst>
                <a:gd name="T0" fmla="*/ 1 w 251"/>
                <a:gd name="T1" fmla="*/ 0 h 167"/>
                <a:gd name="T2" fmla="*/ 1 w 251"/>
                <a:gd name="T3" fmla="*/ 0 h 167"/>
                <a:gd name="T4" fmla="*/ 251 w 251"/>
                <a:gd name="T5" fmla="*/ 0 h 167"/>
                <a:gd name="T6" fmla="*/ 251 w 251"/>
                <a:gd name="T7" fmla="*/ 0 h 167"/>
                <a:gd name="T8" fmla="*/ 234 w 251"/>
                <a:gd name="T9" fmla="*/ 140 h 167"/>
                <a:gd name="T10" fmla="*/ 234 w 251"/>
                <a:gd name="T11" fmla="*/ 140 h 167"/>
                <a:gd name="T12" fmla="*/ 233 w 251"/>
                <a:gd name="T13" fmla="*/ 145 h 167"/>
                <a:gd name="T14" fmla="*/ 230 w 251"/>
                <a:gd name="T15" fmla="*/ 151 h 167"/>
                <a:gd name="T16" fmla="*/ 226 w 251"/>
                <a:gd name="T17" fmla="*/ 155 h 167"/>
                <a:gd name="T18" fmla="*/ 222 w 251"/>
                <a:gd name="T19" fmla="*/ 159 h 167"/>
                <a:gd name="T20" fmla="*/ 212 w 251"/>
                <a:gd name="T21" fmla="*/ 164 h 167"/>
                <a:gd name="T22" fmla="*/ 201 w 251"/>
                <a:gd name="T23" fmla="*/ 167 h 167"/>
                <a:gd name="T24" fmla="*/ 201 w 251"/>
                <a:gd name="T25" fmla="*/ 167 h 167"/>
                <a:gd name="T26" fmla="*/ 0 w 251"/>
                <a:gd name="T27" fmla="*/ 149 h 167"/>
                <a:gd name="T28" fmla="*/ 0 w 251"/>
                <a:gd name="T29" fmla="*/ 149 h 167"/>
                <a:gd name="T30" fmla="*/ 1 w 251"/>
                <a:gd name="T31" fmla="*/ 0 h 167"/>
                <a:gd name="T32" fmla="*/ 1 w 251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167">
                  <a:moveTo>
                    <a:pt x="1" y="0"/>
                  </a:moveTo>
                  <a:lnTo>
                    <a:pt x="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3" y="145"/>
                  </a:lnTo>
                  <a:lnTo>
                    <a:pt x="230" y="151"/>
                  </a:lnTo>
                  <a:lnTo>
                    <a:pt x="226" y="155"/>
                  </a:lnTo>
                  <a:lnTo>
                    <a:pt x="222" y="159"/>
                  </a:lnTo>
                  <a:lnTo>
                    <a:pt x="212" y="164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3162301" y="5083175"/>
              <a:ext cx="395288" cy="263525"/>
            </a:xfrm>
            <a:custGeom>
              <a:avLst/>
              <a:gdLst>
                <a:gd name="T0" fmla="*/ 2 w 249"/>
                <a:gd name="T1" fmla="*/ 0 h 166"/>
                <a:gd name="T2" fmla="*/ 2 w 249"/>
                <a:gd name="T3" fmla="*/ 0 h 166"/>
                <a:gd name="T4" fmla="*/ 249 w 249"/>
                <a:gd name="T5" fmla="*/ 0 h 166"/>
                <a:gd name="T6" fmla="*/ 249 w 249"/>
                <a:gd name="T7" fmla="*/ 0 h 166"/>
                <a:gd name="T8" fmla="*/ 232 w 249"/>
                <a:gd name="T9" fmla="*/ 140 h 166"/>
                <a:gd name="T10" fmla="*/ 232 w 249"/>
                <a:gd name="T11" fmla="*/ 140 h 166"/>
                <a:gd name="T12" fmla="*/ 231 w 249"/>
                <a:gd name="T13" fmla="*/ 145 h 166"/>
                <a:gd name="T14" fmla="*/ 228 w 249"/>
                <a:gd name="T15" fmla="*/ 151 h 166"/>
                <a:gd name="T16" fmla="*/ 225 w 249"/>
                <a:gd name="T17" fmla="*/ 155 h 166"/>
                <a:gd name="T18" fmla="*/ 220 w 249"/>
                <a:gd name="T19" fmla="*/ 159 h 166"/>
                <a:gd name="T20" fmla="*/ 210 w 249"/>
                <a:gd name="T21" fmla="*/ 164 h 166"/>
                <a:gd name="T22" fmla="*/ 199 w 249"/>
                <a:gd name="T23" fmla="*/ 166 h 166"/>
                <a:gd name="T24" fmla="*/ 199 w 249"/>
                <a:gd name="T25" fmla="*/ 166 h 166"/>
                <a:gd name="T26" fmla="*/ 0 w 249"/>
                <a:gd name="T27" fmla="*/ 148 h 166"/>
                <a:gd name="T28" fmla="*/ 0 w 249"/>
                <a:gd name="T29" fmla="*/ 148 h 166"/>
                <a:gd name="T30" fmla="*/ 2 w 249"/>
                <a:gd name="T31" fmla="*/ 0 h 166"/>
                <a:gd name="T32" fmla="*/ 2 w 249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66">
                  <a:moveTo>
                    <a:pt x="2" y="0"/>
                  </a:moveTo>
                  <a:lnTo>
                    <a:pt x="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28" y="151"/>
                  </a:lnTo>
                  <a:lnTo>
                    <a:pt x="225" y="155"/>
                  </a:lnTo>
                  <a:lnTo>
                    <a:pt x="220" y="159"/>
                  </a:lnTo>
                  <a:lnTo>
                    <a:pt x="210" y="164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F9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3168651" y="5083175"/>
              <a:ext cx="388938" cy="263525"/>
            </a:xfrm>
            <a:custGeom>
              <a:avLst/>
              <a:gdLst>
                <a:gd name="T0" fmla="*/ 2 w 245"/>
                <a:gd name="T1" fmla="*/ 0 h 166"/>
                <a:gd name="T2" fmla="*/ 2 w 245"/>
                <a:gd name="T3" fmla="*/ 0 h 166"/>
                <a:gd name="T4" fmla="*/ 245 w 245"/>
                <a:gd name="T5" fmla="*/ 0 h 166"/>
                <a:gd name="T6" fmla="*/ 245 w 245"/>
                <a:gd name="T7" fmla="*/ 0 h 166"/>
                <a:gd name="T8" fmla="*/ 228 w 245"/>
                <a:gd name="T9" fmla="*/ 140 h 166"/>
                <a:gd name="T10" fmla="*/ 228 w 245"/>
                <a:gd name="T11" fmla="*/ 140 h 166"/>
                <a:gd name="T12" fmla="*/ 227 w 245"/>
                <a:gd name="T13" fmla="*/ 145 h 166"/>
                <a:gd name="T14" fmla="*/ 224 w 245"/>
                <a:gd name="T15" fmla="*/ 151 h 166"/>
                <a:gd name="T16" fmla="*/ 221 w 245"/>
                <a:gd name="T17" fmla="*/ 155 h 166"/>
                <a:gd name="T18" fmla="*/ 216 w 245"/>
                <a:gd name="T19" fmla="*/ 159 h 166"/>
                <a:gd name="T20" fmla="*/ 206 w 245"/>
                <a:gd name="T21" fmla="*/ 163 h 166"/>
                <a:gd name="T22" fmla="*/ 195 w 245"/>
                <a:gd name="T23" fmla="*/ 166 h 166"/>
                <a:gd name="T24" fmla="*/ 195 w 245"/>
                <a:gd name="T25" fmla="*/ 166 h 166"/>
                <a:gd name="T26" fmla="*/ 0 w 245"/>
                <a:gd name="T27" fmla="*/ 148 h 166"/>
                <a:gd name="T28" fmla="*/ 0 w 245"/>
                <a:gd name="T29" fmla="*/ 148 h 166"/>
                <a:gd name="T30" fmla="*/ 2 w 245"/>
                <a:gd name="T31" fmla="*/ 0 h 166"/>
                <a:gd name="T32" fmla="*/ 2 w 245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66">
                  <a:moveTo>
                    <a:pt x="2" y="0"/>
                  </a:moveTo>
                  <a:lnTo>
                    <a:pt x="2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7" y="145"/>
                  </a:lnTo>
                  <a:lnTo>
                    <a:pt x="224" y="151"/>
                  </a:lnTo>
                  <a:lnTo>
                    <a:pt x="221" y="155"/>
                  </a:lnTo>
                  <a:lnTo>
                    <a:pt x="216" y="159"/>
                  </a:lnTo>
                  <a:lnTo>
                    <a:pt x="206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175001" y="5083175"/>
              <a:ext cx="382588" cy="263525"/>
            </a:xfrm>
            <a:custGeom>
              <a:avLst/>
              <a:gdLst>
                <a:gd name="T0" fmla="*/ 2 w 241"/>
                <a:gd name="T1" fmla="*/ 0 h 166"/>
                <a:gd name="T2" fmla="*/ 2 w 241"/>
                <a:gd name="T3" fmla="*/ 0 h 166"/>
                <a:gd name="T4" fmla="*/ 241 w 241"/>
                <a:gd name="T5" fmla="*/ 0 h 166"/>
                <a:gd name="T6" fmla="*/ 241 w 241"/>
                <a:gd name="T7" fmla="*/ 0 h 166"/>
                <a:gd name="T8" fmla="*/ 224 w 241"/>
                <a:gd name="T9" fmla="*/ 140 h 166"/>
                <a:gd name="T10" fmla="*/ 224 w 241"/>
                <a:gd name="T11" fmla="*/ 140 h 166"/>
                <a:gd name="T12" fmla="*/ 223 w 241"/>
                <a:gd name="T13" fmla="*/ 145 h 166"/>
                <a:gd name="T14" fmla="*/ 220 w 241"/>
                <a:gd name="T15" fmla="*/ 151 h 166"/>
                <a:gd name="T16" fmla="*/ 217 w 241"/>
                <a:gd name="T17" fmla="*/ 155 h 166"/>
                <a:gd name="T18" fmla="*/ 212 w 241"/>
                <a:gd name="T19" fmla="*/ 157 h 166"/>
                <a:gd name="T20" fmla="*/ 202 w 241"/>
                <a:gd name="T21" fmla="*/ 163 h 166"/>
                <a:gd name="T22" fmla="*/ 193 w 241"/>
                <a:gd name="T23" fmla="*/ 166 h 166"/>
                <a:gd name="T24" fmla="*/ 193 w 241"/>
                <a:gd name="T25" fmla="*/ 166 h 166"/>
                <a:gd name="T26" fmla="*/ 0 w 241"/>
                <a:gd name="T27" fmla="*/ 147 h 166"/>
                <a:gd name="T28" fmla="*/ 0 w 241"/>
                <a:gd name="T29" fmla="*/ 147 h 166"/>
                <a:gd name="T30" fmla="*/ 2 w 241"/>
                <a:gd name="T31" fmla="*/ 0 h 166"/>
                <a:gd name="T32" fmla="*/ 2 w 241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166">
                  <a:moveTo>
                    <a:pt x="2" y="0"/>
                  </a:moveTo>
                  <a:lnTo>
                    <a:pt x="2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3" y="145"/>
                  </a:lnTo>
                  <a:lnTo>
                    <a:pt x="220" y="151"/>
                  </a:lnTo>
                  <a:lnTo>
                    <a:pt x="217" y="155"/>
                  </a:lnTo>
                  <a:lnTo>
                    <a:pt x="212" y="157"/>
                  </a:lnTo>
                  <a:lnTo>
                    <a:pt x="202" y="163"/>
                  </a:lnTo>
                  <a:lnTo>
                    <a:pt x="193" y="166"/>
                  </a:lnTo>
                  <a:lnTo>
                    <a:pt x="193" y="16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1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3182938" y="5083175"/>
              <a:ext cx="374650" cy="263525"/>
            </a:xfrm>
            <a:custGeom>
              <a:avLst/>
              <a:gdLst>
                <a:gd name="T0" fmla="*/ 1 w 236"/>
                <a:gd name="T1" fmla="*/ 0 h 166"/>
                <a:gd name="T2" fmla="*/ 1 w 236"/>
                <a:gd name="T3" fmla="*/ 0 h 166"/>
                <a:gd name="T4" fmla="*/ 236 w 236"/>
                <a:gd name="T5" fmla="*/ 0 h 166"/>
                <a:gd name="T6" fmla="*/ 236 w 236"/>
                <a:gd name="T7" fmla="*/ 0 h 166"/>
                <a:gd name="T8" fmla="*/ 219 w 236"/>
                <a:gd name="T9" fmla="*/ 140 h 166"/>
                <a:gd name="T10" fmla="*/ 219 w 236"/>
                <a:gd name="T11" fmla="*/ 140 h 166"/>
                <a:gd name="T12" fmla="*/ 218 w 236"/>
                <a:gd name="T13" fmla="*/ 145 h 166"/>
                <a:gd name="T14" fmla="*/ 215 w 236"/>
                <a:gd name="T15" fmla="*/ 151 h 166"/>
                <a:gd name="T16" fmla="*/ 212 w 236"/>
                <a:gd name="T17" fmla="*/ 155 h 166"/>
                <a:gd name="T18" fmla="*/ 208 w 236"/>
                <a:gd name="T19" fmla="*/ 157 h 166"/>
                <a:gd name="T20" fmla="*/ 197 w 236"/>
                <a:gd name="T21" fmla="*/ 163 h 166"/>
                <a:gd name="T22" fmla="*/ 188 w 236"/>
                <a:gd name="T23" fmla="*/ 166 h 166"/>
                <a:gd name="T24" fmla="*/ 188 w 236"/>
                <a:gd name="T25" fmla="*/ 166 h 166"/>
                <a:gd name="T26" fmla="*/ 0 w 236"/>
                <a:gd name="T27" fmla="*/ 145 h 166"/>
                <a:gd name="T28" fmla="*/ 0 w 236"/>
                <a:gd name="T29" fmla="*/ 145 h 166"/>
                <a:gd name="T30" fmla="*/ 1 w 236"/>
                <a:gd name="T31" fmla="*/ 0 h 166"/>
                <a:gd name="T32" fmla="*/ 1 w 23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66">
                  <a:moveTo>
                    <a:pt x="1" y="0"/>
                  </a:moveTo>
                  <a:lnTo>
                    <a:pt x="1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9" y="140"/>
                  </a:lnTo>
                  <a:lnTo>
                    <a:pt x="219" y="140"/>
                  </a:lnTo>
                  <a:lnTo>
                    <a:pt x="218" y="145"/>
                  </a:lnTo>
                  <a:lnTo>
                    <a:pt x="215" y="151"/>
                  </a:lnTo>
                  <a:lnTo>
                    <a:pt x="212" y="155"/>
                  </a:lnTo>
                  <a:lnTo>
                    <a:pt x="208" y="157"/>
                  </a:lnTo>
                  <a:lnTo>
                    <a:pt x="197" y="163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189288" y="5083175"/>
              <a:ext cx="368300" cy="263525"/>
            </a:xfrm>
            <a:custGeom>
              <a:avLst/>
              <a:gdLst>
                <a:gd name="T0" fmla="*/ 1 w 232"/>
                <a:gd name="T1" fmla="*/ 0 h 166"/>
                <a:gd name="T2" fmla="*/ 1 w 232"/>
                <a:gd name="T3" fmla="*/ 0 h 166"/>
                <a:gd name="T4" fmla="*/ 232 w 232"/>
                <a:gd name="T5" fmla="*/ 0 h 166"/>
                <a:gd name="T6" fmla="*/ 232 w 232"/>
                <a:gd name="T7" fmla="*/ 0 h 166"/>
                <a:gd name="T8" fmla="*/ 215 w 232"/>
                <a:gd name="T9" fmla="*/ 140 h 166"/>
                <a:gd name="T10" fmla="*/ 215 w 232"/>
                <a:gd name="T11" fmla="*/ 140 h 166"/>
                <a:gd name="T12" fmla="*/ 214 w 232"/>
                <a:gd name="T13" fmla="*/ 145 h 166"/>
                <a:gd name="T14" fmla="*/ 211 w 232"/>
                <a:gd name="T15" fmla="*/ 151 h 166"/>
                <a:gd name="T16" fmla="*/ 208 w 232"/>
                <a:gd name="T17" fmla="*/ 155 h 166"/>
                <a:gd name="T18" fmla="*/ 204 w 232"/>
                <a:gd name="T19" fmla="*/ 157 h 166"/>
                <a:gd name="T20" fmla="*/ 195 w 232"/>
                <a:gd name="T21" fmla="*/ 163 h 166"/>
                <a:gd name="T22" fmla="*/ 184 w 232"/>
                <a:gd name="T23" fmla="*/ 166 h 166"/>
                <a:gd name="T24" fmla="*/ 184 w 232"/>
                <a:gd name="T25" fmla="*/ 166 h 166"/>
                <a:gd name="T26" fmla="*/ 0 w 232"/>
                <a:gd name="T27" fmla="*/ 144 h 166"/>
                <a:gd name="T28" fmla="*/ 0 w 232"/>
                <a:gd name="T29" fmla="*/ 144 h 166"/>
                <a:gd name="T30" fmla="*/ 1 w 232"/>
                <a:gd name="T31" fmla="*/ 0 h 166"/>
                <a:gd name="T32" fmla="*/ 1 w 23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2" h="166">
                  <a:moveTo>
                    <a:pt x="1" y="0"/>
                  </a:moveTo>
                  <a:lnTo>
                    <a:pt x="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4" y="145"/>
                  </a:lnTo>
                  <a:lnTo>
                    <a:pt x="211" y="151"/>
                  </a:lnTo>
                  <a:lnTo>
                    <a:pt x="208" y="155"/>
                  </a:lnTo>
                  <a:lnTo>
                    <a:pt x="204" y="157"/>
                  </a:lnTo>
                  <a:lnTo>
                    <a:pt x="195" y="163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3192463" y="5083175"/>
              <a:ext cx="365125" cy="263525"/>
            </a:xfrm>
            <a:custGeom>
              <a:avLst/>
              <a:gdLst>
                <a:gd name="T0" fmla="*/ 3 w 230"/>
                <a:gd name="T1" fmla="*/ 0 h 166"/>
                <a:gd name="T2" fmla="*/ 3 w 230"/>
                <a:gd name="T3" fmla="*/ 0 h 166"/>
                <a:gd name="T4" fmla="*/ 230 w 230"/>
                <a:gd name="T5" fmla="*/ 0 h 166"/>
                <a:gd name="T6" fmla="*/ 230 w 230"/>
                <a:gd name="T7" fmla="*/ 0 h 166"/>
                <a:gd name="T8" fmla="*/ 213 w 230"/>
                <a:gd name="T9" fmla="*/ 140 h 166"/>
                <a:gd name="T10" fmla="*/ 213 w 230"/>
                <a:gd name="T11" fmla="*/ 140 h 166"/>
                <a:gd name="T12" fmla="*/ 212 w 230"/>
                <a:gd name="T13" fmla="*/ 145 h 166"/>
                <a:gd name="T14" fmla="*/ 209 w 230"/>
                <a:gd name="T15" fmla="*/ 149 h 166"/>
                <a:gd name="T16" fmla="*/ 206 w 230"/>
                <a:gd name="T17" fmla="*/ 153 h 166"/>
                <a:gd name="T18" fmla="*/ 202 w 230"/>
                <a:gd name="T19" fmla="*/ 157 h 166"/>
                <a:gd name="T20" fmla="*/ 193 w 230"/>
                <a:gd name="T21" fmla="*/ 163 h 166"/>
                <a:gd name="T22" fmla="*/ 183 w 230"/>
                <a:gd name="T23" fmla="*/ 166 h 166"/>
                <a:gd name="T24" fmla="*/ 183 w 230"/>
                <a:gd name="T25" fmla="*/ 166 h 166"/>
                <a:gd name="T26" fmla="*/ 0 w 230"/>
                <a:gd name="T27" fmla="*/ 143 h 166"/>
                <a:gd name="T28" fmla="*/ 0 w 230"/>
                <a:gd name="T29" fmla="*/ 143 h 166"/>
                <a:gd name="T30" fmla="*/ 3 w 230"/>
                <a:gd name="T31" fmla="*/ 0 h 166"/>
                <a:gd name="T32" fmla="*/ 3 w 230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166">
                  <a:moveTo>
                    <a:pt x="3" y="0"/>
                  </a:moveTo>
                  <a:lnTo>
                    <a:pt x="3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2" y="145"/>
                  </a:lnTo>
                  <a:lnTo>
                    <a:pt x="209" y="149"/>
                  </a:lnTo>
                  <a:lnTo>
                    <a:pt x="206" y="153"/>
                  </a:lnTo>
                  <a:lnTo>
                    <a:pt x="202" y="157"/>
                  </a:lnTo>
                  <a:lnTo>
                    <a:pt x="193" y="163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2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3198813" y="5083175"/>
              <a:ext cx="358775" cy="263525"/>
            </a:xfrm>
            <a:custGeom>
              <a:avLst/>
              <a:gdLst>
                <a:gd name="T0" fmla="*/ 3 w 226"/>
                <a:gd name="T1" fmla="*/ 0 h 166"/>
                <a:gd name="T2" fmla="*/ 3 w 226"/>
                <a:gd name="T3" fmla="*/ 0 h 166"/>
                <a:gd name="T4" fmla="*/ 226 w 226"/>
                <a:gd name="T5" fmla="*/ 0 h 166"/>
                <a:gd name="T6" fmla="*/ 226 w 226"/>
                <a:gd name="T7" fmla="*/ 0 h 166"/>
                <a:gd name="T8" fmla="*/ 209 w 226"/>
                <a:gd name="T9" fmla="*/ 140 h 166"/>
                <a:gd name="T10" fmla="*/ 209 w 226"/>
                <a:gd name="T11" fmla="*/ 140 h 166"/>
                <a:gd name="T12" fmla="*/ 208 w 226"/>
                <a:gd name="T13" fmla="*/ 145 h 166"/>
                <a:gd name="T14" fmla="*/ 205 w 226"/>
                <a:gd name="T15" fmla="*/ 149 h 166"/>
                <a:gd name="T16" fmla="*/ 202 w 226"/>
                <a:gd name="T17" fmla="*/ 153 h 166"/>
                <a:gd name="T18" fmla="*/ 198 w 226"/>
                <a:gd name="T19" fmla="*/ 157 h 166"/>
                <a:gd name="T20" fmla="*/ 189 w 226"/>
                <a:gd name="T21" fmla="*/ 163 h 166"/>
                <a:gd name="T22" fmla="*/ 179 w 226"/>
                <a:gd name="T23" fmla="*/ 166 h 166"/>
                <a:gd name="T24" fmla="*/ 179 w 226"/>
                <a:gd name="T25" fmla="*/ 166 h 166"/>
                <a:gd name="T26" fmla="*/ 0 w 226"/>
                <a:gd name="T27" fmla="*/ 141 h 166"/>
                <a:gd name="T28" fmla="*/ 0 w 226"/>
                <a:gd name="T29" fmla="*/ 141 h 166"/>
                <a:gd name="T30" fmla="*/ 3 w 226"/>
                <a:gd name="T31" fmla="*/ 0 h 166"/>
                <a:gd name="T32" fmla="*/ 3 w 22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166">
                  <a:moveTo>
                    <a:pt x="3" y="0"/>
                  </a:moveTo>
                  <a:lnTo>
                    <a:pt x="3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5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89" y="163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3205163" y="5083175"/>
              <a:ext cx="352425" cy="263525"/>
            </a:xfrm>
            <a:custGeom>
              <a:avLst/>
              <a:gdLst>
                <a:gd name="T0" fmla="*/ 2 w 222"/>
                <a:gd name="T1" fmla="*/ 0 h 166"/>
                <a:gd name="T2" fmla="*/ 2 w 222"/>
                <a:gd name="T3" fmla="*/ 0 h 166"/>
                <a:gd name="T4" fmla="*/ 222 w 222"/>
                <a:gd name="T5" fmla="*/ 0 h 166"/>
                <a:gd name="T6" fmla="*/ 222 w 222"/>
                <a:gd name="T7" fmla="*/ 0 h 166"/>
                <a:gd name="T8" fmla="*/ 205 w 222"/>
                <a:gd name="T9" fmla="*/ 140 h 166"/>
                <a:gd name="T10" fmla="*/ 205 w 222"/>
                <a:gd name="T11" fmla="*/ 140 h 166"/>
                <a:gd name="T12" fmla="*/ 204 w 222"/>
                <a:gd name="T13" fmla="*/ 145 h 166"/>
                <a:gd name="T14" fmla="*/ 201 w 222"/>
                <a:gd name="T15" fmla="*/ 149 h 166"/>
                <a:gd name="T16" fmla="*/ 198 w 222"/>
                <a:gd name="T17" fmla="*/ 153 h 166"/>
                <a:gd name="T18" fmla="*/ 194 w 222"/>
                <a:gd name="T19" fmla="*/ 157 h 166"/>
                <a:gd name="T20" fmla="*/ 185 w 222"/>
                <a:gd name="T21" fmla="*/ 163 h 166"/>
                <a:gd name="T22" fmla="*/ 175 w 222"/>
                <a:gd name="T23" fmla="*/ 166 h 166"/>
                <a:gd name="T24" fmla="*/ 175 w 222"/>
                <a:gd name="T25" fmla="*/ 166 h 166"/>
                <a:gd name="T26" fmla="*/ 0 w 222"/>
                <a:gd name="T27" fmla="*/ 141 h 166"/>
                <a:gd name="T28" fmla="*/ 0 w 222"/>
                <a:gd name="T29" fmla="*/ 141 h 166"/>
                <a:gd name="T30" fmla="*/ 2 w 222"/>
                <a:gd name="T31" fmla="*/ 0 h 166"/>
                <a:gd name="T32" fmla="*/ 2 w 22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66">
                  <a:moveTo>
                    <a:pt x="2" y="0"/>
                  </a:moveTo>
                  <a:lnTo>
                    <a:pt x="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4" y="145"/>
                  </a:lnTo>
                  <a:lnTo>
                    <a:pt x="201" y="149"/>
                  </a:lnTo>
                  <a:lnTo>
                    <a:pt x="198" y="153"/>
                  </a:lnTo>
                  <a:lnTo>
                    <a:pt x="194" y="157"/>
                  </a:lnTo>
                  <a:lnTo>
                    <a:pt x="185" y="163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3211513" y="5083175"/>
              <a:ext cx="346075" cy="263525"/>
            </a:xfrm>
            <a:custGeom>
              <a:avLst/>
              <a:gdLst>
                <a:gd name="T0" fmla="*/ 2 w 218"/>
                <a:gd name="T1" fmla="*/ 0 h 166"/>
                <a:gd name="T2" fmla="*/ 2 w 218"/>
                <a:gd name="T3" fmla="*/ 0 h 166"/>
                <a:gd name="T4" fmla="*/ 218 w 218"/>
                <a:gd name="T5" fmla="*/ 0 h 166"/>
                <a:gd name="T6" fmla="*/ 218 w 218"/>
                <a:gd name="T7" fmla="*/ 0 h 166"/>
                <a:gd name="T8" fmla="*/ 201 w 218"/>
                <a:gd name="T9" fmla="*/ 140 h 166"/>
                <a:gd name="T10" fmla="*/ 201 w 218"/>
                <a:gd name="T11" fmla="*/ 140 h 166"/>
                <a:gd name="T12" fmla="*/ 200 w 218"/>
                <a:gd name="T13" fmla="*/ 145 h 166"/>
                <a:gd name="T14" fmla="*/ 197 w 218"/>
                <a:gd name="T15" fmla="*/ 149 h 166"/>
                <a:gd name="T16" fmla="*/ 194 w 218"/>
                <a:gd name="T17" fmla="*/ 153 h 166"/>
                <a:gd name="T18" fmla="*/ 190 w 218"/>
                <a:gd name="T19" fmla="*/ 157 h 166"/>
                <a:gd name="T20" fmla="*/ 181 w 218"/>
                <a:gd name="T21" fmla="*/ 163 h 166"/>
                <a:gd name="T22" fmla="*/ 171 w 218"/>
                <a:gd name="T23" fmla="*/ 166 h 166"/>
                <a:gd name="T24" fmla="*/ 171 w 218"/>
                <a:gd name="T25" fmla="*/ 166 h 166"/>
                <a:gd name="T26" fmla="*/ 0 w 218"/>
                <a:gd name="T27" fmla="*/ 140 h 166"/>
                <a:gd name="T28" fmla="*/ 0 w 218"/>
                <a:gd name="T29" fmla="*/ 140 h 166"/>
                <a:gd name="T30" fmla="*/ 2 w 218"/>
                <a:gd name="T31" fmla="*/ 0 h 166"/>
                <a:gd name="T32" fmla="*/ 2 w 218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66">
                  <a:moveTo>
                    <a:pt x="2" y="0"/>
                  </a:moveTo>
                  <a:lnTo>
                    <a:pt x="2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0" y="145"/>
                  </a:lnTo>
                  <a:lnTo>
                    <a:pt x="197" y="149"/>
                  </a:lnTo>
                  <a:lnTo>
                    <a:pt x="194" y="153"/>
                  </a:lnTo>
                  <a:lnTo>
                    <a:pt x="190" y="157"/>
                  </a:lnTo>
                  <a:lnTo>
                    <a:pt x="181" y="163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3216276" y="5083175"/>
              <a:ext cx="341313" cy="260350"/>
            </a:xfrm>
            <a:custGeom>
              <a:avLst/>
              <a:gdLst>
                <a:gd name="T0" fmla="*/ 3 w 215"/>
                <a:gd name="T1" fmla="*/ 0 h 164"/>
                <a:gd name="T2" fmla="*/ 3 w 215"/>
                <a:gd name="T3" fmla="*/ 0 h 164"/>
                <a:gd name="T4" fmla="*/ 215 w 215"/>
                <a:gd name="T5" fmla="*/ 0 h 164"/>
                <a:gd name="T6" fmla="*/ 215 w 215"/>
                <a:gd name="T7" fmla="*/ 0 h 164"/>
                <a:gd name="T8" fmla="*/ 198 w 215"/>
                <a:gd name="T9" fmla="*/ 140 h 164"/>
                <a:gd name="T10" fmla="*/ 198 w 215"/>
                <a:gd name="T11" fmla="*/ 140 h 164"/>
                <a:gd name="T12" fmla="*/ 197 w 215"/>
                <a:gd name="T13" fmla="*/ 145 h 164"/>
                <a:gd name="T14" fmla="*/ 195 w 215"/>
                <a:gd name="T15" fmla="*/ 149 h 164"/>
                <a:gd name="T16" fmla="*/ 191 w 215"/>
                <a:gd name="T17" fmla="*/ 153 h 164"/>
                <a:gd name="T18" fmla="*/ 187 w 215"/>
                <a:gd name="T19" fmla="*/ 157 h 164"/>
                <a:gd name="T20" fmla="*/ 178 w 215"/>
                <a:gd name="T21" fmla="*/ 163 h 164"/>
                <a:gd name="T22" fmla="*/ 169 w 215"/>
                <a:gd name="T23" fmla="*/ 164 h 164"/>
                <a:gd name="T24" fmla="*/ 169 w 215"/>
                <a:gd name="T25" fmla="*/ 164 h 164"/>
                <a:gd name="T26" fmla="*/ 0 w 215"/>
                <a:gd name="T27" fmla="*/ 138 h 164"/>
                <a:gd name="T28" fmla="*/ 0 w 215"/>
                <a:gd name="T29" fmla="*/ 138 h 164"/>
                <a:gd name="T30" fmla="*/ 3 w 215"/>
                <a:gd name="T31" fmla="*/ 0 h 164"/>
                <a:gd name="T32" fmla="*/ 3 w 21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164">
                  <a:moveTo>
                    <a:pt x="3" y="0"/>
                  </a:moveTo>
                  <a:lnTo>
                    <a:pt x="3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98" y="140"/>
                  </a:lnTo>
                  <a:lnTo>
                    <a:pt x="198" y="140"/>
                  </a:lnTo>
                  <a:lnTo>
                    <a:pt x="197" y="145"/>
                  </a:lnTo>
                  <a:lnTo>
                    <a:pt x="195" y="149"/>
                  </a:lnTo>
                  <a:lnTo>
                    <a:pt x="191" y="153"/>
                  </a:lnTo>
                  <a:lnTo>
                    <a:pt x="187" y="157"/>
                  </a:lnTo>
                  <a:lnTo>
                    <a:pt x="178" y="163"/>
                  </a:lnTo>
                  <a:lnTo>
                    <a:pt x="169" y="164"/>
                  </a:lnTo>
                  <a:lnTo>
                    <a:pt x="169" y="16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5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3222626" y="5083175"/>
              <a:ext cx="334963" cy="260350"/>
            </a:xfrm>
            <a:custGeom>
              <a:avLst/>
              <a:gdLst>
                <a:gd name="T0" fmla="*/ 3 w 211"/>
                <a:gd name="T1" fmla="*/ 0 h 164"/>
                <a:gd name="T2" fmla="*/ 3 w 211"/>
                <a:gd name="T3" fmla="*/ 0 h 164"/>
                <a:gd name="T4" fmla="*/ 211 w 211"/>
                <a:gd name="T5" fmla="*/ 0 h 164"/>
                <a:gd name="T6" fmla="*/ 211 w 211"/>
                <a:gd name="T7" fmla="*/ 0 h 164"/>
                <a:gd name="T8" fmla="*/ 194 w 211"/>
                <a:gd name="T9" fmla="*/ 140 h 164"/>
                <a:gd name="T10" fmla="*/ 194 w 211"/>
                <a:gd name="T11" fmla="*/ 140 h 164"/>
                <a:gd name="T12" fmla="*/ 193 w 211"/>
                <a:gd name="T13" fmla="*/ 145 h 164"/>
                <a:gd name="T14" fmla="*/ 191 w 211"/>
                <a:gd name="T15" fmla="*/ 149 h 164"/>
                <a:gd name="T16" fmla="*/ 187 w 211"/>
                <a:gd name="T17" fmla="*/ 153 h 164"/>
                <a:gd name="T18" fmla="*/ 183 w 211"/>
                <a:gd name="T19" fmla="*/ 157 h 164"/>
                <a:gd name="T20" fmla="*/ 175 w 211"/>
                <a:gd name="T21" fmla="*/ 161 h 164"/>
                <a:gd name="T22" fmla="*/ 165 w 211"/>
                <a:gd name="T23" fmla="*/ 164 h 164"/>
                <a:gd name="T24" fmla="*/ 165 w 211"/>
                <a:gd name="T25" fmla="*/ 164 h 164"/>
                <a:gd name="T26" fmla="*/ 0 w 211"/>
                <a:gd name="T27" fmla="*/ 137 h 164"/>
                <a:gd name="T28" fmla="*/ 0 w 211"/>
                <a:gd name="T29" fmla="*/ 137 h 164"/>
                <a:gd name="T30" fmla="*/ 3 w 211"/>
                <a:gd name="T31" fmla="*/ 0 h 164"/>
                <a:gd name="T32" fmla="*/ 3 w 21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64">
                  <a:moveTo>
                    <a:pt x="3" y="0"/>
                  </a:moveTo>
                  <a:lnTo>
                    <a:pt x="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3" y="145"/>
                  </a:lnTo>
                  <a:lnTo>
                    <a:pt x="191" y="149"/>
                  </a:lnTo>
                  <a:lnTo>
                    <a:pt x="187" y="153"/>
                  </a:lnTo>
                  <a:lnTo>
                    <a:pt x="183" y="157"/>
                  </a:lnTo>
                  <a:lnTo>
                    <a:pt x="175" y="161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3228976" y="5083175"/>
              <a:ext cx="328613" cy="260350"/>
            </a:xfrm>
            <a:custGeom>
              <a:avLst/>
              <a:gdLst>
                <a:gd name="T0" fmla="*/ 3 w 207"/>
                <a:gd name="T1" fmla="*/ 0 h 164"/>
                <a:gd name="T2" fmla="*/ 3 w 207"/>
                <a:gd name="T3" fmla="*/ 0 h 164"/>
                <a:gd name="T4" fmla="*/ 207 w 207"/>
                <a:gd name="T5" fmla="*/ 0 h 164"/>
                <a:gd name="T6" fmla="*/ 207 w 207"/>
                <a:gd name="T7" fmla="*/ 0 h 164"/>
                <a:gd name="T8" fmla="*/ 190 w 207"/>
                <a:gd name="T9" fmla="*/ 140 h 164"/>
                <a:gd name="T10" fmla="*/ 190 w 207"/>
                <a:gd name="T11" fmla="*/ 140 h 164"/>
                <a:gd name="T12" fmla="*/ 189 w 207"/>
                <a:gd name="T13" fmla="*/ 145 h 164"/>
                <a:gd name="T14" fmla="*/ 187 w 207"/>
                <a:gd name="T15" fmla="*/ 149 h 164"/>
                <a:gd name="T16" fmla="*/ 183 w 207"/>
                <a:gd name="T17" fmla="*/ 153 h 164"/>
                <a:gd name="T18" fmla="*/ 179 w 207"/>
                <a:gd name="T19" fmla="*/ 156 h 164"/>
                <a:gd name="T20" fmla="*/ 171 w 207"/>
                <a:gd name="T21" fmla="*/ 161 h 164"/>
                <a:gd name="T22" fmla="*/ 161 w 207"/>
                <a:gd name="T23" fmla="*/ 164 h 164"/>
                <a:gd name="T24" fmla="*/ 161 w 207"/>
                <a:gd name="T25" fmla="*/ 164 h 164"/>
                <a:gd name="T26" fmla="*/ 0 w 207"/>
                <a:gd name="T27" fmla="*/ 136 h 164"/>
                <a:gd name="T28" fmla="*/ 0 w 207"/>
                <a:gd name="T29" fmla="*/ 136 h 164"/>
                <a:gd name="T30" fmla="*/ 3 w 207"/>
                <a:gd name="T31" fmla="*/ 0 h 164"/>
                <a:gd name="T32" fmla="*/ 3 w 207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64">
                  <a:moveTo>
                    <a:pt x="3" y="0"/>
                  </a:moveTo>
                  <a:lnTo>
                    <a:pt x="3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5"/>
                  </a:lnTo>
                  <a:lnTo>
                    <a:pt x="187" y="149"/>
                  </a:lnTo>
                  <a:lnTo>
                    <a:pt x="183" y="153"/>
                  </a:lnTo>
                  <a:lnTo>
                    <a:pt x="179" y="156"/>
                  </a:lnTo>
                  <a:lnTo>
                    <a:pt x="171" y="161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3235326" y="5083175"/>
              <a:ext cx="322263" cy="260350"/>
            </a:xfrm>
            <a:custGeom>
              <a:avLst/>
              <a:gdLst>
                <a:gd name="T0" fmla="*/ 3 w 203"/>
                <a:gd name="T1" fmla="*/ 0 h 164"/>
                <a:gd name="T2" fmla="*/ 3 w 203"/>
                <a:gd name="T3" fmla="*/ 0 h 164"/>
                <a:gd name="T4" fmla="*/ 203 w 203"/>
                <a:gd name="T5" fmla="*/ 0 h 164"/>
                <a:gd name="T6" fmla="*/ 203 w 203"/>
                <a:gd name="T7" fmla="*/ 0 h 164"/>
                <a:gd name="T8" fmla="*/ 186 w 203"/>
                <a:gd name="T9" fmla="*/ 140 h 164"/>
                <a:gd name="T10" fmla="*/ 186 w 203"/>
                <a:gd name="T11" fmla="*/ 140 h 164"/>
                <a:gd name="T12" fmla="*/ 185 w 203"/>
                <a:gd name="T13" fmla="*/ 145 h 164"/>
                <a:gd name="T14" fmla="*/ 183 w 203"/>
                <a:gd name="T15" fmla="*/ 149 h 164"/>
                <a:gd name="T16" fmla="*/ 179 w 203"/>
                <a:gd name="T17" fmla="*/ 153 h 164"/>
                <a:gd name="T18" fmla="*/ 176 w 203"/>
                <a:gd name="T19" fmla="*/ 156 h 164"/>
                <a:gd name="T20" fmla="*/ 167 w 203"/>
                <a:gd name="T21" fmla="*/ 161 h 164"/>
                <a:gd name="T22" fmla="*/ 157 w 203"/>
                <a:gd name="T23" fmla="*/ 164 h 164"/>
                <a:gd name="T24" fmla="*/ 157 w 203"/>
                <a:gd name="T25" fmla="*/ 164 h 164"/>
                <a:gd name="T26" fmla="*/ 0 w 203"/>
                <a:gd name="T27" fmla="*/ 134 h 164"/>
                <a:gd name="T28" fmla="*/ 0 w 203"/>
                <a:gd name="T29" fmla="*/ 134 h 164"/>
                <a:gd name="T30" fmla="*/ 3 w 203"/>
                <a:gd name="T31" fmla="*/ 0 h 164"/>
                <a:gd name="T32" fmla="*/ 3 w 203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164">
                  <a:moveTo>
                    <a:pt x="3" y="0"/>
                  </a:moveTo>
                  <a:lnTo>
                    <a:pt x="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5"/>
                  </a:lnTo>
                  <a:lnTo>
                    <a:pt x="183" y="149"/>
                  </a:lnTo>
                  <a:lnTo>
                    <a:pt x="179" y="153"/>
                  </a:lnTo>
                  <a:lnTo>
                    <a:pt x="176" y="156"/>
                  </a:lnTo>
                  <a:lnTo>
                    <a:pt x="167" y="161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3240088" y="5083175"/>
              <a:ext cx="317500" cy="260350"/>
            </a:xfrm>
            <a:custGeom>
              <a:avLst/>
              <a:gdLst>
                <a:gd name="T0" fmla="*/ 3 w 200"/>
                <a:gd name="T1" fmla="*/ 0 h 164"/>
                <a:gd name="T2" fmla="*/ 3 w 200"/>
                <a:gd name="T3" fmla="*/ 0 h 164"/>
                <a:gd name="T4" fmla="*/ 200 w 200"/>
                <a:gd name="T5" fmla="*/ 0 h 164"/>
                <a:gd name="T6" fmla="*/ 200 w 200"/>
                <a:gd name="T7" fmla="*/ 0 h 164"/>
                <a:gd name="T8" fmla="*/ 183 w 200"/>
                <a:gd name="T9" fmla="*/ 140 h 164"/>
                <a:gd name="T10" fmla="*/ 183 w 200"/>
                <a:gd name="T11" fmla="*/ 140 h 164"/>
                <a:gd name="T12" fmla="*/ 182 w 200"/>
                <a:gd name="T13" fmla="*/ 145 h 164"/>
                <a:gd name="T14" fmla="*/ 180 w 200"/>
                <a:gd name="T15" fmla="*/ 149 h 164"/>
                <a:gd name="T16" fmla="*/ 176 w 200"/>
                <a:gd name="T17" fmla="*/ 153 h 164"/>
                <a:gd name="T18" fmla="*/ 173 w 200"/>
                <a:gd name="T19" fmla="*/ 156 h 164"/>
                <a:gd name="T20" fmla="*/ 164 w 200"/>
                <a:gd name="T21" fmla="*/ 161 h 164"/>
                <a:gd name="T22" fmla="*/ 156 w 200"/>
                <a:gd name="T23" fmla="*/ 164 h 164"/>
                <a:gd name="T24" fmla="*/ 156 w 200"/>
                <a:gd name="T25" fmla="*/ 164 h 164"/>
                <a:gd name="T26" fmla="*/ 0 w 200"/>
                <a:gd name="T27" fmla="*/ 134 h 164"/>
                <a:gd name="T28" fmla="*/ 0 w 200"/>
                <a:gd name="T29" fmla="*/ 134 h 164"/>
                <a:gd name="T30" fmla="*/ 3 w 200"/>
                <a:gd name="T31" fmla="*/ 0 h 164"/>
                <a:gd name="T32" fmla="*/ 3 w 200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64">
                  <a:moveTo>
                    <a:pt x="3" y="0"/>
                  </a:moveTo>
                  <a:lnTo>
                    <a:pt x="3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2" y="145"/>
                  </a:lnTo>
                  <a:lnTo>
                    <a:pt x="180" y="149"/>
                  </a:lnTo>
                  <a:lnTo>
                    <a:pt x="176" y="153"/>
                  </a:lnTo>
                  <a:lnTo>
                    <a:pt x="173" y="156"/>
                  </a:lnTo>
                  <a:lnTo>
                    <a:pt x="164" y="161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3246438" y="5083175"/>
              <a:ext cx="311150" cy="260350"/>
            </a:xfrm>
            <a:custGeom>
              <a:avLst/>
              <a:gdLst>
                <a:gd name="T0" fmla="*/ 3 w 196"/>
                <a:gd name="T1" fmla="*/ 0 h 164"/>
                <a:gd name="T2" fmla="*/ 3 w 196"/>
                <a:gd name="T3" fmla="*/ 0 h 164"/>
                <a:gd name="T4" fmla="*/ 196 w 196"/>
                <a:gd name="T5" fmla="*/ 0 h 164"/>
                <a:gd name="T6" fmla="*/ 196 w 196"/>
                <a:gd name="T7" fmla="*/ 0 h 164"/>
                <a:gd name="T8" fmla="*/ 179 w 196"/>
                <a:gd name="T9" fmla="*/ 140 h 164"/>
                <a:gd name="T10" fmla="*/ 179 w 196"/>
                <a:gd name="T11" fmla="*/ 140 h 164"/>
                <a:gd name="T12" fmla="*/ 178 w 196"/>
                <a:gd name="T13" fmla="*/ 145 h 164"/>
                <a:gd name="T14" fmla="*/ 176 w 196"/>
                <a:gd name="T15" fmla="*/ 149 h 164"/>
                <a:gd name="T16" fmla="*/ 172 w 196"/>
                <a:gd name="T17" fmla="*/ 153 h 164"/>
                <a:gd name="T18" fmla="*/ 169 w 196"/>
                <a:gd name="T19" fmla="*/ 156 h 164"/>
                <a:gd name="T20" fmla="*/ 160 w 196"/>
                <a:gd name="T21" fmla="*/ 161 h 164"/>
                <a:gd name="T22" fmla="*/ 152 w 196"/>
                <a:gd name="T23" fmla="*/ 164 h 164"/>
                <a:gd name="T24" fmla="*/ 152 w 196"/>
                <a:gd name="T25" fmla="*/ 164 h 164"/>
                <a:gd name="T26" fmla="*/ 0 w 196"/>
                <a:gd name="T27" fmla="*/ 133 h 164"/>
                <a:gd name="T28" fmla="*/ 0 w 196"/>
                <a:gd name="T29" fmla="*/ 133 h 164"/>
                <a:gd name="T30" fmla="*/ 3 w 196"/>
                <a:gd name="T31" fmla="*/ 0 h 164"/>
                <a:gd name="T32" fmla="*/ 3 w 196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64">
                  <a:moveTo>
                    <a:pt x="3" y="0"/>
                  </a:moveTo>
                  <a:lnTo>
                    <a:pt x="3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8" y="145"/>
                  </a:lnTo>
                  <a:lnTo>
                    <a:pt x="176" y="149"/>
                  </a:lnTo>
                  <a:lnTo>
                    <a:pt x="172" y="153"/>
                  </a:lnTo>
                  <a:lnTo>
                    <a:pt x="169" y="156"/>
                  </a:lnTo>
                  <a:lnTo>
                    <a:pt x="160" y="161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3252788" y="5083175"/>
              <a:ext cx="304800" cy="260350"/>
            </a:xfrm>
            <a:custGeom>
              <a:avLst/>
              <a:gdLst>
                <a:gd name="T0" fmla="*/ 3 w 192"/>
                <a:gd name="T1" fmla="*/ 0 h 164"/>
                <a:gd name="T2" fmla="*/ 3 w 192"/>
                <a:gd name="T3" fmla="*/ 0 h 164"/>
                <a:gd name="T4" fmla="*/ 192 w 192"/>
                <a:gd name="T5" fmla="*/ 0 h 164"/>
                <a:gd name="T6" fmla="*/ 192 w 192"/>
                <a:gd name="T7" fmla="*/ 0 h 164"/>
                <a:gd name="T8" fmla="*/ 175 w 192"/>
                <a:gd name="T9" fmla="*/ 140 h 164"/>
                <a:gd name="T10" fmla="*/ 175 w 192"/>
                <a:gd name="T11" fmla="*/ 140 h 164"/>
                <a:gd name="T12" fmla="*/ 174 w 192"/>
                <a:gd name="T13" fmla="*/ 145 h 164"/>
                <a:gd name="T14" fmla="*/ 172 w 192"/>
                <a:gd name="T15" fmla="*/ 149 h 164"/>
                <a:gd name="T16" fmla="*/ 169 w 192"/>
                <a:gd name="T17" fmla="*/ 153 h 164"/>
                <a:gd name="T18" fmla="*/ 165 w 192"/>
                <a:gd name="T19" fmla="*/ 156 h 164"/>
                <a:gd name="T20" fmla="*/ 157 w 192"/>
                <a:gd name="T21" fmla="*/ 161 h 164"/>
                <a:gd name="T22" fmla="*/ 148 w 192"/>
                <a:gd name="T23" fmla="*/ 164 h 164"/>
                <a:gd name="T24" fmla="*/ 148 w 192"/>
                <a:gd name="T25" fmla="*/ 164 h 164"/>
                <a:gd name="T26" fmla="*/ 0 w 192"/>
                <a:gd name="T27" fmla="*/ 132 h 164"/>
                <a:gd name="T28" fmla="*/ 0 w 192"/>
                <a:gd name="T29" fmla="*/ 132 h 164"/>
                <a:gd name="T30" fmla="*/ 3 w 192"/>
                <a:gd name="T31" fmla="*/ 0 h 164"/>
                <a:gd name="T32" fmla="*/ 3 w 192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64">
                  <a:moveTo>
                    <a:pt x="3" y="0"/>
                  </a:moveTo>
                  <a:lnTo>
                    <a:pt x="3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4" y="145"/>
                  </a:lnTo>
                  <a:lnTo>
                    <a:pt x="172" y="149"/>
                  </a:lnTo>
                  <a:lnTo>
                    <a:pt x="169" y="153"/>
                  </a:lnTo>
                  <a:lnTo>
                    <a:pt x="165" y="156"/>
                  </a:lnTo>
                  <a:lnTo>
                    <a:pt x="157" y="161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3259138" y="5083175"/>
              <a:ext cx="298450" cy="260350"/>
            </a:xfrm>
            <a:custGeom>
              <a:avLst/>
              <a:gdLst>
                <a:gd name="T0" fmla="*/ 3 w 188"/>
                <a:gd name="T1" fmla="*/ 0 h 164"/>
                <a:gd name="T2" fmla="*/ 3 w 188"/>
                <a:gd name="T3" fmla="*/ 0 h 164"/>
                <a:gd name="T4" fmla="*/ 188 w 188"/>
                <a:gd name="T5" fmla="*/ 0 h 164"/>
                <a:gd name="T6" fmla="*/ 188 w 188"/>
                <a:gd name="T7" fmla="*/ 0 h 164"/>
                <a:gd name="T8" fmla="*/ 171 w 188"/>
                <a:gd name="T9" fmla="*/ 140 h 164"/>
                <a:gd name="T10" fmla="*/ 171 w 188"/>
                <a:gd name="T11" fmla="*/ 140 h 164"/>
                <a:gd name="T12" fmla="*/ 170 w 188"/>
                <a:gd name="T13" fmla="*/ 145 h 164"/>
                <a:gd name="T14" fmla="*/ 168 w 188"/>
                <a:gd name="T15" fmla="*/ 149 h 164"/>
                <a:gd name="T16" fmla="*/ 165 w 188"/>
                <a:gd name="T17" fmla="*/ 153 h 164"/>
                <a:gd name="T18" fmla="*/ 161 w 188"/>
                <a:gd name="T19" fmla="*/ 156 h 164"/>
                <a:gd name="T20" fmla="*/ 153 w 188"/>
                <a:gd name="T21" fmla="*/ 161 h 164"/>
                <a:gd name="T22" fmla="*/ 144 w 188"/>
                <a:gd name="T23" fmla="*/ 164 h 164"/>
                <a:gd name="T24" fmla="*/ 144 w 188"/>
                <a:gd name="T25" fmla="*/ 164 h 164"/>
                <a:gd name="T26" fmla="*/ 0 w 188"/>
                <a:gd name="T27" fmla="*/ 130 h 164"/>
                <a:gd name="T28" fmla="*/ 0 w 188"/>
                <a:gd name="T29" fmla="*/ 130 h 164"/>
                <a:gd name="T30" fmla="*/ 3 w 188"/>
                <a:gd name="T31" fmla="*/ 0 h 164"/>
                <a:gd name="T32" fmla="*/ 3 w 188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164">
                  <a:moveTo>
                    <a:pt x="3" y="0"/>
                  </a:moveTo>
                  <a:lnTo>
                    <a:pt x="3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0" y="145"/>
                  </a:lnTo>
                  <a:lnTo>
                    <a:pt x="168" y="149"/>
                  </a:lnTo>
                  <a:lnTo>
                    <a:pt x="165" y="153"/>
                  </a:lnTo>
                  <a:lnTo>
                    <a:pt x="161" y="156"/>
                  </a:lnTo>
                  <a:lnTo>
                    <a:pt x="153" y="161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3265488" y="5083175"/>
              <a:ext cx="292100" cy="260350"/>
            </a:xfrm>
            <a:custGeom>
              <a:avLst/>
              <a:gdLst>
                <a:gd name="T0" fmla="*/ 3 w 184"/>
                <a:gd name="T1" fmla="*/ 0 h 164"/>
                <a:gd name="T2" fmla="*/ 3 w 184"/>
                <a:gd name="T3" fmla="*/ 0 h 164"/>
                <a:gd name="T4" fmla="*/ 184 w 184"/>
                <a:gd name="T5" fmla="*/ 0 h 164"/>
                <a:gd name="T6" fmla="*/ 184 w 184"/>
                <a:gd name="T7" fmla="*/ 0 h 164"/>
                <a:gd name="T8" fmla="*/ 167 w 184"/>
                <a:gd name="T9" fmla="*/ 140 h 164"/>
                <a:gd name="T10" fmla="*/ 167 w 184"/>
                <a:gd name="T11" fmla="*/ 140 h 164"/>
                <a:gd name="T12" fmla="*/ 166 w 184"/>
                <a:gd name="T13" fmla="*/ 145 h 164"/>
                <a:gd name="T14" fmla="*/ 164 w 184"/>
                <a:gd name="T15" fmla="*/ 149 h 164"/>
                <a:gd name="T16" fmla="*/ 157 w 184"/>
                <a:gd name="T17" fmla="*/ 156 h 164"/>
                <a:gd name="T18" fmla="*/ 149 w 184"/>
                <a:gd name="T19" fmla="*/ 161 h 164"/>
                <a:gd name="T20" fmla="*/ 141 w 184"/>
                <a:gd name="T21" fmla="*/ 164 h 164"/>
                <a:gd name="T22" fmla="*/ 141 w 184"/>
                <a:gd name="T23" fmla="*/ 164 h 164"/>
                <a:gd name="T24" fmla="*/ 0 w 184"/>
                <a:gd name="T25" fmla="*/ 129 h 164"/>
                <a:gd name="T26" fmla="*/ 0 w 184"/>
                <a:gd name="T27" fmla="*/ 129 h 164"/>
                <a:gd name="T28" fmla="*/ 3 w 184"/>
                <a:gd name="T29" fmla="*/ 0 h 164"/>
                <a:gd name="T30" fmla="*/ 3 w 184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164">
                  <a:moveTo>
                    <a:pt x="3" y="0"/>
                  </a:moveTo>
                  <a:lnTo>
                    <a:pt x="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166" y="145"/>
                  </a:lnTo>
                  <a:lnTo>
                    <a:pt x="164" y="149"/>
                  </a:lnTo>
                  <a:lnTo>
                    <a:pt x="157" y="156"/>
                  </a:lnTo>
                  <a:lnTo>
                    <a:pt x="149" y="161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270251" y="5083175"/>
              <a:ext cx="287338" cy="260350"/>
            </a:xfrm>
            <a:custGeom>
              <a:avLst/>
              <a:gdLst>
                <a:gd name="T0" fmla="*/ 4 w 181"/>
                <a:gd name="T1" fmla="*/ 0 h 164"/>
                <a:gd name="T2" fmla="*/ 4 w 181"/>
                <a:gd name="T3" fmla="*/ 0 h 164"/>
                <a:gd name="T4" fmla="*/ 181 w 181"/>
                <a:gd name="T5" fmla="*/ 0 h 164"/>
                <a:gd name="T6" fmla="*/ 181 w 181"/>
                <a:gd name="T7" fmla="*/ 0 h 164"/>
                <a:gd name="T8" fmla="*/ 164 w 181"/>
                <a:gd name="T9" fmla="*/ 140 h 164"/>
                <a:gd name="T10" fmla="*/ 164 w 181"/>
                <a:gd name="T11" fmla="*/ 140 h 164"/>
                <a:gd name="T12" fmla="*/ 163 w 181"/>
                <a:gd name="T13" fmla="*/ 145 h 164"/>
                <a:gd name="T14" fmla="*/ 161 w 181"/>
                <a:gd name="T15" fmla="*/ 149 h 164"/>
                <a:gd name="T16" fmla="*/ 154 w 181"/>
                <a:gd name="T17" fmla="*/ 156 h 164"/>
                <a:gd name="T18" fmla="*/ 146 w 181"/>
                <a:gd name="T19" fmla="*/ 160 h 164"/>
                <a:gd name="T20" fmla="*/ 138 w 181"/>
                <a:gd name="T21" fmla="*/ 164 h 164"/>
                <a:gd name="T22" fmla="*/ 138 w 181"/>
                <a:gd name="T23" fmla="*/ 164 h 164"/>
                <a:gd name="T24" fmla="*/ 0 w 181"/>
                <a:gd name="T25" fmla="*/ 128 h 164"/>
                <a:gd name="T26" fmla="*/ 0 w 181"/>
                <a:gd name="T27" fmla="*/ 128 h 164"/>
                <a:gd name="T28" fmla="*/ 4 w 181"/>
                <a:gd name="T29" fmla="*/ 0 h 164"/>
                <a:gd name="T30" fmla="*/ 4 w 181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64">
                  <a:moveTo>
                    <a:pt x="4" y="0"/>
                  </a:moveTo>
                  <a:lnTo>
                    <a:pt x="4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4" y="140"/>
                  </a:lnTo>
                  <a:lnTo>
                    <a:pt x="164" y="140"/>
                  </a:lnTo>
                  <a:lnTo>
                    <a:pt x="163" y="145"/>
                  </a:lnTo>
                  <a:lnTo>
                    <a:pt x="161" y="149"/>
                  </a:lnTo>
                  <a:lnTo>
                    <a:pt x="154" y="156"/>
                  </a:lnTo>
                  <a:lnTo>
                    <a:pt x="146" y="160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276601" y="5083175"/>
              <a:ext cx="280988" cy="258763"/>
            </a:xfrm>
            <a:custGeom>
              <a:avLst/>
              <a:gdLst>
                <a:gd name="T0" fmla="*/ 4 w 177"/>
                <a:gd name="T1" fmla="*/ 0 h 163"/>
                <a:gd name="T2" fmla="*/ 4 w 177"/>
                <a:gd name="T3" fmla="*/ 0 h 163"/>
                <a:gd name="T4" fmla="*/ 177 w 177"/>
                <a:gd name="T5" fmla="*/ 0 h 163"/>
                <a:gd name="T6" fmla="*/ 177 w 177"/>
                <a:gd name="T7" fmla="*/ 0 h 163"/>
                <a:gd name="T8" fmla="*/ 160 w 177"/>
                <a:gd name="T9" fmla="*/ 140 h 163"/>
                <a:gd name="T10" fmla="*/ 160 w 177"/>
                <a:gd name="T11" fmla="*/ 140 h 163"/>
                <a:gd name="T12" fmla="*/ 159 w 177"/>
                <a:gd name="T13" fmla="*/ 145 h 163"/>
                <a:gd name="T14" fmla="*/ 157 w 177"/>
                <a:gd name="T15" fmla="*/ 149 h 163"/>
                <a:gd name="T16" fmla="*/ 150 w 177"/>
                <a:gd name="T17" fmla="*/ 156 h 163"/>
                <a:gd name="T18" fmla="*/ 142 w 177"/>
                <a:gd name="T19" fmla="*/ 160 h 163"/>
                <a:gd name="T20" fmla="*/ 134 w 177"/>
                <a:gd name="T21" fmla="*/ 163 h 163"/>
                <a:gd name="T22" fmla="*/ 134 w 177"/>
                <a:gd name="T23" fmla="*/ 163 h 163"/>
                <a:gd name="T24" fmla="*/ 0 w 177"/>
                <a:gd name="T25" fmla="*/ 128 h 163"/>
                <a:gd name="T26" fmla="*/ 0 w 177"/>
                <a:gd name="T27" fmla="*/ 128 h 163"/>
                <a:gd name="T28" fmla="*/ 4 w 177"/>
                <a:gd name="T29" fmla="*/ 0 h 163"/>
                <a:gd name="T30" fmla="*/ 4 w 17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163">
                  <a:moveTo>
                    <a:pt x="4" y="0"/>
                  </a:moveTo>
                  <a:lnTo>
                    <a:pt x="4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0" y="156"/>
                  </a:lnTo>
                  <a:lnTo>
                    <a:pt x="142" y="160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282951" y="5083175"/>
              <a:ext cx="274638" cy="258763"/>
            </a:xfrm>
            <a:custGeom>
              <a:avLst/>
              <a:gdLst>
                <a:gd name="T0" fmla="*/ 3 w 173"/>
                <a:gd name="T1" fmla="*/ 0 h 163"/>
                <a:gd name="T2" fmla="*/ 3 w 173"/>
                <a:gd name="T3" fmla="*/ 0 h 163"/>
                <a:gd name="T4" fmla="*/ 173 w 173"/>
                <a:gd name="T5" fmla="*/ 0 h 163"/>
                <a:gd name="T6" fmla="*/ 173 w 173"/>
                <a:gd name="T7" fmla="*/ 0 h 163"/>
                <a:gd name="T8" fmla="*/ 156 w 173"/>
                <a:gd name="T9" fmla="*/ 140 h 163"/>
                <a:gd name="T10" fmla="*/ 156 w 173"/>
                <a:gd name="T11" fmla="*/ 140 h 163"/>
                <a:gd name="T12" fmla="*/ 155 w 173"/>
                <a:gd name="T13" fmla="*/ 145 h 163"/>
                <a:gd name="T14" fmla="*/ 153 w 173"/>
                <a:gd name="T15" fmla="*/ 149 h 163"/>
                <a:gd name="T16" fmla="*/ 146 w 173"/>
                <a:gd name="T17" fmla="*/ 156 h 163"/>
                <a:gd name="T18" fmla="*/ 140 w 173"/>
                <a:gd name="T19" fmla="*/ 160 h 163"/>
                <a:gd name="T20" fmla="*/ 132 w 173"/>
                <a:gd name="T21" fmla="*/ 163 h 163"/>
                <a:gd name="T22" fmla="*/ 132 w 173"/>
                <a:gd name="T23" fmla="*/ 163 h 163"/>
                <a:gd name="T24" fmla="*/ 0 w 173"/>
                <a:gd name="T25" fmla="*/ 126 h 163"/>
                <a:gd name="T26" fmla="*/ 0 w 173"/>
                <a:gd name="T27" fmla="*/ 126 h 163"/>
                <a:gd name="T28" fmla="*/ 3 w 173"/>
                <a:gd name="T29" fmla="*/ 0 h 163"/>
                <a:gd name="T30" fmla="*/ 3 w 17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3">
                  <a:moveTo>
                    <a:pt x="3" y="0"/>
                  </a:moveTo>
                  <a:lnTo>
                    <a:pt x="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5" y="145"/>
                  </a:lnTo>
                  <a:lnTo>
                    <a:pt x="153" y="149"/>
                  </a:lnTo>
                  <a:lnTo>
                    <a:pt x="146" y="156"/>
                  </a:lnTo>
                  <a:lnTo>
                    <a:pt x="140" y="160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289301" y="5083175"/>
              <a:ext cx="268288" cy="258763"/>
            </a:xfrm>
            <a:custGeom>
              <a:avLst/>
              <a:gdLst>
                <a:gd name="T0" fmla="*/ 3 w 169"/>
                <a:gd name="T1" fmla="*/ 0 h 163"/>
                <a:gd name="T2" fmla="*/ 3 w 169"/>
                <a:gd name="T3" fmla="*/ 0 h 163"/>
                <a:gd name="T4" fmla="*/ 169 w 169"/>
                <a:gd name="T5" fmla="*/ 0 h 163"/>
                <a:gd name="T6" fmla="*/ 169 w 169"/>
                <a:gd name="T7" fmla="*/ 0 h 163"/>
                <a:gd name="T8" fmla="*/ 152 w 169"/>
                <a:gd name="T9" fmla="*/ 140 h 163"/>
                <a:gd name="T10" fmla="*/ 152 w 169"/>
                <a:gd name="T11" fmla="*/ 140 h 163"/>
                <a:gd name="T12" fmla="*/ 151 w 169"/>
                <a:gd name="T13" fmla="*/ 144 h 163"/>
                <a:gd name="T14" fmla="*/ 149 w 169"/>
                <a:gd name="T15" fmla="*/ 148 h 163"/>
                <a:gd name="T16" fmla="*/ 142 w 169"/>
                <a:gd name="T17" fmla="*/ 155 h 163"/>
                <a:gd name="T18" fmla="*/ 136 w 169"/>
                <a:gd name="T19" fmla="*/ 160 h 163"/>
                <a:gd name="T20" fmla="*/ 128 w 169"/>
                <a:gd name="T21" fmla="*/ 163 h 163"/>
                <a:gd name="T22" fmla="*/ 128 w 169"/>
                <a:gd name="T23" fmla="*/ 163 h 163"/>
                <a:gd name="T24" fmla="*/ 0 w 169"/>
                <a:gd name="T25" fmla="*/ 125 h 163"/>
                <a:gd name="T26" fmla="*/ 0 w 169"/>
                <a:gd name="T27" fmla="*/ 125 h 163"/>
                <a:gd name="T28" fmla="*/ 3 w 169"/>
                <a:gd name="T29" fmla="*/ 0 h 163"/>
                <a:gd name="T30" fmla="*/ 3 w 169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63">
                  <a:moveTo>
                    <a:pt x="3" y="0"/>
                  </a:moveTo>
                  <a:lnTo>
                    <a:pt x="3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1" y="144"/>
                  </a:lnTo>
                  <a:lnTo>
                    <a:pt x="149" y="148"/>
                  </a:lnTo>
                  <a:lnTo>
                    <a:pt x="142" y="155"/>
                  </a:lnTo>
                  <a:lnTo>
                    <a:pt x="136" y="160"/>
                  </a:lnTo>
                  <a:lnTo>
                    <a:pt x="128" y="163"/>
                  </a:lnTo>
                  <a:lnTo>
                    <a:pt x="128" y="16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3294063" y="5083175"/>
              <a:ext cx="263525" cy="258763"/>
            </a:xfrm>
            <a:custGeom>
              <a:avLst/>
              <a:gdLst>
                <a:gd name="T0" fmla="*/ 4 w 166"/>
                <a:gd name="T1" fmla="*/ 0 h 163"/>
                <a:gd name="T2" fmla="*/ 4 w 166"/>
                <a:gd name="T3" fmla="*/ 0 h 163"/>
                <a:gd name="T4" fmla="*/ 166 w 166"/>
                <a:gd name="T5" fmla="*/ 0 h 163"/>
                <a:gd name="T6" fmla="*/ 166 w 166"/>
                <a:gd name="T7" fmla="*/ 0 h 163"/>
                <a:gd name="T8" fmla="*/ 149 w 166"/>
                <a:gd name="T9" fmla="*/ 140 h 163"/>
                <a:gd name="T10" fmla="*/ 149 w 166"/>
                <a:gd name="T11" fmla="*/ 140 h 163"/>
                <a:gd name="T12" fmla="*/ 148 w 166"/>
                <a:gd name="T13" fmla="*/ 144 h 163"/>
                <a:gd name="T14" fmla="*/ 146 w 166"/>
                <a:gd name="T15" fmla="*/ 148 h 163"/>
                <a:gd name="T16" fmla="*/ 141 w 166"/>
                <a:gd name="T17" fmla="*/ 155 h 163"/>
                <a:gd name="T18" fmla="*/ 133 w 166"/>
                <a:gd name="T19" fmla="*/ 160 h 163"/>
                <a:gd name="T20" fmla="*/ 125 w 166"/>
                <a:gd name="T21" fmla="*/ 163 h 163"/>
                <a:gd name="T22" fmla="*/ 125 w 166"/>
                <a:gd name="T23" fmla="*/ 163 h 163"/>
                <a:gd name="T24" fmla="*/ 0 w 166"/>
                <a:gd name="T25" fmla="*/ 124 h 163"/>
                <a:gd name="T26" fmla="*/ 0 w 166"/>
                <a:gd name="T27" fmla="*/ 124 h 163"/>
                <a:gd name="T28" fmla="*/ 4 w 166"/>
                <a:gd name="T29" fmla="*/ 0 h 163"/>
                <a:gd name="T30" fmla="*/ 4 w 166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63">
                  <a:moveTo>
                    <a:pt x="4" y="0"/>
                  </a:moveTo>
                  <a:lnTo>
                    <a:pt x="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8" y="144"/>
                  </a:lnTo>
                  <a:lnTo>
                    <a:pt x="146" y="148"/>
                  </a:lnTo>
                  <a:lnTo>
                    <a:pt x="141" y="155"/>
                  </a:lnTo>
                  <a:lnTo>
                    <a:pt x="133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3300413" y="5083175"/>
              <a:ext cx="257175" cy="258763"/>
            </a:xfrm>
            <a:custGeom>
              <a:avLst/>
              <a:gdLst>
                <a:gd name="T0" fmla="*/ 4 w 162"/>
                <a:gd name="T1" fmla="*/ 0 h 163"/>
                <a:gd name="T2" fmla="*/ 4 w 162"/>
                <a:gd name="T3" fmla="*/ 0 h 163"/>
                <a:gd name="T4" fmla="*/ 162 w 162"/>
                <a:gd name="T5" fmla="*/ 0 h 163"/>
                <a:gd name="T6" fmla="*/ 162 w 162"/>
                <a:gd name="T7" fmla="*/ 0 h 163"/>
                <a:gd name="T8" fmla="*/ 145 w 162"/>
                <a:gd name="T9" fmla="*/ 140 h 163"/>
                <a:gd name="T10" fmla="*/ 145 w 162"/>
                <a:gd name="T11" fmla="*/ 140 h 163"/>
                <a:gd name="T12" fmla="*/ 144 w 162"/>
                <a:gd name="T13" fmla="*/ 144 h 163"/>
                <a:gd name="T14" fmla="*/ 142 w 162"/>
                <a:gd name="T15" fmla="*/ 148 h 163"/>
                <a:gd name="T16" fmla="*/ 137 w 162"/>
                <a:gd name="T17" fmla="*/ 155 h 163"/>
                <a:gd name="T18" fmla="*/ 129 w 162"/>
                <a:gd name="T19" fmla="*/ 160 h 163"/>
                <a:gd name="T20" fmla="*/ 121 w 162"/>
                <a:gd name="T21" fmla="*/ 163 h 163"/>
                <a:gd name="T22" fmla="*/ 121 w 162"/>
                <a:gd name="T23" fmla="*/ 163 h 163"/>
                <a:gd name="T24" fmla="*/ 0 w 162"/>
                <a:gd name="T25" fmla="*/ 122 h 163"/>
                <a:gd name="T26" fmla="*/ 0 w 162"/>
                <a:gd name="T27" fmla="*/ 122 h 163"/>
                <a:gd name="T28" fmla="*/ 4 w 162"/>
                <a:gd name="T29" fmla="*/ 0 h 163"/>
                <a:gd name="T30" fmla="*/ 4 w 162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63">
                  <a:moveTo>
                    <a:pt x="4" y="0"/>
                  </a:moveTo>
                  <a:lnTo>
                    <a:pt x="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4" y="144"/>
                  </a:lnTo>
                  <a:lnTo>
                    <a:pt x="142" y="148"/>
                  </a:lnTo>
                  <a:lnTo>
                    <a:pt x="137" y="155"/>
                  </a:lnTo>
                  <a:lnTo>
                    <a:pt x="129" y="160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3306763" y="5083175"/>
              <a:ext cx="250825" cy="258763"/>
            </a:xfrm>
            <a:custGeom>
              <a:avLst/>
              <a:gdLst>
                <a:gd name="T0" fmla="*/ 4 w 158"/>
                <a:gd name="T1" fmla="*/ 0 h 163"/>
                <a:gd name="T2" fmla="*/ 4 w 158"/>
                <a:gd name="T3" fmla="*/ 0 h 163"/>
                <a:gd name="T4" fmla="*/ 158 w 158"/>
                <a:gd name="T5" fmla="*/ 0 h 163"/>
                <a:gd name="T6" fmla="*/ 158 w 158"/>
                <a:gd name="T7" fmla="*/ 0 h 163"/>
                <a:gd name="T8" fmla="*/ 141 w 158"/>
                <a:gd name="T9" fmla="*/ 140 h 163"/>
                <a:gd name="T10" fmla="*/ 141 w 158"/>
                <a:gd name="T11" fmla="*/ 140 h 163"/>
                <a:gd name="T12" fmla="*/ 140 w 158"/>
                <a:gd name="T13" fmla="*/ 144 h 163"/>
                <a:gd name="T14" fmla="*/ 138 w 158"/>
                <a:gd name="T15" fmla="*/ 148 h 163"/>
                <a:gd name="T16" fmla="*/ 133 w 158"/>
                <a:gd name="T17" fmla="*/ 155 h 163"/>
                <a:gd name="T18" fmla="*/ 125 w 158"/>
                <a:gd name="T19" fmla="*/ 160 h 163"/>
                <a:gd name="T20" fmla="*/ 118 w 158"/>
                <a:gd name="T21" fmla="*/ 163 h 163"/>
                <a:gd name="T22" fmla="*/ 118 w 158"/>
                <a:gd name="T23" fmla="*/ 163 h 163"/>
                <a:gd name="T24" fmla="*/ 0 w 158"/>
                <a:gd name="T25" fmla="*/ 121 h 163"/>
                <a:gd name="T26" fmla="*/ 0 w 158"/>
                <a:gd name="T27" fmla="*/ 121 h 163"/>
                <a:gd name="T28" fmla="*/ 4 w 158"/>
                <a:gd name="T29" fmla="*/ 0 h 163"/>
                <a:gd name="T30" fmla="*/ 4 w 158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63">
                  <a:moveTo>
                    <a:pt x="4" y="0"/>
                  </a:moveTo>
                  <a:lnTo>
                    <a:pt x="4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1" y="140"/>
                  </a:lnTo>
                  <a:lnTo>
                    <a:pt x="141" y="140"/>
                  </a:lnTo>
                  <a:lnTo>
                    <a:pt x="140" y="144"/>
                  </a:lnTo>
                  <a:lnTo>
                    <a:pt x="138" y="148"/>
                  </a:lnTo>
                  <a:lnTo>
                    <a:pt x="133" y="155"/>
                  </a:lnTo>
                  <a:lnTo>
                    <a:pt x="125" y="160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3313113" y="5083175"/>
              <a:ext cx="244475" cy="258763"/>
            </a:xfrm>
            <a:custGeom>
              <a:avLst/>
              <a:gdLst>
                <a:gd name="T0" fmla="*/ 4 w 154"/>
                <a:gd name="T1" fmla="*/ 0 h 163"/>
                <a:gd name="T2" fmla="*/ 4 w 154"/>
                <a:gd name="T3" fmla="*/ 0 h 163"/>
                <a:gd name="T4" fmla="*/ 154 w 154"/>
                <a:gd name="T5" fmla="*/ 0 h 163"/>
                <a:gd name="T6" fmla="*/ 154 w 154"/>
                <a:gd name="T7" fmla="*/ 0 h 163"/>
                <a:gd name="T8" fmla="*/ 137 w 154"/>
                <a:gd name="T9" fmla="*/ 140 h 163"/>
                <a:gd name="T10" fmla="*/ 137 w 154"/>
                <a:gd name="T11" fmla="*/ 140 h 163"/>
                <a:gd name="T12" fmla="*/ 136 w 154"/>
                <a:gd name="T13" fmla="*/ 144 h 163"/>
                <a:gd name="T14" fmla="*/ 134 w 154"/>
                <a:gd name="T15" fmla="*/ 148 h 163"/>
                <a:gd name="T16" fmla="*/ 129 w 154"/>
                <a:gd name="T17" fmla="*/ 155 h 163"/>
                <a:gd name="T18" fmla="*/ 122 w 154"/>
                <a:gd name="T19" fmla="*/ 160 h 163"/>
                <a:gd name="T20" fmla="*/ 114 w 154"/>
                <a:gd name="T21" fmla="*/ 163 h 163"/>
                <a:gd name="T22" fmla="*/ 114 w 154"/>
                <a:gd name="T23" fmla="*/ 163 h 163"/>
                <a:gd name="T24" fmla="*/ 0 w 154"/>
                <a:gd name="T25" fmla="*/ 119 h 163"/>
                <a:gd name="T26" fmla="*/ 0 w 154"/>
                <a:gd name="T27" fmla="*/ 119 h 163"/>
                <a:gd name="T28" fmla="*/ 4 w 154"/>
                <a:gd name="T29" fmla="*/ 0 h 163"/>
                <a:gd name="T30" fmla="*/ 4 w 154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63">
                  <a:moveTo>
                    <a:pt x="4" y="0"/>
                  </a:moveTo>
                  <a:lnTo>
                    <a:pt x="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4" y="148"/>
                  </a:lnTo>
                  <a:lnTo>
                    <a:pt x="129" y="155"/>
                  </a:lnTo>
                  <a:lnTo>
                    <a:pt x="122" y="160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3317876" y="5083175"/>
              <a:ext cx="239713" cy="258763"/>
            </a:xfrm>
            <a:custGeom>
              <a:avLst/>
              <a:gdLst>
                <a:gd name="T0" fmla="*/ 4 w 151"/>
                <a:gd name="T1" fmla="*/ 0 h 163"/>
                <a:gd name="T2" fmla="*/ 4 w 151"/>
                <a:gd name="T3" fmla="*/ 0 h 163"/>
                <a:gd name="T4" fmla="*/ 151 w 151"/>
                <a:gd name="T5" fmla="*/ 0 h 163"/>
                <a:gd name="T6" fmla="*/ 151 w 151"/>
                <a:gd name="T7" fmla="*/ 0 h 163"/>
                <a:gd name="T8" fmla="*/ 134 w 151"/>
                <a:gd name="T9" fmla="*/ 140 h 163"/>
                <a:gd name="T10" fmla="*/ 134 w 151"/>
                <a:gd name="T11" fmla="*/ 140 h 163"/>
                <a:gd name="T12" fmla="*/ 133 w 151"/>
                <a:gd name="T13" fmla="*/ 144 h 163"/>
                <a:gd name="T14" fmla="*/ 131 w 151"/>
                <a:gd name="T15" fmla="*/ 148 h 163"/>
                <a:gd name="T16" fmla="*/ 126 w 151"/>
                <a:gd name="T17" fmla="*/ 155 h 163"/>
                <a:gd name="T18" fmla="*/ 119 w 151"/>
                <a:gd name="T19" fmla="*/ 160 h 163"/>
                <a:gd name="T20" fmla="*/ 111 w 151"/>
                <a:gd name="T21" fmla="*/ 163 h 163"/>
                <a:gd name="T22" fmla="*/ 111 w 151"/>
                <a:gd name="T23" fmla="*/ 163 h 163"/>
                <a:gd name="T24" fmla="*/ 0 w 151"/>
                <a:gd name="T25" fmla="*/ 119 h 163"/>
                <a:gd name="T26" fmla="*/ 0 w 151"/>
                <a:gd name="T27" fmla="*/ 119 h 163"/>
                <a:gd name="T28" fmla="*/ 4 w 151"/>
                <a:gd name="T29" fmla="*/ 0 h 163"/>
                <a:gd name="T30" fmla="*/ 4 w 151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63">
                  <a:moveTo>
                    <a:pt x="4" y="0"/>
                  </a:moveTo>
                  <a:lnTo>
                    <a:pt x="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6" y="155"/>
                  </a:lnTo>
                  <a:lnTo>
                    <a:pt x="119" y="160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3324226" y="5083175"/>
              <a:ext cx="233363" cy="258763"/>
            </a:xfrm>
            <a:custGeom>
              <a:avLst/>
              <a:gdLst>
                <a:gd name="T0" fmla="*/ 4 w 147"/>
                <a:gd name="T1" fmla="*/ 0 h 163"/>
                <a:gd name="T2" fmla="*/ 4 w 147"/>
                <a:gd name="T3" fmla="*/ 0 h 163"/>
                <a:gd name="T4" fmla="*/ 147 w 147"/>
                <a:gd name="T5" fmla="*/ 0 h 163"/>
                <a:gd name="T6" fmla="*/ 147 w 147"/>
                <a:gd name="T7" fmla="*/ 0 h 163"/>
                <a:gd name="T8" fmla="*/ 130 w 147"/>
                <a:gd name="T9" fmla="*/ 140 h 163"/>
                <a:gd name="T10" fmla="*/ 130 w 147"/>
                <a:gd name="T11" fmla="*/ 140 h 163"/>
                <a:gd name="T12" fmla="*/ 129 w 147"/>
                <a:gd name="T13" fmla="*/ 144 h 163"/>
                <a:gd name="T14" fmla="*/ 127 w 147"/>
                <a:gd name="T15" fmla="*/ 148 h 163"/>
                <a:gd name="T16" fmla="*/ 122 w 147"/>
                <a:gd name="T17" fmla="*/ 155 h 163"/>
                <a:gd name="T18" fmla="*/ 115 w 147"/>
                <a:gd name="T19" fmla="*/ 159 h 163"/>
                <a:gd name="T20" fmla="*/ 107 w 147"/>
                <a:gd name="T21" fmla="*/ 163 h 163"/>
                <a:gd name="T22" fmla="*/ 107 w 147"/>
                <a:gd name="T23" fmla="*/ 163 h 163"/>
                <a:gd name="T24" fmla="*/ 0 w 147"/>
                <a:gd name="T25" fmla="*/ 118 h 163"/>
                <a:gd name="T26" fmla="*/ 0 w 147"/>
                <a:gd name="T27" fmla="*/ 118 h 163"/>
                <a:gd name="T28" fmla="*/ 4 w 147"/>
                <a:gd name="T29" fmla="*/ 0 h 163"/>
                <a:gd name="T30" fmla="*/ 4 w 14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63">
                  <a:moveTo>
                    <a:pt x="4" y="0"/>
                  </a:moveTo>
                  <a:lnTo>
                    <a:pt x="4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8"/>
                  </a:lnTo>
                  <a:lnTo>
                    <a:pt x="122" y="155"/>
                  </a:lnTo>
                  <a:lnTo>
                    <a:pt x="115" y="159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0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3330576" y="5083175"/>
              <a:ext cx="227013" cy="258763"/>
            </a:xfrm>
            <a:custGeom>
              <a:avLst/>
              <a:gdLst>
                <a:gd name="T0" fmla="*/ 4 w 143"/>
                <a:gd name="T1" fmla="*/ 0 h 163"/>
                <a:gd name="T2" fmla="*/ 4 w 143"/>
                <a:gd name="T3" fmla="*/ 0 h 163"/>
                <a:gd name="T4" fmla="*/ 143 w 143"/>
                <a:gd name="T5" fmla="*/ 0 h 163"/>
                <a:gd name="T6" fmla="*/ 143 w 143"/>
                <a:gd name="T7" fmla="*/ 0 h 163"/>
                <a:gd name="T8" fmla="*/ 126 w 143"/>
                <a:gd name="T9" fmla="*/ 140 h 163"/>
                <a:gd name="T10" fmla="*/ 126 w 143"/>
                <a:gd name="T11" fmla="*/ 140 h 163"/>
                <a:gd name="T12" fmla="*/ 125 w 143"/>
                <a:gd name="T13" fmla="*/ 144 h 163"/>
                <a:gd name="T14" fmla="*/ 123 w 143"/>
                <a:gd name="T15" fmla="*/ 148 h 163"/>
                <a:gd name="T16" fmla="*/ 118 w 143"/>
                <a:gd name="T17" fmla="*/ 155 h 163"/>
                <a:gd name="T18" fmla="*/ 111 w 143"/>
                <a:gd name="T19" fmla="*/ 159 h 163"/>
                <a:gd name="T20" fmla="*/ 104 w 143"/>
                <a:gd name="T21" fmla="*/ 163 h 163"/>
                <a:gd name="T22" fmla="*/ 104 w 143"/>
                <a:gd name="T23" fmla="*/ 163 h 163"/>
                <a:gd name="T24" fmla="*/ 0 w 143"/>
                <a:gd name="T25" fmla="*/ 117 h 163"/>
                <a:gd name="T26" fmla="*/ 0 w 143"/>
                <a:gd name="T27" fmla="*/ 117 h 163"/>
                <a:gd name="T28" fmla="*/ 4 w 143"/>
                <a:gd name="T29" fmla="*/ 0 h 163"/>
                <a:gd name="T30" fmla="*/ 4 w 14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63">
                  <a:moveTo>
                    <a:pt x="4" y="0"/>
                  </a:moveTo>
                  <a:lnTo>
                    <a:pt x="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5" y="144"/>
                  </a:lnTo>
                  <a:lnTo>
                    <a:pt x="123" y="148"/>
                  </a:lnTo>
                  <a:lnTo>
                    <a:pt x="118" y="155"/>
                  </a:lnTo>
                  <a:lnTo>
                    <a:pt x="111" y="159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3336926" y="5083175"/>
              <a:ext cx="220663" cy="255588"/>
            </a:xfrm>
            <a:custGeom>
              <a:avLst/>
              <a:gdLst>
                <a:gd name="T0" fmla="*/ 4 w 139"/>
                <a:gd name="T1" fmla="*/ 0 h 161"/>
                <a:gd name="T2" fmla="*/ 4 w 139"/>
                <a:gd name="T3" fmla="*/ 0 h 161"/>
                <a:gd name="T4" fmla="*/ 139 w 139"/>
                <a:gd name="T5" fmla="*/ 0 h 161"/>
                <a:gd name="T6" fmla="*/ 139 w 139"/>
                <a:gd name="T7" fmla="*/ 0 h 161"/>
                <a:gd name="T8" fmla="*/ 122 w 139"/>
                <a:gd name="T9" fmla="*/ 140 h 161"/>
                <a:gd name="T10" fmla="*/ 122 w 139"/>
                <a:gd name="T11" fmla="*/ 140 h 161"/>
                <a:gd name="T12" fmla="*/ 121 w 139"/>
                <a:gd name="T13" fmla="*/ 144 h 161"/>
                <a:gd name="T14" fmla="*/ 119 w 139"/>
                <a:gd name="T15" fmla="*/ 148 h 161"/>
                <a:gd name="T16" fmla="*/ 114 w 139"/>
                <a:gd name="T17" fmla="*/ 155 h 161"/>
                <a:gd name="T18" fmla="*/ 107 w 139"/>
                <a:gd name="T19" fmla="*/ 159 h 161"/>
                <a:gd name="T20" fmla="*/ 100 w 139"/>
                <a:gd name="T21" fmla="*/ 161 h 161"/>
                <a:gd name="T22" fmla="*/ 100 w 139"/>
                <a:gd name="T23" fmla="*/ 161 h 161"/>
                <a:gd name="T24" fmla="*/ 0 w 139"/>
                <a:gd name="T25" fmla="*/ 115 h 161"/>
                <a:gd name="T26" fmla="*/ 0 w 139"/>
                <a:gd name="T27" fmla="*/ 115 h 161"/>
                <a:gd name="T28" fmla="*/ 4 w 139"/>
                <a:gd name="T29" fmla="*/ 0 h 161"/>
                <a:gd name="T30" fmla="*/ 4 w 139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61">
                  <a:moveTo>
                    <a:pt x="4" y="0"/>
                  </a:moveTo>
                  <a:lnTo>
                    <a:pt x="4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1" y="144"/>
                  </a:lnTo>
                  <a:lnTo>
                    <a:pt x="119" y="148"/>
                  </a:lnTo>
                  <a:lnTo>
                    <a:pt x="114" y="155"/>
                  </a:lnTo>
                  <a:lnTo>
                    <a:pt x="107" y="159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3343276" y="5083175"/>
              <a:ext cx="214313" cy="255588"/>
            </a:xfrm>
            <a:custGeom>
              <a:avLst/>
              <a:gdLst>
                <a:gd name="T0" fmla="*/ 4 w 135"/>
                <a:gd name="T1" fmla="*/ 0 h 161"/>
                <a:gd name="T2" fmla="*/ 4 w 135"/>
                <a:gd name="T3" fmla="*/ 0 h 161"/>
                <a:gd name="T4" fmla="*/ 135 w 135"/>
                <a:gd name="T5" fmla="*/ 0 h 161"/>
                <a:gd name="T6" fmla="*/ 135 w 135"/>
                <a:gd name="T7" fmla="*/ 0 h 161"/>
                <a:gd name="T8" fmla="*/ 118 w 135"/>
                <a:gd name="T9" fmla="*/ 140 h 161"/>
                <a:gd name="T10" fmla="*/ 118 w 135"/>
                <a:gd name="T11" fmla="*/ 140 h 161"/>
                <a:gd name="T12" fmla="*/ 117 w 135"/>
                <a:gd name="T13" fmla="*/ 144 h 161"/>
                <a:gd name="T14" fmla="*/ 115 w 135"/>
                <a:gd name="T15" fmla="*/ 148 h 161"/>
                <a:gd name="T16" fmla="*/ 110 w 135"/>
                <a:gd name="T17" fmla="*/ 155 h 161"/>
                <a:gd name="T18" fmla="*/ 103 w 135"/>
                <a:gd name="T19" fmla="*/ 159 h 161"/>
                <a:gd name="T20" fmla="*/ 96 w 135"/>
                <a:gd name="T21" fmla="*/ 161 h 161"/>
                <a:gd name="T22" fmla="*/ 96 w 135"/>
                <a:gd name="T23" fmla="*/ 161 h 161"/>
                <a:gd name="T24" fmla="*/ 0 w 135"/>
                <a:gd name="T25" fmla="*/ 114 h 161"/>
                <a:gd name="T26" fmla="*/ 0 w 135"/>
                <a:gd name="T27" fmla="*/ 114 h 161"/>
                <a:gd name="T28" fmla="*/ 4 w 135"/>
                <a:gd name="T29" fmla="*/ 0 h 161"/>
                <a:gd name="T30" fmla="*/ 4 w 135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61">
                  <a:moveTo>
                    <a:pt x="4" y="0"/>
                  </a:moveTo>
                  <a:lnTo>
                    <a:pt x="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7" y="144"/>
                  </a:lnTo>
                  <a:lnTo>
                    <a:pt x="115" y="148"/>
                  </a:lnTo>
                  <a:lnTo>
                    <a:pt x="110" y="155"/>
                  </a:lnTo>
                  <a:lnTo>
                    <a:pt x="103" y="159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3348038" y="5083175"/>
              <a:ext cx="209550" cy="255588"/>
            </a:xfrm>
            <a:custGeom>
              <a:avLst/>
              <a:gdLst>
                <a:gd name="T0" fmla="*/ 5 w 132"/>
                <a:gd name="T1" fmla="*/ 0 h 161"/>
                <a:gd name="T2" fmla="*/ 5 w 132"/>
                <a:gd name="T3" fmla="*/ 0 h 161"/>
                <a:gd name="T4" fmla="*/ 132 w 132"/>
                <a:gd name="T5" fmla="*/ 0 h 161"/>
                <a:gd name="T6" fmla="*/ 132 w 132"/>
                <a:gd name="T7" fmla="*/ 0 h 161"/>
                <a:gd name="T8" fmla="*/ 115 w 132"/>
                <a:gd name="T9" fmla="*/ 140 h 161"/>
                <a:gd name="T10" fmla="*/ 115 w 132"/>
                <a:gd name="T11" fmla="*/ 140 h 161"/>
                <a:gd name="T12" fmla="*/ 114 w 132"/>
                <a:gd name="T13" fmla="*/ 144 h 161"/>
                <a:gd name="T14" fmla="*/ 112 w 132"/>
                <a:gd name="T15" fmla="*/ 148 h 161"/>
                <a:gd name="T16" fmla="*/ 108 w 132"/>
                <a:gd name="T17" fmla="*/ 153 h 161"/>
                <a:gd name="T18" fmla="*/ 101 w 132"/>
                <a:gd name="T19" fmla="*/ 159 h 161"/>
                <a:gd name="T20" fmla="*/ 95 w 132"/>
                <a:gd name="T21" fmla="*/ 161 h 161"/>
                <a:gd name="T22" fmla="*/ 95 w 132"/>
                <a:gd name="T23" fmla="*/ 161 h 161"/>
                <a:gd name="T24" fmla="*/ 0 w 132"/>
                <a:gd name="T25" fmla="*/ 113 h 161"/>
                <a:gd name="T26" fmla="*/ 0 w 132"/>
                <a:gd name="T27" fmla="*/ 113 h 161"/>
                <a:gd name="T28" fmla="*/ 5 w 132"/>
                <a:gd name="T29" fmla="*/ 0 h 161"/>
                <a:gd name="T30" fmla="*/ 5 w 132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61">
                  <a:moveTo>
                    <a:pt x="5" y="0"/>
                  </a:moveTo>
                  <a:lnTo>
                    <a:pt x="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5" y="140"/>
                  </a:lnTo>
                  <a:lnTo>
                    <a:pt x="115" y="140"/>
                  </a:lnTo>
                  <a:lnTo>
                    <a:pt x="114" y="144"/>
                  </a:lnTo>
                  <a:lnTo>
                    <a:pt x="112" y="148"/>
                  </a:lnTo>
                  <a:lnTo>
                    <a:pt x="108" y="153"/>
                  </a:lnTo>
                  <a:lnTo>
                    <a:pt x="101" y="159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3354388" y="5083175"/>
              <a:ext cx="203200" cy="255588"/>
            </a:xfrm>
            <a:custGeom>
              <a:avLst/>
              <a:gdLst>
                <a:gd name="T0" fmla="*/ 4 w 128"/>
                <a:gd name="T1" fmla="*/ 0 h 161"/>
                <a:gd name="T2" fmla="*/ 4 w 128"/>
                <a:gd name="T3" fmla="*/ 0 h 161"/>
                <a:gd name="T4" fmla="*/ 128 w 128"/>
                <a:gd name="T5" fmla="*/ 0 h 161"/>
                <a:gd name="T6" fmla="*/ 128 w 128"/>
                <a:gd name="T7" fmla="*/ 0 h 161"/>
                <a:gd name="T8" fmla="*/ 111 w 128"/>
                <a:gd name="T9" fmla="*/ 140 h 161"/>
                <a:gd name="T10" fmla="*/ 111 w 128"/>
                <a:gd name="T11" fmla="*/ 140 h 161"/>
                <a:gd name="T12" fmla="*/ 111 w 128"/>
                <a:gd name="T13" fmla="*/ 144 h 161"/>
                <a:gd name="T14" fmla="*/ 108 w 128"/>
                <a:gd name="T15" fmla="*/ 148 h 161"/>
                <a:gd name="T16" fmla="*/ 104 w 128"/>
                <a:gd name="T17" fmla="*/ 153 h 161"/>
                <a:gd name="T18" fmla="*/ 97 w 128"/>
                <a:gd name="T19" fmla="*/ 159 h 161"/>
                <a:gd name="T20" fmla="*/ 91 w 128"/>
                <a:gd name="T21" fmla="*/ 161 h 161"/>
                <a:gd name="T22" fmla="*/ 91 w 128"/>
                <a:gd name="T23" fmla="*/ 161 h 161"/>
                <a:gd name="T24" fmla="*/ 0 w 128"/>
                <a:gd name="T25" fmla="*/ 113 h 161"/>
                <a:gd name="T26" fmla="*/ 0 w 128"/>
                <a:gd name="T27" fmla="*/ 113 h 161"/>
                <a:gd name="T28" fmla="*/ 4 w 128"/>
                <a:gd name="T29" fmla="*/ 0 h 161"/>
                <a:gd name="T30" fmla="*/ 4 w 128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61">
                  <a:moveTo>
                    <a:pt x="4" y="0"/>
                  </a:moveTo>
                  <a:lnTo>
                    <a:pt x="4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4"/>
                  </a:lnTo>
                  <a:lnTo>
                    <a:pt x="108" y="148"/>
                  </a:lnTo>
                  <a:lnTo>
                    <a:pt x="104" y="153"/>
                  </a:lnTo>
                  <a:lnTo>
                    <a:pt x="97" y="159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3360738" y="5083175"/>
              <a:ext cx="196850" cy="255588"/>
            </a:xfrm>
            <a:custGeom>
              <a:avLst/>
              <a:gdLst>
                <a:gd name="T0" fmla="*/ 4 w 124"/>
                <a:gd name="T1" fmla="*/ 0 h 161"/>
                <a:gd name="T2" fmla="*/ 4 w 124"/>
                <a:gd name="T3" fmla="*/ 0 h 161"/>
                <a:gd name="T4" fmla="*/ 124 w 124"/>
                <a:gd name="T5" fmla="*/ 0 h 161"/>
                <a:gd name="T6" fmla="*/ 124 w 124"/>
                <a:gd name="T7" fmla="*/ 0 h 161"/>
                <a:gd name="T8" fmla="*/ 107 w 124"/>
                <a:gd name="T9" fmla="*/ 140 h 161"/>
                <a:gd name="T10" fmla="*/ 107 w 124"/>
                <a:gd name="T11" fmla="*/ 140 h 161"/>
                <a:gd name="T12" fmla="*/ 104 w 124"/>
                <a:gd name="T13" fmla="*/ 148 h 161"/>
                <a:gd name="T14" fmla="*/ 100 w 124"/>
                <a:gd name="T15" fmla="*/ 153 h 161"/>
                <a:gd name="T16" fmla="*/ 93 w 124"/>
                <a:gd name="T17" fmla="*/ 159 h 161"/>
                <a:gd name="T18" fmla="*/ 87 w 124"/>
                <a:gd name="T19" fmla="*/ 161 h 161"/>
                <a:gd name="T20" fmla="*/ 87 w 124"/>
                <a:gd name="T21" fmla="*/ 161 h 161"/>
                <a:gd name="T22" fmla="*/ 0 w 124"/>
                <a:gd name="T23" fmla="*/ 111 h 161"/>
                <a:gd name="T24" fmla="*/ 0 w 124"/>
                <a:gd name="T25" fmla="*/ 111 h 161"/>
                <a:gd name="T26" fmla="*/ 4 w 124"/>
                <a:gd name="T27" fmla="*/ 0 h 161"/>
                <a:gd name="T28" fmla="*/ 4 w 124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61">
                  <a:moveTo>
                    <a:pt x="4" y="0"/>
                  </a:moveTo>
                  <a:lnTo>
                    <a:pt x="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3" y="159"/>
                  </a:lnTo>
                  <a:lnTo>
                    <a:pt x="87" y="161"/>
                  </a:lnTo>
                  <a:lnTo>
                    <a:pt x="87" y="16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3367088" y="5083175"/>
              <a:ext cx="190500" cy="255588"/>
            </a:xfrm>
            <a:custGeom>
              <a:avLst/>
              <a:gdLst>
                <a:gd name="T0" fmla="*/ 4 w 120"/>
                <a:gd name="T1" fmla="*/ 0 h 161"/>
                <a:gd name="T2" fmla="*/ 4 w 120"/>
                <a:gd name="T3" fmla="*/ 0 h 161"/>
                <a:gd name="T4" fmla="*/ 120 w 120"/>
                <a:gd name="T5" fmla="*/ 0 h 161"/>
                <a:gd name="T6" fmla="*/ 120 w 120"/>
                <a:gd name="T7" fmla="*/ 0 h 161"/>
                <a:gd name="T8" fmla="*/ 103 w 120"/>
                <a:gd name="T9" fmla="*/ 140 h 161"/>
                <a:gd name="T10" fmla="*/ 103 w 120"/>
                <a:gd name="T11" fmla="*/ 140 h 161"/>
                <a:gd name="T12" fmla="*/ 100 w 120"/>
                <a:gd name="T13" fmla="*/ 148 h 161"/>
                <a:gd name="T14" fmla="*/ 96 w 120"/>
                <a:gd name="T15" fmla="*/ 153 h 161"/>
                <a:gd name="T16" fmla="*/ 89 w 120"/>
                <a:gd name="T17" fmla="*/ 159 h 161"/>
                <a:gd name="T18" fmla="*/ 83 w 120"/>
                <a:gd name="T19" fmla="*/ 161 h 161"/>
                <a:gd name="T20" fmla="*/ 83 w 120"/>
                <a:gd name="T21" fmla="*/ 161 h 161"/>
                <a:gd name="T22" fmla="*/ 0 w 120"/>
                <a:gd name="T23" fmla="*/ 110 h 161"/>
                <a:gd name="T24" fmla="*/ 0 w 120"/>
                <a:gd name="T25" fmla="*/ 110 h 161"/>
                <a:gd name="T26" fmla="*/ 4 w 120"/>
                <a:gd name="T27" fmla="*/ 0 h 161"/>
                <a:gd name="T28" fmla="*/ 4 w 120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1">
                  <a:moveTo>
                    <a:pt x="4" y="0"/>
                  </a:moveTo>
                  <a:lnTo>
                    <a:pt x="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0" y="148"/>
                  </a:lnTo>
                  <a:lnTo>
                    <a:pt x="96" y="153"/>
                  </a:lnTo>
                  <a:lnTo>
                    <a:pt x="89" y="159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3371851" y="5083175"/>
              <a:ext cx="185738" cy="255588"/>
            </a:xfrm>
            <a:custGeom>
              <a:avLst/>
              <a:gdLst>
                <a:gd name="T0" fmla="*/ 5 w 117"/>
                <a:gd name="T1" fmla="*/ 0 h 161"/>
                <a:gd name="T2" fmla="*/ 5 w 117"/>
                <a:gd name="T3" fmla="*/ 0 h 161"/>
                <a:gd name="T4" fmla="*/ 117 w 117"/>
                <a:gd name="T5" fmla="*/ 0 h 161"/>
                <a:gd name="T6" fmla="*/ 117 w 117"/>
                <a:gd name="T7" fmla="*/ 0 h 161"/>
                <a:gd name="T8" fmla="*/ 100 w 117"/>
                <a:gd name="T9" fmla="*/ 140 h 161"/>
                <a:gd name="T10" fmla="*/ 100 w 117"/>
                <a:gd name="T11" fmla="*/ 140 h 161"/>
                <a:gd name="T12" fmla="*/ 97 w 117"/>
                <a:gd name="T13" fmla="*/ 148 h 161"/>
                <a:gd name="T14" fmla="*/ 93 w 117"/>
                <a:gd name="T15" fmla="*/ 153 h 161"/>
                <a:gd name="T16" fmla="*/ 86 w 117"/>
                <a:gd name="T17" fmla="*/ 157 h 161"/>
                <a:gd name="T18" fmla="*/ 81 w 117"/>
                <a:gd name="T19" fmla="*/ 161 h 161"/>
                <a:gd name="T20" fmla="*/ 81 w 117"/>
                <a:gd name="T21" fmla="*/ 161 h 161"/>
                <a:gd name="T22" fmla="*/ 0 w 117"/>
                <a:gd name="T23" fmla="*/ 109 h 161"/>
                <a:gd name="T24" fmla="*/ 0 w 117"/>
                <a:gd name="T25" fmla="*/ 109 h 161"/>
                <a:gd name="T26" fmla="*/ 5 w 117"/>
                <a:gd name="T27" fmla="*/ 0 h 161"/>
                <a:gd name="T28" fmla="*/ 5 w 117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61">
                  <a:moveTo>
                    <a:pt x="5" y="0"/>
                  </a:moveTo>
                  <a:lnTo>
                    <a:pt x="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7" y="148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3378201" y="5083175"/>
              <a:ext cx="179388" cy="255588"/>
            </a:xfrm>
            <a:custGeom>
              <a:avLst/>
              <a:gdLst>
                <a:gd name="T0" fmla="*/ 5 w 113"/>
                <a:gd name="T1" fmla="*/ 0 h 161"/>
                <a:gd name="T2" fmla="*/ 5 w 113"/>
                <a:gd name="T3" fmla="*/ 0 h 161"/>
                <a:gd name="T4" fmla="*/ 113 w 113"/>
                <a:gd name="T5" fmla="*/ 0 h 161"/>
                <a:gd name="T6" fmla="*/ 113 w 113"/>
                <a:gd name="T7" fmla="*/ 0 h 161"/>
                <a:gd name="T8" fmla="*/ 96 w 113"/>
                <a:gd name="T9" fmla="*/ 140 h 161"/>
                <a:gd name="T10" fmla="*/ 96 w 113"/>
                <a:gd name="T11" fmla="*/ 140 h 161"/>
                <a:gd name="T12" fmla="*/ 93 w 113"/>
                <a:gd name="T13" fmla="*/ 147 h 161"/>
                <a:gd name="T14" fmla="*/ 89 w 113"/>
                <a:gd name="T15" fmla="*/ 153 h 161"/>
                <a:gd name="T16" fmla="*/ 84 w 113"/>
                <a:gd name="T17" fmla="*/ 157 h 161"/>
                <a:gd name="T18" fmla="*/ 77 w 113"/>
                <a:gd name="T19" fmla="*/ 161 h 161"/>
                <a:gd name="T20" fmla="*/ 77 w 113"/>
                <a:gd name="T21" fmla="*/ 161 h 161"/>
                <a:gd name="T22" fmla="*/ 0 w 113"/>
                <a:gd name="T23" fmla="*/ 107 h 161"/>
                <a:gd name="T24" fmla="*/ 0 w 113"/>
                <a:gd name="T25" fmla="*/ 107 h 161"/>
                <a:gd name="T26" fmla="*/ 5 w 113"/>
                <a:gd name="T27" fmla="*/ 0 h 161"/>
                <a:gd name="T28" fmla="*/ 5 w 113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61">
                  <a:moveTo>
                    <a:pt x="5" y="0"/>
                  </a:moveTo>
                  <a:lnTo>
                    <a:pt x="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3" y="147"/>
                  </a:lnTo>
                  <a:lnTo>
                    <a:pt x="89" y="153"/>
                  </a:lnTo>
                  <a:lnTo>
                    <a:pt x="84" y="157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3384551" y="5083175"/>
              <a:ext cx="173038" cy="255588"/>
            </a:xfrm>
            <a:custGeom>
              <a:avLst/>
              <a:gdLst>
                <a:gd name="T0" fmla="*/ 5 w 109"/>
                <a:gd name="T1" fmla="*/ 0 h 161"/>
                <a:gd name="T2" fmla="*/ 5 w 109"/>
                <a:gd name="T3" fmla="*/ 0 h 161"/>
                <a:gd name="T4" fmla="*/ 109 w 109"/>
                <a:gd name="T5" fmla="*/ 0 h 161"/>
                <a:gd name="T6" fmla="*/ 109 w 109"/>
                <a:gd name="T7" fmla="*/ 0 h 161"/>
                <a:gd name="T8" fmla="*/ 92 w 109"/>
                <a:gd name="T9" fmla="*/ 140 h 161"/>
                <a:gd name="T10" fmla="*/ 92 w 109"/>
                <a:gd name="T11" fmla="*/ 140 h 161"/>
                <a:gd name="T12" fmla="*/ 89 w 109"/>
                <a:gd name="T13" fmla="*/ 147 h 161"/>
                <a:gd name="T14" fmla="*/ 85 w 109"/>
                <a:gd name="T15" fmla="*/ 153 h 161"/>
                <a:gd name="T16" fmla="*/ 80 w 109"/>
                <a:gd name="T17" fmla="*/ 157 h 161"/>
                <a:gd name="T18" fmla="*/ 73 w 109"/>
                <a:gd name="T19" fmla="*/ 161 h 161"/>
                <a:gd name="T20" fmla="*/ 73 w 109"/>
                <a:gd name="T21" fmla="*/ 161 h 161"/>
                <a:gd name="T22" fmla="*/ 0 w 109"/>
                <a:gd name="T23" fmla="*/ 106 h 161"/>
                <a:gd name="T24" fmla="*/ 0 w 109"/>
                <a:gd name="T25" fmla="*/ 106 h 161"/>
                <a:gd name="T26" fmla="*/ 5 w 109"/>
                <a:gd name="T27" fmla="*/ 0 h 161"/>
                <a:gd name="T28" fmla="*/ 5 w 109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61">
                  <a:moveTo>
                    <a:pt x="5" y="0"/>
                  </a:moveTo>
                  <a:lnTo>
                    <a:pt x="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0" y="157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3390901" y="5083175"/>
              <a:ext cx="166688" cy="254000"/>
            </a:xfrm>
            <a:custGeom>
              <a:avLst/>
              <a:gdLst>
                <a:gd name="T0" fmla="*/ 5 w 105"/>
                <a:gd name="T1" fmla="*/ 0 h 160"/>
                <a:gd name="T2" fmla="*/ 5 w 105"/>
                <a:gd name="T3" fmla="*/ 0 h 160"/>
                <a:gd name="T4" fmla="*/ 105 w 105"/>
                <a:gd name="T5" fmla="*/ 0 h 160"/>
                <a:gd name="T6" fmla="*/ 105 w 105"/>
                <a:gd name="T7" fmla="*/ 0 h 160"/>
                <a:gd name="T8" fmla="*/ 88 w 105"/>
                <a:gd name="T9" fmla="*/ 140 h 160"/>
                <a:gd name="T10" fmla="*/ 88 w 105"/>
                <a:gd name="T11" fmla="*/ 140 h 160"/>
                <a:gd name="T12" fmla="*/ 87 w 105"/>
                <a:gd name="T13" fmla="*/ 147 h 160"/>
                <a:gd name="T14" fmla="*/ 81 w 105"/>
                <a:gd name="T15" fmla="*/ 153 h 160"/>
                <a:gd name="T16" fmla="*/ 76 w 105"/>
                <a:gd name="T17" fmla="*/ 157 h 160"/>
                <a:gd name="T18" fmla="*/ 69 w 105"/>
                <a:gd name="T19" fmla="*/ 160 h 160"/>
                <a:gd name="T20" fmla="*/ 69 w 105"/>
                <a:gd name="T21" fmla="*/ 160 h 160"/>
                <a:gd name="T22" fmla="*/ 0 w 105"/>
                <a:gd name="T23" fmla="*/ 106 h 160"/>
                <a:gd name="T24" fmla="*/ 0 w 105"/>
                <a:gd name="T25" fmla="*/ 106 h 160"/>
                <a:gd name="T26" fmla="*/ 5 w 105"/>
                <a:gd name="T27" fmla="*/ 0 h 160"/>
                <a:gd name="T28" fmla="*/ 5 w 10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0">
                  <a:moveTo>
                    <a:pt x="5" y="0"/>
                  </a:moveTo>
                  <a:lnTo>
                    <a:pt x="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7" y="147"/>
                  </a:lnTo>
                  <a:lnTo>
                    <a:pt x="81" y="153"/>
                  </a:lnTo>
                  <a:lnTo>
                    <a:pt x="76" y="157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3395663" y="5083175"/>
              <a:ext cx="161925" cy="254000"/>
            </a:xfrm>
            <a:custGeom>
              <a:avLst/>
              <a:gdLst>
                <a:gd name="T0" fmla="*/ 5 w 102"/>
                <a:gd name="T1" fmla="*/ 0 h 160"/>
                <a:gd name="T2" fmla="*/ 5 w 102"/>
                <a:gd name="T3" fmla="*/ 0 h 160"/>
                <a:gd name="T4" fmla="*/ 102 w 102"/>
                <a:gd name="T5" fmla="*/ 0 h 160"/>
                <a:gd name="T6" fmla="*/ 102 w 102"/>
                <a:gd name="T7" fmla="*/ 0 h 160"/>
                <a:gd name="T8" fmla="*/ 85 w 102"/>
                <a:gd name="T9" fmla="*/ 140 h 160"/>
                <a:gd name="T10" fmla="*/ 85 w 102"/>
                <a:gd name="T11" fmla="*/ 140 h 160"/>
                <a:gd name="T12" fmla="*/ 84 w 102"/>
                <a:gd name="T13" fmla="*/ 147 h 160"/>
                <a:gd name="T14" fmla="*/ 78 w 102"/>
                <a:gd name="T15" fmla="*/ 153 h 160"/>
                <a:gd name="T16" fmla="*/ 73 w 102"/>
                <a:gd name="T17" fmla="*/ 157 h 160"/>
                <a:gd name="T18" fmla="*/ 67 w 102"/>
                <a:gd name="T19" fmla="*/ 160 h 160"/>
                <a:gd name="T20" fmla="*/ 67 w 102"/>
                <a:gd name="T21" fmla="*/ 160 h 160"/>
                <a:gd name="T22" fmla="*/ 0 w 102"/>
                <a:gd name="T23" fmla="*/ 105 h 160"/>
                <a:gd name="T24" fmla="*/ 0 w 102"/>
                <a:gd name="T25" fmla="*/ 105 h 160"/>
                <a:gd name="T26" fmla="*/ 5 w 102"/>
                <a:gd name="T27" fmla="*/ 0 h 160"/>
                <a:gd name="T28" fmla="*/ 5 w 102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60">
                  <a:moveTo>
                    <a:pt x="5" y="0"/>
                  </a:moveTo>
                  <a:lnTo>
                    <a:pt x="5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84" y="147"/>
                  </a:lnTo>
                  <a:lnTo>
                    <a:pt x="78" y="153"/>
                  </a:lnTo>
                  <a:lnTo>
                    <a:pt x="73" y="157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3402013" y="5083175"/>
              <a:ext cx="155575" cy="254000"/>
            </a:xfrm>
            <a:custGeom>
              <a:avLst/>
              <a:gdLst>
                <a:gd name="T0" fmla="*/ 5 w 98"/>
                <a:gd name="T1" fmla="*/ 0 h 160"/>
                <a:gd name="T2" fmla="*/ 5 w 98"/>
                <a:gd name="T3" fmla="*/ 0 h 160"/>
                <a:gd name="T4" fmla="*/ 98 w 98"/>
                <a:gd name="T5" fmla="*/ 0 h 160"/>
                <a:gd name="T6" fmla="*/ 98 w 98"/>
                <a:gd name="T7" fmla="*/ 0 h 160"/>
                <a:gd name="T8" fmla="*/ 81 w 98"/>
                <a:gd name="T9" fmla="*/ 140 h 160"/>
                <a:gd name="T10" fmla="*/ 81 w 98"/>
                <a:gd name="T11" fmla="*/ 140 h 160"/>
                <a:gd name="T12" fmla="*/ 80 w 98"/>
                <a:gd name="T13" fmla="*/ 147 h 160"/>
                <a:gd name="T14" fmla="*/ 74 w 98"/>
                <a:gd name="T15" fmla="*/ 152 h 160"/>
                <a:gd name="T16" fmla="*/ 69 w 98"/>
                <a:gd name="T17" fmla="*/ 157 h 160"/>
                <a:gd name="T18" fmla="*/ 63 w 98"/>
                <a:gd name="T19" fmla="*/ 160 h 160"/>
                <a:gd name="T20" fmla="*/ 63 w 98"/>
                <a:gd name="T21" fmla="*/ 160 h 160"/>
                <a:gd name="T22" fmla="*/ 0 w 98"/>
                <a:gd name="T23" fmla="*/ 103 h 160"/>
                <a:gd name="T24" fmla="*/ 0 w 98"/>
                <a:gd name="T25" fmla="*/ 103 h 160"/>
                <a:gd name="T26" fmla="*/ 5 w 98"/>
                <a:gd name="T27" fmla="*/ 0 h 160"/>
                <a:gd name="T28" fmla="*/ 5 w 9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160">
                  <a:moveTo>
                    <a:pt x="5" y="0"/>
                  </a:moveTo>
                  <a:lnTo>
                    <a:pt x="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40"/>
                  </a:lnTo>
                  <a:lnTo>
                    <a:pt x="81" y="140"/>
                  </a:lnTo>
                  <a:lnTo>
                    <a:pt x="80" y="147"/>
                  </a:lnTo>
                  <a:lnTo>
                    <a:pt x="74" y="152"/>
                  </a:lnTo>
                  <a:lnTo>
                    <a:pt x="69" y="157"/>
                  </a:lnTo>
                  <a:lnTo>
                    <a:pt x="63" y="160"/>
                  </a:lnTo>
                  <a:lnTo>
                    <a:pt x="63" y="16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8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3408363" y="5083175"/>
              <a:ext cx="149225" cy="254000"/>
            </a:xfrm>
            <a:custGeom>
              <a:avLst/>
              <a:gdLst>
                <a:gd name="T0" fmla="*/ 5 w 94"/>
                <a:gd name="T1" fmla="*/ 0 h 160"/>
                <a:gd name="T2" fmla="*/ 5 w 94"/>
                <a:gd name="T3" fmla="*/ 0 h 160"/>
                <a:gd name="T4" fmla="*/ 94 w 94"/>
                <a:gd name="T5" fmla="*/ 0 h 160"/>
                <a:gd name="T6" fmla="*/ 94 w 94"/>
                <a:gd name="T7" fmla="*/ 0 h 160"/>
                <a:gd name="T8" fmla="*/ 77 w 94"/>
                <a:gd name="T9" fmla="*/ 140 h 160"/>
                <a:gd name="T10" fmla="*/ 77 w 94"/>
                <a:gd name="T11" fmla="*/ 140 h 160"/>
                <a:gd name="T12" fmla="*/ 76 w 94"/>
                <a:gd name="T13" fmla="*/ 147 h 160"/>
                <a:gd name="T14" fmla="*/ 71 w 94"/>
                <a:gd name="T15" fmla="*/ 152 h 160"/>
                <a:gd name="T16" fmla="*/ 66 w 94"/>
                <a:gd name="T17" fmla="*/ 157 h 160"/>
                <a:gd name="T18" fmla="*/ 59 w 94"/>
                <a:gd name="T19" fmla="*/ 160 h 160"/>
                <a:gd name="T20" fmla="*/ 59 w 94"/>
                <a:gd name="T21" fmla="*/ 160 h 160"/>
                <a:gd name="T22" fmla="*/ 0 w 94"/>
                <a:gd name="T23" fmla="*/ 102 h 160"/>
                <a:gd name="T24" fmla="*/ 0 w 94"/>
                <a:gd name="T25" fmla="*/ 102 h 160"/>
                <a:gd name="T26" fmla="*/ 5 w 94"/>
                <a:gd name="T27" fmla="*/ 0 h 160"/>
                <a:gd name="T28" fmla="*/ 5 w 94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60">
                  <a:moveTo>
                    <a:pt x="5" y="0"/>
                  </a:moveTo>
                  <a:lnTo>
                    <a:pt x="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3414713" y="5083175"/>
              <a:ext cx="142875" cy="254000"/>
            </a:xfrm>
            <a:custGeom>
              <a:avLst/>
              <a:gdLst>
                <a:gd name="T0" fmla="*/ 5 w 90"/>
                <a:gd name="T1" fmla="*/ 0 h 160"/>
                <a:gd name="T2" fmla="*/ 5 w 90"/>
                <a:gd name="T3" fmla="*/ 0 h 160"/>
                <a:gd name="T4" fmla="*/ 90 w 90"/>
                <a:gd name="T5" fmla="*/ 0 h 160"/>
                <a:gd name="T6" fmla="*/ 90 w 90"/>
                <a:gd name="T7" fmla="*/ 0 h 160"/>
                <a:gd name="T8" fmla="*/ 73 w 90"/>
                <a:gd name="T9" fmla="*/ 140 h 160"/>
                <a:gd name="T10" fmla="*/ 73 w 90"/>
                <a:gd name="T11" fmla="*/ 140 h 160"/>
                <a:gd name="T12" fmla="*/ 72 w 90"/>
                <a:gd name="T13" fmla="*/ 147 h 160"/>
                <a:gd name="T14" fmla="*/ 67 w 90"/>
                <a:gd name="T15" fmla="*/ 152 h 160"/>
                <a:gd name="T16" fmla="*/ 62 w 90"/>
                <a:gd name="T17" fmla="*/ 157 h 160"/>
                <a:gd name="T18" fmla="*/ 55 w 90"/>
                <a:gd name="T19" fmla="*/ 160 h 160"/>
                <a:gd name="T20" fmla="*/ 55 w 90"/>
                <a:gd name="T21" fmla="*/ 160 h 160"/>
                <a:gd name="T22" fmla="*/ 0 w 90"/>
                <a:gd name="T23" fmla="*/ 101 h 160"/>
                <a:gd name="T24" fmla="*/ 0 w 90"/>
                <a:gd name="T25" fmla="*/ 101 h 160"/>
                <a:gd name="T26" fmla="*/ 5 w 90"/>
                <a:gd name="T27" fmla="*/ 0 h 160"/>
                <a:gd name="T28" fmla="*/ 5 w 9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60">
                  <a:moveTo>
                    <a:pt x="5" y="0"/>
                  </a:moveTo>
                  <a:lnTo>
                    <a:pt x="5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2" y="147"/>
                  </a:lnTo>
                  <a:lnTo>
                    <a:pt x="67" y="152"/>
                  </a:lnTo>
                  <a:lnTo>
                    <a:pt x="62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3417888" y="5083175"/>
              <a:ext cx="139700" cy="254000"/>
            </a:xfrm>
            <a:custGeom>
              <a:avLst/>
              <a:gdLst>
                <a:gd name="T0" fmla="*/ 7 w 88"/>
                <a:gd name="T1" fmla="*/ 0 h 160"/>
                <a:gd name="T2" fmla="*/ 7 w 88"/>
                <a:gd name="T3" fmla="*/ 0 h 160"/>
                <a:gd name="T4" fmla="*/ 88 w 88"/>
                <a:gd name="T5" fmla="*/ 0 h 160"/>
                <a:gd name="T6" fmla="*/ 88 w 88"/>
                <a:gd name="T7" fmla="*/ 0 h 160"/>
                <a:gd name="T8" fmla="*/ 71 w 88"/>
                <a:gd name="T9" fmla="*/ 140 h 160"/>
                <a:gd name="T10" fmla="*/ 71 w 88"/>
                <a:gd name="T11" fmla="*/ 140 h 160"/>
                <a:gd name="T12" fmla="*/ 70 w 88"/>
                <a:gd name="T13" fmla="*/ 147 h 160"/>
                <a:gd name="T14" fmla="*/ 65 w 88"/>
                <a:gd name="T15" fmla="*/ 152 h 160"/>
                <a:gd name="T16" fmla="*/ 60 w 88"/>
                <a:gd name="T17" fmla="*/ 157 h 160"/>
                <a:gd name="T18" fmla="*/ 55 w 88"/>
                <a:gd name="T19" fmla="*/ 160 h 160"/>
                <a:gd name="T20" fmla="*/ 55 w 88"/>
                <a:gd name="T21" fmla="*/ 160 h 160"/>
                <a:gd name="T22" fmla="*/ 0 w 88"/>
                <a:gd name="T23" fmla="*/ 99 h 160"/>
                <a:gd name="T24" fmla="*/ 0 w 88"/>
                <a:gd name="T25" fmla="*/ 99 h 160"/>
                <a:gd name="T26" fmla="*/ 7 w 88"/>
                <a:gd name="T27" fmla="*/ 0 h 160"/>
                <a:gd name="T28" fmla="*/ 7 w 8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0">
                  <a:moveTo>
                    <a:pt x="7" y="0"/>
                  </a:moveTo>
                  <a:lnTo>
                    <a:pt x="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0" y="147"/>
                  </a:lnTo>
                  <a:lnTo>
                    <a:pt x="65" y="152"/>
                  </a:lnTo>
                  <a:lnTo>
                    <a:pt x="60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A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3425826" y="5083175"/>
              <a:ext cx="131763" cy="254000"/>
            </a:xfrm>
            <a:custGeom>
              <a:avLst/>
              <a:gdLst>
                <a:gd name="T0" fmla="*/ 6 w 83"/>
                <a:gd name="T1" fmla="*/ 0 h 160"/>
                <a:gd name="T2" fmla="*/ 6 w 83"/>
                <a:gd name="T3" fmla="*/ 0 h 160"/>
                <a:gd name="T4" fmla="*/ 83 w 83"/>
                <a:gd name="T5" fmla="*/ 0 h 160"/>
                <a:gd name="T6" fmla="*/ 83 w 83"/>
                <a:gd name="T7" fmla="*/ 0 h 160"/>
                <a:gd name="T8" fmla="*/ 66 w 83"/>
                <a:gd name="T9" fmla="*/ 140 h 160"/>
                <a:gd name="T10" fmla="*/ 66 w 83"/>
                <a:gd name="T11" fmla="*/ 140 h 160"/>
                <a:gd name="T12" fmla="*/ 65 w 83"/>
                <a:gd name="T13" fmla="*/ 147 h 160"/>
                <a:gd name="T14" fmla="*/ 60 w 83"/>
                <a:gd name="T15" fmla="*/ 152 h 160"/>
                <a:gd name="T16" fmla="*/ 55 w 83"/>
                <a:gd name="T17" fmla="*/ 156 h 160"/>
                <a:gd name="T18" fmla="*/ 50 w 83"/>
                <a:gd name="T19" fmla="*/ 160 h 160"/>
                <a:gd name="T20" fmla="*/ 50 w 83"/>
                <a:gd name="T21" fmla="*/ 160 h 160"/>
                <a:gd name="T22" fmla="*/ 0 w 83"/>
                <a:gd name="T23" fmla="*/ 99 h 160"/>
                <a:gd name="T24" fmla="*/ 0 w 83"/>
                <a:gd name="T25" fmla="*/ 99 h 160"/>
                <a:gd name="T26" fmla="*/ 6 w 83"/>
                <a:gd name="T27" fmla="*/ 0 h 160"/>
                <a:gd name="T28" fmla="*/ 6 w 83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60">
                  <a:moveTo>
                    <a:pt x="6" y="0"/>
                  </a:moveTo>
                  <a:lnTo>
                    <a:pt x="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5" y="147"/>
                  </a:lnTo>
                  <a:lnTo>
                    <a:pt x="60" y="152"/>
                  </a:lnTo>
                  <a:lnTo>
                    <a:pt x="55" y="156"/>
                  </a:lnTo>
                  <a:lnTo>
                    <a:pt x="50" y="160"/>
                  </a:lnTo>
                  <a:lnTo>
                    <a:pt x="50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84"/>
            <p:cNvSpPr/>
            <p:nvPr/>
          </p:nvSpPr>
          <p:spPr bwMode="auto">
            <a:xfrm>
              <a:off x="3432176" y="5083175"/>
              <a:ext cx="125413" cy="254000"/>
            </a:xfrm>
            <a:custGeom>
              <a:avLst/>
              <a:gdLst>
                <a:gd name="T0" fmla="*/ 5 w 79"/>
                <a:gd name="T1" fmla="*/ 0 h 160"/>
                <a:gd name="T2" fmla="*/ 5 w 79"/>
                <a:gd name="T3" fmla="*/ 0 h 160"/>
                <a:gd name="T4" fmla="*/ 79 w 79"/>
                <a:gd name="T5" fmla="*/ 0 h 160"/>
                <a:gd name="T6" fmla="*/ 79 w 79"/>
                <a:gd name="T7" fmla="*/ 0 h 160"/>
                <a:gd name="T8" fmla="*/ 62 w 79"/>
                <a:gd name="T9" fmla="*/ 140 h 160"/>
                <a:gd name="T10" fmla="*/ 62 w 79"/>
                <a:gd name="T11" fmla="*/ 140 h 160"/>
                <a:gd name="T12" fmla="*/ 61 w 79"/>
                <a:gd name="T13" fmla="*/ 147 h 160"/>
                <a:gd name="T14" fmla="*/ 56 w 79"/>
                <a:gd name="T15" fmla="*/ 152 h 160"/>
                <a:gd name="T16" fmla="*/ 51 w 79"/>
                <a:gd name="T17" fmla="*/ 156 h 160"/>
                <a:gd name="T18" fmla="*/ 46 w 79"/>
                <a:gd name="T19" fmla="*/ 160 h 160"/>
                <a:gd name="T20" fmla="*/ 46 w 79"/>
                <a:gd name="T21" fmla="*/ 160 h 160"/>
                <a:gd name="T22" fmla="*/ 0 w 79"/>
                <a:gd name="T23" fmla="*/ 98 h 160"/>
                <a:gd name="T24" fmla="*/ 0 w 79"/>
                <a:gd name="T25" fmla="*/ 98 h 160"/>
                <a:gd name="T26" fmla="*/ 5 w 79"/>
                <a:gd name="T27" fmla="*/ 0 h 160"/>
                <a:gd name="T28" fmla="*/ 5 w 79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60">
                  <a:moveTo>
                    <a:pt x="5" y="0"/>
                  </a:moveTo>
                  <a:lnTo>
                    <a:pt x="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1" y="147"/>
                  </a:lnTo>
                  <a:lnTo>
                    <a:pt x="56" y="152"/>
                  </a:lnTo>
                  <a:lnTo>
                    <a:pt x="51" y="156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3438526" y="5083175"/>
              <a:ext cx="119063" cy="254000"/>
            </a:xfrm>
            <a:custGeom>
              <a:avLst/>
              <a:gdLst>
                <a:gd name="T0" fmla="*/ 5 w 75"/>
                <a:gd name="T1" fmla="*/ 0 h 160"/>
                <a:gd name="T2" fmla="*/ 5 w 75"/>
                <a:gd name="T3" fmla="*/ 0 h 160"/>
                <a:gd name="T4" fmla="*/ 75 w 75"/>
                <a:gd name="T5" fmla="*/ 0 h 160"/>
                <a:gd name="T6" fmla="*/ 75 w 75"/>
                <a:gd name="T7" fmla="*/ 0 h 160"/>
                <a:gd name="T8" fmla="*/ 58 w 75"/>
                <a:gd name="T9" fmla="*/ 140 h 160"/>
                <a:gd name="T10" fmla="*/ 58 w 75"/>
                <a:gd name="T11" fmla="*/ 140 h 160"/>
                <a:gd name="T12" fmla="*/ 57 w 75"/>
                <a:gd name="T13" fmla="*/ 147 h 160"/>
                <a:gd name="T14" fmla="*/ 52 w 75"/>
                <a:gd name="T15" fmla="*/ 152 h 160"/>
                <a:gd name="T16" fmla="*/ 48 w 75"/>
                <a:gd name="T17" fmla="*/ 156 h 160"/>
                <a:gd name="T18" fmla="*/ 43 w 75"/>
                <a:gd name="T19" fmla="*/ 160 h 160"/>
                <a:gd name="T20" fmla="*/ 43 w 75"/>
                <a:gd name="T21" fmla="*/ 160 h 160"/>
                <a:gd name="T22" fmla="*/ 0 w 75"/>
                <a:gd name="T23" fmla="*/ 96 h 160"/>
                <a:gd name="T24" fmla="*/ 0 w 75"/>
                <a:gd name="T25" fmla="*/ 96 h 160"/>
                <a:gd name="T26" fmla="*/ 5 w 75"/>
                <a:gd name="T27" fmla="*/ 0 h 160"/>
                <a:gd name="T28" fmla="*/ 5 w 7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60">
                  <a:moveTo>
                    <a:pt x="5" y="0"/>
                  </a:moveTo>
                  <a:lnTo>
                    <a:pt x="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47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86"/>
            <p:cNvSpPr/>
            <p:nvPr/>
          </p:nvSpPr>
          <p:spPr bwMode="auto">
            <a:xfrm>
              <a:off x="3444876" y="5083175"/>
              <a:ext cx="112713" cy="254000"/>
            </a:xfrm>
            <a:custGeom>
              <a:avLst/>
              <a:gdLst>
                <a:gd name="T0" fmla="*/ 5 w 71"/>
                <a:gd name="T1" fmla="*/ 0 h 160"/>
                <a:gd name="T2" fmla="*/ 5 w 71"/>
                <a:gd name="T3" fmla="*/ 0 h 160"/>
                <a:gd name="T4" fmla="*/ 71 w 71"/>
                <a:gd name="T5" fmla="*/ 0 h 160"/>
                <a:gd name="T6" fmla="*/ 71 w 71"/>
                <a:gd name="T7" fmla="*/ 0 h 160"/>
                <a:gd name="T8" fmla="*/ 54 w 71"/>
                <a:gd name="T9" fmla="*/ 140 h 160"/>
                <a:gd name="T10" fmla="*/ 54 w 71"/>
                <a:gd name="T11" fmla="*/ 140 h 160"/>
                <a:gd name="T12" fmla="*/ 53 w 71"/>
                <a:gd name="T13" fmla="*/ 147 h 160"/>
                <a:gd name="T14" fmla="*/ 48 w 71"/>
                <a:gd name="T15" fmla="*/ 152 h 160"/>
                <a:gd name="T16" fmla="*/ 44 w 71"/>
                <a:gd name="T17" fmla="*/ 156 h 160"/>
                <a:gd name="T18" fmla="*/ 39 w 71"/>
                <a:gd name="T19" fmla="*/ 160 h 160"/>
                <a:gd name="T20" fmla="*/ 39 w 71"/>
                <a:gd name="T21" fmla="*/ 160 h 160"/>
                <a:gd name="T22" fmla="*/ 0 w 71"/>
                <a:gd name="T23" fmla="*/ 95 h 160"/>
                <a:gd name="T24" fmla="*/ 0 w 71"/>
                <a:gd name="T25" fmla="*/ 95 h 160"/>
                <a:gd name="T26" fmla="*/ 5 w 71"/>
                <a:gd name="T27" fmla="*/ 0 h 160"/>
                <a:gd name="T28" fmla="*/ 5 w 71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60">
                  <a:moveTo>
                    <a:pt x="5" y="0"/>
                  </a:moveTo>
                  <a:lnTo>
                    <a:pt x="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3" y="147"/>
                  </a:lnTo>
                  <a:lnTo>
                    <a:pt x="48" y="152"/>
                  </a:lnTo>
                  <a:lnTo>
                    <a:pt x="44" y="156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3448051" y="5083175"/>
              <a:ext cx="109538" cy="252413"/>
            </a:xfrm>
            <a:custGeom>
              <a:avLst/>
              <a:gdLst>
                <a:gd name="T0" fmla="*/ 7 w 69"/>
                <a:gd name="T1" fmla="*/ 0 h 159"/>
                <a:gd name="T2" fmla="*/ 7 w 69"/>
                <a:gd name="T3" fmla="*/ 0 h 159"/>
                <a:gd name="T4" fmla="*/ 69 w 69"/>
                <a:gd name="T5" fmla="*/ 0 h 159"/>
                <a:gd name="T6" fmla="*/ 69 w 69"/>
                <a:gd name="T7" fmla="*/ 0 h 159"/>
                <a:gd name="T8" fmla="*/ 52 w 69"/>
                <a:gd name="T9" fmla="*/ 140 h 159"/>
                <a:gd name="T10" fmla="*/ 52 w 69"/>
                <a:gd name="T11" fmla="*/ 140 h 159"/>
                <a:gd name="T12" fmla="*/ 51 w 69"/>
                <a:gd name="T13" fmla="*/ 147 h 159"/>
                <a:gd name="T14" fmla="*/ 46 w 69"/>
                <a:gd name="T15" fmla="*/ 152 h 159"/>
                <a:gd name="T16" fmla="*/ 42 w 69"/>
                <a:gd name="T17" fmla="*/ 156 h 159"/>
                <a:gd name="T18" fmla="*/ 37 w 69"/>
                <a:gd name="T19" fmla="*/ 159 h 159"/>
                <a:gd name="T20" fmla="*/ 37 w 69"/>
                <a:gd name="T21" fmla="*/ 159 h 159"/>
                <a:gd name="T22" fmla="*/ 0 w 69"/>
                <a:gd name="T23" fmla="*/ 94 h 159"/>
                <a:gd name="T24" fmla="*/ 0 w 69"/>
                <a:gd name="T25" fmla="*/ 94 h 159"/>
                <a:gd name="T26" fmla="*/ 7 w 69"/>
                <a:gd name="T27" fmla="*/ 0 h 159"/>
                <a:gd name="T28" fmla="*/ 7 w 6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59">
                  <a:moveTo>
                    <a:pt x="7" y="0"/>
                  </a:moveTo>
                  <a:lnTo>
                    <a:pt x="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1" y="147"/>
                  </a:lnTo>
                  <a:lnTo>
                    <a:pt x="46" y="152"/>
                  </a:lnTo>
                  <a:lnTo>
                    <a:pt x="42" y="156"/>
                  </a:lnTo>
                  <a:lnTo>
                    <a:pt x="37" y="159"/>
                  </a:lnTo>
                  <a:lnTo>
                    <a:pt x="37" y="15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3454401" y="5083175"/>
              <a:ext cx="103188" cy="252413"/>
            </a:xfrm>
            <a:custGeom>
              <a:avLst/>
              <a:gdLst>
                <a:gd name="T0" fmla="*/ 7 w 65"/>
                <a:gd name="T1" fmla="*/ 0 h 159"/>
                <a:gd name="T2" fmla="*/ 7 w 65"/>
                <a:gd name="T3" fmla="*/ 0 h 159"/>
                <a:gd name="T4" fmla="*/ 65 w 65"/>
                <a:gd name="T5" fmla="*/ 0 h 159"/>
                <a:gd name="T6" fmla="*/ 65 w 65"/>
                <a:gd name="T7" fmla="*/ 0 h 159"/>
                <a:gd name="T8" fmla="*/ 48 w 65"/>
                <a:gd name="T9" fmla="*/ 140 h 159"/>
                <a:gd name="T10" fmla="*/ 48 w 65"/>
                <a:gd name="T11" fmla="*/ 140 h 159"/>
                <a:gd name="T12" fmla="*/ 47 w 65"/>
                <a:gd name="T13" fmla="*/ 147 h 159"/>
                <a:gd name="T14" fmla="*/ 42 w 65"/>
                <a:gd name="T15" fmla="*/ 152 h 159"/>
                <a:gd name="T16" fmla="*/ 38 w 65"/>
                <a:gd name="T17" fmla="*/ 156 h 159"/>
                <a:gd name="T18" fmla="*/ 33 w 65"/>
                <a:gd name="T19" fmla="*/ 159 h 159"/>
                <a:gd name="T20" fmla="*/ 33 w 65"/>
                <a:gd name="T21" fmla="*/ 159 h 159"/>
                <a:gd name="T22" fmla="*/ 0 w 65"/>
                <a:gd name="T23" fmla="*/ 92 h 159"/>
                <a:gd name="T24" fmla="*/ 0 w 65"/>
                <a:gd name="T25" fmla="*/ 92 h 159"/>
                <a:gd name="T26" fmla="*/ 7 w 65"/>
                <a:gd name="T27" fmla="*/ 0 h 159"/>
                <a:gd name="T28" fmla="*/ 7 w 6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9">
                  <a:moveTo>
                    <a:pt x="7" y="0"/>
                  </a:moveTo>
                  <a:lnTo>
                    <a:pt x="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7" y="147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EB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3462338" y="5083175"/>
              <a:ext cx="95250" cy="252413"/>
            </a:xfrm>
            <a:custGeom>
              <a:avLst/>
              <a:gdLst>
                <a:gd name="T0" fmla="*/ 6 w 60"/>
                <a:gd name="T1" fmla="*/ 0 h 159"/>
                <a:gd name="T2" fmla="*/ 6 w 60"/>
                <a:gd name="T3" fmla="*/ 0 h 159"/>
                <a:gd name="T4" fmla="*/ 60 w 60"/>
                <a:gd name="T5" fmla="*/ 0 h 159"/>
                <a:gd name="T6" fmla="*/ 60 w 60"/>
                <a:gd name="T7" fmla="*/ 0 h 159"/>
                <a:gd name="T8" fmla="*/ 43 w 60"/>
                <a:gd name="T9" fmla="*/ 140 h 159"/>
                <a:gd name="T10" fmla="*/ 43 w 60"/>
                <a:gd name="T11" fmla="*/ 140 h 159"/>
                <a:gd name="T12" fmla="*/ 42 w 60"/>
                <a:gd name="T13" fmla="*/ 147 h 159"/>
                <a:gd name="T14" fmla="*/ 39 w 60"/>
                <a:gd name="T15" fmla="*/ 151 h 159"/>
                <a:gd name="T16" fmla="*/ 33 w 60"/>
                <a:gd name="T17" fmla="*/ 156 h 159"/>
                <a:gd name="T18" fmla="*/ 29 w 60"/>
                <a:gd name="T19" fmla="*/ 159 h 159"/>
                <a:gd name="T20" fmla="*/ 29 w 60"/>
                <a:gd name="T21" fmla="*/ 159 h 159"/>
                <a:gd name="T22" fmla="*/ 0 w 60"/>
                <a:gd name="T23" fmla="*/ 91 h 159"/>
                <a:gd name="T24" fmla="*/ 0 w 60"/>
                <a:gd name="T25" fmla="*/ 91 h 159"/>
                <a:gd name="T26" fmla="*/ 6 w 60"/>
                <a:gd name="T27" fmla="*/ 0 h 159"/>
                <a:gd name="T28" fmla="*/ 6 w 6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59">
                  <a:moveTo>
                    <a:pt x="6" y="0"/>
                  </a:moveTo>
                  <a:lnTo>
                    <a:pt x="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2" y="147"/>
                  </a:lnTo>
                  <a:lnTo>
                    <a:pt x="39" y="15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E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3468688" y="5083175"/>
              <a:ext cx="88900" cy="252413"/>
            </a:xfrm>
            <a:custGeom>
              <a:avLst/>
              <a:gdLst>
                <a:gd name="T0" fmla="*/ 6 w 56"/>
                <a:gd name="T1" fmla="*/ 0 h 159"/>
                <a:gd name="T2" fmla="*/ 6 w 56"/>
                <a:gd name="T3" fmla="*/ 0 h 159"/>
                <a:gd name="T4" fmla="*/ 56 w 56"/>
                <a:gd name="T5" fmla="*/ 0 h 159"/>
                <a:gd name="T6" fmla="*/ 56 w 56"/>
                <a:gd name="T7" fmla="*/ 0 h 159"/>
                <a:gd name="T8" fmla="*/ 39 w 56"/>
                <a:gd name="T9" fmla="*/ 140 h 159"/>
                <a:gd name="T10" fmla="*/ 39 w 56"/>
                <a:gd name="T11" fmla="*/ 140 h 159"/>
                <a:gd name="T12" fmla="*/ 38 w 56"/>
                <a:gd name="T13" fmla="*/ 147 h 159"/>
                <a:gd name="T14" fmla="*/ 35 w 56"/>
                <a:gd name="T15" fmla="*/ 151 h 159"/>
                <a:gd name="T16" fmla="*/ 29 w 56"/>
                <a:gd name="T17" fmla="*/ 156 h 159"/>
                <a:gd name="T18" fmla="*/ 25 w 56"/>
                <a:gd name="T19" fmla="*/ 159 h 159"/>
                <a:gd name="T20" fmla="*/ 25 w 56"/>
                <a:gd name="T21" fmla="*/ 159 h 159"/>
                <a:gd name="T22" fmla="*/ 0 w 56"/>
                <a:gd name="T23" fmla="*/ 91 h 159"/>
                <a:gd name="T24" fmla="*/ 0 w 56"/>
                <a:gd name="T25" fmla="*/ 91 h 159"/>
                <a:gd name="T26" fmla="*/ 6 w 56"/>
                <a:gd name="T27" fmla="*/ 0 h 159"/>
                <a:gd name="T28" fmla="*/ 6 w 5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9">
                  <a:moveTo>
                    <a:pt x="6" y="0"/>
                  </a:moveTo>
                  <a:lnTo>
                    <a:pt x="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8" y="147"/>
                  </a:lnTo>
                  <a:lnTo>
                    <a:pt x="35" y="151"/>
                  </a:lnTo>
                  <a:lnTo>
                    <a:pt x="29" y="156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3471863" y="5083175"/>
              <a:ext cx="85725" cy="252413"/>
            </a:xfrm>
            <a:custGeom>
              <a:avLst/>
              <a:gdLst>
                <a:gd name="T0" fmla="*/ 7 w 54"/>
                <a:gd name="T1" fmla="*/ 0 h 159"/>
                <a:gd name="T2" fmla="*/ 7 w 54"/>
                <a:gd name="T3" fmla="*/ 0 h 159"/>
                <a:gd name="T4" fmla="*/ 54 w 54"/>
                <a:gd name="T5" fmla="*/ 0 h 159"/>
                <a:gd name="T6" fmla="*/ 54 w 54"/>
                <a:gd name="T7" fmla="*/ 0 h 159"/>
                <a:gd name="T8" fmla="*/ 37 w 54"/>
                <a:gd name="T9" fmla="*/ 140 h 159"/>
                <a:gd name="T10" fmla="*/ 37 w 54"/>
                <a:gd name="T11" fmla="*/ 140 h 159"/>
                <a:gd name="T12" fmla="*/ 36 w 54"/>
                <a:gd name="T13" fmla="*/ 145 h 159"/>
                <a:gd name="T14" fmla="*/ 33 w 54"/>
                <a:gd name="T15" fmla="*/ 151 h 159"/>
                <a:gd name="T16" fmla="*/ 29 w 54"/>
                <a:gd name="T17" fmla="*/ 155 h 159"/>
                <a:gd name="T18" fmla="*/ 23 w 54"/>
                <a:gd name="T19" fmla="*/ 159 h 159"/>
                <a:gd name="T20" fmla="*/ 23 w 54"/>
                <a:gd name="T21" fmla="*/ 159 h 159"/>
                <a:gd name="T22" fmla="*/ 0 w 54"/>
                <a:gd name="T23" fmla="*/ 90 h 159"/>
                <a:gd name="T24" fmla="*/ 0 w 54"/>
                <a:gd name="T25" fmla="*/ 90 h 159"/>
                <a:gd name="T26" fmla="*/ 7 w 54"/>
                <a:gd name="T27" fmla="*/ 0 h 159"/>
                <a:gd name="T28" fmla="*/ 7 w 5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59">
                  <a:moveTo>
                    <a:pt x="7" y="0"/>
                  </a:moveTo>
                  <a:lnTo>
                    <a:pt x="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6" y="145"/>
                  </a:lnTo>
                  <a:lnTo>
                    <a:pt x="33" y="151"/>
                  </a:lnTo>
                  <a:lnTo>
                    <a:pt x="29" y="155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3478213" y="5083175"/>
              <a:ext cx="79375" cy="252413"/>
            </a:xfrm>
            <a:custGeom>
              <a:avLst/>
              <a:gdLst>
                <a:gd name="T0" fmla="*/ 7 w 50"/>
                <a:gd name="T1" fmla="*/ 0 h 159"/>
                <a:gd name="T2" fmla="*/ 7 w 50"/>
                <a:gd name="T3" fmla="*/ 0 h 159"/>
                <a:gd name="T4" fmla="*/ 50 w 50"/>
                <a:gd name="T5" fmla="*/ 0 h 159"/>
                <a:gd name="T6" fmla="*/ 50 w 50"/>
                <a:gd name="T7" fmla="*/ 0 h 159"/>
                <a:gd name="T8" fmla="*/ 33 w 50"/>
                <a:gd name="T9" fmla="*/ 140 h 159"/>
                <a:gd name="T10" fmla="*/ 33 w 50"/>
                <a:gd name="T11" fmla="*/ 140 h 159"/>
                <a:gd name="T12" fmla="*/ 32 w 50"/>
                <a:gd name="T13" fmla="*/ 145 h 159"/>
                <a:gd name="T14" fmla="*/ 29 w 50"/>
                <a:gd name="T15" fmla="*/ 151 h 159"/>
                <a:gd name="T16" fmla="*/ 25 w 50"/>
                <a:gd name="T17" fmla="*/ 155 h 159"/>
                <a:gd name="T18" fmla="*/ 19 w 50"/>
                <a:gd name="T19" fmla="*/ 159 h 159"/>
                <a:gd name="T20" fmla="*/ 19 w 50"/>
                <a:gd name="T21" fmla="*/ 159 h 159"/>
                <a:gd name="T22" fmla="*/ 0 w 50"/>
                <a:gd name="T23" fmla="*/ 88 h 159"/>
                <a:gd name="T24" fmla="*/ 0 w 50"/>
                <a:gd name="T25" fmla="*/ 88 h 159"/>
                <a:gd name="T26" fmla="*/ 7 w 50"/>
                <a:gd name="T27" fmla="*/ 0 h 159"/>
                <a:gd name="T28" fmla="*/ 7 w 5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59">
                  <a:moveTo>
                    <a:pt x="7" y="0"/>
                  </a:moveTo>
                  <a:lnTo>
                    <a:pt x="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2" y="145"/>
                  </a:lnTo>
                  <a:lnTo>
                    <a:pt x="29" y="151"/>
                  </a:lnTo>
                  <a:lnTo>
                    <a:pt x="25" y="155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3484563" y="5083175"/>
              <a:ext cx="73025" cy="252413"/>
            </a:xfrm>
            <a:custGeom>
              <a:avLst/>
              <a:gdLst>
                <a:gd name="T0" fmla="*/ 7 w 46"/>
                <a:gd name="T1" fmla="*/ 0 h 159"/>
                <a:gd name="T2" fmla="*/ 7 w 46"/>
                <a:gd name="T3" fmla="*/ 0 h 159"/>
                <a:gd name="T4" fmla="*/ 46 w 46"/>
                <a:gd name="T5" fmla="*/ 0 h 159"/>
                <a:gd name="T6" fmla="*/ 46 w 46"/>
                <a:gd name="T7" fmla="*/ 0 h 159"/>
                <a:gd name="T8" fmla="*/ 29 w 46"/>
                <a:gd name="T9" fmla="*/ 140 h 159"/>
                <a:gd name="T10" fmla="*/ 29 w 46"/>
                <a:gd name="T11" fmla="*/ 140 h 159"/>
                <a:gd name="T12" fmla="*/ 28 w 46"/>
                <a:gd name="T13" fmla="*/ 145 h 159"/>
                <a:gd name="T14" fmla="*/ 25 w 46"/>
                <a:gd name="T15" fmla="*/ 151 h 159"/>
                <a:gd name="T16" fmla="*/ 21 w 46"/>
                <a:gd name="T17" fmla="*/ 155 h 159"/>
                <a:gd name="T18" fmla="*/ 17 w 46"/>
                <a:gd name="T19" fmla="*/ 159 h 159"/>
                <a:gd name="T20" fmla="*/ 17 w 46"/>
                <a:gd name="T21" fmla="*/ 159 h 159"/>
                <a:gd name="T22" fmla="*/ 0 w 46"/>
                <a:gd name="T23" fmla="*/ 87 h 159"/>
                <a:gd name="T24" fmla="*/ 0 w 46"/>
                <a:gd name="T25" fmla="*/ 87 h 159"/>
                <a:gd name="T26" fmla="*/ 7 w 46"/>
                <a:gd name="T27" fmla="*/ 0 h 159"/>
                <a:gd name="T28" fmla="*/ 7 w 4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59">
                  <a:moveTo>
                    <a:pt x="7" y="0"/>
                  </a:moveTo>
                  <a:lnTo>
                    <a:pt x="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5"/>
                  </a:lnTo>
                  <a:lnTo>
                    <a:pt x="25" y="151"/>
                  </a:lnTo>
                  <a:lnTo>
                    <a:pt x="21" y="155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1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3492501" y="5083175"/>
              <a:ext cx="65088" cy="252413"/>
            </a:xfrm>
            <a:custGeom>
              <a:avLst/>
              <a:gdLst>
                <a:gd name="T0" fmla="*/ 6 w 41"/>
                <a:gd name="T1" fmla="*/ 0 h 159"/>
                <a:gd name="T2" fmla="*/ 6 w 41"/>
                <a:gd name="T3" fmla="*/ 0 h 159"/>
                <a:gd name="T4" fmla="*/ 41 w 41"/>
                <a:gd name="T5" fmla="*/ 0 h 159"/>
                <a:gd name="T6" fmla="*/ 41 w 41"/>
                <a:gd name="T7" fmla="*/ 0 h 159"/>
                <a:gd name="T8" fmla="*/ 24 w 41"/>
                <a:gd name="T9" fmla="*/ 140 h 159"/>
                <a:gd name="T10" fmla="*/ 24 w 41"/>
                <a:gd name="T11" fmla="*/ 140 h 159"/>
                <a:gd name="T12" fmla="*/ 23 w 41"/>
                <a:gd name="T13" fmla="*/ 145 h 159"/>
                <a:gd name="T14" fmla="*/ 20 w 41"/>
                <a:gd name="T15" fmla="*/ 151 h 159"/>
                <a:gd name="T16" fmla="*/ 16 w 41"/>
                <a:gd name="T17" fmla="*/ 155 h 159"/>
                <a:gd name="T18" fmla="*/ 12 w 41"/>
                <a:gd name="T19" fmla="*/ 159 h 159"/>
                <a:gd name="T20" fmla="*/ 12 w 41"/>
                <a:gd name="T21" fmla="*/ 159 h 159"/>
                <a:gd name="T22" fmla="*/ 0 w 41"/>
                <a:gd name="T23" fmla="*/ 86 h 159"/>
                <a:gd name="T24" fmla="*/ 0 w 41"/>
                <a:gd name="T25" fmla="*/ 86 h 159"/>
                <a:gd name="T26" fmla="*/ 6 w 41"/>
                <a:gd name="T27" fmla="*/ 0 h 159"/>
                <a:gd name="T28" fmla="*/ 6 w 41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59">
                  <a:moveTo>
                    <a:pt x="6" y="0"/>
                  </a:moveTo>
                  <a:lnTo>
                    <a:pt x="6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3" y="145"/>
                  </a:lnTo>
                  <a:lnTo>
                    <a:pt x="20" y="151"/>
                  </a:lnTo>
                  <a:lnTo>
                    <a:pt x="16" y="155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1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3495676" y="5083175"/>
              <a:ext cx="61913" cy="252413"/>
            </a:xfrm>
            <a:custGeom>
              <a:avLst/>
              <a:gdLst>
                <a:gd name="T0" fmla="*/ 8 w 39"/>
                <a:gd name="T1" fmla="*/ 0 h 159"/>
                <a:gd name="T2" fmla="*/ 8 w 39"/>
                <a:gd name="T3" fmla="*/ 0 h 159"/>
                <a:gd name="T4" fmla="*/ 39 w 39"/>
                <a:gd name="T5" fmla="*/ 0 h 159"/>
                <a:gd name="T6" fmla="*/ 39 w 39"/>
                <a:gd name="T7" fmla="*/ 0 h 159"/>
                <a:gd name="T8" fmla="*/ 22 w 39"/>
                <a:gd name="T9" fmla="*/ 140 h 159"/>
                <a:gd name="T10" fmla="*/ 22 w 39"/>
                <a:gd name="T11" fmla="*/ 140 h 159"/>
                <a:gd name="T12" fmla="*/ 21 w 39"/>
                <a:gd name="T13" fmla="*/ 145 h 159"/>
                <a:gd name="T14" fmla="*/ 18 w 39"/>
                <a:gd name="T15" fmla="*/ 151 h 159"/>
                <a:gd name="T16" fmla="*/ 14 w 39"/>
                <a:gd name="T17" fmla="*/ 155 h 159"/>
                <a:gd name="T18" fmla="*/ 10 w 39"/>
                <a:gd name="T19" fmla="*/ 159 h 159"/>
                <a:gd name="T20" fmla="*/ 10 w 39"/>
                <a:gd name="T21" fmla="*/ 159 h 159"/>
                <a:gd name="T22" fmla="*/ 0 w 39"/>
                <a:gd name="T23" fmla="*/ 84 h 159"/>
                <a:gd name="T24" fmla="*/ 0 w 39"/>
                <a:gd name="T25" fmla="*/ 84 h 159"/>
                <a:gd name="T26" fmla="*/ 8 w 39"/>
                <a:gd name="T27" fmla="*/ 0 h 159"/>
                <a:gd name="T28" fmla="*/ 8 w 3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59">
                  <a:moveTo>
                    <a:pt x="8" y="0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1" y="145"/>
                  </a:lnTo>
                  <a:lnTo>
                    <a:pt x="18" y="151"/>
                  </a:lnTo>
                  <a:lnTo>
                    <a:pt x="14" y="155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3502026" y="5083175"/>
              <a:ext cx="55563" cy="252413"/>
            </a:xfrm>
            <a:custGeom>
              <a:avLst/>
              <a:gdLst>
                <a:gd name="T0" fmla="*/ 8 w 35"/>
                <a:gd name="T1" fmla="*/ 0 h 159"/>
                <a:gd name="T2" fmla="*/ 8 w 35"/>
                <a:gd name="T3" fmla="*/ 0 h 159"/>
                <a:gd name="T4" fmla="*/ 35 w 35"/>
                <a:gd name="T5" fmla="*/ 0 h 159"/>
                <a:gd name="T6" fmla="*/ 35 w 35"/>
                <a:gd name="T7" fmla="*/ 0 h 159"/>
                <a:gd name="T8" fmla="*/ 18 w 35"/>
                <a:gd name="T9" fmla="*/ 140 h 159"/>
                <a:gd name="T10" fmla="*/ 18 w 35"/>
                <a:gd name="T11" fmla="*/ 140 h 159"/>
                <a:gd name="T12" fmla="*/ 17 w 35"/>
                <a:gd name="T13" fmla="*/ 145 h 159"/>
                <a:gd name="T14" fmla="*/ 14 w 35"/>
                <a:gd name="T15" fmla="*/ 151 h 159"/>
                <a:gd name="T16" fmla="*/ 11 w 35"/>
                <a:gd name="T17" fmla="*/ 155 h 159"/>
                <a:gd name="T18" fmla="*/ 7 w 35"/>
                <a:gd name="T19" fmla="*/ 159 h 159"/>
                <a:gd name="T20" fmla="*/ 7 w 35"/>
                <a:gd name="T21" fmla="*/ 159 h 159"/>
                <a:gd name="T22" fmla="*/ 0 w 35"/>
                <a:gd name="T23" fmla="*/ 84 h 159"/>
                <a:gd name="T24" fmla="*/ 0 w 35"/>
                <a:gd name="T25" fmla="*/ 84 h 159"/>
                <a:gd name="T26" fmla="*/ 8 w 35"/>
                <a:gd name="T27" fmla="*/ 0 h 159"/>
                <a:gd name="T28" fmla="*/ 8 w 3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9">
                  <a:moveTo>
                    <a:pt x="8" y="0"/>
                  </a:moveTo>
                  <a:lnTo>
                    <a:pt x="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45"/>
                  </a:lnTo>
                  <a:lnTo>
                    <a:pt x="14" y="151"/>
                  </a:lnTo>
                  <a:lnTo>
                    <a:pt x="11" y="155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3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3508376" y="5083175"/>
              <a:ext cx="49213" cy="249238"/>
            </a:xfrm>
            <a:custGeom>
              <a:avLst/>
              <a:gdLst>
                <a:gd name="T0" fmla="*/ 7 w 31"/>
                <a:gd name="T1" fmla="*/ 0 h 157"/>
                <a:gd name="T2" fmla="*/ 7 w 31"/>
                <a:gd name="T3" fmla="*/ 0 h 157"/>
                <a:gd name="T4" fmla="*/ 31 w 31"/>
                <a:gd name="T5" fmla="*/ 0 h 157"/>
                <a:gd name="T6" fmla="*/ 31 w 31"/>
                <a:gd name="T7" fmla="*/ 0 h 157"/>
                <a:gd name="T8" fmla="*/ 14 w 31"/>
                <a:gd name="T9" fmla="*/ 140 h 157"/>
                <a:gd name="T10" fmla="*/ 14 w 31"/>
                <a:gd name="T11" fmla="*/ 140 h 157"/>
                <a:gd name="T12" fmla="*/ 13 w 31"/>
                <a:gd name="T13" fmla="*/ 145 h 157"/>
                <a:gd name="T14" fmla="*/ 10 w 31"/>
                <a:gd name="T15" fmla="*/ 151 h 157"/>
                <a:gd name="T16" fmla="*/ 7 w 31"/>
                <a:gd name="T17" fmla="*/ 155 h 157"/>
                <a:gd name="T18" fmla="*/ 3 w 31"/>
                <a:gd name="T19" fmla="*/ 157 h 157"/>
                <a:gd name="T20" fmla="*/ 3 w 31"/>
                <a:gd name="T21" fmla="*/ 157 h 157"/>
                <a:gd name="T22" fmla="*/ 0 w 31"/>
                <a:gd name="T23" fmla="*/ 83 h 157"/>
                <a:gd name="T24" fmla="*/ 0 w 31"/>
                <a:gd name="T25" fmla="*/ 83 h 157"/>
                <a:gd name="T26" fmla="*/ 7 w 31"/>
                <a:gd name="T27" fmla="*/ 0 h 157"/>
                <a:gd name="T28" fmla="*/ 7 w 31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57">
                  <a:moveTo>
                    <a:pt x="7" y="0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3" y="145"/>
                  </a:lnTo>
                  <a:lnTo>
                    <a:pt x="10" y="151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8 w 28"/>
                <a:gd name="T1" fmla="*/ 0 h 157"/>
                <a:gd name="T2" fmla="*/ 8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7 w 28"/>
                <a:gd name="T15" fmla="*/ 151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1 w 28"/>
                <a:gd name="T23" fmla="*/ 82 h 157"/>
                <a:gd name="T24" fmla="*/ 1 w 28"/>
                <a:gd name="T25" fmla="*/ 82 h 157"/>
                <a:gd name="T26" fmla="*/ 8 w 28"/>
                <a:gd name="T27" fmla="*/ 0 h 157"/>
                <a:gd name="T28" fmla="*/ 8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8" y="0"/>
                  </a:moveTo>
                  <a:lnTo>
                    <a:pt x="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7" y="151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12 w 28"/>
                <a:gd name="T1" fmla="*/ 0 h 157"/>
                <a:gd name="T2" fmla="*/ 12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8 w 28"/>
                <a:gd name="T15" fmla="*/ 149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5 w 28"/>
                <a:gd name="T23" fmla="*/ 80 h 157"/>
                <a:gd name="T24" fmla="*/ 5 w 28"/>
                <a:gd name="T25" fmla="*/ 80 h 157"/>
                <a:gd name="T26" fmla="*/ 12 w 28"/>
                <a:gd name="T27" fmla="*/ 0 h 157"/>
                <a:gd name="T28" fmla="*/ 12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12" y="0"/>
                  </a:moveTo>
                  <a:lnTo>
                    <a:pt x="1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9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4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3514726" y="5083175"/>
              <a:ext cx="42863" cy="249238"/>
            </a:xfrm>
            <a:custGeom>
              <a:avLst/>
              <a:gdLst>
                <a:gd name="T0" fmla="*/ 15 w 27"/>
                <a:gd name="T1" fmla="*/ 0 h 157"/>
                <a:gd name="T2" fmla="*/ 27 w 27"/>
                <a:gd name="T3" fmla="*/ 0 h 157"/>
                <a:gd name="T4" fmla="*/ 10 w 27"/>
                <a:gd name="T5" fmla="*/ 140 h 157"/>
                <a:gd name="T6" fmla="*/ 10 w 27"/>
                <a:gd name="T7" fmla="*/ 140 h 157"/>
                <a:gd name="T8" fmla="*/ 9 w 27"/>
                <a:gd name="T9" fmla="*/ 145 h 157"/>
                <a:gd name="T10" fmla="*/ 7 w 27"/>
                <a:gd name="T11" fmla="*/ 149 h 157"/>
                <a:gd name="T12" fmla="*/ 3 w 27"/>
                <a:gd name="T13" fmla="*/ 153 h 157"/>
                <a:gd name="T14" fmla="*/ 0 w 27"/>
                <a:gd name="T15" fmla="*/ 157 h 157"/>
                <a:gd name="T16" fmla="*/ 15 w 27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7">
                  <a:moveTo>
                    <a:pt x="15" y="0"/>
                  </a:moveTo>
                  <a:lnTo>
                    <a:pt x="27" y="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45"/>
                  </a:lnTo>
                  <a:lnTo>
                    <a:pt x="7" y="149"/>
                  </a:lnTo>
                  <a:lnTo>
                    <a:pt x="3" y="153"/>
                  </a:lnTo>
                  <a:lnTo>
                    <a:pt x="0" y="1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687638" y="4930775"/>
              <a:ext cx="47625" cy="55563"/>
            </a:xfrm>
            <a:custGeom>
              <a:avLst/>
              <a:gdLst>
                <a:gd name="T0" fmla="*/ 30 w 30"/>
                <a:gd name="T1" fmla="*/ 2 h 35"/>
                <a:gd name="T2" fmla="*/ 30 w 30"/>
                <a:gd name="T3" fmla="*/ 2 h 35"/>
                <a:gd name="T4" fmla="*/ 27 w 30"/>
                <a:gd name="T5" fmla="*/ 14 h 35"/>
                <a:gd name="T6" fmla="*/ 23 w 30"/>
                <a:gd name="T7" fmla="*/ 30 h 35"/>
                <a:gd name="T8" fmla="*/ 23 w 30"/>
                <a:gd name="T9" fmla="*/ 30 h 35"/>
                <a:gd name="T10" fmla="*/ 20 w 30"/>
                <a:gd name="T11" fmla="*/ 34 h 35"/>
                <a:gd name="T12" fmla="*/ 19 w 30"/>
                <a:gd name="T13" fmla="*/ 35 h 35"/>
                <a:gd name="T14" fmla="*/ 16 w 30"/>
                <a:gd name="T15" fmla="*/ 34 h 35"/>
                <a:gd name="T16" fmla="*/ 14 w 30"/>
                <a:gd name="T17" fmla="*/ 31 h 35"/>
                <a:gd name="T18" fmla="*/ 11 w 30"/>
                <a:gd name="T19" fmla="*/ 26 h 35"/>
                <a:gd name="T20" fmla="*/ 0 w 30"/>
                <a:gd name="T21" fmla="*/ 7 h 35"/>
                <a:gd name="T22" fmla="*/ 0 w 30"/>
                <a:gd name="T23" fmla="*/ 7 h 35"/>
                <a:gd name="T24" fmla="*/ 3 w 30"/>
                <a:gd name="T25" fmla="*/ 6 h 35"/>
                <a:gd name="T26" fmla="*/ 8 w 30"/>
                <a:gd name="T27" fmla="*/ 2 h 35"/>
                <a:gd name="T28" fmla="*/ 12 w 30"/>
                <a:gd name="T29" fmla="*/ 0 h 35"/>
                <a:gd name="T30" fmla="*/ 18 w 30"/>
                <a:gd name="T31" fmla="*/ 0 h 35"/>
                <a:gd name="T32" fmla="*/ 23 w 30"/>
                <a:gd name="T33" fmla="*/ 0 h 35"/>
                <a:gd name="T34" fmla="*/ 30 w 30"/>
                <a:gd name="T35" fmla="*/ 2 h 35"/>
                <a:gd name="T36" fmla="*/ 30 w 30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5">
                  <a:moveTo>
                    <a:pt x="30" y="2"/>
                  </a:moveTo>
                  <a:lnTo>
                    <a:pt x="30" y="2"/>
                  </a:lnTo>
                  <a:lnTo>
                    <a:pt x="27" y="14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9" y="35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0" name="组合 209"/>
          <p:cNvGrpSpPr/>
          <p:nvPr/>
        </p:nvGrpSpPr>
        <p:grpSpPr>
          <a:xfrm>
            <a:off x="5830887" y="4634819"/>
            <a:ext cx="203200" cy="601663"/>
            <a:chOff x="2555876" y="4340225"/>
            <a:chExt cx="203200" cy="601663"/>
          </a:xfrm>
          <a:solidFill>
            <a:schemeClr val="accent4"/>
          </a:solidFill>
        </p:grpSpPr>
        <p:sp>
          <p:nvSpPr>
            <p:cNvPr id="111" name="Freeform 105"/>
            <p:cNvSpPr/>
            <p:nvPr/>
          </p:nvSpPr>
          <p:spPr bwMode="auto">
            <a:xfrm>
              <a:off x="2582863" y="4424363"/>
              <a:ext cx="176213" cy="517525"/>
            </a:xfrm>
            <a:custGeom>
              <a:avLst/>
              <a:gdLst>
                <a:gd name="T0" fmla="*/ 35 w 111"/>
                <a:gd name="T1" fmla="*/ 266 h 326"/>
                <a:gd name="T2" fmla="*/ 66 w 111"/>
                <a:gd name="T3" fmla="*/ 326 h 326"/>
                <a:gd name="T4" fmla="*/ 94 w 111"/>
                <a:gd name="T5" fmla="*/ 322 h 326"/>
                <a:gd name="T6" fmla="*/ 111 w 111"/>
                <a:gd name="T7" fmla="*/ 256 h 326"/>
                <a:gd name="T8" fmla="*/ 76 w 111"/>
                <a:gd name="T9" fmla="*/ 0 h 326"/>
                <a:gd name="T10" fmla="*/ 0 w 111"/>
                <a:gd name="T11" fmla="*/ 11 h 326"/>
                <a:gd name="T12" fmla="*/ 35 w 111"/>
                <a:gd name="T13" fmla="*/ 26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26">
                  <a:moveTo>
                    <a:pt x="35" y="266"/>
                  </a:moveTo>
                  <a:lnTo>
                    <a:pt x="66" y="326"/>
                  </a:lnTo>
                  <a:lnTo>
                    <a:pt x="94" y="322"/>
                  </a:lnTo>
                  <a:lnTo>
                    <a:pt x="111" y="256"/>
                  </a:lnTo>
                  <a:lnTo>
                    <a:pt x="76" y="0"/>
                  </a:lnTo>
                  <a:lnTo>
                    <a:pt x="0" y="11"/>
                  </a:lnTo>
                  <a:lnTo>
                    <a:pt x="35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06"/>
            <p:cNvSpPr/>
            <p:nvPr/>
          </p:nvSpPr>
          <p:spPr bwMode="auto">
            <a:xfrm>
              <a:off x="2576513" y="4340225"/>
              <a:ext cx="127000" cy="146050"/>
            </a:xfrm>
            <a:custGeom>
              <a:avLst/>
              <a:gdLst>
                <a:gd name="T0" fmla="*/ 4 w 80"/>
                <a:gd name="T1" fmla="*/ 59 h 92"/>
                <a:gd name="T2" fmla="*/ 4 w 80"/>
                <a:gd name="T3" fmla="*/ 59 h 92"/>
                <a:gd name="T4" fmla="*/ 5 w 80"/>
                <a:gd name="T5" fmla="*/ 66 h 92"/>
                <a:gd name="T6" fmla="*/ 9 w 80"/>
                <a:gd name="T7" fmla="*/ 73 h 92"/>
                <a:gd name="T8" fmla="*/ 13 w 80"/>
                <a:gd name="T9" fmla="*/ 80 h 92"/>
                <a:gd name="T10" fmla="*/ 19 w 80"/>
                <a:gd name="T11" fmla="*/ 84 h 92"/>
                <a:gd name="T12" fmla="*/ 24 w 80"/>
                <a:gd name="T13" fmla="*/ 88 h 92"/>
                <a:gd name="T14" fmla="*/ 31 w 80"/>
                <a:gd name="T15" fmla="*/ 91 h 92"/>
                <a:gd name="T16" fmla="*/ 39 w 80"/>
                <a:gd name="T17" fmla="*/ 92 h 92"/>
                <a:gd name="T18" fmla="*/ 46 w 80"/>
                <a:gd name="T19" fmla="*/ 92 h 92"/>
                <a:gd name="T20" fmla="*/ 47 w 80"/>
                <a:gd name="T21" fmla="*/ 92 h 92"/>
                <a:gd name="T22" fmla="*/ 47 w 80"/>
                <a:gd name="T23" fmla="*/ 92 h 92"/>
                <a:gd name="T24" fmla="*/ 55 w 80"/>
                <a:gd name="T25" fmla="*/ 89 h 92"/>
                <a:gd name="T26" fmla="*/ 62 w 80"/>
                <a:gd name="T27" fmla="*/ 87 h 92"/>
                <a:gd name="T28" fmla="*/ 67 w 80"/>
                <a:gd name="T29" fmla="*/ 82 h 92"/>
                <a:gd name="T30" fmla="*/ 71 w 80"/>
                <a:gd name="T31" fmla="*/ 77 h 92"/>
                <a:gd name="T32" fmla="*/ 75 w 80"/>
                <a:gd name="T33" fmla="*/ 70 h 92"/>
                <a:gd name="T34" fmla="*/ 78 w 80"/>
                <a:gd name="T35" fmla="*/ 64 h 92"/>
                <a:gd name="T36" fmla="*/ 80 w 80"/>
                <a:gd name="T37" fmla="*/ 57 h 92"/>
                <a:gd name="T38" fmla="*/ 80 w 80"/>
                <a:gd name="T39" fmla="*/ 49 h 92"/>
                <a:gd name="T40" fmla="*/ 75 w 80"/>
                <a:gd name="T41" fmla="*/ 15 h 92"/>
                <a:gd name="T42" fmla="*/ 75 w 80"/>
                <a:gd name="T43" fmla="*/ 15 h 92"/>
                <a:gd name="T44" fmla="*/ 73 w 80"/>
                <a:gd name="T45" fmla="*/ 8 h 92"/>
                <a:gd name="T46" fmla="*/ 70 w 80"/>
                <a:gd name="T47" fmla="*/ 4 h 92"/>
                <a:gd name="T48" fmla="*/ 66 w 80"/>
                <a:gd name="T49" fmla="*/ 1 h 92"/>
                <a:gd name="T50" fmla="*/ 62 w 80"/>
                <a:gd name="T51" fmla="*/ 0 h 92"/>
                <a:gd name="T52" fmla="*/ 50 w 80"/>
                <a:gd name="T53" fmla="*/ 1 h 92"/>
                <a:gd name="T54" fmla="*/ 35 w 80"/>
                <a:gd name="T55" fmla="*/ 3 h 92"/>
                <a:gd name="T56" fmla="*/ 35 w 80"/>
                <a:gd name="T57" fmla="*/ 3 h 92"/>
                <a:gd name="T58" fmla="*/ 35 w 80"/>
                <a:gd name="T59" fmla="*/ 3 h 92"/>
                <a:gd name="T60" fmla="*/ 20 w 80"/>
                <a:gd name="T61" fmla="*/ 5 h 92"/>
                <a:gd name="T62" fmla="*/ 8 w 80"/>
                <a:gd name="T63" fmla="*/ 7 h 92"/>
                <a:gd name="T64" fmla="*/ 4 w 80"/>
                <a:gd name="T65" fmla="*/ 9 h 92"/>
                <a:gd name="T66" fmla="*/ 1 w 80"/>
                <a:gd name="T67" fmla="*/ 13 h 92"/>
                <a:gd name="T68" fmla="*/ 0 w 80"/>
                <a:gd name="T69" fmla="*/ 17 h 92"/>
                <a:gd name="T70" fmla="*/ 0 w 80"/>
                <a:gd name="T71" fmla="*/ 24 h 92"/>
                <a:gd name="T72" fmla="*/ 4 w 80"/>
                <a:gd name="T73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2">
                  <a:moveTo>
                    <a:pt x="4" y="59"/>
                  </a:moveTo>
                  <a:lnTo>
                    <a:pt x="4" y="59"/>
                  </a:lnTo>
                  <a:lnTo>
                    <a:pt x="5" y="66"/>
                  </a:lnTo>
                  <a:lnTo>
                    <a:pt x="9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4" y="88"/>
                  </a:lnTo>
                  <a:lnTo>
                    <a:pt x="31" y="91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7" y="82"/>
                  </a:lnTo>
                  <a:lnTo>
                    <a:pt x="71" y="77"/>
                  </a:lnTo>
                  <a:lnTo>
                    <a:pt x="75" y="70"/>
                  </a:lnTo>
                  <a:lnTo>
                    <a:pt x="78" y="64"/>
                  </a:lnTo>
                  <a:lnTo>
                    <a:pt x="80" y="57"/>
                  </a:lnTo>
                  <a:lnTo>
                    <a:pt x="80" y="49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3" y="8"/>
                  </a:lnTo>
                  <a:lnTo>
                    <a:pt x="70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0" y="5"/>
                  </a:lnTo>
                  <a:lnTo>
                    <a:pt x="8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07"/>
            <p:cNvSpPr/>
            <p:nvPr/>
          </p:nvSpPr>
          <p:spPr bwMode="auto">
            <a:xfrm>
              <a:off x="2571751" y="4389438"/>
              <a:ext cx="150813" cy="144463"/>
            </a:xfrm>
            <a:custGeom>
              <a:avLst/>
              <a:gdLst>
                <a:gd name="T0" fmla="*/ 11 w 95"/>
                <a:gd name="T1" fmla="*/ 91 h 91"/>
                <a:gd name="T2" fmla="*/ 95 w 95"/>
                <a:gd name="T3" fmla="*/ 80 h 91"/>
                <a:gd name="T4" fmla="*/ 84 w 95"/>
                <a:gd name="T5" fmla="*/ 0 h 91"/>
                <a:gd name="T6" fmla="*/ 0 w 95"/>
                <a:gd name="T7" fmla="*/ 11 h 91"/>
                <a:gd name="T8" fmla="*/ 11 w 95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1">
                  <a:moveTo>
                    <a:pt x="11" y="91"/>
                  </a:moveTo>
                  <a:lnTo>
                    <a:pt x="95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2555876" y="4430713"/>
              <a:ext cx="44450" cy="260350"/>
            </a:xfrm>
            <a:custGeom>
              <a:avLst/>
              <a:gdLst>
                <a:gd name="T0" fmla="*/ 21 w 28"/>
                <a:gd name="T1" fmla="*/ 0 h 164"/>
                <a:gd name="T2" fmla="*/ 21 w 28"/>
                <a:gd name="T3" fmla="*/ 0 h 164"/>
                <a:gd name="T4" fmla="*/ 11 w 28"/>
                <a:gd name="T5" fmla="*/ 7 h 164"/>
                <a:gd name="T6" fmla="*/ 5 w 28"/>
                <a:gd name="T7" fmla="*/ 13 h 164"/>
                <a:gd name="T8" fmla="*/ 2 w 28"/>
                <a:gd name="T9" fmla="*/ 17 h 164"/>
                <a:gd name="T10" fmla="*/ 0 w 28"/>
                <a:gd name="T11" fmla="*/ 20 h 164"/>
                <a:gd name="T12" fmla="*/ 0 w 28"/>
                <a:gd name="T13" fmla="*/ 20 h 164"/>
                <a:gd name="T14" fmla="*/ 3 w 28"/>
                <a:gd name="T15" fmla="*/ 44 h 164"/>
                <a:gd name="T16" fmla="*/ 9 w 28"/>
                <a:gd name="T17" fmla="*/ 90 h 164"/>
                <a:gd name="T18" fmla="*/ 18 w 28"/>
                <a:gd name="T19" fmla="*/ 154 h 164"/>
                <a:gd name="T20" fmla="*/ 18 w 28"/>
                <a:gd name="T21" fmla="*/ 154 h 164"/>
                <a:gd name="T22" fmla="*/ 17 w 28"/>
                <a:gd name="T23" fmla="*/ 155 h 164"/>
                <a:gd name="T24" fmla="*/ 18 w 28"/>
                <a:gd name="T25" fmla="*/ 160 h 164"/>
                <a:gd name="T26" fmla="*/ 19 w 28"/>
                <a:gd name="T27" fmla="*/ 161 h 164"/>
                <a:gd name="T28" fmla="*/ 21 w 28"/>
                <a:gd name="T29" fmla="*/ 162 h 164"/>
                <a:gd name="T30" fmla="*/ 23 w 28"/>
                <a:gd name="T31" fmla="*/ 164 h 164"/>
                <a:gd name="T32" fmla="*/ 28 w 28"/>
                <a:gd name="T33" fmla="*/ 164 h 164"/>
                <a:gd name="T34" fmla="*/ 13 w 28"/>
                <a:gd name="T35" fmla="*/ 58 h 164"/>
                <a:gd name="T36" fmla="*/ 19 w 28"/>
                <a:gd name="T37" fmla="*/ 44 h 164"/>
                <a:gd name="T38" fmla="*/ 21 w 28"/>
                <a:gd name="T39" fmla="*/ 0 h 164"/>
                <a:gd name="T40" fmla="*/ 21 w 28"/>
                <a:gd name="T4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64">
                  <a:moveTo>
                    <a:pt x="21" y="0"/>
                  </a:moveTo>
                  <a:lnTo>
                    <a:pt x="21" y="0"/>
                  </a:lnTo>
                  <a:lnTo>
                    <a:pt x="11" y="7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44"/>
                  </a:lnTo>
                  <a:lnTo>
                    <a:pt x="9" y="90"/>
                  </a:lnTo>
                  <a:lnTo>
                    <a:pt x="18" y="154"/>
                  </a:lnTo>
                  <a:lnTo>
                    <a:pt x="18" y="154"/>
                  </a:lnTo>
                  <a:lnTo>
                    <a:pt x="17" y="155"/>
                  </a:lnTo>
                  <a:lnTo>
                    <a:pt x="18" y="160"/>
                  </a:lnTo>
                  <a:lnTo>
                    <a:pt x="19" y="161"/>
                  </a:lnTo>
                  <a:lnTo>
                    <a:pt x="21" y="162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13" y="58"/>
                  </a:lnTo>
                  <a:lnTo>
                    <a:pt x="19" y="4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5" name="组合 207"/>
          <p:cNvGrpSpPr/>
          <p:nvPr/>
        </p:nvGrpSpPr>
        <p:grpSpPr>
          <a:xfrm>
            <a:off x="6294438" y="4641168"/>
            <a:ext cx="796925" cy="612776"/>
            <a:chOff x="3019426" y="4346575"/>
            <a:chExt cx="796925" cy="612776"/>
          </a:xfrm>
          <a:solidFill>
            <a:schemeClr val="accent5"/>
          </a:solidFill>
        </p:grpSpPr>
        <p:sp>
          <p:nvSpPr>
            <p:cNvPr id="116" name="Freeform 110"/>
            <p:cNvSpPr/>
            <p:nvPr/>
          </p:nvSpPr>
          <p:spPr bwMode="auto">
            <a:xfrm>
              <a:off x="3040063" y="4346575"/>
              <a:ext cx="776288" cy="347663"/>
            </a:xfrm>
            <a:custGeom>
              <a:avLst/>
              <a:gdLst>
                <a:gd name="T0" fmla="*/ 247 w 489"/>
                <a:gd name="T1" fmla="*/ 219 h 219"/>
                <a:gd name="T2" fmla="*/ 489 w 489"/>
                <a:gd name="T3" fmla="*/ 110 h 219"/>
                <a:gd name="T4" fmla="*/ 240 w 489"/>
                <a:gd name="T5" fmla="*/ 0 h 219"/>
                <a:gd name="T6" fmla="*/ 0 w 489"/>
                <a:gd name="T7" fmla="*/ 107 h 219"/>
                <a:gd name="T8" fmla="*/ 247 w 48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19">
                  <a:moveTo>
                    <a:pt x="247" y="219"/>
                  </a:moveTo>
                  <a:lnTo>
                    <a:pt x="489" y="110"/>
                  </a:lnTo>
                  <a:lnTo>
                    <a:pt x="240" y="0"/>
                  </a:lnTo>
                  <a:lnTo>
                    <a:pt x="0" y="107"/>
                  </a:lnTo>
                  <a:lnTo>
                    <a:pt x="247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Rectangle 111"/>
            <p:cNvSpPr>
              <a:spLocks noChangeArrowheads="1"/>
            </p:cNvSpPr>
            <p:nvPr/>
          </p:nvSpPr>
          <p:spPr bwMode="auto">
            <a:xfrm>
              <a:off x="3049588" y="4510088"/>
              <a:ext cx="22225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12"/>
            <p:cNvSpPr/>
            <p:nvPr/>
          </p:nvSpPr>
          <p:spPr bwMode="auto">
            <a:xfrm>
              <a:off x="3022601" y="4735513"/>
              <a:ext cx="76200" cy="77788"/>
            </a:xfrm>
            <a:custGeom>
              <a:avLst/>
              <a:gdLst>
                <a:gd name="T0" fmla="*/ 0 w 48"/>
                <a:gd name="T1" fmla="*/ 24 h 49"/>
                <a:gd name="T2" fmla="*/ 0 w 48"/>
                <a:gd name="T3" fmla="*/ 24 h 49"/>
                <a:gd name="T4" fmla="*/ 0 w 48"/>
                <a:gd name="T5" fmla="*/ 20 h 49"/>
                <a:gd name="T6" fmla="*/ 2 w 48"/>
                <a:gd name="T7" fmla="*/ 15 h 49"/>
                <a:gd name="T8" fmla="*/ 4 w 48"/>
                <a:gd name="T9" fmla="*/ 11 h 49"/>
                <a:gd name="T10" fmla="*/ 7 w 48"/>
                <a:gd name="T11" fmla="*/ 8 h 49"/>
                <a:gd name="T12" fmla="*/ 11 w 48"/>
                <a:gd name="T13" fmla="*/ 4 h 49"/>
                <a:gd name="T14" fmla="*/ 15 w 48"/>
                <a:gd name="T15" fmla="*/ 3 h 49"/>
                <a:gd name="T16" fmla="*/ 19 w 48"/>
                <a:gd name="T17" fmla="*/ 1 h 49"/>
                <a:gd name="T18" fmla="*/ 25 w 48"/>
                <a:gd name="T19" fmla="*/ 0 h 49"/>
                <a:gd name="T20" fmla="*/ 25 w 48"/>
                <a:gd name="T21" fmla="*/ 0 h 49"/>
                <a:gd name="T22" fmla="*/ 29 w 48"/>
                <a:gd name="T23" fmla="*/ 1 h 49"/>
                <a:gd name="T24" fmla="*/ 34 w 48"/>
                <a:gd name="T25" fmla="*/ 3 h 49"/>
                <a:gd name="T26" fmla="*/ 38 w 48"/>
                <a:gd name="T27" fmla="*/ 4 h 49"/>
                <a:gd name="T28" fmla="*/ 41 w 48"/>
                <a:gd name="T29" fmla="*/ 8 h 49"/>
                <a:gd name="T30" fmla="*/ 44 w 48"/>
                <a:gd name="T31" fmla="*/ 11 h 49"/>
                <a:gd name="T32" fmla="*/ 46 w 48"/>
                <a:gd name="T33" fmla="*/ 15 h 49"/>
                <a:gd name="T34" fmla="*/ 48 w 48"/>
                <a:gd name="T35" fmla="*/ 20 h 49"/>
                <a:gd name="T36" fmla="*/ 48 w 48"/>
                <a:gd name="T37" fmla="*/ 24 h 49"/>
                <a:gd name="T38" fmla="*/ 48 w 48"/>
                <a:gd name="T39" fmla="*/ 24 h 49"/>
                <a:gd name="T40" fmla="*/ 48 w 48"/>
                <a:gd name="T41" fmla="*/ 30 h 49"/>
                <a:gd name="T42" fmla="*/ 46 w 48"/>
                <a:gd name="T43" fmla="*/ 34 h 49"/>
                <a:gd name="T44" fmla="*/ 44 w 48"/>
                <a:gd name="T45" fmla="*/ 38 h 49"/>
                <a:gd name="T46" fmla="*/ 41 w 48"/>
                <a:gd name="T47" fmla="*/ 42 h 49"/>
                <a:gd name="T48" fmla="*/ 38 w 48"/>
                <a:gd name="T49" fmla="*/ 45 h 49"/>
                <a:gd name="T50" fmla="*/ 34 w 48"/>
                <a:gd name="T51" fmla="*/ 47 h 49"/>
                <a:gd name="T52" fmla="*/ 29 w 48"/>
                <a:gd name="T53" fmla="*/ 49 h 49"/>
                <a:gd name="T54" fmla="*/ 25 w 48"/>
                <a:gd name="T55" fmla="*/ 49 h 49"/>
                <a:gd name="T56" fmla="*/ 25 w 48"/>
                <a:gd name="T57" fmla="*/ 49 h 49"/>
                <a:gd name="T58" fmla="*/ 19 w 48"/>
                <a:gd name="T59" fmla="*/ 49 h 49"/>
                <a:gd name="T60" fmla="*/ 15 w 48"/>
                <a:gd name="T61" fmla="*/ 47 h 49"/>
                <a:gd name="T62" fmla="*/ 11 w 48"/>
                <a:gd name="T63" fmla="*/ 45 h 49"/>
                <a:gd name="T64" fmla="*/ 7 w 48"/>
                <a:gd name="T65" fmla="*/ 42 h 49"/>
                <a:gd name="T66" fmla="*/ 4 w 48"/>
                <a:gd name="T67" fmla="*/ 38 h 49"/>
                <a:gd name="T68" fmla="*/ 2 w 48"/>
                <a:gd name="T69" fmla="*/ 34 h 49"/>
                <a:gd name="T70" fmla="*/ 0 w 48"/>
                <a:gd name="T71" fmla="*/ 30 h 49"/>
                <a:gd name="T72" fmla="*/ 0 w 48"/>
                <a:gd name="T73" fmla="*/ 24 h 49"/>
                <a:gd name="T74" fmla="*/ 0 w 48"/>
                <a:gd name="T7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9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8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29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13"/>
            <p:cNvSpPr/>
            <p:nvPr/>
          </p:nvSpPr>
          <p:spPr bwMode="auto">
            <a:xfrm>
              <a:off x="3052763" y="4778375"/>
              <a:ext cx="46038" cy="169863"/>
            </a:xfrm>
            <a:custGeom>
              <a:avLst/>
              <a:gdLst>
                <a:gd name="T0" fmla="*/ 17 w 29"/>
                <a:gd name="T1" fmla="*/ 5 h 107"/>
                <a:gd name="T2" fmla="*/ 17 w 29"/>
                <a:gd name="T3" fmla="*/ 5 h 107"/>
                <a:gd name="T4" fmla="*/ 19 w 29"/>
                <a:gd name="T5" fmla="*/ 12 h 107"/>
                <a:gd name="T6" fmla="*/ 22 w 29"/>
                <a:gd name="T7" fmla="*/ 22 h 107"/>
                <a:gd name="T8" fmla="*/ 25 w 29"/>
                <a:gd name="T9" fmla="*/ 33 h 107"/>
                <a:gd name="T10" fmla="*/ 27 w 29"/>
                <a:gd name="T11" fmla="*/ 47 h 107"/>
                <a:gd name="T12" fmla="*/ 29 w 29"/>
                <a:gd name="T13" fmla="*/ 65 h 107"/>
                <a:gd name="T14" fmla="*/ 29 w 29"/>
                <a:gd name="T15" fmla="*/ 84 h 107"/>
                <a:gd name="T16" fmla="*/ 27 w 29"/>
                <a:gd name="T17" fmla="*/ 107 h 107"/>
                <a:gd name="T18" fmla="*/ 0 w 29"/>
                <a:gd name="T19" fmla="*/ 107 h 107"/>
                <a:gd name="T20" fmla="*/ 0 w 29"/>
                <a:gd name="T21" fmla="*/ 0 h 107"/>
                <a:gd name="T22" fmla="*/ 0 w 29"/>
                <a:gd name="T23" fmla="*/ 0 h 107"/>
                <a:gd name="T24" fmla="*/ 8 w 29"/>
                <a:gd name="T25" fmla="*/ 4 h 107"/>
                <a:gd name="T26" fmla="*/ 14 w 29"/>
                <a:gd name="T27" fmla="*/ 5 h 107"/>
                <a:gd name="T28" fmla="*/ 15 w 29"/>
                <a:gd name="T29" fmla="*/ 5 h 107"/>
                <a:gd name="T30" fmla="*/ 17 w 29"/>
                <a:gd name="T31" fmla="*/ 5 h 107"/>
                <a:gd name="T32" fmla="*/ 17 w 29"/>
                <a:gd name="T33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07">
                  <a:moveTo>
                    <a:pt x="17" y="5"/>
                  </a:moveTo>
                  <a:lnTo>
                    <a:pt x="17" y="5"/>
                  </a:lnTo>
                  <a:lnTo>
                    <a:pt x="19" y="12"/>
                  </a:lnTo>
                  <a:lnTo>
                    <a:pt x="22" y="22"/>
                  </a:lnTo>
                  <a:lnTo>
                    <a:pt x="25" y="33"/>
                  </a:lnTo>
                  <a:lnTo>
                    <a:pt x="27" y="47"/>
                  </a:lnTo>
                  <a:lnTo>
                    <a:pt x="29" y="65"/>
                  </a:lnTo>
                  <a:lnTo>
                    <a:pt x="29" y="84"/>
                  </a:lnTo>
                  <a:lnTo>
                    <a:pt x="27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14"/>
            <p:cNvSpPr/>
            <p:nvPr/>
          </p:nvSpPr>
          <p:spPr bwMode="auto">
            <a:xfrm>
              <a:off x="3019426" y="4778375"/>
              <a:ext cx="46038" cy="169863"/>
            </a:xfrm>
            <a:custGeom>
              <a:avLst/>
              <a:gdLst>
                <a:gd name="T0" fmla="*/ 13 w 29"/>
                <a:gd name="T1" fmla="*/ 5 h 107"/>
                <a:gd name="T2" fmla="*/ 13 w 29"/>
                <a:gd name="T3" fmla="*/ 5 h 107"/>
                <a:gd name="T4" fmla="*/ 10 w 29"/>
                <a:gd name="T5" fmla="*/ 12 h 107"/>
                <a:gd name="T6" fmla="*/ 4 w 29"/>
                <a:gd name="T7" fmla="*/ 33 h 107"/>
                <a:gd name="T8" fmla="*/ 2 w 29"/>
                <a:gd name="T9" fmla="*/ 47 h 107"/>
                <a:gd name="T10" fmla="*/ 0 w 29"/>
                <a:gd name="T11" fmla="*/ 65 h 107"/>
                <a:gd name="T12" fmla="*/ 0 w 29"/>
                <a:gd name="T13" fmla="*/ 84 h 107"/>
                <a:gd name="T14" fmla="*/ 1 w 29"/>
                <a:gd name="T15" fmla="*/ 107 h 107"/>
                <a:gd name="T16" fmla="*/ 29 w 29"/>
                <a:gd name="T17" fmla="*/ 107 h 107"/>
                <a:gd name="T18" fmla="*/ 29 w 29"/>
                <a:gd name="T19" fmla="*/ 0 h 107"/>
                <a:gd name="T20" fmla="*/ 29 w 29"/>
                <a:gd name="T21" fmla="*/ 0 h 107"/>
                <a:gd name="T22" fmla="*/ 21 w 29"/>
                <a:gd name="T23" fmla="*/ 4 h 107"/>
                <a:gd name="T24" fmla="*/ 16 w 29"/>
                <a:gd name="T25" fmla="*/ 5 h 107"/>
                <a:gd name="T26" fmla="*/ 13 w 29"/>
                <a:gd name="T27" fmla="*/ 5 h 107"/>
                <a:gd name="T28" fmla="*/ 13 w 29"/>
                <a:gd name="T29" fmla="*/ 5 h 107"/>
                <a:gd name="T30" fmla="*/ 13 w 29"/>
                <a:gd name="T3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07">
                  <a:moveTo>
                    <a:pt x="13" y="5"/>
                  </a:moveTo>
                  <a:lnTo>
                    <a:pt x="13" y="5"/>
                  </a:lnTo>
                  <a:lnTo>
                    <a:pt x="10" y="12"/>
                  </a:lnTo>
                  <a:lnTo>
                    <a:pt x="4" y="33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0" y="84"/>
                  </a:lnTo>
                  <a:lnTo>
                    <a:pt x="1" y="107"/>
                  </a:lnTo>
                  <a:lnTo>
                    <a:pt x="29" y="10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15"/>
            <p:cNvSpPr/>
            <p:nvPr/>
          </p:nvSpPr>
          <p:spPr bwMode="auto">
            <a:xfrm>
              <a:off x="3211513" y="4624388"/>
              <a:ext cx="449263" cy="334963"/>
            </a:xfrm>
            <a:custGeom>
              <a:avLst/>
              <a:gdLst>
                <a:gd name="T0" fmla="*/ 0 w 283"/>
                <a:gd name="T1" fmla="*/ 0 h 211"/>
                <a:gd name="T2" fmla="*/ 0 w 283"/>
                <a:gd name="T3" fmla="*/ 0 h 211"/>
                <a:gd name="T4" fmla="*/ 63 w 283"/>
                <a:gd name="T5" fmla="*/ 29 h 211"/>
                <a:gd name="T6" fmla="*/ 143 w 283"/>
                <a:gd name="T7" fmla="*/ 67 h 211"/>
                <a:gd name="T8" fmla="*/ 143 w 283"/>
                <a:gd name="T9" fmla="*/ 67 h 211"/>
                <a:gd name="T10" fmla="*/ 221 w 283"/>
                <a:gd name="T11" fmla="*/ 29 h 211"/>
                <a:gd name="T12" fmla="*/ 283 w 283"/>
                <a:gd name="T13" fmla="*/ 0 h 211"/>
                <a:gd name="T14" fmla="*/ 283 w 283"/>
                <a:gd name="T15" fmla="*/ 163 h 211"/>
                <a:gd name="T16" fmla="*/ 283 w 283"/>
                <a:gd name="T17" fmla="*/ 163 h 211"/>
                <a:gd name="T18" fmla="*/ 277 w 283"/>
                <a:gd name="T19" fmla="*/ 170 h 211"/>
                <a:gd name="T20" fmla="*/ 267 w 283"/>
                <a:gd name="T21" fmla="*/ 177 h 211"/>
                <a:gd name="T22" fmla="*/ 259 w 283"/>
                <a:gd name="T23" fmla="*/ 182 h 211"/>
                <a:gd name="T24" fmla="*/ 250 w 283"/>
                <a:gd name="T25" fmla="*/ 188 h 211"/>
                <a:gd name="T26" fmla="*/ 229 w 283"/>
                <a:gd name="T27" fmla="*/ 196 h 211"/>
                <a:gd name="T28" fmla="*/ 209 w 283"/>
                <a:gd name="T29" fmla="*/ 201 h 211"/>
                <a:gd name="T30" fmla="*/ 190 w 283"/>
                <a:gd name="T31" fmla="*/ 205 h 211"/>
                <a:gd name="T32" fmla="*/ 172 w 283"/>
                <a:gd name="T33" fmla="*/ 208 h 211"/>
                <a:gd name="T34" fmla="*/ 147 w 283"/>
                <a:gd name="T35" fmla="*/ 211 h 211"/>
                <a:gd name="T36" fmla="*/ 147 w 283"/>
                <a:gd name="T37" fmla="*/ 211 h 211"/>
                <a:gd name="T38" fmla="*/ 147 w 283"/>
                <a:gd name="T39" fmla="*/ 211 h 211"/>
                <a:gd name="T40" fmla="*/ 143 w 283"/>
                <a:gd name="T41" fmla="*/ 211 h 211"/>
                <a:gd name="T42" fmla="*/ 143 w 283"/>
                <a:gd name="T43" fmla="*/ 211 h 211"/>
                <a:gd name="T44" fmla="*/ 139 w 283"/>
                <a:gd name="T45" fmla="*/ 211 h 211"/>
                <a:gd name="T46" fmla="*/ 139 w 283"/>
                <a:gd name="T47" fmla="*/ 211 h 211"/>
                <a:gd name="T48" fmla="*/ 139 w 283"/>
                <a:gd name="T49" fmla="*/ 211 h 211"/>
                <a:gd name="T50" fmla="*/ 113 w 283"/>
                <a:gd name="T51" fmla="*/ 208 h 211"/>
                <a:gd name="T52" fmla="*/ 94 w 283"/>
                <a:gd name="T53" fmla="*/ 205 h 211"/>
                <a:gd name="T54" fmla="*/ 75 w 283"/>
                <a:gd name="T55" fmla="*/ 201 h 211"/>
                <a:gd name="T56" fmla="*/ 55 w 283"/>
                <a:gd name="T57" fmla="*/ 196 h 211"/>
                <a:gd name="T58" fmla="*/ 36 w 283"/>
                <a:gd name="T59" fmla="*/ 188 h 211"/>
                <a:gd name="T60" fmla="*/ 26 w 283"/>
                <a:gd name="T61" fmla="*/ 182 h 211"/>
                <a:gd name="T62" fmla="*/ 17 w 283"/>
                <a:gd name="T63" fmla="*/ 177 h 211"/>
                <a:gd name="T64" fmla="*/ 9 w 283"/>
                <a:gd name="T65" fmla="*/ 170 h 211"/>
                <a:gd name="T66" fmla="*/ 0 w 283"/>
                <a:gd name="T67" fmla="*/ 163 h 211"/>
                <a:gd name="T68" fmla="*/ 0 w 283"/>
                <a:gd name="T6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211">
                  <a:moveTo>
                    <a:pt x="0" y="0"/>
                  </a:moveTo>
                  <a:lnTo>
                    <a:pt x="0" y="0"/>
                  </a:lnTo>
                  <a:lnTo>
                    <a:pt x="63" y="29"/>
                  </a:lnTo>
                  <a:lnTo>
                    <a:pt x="143" y="67"/>
                  </a:lnTo>
                  <a:lnTo>
                    <a:pt x="143" y="67"/>
                  </a:lnTo>
                  <a:lnTo>
                    <a:pt x="221" y="29"/>
                  </a:lnTo>
                  <a:lnTo>
                    <a:pt x="283" y="0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7" y="170"/>
                  </a:lnTo>
                  <a:lnTo>
                    <a:pt x="267" y="177"/>
                  </a:lnTo>
                  <a:lnTo>
                    <a:pt x="259" y="182"/>
                  </a:lnTo>
                  <a:lnTo>
                    <a:pt x="250" y="188"/>
                  </a:lnTo>
                  <a:lnTo>
                    <a:pt x="229" y="196"/>
                  </a:lnTo>
                  <a:lnTo>
                    <a:pt x="209" y="201"/>
                  </a:lnTo>
                  <a:lnTo>
                    <a:pt x="190" y="205"/>
                  </a:lnTo>
                  <a:lnTo>
                    <a:pt x="172" y="208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13" y="208"/>
                  </a:lnTo>
                  <a:lnTo>
                    <a:pt x="94" y="205"/>
                  </a:lnTo>
                  <a:lnTo>
                    <a:pt x="75" y="201"/>
                  </a:lnTo>
                  <a:lnTo>
                    <a:pt x="55" y="196"/>
                  </a:lnTo>
                  <a:lnTo>
                    <a:pt x="36" y="188"/>
                  </a:lnTo>
                  <a:lnTo>
                    <a:pt x="26" y="182"/>
                  </a:lnTo>
                  <a:lnTo>
                    <a:pt x="17" y="177"/>
                  </a:lnTo>
                  <a:lnTo>
                    <a:pt x="9" y="170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2" name="Freeform 116"/>
          <p:cNvSpPr>
            <a:spLocks noEditPoints="1"/>
          </p:cNvSpPr>
          <p:nvPr/>
        </p:nvSpPr>
        <p:spPr bwMode="auto">
          <a:xfrm>
            <a:off x="7305676" y="2513919"/>
            <a:ext cx="392113" cy="492125"/>
          </a:xfrm>
          <a:custGeom>
            <a:avLst/>
            <a:gdLst>
              <a:gd name="T0" fmla="*/ 82 w 247"/>
              <a:gd name="T1" fmla="*/ 150 h 310"/>
              <a:gd name="T2" fmla="*/ 87 w 247"/>
              <a:gd name="T3" fmla="*/ 132 h 310"/>
              <a:gd name="T4" fmla="*/ 87 w 247"/>
              <a:gd name="T5" fmla="*/ 59 h 310"/>
              <a:gd name="T6" fmla="*/ 79 w 247"/>
              <a:gd name="T7" fmla="*/ 50 h 310"/>
              <a:gd name="T8" fmla="*/ 80 w 247"/>
              <a:gd name="T9" fmla="*/ 17 h 310"/>
              <a:gd name="T10" fmla="*/ 80 w 247"/>
              <a:gd name="T11" fmla="*/ 13 h 310"/>
              <a:gd name="T12" fmla="*/ 92 w 247"/>
              <a:gd name="T13" fmla="*/ 5 h 310"/>
              <a:gd name="T14" fmla="*/ 125 w 247"/>
              <a:gd name="T15" fmla="*/ 0 h 310"/>
              <a:gd name="T16" fmla="*/ 162 w 247"/>
              <a:gd name="T17" fmla="*/ 6 h 310"/>
              <a:gd name="T18" fmla="*/ 168 w 247"/>
              <a:gd name="T19" fmla="*/ 16 h 310"/>
              <a:gd name="T20" fmla="*/ 170 w 247"/>
              <a:gd name="T21" fmla="*/ 17 h 310"/>
              <a:gd name="T22" fmla="*/ 168 w 247"/>
              <a:gd name="T23" fmla="*/ 50 h 310"/>
              <a:gd name="T24" fmla="*/ 162 w 247"/>
              <a:gd name="T25" fmla="*/ 58 h 310"/>
              <a:gd name="T26" fmla="*/ 156 w 247"/>
              <a:gd name="T27" fmla="*/ 132 h 310"/>
              <a:gd name="T28" fmla="*/ 157 w 247"/>
              <a:gd name="T29" fmla="*/ 140 h 310"/>
              <a:gd name="T30" fmla="*/ 166 w 247"/>
              <a:gd name="T31" fmla="*/ 150 h 310"/>
              <a:gd name="T32" fmla="*/ 190 w 247"/>
              <a:gd name="T33" fmla="*/ 171 h 310"/>
              <a:gd name="T34" fmla="*/ 231 w 247"/>
              <a:gd name="T35" fmla="*/ 222 h 310"/>
              <a:gd name="T36" fmla="*/ 246 w 247"/>
              <a:gd name="T37" fmla="*/ 253 h 310"/>
              <a:gd name="T38" fmla="*/ 243 w 247"/>
              <a:gd name="T39" fmla="*/ 278 h 310"/>
              <a:gd name="T40" fmla="*/ 236 w 247"/>
              <a:gd name="T41" fmla="*/ 285 h 310"/>
              <a:gd name="T42" fmla="*/ 187 w 247"/>
              <a:gd name="T43" fmla="*/ 304 h 310"/>
              <a:gd name="T44" fmla="*/ 141 w 247"/>
              <a:gd name="T45" fmla="*/ 310 h 310"/>
              <a:gd name="T46" fmla="*/ 113 w 247"/>
              <a:gd name="T47" fmla="*/ 310 h 310"/>
              <a:gd name="T48" fmla="*/ 51 w 247"/>
              <a:gd name="T49" fmla="*/ 303 h 310"/>
              <a:gd name="T50" fmla="*/ 63 w 247"/>
              <a:gd name="T51" fmla="*/ 285 h 310"/>
              <a:gd name="T52" fmla="*/ 83 w 247"/>
              <a:gd name="T53" fmla="*/ 287 h 310"/>
              <a:gd name="T54" fmla="*/ 61 w 247"/>
              <a:gd name="T55" fmla="*/ 280 h 310"/>
              <a:gd name="T56" fmla="*/ 51 w 247"/>
              <a:gd name="T57" fmla="*/ 211 h 310"/>
              <a:gd name="T58" fmla="*/ 76 w 247"/>
              <a:gd name="T59" fmla="*/ 180 h 310"/>
              <a:gd name="T60" fmla="*/ 51 w 247"/>
              <a:gd name="T61" fmla="*/ 203 h 310"/>
              <a:gd name="T62" fmla="*/ 68 w 247"/>
              <a:gd name="T63" fmla="*/ 159 h 310"/>
              <a:gd name="T64" fmla="*/ 51 w 247"/>
              <a:gd name="T65" fmla="*/ 303 h 310"/>
              <a:gd name="T66" fmla="*/ 30 w 247"/>
              <a:gd name="T67" fmla="*/ 296 h 310"/>
              <a:gd name="T68" fmla="*/ 11 w 247"/>
              <a:gd name="T69" fmla="*/ 285 h 310"/>
              <a:gd name="T70" fmla="*/ 2 w 247"/>
              <a:gd name="T71" fmla="*/ 270 h 310"/>
              <a:gd name="T72" fmla="*/ 3 w 247"/>
              <a:gd name="T73" fmla="*/ 251 h 310"/>
              <a:gd name="T74" fmla="*/ 27 w 247"/>
              <a:gd name="T75" fmla="*/ 205 h 310"/>
              <a:gd name="T76" fmla="*/ 51 w 247"/>
              <a:gd name="T77" fmla="*/ 203 h 310"/>
              <a:gd name="T78" fmla="*/ 27 w 247"/>
              <a:gd name="T79" fmla="*/ 228 h 310"/>
              <a:gd name="T80" fmla="*/ 18 w 247"/>
              <a:gd name="T81" fmla="*/ 249 h 310"/>
              <a:gd name="T82" fmla="*/ 18 w 247"/>
              <a:gd name="T83" fmla="*/ 261 h 310"/>
              <a:gd name="T84" fmla="*/ 27 w 247"/>
              <a:gd name="T85" fmla="*/ 273 h 310"/>
              <a:gd name="T86" fmla="*/ 51 w 247"/>
              <a:gd name="T87" fmla="*/ 303 h 310"/>
              <a:gd name="T88" fmla="*/ 51 w 247"/>
              <a:gd name="T89" fmla="*/ 211 h 310"/>
              <a:gd name="T90" fmla="*/ 34 w 247"/>
              <a:gd name="T91" fmla="*/ 243 h 310"/>
              <a:gd name="T92" fmla="*/ 36 w 247"/>
              <a:gd name="T93" fmla="*/ 259 h 310"/>
              <a:gd name="T94" fmla="*/ 51 w 247"/>
              <a:gd name="T95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132"/>
                </a:lnTo>
                <a:lnTo>
                  <a:pt x="87" y="59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7"/>
                </a:lnTo>
                <a:lnTo>
                  <a:pt x="80" y="16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59"/>
                </a:lnTo>
                <a:lnTo>
                  <a:pt x="156" y="132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83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3" name="组合 201"/>
          <p:cNvGrpSpPr/>
          <p:nvPr/>
        </p:nvGrpSpPr>
        <p:grpSpPr>
          <a:xfrm>
            <a:off x="5386389" y="2007507"/>
            <a:ext cx="601663" cy="601663"/>
            <a:chOff x="2111376" y="1712913"/>
            <a:chExt cx="601663" cy="601663"/>
          </a:xfrm>
          <a:solidFill>
            <a:schemeClr val="accent5"/>
          </a:solidFill>
        </p:grpSpPr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2300288" y="1712913"/>
              <a:ext cx="223838" cy="601663"/>
            </a:xfrm>
            <a:custGeom>
              <a:avLst/>
              <a:gdLst>
                <a:gd name="T0" fmla="*/ 71 w 141"/>
                <a:gd name="T1" fmla="*/ 0 h 379"/>
                <a:gd name="T2" fmla="*/ 84 w 141"/>
                <a:gd name="T3" fmla="*/ 4 h 379"/>
                <a:gd name="T4" fmla="*/ 98 w 141"/>
                <a:gd name="T5" fmla="*/ 15 h 379"/>
                <a:gd name="T6" fmla="*/ 110 w 141"/>
                <a:gd name="T7" fmla="*/ 33 h 379"/>
                <a:gd name="T8" fmla="*/ 119 w 141"/>
                <a:gd name="T9" fmla="*/ 56 h 379"/>
                <a:gd name="T10" fmla="*/ 136 w 141"/>
                <a:gd name="T11" fmla="*/ 117 h 379"/>
                <a:gd name="T12" fmla="*/ 141 w 141"/>
                <a:gd name="T13" fmla="*/ 190 h 379"/>
                <a:gd name="T14" fmla="*/ 140 w 141"/>
                <a:gd name="T15" fmla="*/ 228 h 379"/>
                <a:gd name="T16" fmla="*/ 129 w 141"/>
                <a:gd name="T17" fmla="*/ 295 h 379"/>
                <a:gd name="T18" fmla="*/ 115 w 141"/>
                <a:gd name="T19" fmla="*/ 336 h 379"/>
                <a:gd name="T20" fmla="*/ 105 w 141"/>
                <a:gd name="T21" fmla="*/ 356 h 379"/>
                <a:gd name="T22" fmla="*/ 91 w 141"/>
                <a:gd name="T23" fmla="*/ 371 h 379"/>
                <a:gd name="T24" fmla="*/ 77 w 141"/>
                <a:gd name="T25" fmla="*/ 378 h 379"/>
                <a:gd name="T26" fmla="*/ 71 w 141"/>
                <a:gd name="T27" fmla="*/ 379 h 379"/>
                <a:gd name="T28" fmla="*/ 71 w 141"/>
                <a:gd name="T29" fmla="*/ 348 h 379"/>
                <a:gd name="T30" fmla="*/ 71 w 141"/>
                <a:gd name="T31" fmla="*/ 348 h 379"/>
                <a:gd name="T32" fmla="*/ 83 w 141"/>
                <a:gd name="T33" fmla="*/ 346 h 379"/>
                <a:gd name="T34" fmla="*/ 94 w 141"/>
                <a:gd name="T35" fmla="*/ 336 h 379"/>
                <a:gd name="T36" fmla="*/ 103 w 141"/>
                <a:gd name="T37" fmla="*/ 321 h 379"/>
                <a:gd name="T38" fmla="*/ 119 w 141"/>
                <a:gd name="T39" fmla="*/ 279 h 379"/>
                <a:gd name="T40" fmla="*/ 128 w 141"/>
                <a:gd name="T41" fmla="*/ 222 h 379"/>
                <a:gd name="T42" fmla="*/ 129 w 141"/>
                <a:gd name="T43" fmla="*/ 190 h 379"/>
                <a:gd name="T44" fmla="*/ 125 w 141"/>
                <a:gd name="T45" fmla="*/ 128 h 379"/>
                <a:gd name="T46" fmla="*/ 113 w 141"/>
                <a:gd name="T47" fmla="*/ 77 h 379"/>
                <a:gd name="T48" fmla="*/ 99 w 141"/>
                <a:gd name="T49" fmla="*/ 50 h 379"/>
                <a:gd name="T50" fmla="*/ 88 w 141"/>
                <a:gd name="T51" fmla="*/ 38 h 379"/>
                <a:gd name="T52" fmla="*/ 76 w 141"/>
                <a:gd name="T53" fmla="*/ 31 h 379"/>
                <a:gd name="T54" fmla="*/ 71 w 141"/>
                <a:gd name="T55" fmla="*/ 31 h 379"/>
                <a:gd name="T56" fmla="*/ 71 w 141"/>
                <a:gd name="T57" fmla="*/ 0 h 379"/>
                <a:gd name="T58" fmla="*/ 71 w 141"/>
                <a:gd name="T59" fmla="*/ 379 h 379"/>
                <a:gd name="T60" fmla="*/ 57 w 141"/>
                <a:gd name="T61" fmla="*/ 375 h 379"/>
                <a:gd name="T62" fmla="*/ 44 w 141"/>
                <a:gd name="T63" fmla="*/ 365 h 379"/>
                <a:gd name="T64" fmla="*/ 31 w 141"/>
                <a:gd name="T65" fmla="*/ 347 h 379"/>
                <a:gd name="T66" fmla="*/ 22 w 141"/>
                <a:gd name="T67" fmla="*/ 324 h 379"/>
                <a:gd name="T68" fmla="*/ 7 w 141"/>
                <a:gd name="T69" fmla="*/ 264 h 379"/>
                <a:gd name="T70" fmla="*/ 0 w 141"/>
                <a:gd name="T71" fmla="*/ 190 h 379"/>
                <a:gd name="T72" fmla="*/ 3 w 141"/>
                <a:gd name="T73" fmla="*/ 152 h 379"/>
                <a:gd name="T74" fmla="*/ 12 w 141"/>
                <a:gd name="T75" fmla="*/ 84 h 379"/>
                <a:gd name="T76" fmla="*/ 26 w 141"/>
                <a:gd name="T77" fmla="*/ 44 h 379"/>
                <a:gd name="T78" fmla="*/ 37 w 141"/>
                <a:gd name="T79" fmla="*/ 23 h 379"/>
                <a:gd name="T80" fmla="*/ 50 w 141"/>
                <a:gd name="T81" fmla="*/ 8 h 379"/>
                <a:gd name="T82" fmla="*/ 64 w 141"/>
                <a:gd name="T83" fmla="*/ 2 h 379"/>
                <a:gd name="T84" fmla="*/ 71 w 141"/>
                <a:gd name="T85" fmla="*/ 31 h 379"/>
                <a:gd name="T86" fmla="*/ 65 w 141"/>
                <a:gd name="T87" fmla="*/ 31 h 379"/>
                <a:gd name="T88" fmla="*/ 53 w 141"/>
                <a:gd name="T89" fmla="*/ 38 h 379"/>
                <a:gd name="T90" fmla="*/ 42 w 141"/>
                <a:gd name="T91" fmla="*/ 50 h 379"/>
                <a:gd name="T92" fmla="*/ 29 w 141"/>
                <a:gd name="T93" fmla="*/ 77 h 379"/>
                <a:gd name="T94" fmla="*/ 17 w 141"/>
                <a:gd name="T95" fmla="*/ 128 h 379"/>
                <a:gd name="T96" fmla="*/ 12 w 141"/>
                <a:gd name="T97" fmla="*/ 190 h 379"/>
                <a:gd name="T98" fmla="*/ 14 w 141"/>
                <a:gd name="T99" fmla="*/ 222 h 379"/>
                <a:gd name="T100" fmla="*/ 22 w 141"/>
                <a:gd name="T101" fmla="*/ 279 h 379"/>
                <a:gd name="T102" fmla="*/ 38 w 141"/>
                <a:gd name="T103" fmla="*/ 321 h 379"/>
                <a:gd name="T104" fmla="*/ 48 w 141"/>
                <a:gd name="T105" fmla="*/ 336 h 379"/>
                <a:gd name="T106" fmla="*/ 59 w 141"/>
                <a:gd name="T107" fmla="*/ 346 h 379"/>
                <a:gd name="T108" fmla="*/ 71 w 141"/>
                <a:gd name="T109" fmla="*/ 34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379">
                  <a:moveTo>
                    <a:pt x="71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4" y="4"/>
                  </a:lnTo>
                  <a:lnTo>
                    <a:pt x="91" y="8"/>
                  </a:lnTo>
                  <a:lnTo>
                    <a:pt x="98" y="15"/>
                  </a:lnTo>
                  <a:lnTo>
                    <a:pt x="105" y="23"/>
                  </a:lnTo>
                  <a:lnTo>
                    <a:pt x="110" y="33"/>
                  </a:lnTo>
                  <a:lnTo>
                    <a:pt x="115" y="44"/>
                  </a:lnTo>
                  <a:lnTo>
                    <a:pt x="119" y="56"/>
                  </a:lnTo>
                  <a:lnTo>
                    <a:pt x="129" y="84"/>
                  </a:lnTo>
                  <a:lnTo>
                    <a:pt x="136" y="117"/>
                  </a:lnTo>
                  <a:lnTo>
                    <a:pt x="140" y="152"/>
                  </a:lnTo>
                  <a:lnTo>
                    <a:pt x="141" y="190"/>
                  </a:lnTo>
                  <a:lnTo>
                    <a:pt x="141" y="190"/>
                  </a:lnTo>
                  <a:lnTo>
                    <a:pt x="140" y="228"/>
                  </a:lnTo>
                  <a:lnTo>
                    <a:pt x="136" y="264"/>
                  </a:lnTo>
                  <a:lnTo>
                    <a:pt x="129" y="295"/>
                  </a:lnTo>
                  <a:lnTo>
                    <a:pt x="119" y="324"/>
                  </a:lnTo>
                  <a:lnTo>
                    <a:pt x="115" y="336"/>
                  </a:lnTo>
                  <a:lnTo>
                    <a:pt x="110" y="347"/>
                  </a:lnTo>
                  <a:lnTo>
                    <a:pt x="105" y="356"/>
                  </a:lnTo>
                  <a:lnTo>
                    <a:pt x="98" y="365"/>
                  </a:lnTo>
                  <a:lnTo>
                    <a:pt x="91" y="371"/>
                  </a:lnTo>
                  <a:lnTo>
                    <a:pt x="84" y="375"/>
                  </a:lnTo>
                  <a:lnTo>
                    <a:pt x="77" y="378"/>
                  </a:lnTo>
                  <a:lnTo>
                    <a:pt x="71" y="379"/>
                  </a:lnTo>
                  <a:lnTo>
                    <a:pt x="71" y="379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6" y="348"/>
                  </a:lnTo>
                  <a:lnTo>
                    <a:pt x="83" y="346"/>
                  </a:lnTo>
                  <a:lnTo>
                    <a:pt x="88" y="342"/>
                  </a:lnTo>
                  <a:lnTo>
                    <a:pt x="94" y="336"/>
                  </a:lnTo>
                  <a:lnTo>
                    <a:pt x="99" y="329"/>
                  </a:lnTo>
                  <a:lnTo>
                    <a:pt x="103" y="321"/>
                  </a:lnTo>
                  <a:lnTo>
                    <a:pt x="113" y="302"/>
                  </a:lnTo>
                  <a:lnTo>
                    <a:pt x="119" y="279"/>
                  </a:lnTo>
                  <a:lnTo>
                    <a:pt x="125" y="252"/>
                  </a:lnTo>
                  <a:lnTo>
                    <a:pt x="128" y="222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8" y="157"/>
                  </a:lnTo>
                  <a:lnTo>
                    <a:pt x="125" y="128"/>
                  </a:lnTo>
                  <a:lnTo>
                    <a:pt x="119" y="102"/>
                  </a:lnTo>
                  <a:lnTo>
                    <a:pt x="113" y="77"/>
                  </a:lnTo>
                  <a:lnTo>
                    <a:pt x="103" y="59"/>
                  </a:lnTo>
                  <a:lnTo>
                    <a:pt x="99" y="50"/>
                  </a:lnTo>
                  <a:lnTo>
                    <a:pt x="94" y="44"/>
                  </a:lnTo>
                  <a:lnTo>
                    <a:pt x="88" y="38"/>
                  </a:lnTo>
                  <a:lnTo>
                    <a:pt x="83" y="34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71" y="0"/>
                  </a:lnTo>
                  <a:close/>
                  <a:moveTo>
                    <a:pt x="71" y="379"/>
                  </a:moveTo>
                  <a:lnTo>
                    <a:pt x="71" y="379"/>
                  </a:lnTo>
                  <a:lnTo>
                    <a:pt x="64" y="378"/>
                  </a:lnTo>
                  <a:lnTo>
                    <a:pt x="57" y="375"/>
                  </a:lnTo>
                  <a:lnTo>
                    <a:pt x="50" y="371"/>
                  </a:lnTo>
                  <a:lnTo>
                    <a:pt x="44" y="365"/>
                  </a:lnTo>
                  <a:lnTo>
                    <a:pt x="37" y="356"/>
                  </a:lnTo>
                  <a:lnTo>
                    <a:pt x="31" y="347"/>
                  </a:lnTo>
                  <a:lnTo>
                    <a:pt x="26" y="336"/>
                  </a:lnTo>
                  <a:lnTo>
                    <a:pt x="22" y="324"/>
                  </a:lnTo>
                  <a:lnTo>
                    <a:pt x="12" y="295"/>
                  </a:lnTo>
                  <a:lnTo>
                    <a:pt x="7" y="264"/>
                  </a:lnTo>
                  <a:lnTo>
                    <a:pt x="3" y="22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" y="152"/>
                  </a:lnTo>
                  <a:lnTo>
                    <a:pt x="7" y="117"/>
                  </a:lnTo>
                  <a:lnTo>
                    <a:pt x="12" y="84"/>
                  </a:lnTo>
                  <a:lnTo>
                    <a:pt x="22" y="56"/>
                  </a:lnTo>
                  <a:lnTo>
                    <a:pt x="26" y="44"/>
                  </a:lnTo>
                  <a:lnTo>
                    <a:pt x="31" y="33"/>
                  </a:lnTo>
                  <a:lnTo>
                    <a:pt x="37" y="23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7" y="4"/>
                  </a:lnTo>
                  <a:lnTo>
                    <a:pt x="64" y="2"/>
                  </a:lnTo>
                  <a:lnTo>
                    <a:pt x="71" y="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53" y="38"/>
                  </a:lnTo>
                  <a:lnTo>
                    <a:pt x="48" y="44"/>
                  </a:lnTo>
                  <a:lnTo>
                    <a:pt x="42" y="50"/>
                  </a:lnTo>
                  <a:lnTo>
                    <a:pt x="38" y="59"/>
                  </a:lnTo>
                  <a:lnTo>
                    <a:pt x="29" y="77"/>
                  </a:lnTo>
                  <a:lnTo>
                    <a:pt x="22" y="102"/>
                  </a:lnTo>
                  <a:lnTo>
                    <a:pt x="17" y="128"/>
                  </a:lnTo>
                  <a:lnTo>
                    <a:pt x="14" y="157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4" y="222"/>
                  </a:lnTo>
                  <a:lnTo>
                    <a:pt x="17" y="252"/>
                  </a:lnTo>
                  <a:lnTo>
                    <a:pt x="22" y="279"/>
                  </a:lnTo>
                  <a:lnTo>
                    <a:pt x="29" y="302"/>
                  </a:lnTo>
                  <a:lnTo>
                    <a:pt x="38" y="321"/>
                  </a:lnTo>
                  <a:lnTo>
                    <a:pt x="42" y="329"/>
                  </a:lnTo>
                  <a:lnTo>
                    <a:pt x="48" y="336"/>
                  </a:lnTo>
                  <a:lnTo>
                    <a:pt x="53" y="342"/>
                  </a:lnTo>
                  <a:lnTo>
                    <a:pt x="59" y="346"/>
                  </a:lnTo>
                  <a:lnTo>
                    <a:pt x="65" y="348"/>
                  </a:lnTo>
                  <a:lnTo>
                    <a:pt x="71" y="348"/>
                  </a:lnTo>
                  <a:lnTo>
                    <a:pt x="71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22"/>
            <p:cNvSpPr>
              <a:spLocks noEditPoints="1"/>
            </p:cNvSpPr>
            <p:nvPr/>
          </p:nvSpPr>
          <p:spPr bwMode="auto">
            <a:xfrm>
              <a:off x="2111376" y="1905000"/>
              <a:ext cx="601663" cy="220663"/>
            </a:xfrm>
            <a:custGeom>
              <a:avLst/>
              <a:gdLst>
                <a:gd name="T0" fmla="*/ 190 w 379"/>
                <a:gd name="T1" fmla="*/ 0 h 139"/>
                <a:gd name="T2" fmla="*/ 228 w 379"/>
                <a:gd name="T3" fmla="*/ 1 h 139"/>
                <a:gd name="T4" fmla="*/ 295 w 379"/>
                <a:gd name="T5" fmla="*/ 11 h 139"/>
                <a:gd name="T6" fmla="*/ 336 w 379"/>
                <a:gd name="T7" fmla="*/ 24 h 139"/>
                <a:gd name="T8" fmla="*/ 356 w 379"/>
                <a:gd name="T9" fmla="*/ 35 h 139"/>
                <a:gd name="T10" fmla="*/ 371 w 379"/>
                <a:gd name="T11" fmla="*/ 49 h 139"/>
                <a:gd name="T12" fmla="*/ 378 w 379"/>
                <a:gd name="T13" fmla="*/ 62 h 139"/>
                <a:gd name="T14" fmla="*/ 379 w 379"/>
                <a:gd name="T15" fmla="*/ 69 h 139"/>
                <a:gd name="T16" fmla="*/ 375 w 379"/>
                <a:gd name="T17" fmla="*/ 82 h 139"/>
                <a:gd name="T18" fmla="*/ 364 w 379"/>
                <a:gd name="T19" fmla="*/ 96 h 139"/>
                <a:gd name="T20" fmla="*/ 347 w 379"/>
                <a:gd name="T21" fmla="*/ 108 h 139"/>
                <a:gd name="T22" fmla="*/ 324 w 379"/>
                <a:gd name="T23" fmla="*/ 119 h 139"/>
                <a:gd name="T24" fmla="*/ 264 w 379"/>
                <a:gd name="T25" fmla="*/ 134 h 139"/>
                <a:gd name="T26" fmla="*/ 190 w 379"/>
                <a:gd name="T27" fmla="*/ 139 h 139"/>
                <a:gd name="T28" fmla="*/ 190 w 379"/>
                <a:gd name="T29" fmla="*/ 127 h 139"/>
                <a:gd name="T30" fmla="*/ 190 w 379"/>
                <a:gd name="T31" fmla="*/ 127 h 139"/>
                <a:gd name="T32" fmla="*/ 252 w 379"/>
                <a:gd name="T33" fmla="*/ 123 h 139"/>
                <a:gd name="T34" fmla="*/ 302 w 379"/>
                <a:gd name="T35" fmla="*/ 111 h 139"/>
                <a:gd name="T36" fmla="*/ 329 w 379"/>
                <a:gd name="T37" fmla="*/ 97 h 139"/>
                <a:gd name="T38" fmla="*/ 341 w 379"/>
                <a:gd name="T39" fmla="*/ 86 h 139"/>
                <a:gd name="T40" fmla="*/ 348 w 379"/>
                <a:gd name="T41" fmla="*/ 74 h 139"/>
                <a:gd name="T42" fmla="*/ 348 w 379"/>
                <a:gd name="T43" fmla="*/ 69 h 139"/>
                <a:gd name="T44" fmla="*/ 348 w 379"/>
                <a:gd name="T45" fmla="*/ 63 h 139"/>
                <a:gd name="T46" fmla="*/ 341 w 379"/>
                <a:gd name="T47" fmla="*/ 51 h 139"/>
                <a:gd name="T48" fmla="*/ 329 w 379"/>
                <a:gd name="T49" fmla="*/ 40 h 139"/>
                <a:gd name="T50" fmla="*/ 302 w 379"/>
                <a:gd name="T51" fmla="*/ 28 h 139"/>
                <a:gd name="T52" fmla="*/ 252 w 379"/>
                <a:gd name="T53" fmla="*/ 15 h 139"/>
                <a:gd name="T54" fmla="*/ 190 w 379"/>
                <a:gd name="T55" fmla="*/ 11 h 139"/>
                <a:gd name="T56" fmla="*/ 190 w 379"/>
                <a:gd name="T57" fmla="*/ 0 h 139"/>
                <a:gd name="T58" fmla="*/ 0 w 379"/>
                <a:gd name="T59" fmla="*/ 69 h 139"/>
                <a:gd name="T60" fmla="*/ 4 w 379"/>
                <a:gd name="T61" fmla="*/ 55 h 139"/>
                <a:gd name="T62" fmla="*/ 15 w 379"/>
                <a:gd name="T63" fmla="*/ 42 h 139"/>
                <a:gd name="T64" fmla="*/ 33 w 379"/>
                <a:gd name="T65" fmla="*/ 30 h 139"/>
                <a:gd name="T66" fmla="*/ 56 w 379"/>
                <a:gd name="T67" fmla="*/ 20 h 139"/>
                <a:gd name="T68" fmla="*/ 117 w 379"/>
                <a:gd name="T69" fmla="*/ 5 h 139"/>
                <a:gd name="T70" fmla="*/ 190 w 379"/>
                <a:gd name="T71" fmla="*/ 0 h 139"/>
                <a:gd name="T72" fmla="*/ 190 w 379"/>
                <a:gd name="T73" fmla="*/ 11 h 139"/>
                <a:gd name="T74" fmla="*/ 127 w 379"/>
                <a:gd name="T75" fmla="*/ 15 h 139"/>
                <a:gd name="T76" fmla="*/ 77 w 379"/>
                <a:gd name="T77" fmla="*/ 28 h 139"/>
                <a:gd name="T78" fmla="*/ 50 w 379"/>
                <a:gd name="T79" fmla="*/ 40 h 139"/>
                <a:gd name="T80" fmla="*/ 38 w 379"/>
                <a:gd name="T81" fmla="*/ 51 h 139"/>
                <a:gd name="T82" fmla="*/ 31 w 379"/>
                <a:gd name="T83" fmla="*/ 63 h 139"/>
                <a:gd name="T84" fmla="*/ 31 w 379"/>
                <a:gd name="T85" fmla="*/ 69 h 139"/>
                <a:gd name="T86" fmla="*/ 34 w 379"/>
                <a:gd name="T87" fmla="*/ 81 h 139"/>
                <a:gd name="T88" fmla="*/ 43 w 379"/>
                <a:gd name="T89" fmla="*/ 92 h 139"/>
                <a:gd name="T90" fmla="*/ 58 w 379"/>
                <a:gd name="T91" fmla="*/ 101 h 139"/>
                <a:gd name="T92" fmla="*/ 102 w 379"/>
                <a:gd name="T93" fmla="*/ 118 h 139"/>
                <a:gd name="T94" fmla="*/ 157 w 379"/>
                <a:gd name="T95" fmla="*/ 126 h 139"/>
                <a:gd name="T96" fmla="*/ 190 w 379"/>
                <a:gd name="T97" fmla="*/ 139 h 139"/>
                <a:gd name="T98" fmla="*/ 152 w 379"/>
                <a:gd name="T99" fmla="*/ 138 h 139"/>
                <a:gd name="T100" fmla="*/ 84 w 379"/>
                <a:gd name="T101" fmla="*/ 127 h 139"/>
                <a:gd name="T102" fmla="*/ 43 w 379"/>
                <a:gd name="T103" fmla="*/ 114 h 139"/>
                <a:gd name="T104" fmla="*/ 23 w 379"/>
                <a:gd name="T105" fmla="*/ 103 h 139"/>
                <a:gd name="T106" fmla="*/ 8 w 379"/>
                <a:gd name="T107" fmla="*/ 89 h 139"/>
                <a:gd name="T108" fmla="*/ 1 w 379"/>
                <a:gd name="T109" fmla="*/ 76 h 139"/>
                <a:gd name="T110" fmla="*/ 0 w 379"/>
                <a:gd name="T11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9" h="139">
                  <a:moveTo>
                    <a:pt x="19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8" y="1"/>
                  </a:lnTo>
                  <a:lnTo>
                    <a:pt x="264" y="5"/>
                  </a:lnTo>
                  <a:lnTo>
                    <a:pt x="295" y="11"/>
                  </a:lnTo>
                  <a:lnTo>
                    <a:pt x="324" y="20"/>
                  </a:lnTo>
                  <a:lnTo>
                    <a:pt x="336" y="24"/>
                  </a:lnTo>
                  <a:lnTo>
                    <a:pt x="347" y="30"/>
                  </a:lnTo>
                  <a:lnTo>
                    <a:pt x="356" y="35"/>
                  </a:lnTo>
                  <a:lnTo>
                    <a:pt x="364" y="42"/>
                  </a:lnTo>
                  <a:lnTo>
                    <a:pt x="371" y="49"/>
                  </a:lnTo>
                  <a:lnTo>
                    <a:pt x="375" y="55"/>
                  </a:lnTo>
                  <a:lnTo>
                    <a:pt x="378" y="62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78" y="76"/>
                  </a:lnTo>
                  <a:lnTo>
                    <a:pt x="375" y="82"/>
                  </a:lnTo>
                  <a:lnTo>
                    <a:pt x="371" y="89"/>
                  </a:lnTo>
                  <a:lnTo>
                    <a:pt x="364" y="96"/>
                  </a:lnTo>
                  <a:lnTo>
                    <a:pt x="356" y="103"/>
                  </a:lnTo>
                  <a:lnTo>
                    <a:pt x="347" y="108"/>
                  </a:lnTo>
                  <a:lnTo>
                    <a:pt x="336" y="114"/>
                  </a:lnTo>
                  <a:lnTo>
                    <a:pt x="324" y="119"/>
                  </a:lnTo>
                  <a:lnTo>
                    <a:pt x="295" y="127"/>
                  </a:lnTo>
                  <a:lnTo>
                    <a:pt x="264" y="134"/>
                  </a:lnTo>
                  <a:lnTo>
                    <a:pt x="228" y="138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222" y="126"/>
                  </a:lnTo>
                  <a:lnTo>
                    <a:pt x="252" y="123"/>
                  </a:lnTo>
                  <a:lnTo>
                    <a:pt x="279" y="118"/>
                  </a:lnTo>
                  <a:lnTo>
                    <a:pt x="302" y="111"/>
                  </a:lnTo>
                  <a:lnTo>
                    <a:pt x="321" y="101"/>
                  </a:lnTo>
                  <a:lnTo>
                    <a:pt x="329" y="97"/>
                  </a:lnTo>
                  <a:lnTo>
                    <a:pt x="336" y="92"/>
                  </a:lnTo>
                  <a:lnTo>
                    <a:pt x="341" y="86"/>
                  </a:lnTo>
                  <a:lnTo>
                    <a:pt x="345" y="81"/>
                  </a:lnTo>
                  <a:lnTo>
                    <a:pt x="348" y="74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3"/>
                  </a:lnTo>
                  <a:lnTo>
                    <a:pt x="345" y="57"/>
                  </a:lnTo>
                  <a:lnTo>
                    <a:pt x="341" y="51"/>
                  </a:lnTo>
                  <a:lnTo>
                    <a:pt x="336" y="46"/>
                  </a:lnTo>
                  <a:lnTo>
                    <a:pt x="329" y="40"/>
                  </a:lnTo>
                  <a:lnTo>
                    <a:pt x="321" y="36"/>
                  </a:lnTo>
                  <a:lnTo>
                    <a:pt x="302" y="28"/>
                  </a:lnTo>
                  <a:lnTo>
                    <a:pt x="279" y="20"/>
                  </a:lnTo>
                  <a:lnTo>
                    <a:pt x="252" y="15"/>
                  </a:lnTo>
                  <a:lnTo>
                    <a:pt x="222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0" y="0"/>
                  </a:lnTo>
                  <a:close/>
                  <a:moveTo>
                    <a:pt x="0" y="69"/>
                  </a:moveTo>
                  <a:lnTo>
                    <a:pt x="0" y="69"/>
                  </a:lnTo>
                  <a:lnTo>
                    <a:pt x="1" y="62"/>
                  </a:lnTo>
                  <a:lnTo>
                    <a:pt x="4" y="55"/>
                  </a:lnTo>
                  <a:lnTo>
                    <a:pt x="8" y="49"/>
                  </a:lnTo>
                  <a:lnTo>
                    <a:pt x="15" y="42"/>
                  </a:lnTo>
                  <a:lnTo>
                    <a:pt x="23" y="36"/>
                  </a:lnTo>
                  <a:lnTo>
                    <a:pt x="33" y="30"/>
                  </a:lnTo>
                  <a:lnTo>
                    <a:pt x="43" y="24"/>
                  </a:lnTo>
                  <a:lnTo>
                    <a:pt x="56" y="20"/>
                  </a:lnTo>
                  <a:lnTo>
                    <a:pt x="84" y="11"/>
                  </a:lnTo>
                  <a:lnTo>
                    <a:pt x="117" y="5"/>
                  </a:lnTo>
                  <a:lnTo>
                    <a:pt x="152" y="1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57" y="12"/>
                  </a:lnTo>
                  <a:lnTo>
                    <a:pt x="127" y="15"/>
                  </a:lnTo>
                  <a:lnTo>
                    <a:pt x="102" y="20"/>
                  </a:lnTo>
                  <a:lnTo>
                    <a:pt x="77" y="28"/>
                  </a:lnTo>
                  <a:lnTo>
                    <a:pt x="58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8" y="51"/>
                  </a:lnTo>
                  <a:lnTo>
                    <a:pt x="34" y="57"/>
                  </a:lnTo>
                  <a:lnTo>
                    <a:pt x="31" y="6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74"/>
                  </a:lnTo>
                  <a:lnTo>
                    <a:pt x="34" y="81"/>
                  </a:lnTo>
                  <a:lnTo>
                    <a:pt x="38" y="86"/>
                  </a:lnTo>
                  <a:lnTo>
                    <a:pt x="43" y="92"/>
                  </a:lnTo>
                  <a:lnTo>
                    <a:pt x="50" y="97"/>
                  </a:lnTo>
                  <a:lnTo>
                    <a:pt x="58" y="101"/>
                  </a:lnTo>
                  <a:lnTo>
                    <a:pt x="77" y="111"/>
                  </a:lnTo>
                  <a:lnTo>
                    <a:pt x="102" y="118"/>
                  </a:lnTo>
                  <a:lnTo>
                    <a:pt x="127" y="123"/>
                  </a:lnTo>
                  <a:lnTo>
                    <a:pt x="157" y="126"/>
                  </a:lnTo>
                  <a:lnTo>
                    <a:pt x="190" y="127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52" y="138"/>
                  </a:lnTo>
                  <a:lnTo>
                    <a:pt x="117" y="134"/>
                  </a:lnTo>
                  <a:lnTo>
                    <a:pt x="84" y="127"/>
                  </a:lnTo>
                  <a:lnTo>
                    <a:pt x="56" y="119"/>
                  </a:lnTo>
                  <a:lnTo>
                    <a:pt x="43" y="114"/>
                  </a:lnTo>
                  <a:lnTo>
                    <a:pt x="33" y="108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8" y="89"/>
                  </a:lnTo>
                  <a:lnTo>
                    <a:pt x="4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23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90 w 284"/>
                <a:gd name="T3" fmla="*/ 93 h 285"/>
                <a:gd name="T4" fmla="*/ 218 w 284"/>
                <a:gd name="T5" fmla="*/ 120 h 285"/>
                <a:gd name="T6" fmla="*/ 258 w 284"/>
                <a:gd name="T7" fmla="*/ 176 h 285"/>
                <a:gd name="T8" fmla="*/ 277 w 284"/>
                <a:gd name="T9" fmla="*/ 214 h 285"/>
                <a:gd name="T10" fmla="*/ 283 w 284"/>
                <a:gd name="T11" fmla="*/ 237 h 285"/>
                <a:gd name="T12" fmla="*/ 284 w 284"/>
                <a:gd name="T13" fmla="*/ 256 h 285"/>
                <a:gd name="T14" fmla="*/ 280 w 284"/>
                <a:gd name="T15" fmla="*/ 271 h 285"/>
                <a:gd name="T16" fmla="*/ 276 w 284"/>
                <a:gd name="T17" fmla="*/ 276 h 285"/>
                <a:gd name="T18" fmla="*/ 266 w 284"/>
                <a:gd name="T19" fmla="*/ 283 h 285"/>
                <a:gd name="T20" fmla="*/ 254 w 284"/>
                <a:gd name="T21" fmla="*/ 285 h 285"/>
                <a:gd name="T22" fmla="*/ 223 w 284"/>
                <a:gd name="T23" fmla="*/ 280 h 285"/>
                <a:gd name="T24" fmla="*/ 184 w 284"/>
                <a:gd name="T25" fmla="*/ 262 h 285"/>
                <a:gd name="T26" fmla="*/ 142 w 284"/>
                <a:gd name="T27" fmla="*/ 235 h 285"/>
                <a:gd name="T28" fmla="*/ 142 w 284"/>
                <a:gd name="T29" fmla="*/ 219 h 285"/>
                <a:gd name="T30" fmla="*/ 177 w 284"/>
                <a:gd name="T31" fmla="*/ 243 h 285"/>
                <a:gd name="T32" fmla="*/ 209 w 284"/>
                <a:gd name="T33" fmla="*/ 257 h 285"/>
                <a:gd name="T34" fmla="*/ 235 w 284"/>
                <a:gd name="T35" fmla="*/ 261 h 285"/>
                <a:gd name="T36" fmla="*/ 246 w 284"/>
                <a:gd name="T37" fmla="*/ 260 h 285"/>
                <a:gd name="T38" fmla="*/ 254 w 284"/>
                <a:gd name="T39" fmla="*/ 254 h 285"/>
                <a:gd name="T40" fmla="*/ 254 w 284"/>
                <a:gd name="T41" fmla="*/ 254 h 285"/>
                <a:gd name="T42" fmla="*/ 260 w 284"/>
                <a:gd name="T43" fmla="*/ 243 h 285"/>
                <a:gd name="T44" fmla="*/ 261 w 284"/>
                <a:gd name="T45" fmla="*/ 230 h 285"/>
                <a:gd name="T46" fmla="*/ 258 w 284"/>
                <a:gd name="T47" fmla="*/ 212 h 285"/>
                <a:gd name="T48" fmla="*/ 239 w 284"/>
                <a:gd name="T49" fmla="*/ 170 h 285"/>
                <a:gd name="T50" fmla="*/ 205 w 284"/>
                <a:gd name="T51" fmla="*/ 124 h 285"/>
                <a:gd name="T52" fmla="*/ 184 w 284"/>
                <a:gd name="T53" fmla="*/ 101 h 285"/>
                <a:gd name="T54" fmla="*/ 142 w 284"/>
                <a:gd name="T55" fmla="*/ 65 h 285"/>
                <a:gd name="T56" fmla="*/ 8 w 284"/>
                <a:gd name="T57" fmla="*/ 8 h 285"/>
                <a:gd name="T58" fmla="*/ 12 w 284"/>
                <a:gd name="T59" fmla="*/ 5 h 285"/>
                <a:gd name="T60" fmla="*/ 23 w 284"/>
                <a:gd name="T61" fmla="*/ 0 h 285"/>
                <a:gd name="T62" fmla="*/ 44 w 284"/>
                <a:gd name="T63" fmla="*/ 0 h 285"/>
                <a:gd name="T64" fmla="*/ 79 w 284"/>
                <a:gd name="T65" fmla="*/ 11 h 285"/>
                <a:gd name="T66" fmla="*/ 120 w 284"/>
                <a:gd name="T67" fmla="*/ 34 h 285"/>
                <a:gd name="T68" fmla="*/ 142 w 284"/>
                <a:gd name="T69" fmla="*/ 65 h 285"/>
                <a:gd name="T70" fmla="*/ 124 w 284"/>
                <a:gd name="T71" fmla="*/ 51 h 285"/>
                <a:gd name="T72" fmla="*/ 89 w 284"/>
                <a:gd name="T73" fmla="*/ 32 h 285"/>
                <a:gd name="T74" fmla="*/ 60 w 284"/>
                <a:gd name="T75" fmla="*/ 23 h 285"/>
                <a:gd name="T76" fmla="*/ 43 w 284"/>
                <a:gd name="T77" fmla="*/ 23 h 285"/>
                <a:gd name="T78" fmla="*/ 33 w 284"/>
                <a:gd name="T79" fmla="*/ 27 h 285"/>
                <a:gd name="T80" fmla="*/ 29 w 284"/>
                <a:gd name="T81" fmla="*/ 29 h 285"/>
                <a:gd name="T82" fmla="*/ 24 w 284"/>
                <a:gd name="T83" fmla="*/ 40 h 285"/>
                <a:gd name="T84" fmla="*/ 23 w 284"/>
                <a:gd name="T85" fmla="*/ 55 h 285"/>
                <a:gd name="T86" fmla="*/ 25 w 284"/>
                <a:gd name="T87" fmla="*/ 71 h 285"/>
                <a:gd name="T88" fmla="*/ 44 w 284"/>
                <a:gd name="T89" fmla="*/ 113 h 285"/>
                <a:gd name="T90" fmla="*/ 78 w 284"/>
                <a:gd name="T91" fmla="*/ 159 h 285"/>
                <a:gd name="T92" fmla="*/ 100 w 284"/>
                <a:gd name="T93" fmla="*/ 184 h 285"/>
                <a:gd name="T94" fmla="*/ 142 w 284"/>
                <a:gd name="T95" fmla="*/ 219 h 285"/>
                <a:gd name="T96" fmla="*/ 142 w 284"/>
                <a:gd name="T97" fmla="*/ 235 h 285"/>
                <a:gd name="T98" fmla="*/ 93 w 284"/>
                <a:gd name="T99" fmla="*/ 192 h 285"/>
                <a:gd name="T100" fmla="*/ 66 w 284"/>
                <a:gd name="T101" fmla="*/ 164 h 285"/>
                <a:gd name="T102" fmla="*/ 25 w 284"/>
                <a:gd name="T103" fmla="*/ 108 h 285"/>
                <a:gd name="T104" fmla="*/ 6 w 284"/>
                <a:gd name="T105" fmla="*/ 70 h 285"/>
                <a:gd name="T106" fmla="*/ 1 w 284"/>
                <a:gd name="T107" fmla="*/ 47 h 285"/>
                <a:gd name="T108" fmla="*/ 0 w 284"/>
                <a:gd name="T109" fmla="*/ 28 h 285"/>
                <a:gd name="T110" fmla="*/ 4 w 284"/>
                <a:gd name="T111" fmla="*/ 13 h 285"/>
                <a:gd name="T112" fmla="*/ 8 w 284"/>
                <a:gd name="T113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6" y="70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218" y="120"/>
                  </a:lnTo>
                  <a:lnTo>
                    <a:pt x="239" y="149"/>
                  </a:lnTo>
                  <a:lnTo>
                    <a:pt x="258" y="176"/>
                  </a:lnTo>
                  <a:lnTo>
                    <a:pt x="272" y="201"/>
                  </a:lnTo>
                  <a:lnTo>
                    <a:pt x="277" y="214"/>
                  </a:lnTo>
                  <a:lnTo>
                    <a:pt x="280" y="226"/>
                  </a:lnTo>
                  <a:lnTo>
                    <a:pt x="283" y="237"/>
                  </a:lnTo>
                  <a:lnTo>
                    <a:pt x="284" y="246"/>
                  </a:lnTo>
                  <a:lnTo>
                    <a:pt x="284" y="256"/>
                  </a:lnTo>
                  <a:lnTo>
                    <a:pt x="283" y="264"/>
                  </a:lnTo>
                  <a:lnTo>
                    <a:pt x="280" y="271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2" y="280"/>
                  </a:lnTo>
                  <a:lnTo>
                    <a:pt x="266" y="283"/>
                  </a:lnTo>
                  <a:lnTo>
                    <a:pt x="261" y="284"/>
                  </a:lnTo>
                  <a:lnTo>
                    <a:pt x="254" y="285"/>
                  </a:lnTo>
                  <a:lnTo>
                    <a:pt x="239" y="284"/>
                  </a:lnTo>
                  <a:lnTo>
                    <a:pt x="223" y="280"/>
                  </a:lnTo>
                  <a:lnTo>
                    <a:pt x="204" y="273"/>
                  </a:lnTo>
                  <a:lnTo>
                    <a:pt x="184" y="262"/>
                  </a:lnTo>
                  <a:lnTo>
                    <a:pt x="163" y="250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59" y="233"/>
                  </a:lnTo>
                  <a:lnTo>
                    <a:pt x="177" y="243"/>
                  </a:lnTo>
                  <a:lnTo>
                    <a:pt x="195" y="252"/>
                  </a:lnTo>
                  <a:lnTo>
                    <a:pt x="209" y="257"/>
                  </a:lnTo>
                  <a:lnTo>
                    <a:pt x="223" y="261"/>
                  </a:lnTo>
                  <a:lnTo>
                    <a:pt x="235" y="261"/>
                  </a:lnTo>
                  <a:lnTo>
                    <a:pt x="241" y="261"/>
                  </a:lnTo>
                  <a:lnTo>
                    <a:pt x="246" y="260"/>
                  </a:lnTo>
                  <a:lnTo>
                    <a:pt x="250" y="257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8" y="249"/>
                  </a:lnTo>
                  <a:lnTo>
                    <a:pt x="260" y="243"/>
                  </a:lnTo>
                  <a:lnTo>
                    <a:pt x="261" y="237"/>
                  </a:lnTo>
                  <a:lnTo>
                    <a:pt x="261" y="230"/>
                  </a:lnTo>
                  <a:lnTo>
                    <a:pt x="260" y="220"/>
                  </a:lnTo>
                  <a:lnTo>
                    <a:pt x="258" y="212"/>
                  </a:lnTo>
                  <a:lnTo>
                    <a:pt x="250" y="192"/>
                  </a:lnTo>
                  <a:lnTo>
                    <a:pt x="239" y="170"/>
                  </a:lnTo>
                  <a:lnTo>
                    <a:pt x="223" y="147"/>
                  </a:lnTo>
                  <a:lnTo>
                    <a:pt x="205" y="124"/>
                  </a:lnTo>
                  <a:lnTo>
                    <a:pt x="184" y="101"/>
                  </a:lnTo>
                  <a:lnTo>
                    <a:pt x="184" y="101"/>
                  </a:lnTo>
                  <a:lnTo>
                    <a:pt x="162" y="8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4"/>
                  </a:lnTo>
                  <a:lnTo>
                    <a:pt x="79" y="11"/>
                  </a:lnTo>
                  <a:lnTo>
                    <a:pt x="100" y="21"/>
                  </a:lnTo>
                  <a:lnTo>
                    <a:pt x="120" y="34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4" y="51"/>
                  </a:lnTo>
                  <a:lnTo>
                    <a:pt x="107" y="40"/>
                  </a:lnTo>
                  <a:lnTo>
                    <a:pt x="89" y="32"/>
                  </a:lnTo>
                  <a:lnTo>
                    <a:pt x="74" y="27"/>
                  </a:lnTo>
                  <a:lnTo>
                    <a:pt x="60" y="23"/>
                  </a:lnTo>
                  <a:lnTo>
                    <a:pt x="48" y="23"/>
                  </a:lnTo>
                  <a:lnTo>
                    <a:pt x="43" y="23"/>
                  </a:lnTo>
                  <a:lnTo>
                    <a:pt x="37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5" y="35"/>
                  </a:lnTo>
                  <a:lnTo>
                    <a:pt x="24" y="40"/>
                  </a:lnTo>
                  <a:lnTo>
                    <a:pt x="23" y="47"/>
                  </a:lnTo>
                  <a:lnTo>
                    <a:pt x="23" y="55"/>
                  </a:lnTo>
                  <a:lnTo>
                    <a:pt x="24" y="63"/>
                  </a:lnTo>
                  <a:lnTo>
                    <a:pt x="25" y="71"/>
                  </a:lnTo>
                  <a:lnTo>
                    <a:pt x="33" y="92"/>
                  </a:lnTo>
                  <a:lnTo>
                    <a:pt x="44" y="113"/>
                  </a:lnTo>
                  <a:lnTo>
                    <a:pt x="60" y="136"/>
                  </a:lnTo>
                  <a:lnTo>
                    <a:pt x="78" y="159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21" y="20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17" y="215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66" y="164"/>
                  </a:lnTo>
                  <a:lnTo>
                    <a:pt x="44" y="135"/>
                  </a:lnTo>
                  <a:lnTo>
                    <a:pt x="25" y="108"/>
                  </a:lnTo>
                  <a:lnTo>
                    <a:pt x="12" y="82"/>
                  </a:lnTo>
                  <a:lnTo>
                    <a:pt x="6" y="70"/>
                  </a:lnTo>
                  <a:lnTo>
                    <a:pt x="4" y="58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4" y="13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24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84 w 284"/>
                <a:gd name="T3" fmla="*/ 21 h 285"/>
                <a:gd name="T4" fmla="*/ 223 w 284"/>
                <a:gd name="T5" fmla="*/ 4 h 285"/>
                <a:gd name="T6" fmla="*/ 254 w 284"/>
                <a:gd name="T7" fmla="*/ 0 h 285"/>
                <a:gd name="T8" fmla="*/ 266 w 284"/>
                <a:gd name="T9" fmla="*/ 2 h 285"/>
                <a:gd name="T10" fmla="*/ 276 w 284"/>
                <a:gd name="T11" fmla="*/ 8 h 285"/>
                <a:gd name="T12" fmla="*/ 280 w 284"/>
                <a:gd name="T13" fmla="*/ 13 h 285"/>
                <a:gd name="T14" fmla="*/ 284 w 284"/>
                <a:gd name="T15" fmla="*/ 28 h 285"/>
                <a:gd name="T16" fmla="*/ 283 w 284"/>
                <a:gd name="T17" fmla="*/ 47 h 285"/>
                <a:gd name="T18" fmla="*/ 277 w 284"/>
                <a:gd name="T19" fmla="*/ 70 h 285"/>
                <a:gd name="T20" fmla="*/ 258 w 284"/>
                <a:gd name="T21" fmla="*/ 108 h 285"/>
                <a:gd name="T22" fmla="*/ 218 w 284"/>
                <a:gd name="T23" fmla="*/ 164 h 285"/>
                <a:gd name="T24" fmla="*/ 190 w 284"/>
                <a:gd name="T25" fmla="*/ 192 h 285"/>
                <a:gd name="T26" fmla="*/ 142 w 284"/>
                <a:gd name="T27" fmla="*/ 235 h 285"/>
                <a:gd name="T28" fmla="*/ 142 w 284"/>
                <a:gd name="T29" fmla="*/ 219 h 285"/>
                <a:gd name="T30" fmla="*/ 184 w 284"/>
                <a:gd name="T31" fmla="*/ 184 h 285"/>
                <a:gd name="T32" fmla="*/ 205 w 284"/>
                <a:gd name="T33" fmla="*/ 159 h 285"/>
                <a:gd name="T34" fmla="*/ 239 w 284"/>
                <a:gd name="T35" fmla="*/ 113 h 285"/>
                <a:gd name="T36" fmla="*/ 258 w 284"/>
                <a:gd name="T37" fmla="*/ 71 h 285"/>
                <a:gd name="T38" fmla="*/ 261 w 284"/>
                <a:gd name="T39" fmla="*/ 55 h 285"/>
                <a:gd name="T40" fmla="*/ 260 w 284"/>
                <a:gd name="T41" fmla="*/ 40 h 285"/>
                <a:gd name="T42" fmla="*/ 254 w 284"/>
                <a:gd name="T43" fmla="*/ 29 h 285"/>
                <a:gd name="T44" fmla="*/ 254 w 284"/>
                <a:gd name="T45" fmla="*/ 29 h 285"/>
                <a:gd name="T46" fmla="*/ 246 w 284"/>
                <a:gd name="T47" fmla="*/ 24 h 285"/>
                <a:gd name="T48" fmla="*/ 235 w 284"/>
                <a:gd name="T49" fmla="*/ 23 h 285"/>
                <a:gd name="T50" fmla="*/ 209 w 284"/>
                <a:gd name="T51" fmla="*/ 27 h 285"/>
                <a:gd name="T52" fmla="*/ 177 w 284"/>
                <a:gd name="T53" fmla="*/ 40 h 285"/>
                <a:gd name="T54" fmla="*/ 142 w 284"/>
                <a:gd name="T55" fmla="*/ 65 h 285"/>
                <a:gd name="T56" fmla="*/ 8 w 284"/>
                <a:gd name="T57" fmla="*/ 276 h 285"/>
                <a:gd name="T58" fmla="*/ 4 w 284"/>
                <a:gd name="T59" fmla="*/ 271 h 285"/>
                <a:gd name="T60" fmla="*/ 0 w 284"/>
                <a:gd name="T61" fmla="*/ 256 h 285"/>
                <a:gd name="T62" fmla="*/ 1 w 284"/>
                <a:gd name="T63" fmla="*/ 237 h 285"/>
                <a:gd name="T64" fmla="*/ 6 w 284"/>
                <a:gd name="T65" fmla="*/ 214 h 285"/>
                <a:gd name="T66" fmla="*/ 25 w 284"/>
                <a:gd name="T67" fmla="*/ 176 h 285"/>
                <a:gd name="T68" fmla="*/ 66 w 284"/>
                <a:gd name="T69" fmla="*/ 120 h 285"/>
                <a:gd name="T70" fmla="*/ 93 w 284"/>
                <a:gd name="T71" fmla="*/ 93 h 285"/>
                <a:gd name="T72" fmla="*/ 142 w 284"/>
                <a:gd name="T73" fmla="*/ 50 h 285"/>
                <a:gd name="T74" fmla="*/ 142 w 284"/>
                <a:gd name="T75" fmla="*/ 65 h 285"/>
                <a:gd name="T76" fmla="*/ 100 w 284"/>
                <a:gd name="T77" fmla="*/ 101 h 285"/>
                <a:gd name="T78" fmla="*/ 78 w 284"/>
                <a:gd name="T79" fmla="*/ 124 h 285"/>
                <a:gd name="T80" fmla="*/ 44 w 284"/>
                <a:gd name="T81" fmla="*/ 170 h 285"/>
                <a:gd name="T82" fmla="*/ 25 w 284"/>
                <a:gd name="T83" fmla="*/ 212 h 285"/>
                <a:gd name="T84" fmla="*/ 23 w 284"/>
                <a:gd name="T85" fmla="*/ 230 h 285"/>
                <a:gd name="T86" fmla="*/ 24 w 284"/>
                <a:gd name="T87" fmla="*/ 243 h 285"/>
                <a:gd name="T88" fmla="*/ 29 w 284"/>
                <a:gd name="T89" fmla="*/ 254 h 285"/>
                <a:gd name="T90" fmla="*/ 33 w 284"/>
                <a:gd name="T91" fmla="*/ 257 h 285"/>
                <a:gd name="T92" fmla="*/ 43 w 284"/>
                <a:gd name="T93" fmla="*/ 261 h 285"/>
                <a:gd name="T94" fmla="*/ 60 w 284"/>
                <a:gd name="T95" fmla="*/ 261 h 285"/>
                <a:gd name="T96" fmla="*/ 89 w 284"/>
                <a:gd name="T97" fmla="*/ 252 h 285"/>
                <a:gd name="T98" fmla="*/ 124 w 284"/>
                <a:gd name="T99" fmla="*/ 233 h 285"/>
                <a:gd name="T100" fmla="*/ 142 w 284"/>
                <a:gd name="T101" fmla="*/ 235 h 285"/>
                <a:gd name="T102" fmla="*/ 120 w 284"/>
                <a:gd name="T103" fmla="*/ 250 h 285"/>
                <a:gd name="T104" fmla="*/ 79 w 284"/>
                <a:gd name="T105" fmla="*/ 273 h 285"/>
                <a:gd name="T106" fmla="*/ 44 w 284"/>
                <a:gd name="T107" fmla="*/ 284 h 285"/>
                <a:gd name="T108" fmla="*/ 23 w 284"/>
                <a:gd name="T109" fmla="*/ 284 h 285"/>
                <a:gd name="T110" fmla="*/ 12 w 284"/>
                <a:gd name="T111" fmla="*/ 280 h 285"/>
                <a:gd name="T112" fmla="*/ 8 w 284"/>
                <a:gd name="T113" fmla="*/ 2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3" y="34"/>
                  </a:lnTo>
                  <a:lnTo>
                    <a:pt x="184" y="21"/>
                  </a:lnTo>
                  <a:lnTo>
                    <a:pt x="204" y="11"/>
                  </a:lnTo>
                  <a:lnTo>
                    <a:pt x="223" y="4"/>
                  </a:lnTo>
                  <a:lnTo>
                    <a:pt x="239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6" y="2"/>
                  </a:lnTo>
                  <a:lnTo>
                    <a:pt x="272" y="4"/>
                  </a:lnTo>
                  <a:lnTo>
                    <a:pt x="276" y="8"/>
                  </a:lnTo>
                  <a:lnTo>
                    <a:pt x="276" y="8"/>
                  </a:lnTo>
                  <a:lnTo>
                    <a:pt x="280" y="13"/>
                  </a:lnTo>
                  <a:lnTo>
                    <a:pt x="283" y="20"/>
                  </a:lnTo>
                  <a:lnTo>
                    <a:pt x="284" y="28"/>
                  </a:lnTo>
                  <a:lnTo>
                    <a:pt x="284" y="38"/>
                  </a:lnTo>
                  <a:lnTo>
                    <a:pt x="283" y="47"/>
                  </a:lnTo>
                  <a:lnTo>
                    <a:pt x="280" y="58"/>
                  </a:lnTo>
                  <a:lnTo>
                    <a:pt x="277" y="70"/>
                  </a:lnTo>
                  <a:lnTo>
                    <a:pt x="272" y="82"/>
                  </a:lnTo>
                  <a:lnTo>
                    <a:pt x="258" y="108"/>
                  </a:lnTo>
                  <a:lnTo>
                    <a:pt x="239" y="135"/>
                  </a:lnTo>
                  <a:lnTo>
                    <a:pt x="218" y="164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66" y="215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62" y="203"/>
                  </a:lnTo>
                  <a:lnTo>
                    <a:pt x="184" y="184"/>
                  </a:lnTo>
                  <a:lnTo>
                    <a:pt x="184" y="184"/>
                  </a:lnTo>
                  <a:lnTo>
                    <a:pt x="205" y="159"/>
                  </a:lnTo>
                  <a:lnTo>
                    <a:pt x="223" y="136"/>
                  </a:lnTo>
                  <a:lnTo>
                    <a:pt x="239" y="113"/>
                  </a:lnTo>
                  <a:lnTo>
                    <a:pt x="250" y="92"/>
                  </a:lnTo>
                  <a:lnTo>
                    <a:pt x="258" y="71"/>
                  </a:lnTo>
                  <a:lnTo>
                    <a:pt x="260" y="63"/>
                  </a:lnTo>
                  <a:lnTo>
                    <a:pt x="261" y="55"/>
                  </a:lnTo>
                  <a:lnTo>
                    <a:pt x="261" y="47"/>
                  </a:lnTo>
                  <a:lnTo>
                    <a:pt x="260" y="40"/>
                  </a:lnTo>
                  <a:lnTo>
                    <a:pt x="258" y="35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0" y="27"/>
                  </a:lnTo>
                  <a:lnTo>
                    <a:pt x="246" y="24"/>
                  </a:lnTo>
                  <a:lnTo>
                    <a:pt x="241" y="23"/>
                  </a:lnTo>
                  <a:lnTo>
                    <a:pt x="235" y="23"/>
                  </a:lnTo>
                  <a:lnTo>
                    <a:pt x="223" y="23"/>
                  </a:lnTo>
                  <a:lnTo>
                    <a:pt x="209" y="27"/>
                  </a:lnTo>
                  <a:lnTo>
                    <a:pt x="195" y="32"/>
                  </a:lnTo>
                  <a:lnTo>
                    <a:pt x="177" y="40"/>
                  </a:lnTo>
                  <a:lnTo>
                    <a:pt x="159" y="5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276"/>
                  </a:moveTo>
                  <a:lnTo>
                    <a:pt x="8" y="276"/>
                  </a:lnTo>
                  <a:lnTo>
                    <a:pt x="4" y="271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246"/>
                  </a:lnTo>
                  <a:lnTo>
                    <a:pt x="1" y="237"/>
                  </a:lnTo>
                  <a:lnTo>
                    <a:pt x="4" y="226"/>
                  </a:lnTo>
                  <a:lnTo>
                    <a:pt x="6" y="214"/>
                  </a:lnTo>
                  <a:lnTo>
                    <a:pt x="12" y="201"/>
                  </a:lnTo>
                  <a:lnTo>
                    <a:pt x="25" y="176"/>
                  </a:lnTo>
                  <a:lnTo>
                    <a:pt x="44" y="149"/>
                  </a:lnTo>
                  <a:lnTo>
                    <a:pt x="66" y="120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117" y="70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1" y="8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78" y="124"/>
                  </a:lnTo>
                  <a:lnTo>
                    <a:pt x="60" y="147"/>
                  </a:lnTo>
                  <a:lnTo>
                    <a:pt x="44" y="170"/>
                  </a:lnTo>
                  <a:lnTo>
                    <a:pt x="33" y="192"/>
                  </a:lnTo>
                  <a:lnTo>
                    <a:pt x="25" y="212"/>
                  </a:lnTo>
                  <a:lnTo>
                    <a:pt x="24" y="220"/>
                  </a:lnTo>
                  <a:lnTo>
                    <a:pt x="23" y="230"/>
                  </a:lnTo>
                  <a:lnTo>
                    <a:pt x="23" y="237"/>
                  </a:lnTo>
                  <a:lnTo>
                    <a:pt x="24" y="243"/>
                  </a:lnTo>
                  <a:lnTo>
                    <a:pt x="25" y="249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33" y="257"/>
                  </a:lnTo>
                  <a:lnTo>
                    <a:pt x="37" y="260"/>
                  </a:lnTo>
                  <a:lnTo>
                    <a:pt x="43" y="261"/>
                  </a:lnTo>
                  <a:lnTo>
                    <a:pt x="48" y="261"/>
                  </a:lnTo>
                  <a:lnTo>
                    <a:pt x="60" y="261"/>
                  </a:lnTo>
                  <a:lnTo>
                    <a:pt x="74" y="257"/>
                  </a:lnTo>
                  <a:lnTo>
                    <a:pt x="89" y="252"/>
                  </a:lnTo>
                  <a:lnTo>
                    <a:pt x="107" y="243"/>
                  </a:lnTo>
                  <a:lnTo>
                    <a:pt x="124" y="23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20" y="250"/>
                  </a:lnTo>
                  <a:lnTo>
                    <a:pt x="100" y="262"/>
                  </a:lnTo>
                  <a:lnTo>
                    <a:pt x="79" y="273"/>
                  </a:lnTo>
                  <a:lnTo>
                    <a:pt x="60" y="280"/>
                  </a:lnTo>
                  <a:lnTo>
                    <a:pt x="44" y="284"/>
                  </a:lnTo>
                  <a:lnTo>
                    <a:pt x="29" y="285"/>
                  </a:lnTo>
                  <a:lnTo>
                    <a:pt x="23" y="284"/>
                  </a:lnTo>
                  <a:lnTo>
                    <a:pt x="17" y="283"/>
                  </a:lnTo>
                  <a:lnTo>
                    <a:pt x="12" y="280"/>
                  </a:lnTo>
                  <a:lnTo>
                    <a:pt x="8" y="276"/>
                  </a:lnTo>
                  <a:lnTo>
                    <a:pt x="8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2365376" y="1966913"/>
              <a:ext cx="92075" cy="95250"/>
            </a:xfrm>
            <a:custGeom>
              <a:avLst/>
              <a:gdLst>
                <a:gd name="T0" fmla="*/ 0 w 58"/>
                <a:gd name="T1" fmla="*/ 30 h 60"/>
                <a:gd name="T2" fmla="*/ 0 w 58"/>
                <a:gd name="T3" fmla="*/ 30 h 60"/>
                <a:gd name="T4" fmla="*/ 1 w 58"/>
                <a:gd name="T5" fmla="*/ 24 h 60"/>
                <a:gd name="T6" fmla="*/ 3 w 58"/>
                <a:gd name="T7" fmla="*/ 19 h 60"/>
                <a:gd name="T8" fmla="*/ 5 w 58"/>
                <a:gd name="T9" fmla="*/ 14 h 60"/>
                <a:gd name="T10" fmla="*/ 9 w 58"/>
                <a:gd name="T11" fmla="*/ 10 h 60"/>
                <a:gd name="T12" fmla="*/ 13 w 58"/>
                <a:gd name="T13" fmla="*/ 6 h 60"/>
                <a:gd name="T14" fmla="*/ 18 w 58"/>
                <a:gd name="T15" fmla="*/ 3 h 60"/>
                <a:gd name="T16" fmla="*/ 24 w 58"/>
                <a:gd name="T17" fmla="*/ 1 h 60"/>
                <a:gd name="T18" fmla="*/ 30 w 58"/>
                <a:gd name="T19" fmla="*/ 0 h 60"/>
                <a:gd name="T20" fmla="*/ 30 w 58"/>
                <a:gd name="T21" fmla="*/ 0 h 60"/>
                <a:gd name="T22" fmla="*/ 35 w 58"/>
                <a:gd name="T23" fmla="*/ 1 h 60"/>
                <a:gd name="T24" fmla="*/ 41 w 58"/>
                <a:gd name="T25" fmla="*/ 3 h 60"/>
                <a:gd name="T26" fmla="*/ 46 w 58"/>
                <a:gd name="T27" fmla="*/ 6 h 60"/>
                <a:gd name="T28" fmla="*/ 50 w 58"/>
                <a:gd name="T29" fmla="*/ 10 h 60"/>
                <a:gd name="T30" fmla="*/ 54 w 58"/>
                <a:gd name="T31" fmla="*/ 14 h 60"/>
                <a:gd name="T32" fmla="*/ 57 w 58"/>
                <a:gd name="T33" fmla="*/ 19 h 60"/>
                <a:gd name="T34" fmla="*/ 58 w 58"/>
                <a:gd name="T35" fmla="*/ 24 h 60"/>
                <a:gd name="T36" fmla="*/ 58 w 58"/>
                <a:gd name="T37" fmla="*/ 30 h 60"/>
                <a:gd name="T38" fmla="*/ 58 w 58"/>
                <a:gd name="T39" fmla="*/ 30 h 60"/>
                <a:gd name="T40" fmla="*/ 58 w 58"/>
                <a:gd name="T41" fmla="*/ 35 h 60"/>
                <a:gd name="T42" fmla="*/ 57 w 58"/>
                <a:gd name="T43" fmla="*/ 41 h 60"/>
                <a:gd name="T44" fmla="*/ 54 w 58"/>
                <a:gd name="T45" fmla="*/ 46 h 60"/>
                <a:gd name="T46" fmla="*/ 50 w 58"/>
                <a:gd name="T47" fmla="*/ 50 h 60"/>
                <a:gd name="T48" fmla="*/ 46 w 58"/>
                <a:gd name="T49" fmla="*/ 54 h 60"/>
                <a:gd name="T50" fmla="*/ 41 w 58"/>
                <a:gd name="T51" fmla="*/ 57 h 60"/>
                <a:gd name="T52" fmla="*/ 35 w 58"/>
                <a:gd name="T53" fmla="*/ 58 h 60"/>
                <a:gd name="T54" fmla="*/ 30 w 58"/>
                <a:gd name="T55" fmla="*/ 60 h 60"/>
                <a:gd name="T56" fmla="*/ 30 w 58"/>
                <a:gd name="T57" fmla="*/ 60 h 60"/>
                <a:gd name="T58" fmla="*/ 24 w 58"/>
                <a:gd name="T59" fmla="*/ 58 h 60"/>
                <a:gd name="T60" fmla="*/ 18 w 58"/>
                <a:gd name="T61" fmla="*/ 57 h 60"/>
                <a:gd name="T62" fmla="*/ 13 w 58"/>
                <a:gd name="T63" fmla="*/ 54 h 60"/>
                <a:gd name="T64" fmla="*/ 9 w 58"/>
                <a:gd name="T65" fmla="*/ 50 h 60"/>
                <a:gd name="T66" fmla="*/ 5 w 58"/>
                <a:gd name="T67" fmla="*/ 46 h 60"/>
                <a:gd name="T68" fmla="*/ 3 w 58"/>
                <a:gd name="T69" fmla="*/ 41 h 60"/>
                <a:gd name="T70" fmla="*/ 1 w 58"/>
                <a:gd name="T71" fmla="*/ 35 h 60"/>
                <a:gd name="T72" fmla="*/ 0 w 58"/>
                <a:gd name="T73" fmla="*/ 30 h 60"/>
                <a:gd name="T74" fmla="*/ 0 w 58"/>
                <a:gd name="T7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60">
                  <a:moveTo>
                    <a:pt x="0" y="30"/>
                  </a:moveTo>
                  <a:lnTo>
                    <a:pt x="0" y="30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7" y="19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1" y="57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9" name="组合 203"/>
          <p:cNvGrpSpPr/>
          <p:nvPr/>
        </p:nvGrpSpPr>
        <p:grpSpPr>
          <a:xfrm>
            <a:off x="4768849" y="1836057"/>
            <a:ext cx="381000" cy="484187"/>
            <a:chOff x="1493838" y="1541463"/>
            <a:chExt cx="381000" cy="484187"/>
          </a:xfrm>
          <a:solidFill>
            <a:schemeClr val="accent4"/>
          </a:solidFill>
        </p:grpSpPr>
        <p:sp>
          <p:nvSpPr>
            <p:cNvPr id="130" name="Freeform 126"/>
            <p:cNvSpPr>
              <a:spLocks noEditPoints="1"/>
            </p:cNvSpPr>
            <p:nvPr/>
          </p:nvSpPr>
          <p:spPr bwMode="auto">
            <a:xfrm>
              <a:off x="1493838" y="1546225"/>
              <a:ext cx="254000" cy="479425"/>
            </a:xfrm>
            <a:custGeom>
              <a:avLst/>
              <a:gdLst>
                <a:gd name="T0" fmla="*/ 160 w 160"/>
                <a:gd name="T1" fmla="*/ 0 h 302"/>
                <a:gd name="T2" fmla="*/ 160 w 160"/>
                <a:gd name="T3" fmla="*/ 302 h 302"/>
                <a:gd name="T4" fmla="*/ 94 w 160"/>
                <a:gd name="T5" fmla="*/ 302 h 302"/>
                <a:gd name="T6" fmla="*/ 94 w 160"/>
                <a:gd name="T7" fmla="*/ 261 h 302"/>
                <a:gd name="T8" fmla="*/ 136 w 160"/>
                <a:gd name="T9" fmla="*/ 261 h 302"/>
                <a:gd name="T10" fmla="*/ 136 w 160"/>
                <a:gd name="T11" fmla="*/ 116 h 302"/>
                <a:gd name="T12" fmla="*/ 136 w 160"/>
                <a:gd name="T13" fmla="*/ 116 h 302"/>
                <a:gd name="T14" fmla="*/ 94 w 160"/>
                <a:gd name="T15" fmla="*/ 189 h 302"/>
                <a:gd name="T16" fmla="*/ 94 w 160"/>
                <a:gd name="T17" fmla="*/ 124 h 302"/>
                <a:gd name="T18" fmla="*/ 160 w 160"/>
                <a:gd name="T19" fmla="*/ 0 h 302"/>
                <a:gd name="T20" fmla="*/ 94 w 160"/>
                <a:gd name="T21" fmla="*/ 302 h 302"/>
                <a:gd name="T22" fmla="*/ 0 w 160"/>
                <a:gd name="T23" fmla="*/ 302 h 302"/>
                <a:gd name="T24" fmla="*/ 94 w 160"/>
                <a:gd name="T25" fmla="*/ 124 h 302"/>
                <a:gd name="T26" fmla="*/ 94 w 160"/>
                <a:gd name="T27" fmla="*/ 189 h 302"/>
                <a:gd name="T28" fmla="*/ 53 w 160"/>
                <a:gd name="T29" fmla="*/ 261 h 302"/>
                <a:gd name="T30" fmla="*/ 94 w 160"/>
                <a:gd name="T31" fmla="*/ 261 h 302"/>
                <a:gd name="T32" fmla="*/ 94 w 160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302">
                  <a:moveTo>
                    <a:pt x="160" y="0"/>
                  </a:moveTo>
                  <a:lnTo>
                    <a:pt x="160" y="302"/>
                  </a:lnTo>
                  <a:lnTo>
                    <a:pt x="94" y="302"/>
                  </a:lnTo>
                  <a:lnTo>
                    <a:pt x="94" y="261"/>
                  </a:lnTo>
                  <a:lnTo>
                    <a:pt x="136" y="261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94" y="189"/>
                  </a:lnTo>
                  <a:lnTo>
                    <a:pt x="94" y="124"/>
                  </a:lnTo>
                  <a:lnTo>
                    <a:pt x="160" y="0"/>
                  </a:lnTo>
                  <a:close/>
                  <a:moveTo>
                    <a:pt x="94" y="302"/>
                  </a:moveTo>
                  <a:lnTo>
                    <a:pt x="0" y="302"/>
                  </a:lnTo>
                  <a:lnTo>
                    <a:pt x="94" y="124"/>
                  </a:lnTo>
                  <a:lnTo>
                    <a:pt x="94" y="189"/>
                  </a:lnTo>
                  <a:lnTo>
                    <a:pt x="53" y="261"/>
                  </a:lnTo>
                  <a:lnTo>
                    <a:pt x="94" y="261"/>
                  </a:lnTo>
                  <a:lnTo>
                    <a:pt x="94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Rectangle 127"/>
            <p:cNvSpPr>
              <a:spLocks noChangeArrowheads="1"/>
            </p:cNvSpPr>
            <p:nvPr/>
          </p:nvSpPr>
          <p:spPr bwMode="auto">
            <a:xfrm>
              <a:off x="1811338" y="1541463"/>
              <a:ext cx="63500" cy="471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2" name="Freeform 128"/>
          <p:cNvSpPr>
            <a:spLocks noEditPoints="1"/>
          </p:cNvSpPr>
          <p:nvPr/>
        </p:nvSpPr>
        <p:spPr bwMode="auto">
          <a:xfrm>
            <a:off x="6684963" y="4203019"/>
            <a:ext cx="508000" cy="396875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3" name="组合 206"/>
          <p:cNvGrpSpPr/>
          <p:nvPr/>
        </p:nvGrpSpPr>
        <p:grpSpPr>
          <a:xfrm>
            <a:off x="5168899" y="4599894"/>
            <a:ext cx="495300" cy="644527"/>
            <a:chOff x="1893888" y="4305300"/>
            <a:chExt cx="495300" cy="644526"/>
          </a:xfrm>
          <a:solidFill>
            <a:schemeClr val="accent3"/>
          </a:solidFill>
        </p:grpSpPr>
        <p:sp>
          <p:nvSpPr>
            <p:cNvPr id="134" name="Freeform 129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130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131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132"/>
            <p:cNvSpPr/>
            <p:nvPr/>
          </p:nvSpPr>
          <p:spPr bwMode="auto">
            <a:xfrm>
              <a:off x="2139951" y="4786313"/>
              <a:ext cx="136525" cy="163513"/>
            </a:xfrm>
            <a:custGeom>
              <a:avLst/>
              <a:gdLst>
                <a:gd name="T0" fmla="*/ 27 w 86"/>
                <a:gd name="T1" fmla="*/ 6 h 103"/>
                <a:gd name="T2" fmla="*/ 27 w 86"/>
                <a:gd name="T3" fmla="*/ 38 h 103"/>
                <a:gd name="T4" fmla="*/ 27 w 86"/>
                <a:gd name="T5" fmla="*/ 38 h 103"/>
                <a:gd name="T6" fmla="*/ 28 w 86"/>
                <a:gd name="T7" fmla="*/ 41 h 103"/>
                <a:gd name="T8" fmla="*/ 34 w 86"/>
                <a:gd name="T9" fmla="*/ 47 h 103"/>
                <a:gd name="T10" fmla="*/ 42 w 86"/>
                <a:gd name="T11" fmla="*/ 55 h 103"/>
                <a:gd name="T12" fmla="*/ 47 w 86"/>
                <a:gd name="T13" fmla="*/ 57 h 103"/>
                <a:gd name="T14" fmla="*/ 54 w 86"/>
                <a:gd name="T15" fmla="*/ 60 h 103"/>
                <a:gd name="T16" fmla="*/ 54 w 86"/>
                <a:gd name="T17" fmla="*/ 60 h 103"/>
                <a:gd name="T18" fmla="*/ 66 w 86"/>
                <a:gd name="T19" fmla="*/ 65 h 103"/>
                <a:gd name="T20" fmla="*/ 78 w 86"/>
                <a:gd name="T21" fmla="*/ 72 h 103"/>
                <a:gd name="T22" fmla="*/ 82 w 86"/>
                <a:gd name="T23" fmla="*/ 75 h 103"/>
                <a:gd name="T24" fmla="*/ 85 w 86"/>
                <a:gd name="T25" fmla="*/ 79 h 103"/>
                <a:gd name="T26" fmla="*/ 86 w 86"/>
                <a:gd name="T27" fmla="*/ 82 h 103"/>
                <a:gd name="T28" fmla="*/ 86 w 86"/>
                <a:gd name="T29" fmla="*/ 86 h 103"/>
                <a:gd name="T30" fmla="*/ 86 w 86"/>
                <a:gd name="T31" fmla="*/ 86 h 103"/>
                <a:gd name="T32" fmla="*/ 85 w 86"/>
                <a:gd name="T33" fmla="*/ 90 h 103"/>
                <a:gd name="T34" fmla="*/ 81 w 86"/>
                <a:gd name="T35" fmla="*/ 93 h 103"/>
                <a:gd name="T36" fmla="*/ 76 w 86"/>
                <a:gd name="T37" fmla="*/ 95 h 103"/>
                <a:gd name="T38" fmla="*/ 66 w 86"/>
                <a:gd name="T39" fmla="*/ 98 h 103"/>
                <a:gd name="T40" fmla="*/ 55 w 86"/>
                <a:gd name="T41" fmla="*/ 101 h 103"/>
                <a:gd name="T42" fmla="*/ 40 w 86"/>
                <a:gd name="T43" fmla="*/ 102 h 103"/>
                <a:gd name="T44" fmla="*/ 21 w 86"/>
                <a:gd name="T45" fmla="*/ 103 h 103"/>
                <a:gd name="T46" fmla="*/ 0 w 86"/>
                <a:gd name="T47" fmla="*/ 103 h 103"/>
                <a:gd name="T48" fmla="*/ 0 w 86"/>
                <a:gd name="T49" fmla="*/ 0 h 103"/>
                <a:gd name="T50" fmla="*/ 27 w 86"/>
                <a:gd name="T51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03">
                  <a:moveTo>
                    <a:pt x="27" y="6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34" y="47"/>
                  </a:lnTo>
                  <a:lnTo>
                    <a:pt x="42" y="55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6" y="65"/>
                  </a:lnTo>
                  <a:lnTo>
                    <a:pt x="78" y="72"/>
                  </a:lnTo>
                  <a:lnTo>
                    <a:pt x="82" y="75"/>
                  </a:lnTo>
                  <a:lnTo>
                    <a:pt x="85" y="79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5" y="90"/>
                  </a:lnTo>
                  <a:lnTo>
                    <a:pt x="81" y="93"/>
                  </a:lnTo>
                  <a:lnTo>
                    <a:pt x="76" y="95"/>
                  </a:lnTo>
                  <a:lnTo>
                    <a:pt x="66" y="98"/>
                  </a:lnTo>
                  <a:lnTo>
                    <a:pt x="55" y="101"/>
                  </a:lnTo>
                  <a:lnTo>
                    <a:pt x="40" y="102"/>
                  </a:lnTo>
                  <a:lnTo>
                    <a:pt x="21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133"/>
            <p:cNvSpPr/>
            <p:nvPr/>
          </p:nvSpPr>
          <p:spPr bwMode="auto">
            <a:xfrm>
              <a:off x="2024063" y="4786313"/>
              <a:ext cx="130175" cy="163513"/>
            </a:xfrm>
            <a:custGeom>
              <a:avLst/>
              <a:gdLst>
                <a:gd name="T0" fmla="*/ 63 w 82"/>
                <a:gd name="T1" fmla="*/ 6 h 103"/>
                <a:gd name="T2" fmla="*/ 63 w 82"/>
                <a:gd name="T3" fmla="*/ 38 h 103"/>
                <a:gd name="T4" fmla="*/ 63 w 82"/>
                <a:gd name="T5" fmla="*/ 38 h 103"/>
                <a:gd name="T6" fmla="*/ 62 w 82"/>
                <a:gd name="T7" fmla="*/ 41 h 103"/>
                <a:gd name="T8" fmla="*/ 58 w 82"/>
                <a:gd name="T9" fmla="*/ 47 h 103"/>
                <a:gd name="T10" fmla="*/ 51 w 82"/>
                <a:gd name="T11" fmla="*/ 55 h 103"/>
                <a:gd name="T12" fmla="*/ 46 w 82"/>
                <a:gd name="T13" fmla="*/ 57 h 103"/>
                <a:gd name="T14" fmla="*/ 39 w 82"/>
                <a:gd name="T15" fmla="*/ 60 h 103"/>
                <a:gd name="T16" fmla="*/ 39 w 82"/>
                <a:gd name="T17" fmla="*/ 60 h 103"/>
                <a:gd name="T18" fmla="*/ 25 w 82"/>
                <a:gd name="T19" fmla="*/ 65 h 103"/>
                <a:gd name="T20" fmla="*/ 12 w 82"/>
                <a:gd name="T21" fmla="*/ 72 h 103"/>
                <a:gd name="T22" fmla="*/ 6 w 82"/>
                <a:gd name="T23" fmla="*/ 75 h 103"/>
                <a:gd name="T24" fmla="*/ 4 w 82"/>
                <a:gd name="T25" fmla="*/ 79 h 103"/>
                <a:gd name="T26" fmla="*/ 1 w 82"/>
                <a:gd name="T27" fmla="*/ 82 h 103"/>
                <a:gd name="T28" fmla="*/ 0 w 82"/>
                <a:gd name="T29" fmla="*/ 86 h 103"/>
                <a:gd name="T30" fmla="*/ 0 w 82"/>
                <a:gd name="T31" fmla="*/ 86 h 103"/>
                <a:gd name="T32" fmla="*/ 2 w 82"/>
                <a:gd name="T33" fmla="*/ 90 h 103"/>
                <a:gd name="T34" fmla="*/ 8 w 82"/>
                <a:gd name="T35" fmla="*/ 93 h 103"/>
                <a:gd name="T36" fmla="*/ 15 w 82"/>
                <a:gd name="T37" fmla="*/ 95 h 103"/>
                <a:gd name="T38" fmla="*/ 24 w 82"/>
                <a:gd name="T39" fmla="*/ 98 h 103"/>
                <a:gd name="T40" fmla="*/ 36 w 82"/>
                <a:gd name="T41" fmla="*/ 101 h 103"/>
                <a:gd name="T42" fmla="*/ 50 w 82"/>
                <a:gd name="T43" fmla="*/ 102 h 103"/>
                <a:gd name="T44" fmla="*/ 82 w 82"/>
                <a:gd name="T45" fmla="*/ 103 h 103"/>
                <a:gd name="T46" fmla="*/ 82 w 82"/>
                <a:gd name="T47" fmla="*/ 0 h 103"/>
                <a:gd name="T48" fmla="*/ 63 w 82"/>
                <a:gd name="T4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03">
                  <a:moveTo>
                    <a:pt x="63" y="6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2" y="41"/>
                  </a:lnTo>
                  <a:lnTo>
                    <a:pt x="58" y="47"/>
                  </a:lnTo>
                  <a:lnTo>
                    <a:pt x="51" y="55"/>
                  </a:lnTo>
                  <a:lnTo>
                    <a:pt x="46" y="57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25" y="65"/>
                  </a:lnTo>
                  <a:lnTo>
                    <a:pt x="12" y="72"/>
                  </a:lnTo>
                  <a:lnTo>
                    <a:pt x="6" y="75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8" y="93"/>
                  </a:lnTo>
                  <a:lnTo>
                    <a:pt x="15" y="95"/>
                  </a:lnTo>
                  <a:lnTo>
                    <a:pt x="24" y="98"/>
                  </a:lnTo>
                  <a:lnTo>
                    <a:pt x="36" y="101"/>
                  </a:lnTo>
                  <a:lnTo>
                    <a:pt x="50" y="102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6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134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135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136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2" name="组合 198"/>
          <p:cNvGrpSpPr/>
          <p:nvPr/>
        </p:nvGrpSpPr>
        <p:grpSpPr>
          <a:xfrm>
            <a:off x="7121524" y="2109106"/>
            <a:ext cx="323851" cy="576263"/>
            <a:chOff x="3846513" y="1814513"/>
            <a:chExt cx="323850" cy="576262"/>
          </a:xfrm>
          <a:solidFill>
            <a:schemeClr val="accent5"/>
          </a:solidFill>
        </p:grpSpPr>
        <p:sp>
          <p:nvSpPr>
            <p:cNvPr id="143" name="Freeform 137"/>
            <p:cNvSpPr>
              <a:spLocks noEditPoints="1"/>
            </p:cNvSpPr>
            <p:nvPr/>
          </p:nvSpPr>
          <p:spPr bwMode="auto">
            <a:xfrm>
              <a:off x="3846513" y="1814513"/>
              <a:ext cx="323850" cy="323850"/>
            </a:xfrm>
            <a:custGeom>
              <a:avLst/>
              <a:gdLst>
                <a:gd name="T0" fmla="*/ 112 w 204"/>
                <a:gd name="T1" fmla="*/ 0 h 204"/>
                <a:gd name="T2" fmla="*/ 141 w 204"/>
                <a:gd name="T3" fmla="*/ 8 h 204"/>
                <a:gd name="T4" fmla="*/ 165 w 204"/>
                <a:gd name="T5" fmla="*/ 22 h 204"/>
                <a:gd name="T6" fmla="*/ 185 w 204"/>
                <a:gd name="T7" fmla="*/ 42 h 204"/>
                <a:gd name="T8" fmla="*/ 199 w 204"/>
                <a:gd name="T9" fmla="*/ 68 h 204"/>
                <a:gd name="T10" fmla="*/ 204 w 204"/>
                <a:gd name="T11" fmla="*/ 96 h 204"/>
                <a:gd name="T12" fmla="*/ 203 w 204"/>
                <a:gd name="T13" fmla="*/ 118 h 204"/>
                <a:gd name="T14" fmla="*/ 195 w 204"/>
                <a:gd name="T15" fmla="*/ 146 h 204"/>
                <a:gd name="T16" fmla="*/ 179 w 204"/>
                <a:gd name="T17" fmla="*/ 171 h 204"/>
                <a:gd name="T18" fmla="*/ 156 w 204"/>
                <a:gd name="T19" fmla="*/ 190 h 204"/>
                <a:gd name="T20" fmla="*/ 129 w 204"/>
                <a:gd name="T21" fmla="*/ 202 h 204"/>
                <a:gd name="T22" fmla="*/ 108 w 204"/>
                <a:gd name="T23" fmla="*/ 204 h 204"/>
                <a:gd name="T24" fmla="*/ 102 w 204"/>
                <a:gd name="T25" fmla="*/ 185 h 204"/>
                <a:gd name="T26" fmla="*/ 107 w 204"/>
                <a:gd name="T27" fmla="*/ 185 h 204"/>
                <a:gd name="T28" fmla="*/ 131 w 204"/>
                <a:gd name="T29" fmla="*/ 180 h 204"/>
                <a:gd name="T30" fmla="*/ 164 w 204"/>
                <a:gd name="T31" fmla="*/ 158 h 204"/>
                <a:gd name="T32" fmla="*/ 183 w 204"/>
                <a:gd name="T33" fmla="*/ 123 h 204"/>
                <a:gd name="T34" fmla="*/ 185 w 204"/>
                <a:gd name="T35" fmla="*/ 97 h 204"/>
                <a:gd name="T36" fmla="*/ 177 w 204"/>
                <a:gd name="T37" fmla="*/ 66 h 204"/>
                <a:gd name="T38" fmla="*/ 148 w 204"/>
                <a:gd name="T39" fmla="*/ 32 h 204"/>
                <a:gd name="T40" fmla="*/ 102 w 204"/>
                <a:gd name="T41" fmla="*/ 19 h 204"/>
                <a:gd name="T42" fmla="*/ 96 w 204"/>
                <a:gd name="T43" fmla="*/ 0 h 204"/>
                <a:gd name="T44" fmla="*/ 102 w 204"/>
                <a:gd name="T45" fmla="*/ 19 h 204"/>
                <a:gd name="T46" fmla="*/ 89 w 204"/>
                <a:gd name="T47" fmla="*/ 20 h 204"/>
                <a:gd name="T48" fmla="*/ 66 w 204"/>
                <a:gd name="T49" fmla="*/ 27 h 204"/>
                <a:gd name="T50" fmla="*/ 31 w 204"/>
                <a:gd name="T51" fmla="*/ 60 h 204"/>
                <a:gd name="T52" fmla="*/ 20 w 204"/>
                <a:gd name="T53" fmla="*/ 89 h 204"/>
                <a:gd name="T54" fmla="*/ 19 w 204"/>
                <a:gd name="T55" fmla="*/ 107 h 204"/>
                <a:gd name="T56" fmla="*/ 35 w 204"/>
                <a:gd name="T57" fmla="*/ 152 h 204"/>
                <a:gd name="T58" fmla="*/ 70 w 204"/>
                <a:gd name="T59" fmla="*/ 179 h 204"/>
                <a:gd name="T60" fmla="*/ 102 w 204"/>
                <a:gd name="T61" fmla="*/ 204 h 204"/>
                <a:gd name="T62" fmla="*/ 83 w 204"/>
                <a:gd name="T63" fmla="*/ 203 h 204"/>
                <a:gd name="T64" fmla="*/ 55 w 204"/>
                <a:gd name="T65" fmla="*/ 194 h 204"/>
                <a:gd name="T66" fmla="*/ 32 w 204"/>
                <a:gd name="T67" fmla="*/ 176 h 204"/>
                <a:gd name="T68" fmla="*/ 13 w 204"/>
                <a:gd name="T69" fmla="*/ 154 h 204"/>
                <a:gd name="T70" fmla="*/ 3 w 204"/>
                <a:gd name="T71" fmla="*/ 127 h 204"/>
                <a:gd name="T72" fmla="*/ 0 w 204"/>
                <a:gd name="T73" fmla="*/ 108 h 204"/>
                <a:gd name="T74" fmla="*/ 3 w 204"/>
                <a:gd name="T75" fmla="*/ 77 h 204"/>
                <a:gd name="T76" fmla="*/ 15 w 204"/>
                <a:gd name="T77" fmla="*/ 50 h 204"/>
                <a:gd name="T78" fmla="*/ 32 w 204"/>
                <a:gd name="T79" fmla="*/ 27 h 204"/>
                <a:gd name="T80" fmla="*/ 57 w 204"/>
                <a:gd name="T81" fmla="*/ 11 h 204"/>
                <a:gd name="T82" fmla="*/ 87 w 204"/>
                <a:gd name="T83" fmla="*/ 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2" y="0"/>
                  </a:move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41" y="8"/>
                  </a:lnTo>
                  <a:lnTo>
                    <a:pt x="149" y="11"/>
                  </a:lnTo>
                  <a:lnTo>
                    <a:pt x="157" y="16"/>
                  </a:lnTo>
                  <a:lnTo>
                    <a:pt x="165" y="22"/>
                  </a:lnTo>
                  <a:lnTo>
                    <a:pt x="172" y="28"/>
                  </a:lnTo>
                  <a:lnTo>
                    <a:pt x="179" y="35"/>
                  </a:lnTo>
                  <a:lnTo>
                    <a:pt x="185" y="42"/>
                  </a:lnTo>
                  <a:lnTo>
                    <a:pt x="190" y="50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2" y="77"/>
                  </a:lnTo>
                  <a:lnTo>
                    <a:pt x="203" y="87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4" y="107"/>
                  </a:lnTo>
                  <a:lnTo>
                    <a:pt x="203" y="118"/>
                  </a:lnTo>
                  <a:lnTo>
                    <a:pt x="202" y="127"/>
                  </a:lnTo>
                  <a:lnTo>
                    <a:pt x="199" y="137"/>
                  </a:lnTo>
                  <a:lnTo>
                    <a:pt x="195" y="146"/>
                  </a:lnTo>
                  <a:lnTo>
                    <a:pt x="190" y="154"/>
                  </a:lnTo>
                  <a:lnTo>
                    <a:pt x="184" y="162"/>
                  </a:lnTo>
                  <a:lnTo>
                    <a:pt x="179" y="171"/>
                  </a:lnTo>
                  <a:lnTo>
                    <a:pt x="172" y="177"/>
                  </a:lnTo>
                  <a:lnTo>
                    <a:pt x="164" y="184"/>
                  </a:lnTo>
                  <a:lnTo>
                    <a:pt x="156" y="190"/>
                  </a:lnTo>
                  <a:lnTo>
                    <a:pt x="148" y="194"/>
                  </a:lnTo>
                  <a:lnTo>
                    <a:pt x="138" y="198"/>
                  </a:lnTo>
                  <a:lnTo>
                    <a:pt x="129" y="202"/>
                  </a:lnTo>
                  <a:lnTo>
                    <a:pt x="118" y="203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15" y="184"/>
                  </a:lnTo>
                  <a:lnTo>
                    <a:pt x="123" y="183"/>
                  </a:lnTo>
                  <a:lnTo>
                    <a:pt x="131" y="180"/>
                  </a:lnTo>
                  <a:lnTo>
                    <a:pt x="138" y="177"/>
                  </a:lnTo>
                  <a:lnTo>
                    <a:pt x="152" y="169"/>
                  </a:lnTo>
                  <a:lnTo>
                    <a:pt x="164" y="158"/>
                  </a:lnTo>
                  <a:lnTo>
                    <a:pt x="173" y="145"/>
                  </a:lnTo>
                  <a:lnTo>
                    <a:pt x="180" y="130"/>
                  </a:lnTo>
                  <a:lnTo>
                    <a:pt x="183" y="123"/>
                  </a:lnTo>
                  <a:lnTo>
                    <a:pt x="184" y="115"/>
                  </a:lnTo>
                  <a:lnTo>
                    <a:pt x="185" y="10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3" y="81"/>
                  </a:lnTo>
                  <a:lnTo>
                    <a:pt x="177" y="66"/>
                  </a:lnTo>
                  <a:lnTo>
                    <a:pt x="169" y="53"/>
                  </a:lnTo>
                  <a:lnTo>
                    <a:pt x="160" y="42"/>
                  </a:lnTo>
                  <a:lnTo>
                    <a:pt x="148" y="32"/>
                  </a:lnTo>
                  <a:lnTo>
                    <a:pt x="133" y="26"/>
                  </a:lnTo>
                  <a:lnTo>
                    <a:pt x="118" y="20"/>
                  </a:lnTo>
                  <a:lnTo>
                    <a:pt x="102" y="19"/>
                  </a:lnTo>
                  <a:lnTo>
                    <a:pt x="102" y="0"/>
                  </a:lnTo>
                  <a:close/>
                  <a:moveTo>
                    <a:pt x="96" y="0"/>
                  </a:moveTo>
                  <a:lnTo>
                    <a:pt x="96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89" y="20"/>
                  </a:lnTo>
                  <a:lnTo>
                    <a:pt x="81" y="22"/>
                  </a:lnTo>
                  <a:lnTo>
                    <a:pt x="73" y="24"/>
                  </a:lnTo>
                  <a:lnTo>
                    <a:pt x="66" y="27"/>
                  </a:lnTo>
                  <a:lnTo>
                    <a:pt x="51" y="37"/>
                  </a:lnTo>
                  <a:lnTo>
                    <a:pt x="41" y="46"/>
                  </a:lnTo>
                  <a:lnTo>
                    <a:pt x="31" y="60"/>
                  </a:lnTo>
                  <a:lnTo>
                    <a:pt x="24" y="74"/>
                  </a:lnTo>
                  <a:lnTo>
                    <a:pt x="22" y="81"/>
                  </a:lnTo>
                  <a:lnTo>
                    <a:pt x="20" y="89"/>
                  </a:lnTo>
                  <a:lnTo>
                    <a:pt x="19" y="99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2" y="123"/>
                  </a:lnTo>
                  <a:lnTo>
                    <a:pt x="27" y="138"/>
                  </a:lnTo>
                  <a:lnTo>
                    <a:pt x="35" y="152"/>
                  </a:lnTo>
                  <a:lnTo>
                    <a:pt x="45" y="162"/>
                  </a:lnTo>
                  <a:lnTo>
                    <a:pt x="57" y="172"/>
                  </a:lnTo>
                  <a:lnTo>
                    <a:pt x="70" y="179"/>
                  </a:lnTo>
                  <a:lnTo>
                    <a:pt x="87" y="184"/>
                  </a:lnTo>
                  <a:lnTo>
                    <a:pt x="102" y="185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2" y="204"/>
                  </a:lnTo>
                  <a:lnTo>
                    <a:pt x="83" y="203"/>
                  </a:lnTo>
                  <a:lnTo>
                    <a:pt x="73" y="200"/>
                  </a:lnTo>
                  <a:lnTo>
                    <a:pt x="64" y="198"/>
                  </a:lnTo>
                  <a:lnTo>
                    <a:pt x="55" y="194"/>
                  </a:lnTo>
                  <a:lnTo>
                    <a:pt x="47" y="188"/>
                  </a:lnTo>
                  <a:lnTo>
                    <a:pt x="39" y="183"/>
                  </a:lnTo>
                  <a:lnTo>
                    <a:pt x="32" y="176"/>
                  </a:lnTo>
                  <a:lnTo>
                    <a:pt x="26" y="169"/>
                  </a:lnTo>
                  <a:lnTo>
                    <a:pt x="19" y="162"/>
                  </a:lnTo>
                  <a:lnTo>
                    <a:pt x="13" y="154"/>
                  </a:lnTo>
                  <a:lnTo>
                    <a:pt x="9" y="146"/>
                  </a:lnTo>
                  <a:lnTo>
                    <a:pt x="5" y="137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9" y="58"/>
                  </a:lnTo>
                  <a:lnTo>
                    <a:pt x="15" y="50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2" y="27"/>
                  </a:lnTo>
                  <a:lnTo>
                    <a:pt x="41" y="20"/>
                  </a:lnTo>
                  <a:lnTo>
                    <a:pt x="49" y="15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6" y="3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138"/>
            <p:cNvSpPr/>
            <p:nvPr/>
          </p:nvSpPr>
          <p:spPr bwMode="auto">
            <a:xfrm>
              <a:off x="3994151" y="2119313"/>
              <a:ext cx="52388" cy="161925"/>
            </a:xfrm>
            <a:custGeom>
              <a:avLst/>
              <a:gdLst>
                <a:gd name="T0" fmla="*/ 6 w 33"/>
                <a:gd name="T1" fmla="*/ 102 h 102"/>
                <a:gd name="T2" fmla="*/ 33 w 33"/>
                <a:gd name="T3" fmla="*/ 100 h 102"/>
                <a:gd name="T4" fmla="*/ 27 w 33"/>
                <a:gd name="T5" fmla="*/ 0 h 102"/>
                <a:gd name="T6" fmla="*/ 0 w 33"/>
                <a:gd name="T7" fmla="*/ 2 h 102"/>
                <a:gd name="T8" fmla="*/ 6 w 3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2">
                  <a:moveTo>
                    <a:pt x="6" y="102"/>
                  </a:moveTo>
                  <a:lnTo>
                    <a:pt x="33" y="10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139"/>
            <p:cNvSpPr/>
            <p:nvPr/>
          </p:nvSpPr>
          <p:spPr bwMode="auto">
            <a:xfrm>
              <a:off x="3986213" y="2171700"/>
              <a:ext cx="77788" cy="219075"/>
            </a:xfrm>
            <a:custGeom>
              <a:avLst/>
              <a:gdLst>
                <a:gd name="T0" fmla="*/ 5 w 49"/>
                <a:gd name="T1" fmla="*/ 116 h 138"/>
                <a:gd name="T2" fmla="*/ 5 w 49"/>
                <a:gd name="T3" fmla="*/ 116 h 138"/>
                <a:gd name="T4" fmla="*/ 5 w 49"/>
                <a:gd name="T5" fmla="*/ 122 h 138"/>
                <a:gd name="T6" fmla="*/ 7 w 49"/>
                <a:gd name="T7" fmla="*/ 126 h 138"/>
                <a:gd name="T8" fmla="*/ 9 w 49"/>
                <a:gd name="T9" fmla="*/ 128 h 138"/>
                <a:gd name="T10" fmla="*/ 12 w 49"/>
                <a:gd name="T11" fmla="*/ 132 h 138"/>
                <a:gd name="T12" fmla="*/ 16 w 49"/>
                <a:gd name="T13" fmla="*/ 134 h 138"/>
                <a:gd name="T14" fmla="*/ 19 w 49"/>
                <a:gd name="T15" fmla="*/ 136 h 138"/>
                <a:gd name="T16" fmla="*/ 23 w 49"/>
                <a:gd name="T17" fmla="*/ 138 h 138"/>
                <a:gd name="T18" fmla="*/ 28 w 49"/>
                <a:gd name="T19" fmla="*/ 138 h 138"/>
                <a:gd name="T20" fmla="*/ 28 w 49"/>
                <a:gd name="T21" fmla="*/ 138 h 138"/>
                <a:gd name="T22" fmla="*/ 32 w 49"/>
                <a:gd name="T23" fmla="*/ 136 h 138"/>
                <a:gd name="T24" fmla="*/ 37 w 49"/>
                <a:gd name="T25" fmla="*/ 135 h 138"/>
                <a:gd name="T26" fmla="*/ 41 w 49"/>
                <a:gd name="T27" fmla="*/ 132 h 138"/>
                <a:gd name="T28" fmla="*/ 43 w 49"/>
                <a:gd name="T29" fmla="*/ 130 h 138"/>
                <a:gd name="T30" fmla="*/ 46 w 49"/>
                <a:gd name="T31" fmla="*/ 127 h 138"/>
                <a:gd name="T32" fmla="*/ 47 w 49"/>
                <a:gd name="T33" fmla="*/ 123 h 138"/>
                <a:gd name="T34" fmla="*/ 49 w 49"/>
                <a:gd name="T35" fmla="*/ 119 h 138"/>
                <a:gd name="T36" fmla="*/ 49 w 49"/>
                <a:gd name="T37" fmla="*/ 115 h 138"/>
                <a:gd name="T38" fmla="*/ 43 w 49"/>
                <a:gd name="T39" fmla="*/ 20 h 138"/>
                <a:gd name="T40" fmla="*/ 43 w 49"/>
                <a:gd name="T41" fmla="*/ 20 h 138"/>
                <a:gd name="T42" fmla="*/ 43 w 49"/>
                <a:gd name="T43" fmla="*/ 16 h 138"/>
                <a:gd name="T44" fmla="*/ 42 w 49"/>
                <a:gd name="T45" fmla="*/ 12 h 138"/>
                <a:gd name="T46" fmla="*/ 39 w 49"/>
                <a:gd name="T47" fmla="*/ 8 h 138"/>
                <a:gd name="T48" fmla="*/ 37 w 49"/>
                <a:gd name="T49" fmla="*/ 5 h 138"/>
                <a:gd name="T50" fmla="*/ 34 w 49"/>
                <a:gd name="T51" fmla="*/ 2 h 138"/>
                <a:gd name="T52" fmla="*/ 30 w 49"/>
                <a:gd name="T53" fmla="*/ 1 h 138"/>
                <a:gd name="T54" fmla="*/ 26 w 49"/>
                <a:gd name="T55" fmla="*/ 0 h 138"/>
                <a:gd name="T56" fmla="*/ 20 w 49"/>
                <a:gd name="T57" fmla="*/ 0 h 138"/>
                <a:gd name="T58" fmla="*/ 20 w 49"/>
                <a:gd name="T59" fmla="*/ 0 h 138"/>
                <a:gd name="T60" fmla="*/ 16 w 49"/>
                <a:gd name="T61" fmla="*/ 0 h 138"/>
                <a:gd name="T62" fmla="*/ 12 w 49"/>
                <a:gd name="T63" fmla="*/ 1 h 138"/>
                <a:gd name="T64" fmla="*/ 8 w 49"/>
                <a:gd name="T65" fmla="*/ 4 h 138"/>
                <a:gd name="T66" fmla="*/ 5 w 49"/>
                <a:gd name="T67" fmla="*/ 6 h 138"/>
                <a:gd name="T68" fmla="*/ 3 w 49"/>
                <a:gd name="T69" fmla="*/ 11 h 138"/>
                <a:gd name="T70" fmla="*/ 1 w 49"/>
                <a:gd name="T71" fmla="*/ 15 h 138"/>
                <a:gd name="T72" fmla="*/ 0 w 49"/>
                <a:gd name="T73" fmla="*/ 19 h 138"/>
                <a:gd name="T74" fmla="*/ 0 w 49"/>
                <a:gd name="T75" fmla="*/ 23 h 138"/>
                <a:gd name="T76" fmla="*/ 5 w 49"/>
                <a:gd name="T77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138">
                  <a:moveTo>
                    <a:pt x="5" y="116"/>
                  </a:moveTo>
                  <a:lnTo>
                    <a:pt x="5" y="116"/>
                  </a:lnTo>
                  <a:lnTo>
                    <a:pt x="5" y="122"/>
                  </a:lnTo>
                  <a:lnTo>
                    <a:pt x="7" y="126"/>
                  </a:lnTo>
                  <a:lnTo>
                    <a:pt x="9" y="128"/>
                  </a:lnTo>
                  <a:lnTo>
                    <a:pt x="12" y="132"/>
                  </a:lnTo>
                  <a:lnTo>
                    <a:pt x="16" y="134"/>
                  </a:lnTo>
                  <a:lnTo>
                    <a:pt x="19" y="136"/>
                  </a:lnTo>
                  <a:lnTo>
                    <a:pt x="23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2" y="136"/>
                  </a:lnTo>
                  <a:lnTo>
                    <a:pt x="37" y="135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7" y="123"/>
                  </a:lnTo>
                  <a:lnTo>
                    <a:pt x="49" y="119"/>
                  </a:lnTo>
                  <a:lnTo>
                    <a:pt x="49" y="11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6" name="Freeform 140"/>
          <p:cNvSpPr/>
          <p:nvPr/>
        </p:nvSpPr>
        <p:spPr bwMode="auto">
          <a:xfrm>
            <a:off x="5840412" y="1453468"/>
            <a:ext cx="515939" cy="420688"/>
          </a:xfrm>
          <a:custGeom>
            <a:avLst/>
            <a:gdLst>
              <a:gd name="T0" fmla="*/ 166 w 325"/>
              <a:gd name="T1" fmla="*/ 265 h 265"/>
              <a:gd name="T2" fmla="*/ 166 w 325"/>
              <a:gd name="T3" fmla="*/ 265 h 265"/>
              <a:gd name="T4" fmla="*/ 169 w 325"/>
              <a:gd name="T5" fmla="*/ 263 h 265"/>
              <a:gd name="T6" fmla="*/ 177 w 325"/>
              <a:gd name="T7" fmla="*/ 257 h 265"/>
              <a:gd name="T8" fmla="*/ 189 w 325"/>
              <a:gd name="T9" fmla="*/ 250 h 265"/>
              <a:gd name="T10" fmla="*/ 198 w 325"/>
              <a:gd name="T11" fmla="*/ 246 h 265"/>
              <a:gd name="T12" fmla="*/ 207 w 325"/>
              <a:gd name="T13" fmla="*/ 244 h 265"/>
              <a:gd name="T14" fmla="*/ 218 w 325"/>
              <a:gd name="T15" fmla="*/ 241 h 265"/>
              <a:gd name="T16" fmla="*/ 230 w 325"/>
              <a:gd name="T17" fmla="*/ 240 h 265"/>
              <a:gd name="T18" fmla="*/ 242 w 325"/>
              <a:gd name="T19" fmla="*/ 240 h 265"/>
              <a:gd name="T20" fmla="*/ 257 w 325"/>
              <a:gd name="T21" fmla="*/ 241 h 265"/>
              <a:gd name="T22" fmla="*/ 272 w 325"/>
              <a:gd name="T23" fmla="*/ 242 h 265"/>
              <a:gd name="T24" fmla="*/ 288 w 325"/>
              <a:gd name="T25" fmla="*/ 248 h 265"/>
              <a:gd name="T26" fmla="*/ 306 w 325"/>
              <a:gd name="T27" fmla="*/ 255 h 265"/>
              <a:gd name="T28" fmla="*/ 325 w 325"/>
              <a:gd name="T29" fmla="*/ 263 h 265"/>
              <a:gd name="T30" fmla="*/ 325 w 325"/>
              <a:gd name="T31" fmla="*/ 26 h 265"/>
              <a:gd name="T32" fmla="*/ 325 w 325"/>
              <a:gd name="T33" fmla="*/ 26 h 265"/>
              <a:gd name="T34" fmla="*/ 307 w 325"/>
              <a:gd name="T35" fmla="*/ 18 h 265"/>
              <a:gd name="T36" fmla="*/ 288 w 325"/>
              <a:gd name="T37" fmla="*/ 9 h 265"/>
              <a:gd name="T38" fmla="*/ 265 w 325"/>
              <a:gd name="T39" fmla="*/ 4 h 265"/>
              <a:gd name="T40" fmla="*/ 253 w 325"/>
              <a:gd name="T41" fmla="*/ 1 h 265"/>
              <a:gd name="T42" fmla="*/ 240 w 325"/>
              <a:gd name="T43" fmla="*/ 0 h 265"/>
              <a:gd name="T44" fmla="*/ 226 w 325"/>
              <a:gd name="T45" fmla="*/ 0 h 265"/>
              <a:gd name="T46" fmla="*/ 212 w 325"/>
              <a:gd name="T47" fmla="*/ 1 h 265"/>
              <a:gd name="T48" fmla="*/ 199 w 325"/>
              <a:gd name="T49" fmla="*/ 4 h 265"/>
              <a:gd name="T50" fmla="*/ 187 w 325"/>
              <a:gd name="T51" fmla="*/ 8 h 265"/>
              <a:gd name="T52" fmla="*/ 175 w 325"/>
              <a:gd name="T53" fmla="*/ 16 h 265"/>
              <a:gd name="T54" fmla="*/ 162 w 325"/>
              <a:gd name="T55" fmla="*/ 26 h 265"/>
              <a:gd name="T56" fmla="*/ 0 w 325"/>
              <a:gd name="T57" fmla="*/ 26 h 265"/>
              <a:gd name="T58" fmla="*/ 0 w 325"/>
              <a:gd name="T59" fmla="*/ 264 h 265"/>
              <a:gd name="T60" fmla="*/ 166 w 325"/>
              <a:gd name="T6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" name="Freeform 141"/>
          <p:cNvSpPr>
            <a:spLocks noEditPoints="1"/>
          </p:cNvSpPr>
          <p:nvPr/>
        </p:nvSpPr>
        <p:spPr bwMode="auto">
          <a:xfrm>
            <a:off x="5881687" y="4026808"/>
            <a:ext cx="628651" cy="519113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" name="Freeform 142"/>
          <p:cNvSpPr>
            <a:spLocks noEditPoints="1"/>
          </p:cNvSpPr>
          <p:nvPr/>
        </p:nvSpPr>
        <p:spPr bwMode="auto">
          <a:xfrm>
            <a:off x="4589462" y="2985407"/>
            <a:ext cx="808039" cy="941388"/>
          </a:xfrm>
          <a:custGeom>
            <a:avLst/>
            <a:gdLst>
              <a:gd name="T0" fmla="*/ 92 w 509"/>
              <a:gd name="T1" fmla="*/ 126 h 593"/>
              <a:gd name="T2" fmla="*/ 147 w 509"/>
              <a:gd name="T3" fmla="*/ 94 h 593"/>
              <a:gd name="T4" fmla="*/ 137 w 509"/>
              <a:gd name="T5" fmla="*/ 133 h 593"/>
              <a:gd name="T6" fmla="*/ 168 w 509"/>
              <a:gd name="T7" fmla="*/ 120 h 593"/>
              <a:gd name="T8" fmla="*/ 157 w 509"/>
              <a:gd name="T9" fmla="*/ 157 h 593"/>
              <a:gd name="T10" fmla="*/ 189 w 509"/>
              <a:gd name="T11" fmla="*/ 144 h 593"/>
              <a:gd name="T12" fmla="*/ 177 w 509"/>
              <a:gd name="T13" fmla="*/ 183 h 593"/>
              <a:gd name="T14" fmla="*/ 210 w 509"/>
              <a:gd name="T15" fmla="*/ 170 h 593"/>
              <a:gd name="T16" fmla="*/ 174 w 509"/>
              <a:gd name="T17" fmla="*/ 228 h 593"/>
              <a:gd name="T18" fmla="*/ 230 w 509"/>
              <a:gd name="T19" fmla="*/ 195 h 593"/>
              <a:gd name="T20" fmla="*/ 219 w 509"/>
              <a:gd name="T21" fmla="*/ 235 h 593"/>
              <a:gd name="T22" fmla="*/ 252 w 509"/>
              <a:gd name="T23" fmla="*/ 221 h 593"/>
              <a:gd name="T24" fmla="*/ 239 w 509"/>
              <a:gd name="T25" fmla="*/ 259 h 593"/>
              <a:gd name="T26" fmla="*/ 272 w 509"/>
              <a:gd name="T27" fmla="*/ 245 h 593"/>
              <a:gd name="T28" fmla="*/ 261 w 509"/>
              <a:gd name="T29" fmla="*/ 285 h 593"/>
              <a:gd name="T30" fmla="*/ 294 w 509"/>
              <a:gd name="T31" fmla="*/ 271 h 593"/>
              <a:gd name="T32" fmla="*/ 258 w 509"/>
              <a:gd name="T33" fmla="*/ 329 h 593"/>
              <a:gd name="T34" fmla="*/ 314 w 509"/>
              <a:gd name="T35" fmla="*/ 297 h 593"/>
              <a:gd name="T36" fmla="*/ 302 w 509"/>
              <a:gd name="T37" fmla="*/ 336 h 593"/>
              <a:gd name="T38" fmla="*/ 334 w 509"/>
              <a:gd name="T39" fmla="*/ 323 h 593"/>
              <a:gd name="T40" fmla="*/ 323 w 509"/>
              <a:gd name="T41" fmla="*/ 362 h 593"/>
              <a:gd name="T42" fmla="*/ 356 w 509"/>
              <a:gd name="T43" fmla="*/ 347 h 593"/>
              <a:gd name="T44" fmla="*/ 344 w 509"/>
              <a:gd name="T45" fmla="*/ 386 h 593"/>
              <a:gd name="T46" fmla="*/ 376 w 509"/>
              <a:gd name="T47" fmla="*/ 373 h 593"/>
              <a:gd name="T48" fmla="*/ 341 w 509"/>
              <a:gd name="T49" fmla="*/ 431 h 593"/>
              <a:gd name="T50" fmla="*/ 397 w 509"/>
              <a:gd name="T51" fmla="*/ 398 h 593"/>
              <a:gd name="T52" fmla="*/ 386 w 509"/>
              <a:gd name="T53" fmla="*/ 438 h 593"/>
              <a:gd name="T54" fmla="*/ 418 w 509"/>
              <a:gd name="T55" fmla="*/ 424 h 593"/>
              <a:gd name="T56" fmla="*/ 406 w 509"/>
              <a:gd name="T57" fmla="*/ 463 h 593"/>
              <a:gd name="T58" fmla="*/ 438 w 509"/>
              <a:gd name="T59" fmla="*/ 450 h 593"/>
              <a:gd name="T60" fmla="*/ 426 w 509"/>
              <a:gd name="T61" fmla="*/ 488 h 593"/>
              <a:gd name="T62" fmla="*/ 459 w 509"/>
              <a:gd name="T63" fmla="*/ 474 h 593"/>
              <a:gd name="T64" fmla="*/ 424 w 509"/>
              <a:gd name="T65" fmla="*/ 532 h 593"/>
              <a:gd name="T66" fmla="*/ 480 w 509"/>
              <a:gd name="T67" fmla="*/ 500 h 593"/>
              <a:gd name="T68" fmla="*/ 437 w 509"/>
              <a:gd name="T69" fmla="*/ 593 h 593"/>
              <a:gd name="T70" fmla="*/ 70 w 509"/>
              <a:gd name="T71" fmla="*/ 82 h 593"/>
              <a:gd name="T72" fmla="*/ 77 w 509"/>
              <a:gd name="T73" fmla="*/ 80 h 593"/>
              <a:gd name="T74" fmla="*/ 82 w 509"/>
              <a:gd name="T75" fmla="*/ 78 h 593"/>
              <a:gd name="T76" fmla="*/ 88 w 509"/>
              <a:gd name="T77" fmla="*/ 65 h 593"/>
              <a:gd name="T78" fmla="*/ 84 w 509"/>
              <a:gd name="T79" fmla="*/ 52 h 593"/>
              <a:gd name="T80" fmla="*/ 81 w 509"/>
              <a:gd name="T81" fmla="*/ 49 h 593"/>
              <a:gd name="T82" fmla="*/ 74 w 509"/>
              <a:gd name="T83" fmla="*/ 45 h 593"/>
              <a:gd name="T84" fmla="*/ 70 w 509"/>
              <a:gd name="T85" fmla="*/ 2 h 593"/>
              <a:gd name="T86" fmla="*/ 141 w 509"/>
              <a:gd name="T87" fmla="*/ 86 h 593"/>
              <a:gd name="T88" fmla="*/ 0 w 509"/>
              <a:gd name="T89" fmla="*/ 59 h 593"/>
              <a:gd name="T90" fmla="*/ 70 w 509"/>
              <a:gd name="T91" fmla="*/ 45 h 593"/>
              <a:gd name="T92" fmla="*/ 65 w 509"/>
              <a:gd name="T93" fmla="*/ 46 h 593"/>
              <a:gd name="T94" fmla="*/ 59 w 509"/>
              <a:gd name="T95" fmla="*/ 49 h 593"/>
              <a:gd name="T96" fmla="*/ 53 w 509"/>
              <a:gd name="T97" fmla="*/ 61 h 593"/>
              <a:gd name="T98" fmla="*/ 57 w 509"/>
              <a:gd name="T99" fmla="*/ 75 h 593"/>
              <a:gd name="T100" fmla="*/ 57 w 509"/>
              <a:gd name="T101" fmla="*/ 75 h 593"/>
              <a:gd name="T102" fmla="*/ 63 w 509"/>
              <a:gd name="T103" fmla="*/ 79 h 593"/>
              <a:gd name="T104" fmla="*/ 70 w 509"/>
              <a:gd name="T105" fmla="*/ 8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7" y="75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9" name="组合 213"/>
          <p:cNvGrpSpPr/>
          <p:nvPr/>
        </p:nvGrpSpPr>
        <p:grpSpPr>
          <a:xfrm>
            <a:off x="5432425" y="3348944"/>
            <a:ext cx="571500" cy="574675"/>
            <a:chOff x="2157413" y="3054350"/>
            <a:chExt cx="571500" cy="574675"/>
          </a:xfrm>
          <a:solidFill>
            <a:schemeClr val="accent5"/>
          </a:solidFill>
        </p:grpSpPr>
        <p:sp>
          <p:nvSpPr>
            <p:cNvPr id="150" name="Freeform 144"/>
            <p:cNvSpPr>
              <a:spLocks noEditPoints="1"/>
            </p:cNvSpPr>
            <p:nvPr/>
          </p:nvSpPr>
          <p:spPr bwMode="auto">
            <a:xfrm>
              <a:off x="2157413" y="3054350"/>
              <a:ext cx="571500" cy="574675"/>
            </a:xfrm>
            <a:custGeom>
              <a:avLst/>
              <a:gdLst>
                <a:gd name="T0" fmla="*/ 180 w 360"/>
                <a:gd name="T1" fmla="*/ 0 h 362"/>
                <a:gd name="T2" fmla="*/ 232 w 360"/>
                <a:gd name="T3" fmla="*/ 8 h 362"/>
                <a:gd name="T4" fmla="*/ 280 w 360"/>
                <a:gd name="T5" fmla="*/ 31 h 362"/>
                <a:gd name="T6" fmla="*/ 319 w 360"/>
                <a:gd name="T7" fmla="*/ 67 h 362"/>
                <a:gd name="T8" fmla="*/ 346 w 360"/>
                <a:gd name="T9" fmla="*/ 111 h 362"/>
                <a:gd name="T10" fmla="*/ 358 w 360"/>
                <a:gd name="T11" fmla="*/ 163 h 362"/>
                <a:gd name="T12" fmla="*/ 358 w 360"/>
                <a:gd name="T13" fmla="*/ 199 h 362"/>
                <a:gd name="T14" fmla="*/ 346 w 360"/>
                <a:gd name="T15" fmla="*/ 251 h 362"/>
                <a:gd name="T16" fmla="*/ 319 w 360"/>
                <a:gd name="T17" fmla="*/ 295 h 362"/>
                <a:gd name="T18" fmla="*/ 280 w 360"/>
                <a:gd name="T19" fmla="*/ 331 h 362"/>
                <a:gd name="T20" fmla="*/ 232 w 360"/>
                <a:gd name="T21" fmla="*/ 354 h 362"/>
                <a:gd name="T22" fmla="*/ 180 w 360"/>
                <a:gd name="T23" fmla="*/ 362 h 362"/>
                <a:gd name="T24" fmla="*/ 180 w 360"/>
                <a:gd name="T25" fmla="*/ 314 h 362"/>
                <a:gd name="T26" fmla="*/ 193 w 360"/>
                <a:gd name="T27" fmla="*/ 318 h 362"/>
                <a:gd name="T28" fmla="*/ 201 w 360"/>
                <a:gd name="T29" fmla="*/ 329 h 362"/>
                <a:gd name="T30" fmla="*/ 237 w 360"/>
                <a:gd name="T31" fmla="*/ 320 h 362"/>
                <a:gd name="T32" fmla="*/ 268 w 360"/>
                <a:gd name="T33" fmla="*/ 302 h 362"/>
                <a:gd name="T34" fmla="*/ 293 w 360"/>
                <a:gd name="T35" fmla="*/ 278 h 362"/>
                <a:gd name="T36" fmla="*/ 312 w 360"/>
                <a:gd name="T37" fmla="*/ 248 h 362"/>
                <a:gd name="T38" fmla="*/ 325 w 360"/>
                <a:gd name="T39" fmla="*/ 215 h 362"/>
                <a:gd name="T40" fmla="*/ 322 w 360"/>
                <a:gd name="T41" fmla="*/ 199 h 362"/>
                <a:gd name="T42" fmla="*/ 312 w 360"/>
                <a:gd name="T43" fmla="*/ 180 h 362"/>
                <a:gd name="T44" fmla="*/ 316 w 360"/>
                <a:gd name="T45" fmla="*/ 167 h 362"/>
                <a:gd name="T46" fmla="*/ 327 w 360"/>
                <a:gd name="T47" fmla="*/ 159 h 362"/>
                <a:gd name="T48" fmla="*/ 318 w 360"/>
                <a:gd name="T49" fmla="*/ 123 h 362"/>
                <a:gd name="T50" fmla="*/ 300 w 360"/>
                <a:gd name="T51" fmla="*/ 94 h 362"/>
                <a:gd name="T52" fmla="*/ 277 w 360"/>
                <a:gd name="T53" fmla="*/ 67 h 362"/>
                <a:gd name="T54" fmla="*/ 247 w 360"/>
                <a:gd name="T55" fmla="*/ 48 h 362"/>
                <a:gd name="T56" fmla="*/ 214 w 360"/>
                <a:gd name="T57" fmla="*/ 35 h 362"/>
                <a:gd name="T58" fmla="*/ 199 w 360"/>
                <a:gd name="T59" fmla="*/ 39 h 362"/>
                <a:gd name="T60" fmla="*/ 180 w 360"/>
                <a:gd name="T61" fmla="*/ 48 h 362"/>
                <a:gd name="T62" fmla="*/ 180 w 360"/>
                <a:gd name="T63" fmla="*/ 0 h 362"/>
                <a:gd name="T64" fmla="*/ 180 w 360"/>
                <a:gd name="T65" fmla="*/ 48 h 362"/>
                <a:gd name="T66" fmla="*/ 161 w 360"/>
                <a:gd name="T67" fmla="*/ 39 h 362"/>
                <a:gd name="T68" fmla="*/ 146 w 360"/>
                <a:gd name="T69" fmla="*/ 35 h 362"/>
                <a:gd name="T70" fmla="*/ 112 w 360"/>
                <a:gd name="T71" fmla="*/ 48 h 362"/>
                <a:gd name="T72" fmla="*/ 82 w 360"/>
                <a:gd name="T73" fmla="*/ 67 h 362"/>
                <a:gd name="T74" fmla="*/ 59 w 360"/>
                <a:gd name="T75" fmla="*/ 94 h 362"/>
                <a:gd name="T76" fmla="*/ 42 w 360"/>
                <a:gd name="T77" fmla="*/ 123 h 362"/>
                <a:gd name="T78" fmla="*/ 32 w 360"/>
                <a:gd name="T79" fmla="*/ 159 h 362"/>
                <a:gd name="T80" fmla="*/ 43 w 360"/>
                <a:gd name="T81" fmla="*/ 167 h 362"/>
                <a:gd name="T82" fmla="*/ 47 w 360"/>
                <a:gd name="T83" fmla="*/ 180 h 362"/>
                <a:gd name="T84" fmla="*/ 37 w 360"/>
                <a:gd name="T85" fmla="*/ 199 h 362"/>
                <a:gd name="T86" fmla="*/ 33 w 360"/>
                <a:gd name="T87" fmla="*/ 215 h 362"/>
                <a:gd name="T88" fmla="*/ 46 w 360"/>
                <a:gd name="T89" fmla="*/ 248 h 362"/>
                <a:gd name="T90" fmla="*/ 66 w 360"/>
                <a:gd name="T91" fmla="*/ 278 h 362"/>
                <a:gd name="T92" fmla="*/ 92 w 360"/>
                <a:gd name="T93" fmla="*/ 302 h 362"/>
                <a:gd name="T94" fmla="*/ 123 w 360"/>
                <a:gd name="T95" fmla="*/ 320 h 362"/>
                <a:gd name="T96" fmla="*/ 158 w 360"/>
                <a:gd name="T97" fmla="*/ 329 h 362"/>
                <a:gd name="T98" fmla="*/ 161 w 360"/>
                <a:gd name="T99" fmla="*/ 322 h 362"/>
                <a:gd name="T100" fmla="*/ 180 w 360"/>
                <a:gd name="T101" fmla="*/ 314 h 362"/>
                <a:gd name="T102" fmla="*/ 180 w 360"/>
                <a:gd name="T103" fmla="*/ 362 h 362"/>
                <a:gd name="T104" fmla="*/ 126 w 360"/>
                <a:gd name="T105" fmla="*/ 354 h 362"/>
                <a:gd name="T106" fmla="*/ 78 w 360"/>
                <a:gd name="T107" fmla="*/ 331 h 362"/>
                <a:gd name="T108" fmla="*/ 40 w 360"/>
                <a:gd name="T109" fmla="*/ 295 h 362"/>
                <a:gd name="T110" fmla="*/ 13 w 360"/>
                <a:gd name="T111" fmla="*/ 251 h 362"/>
                <a:gd name="T112" fmla="*/ 0 w 360"/>
                <a:gd name="T113" fmla="*/ 199 h 362"/>
                <a:gd name="T114" fmla="*/ 0 w 360"/>
                <a:gd name="T115" fmla="*/ 163 h 362"/>
                <a:gd name="T116" fmla="*/ 13 w 360"/>
                <a:gd name="T117" fmla="*/ 111 h 362"/>
                <a:gd name="T118" fmla="*/ 40 w 360"/>
                <a:gd name="T119" fmla="*/ 67 h 362"/>
                <a:gd name="T120" fmla="*/ 78 w 360"/>
                <a:gd name="T121" fmla="*/ 31 h 362"/>
                <a:gd name="T122" fmla="*/ 126 w 360"/>
                <a:gd name="T123" fmla="*/ 8 h 362"/>
                <a:gd name="T124" fmla="*/ 180 w 360"/>
                <a:gd name="T12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0" h="362">
                  <a:moveTo>
                    <a:pt x="180" y="0"/>
                  </a:moveTo>
                  <a:lnTo>
                    <a:pt x="180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5"/>
                  </a:lnTo>
                  <a:lnTo>
                    <a:pt x="265" y="22"/>
                  </a:lnTo>
                  <a:lnTo>
                    <a:pt x="280" y="31"/>
                  </a:lnTo>
                  <a:lnTo>
                    <a:pt x="295" y="42"/>
                  </a:lnTo>
                  <a:lnTo>
                    <a:pt x="307" y="53"/>
                  </a:lnTo>
                  <a:lnTo>
                    <a:pt x="319" y="67"/>
                  </a:lnTo>
                  <a:lnTo>
                    <a:pt x="329" y="80"/>
                  </a:lnTo>
                  <a:lnTo>
                    <a:pt x="338" y="95"/>
                  </a:lnTo>
                  <a:lnTo>
                    <a:pt x="346" y="111"/>
                  </a:lnTo>
                  <a:lnTo>
                    <a:pt x="352" y="127"/>
                  </a:lnTo>
                  <a:lnTo>
                    <a:pt x="356" y="145"/>
                  </a:lnTo>
                  <a:lnTo>
                    <a:pt x="358" y="163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58" y="199"/>
                  </a:lnTo>
                  <a:lnTo>
                    <a:pt x="356" y="217"/>
                  </a:lnTo>
                  <a:lnTo>
                    <a:pt x="352" y="234"/>
                  </a:lnTo>
                  <a:lnTo>
                    <a:pt x="346" y="251"/>
                  </a:lnTo>
                  <a:lnTo>
                    <a:pt x="338" y="267"/>
                  </a:lnTo>
                  <a:lnTo>
                    <a:pt x="329" y="282"/>
                  </a:lnTo>
                  <a:lnTo>
                    <a:pt x="319" y="295"/>
                  </a:lnTo>
                  <a:lnTo>
                    <a:pt x="307" y="309"/>
                  </a:lnTo>
                  <a:lnTo>
                    <a:pt x="295" y="320"/>
                  </a:lnTo>
                  <a:lnTo>
                    <a:pt x="280" y="331"/>
                  </a:lnTo>
                  <a:lnTo>
                    <a:pt x="265" y="340"/>
                  </a:lnTo>
                  <a:lnTo>
                    <a:pt x="250" y="347"/>
                  </a:lnTo>
                  <a:lnTo>
                    <a:pt x="232" y="354"/>
                  </a:lnTo>
                  <a:lnTo>
                    <a:pt x="216" y="358"/>
                  </a:lnTo>
                  <a:lnTo>
                    <a:pt x="197" y="360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6" y="314"/>
                  </a:lnTo>
                  <a:lnTo>
                    <a:pt x="193" y="318"/>
                  </a:lnTo>
                  <a:lnTo>
                    <a:pt x="199" y="322"/>
                  </a:lnTo>
                  <a:lnTo>
                    <a:pt x="201" y="329"/>
                  </a:lnTo>
                  <a:lnTo>
                    <a:pt x="201" y="329"/>
                  </a:lnTo>
                  <a:lnTo>
                    <a:pt x="214" y="327"/>
                  </a:lnTo>
                  <a:lnTo>
                    <a:pt x="226" y="324"/>
                  </a:lnTo>
                  <a:lnTo>
                    <a:pt x="237" y="320"/>
                  </a:lnTo>
                  <a:lnTo>
                    <a:pt x="247" y="314"/>
                  </a:lnTo>
                  <a:lnTo>
                    <a:pt x="258" y="309"/>
                  </a:lnTo>
                  <a:lnTo>
                    <a:pt x="268" y="302"/>
                  </a:lnTo>
                  <a:lnTo>
                    <a:pt x="277" y="294"/>
                  </a:lnTo>
                  <a:lnTo>
                    <a:pt x="285" y="286"/>
                  </a:lnTo>
                  <a:lnTo>
                    <a:pt x="293" y="278"/>
                  </a:lnTo>
                  <a:lnTo>
                    <a:pt x="300" y="268"/>
                  </a:lnTo>
                  <a:lnTo>
                    <a:pt x="307" y="259"/>
                  </a:lnTo>
                  <a:lnTo>
                    <a:pt x="312" y="248"/>
                  </a:lnTo>
                  <a:lnTo>
                    <a:pt x="318" y="237"/>
                  </a:lnTo>
                  <a:lnTo>
                    <a:pt x="322" y="226"/>
                  </a:lnTo>
                  <a:lnTo>
                    <a:pt x="325" y="215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2" y="199"/>
                  </a:lnTo>
                  <a:lnTo>
                    <a:pt x="316" y="194"/>
                  </a:lnTo>
                  <a:lnTo>
                    <a:pt x="314" y="188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4" y="174"/>
                  </a:lnTo>
                  <a:lnTo>
                    <a:pt x="316" y="167"/>
                  </a:lnTo>
                  <a:lnTo>
                    <a:pt x="322" y="163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5" y="146"/>
                  </a:lnTo>
                  <a:lnTo>
                    <a:pt x="322" y="136"/>
                  </a:lnTo>
                  <a:lnTo>
                    <a:pt x="318" y="123"/>
                  </a:lnTo>
                  <a:lnTo>
                    <a:pt x="312" y="113"/>
                  </a:lnTo>
                  <a:lnTo>
                    <a:pt x="307" y="103"/>
                  </a:lnTo>
                  <a:lnTo>
                    <a:pt x="300" y="94"/>
                  </a:lnTo>
                  <a:lnTo>
                    <a:pt x="293" y="84"/>
                  </a:lnTo>
                  <a:lnTo>
                    <a:pt x="285" y="75"/>
                  </a:lnTo>
                  <a:lnTo>
                    <a:pt x="277" y="67"/>
                  </a:lnTo>
                  <a:lnTo>
                    <a:pt x="268" y="60"/>
                  </a:lnTo>
                  <a:lnTo>
                    <a:pt x="258" y="53"/>
                  </a:lnTo>
                  <a:lnTo>
                    <a:pt x="247" y="48"/>
                  </a:lnTo>
                  <a:lnTo>
                    <a:pt x="237" y="42"/>
                  </a:lnTo>
                  <a:lnTo>
                    <a:pt x="226" y="38"/>
                  </a:lnTo>
                  <a:lnTo>
                    <a:pt x="214" y="35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199" y="39"/>
                  </a:lnTo>
                  <a:lnTo>
                    <a:pt x="193" y="44"/>
                  </a:lnTo>
                  <a:lnTo>
                    <a:pt x="186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0"/>
                  </a:lnTo>
                  <a:close/>
                  <a:moveTo>
                    <a:pt x="180" y="0"/>
                  </a:moveTo>
                  <a:lnTo>
                    <a:pt x="180" y="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3" y="46"/>
                  </a:lnTo>
                  <a:lnTo>
                    <a:pt x="166" y="44"/>
                  </a:lnTo>
                  <a:lnTo>
                    <a:pt x="161" y="39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46" y="35"/>
                  </a:lnTo>
                  <a:lnTo>
                    <a:pt x="134" y="38"/>
                  </a:lnTo>
                  <a:lnTo>
                    <a:pt x="123" y="42"/>
                  </a:lnTo>
                  <a:lnTo>
                    <a:pt x="112" y="48"/>
                  </a:lnTo>
                  <a:lnTo>
                    <a:pt x="101" y="53"/>
                  </a:lnTo>
                  <a:lnTo>
                    <a:pt x="92" y="60"/>
                  </a:lnTo>
                  <a:lnTo>
                    <a:pt x="82" y="67"/>
                  </a:lnTo>
                  <a:lnTo>
                    <a:pt x="74" y="75"/>
                  </a:lnTo>
                  <a:lnTo>
                    <a:pt x="66" y="84"/>
                  </a:lnTo>
                  <a:lnTo>
                    <a:pt x="59" y="94"/>
                  </a:lnTo>
                  <a:lnTo>
                    <a:pt x="52" y="103"/>
                  </a:lnTo>
                  <a:lnTo>
                    <a:pt x="46" y="113"/>
                  </a:lnTo>
                  <a:lnTo>
                    <a:pt x="42" y="123"/>
                  </a:lnTo>
                  <a:lnTo>
                    <a:pt x="37" y="136"/>
                  </a:lnTo>
                  <a:lnTo>
                    <a:pt x="33" y="14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7" y="163"/>
                  </a:lnTo>
                  <a:lnTo>
                    <a:pt x="43" y="167"/>
                  </a:lnTo>
                  <a:lnTo>
                    <a:pt x="46" y="174"/>
                  </a:lnTo>
                  <a:lnTo>
                    <a:pt x="47" y="180"/>
                  </a:lnTo>
                  <a:lnTo>
                    <a:pt x="47" y="180"/>
                  </a:lnTo>
                  <a:lnTo>
                    <a:pt x="46" y="188"/>
                  </a:lnTo>
                  <a:lnTo>
                    <a:pt x="43" y="194"/>
                  </a:lnTo>
                  <a:lnTo>
                    <a:pt x="37" y="199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33" y="215"/>
                  </a:lnTo>
                  <a:lnTo>
                    <a:pt x="37" y="226"/>
                  </a:lnTo>
                  <a:lnTo>
                    <a:pt x="42" y="237"/>
                  </a:lnTo>
                  <a:lnTo>
                    <a:pt x="46" y="248"/>
                  </a:lnTo>
                  <a:lnTo>
                    <a:pt x="52" y="259"/>
                  </a:lnTo>
                  <a:lnTo>
                    <a:pt x="59" y="268"/>
                  </a:lnTo>
                  <a:lnTo>
                    <a:pt x="66" y="278"/>
                  </a:lnTo>
                  <a:lnTo>
                    <a:pt x="74" y="286"/>
                  </a:lnTo>
                  <a:lnTo>
                    <a:pt x="82" y="294"/>
                  </a:lnTo>
                  <a:lnTo>
                    <a:pt x="92" y="302"/>
                  </a:lnTo>
                  <a:lnTo>
                    <a:pt x="101" y="309"/>
                  </a:lnTo>
                  <a:lnTo>
                    <a:pt x="112" y="314"/>
                  </a:lnTo>
                  <a:lnTo>
                    <a:pt x="123" y="320"/>
                  </a:lnTo>
                  <a:lnTo>
                    <a:pt x="134" y="324"/>
                  </a:lnTo>
                  <a:lnTo>
                    <a:pt x="146" y="327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61" y="322"/>
                  </a:lnTo>
                  <a:lnTo>
                    <a:pt x="166" y="318"/>
                  </a:lnTo>
                  <a:lnTo>
                    <a:pt x="173" y="314"/>
                  </a:lnTo>
                  <a:lnTo>
                    <a:pt x="180" y="314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61" y="360"/>
                  </a:lnTo>
                  <a:lnTo>
                    <a:pt x="143" y="358"/>
                  </a:lnTo>
                  <a:lnTo>
                    <a:pt x="126" y="354"/>
                  </a:lnTo>
                  <a:lnTo>
                    <a:pt x="109" y="347"/>
                  </a:lnTo>
                  <a:lnTo>
                    <a:pt x="93" y="340"/>
                  </a:lnTo>
                  <a:lnTo>
                    <a:pt x="78" y="331"/>
                  </a:lnTo>
                  <a:lnTo>
                    <a:pt x="65" y="320"/>
                  </a:lnTo>
                  <a:lnTo>
                    <a:pt x="52" y="309"/>
                  </a:lnTo>
                  <a:lnTo>
                    <a:pt x="40" y="295"/>
                  </a:lnTo>
                  <a:lnTo>
                    <a:pt x="29" y="282"/>
                  </a:lnTo>
                  <a:lnTo>
                    <a:pt x="21" y="267"/>
                  </a:lnTo>
                  <a:lnTo>
                    <a:pt x="13" y="251"/>
                  </a:lnTo>
                  <a:lnTo>
                    <a:pt x="8" y="234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2" y="145"/>
                  </a:lnTo>
                  <a:lnTo>
                    <a:pt x="8" y="127"/>
                  </a:lnTo>
                  <a:lnTo>
                    <a:pt x="13" y="111"/>
                  </a:lnTo>
                  <a:lnTo>
                    <a:pt x="21" y="95"/>
                  </a:lnTo>
                  <a:lnTo>
                    <a:pt x="29" y="80"/>
                  </a:lnTo>
                  <a:lnTo>
                    <a:pt x="40" y="67"/>
                  </a:lnTo>
                  <a:lnTo>
                    <a:pt x="52" y="53"/>
                  </a:lnTo>
                  <a:lnTo>
                    <a:pt x="65" y="42"/>
                  </a:lnTo>
                  <a:lnTo>
                    <a:pt x="78" y="31"/>
                  </a:lnTo>
                  <a:lnTo>
                    <a:pt x="93" y="22"/>
                  </a:lnTo>
                  <a:lnTo>
                    <a:pt x="109" y="15"/>
                  </a:lnTo>
                  <a:lnTo>
                    <a:pt x="126" y="8"/>
                  </a:lnTo>
                  <a:lnTo>
                    <a:pt x="143" y="4"/>
                  </a:lnTo>
                  <a:lnTo>
                    <a:pt x="161" y="2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145"/>
            <p:cNvSpPr/>
            <p:nvPr/>
          </p:nvSpPr>
          <p:spPr bwMode="auto">
            <a:xfrm>
              <a:off x="2336801" y="3235325"/>
              <a:ext cx="285750" cy="150813"/>
            </a:xfrm>
            <a:custGeom>
              <a:avLst/>
              <a:gdLst>
                <a:gd name="T0" fmla="*/ 13 w 180"/>
                <a:gd name="T1" fmla="*/ 0 h 95"/>
                <a:gd name="T2" fmla="*/ 54 w 180"/>
                <a:gd name="T3" fmla="*/ 42 h 95"/>
                <a:gd name="T4" fmla="*/ 54 w 180"/>
                <a:gd name="T5" fmla="*/ 42 h 95"/>
                <a:gd name="T6" fmla="*/ 60 w 180"/>
                <a:gd name="T7" fmla="*/ 39 h 95"/>
                <a:gd name="T8" fmla="*/ 67 w 180"/>
                <a:gd name="T9" fmla="*/ 39 h 95"/>
                <a:gd name="T10" fmla="*/ 67 w 180"/>
                <a:gd name="T11" fmla="*/ 39 h 95"/>
                <a:gd name="T12" fmla="*/ 75 w 180"/>
                <a:gd name="T13" fmla="*/ 41 h 95"/>
                <a:gd name="T14" fmla="*/ 83 w 180"/>
                <a:gd name="T15" fmla="*/ 45 h 95"/>
                <a:gd name="T16" fmla="*/ 88 w 180"/>
                <a:gd name="T17" fmla="*/ 50 h 95"/>
                <a:gd name="T18" fmla="*/ 92 w 180"/>
                <a:gd name="T19" fmla="*/ 58 h 95"/>
                <a:gd name="T20" fmla="*/ 180 w 180"/>
                <a:gd name="T21" fmla="*/ 58 h 95"/>
                <a:gd name="T22" fmla="*/ 180 w 180"/>
                <a:gd name="T23" fmla="*/ 76 h 95"/>
                <a:gd name="T24" fmla="*/ 92 w 180"/>
                <a:gd name="T25" fmla="*/ 76 h 95"/>
                <a:gd name="T26" fmla="*/ 92 w 180"/>
                <a:gd name="T27" fmla="*/ 76 h 95"/>
                <a:gd name="T28" fmla="*/ 88 w 180"/>
                <a:gd name="T29" fmla="*/ 84 h 95"/>
                <a:gd name="T30" fmla="*/ 83 w 180"/>
                <a:gd name="T31" fmla="*/ 89 h 95"/>
                <a:gd name="T32" fmla="*/ 75 w 180"/>
                <a:gd name="T33" fmla="*/ 93 h 95"/>
                <a:gd name="T34" fmla="*/ 67 w 180"/>
                <a:gd name="T35" fmla="*/ 95 h 95"/>
                <a:gd name="T36" fmla="*/ 67 w 180"/>
                <a:gd name="T37" fmla="*/ 95 h 95"/>
                <a:gd name="T38" fmla="*/ 61 w 180"/>
                <a:gd name="T39" fmla="*/ 95 h 95"/>
                <a:gd name="T40" fmla="*/ 56 w 180"/>
                <a:gd name="T41" fmla="*/ 92 h 95"/>
                <a:gd name="T42" fmla="*/ 50 w 180"/>
                <a:gd name="T43" fmla="*/ 91 h 95"/>
                <a:gd name="T44" fmla="*/ 46 w 180"/>
                <a:gd name="T45" fmla="*/ 87 h 95"/>
                <a:gd name="T46" fmla="*/ 44 w 180"/>
                <a:gd name="T47" fmla="*/ 83 h 95"/>
                <a:gd name="T48" fmla="*/ 41 w 180"/>
                <a:gd name="T49" fmla="*/ 77 h 95"/>
                <a:gd name="T50" fmla="*/ 40 w 180"/>
                <a:gd name="T51" fmla="*/ 73 h 95"/>
                <a:gd name="T52" fmla="*/ 38 w 180"/>
                <a:gd name="T53" fmla="*/ 66 h 95"/>
                <a:gd name="T54" fmla="*/ 38 w 180"/>
                <a:gd name="T55" fmla="*/ 66 h 95"/>
                <a:gd name="T56" fmla="*/ 40 w 180"/>
                <a:gd name="T57" fmla="*/ 61 h 95"/>
                <a:gd name="T58" fmla="*/ 41 w 180"/>
                <a:gd name="T59" fmla="*/ 54 h 95"/>
                <a:gd name="T60" fmla="*/ 0 w 180"/>
                <a:gd name="T61" fmla="*/ 13 h 95"/>
                <a:gd name="T62" fmla="*/ 13 w 180"/>
                <a:gd name="T6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95">
                  <a:moveTo>
                    <a:pt x="13" y="0"/>
                  </a:moveTo>
                  <a:lnTo>
                    <a:pt x="54" y="42"/>
                  </a:lnTo>
                  <a:lnTo>
                    <a:pt x="54" y="42"/>
                  </a:lnTo>
                  <a:lnTo>
                    <a:pt x="60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75" y="41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92" y="58"/>
                  </a:lnTo>
                  <a:lnTo>
                    <a:pt x="180" y="58"/>
                  </a:lnTo>
                  <a:lnTo>
                    <a:pt x="180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84"/>
                  </a:lnTo>
                  <a:lnTo>
                    <a:pt x="83" y="89"/>
                  </a:lnTo>
                  <a:lnTo>
                    <a:pt x="75" y="93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0" y="91"/>
                  </a:lnTo>
                  <a:lnTo>
                    <a:pt x="46" y="87"/>
                  </a:lnTo>
                  <a:lnTo>
                    <a:pt x="44" y="83"/>
                  </a:lnTo>
                  <a:lnTo>
                    <a:pt x="41" y="77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1"/>
                  </a:lnTo>
                  <a:lnTo>
                    <a:pt x="41" y="54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" name="组合 211"/>
          <p:cNvGrpSpPr/>
          <p:nvPr/>
        </p:nvGrpSpPr>
        <p:grpSpPr>
          <a:xfrm>
            <a:off x="5326063" y="4087132"/>
            <a:ext cx="447675" cy="422275"/>
            <a:chOff x="2051051" y="3792538"/>
            <a:chExt cx="447675" cy="422275"/>
          </a:xfrm>
          <a:solidFill>
            <a:schemeClr val="accent1"/>
          </a:solidFill>
        </p:grpSpPr>
        <p:sp>
          <p:nvSpPr>
            <p:cNvPr id="153" name="Freeform 146"/>
            <p:cNvSpPr/>
            <p:nvPr/>
          </p:nvSpPr>
          <p:spPr bwMode="auto">
            <a:xfrm>
              <a:off x="2051051" y="3879850"/>
              <a:ext cx="447675" cy="334963"/>
            </a:xfrm>
            <a:custGeom>
              <a:avLst/>
              <a:gdLst>
                <a:gd name="T0" fmla="*/ 86 w 282"/>
                <a:gd name="T1" fmla="*/ 0 h 211"/>
                <a:gd name="T2" fmla="*/ 115 w 282"/>
                <a:gd name="T3" fmla="*/ 6 h 211"/>
                <a:gd name="T4" fmla="*/ 141 w 282"/>
                <a:gd name="T5" fmla="*/ 20 h 211"/>
                <a:gd name="T6" fmla="*/ 153 w 282"/>
                <a:gd name="T7" fmla="*/ 11 h 211"/>
                <a:gd name="T8" fmla="*/ 182 w 282"/>
                <a:gd name="T9" fmla="*/ 1 h 211"/>
                <a:gd name="T10" fmla="*/ 198 w 282"/>
                <a:gd name="T11" fmla="*/ 0 h 211"/>
                <a:gd name="T12" fmla="*/ 214 w 282"/>
                <a:gd name="T13" fmla="*/ 1 h 211"/>
                <a:gd name="T14" fmla="*/ 245 w 282"/>
                <a:gd name="T15" fmla="*/ 14 h 211"/>
                <a:gd name="T16" fmla="*/ 268 w 282"/>
                <a:gd name="T17" fmla="*/ 35 h 211"/>
                <a:gd name="T18" fmla="*/ 278 w 282"/>
                <a:gd name="T19" fmla="*/ 57 h 211"/>
                <a:gd name="T20" fmla="*/ 282 w 282"/>
                <a:gd name="T21" fmla="*/ 73 h 211"/>
                <a:gd name="T22" fmla="*/ 282 w 282"/>
                <a:gd name="T23" fmla="*/ 81 h 211"/>
                <a:gd name="T24" fmla="*/ 281 w 282"/>
                <a:gd name="T25" fmla="*/ 102 h 211"/>
                <a:gd name="T26" fmla="*/ 274 w 282"/>
                <a:gd name="T27" fmla="*/ 123 h 211"/>
                <a:gd name="T28" fmla="*/ 263 w 282"/>
                <a:gd name="T29" fmla="*/ 145 h 211"/>
                <a:gd name="T30" fmla="*/ 248 w 282"/>
                <a:gd name="T31" fmla="*/ 165 h 211"/>
                <a:gd name="T32" fmla="*/ 228 w 282"/>
                <a:gd name="T33" fmla="*/ 184 h 211"/>
                <a:gd name="T34" fmla="*/ 203 w 282"/>
                <a:gd name="T35" fmla="*/ 199 h 211"/>
                <a:gd name="T36" fmla="*/ 172 w 282"/>
                <a:gd name="T37" fmla="*/ 209 h 211"/>
                <a:gd name="T38" fmla="*/ 137 w 282"/>
                <a:gd name="T39" fmla="*/ 211 h 211"/>
                <a:gd name="T40" fmla="*/ 118 w 282"/>
                <a:gd name="T41" fmla="*/ 211 h 211"/>
                <a:gd name="T42" fmla="*/ 86 w 282"/>
                <a:gd name="T43" fmla="*/ 203 h 211"/>
                <a:gd name="T44" fmla="*/ 58 w 282"/>
                <a:gd name="T45" fmla="*/ 191 h 211"/>
                <a:gd name="T46" fmla="*/ 38 w 282"/>
                <a:gd name="T47" fmla="*/ 173 h 211"/>
                <a:gd name="T48" fmla="*/ 22 w 282"/>
                <a:gd name="T49" fmla="*/ 153 h 211"/>
                <a:gd name="T50" fmla="*/ 11 w 282"/>
                <a:gd name="T51" fmla="*/ 133 h 211"/>
                <a:gd name="T52" fmla="*/ 4 w 282"/>
                <a:gd name="T53" fmla="*/ 111 h 211"/>
                <a:gd name="T54" fmla="*/ 0 w 282"/>
                <a:gd name="T55" fmla="*/ 81 h 211"/>
                <a:gd name="T56" fmla="*/ 0 w 282"/>
                <a:gd name="T57" fmla="*/ 73 h 211"/>
                <a:gd name="T58" fmla="*/ 4 w 282"/>
                <a:gd name="T59" fmla="*/ 57 h 211"/>
                <a:gd name="T60" fmla="*/ 15 w 282"/>
                <a:gd name="T61" fmla="*/ 35 h 211"/>
                <a:gd name="T62" fmla="*/ 38 w 282"/>
                <a:gd name="T63" fmla="*/ 14 h 211"/>
                <a:gd name="T64" fmla="*/ 68 w 282"/>
                <a:gd name="T65" fmla="*/ 1 h 211"/>
                <a:gd name="T66" fmla="*/ 86 w 282"/>
                <a:gd name="T6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211">
                  <a:moveTo>
                    <a:pt x="86" y="0"/>
                  </a:moveTo>
                  <a:lnTo>
                    <a:pt x="86" y="0"/>
                  </a:lnTo>
                  <a:lnTo>
                    <a:pt x="100" y="1"/>
                  </a:lnTo>
                  <a:lnTo>
                    <a:pt x="115" y="6"/>
                  </a:lnTo>
                  <a:lnTo>
                    <a:pt x="129" y="11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53" y="11"/>
                  </a:lnTo>
                  <a:lnTo>
                    <a:pt x="167" y="6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30" y="6"/>
                  </a:lnTo>
                  <a:lnTo>
                    <a:pt x="245" y="14"/>
                  </a:lnTo>
                  <a:lnTo>
                    <a:pt x="258" y="23"/>
                  </a:lnTo>
                  <a:lnTo>
                    <a:pt x="268" y="35"/>
                  </a:lnTo>
                  <a:lnTo>
                    <a:pt x="275" y="49"/>
                  </a:lnTo>
                  <a:lnTo>
                    <a:pt x="278" y="57"/>
                  </a:lnTo>
                  <a:lnTo>
                    <a:pt x="281" y="65"/>
                  </a:lnTo>
                  <a:lnTo>
                    <a:pt x="282" y="7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2" y="91"/>
                  </a:lnTo>
                  <a:lnTo>
                    <a:pt x="281" y="102"/>
                  </a:lnTo>
                  <a:lnTo>
                    <a:pt x="278" y="112"/>
                  </a:lnTo>
                  <a:lnTo>
                    <a:pt x="274" y="123"/>
                  </a:lnTo>
                  <a:lnTo>
                    <a:pt x="270" y="134"/>
                  </a:lnTo>
                  <a:lnTo>
                    <a:pt x="263" y="145"/>
                  </a:lnTo>
                  <a:lnTo>
                    <a:pt x="256" y="156"/>
                  </a:lnTo>
                  <a:lnTo>
                    <a:pt x="248" y="165"/>
                  </a:lnTo>
                  <a:lnTo>
                    <a:pt x="239" y="175"/>
                  </a:lnTo>
                  <a:lnTo>
                    <a:pt x="228" y="184"/>
                  </a:lnTo>
                  <a:lnTo>
                    <a:pt x="216" y="192"/>
                  </a:lnTo>
                  <a:lnTo>
                    <a:pt x="203" y="199"/>
                  </a:lnTo>
                  <a:lnTo>
                    <a:pt x="188" y="205"/>
                  </a:lnTo>
                  <a:lnTo>
                    <a:pt x="172" y="209"/>
                  </a:lnTo>
                  <a:lnTo>
                    <a:pt x="156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18" y="211"/>
                  </a:lnTo>
                  <a:lnTo>
                    <a:pt x="100" y="209"/>
                  </a:lnTo>
                  <a:lnTo>
                    <a:pt x="86" y="203"/>
                  </a:lnTo>
                  <a:lnTo>
                    <a:pt x="71" y="198"/>
                  </a:lnTo>
                  <a:lnTo>
                    <a:pt x="58" y="191"/>
                  </a:lnTo>
                  <a:lnTo>
                    <a:pt x="48" y="183"/>
                  </a:lnTo>
                  <a:lnTo>
                    <a:pt x="38" y="173"/>
                  </a:lnTo>
                  <a:lnTo>
                    <a:pt x="29" y="164"/>
                  </a:lnTo>
                  <a:lnTo>
                    <a:pt x="22" y="153"/>
                  </a:lnTo>
                  <a:lnTo>
                    <a:pt x="15" y="144"/>
                  </a:lnTo>
                  <a:lnTo>
                    <a:pt x="11" y="133"/>
                  </a:lnTo>
                  <a:lnTo>
                    <a:pt x="7" y="121"/>
                  </a:lnTo>
                  <a:lnTo>
                    <a:pt x="4" y="111"/>
                  </a:lnTo>
                  <a:lnTo>
                    <a:pt x="2" y="10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49"/>
                  </a:lnTo>
                  <a:lnTo>
                    <a:pt x="15" y="35"/>
                  </a:lnTo>
                  <a:lnTo>
                    <a:pt x="25" y="23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147"/>
            <p:cNvSpPr/>
            <p:nvPr/>
          </p:nvSpPr>
          <p:spPr bwMode="auto">
            <a:xfrm>
              <a:off x="2178051" y="3792538"/>
              <a:ext cx="107950" cy="153988"/>
            </a:xfrm>
            <a:custGeom>
              <a:avLst/>
              <a:gdLst>
                <a:gd name="T0" fmla="*/ 60 w 68"/>
                <a:gd name="T1" fmla="*/ 97 h 97"/>
                <a:gd name="T2" fmla="*/ 60 w 68"/>
                <a:gd name="T3" fmla="*/ 97 h 97"/>
                <a:gd name="T4" fmla="*/ 65 w 68"/>
                <a:gd name="T5" fmla="*/ 85 h 97"/>
                <a:gd name="T6" fmla="*/ 68 w 68"/>
                <a:gd name="T7" fmla="*/ 71 h 97"/>
                <a:gd name="T8" fmla="*/ 68 w 68"/>
                <a:gd name="T9" fmla="*/ 58 h 97"/>
                <a:gd name="T10" fmla="*/ 66 w 68"/>
                <a:gd name="T11" fmla="*/ 46 h 97"/>
                <a:gd name="T12" fmla="*/ 62 w 68"/>
                <a:gd name="T13" fmla="*/ 33 h 97"/>
                <a:gd name="T14" fmla="*/ 56 w 68"/>
                <a:gd name="T15" fmla="*/ 21 h 97"/>
                <a:gd name="T16" fmla="*/ 49 w 68"/>
                <a:gd name="T17" fmla="*/ 10 h 97"/>
                <a:gd name="T18" fmla="*/ 39 w 68"/>
                <a:gd name="T19" fmla="*/ 0 h 97"/>
                <a:gd name="T20" fmla="*/ 0 w 68"/>
                <a:gd name="T21" fmla="*/ 6 h 97"/>
                <a:gd name="T22" fmla="*/ 0 w 68"/>
                <a:gd name="T23" fmla="*/ 6 h 97"/>
                <a:gd name="T24" fmla="*/ 14 w 68"/>
                <a:gd name="T25" fmla="*/ 15 h 97"/>
                <a:gd name="T26" fmla="*/ 24 w 68"/>
                <a:gd name="T27" fmla="*/ 23 h 97"/>
                <a:gd name="T28" fmla="*/ 35 w 68"/>
                <a:gd name="T29" fmla="*/ 32 h 97"/>
                <a:gd name="T30" fmla="*/ 43 w 68"/>
                <a:gd name="T31" fmla="*/ 42 h 97"/>
                <a:gd name="T32" fmla="*/ 50 w 68"/>
                <a:gd name="T33" fmla="*/ 54 h 97"/>
                <a:gd name="T34" fmla="*/ 56 w 68"/>
                <a:gd name="T35" fmla="*/ 66 h 97"/>
                <a:gd name="T36" fmla="*/ 58 w 68"/>
                <a:gd name="T37" fmla="*/ 81 h 97"/>
                <a:gd name="T38" fmla="*/ 60 w 68"/>
                <a:gd name="T39" fmla="*/ 97 h 97"/>
                <a:gd name="T40" fmla="*/ 60 w 68"/>
                <a:gd name="T4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7">
                  <a:moveTo>
                    <a:pt x="60" y="97"/>
                  </a:moveTo>
                  <a:lnTo>
                    <a:pt x="60" y="97"/>
                  </a:lnTo>
                  <a:lnTo>
                    <a:pt x="65" y="85"/>
                  </a:lnTo>
                  <a:lnTo>
                    <a:pt x="68" y="71"/>
                  </a:lnTo>
                  <a:lnTo>
                    <a:pt x="68" y="58"/>
                  </a:lnTo>
                  <a:lnTo>
                    <a:pt x="66" y="46"/>
                  </a:lnTo>
                  <a:lnTo>
                    <a:pt x="62" y="33"/>
                  </a:lnTo>
                  <a:lnTo>
                    <a:pt x="56" y="21"/>
                  </a:lnTo>
                  <a:lnTo>
                    <a:pt x="49" y="10"/>
                  </a:lnTo>
                  <a:lnTo>
                    <a:pt x="3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4" y="15"/>
                  </a:lnTo>
                  <a:lnTo>
                    <a:pt x="24" y="23"/>
                  </a:lnTo>
                  <a:lnTo>
                    <a:pt x="35" y="32"/>
                  </a:lnTo>
                  <a:lnTo>
                    <a:pt x="43" y="4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8" y="81"/>
                  </a:lnTo>
                  <a:lnTo>
                    <a:pt x="60" y="97"/>
                  </a:lnTo>
                  <a:lnTo>
                    <a:pt x="60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5" name="组合 200"/>
          <p:cNvGrpSpPr/>
          <p:nvPr/>
        </p:nvGrpSpPr>
        <p:grpSpPr>
          <a:xfrm>
            <a:off x="6465888" y="1524908"/>
            <a:ext cx="676275" cy="555625"/>
            <a:chOff x="3190876" y="1230313"/>
            <a:chExt cx="676275" cy="555625"/>
          </a:xfrm>
          <a:solidFill>
            <a:schemeClr val="accent3"/>
          </a:solidFill>
        </p:grpSpPr>
        <p:sp>
          <p:nvSpPr>
            <p:cNvPr id="156" name="Freeform 148"/>
            <p:cNvSpPr/>
            <p:nvPr/>
          </p:nvSpPr>
          <p:spPr bwMode="auto">
            <a:xfrm>
              <a:off x="3209926" y="1257300"/>
              <a:ext cx="657225" cy="528638"/>
            </a:xfrm>
            <a:custGeom>
              <a:avLst/>
              <a:gdLst>
                <a:gd name="T0" fmla="*/ 0 w 414"/>
                <a:gd name="T1" fmla="*/ 117 h 333"/>
                <a:gd name="T2" fmla="*/ 10 w 414"/>
                <a:gd name="T3" fmla="*/ 102 h 333"/>
                <a:gd name="T4" fmla="*/ 316 w 414"/>
                <a:gd name="T5" fmla="*/ 306 h 333"/>
                <a:gd name="T6" fmla="*/ 316 w 414"/>
                <a:gd name="T7" fmla="*/ 306 h 333"/>
                <a:gd name="T8" fmla="*/ 325 w 414"/>
                <a:gd name="T9" fmla="*/ 310 h 333"/>
                <a:gd name="T10" fmla="*/ 335 w 414"/>
                <a:gd name="T11" fmla="*/ 313 h 333"/>
                <a:gd name="T12" fmla="*/ 343 w 414"/>
                <a:gd name="T13" fmla="*/ 313 h 333"/>
                <a:gd name="T14" fmla="*/ 352 w 414"/>
                <a:gd name="T15" fmla="*/ 312 h 333"/>
                <a:gd name="T16" fmla="*/ 362 w 414"/>
                <a:gd name="T17" fmla="*/ 309 h 333"/>
                <a:gd name="T18" fmla="*/ 371 w 414"/>
                <a:gd name="T19" fmla="*/ 304 h 333"/>
                <a:gd name="T20" fmla="*/ 378 w 414"/>
                <a:gd name="T21" fmla="*/ 297 h 333"/>
                <a:gd name="T22" fmla="*/ 385 w 414"/>
                <a:gd name="T23" fmla="*/ 289 h 333"/>
                <a:gd name="T24" fmla="*/ 385 w 414"/>
                <a:gd name="T25" fmla="*/ 289 h 333"/>
                <a:gd name="T26" fmla="*/ 390 w 414"/>
                <a:gd name="T27" fmla="*/ 279 h 333"/>
                <a:gd name="T28" fmla="*/ 393 w 414"/>
                <a:gd name="T29" fmla="*/ 270 h 333"/>
                <a:gd name="T30" fmla="*/ 394 w 414"/>
                <a:gd name="T31" fmla="*/ 260 h 333"/>
                <a:gd name="T32" fmla="*/ 394 w 414"/>
                <a:gd name="T33" fmla="*/ 251 h 333"/>
                <a:gd name="T34" fmla="*/ 391 w 414"/>
                <a:gd name="T35" fmla="*/ 241 h 333"/>
                <a:gd name="T36" fmla="*/ 387 w 414"/>
                <a:gd name="T37" fmla="*/ 232 h 333"/>
                <a:gd name="T38" fmla="*/ 382 w 414"/>
                <a:gd name="T39" fmla="*/ 225 h 333"/>
                <a:gd name="T40" fmla="*/ 375 w 414"/>
                <a:gd name="T41" fmla="*/ 218 h 333"/>
                <a:gd name="T42" fmla="*/ 69 w 414"/>
                <a:gd name="T43" fmla="*/ 14 h 333"/>
                <a:gd name="T44" fmla="*/ 79 w 414"/>
                <a:gd name="T45" fmla="*/ 0 h 333"/>
                <a:gd name="T46" fmla="*/ 389 w 414"/>
                <a:gd name="T47" fmla="*/ 207 h 333"/>
                <a:gd name="T48" fmla="*/ 389 w 414"/>
                <a:gd name="T49" fmla="*/ 207 h 333"/>
                <a:gd name="T50" fmla="*/ 398 w 414"/>
                <a:gd name="T51" fmla="*/ 216 h 333"/>
                <a:gd name="T52" fmla="*/ 405 w 414"/>
                <a:gd name="T53" fmla="*/ 225 h 333"/>
                <a:gd name="T54" fmla="*/ 410 w 414"/>
                <a:gd name="T55" fmla="*/ 236 h 333"/>
                <a:gd name="T56" fmla="*/ 414 w 414"/>
                <a:gd name="T57" fmla="*/ 248 h 333"/>
                <a:gd name="T58" fmla="*/ 414 w 414"/>
                <a:gd name="T59" fmla="*/ 262 h 333"/>
                <a:gd name="T60" fmla="*/ 413 w 414"/>
                <a:gd name="T61" fmla="*/ 275 h 333"/>
                <a:gd name="T62" fmla="*/ 409 w 414"/>
                <a:gd name="T63" fmla="*/ 287 h 333"/>
                <a:gd name="T64" fmla="*/ 402 w 414"/>
                <a:gd name="T65" fmla="*/ 300 h 333"/>
                <a:gd name="T66" fmla="*/ 402 w 414"/>
                <a:gd name="T67" fmla="*/ 300 h 333"/>
                <a:gd name="T68" fmla="*/ 393 w 414"/>
                <a:gd name="T69" fmla="*/ 312 h 333"/>
                <a:gd name="T70" fmla="*/ 382 w 414"/>
                <a:gd name="T71" fmla="*/ 320 h 333"/>
                <a:gd name="T72" fmla="*/ 371 w 414"/>
                <a:gd name="T73" fmla="*/ 327 h 333"/>
                <a:gd name="T74" fmla="*/ 359 w 414"/>
                <a:gd name="T75" fmla="*/ 331 h 333"/>
                <a:gd name="T76" fmla="*/ 347 w 414"/>
                <a:gd name="T77" fmla="*/ 333 h 333"/>
                <a:gd name="T78" fmla="*/ 335 w 414"/>
                <a:gd name="T79" fmla="*/ 332 h 333"/>
                <a:gd name="T80" fmla="*/ 322 w 414"/>
                <a:gd name="T81" fmla="*/ 329 h 333"/>
                <a:gd name="T82" fmla="*/ 310 w 414"/>
                <a:gd name="T83" fmla="*/ 323 h 333"/>
                <a:gd name="T84" fmla="*/ 0 w 414"/>
                <a:gd name="T85" fmla="*/ 1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4" h="333">
                  <a:moveTo>
                    <a:pt x="0" y="117"/>
                  </a:moveTo>
                  <a:lnTo>
                    <a:pt x="10" y="102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25" y="310"/>
                  </a:lnTo>
                  <a:lnTo>
                    <a:pt x="335" y="313"/>
                  </a:lnTo>
                  <a:lnTo>
                    <a:pt x="343" y="313"/>
                  </a:lnTo>
                  <a:lnTo>
                    <a:pt x="352" y="312"/>
                  </a:lnTo>
                  <a:lnTo>
                    <a:pt x="362" y="309"/>
                  </a:lnTo>
                  <a:lnTo>
                    <a:pt x="371" y="304"/>
                  </a:lnTo>
                  <a:lnTo>
                    <a:pt x="378" y="297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90" y="279"/>
                  </a:lnTo>
                  <a:lnTo>
                    <a:pt x="393" y="270"/>
                  </a:lnTo>
                  <a:lnTo>
                    <a:pt x="394" y="260"/>
                  </a:lnTo>
                  <a:lnTo>
                    <a:pt x="394" y="251"/>
                  </a:lnTo>
                  <a:lnTo>
                    <a:pt x="391" y="241"/>
                  </a:lnTo>
                  <a:lnTo>
                    <a:pt x="387" y="232"/>
                  </a:lnTo>
                  <a:lnTo>
                    <a:pt x="382" y="225"/>
                  </a:lnTo>
                  <a:lnTo>
                    <a:pt x="375" y="218"/>
                  </a:lnTo>
                  <a:lnTo>
                    <a:pt x="69" y="14"/>
                  </a:lnTo>
                  <a:lnTo>
                    <a:pt x="79" y="0"/>
                  </a:lnTo>
                  <a:lnTo>
                    <a:pt x="389" y="207"/>
                  </a:lnTo>
                  <a:lnTo>
                    <a:pt x="389" y="207"/>
                  </a:lnTo>
                  <a:lnTo>
                    <a:pt x="398" y="216"/>
                  </a:lnTo>
                  <a:lnTo>
                    <a:pt x="405" y="225"/>
                  </a:lnTo>
                  <a:lnTo>
                    <a:pt x="410" y="236"/>
                  </a:lnTo>
                  <a:lnTo>
                    <a:pt x="414" y="248"/>
                  </a:lnTo>
                  <a:lnTo>
                    <a:pt x="414" y="262"/>
                  </a:lnTo>
                  <a:lnTo>
                    <a:pt x="413" y="275"/>
                  </a:lnTo>
                  <a:lnTo>
                    <a:pt x="409" y="287"/>
                  </a:lnTo>
                  <a:lnTo>
                    <a:pt x="402" y="300"/>
                  </a:lnTo>
                  <a:lnTo>
                    <a:pt x="402" y="300"/>
                  </a:lnTo>
                  <a:lnTo>
                    <a:pt x="393" y="312"/>
                  </a:lnTo>
                  <a:lnTo>
                    <a:pt x="382" y="320"/>
                  </a:lnTo>
                  <a:lnTo>
                    <a:pt x="371" y="327"/>
                  </a:lnTo>
                  <a:lnTo>
                    <a:pt x="359" y="331"/>
                  </a:lnTo>
                  <a:lnTo>
                    <a:pt x="347" y="333"/>
                  </a:lnTo>
                  <a:lnTo>
                    <a:pt x="335" y="332"/>
                  </a:lnTo>
                  <a:lnTo>
                    <a:pt x="322" y="329"/>
                  </a:lnTo>
                  <a:lnTo>
                    <a:pt x="310" y="323"/>
                  </a:lnTo>
                  <a:lnTo>
                    <a:pt x="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3190876" y="1230313"/>
              <a:ext cx="176213" cy="246063"/>
            </a:xfrm>
            <a:custGeom>
              <a:avLst/>
              <a:gdLst>
                <a:gd name="T0" fmla="*/ 5 w 111"/>
                <a:gd name="T1" fmla="*/ 154 h 155"/>
                <a:gd name="T2" fmla="*/ 5 w 111"/>
                <a:gd name="T3" fmla="*/ 154 h 155"/>
                <a:gd name="T4" fmla="*/ 9 w 111"/>
                <a:gd name="T5" fmla="*/ 155 h 155"/>
                <a:gd name="T6" fmla="*/ 15 w 111"/>
                <a:gd name="T7" fmla="*/ 155 h 155"/>
                <a:gd name="T8" fmla="*/ 19 w 111"/>
                <a:gd name="T9" fmla="*/ 154 h 155"/>
                <a:gd name="T10" fmla="*/ 23 w 111"/>
                <a:gd name="T11" fmla="*/ 150 h 155"/>
                <a:gd name="T12" fmla="*/ 110 w 111"/>
                <a:gd name="T13" fmla="*/ 20 h 155"/>
                <a:gd name="T14" fmla="*/ 110 w 111"/>
                <a:gd name="T15" fmla="*/ 20 h 155"/>
                <a:gd name="T16" fmla="*/ 111 w 111"/>
                <a:gd name="T17" fmla="*/ 15 h 155"/>
                <a:gd name="T18" fmla="*/ 111 w 111"/>
                <a:gd name="T19" fmla="*/ 11 h 155"/>
                <a:gd name="T20" fmla="*/ 110 w 111"/>
                <a:gd name="T21" fmla="*/ 5 h 155"/>
                <a:gd name="T22" fmla="*/ 106 w 111"/>
                <a:gd name="T23" fmla="*/ 2 h 155"/>
                <a:gd name="T24" fmla="*/ 106 w 111"/>
                <a:gd name="T25" fmla="*/ 2 h 155"/>
                <a:gd name="T26" fmla="*/ 101 w 111"/>
                <a:gd name="T27" fmla="*/ 0 h 155"/>
                <a:gd name="T28" fmla="*/ 96 w 111"/>
                <a:gd name="T29" fmla="*/ 0 h 155"/>
                <a:gd name="T30" fmla="*/ 92 w 111"/>
                <a:gd name="T31" fmla="*/ 2 h 155"/>
                <a:gd name="T32" fmla="*/ 89 w 111"/>
                <a:gd name="T33" fmla="*/ 5 h 155"/>
                <a:gd name="T34" fmla="*/ 1 w 111"/>
                <a:gd name="T35" fmla="*/ 136 h 155"/>
                <a:gd name="T36" fmla="*/ 1 w 111"/>
                <a:gd name="T37" fmla="*/ 136 h 155"/>
                <a:gd name="T38" fmla="*/ 0 w 111"/>
                <a:gd name="T39" fmla="*/ 140 h 155"/>
                <a:gd name="T40" fmla="*/ 0 w 111"/>
                <a:gd name="T41" fmla="*/ 146 h 155"/>
                <a:gd name="T42" fmla="*/ 1 w 111"/>
                <a:gd name="T43" fmla="*/ 150 h 155"/>
                <a:gd name="T44" fmla="*/ 5 w 111"/>
                <a:gd name="T45" fmla="*/ 154 h 155"/>
                <a:gd name="T46" fmla="*/ 5 w 111"/>
                <a:gd name="T4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55">
                  <a:moveTo>
                    <a:pt x="5" y="154"/>
                  </a:moveTo>
                  <a:lnTo>
                    <a:pt x="5" y="154"/>
                  </a:lnTo>
                  <a:lnTo>
                    <a:pt x="9" y="155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3" y="15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89" y="5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5" y="154"/>
                  </a:lnTo>
                  <a:lnTo>
                    <a:pt x="5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150"/>
            <p:cNvSpPr/>
            <p:nvPr/>
          </p:nvSpPr>
          <p:spPr bwMode="auto">
            <a:xfrm>
              <a:off x="3287713" y="1400175"/>
              <a:ext cx="504825" cy="323850"/>
            </a:xfrm>
            <a:custGeom>
              <a:avLst/>
              <a:gdLst>
                <a:gd name="T0" fmla="*/ 0 w 318"/>
                <a:gd name="T1" fmla="*/ 19 h 204"/>
                <a:gd name="T2" fmla="*/ 11 w 318"/>
                <a:gd name="T3" fmla="*/ 0 h 204"/>
                <a:gd name="T4" fmla="*/ 284 w 318"/>
                <a:gd name="T5" fmla="*/ 182 h 204"/>
                <a:gd name="T6" fmla="*/ 284 w 318"/>
                <a:gd name="T7" fmla="*/ 182 h 204"/>
                <a:gd name="T8" fmla="*/ 292 w 318"/>
                <a:gd name="T9" fmla="*/ 186 h 204"/>
                <a:gd name="T10" fmla="*/ 302 w 318"/>
                <a:gd name="T11" fmla="*/ 188 h 204"/>
                <a:gd name="T12" fmla="*/ 310 w 318"/>
                <a:gd name="T13" fmla="*/ 188 h 204"/>
                <a:gd name="T14" fmla="*/ 318 w 318"/>
                <a:gd name="T15" fmla="*/ 185 h 204"/>
                <a:gd name="T16" fmla="*/ 318 w 318"/>
                <a:gd name="T17" fmla="*/ 185 h 204"/>
                <a:gd name="T18" fmla="*/ 317 w 318"/>
                <a:gd name="T19" fmla="*/ 186 h 204"/>
                <a:gd name="T20" fmla="*/ 317 w 318"/>
                <a:gd name="T21" fmla="*/ 186 h 204"/>
                <a:gd name="T22" fmla="*/ 313 w 318"/>
                <a:gd name="T23" fmla="*/ 192 h 204"/>
                <a:gd name="T24" fmla="*/ 307 w 318"/>
                <a:gd name="T25" fmla="*/ 197 h 204"/>
                <a:gd name="T26" fmla="*/ 302 w 318"/>
                <a:gd name="T27" fmla="*/ 200 h 204"/>
                <a:gd name="T28" fmla="*/ 295 w 318"/>
                <a:gd name="T29" fmla="*/ 203 h 204"/>
                <a:gd name="T30" fmla="*/ 288 w 318"/>
                <a:gd name="T31" fmla="*/ 204 h 204"/>
                <a:gd name="T32" fmla="*/ 282 w 318"/>
                <a:gd name="T33" fmla="*/ 203 h 204"/>
                <a:gd name="T34" fmla="*/ 276 w 318"/>
                <a:gd name="T35" fmla="*/ 201 h 204"/>
                <a:gd name="T36" fmla="*/ 269 w 318"/>
                <a:gd name="T37" fmla="*/ 199 h 204"/>
                <a:gd name="T38" fmla="*/ 0 w 318"/>
                <a:gd name="T39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204">
                  <a:moveTo>
                    <a:pt x="0" y="19"/>
                  </a:moveTo>
                  <a:lnTo>
                    <a:pt x="11" y="0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92" y="186"/>
                  </a:lnTo>
                  <a:lnTo>
                    <a:pt x="302" y="188"/>
                  </a:lnTo>
                  <a:lnTo>
                    <a:pt x="310" y="188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7" y="186"/>
                  </a:lnTo>
                  <a:lnTo>
                    <a:pt x="317" y="186"/>
                  </a:lnTo>
                  <a:lnTo>
                    <a:pt x="313" y="192"/>
                  </a:lnTo>
                  <a:lnTo>
                    <a:pt x="307" y="197"/>
                  </a:lnTo>
                  <a:lnTo>
                    <a:pt x="302" y="200"/>
                  </a:lnTo>
                  <a:lnTo>
                    <a:pt x="295" y="203"/>
                  </a:lnTo>
                  <a:lnTo>
                    <a:pt x="288" y="204"/>
                  </a:lnTo>
                  <a:lnTo>
                    <a:pt x="282" y="203"/>
                  </a:lnTo>
                  <a:lnTo>
                    <a:pt x="276" y="201"/>
                  </a:lnTo>
                  <a:lnTo>
                    <a:pt x="269" y="19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9" name="Freeform 151"/>
          <p:cNvSpPr>
            <a:spLocks noEditPoints="1"/>
          </p:cNvSpPr>
          <p:nvPr/>
        </p:nvSpPr>
        <p:spPr bwMode="auto">
          <a:xfrm>
            <a:off x="4827587" y="3926793"/>
            <a:ext cx="381000" cy="660400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0" name="Freeform 152"/>
          <p:cNvSpPr>
            <a:spLocks noEditPoints="1"/>
          </p:cNvSpPr>
          <p:nvPr/>
        </p:nvSpPr>
        <p:spPr bwMode="auto">
          <a:xfrm>
            <a:off x="7199312" y="3063194"/>
            <a:ext cx="547688" cy="595313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1" name="Freeform 153"/>
          <p:cNvSpPr>
            <a:spLocks noEditPoints="1"/>
          </p:cNvSpPr>
          <p:nvPr/>
        </p:nvSpPr>
        <p:spPr bwMode="auto">
          <a:xfrm>
            <a:off x="5203824" y="1518557"/>
            <a:ext cx="515939" cy="504825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2" name="Freeform 154"/>
          <p:cNvSpPr>
            <a:spLocks noEditPoints="1"/>
          </p:cNvSpPr>
          <p:nvPr/>
        </p:nvSpPr>
        <p:spPr bwMode="auto">
          <a:xfrm>
            <a:off x="7016750" y="3671207"/>
            <a:ext cx="488951" cy="512763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3" name="组合 212"/>
          <p:cNvGrpSpPr/>
          <p:nvPr/>
        </p:nvGrpSpPr>
        <p:grpSpPr>
          <a:xfrm>
            <a:off x="4979988" y="2550432"/>
            <a:ext cx="619125" cy="650875"/>
            <a:chOff x="1704976" y="2255838"/>
            <a:chExt cx="619125" cy="650875"/>
          </a:xfrm>
          <a:solidFill>
            <a:schemeClr val="accent1"/>
          </a:solidFill>
        </p:grpSpPr>
        <p:sp>
          <p:nvSpPr>
            <p:cNvPr id="164" name="Rectangle 155"/>
            <p:cNvSpPr>
              <a:spLocks noChangeArrowheads="1"/>
            </p:cNvSpPr>
            <p:nvPr/>
          </p:nvSpPr>
          <p:spPr bwMode="auto">
            <a:xfrm>
              <a:off x="1704976" y="2873375"/>
              <a:ext cx="6191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Rectangle 156"/>
            <p:cNvSpPr>
              <a:spLocks noChangeArrowheads="1"/>
            </p:cNvSpPr>
            <p:nvPr/>
          </p:nvSpPr>
          <p:spPr bwMode="auto">
            <a:xfrm>
              <a:off x="1730376" y="2811463"/>
              <a:ext cx="5683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Rectangle 157"/>
            <p:cNvSpPr>
              <a:spLocks noChangeArrowheads="1"/>
            </p:cNvSpPr>
            <p:nvPr/>
          </p:nvSpPr>
          <p:spPr bwMode="auto">
            <a:xfrm>
              <a:off x="1954213" y="2747963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Rectangle 158"/>
            <p:cNvSpPr>
              <a:spLocks noChangeArrowheads="1"/>
            </p:cNvSpPr>
            <p:nvPr/>
          </p:nvSpPr>
          <p:spPr bwMode="auto">
            <a:xfrm>
              <a:off x="1976438" y="2517775"/>
              <a:ext cx="77788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Rectangle 159"/>
            <p:cNvSpPr>
              <a:spLocks noChangeArrowheads="1"/>
            </p:cNvSpPr>
            <p:nvPr/>
          </p:nvSpPr>
          <p:spPr bwMode="auto">
            <a:xfrm>
              <a:off x="1954213" y="2505075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Rectangle 160"/>
            <p:cNvSpPr>
              <a:spLocks noChangeArrowheads="1"/>
            </p:cNvSpPr>
            <p:nvPr/>
          </p:nvSpPr>
          <p:spPr bwMode="auto">
            <a:xfrm>
              <a:off x="1774826" y="2747963"/>
              <a:ext cx="1190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Rectangle 161"/>
            <p:cNvSpPr>
              <a:spLocks noChangeArrowheads="1"/>
            </p:cNvSpPr>
            <p:nvPr/>
          </p:nvSpPr>
          <p:spPr bwMode="auto">
            <a:xfrm>
              <a:off x="1795463" y="2517775"/>
              <a:ext cx="77788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Rectangle 162"/>
            <p:cNvSpPr>
              <a:spLocks noChangeArrowheads="1"/>
            </p:cNvSpPr>
            <p:nvPr/>
          </p:nvSpPr>
          <p:spPr bwMode="auto">
            <a:xfrm>
              <a:off x="1774826" y="2505075"/>
              <a:ext cx="1190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Rectangle 163"/>
            <p:cNvSpPr>
              <a:spLocks noChangeArrowheads="1"/>
            </p:cNvSpPr>
            <p:nvPr/>
          </p:nvSpPr>
          <p:spPr bwMode="auto">
            <a:xfrm>
              <a:off x="2135188" y="2747963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Rectangle 164"/>
            <p:cNvSpPr>
              <a:spLocks noChangeArrowheads="1"/>
            </p:cNvSpPr>
            <p:nvPr/>
          </p:nvSpPr>
          <p:spPr bwMode="auto">
            <a:xfrm>
              <a:off x="2157413" y="2517775"/>
              <a:ext cx="762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Rectangle 165"/>
            <p:cNvSpPr>
              <a:spLocks noChangeArrowheads="1"/>
            </p:cNvSpPr>
            <p:nvPr/>
          </p:nvSpPr>
          <p:spPr bwMode="auto">
            <a:xfrm>
              <a:off x="2135188" y="2505075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Rectangle 166"/>
            <p:cNvSpPr>
              <a:spLocks noChangeArrowheads="1"/>
            </p:cNvSpPr>
            <p:nvPr/>
          </p:nvSpPr>
          <p:spPr bwMode="auto">
            <a:xfrm>
              <a:off x="1730376" y="2435225"/>
              <a:ext cx="5683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Freeform 167"/>
            <p:cNvSpPr/>
            <p:nvPr/>
          </p:nvSpPr>
          <p:spPr bwMode="auto">
            <a:xfrm>
              <a:off x="1730376" y="2255838"/>
              <a:ext cx="568325" cy="179388"/>
            </a:xfrm>
            <a:custGeom>
              <a:avLst/>
              <a:gdLst>
                <a:gd name="T0" fmla="*/ 179 w 358"/>
                <a:gd name="T1" fmla="*/ 0 h 113"/>
                <a:gd name="T2" fmla="*/ 0 w 358"/>
                <a:gd name="T3" fmla="*/ 113 h 113"/>
                <a:gd name="T4" fmla="*/ 358 w 358"/>
                <a:gd name="T5" fmla="*/ 113 h 113"/>
                <a:gd name="T6" fmla="*/ 179 w 358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113">
                  <a:moveTo>
                    <a:pt x="179" y="0"/>
                  </a:moveTo>
                  <a:lnTo>
                    <a:pt x="0" y="113"/>
                  </a:lnTo>
                  <a:lnTo>
                    <a:pt x="358" y="11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7" name="Freeform 168"/>
          <p:cNvSpPr>
            <a:spLocks noEditPoints="1"/>
          </p:cNvSpPr>
          <p:nvPr/>
        </p:nvSpPr>
        <p:spPr bwMode="auto">
          <a:xfrm>
            <a:off x="6346825" y="2712356"/>
            <a:ext cx="788988" cy="515939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" name="Freeform 169"/>
          <p:cNvSpPr>
            <a:spLocks noEditPoints="1"/>
          </p:cNvSpPr>
          <p:nvPr/>
        </p:nvSpPr>
        <p:spPr bwMode="auto">
          <a:xfrm>
            <a:off x="5210173" y="3280681"/>
            <a:ext cx="185739" cy="320675"/>
          </a:xfrm>
          <a:custGeom>
            <a:avLst/>
            <a:gdLst>
              <a:gd name="T0" fmla="*/ 71 w 117"/>
              <a:gd name="T1" fmla="*/ 170 h 202"/>
              <a:gd name="T2" fmla="*/ 80 w 117"/>
              <a:gd name="T3" fmla="*/ 173 h 202"/>
              <a:gd name="T4" fmla="*/ 85 w 117"/>
              <a:gd name="T5" fmla="*/ 181 h 202"/>
              <a:gd name="T6" fmla="*/ 85 w 117"/>
              <a:gd name="T7" fmla="*/ 188 h 202"/>
              <a:gd name="T8" fmla="*/ 80 w 117"/>
              <a:gd name="T9" fmla="*/ 199 h 202"/>
              <a:gd name="T10" fmla="*/ 75 w 117"/>
              <a:gd name="T11" fmla="*/ 202 h 202"/>
              <a:gd name="T12" fmla="*/ 71 w 117"/>
              <a:gd name="T13" fmla="*/ 170 h 202"/>
              <a:gd name="T14" fmla="*/ 71 w 117"/>
              <a:gd name="T15" fmla="*/ 157 h 202"/>
              <a:gd name="T16" fmla="*/ 71 w 117"/>
              <a:gd name="T17" fmla="*/ 68 h 202"/>
              <a:gd name="T18" fmla="*/ 80 w 117"/>
              <a:gd name="T19" fmla="*/ 77 h 202"/>
              <a:gd name="T20" fmla="*/ 85 w 117"/>
              <a:gd name="T21" fmla="*/ 91 h 202"/>
              <a:gd name="T22" fmla="*/ 92 w 117"/>
              <a:gd name="T23" fmla="*/ 116 h 202"/>
              <a:gd name="T24" fmla="*/ 94 w 117"/>
              <a:gd name="T25" fmla="*/ 120 h 202"/>
              <a:gd name="T26" fmla="*/ 100 w 117"/>
              <a:gd name="T27" fmla="*/ 126 h 202"/>
              <a:gd name="T28" fmla="*/ 110 w 117"/>
              <a:gd name="T29" fmla="*/ 127 h 202"/>
              <a:gd name="T30" fmla="*/ 117 w 117"/>
              <a:gd name="T31" fmla="*/ 145 h 202"/>
              <a:gd name="T32" fmla="*/ 66 w 117"/>
              <a:gd name="T33" fmla="*/ 170 h 202"/>
              <a:gd name="T34" fmla="*/ 71 w 117"/>
              <a:gd name="T35" fmla="*/ 170 h 202"/>
              <a:gd name="T36" fmla="*/ 71 w 117"/>
              <a:gd name="T37" fmla="*/ 202 h 202"/>
              <a:gd name="T38" fmla="*/ 61 w 117"/>
              <a:gd name="T39" fmla="*/ 199 h 202"/>
              <a:gd name="T40" fmla="*/ 56 w 117"/>
              <a:gd name="T41" fmla="*/ 189 h 202"/>
              <a:gd name="T42" fmla="*/ 56 w 117"/>
              <a:gd name="T43" fmla="*/ 184 h 202"/>
              <a:gd name="T44" fmla="*/ 61 w 117"/>
              <a:gd name="T45" fmla="*/ 173 h 202"/>
              <a:gd name="T46" fmla="*/ 66 w 117"/>
              <a:gd name="T47" fmla="*/ 170 h 202"/>
              <a:gd name="T48" fmla="*/ 71 w 117"/>
              <a:gd name="T49" fmla="*/ 68 h 202"/>
              <a:gd name="T50" fmla="*/ 60 w 117"/>
              <a:gd name="T51" fmla="*/ 62 h 202"/>
              <a:gd name="T52" fmla="*/ 47 w 117"/>
              <a:gd name="T53" fmla="*/ 61 h 202"/>
              <a:gd name="T54" fmla="*/ 34 w 117"/>
              <a:gd name="T55" fmla="*/ 8 h 202"/>
              <a:gd name="T56" fmla="*/ 29 w 117"/>
              <a:gd name="T57" fmla="*/ 1 h 202"/>
              <a:gd name="T58" fmla="*/ 19 w 117"/>
              <a:gd name="T59" fmla="*/ 0 h 202"/>
              <a:gd name="T60" fmla="*/ 15 w 117"/>
              <a:gd name="T61" fmla="*/ 1 h 202"/>
              <a:gd name="T62" fmla="*/ 10 w 117"/>
              <a:gd name="T63" fmla="*/ 9 h 202"/>
              <a:gd name="T64" fmla="*/ 24 w 117"/>
              <a:gd name="T65" fmla="*/ 66 h 202"/>
              <a:gd name="T66" fmla="*/ 19 w 117"/>
              <a:gd name="T67" fmla="*/ 70 h 202"/>
              <a:gd name="T68" fmla="*/ 11 w 117"/>
              <a:gd name="T69" fmla="*/ 78 h 202"/>
              <a:gd name="T70" fmla="*/ 6 w 117"/>
              <a:gd name="T71" fmla="*/ 91 h 202"/>
              <a:gd name="T72" fmla="*/ 4 w 117"/>
              <a:gd name="T73" fmla="*/ 104 h 202"/>
              <a:gd name="T74" fmla="*/ 6 w 117"/>
              <a:gd name="T75" fmla="*/ 111 h 202"/>
              <a:gd name="T76" fmla="*/ 12 w 117"/>
              <a:gd name="T77" fmla="*/ 138 h 202"/>
              <a:gd name="T78" fmla="*/ 12 w 117"/>
              <a:gd name="T79" fmla="*/ 142 h 202"/>
              <a:gd name="T80" fmla="*/ 10 w 117"/>
              <a:gd name="T81" fmla="*/ 149 h 202"/>
              <a:gd name="T82" fmla="*/ 3 w 117"/>
              <a:gd name="T83" fmla="*/ 156 h 202"/>
              <a:gd name="T84" fmla="*/ 6 w 117"/>
              <a:gd name="T85" fmla="*/ 175 h 202"/>
              <a:gd name="T86" fmla="*/ 71 w 117"/>
              <a:gd name="T87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85" y="91"/>
                </a:lnTo>
                <a:lnTo>
                  <a:pt x="92" y="116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6" y="111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" name="Freeform 170"/>
          <p:cNvSpPr>
            <a:spLocks noEditPoints="1"/>
          </p:cNvSpPr>
          <p:nvPr/>
        </p:nvSpPr>
        <p:spPr bwMode="auto">
          <a:xfrm>
            <a:off x="6643687" y="2171019"/>
            <a:ext cx="369888" cy="455613"/>
          </a:xfrm>
          <a:custGeom>
            <a:avLst/>
            <a:gdLst>
              <a:gd name="T0" fmla="*/ 164 w 233"/>
              <a:gd name="T1" fmla="*/ 0 h 287"/>
              <a:gd name="T2" fmla="*/ 233 w 233"/>
              <a:gd name="T3" fmla="*/ 248 h 287"/>
              <a:gd name="T4" fmla="*/ 216 w 233"/>
              <a:gd name="T5" fmla="*/ 280 h 287"/>
              <a:gd name="T6" fmla="*/ 164 w 233"/>
              <a:gd name="T7" fmla="*/ 226 h 287"/>
              <a:gd name="T8" fmla="*/ 179 w 233"/>
              <a:gd name="T9" fmla="*/ 218 h 287"/>
              <a:gd name="T10" fmla="*/ 194 w 233"/>
              <a:gd name="T11" fmla="*/ 191 h 287"/>
              <a:gd name="T12" fmla="*/ 194 w 233"/>
              <a:gd name="T13" fmla="*/ 157 h 287"/>
              <a:gd name="T14" fmla="*/ 178 w 233"/>
              <a:gd name="T15" fmla="*/ 148 h 287"/>
              <a:gd name="T16" fmla="*/ 164 w 233"/>
              <a:gd name="T17" fmla="*/ 118 h 287"/>
              <a:gd name="T18" fmla="*/ 167 w 233"/>
              <a:gd name="T19" fmla="*/ 210 h 287"/>
              <a:gd name="T20" fmla="*/ 180 w 233"/>
              <a:gd name="T21" fmla="*/ 175 h 287"/>
              <a:gd name="T22" fmla="*/ 175 w 233"/>
              <a:gd name="T23" fmla="*/ 160 h 287"/>
              <a:gd name="T24" fmla="*/ 164 w 233"/>
              <a:gd name="T25" fmla="*/ 160 h 287"/>
              <a:gd name="T26" fmla="*/ 133 w 233"/>
              <a:gd name="T27" fmla="*/ 14 h 287"/>
              <a:gd name="T28" fmla="*/ 164 w 233"/>
              <a:gd name="T29" fmla="*/ 118 h 287"/>
              <a:gd name="T30" fmla="*/ 136 w 233"/>
              <a:gd name="T31" fmla="*/ 111 h 287"/>
              <a:gd name="T32" fmla="*/ 133 w 233"/>
              <a:gd name="T33" fmla="*/ 287 h 287"/>
              <a:gd name="T34" fmla="*/ 140 w 233"/>
              <a:gd name="T35" fmla="*/ 224 h 287"/>
              <a:gd name="T36" fmla="*/ 164 w 233"/>
              <a:gd name="T37" fmla="*/ 287 h 287"/>
              <a:gd name="T38" fmla="*/ 153 w 233"/>
              <a:gd name="T39" fmla="*/ 201 h 287"/>
              <a:gd name="T40" fmla="*/ 156 w 233"/>
              <a:gd name="T41" fmla="*/ 210 h 287"/>
              <a:gd name="T42" fmla="*/ 164 w 233"/>
              <a:gd name="T43" fmla="*/ 160 h 287"/>
              <a:gd name="T44" fmla="*/ 96 w 233"/>
              <a:gd name="T45" fmla="*/ 0 h 287"/>
              <a:gd name="T46" fmla="*/ 133 w 233"/>
              <a:gd name="T47" fmla="*/ 110 h 287"/>
              <a:gd name="T48" fmla="*/ 103 w 233"/>
              <a:gd name="T49" fmla="*/ 115 h 287"/>
              <a:gd name="T50" fmla="*/ 96 w 233"/>
              <a:gd name="T51" fmla="*/ 287 h 287"/>
              <a:gd name="T52" fmla="*/ 132 w 233"/>
              <a:gd name="T53" fmla="*/ 198 h 287"/>
              <a:gd name="T54" fmla="*/ 133 w 233"/>
              <a:gd name="T55" fmla="*/ 218 h 287"/>
              <a:gd name="T56" fmla="*/ 101 w 233"/>
              <a:gd name="T57" fmla="*/ 169 h 287"/>
              <a:gd name="T58" fmla="*/ 96 w 233"/>
              <a:gd name="T59" fmla="*/ 160 h 287"/>
              <a:gd name="T60" fmla="*/ 96 w 233"/>
              <a:gd name="T61" fmla="*/ 133 h 287"/>
              <a:gd name="T62" fmla="*/ 82 w 233"/>
              <a:gd name="T63" fmla="*/ 14 h 287"/>
              <a:gd name="T64" fmla="*/ 96 w 233"/>
              <a:gd name="T65" fmla="*/ 121 h 287"/>
              <a:gd name="T66" fmla="*/ 82 w 233"/>
              <a:gd name="T67" fmla="*/ 50 h 287"/>
              <a:gd name="T68" fmla="*/ 82 w 233"/>
              <a:gd name="T69" fmla="*/ 164 h 287"/>
              <a:gd name="T70" fmla="*/ 96 w 233"/>
              <a:gd name="T71" fmla="*/ 226 h 287"/>
              <a:gd name="T72" fmla="*/ 90 w 233"/>
              <a:gd name="T73" fmla="*/ 144 h 287"/>
              <a:gd name="T74" fmla="*/ 40 w 233"/>
              <a:gd name="T75" fmla="*/ 0 h 287"/>
              <a:gd name="T76" fmla="*/ 27 w 233"/>
              <a:gd name="T77" fmla="*/ 15 h 287"/>
              <a:gd name="T78" fmla="*/ 17 w 233"/>
              <a:gd name="T79" fmla="*/ 31 h 287"/>
              <a:gd name="T80" fmla="*/ 82 w 233"/>
              <a:gd name="T81" fmla="*/ 50 h 287"/>
              <a:gd name="T82" fmla="*/ 61 w 233"/>
              <a:gd name="T83" fmla="*/ 155 h 287"/>
              <a:gd name="T84" fmla="*/ 38 w 233"/>
              <a:gd name="T85" fmla="*/ 160 h 287"/>
              <a:gd name="T86" fmla="*/ 29 w 233"/>
              <a:gd name="T87" fmla="*/ 174 h 287"/>
              <a:gd name="T88" fmla="*/ 40 w 233"/>
              <a:gd name="T89" fmla="*/ 183 h 287"/>
              <a:gd name="T90" fmla="*/ 46 w 233"/>
              <a:gd name="T91" fmla="*/ 179 h 287"/>
              <a:gd name="T92" fmla="*/ 45 w 233"/>
              <a:gd name="T93" fmla="*/ 172 h 287"/>
              <a:gd name="T94" fmla="*/ 57 w 233"/>
              <a:gd name="T95" fmla="*/ 164 h 287"/>
              <a:gd name="T96" fmla="*/ 48 w 233"/>
              <a:gd name="T97" fmla="*/ 195 h 287"/>
              <a:gd name="T98" fmla="*/ 41 w 233"/>
              <a:gd name="T99" fmla="*/ 233 h 287"/>
              <a:gd name="T100" fmla="*/ 53 w 233"/>
              <a:gd name="T101" fmla="*/ 244 h 287"/>
              <a:gd name="T102" fmla="*/ 60 w 233"/>
              <a:gd name="T103" fmla="*/ 236 h 287"/>
              <a:gd name="T104" fmla="*/ 73 w 233"/>
              <a:gd name="T105" fmla="*/ 179 h 287"/>
              <a:gd name="T106" fmla="*/ 40 w 233"/>
              <a:gd name="T107" fmla="*/ 287 h 287"/>
              <a:gd name="T108" fmla="*/ 13 w 233"/>
              <a:gd name="T109" fmla="*/ 275 h 287"/>
              <a:gd name="T110" fmla="*/ 0 w 233"/>
              <a:gd name="T111" fmla="*/ 39 h 287"/>
              <a:gd name="T112" fmla="*/ 13 w 233"/>
              <a:gd name="T113" fmla="*/ 12 h 287"/>
              <a:gd name="T114" fmla="*/ 40 w 233"/>
              <a:gd name="T115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4" y="226"/>
                </a:lnTo>
                <a:lnTo>
                  <a:pt x="168" y="225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5" y="160"/>
                </a:lnTo>
                <a:lnTo>
                  <a:pt x="172" y="159"/>
                </a:lnTo>
                <a:lnTo>
                  <a:pt x="172" y="159"/>
                </a:lnTo>
                <a:lnTo>
                  <a:pt x="167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3" y="218"/>
                </a:lnTo>
                <a:lnTo>
                  <a:pt x="137" y="222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1"/>
                </a:lnTo>
                <a:lnTo>
                  <a:pt x="153" y="205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33" y="110"/>
                </a:lnTo>
                <a:lnTo>
                  <a:pt x="124" y="109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198"/>
                </a:lnTo>
                <a:lnTo>
                  <a:pt x="132" y="207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1"/>
                </a:lnTo>
                <a:lnTo>
                  <a:pt x="96" y="122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7" y="31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82" y="137"/>
                </a:lnTo>
                <a:lnTo>
                  <a:pt x="69" y="155"/>
                </a:lnTo>
                <a:lnTo>
                  <a:pt x="69" y="155"/>
                </a:lnTo>
                <a:lnTo>
                  <a:pt x="61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8" y="178"/>
                </a:lnTo>
                <a:lnTo>
                  <a:pt x="46" y="174"/>
                </a:lnTo>
                <a:lnTo>
                  <a:pt x="46" y="174"/>
                </a:lnTo>
                <a:lnTo>
                  <a:pt x="45" y="172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64" y="164"/>
                </a:lnTo>
                <a:lnTo>
                  <a:pt x="54" y="182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0" y="236"/>
                </a:lnTo>
                <a:lnTo>
                  <a:pt x="61" y="221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0" name="Freeform 171"/>
          <p:cNvSpPr>
            <a:spLocks noEditPoints="1"/>
          </p:cNvSpPr>
          <p:nvPr/>
        </p:nvSpPr>
        <p:spPr bwMode="auto">
          <a:xfrm>
            <a:off x="5732463" y="2648857"/>
            <a:ext cx="561975" cy="565151"/>
          </a:xfrm>
          <a:custGeom>
            <a:avLst/>
            <a:gdLst>
              <a:gd name="T0" fmla="*/ 337 w 354"/>
              <a:gd name="T1" fmla="*/ 299 h 356"/>
              <a:gd name="T2" fmla="*/ 352 w 354"/>
              <a:gd name="T3" fmla="*/ 91 h 356"/>
              <a:gd name="T4" fmla="*/ 339 w 354"/>
              <a:gd name="T5" fmla="*/ 154 h 356"/>
              <a:gd name="T6" fmla="*/ 333 w 354"/>
              <a:gd name="T7" fmla="*/ 150 h 356"/>
              <a:gd name="T8" fmla="*/ 333 w 354"/>
              <a:gd name="T9" fmla="*/ 206 h 356"/>
              <a:gd name="T10" fmla="*/ 289 w 354"/>
              <a:gd name="T11" fmla="*/ 221 h 356"/>
              <a:gd name="T12" fmla="*/ 306 w 354"/>
              <a:gd name="T13" fmla="*/ 244 h 356"/>
              <a:gd name="T14" fmla="*/ 283 w 354"/>
              <a:gd name="T15" fmla="*/ 267 h 356"/>
              <a:gd name="T16" fmla="*/ 306 w 354"/>
              <a:gd name="T17" fmla="*/ 338 h 356"/>
              <a:gd name="T18" fmla="*/ 283 w 354"/>
              <a:gd name="T19" fmla="*/ 59 h 356"/>
              <a:gd name="T20" fmla="*/ 317 w 354"/>
              <a:gd name="T21" fmla="*/ 59 h 356"/>
              <a:gd name="T22" fmla="*/ 271 w 354"/>
              <a:gd name="T23" fmla="*/ 47 h 356"/>
              <a:gd name="T24" fmla="*/ 263 w 354"/>
              <a:gd name="T25" fmla="*/ 12 h 356"/>
              <a:gd name="T26" fmla="*/ 272 w 354"/>
              <a:gd name="T27" fmla="*/ 223 h 356"/>
              <a:gd name="T28" fmla="*/ 283 w 354"/>
              <a:gd name="T29" fmla="*/ 68 h 356"/>
              <a:gd name="T30" fmla="*/ 272 w 354"/>
              <a:gd name="T31" fmla="*/ 264 h 356"/>
              <a:gd name="T32" fmla="*/ 274 w 354"/>
              <a:gd name="T33" fmla="*/ 356 h 356"/>
              <a:gd name="T34" fmla="*/ 263 w 354"/>
              <a:gd name="T35" fmla="*/ 28 h 356"/>
              <a:gd name="T36" fmla="*/ 259 w 354"/>
              <a:gd name="T37" fmla="*/ 50 h 356"/>
              <a:gd name="T38" fmla="*/ 236 w 354"/>
              <a:gd name="T39" fmla="*/ 50 h 356"/>
              <a:gd name="T40" fmla="*/ 230 w 354"/>
              <a:gd name="T41" fmla="*/ 28 h 356"/>
              <a:gd name="T42" fmla="*/ 263 w 354"/>
              <a:gd name="T43" fmla="*/ 68 h 356"/>
              <a:gd name="T44" fmla="*/ 263 w 354"/>
              <a:gd name="T45" fmla="*/ 231 h 356"/>
              <a:gd name="T46" fmla="*/ 228 w 354"/>
              <a:gd name="T47" fmla="*/ 269 h 356"/>
              <a:gd name="T48" fmla="*/ 228 w 354"/>
              <a:gd name="T49" fmla="*/ 216 h 356"/>
              <a:gd name="T50" fmla="*/ 263 w 354"/>
              <a:gd name="T51" fmla="*/ 348 h 356"/>
              <a:gd name="T52" fmla="*/ 228 w 354"/>
              <a:gd name="T53" fmla="*/ 28 h 356"/>
              <a:gd name="T54" fmla="*/ 225 w 354"/>
              <a:gd name="T55" fmla="*/ 49 h 356"/>
              <a:gd name="T56" fmla="*/ 228 w 354"/>
              <a:gd name="T57" fmla="*/ 4 h 356"/>
              <a:gd name="T58" fmla="*/ 179 w 354"/>
              <a:gd name="T59" fmla="*/ 68 h 356"/>
              <a:gd name="T60" fmla="*/ 228 w 354"/>
              <a:gd name="T61" fmla="*/ 216 h 356"/>
              <a:gd name="T62" fmla="*/ 228 w 354"/>
              <a:gd name="T63" fmla="*/ 299 h 356"/>
              <a:gd name="T64" fmla="*/ 133 w 354"/>
              <a:gd name="T65" fmla="*/ 43 h 356"/>
              <a:gd name="T66" fmla="*/ 126 w 354"/>
              <a:gd name="T67" fmla="*/ 4 h 356"/>
              <a:gd name="T68" fmla="*/ 179 w 354"/>
              <a:gd name="T69" fmla="*/ 68 h 356"/>
              <a:gd name="T70" fmla="*/ 179 w 354"/>
              <a:gd name="T71" fmla="*/ 242 h 356"/>
              <a:gd name="T72" fmla="*/ 171 w 354"/>
              <a:gd name="T73" fmla="*/ 162 h 356"/>
              <a:gd name="T74" fmla="*/ 115 w 354"/>
              <a:gd name="T75" fmla="*/ 31 h 356"/>
              <a:gd name="T76" fmla="*/ 123 w 354"/>
              <a:gd name="T77" fmla="*/ 50 h 356"/>
              <a:gd name="T78" fmla="*/ 100 w 354"/>
              <a:gd name="T79" fmla="*/ 43 h 356"/>
              <a:gd name="T80" fmla="*/ 90 w 354"/>
              <a:gd name="T81" fmla="*/ 12 h 356"/>
              <a:gd name="T82" fmla="*/ 126 w 354"/>
              <a:gd name="T83" fmla="*/ 96 h 356"/>
              <a:gd name="T84" fmla="*/ 90 w 354"/>
              <a:gd name="T85" fmla="*/ 256 h 356"/>
              <a:gd name="T86" fmla="*/ 126 w 354"/>
              <a:gd name="T87" fmla="*/ 162 h 356"/>
              <a:gd name="T88" fmla="*/ 90 w 354"/>
              <a:gd name="T89" fmla="*/ 348 h 356"/>
              <a:gd name="T90" fmla="*/ 79 w 354"/>
              <a:gd name="T91" fmla="*/ 39 h 356"/>
              <a:gd name="T92" fmla="*/ 71 w 354"/>
              <a:gd name="T93" fmla="*/ 20 h 356"/>
              <a:gd name="T94" fmla="*/ 90 w 354"/>
              <a:gd name="T95" fmla="*/ 162 h 356"/>
              <a:gd name="T96" fmla="*/ 90 w 354"/>
              <a:gd name="T97" fmla="*/ 68 h 356"/>
              <a:gd name="T98" fmla="*/ 81 w 354"/>
              <a:gd name="T99" fmla="*/ 264 h 356"/>
              <a:gd name="T100" fmla="*/ 84 w 354"/>
              <a:gd name="T101" fmla="*/ 353 h 356"/>
              <a:gd name="T102" fmla="*/ 37 w 354"/>
              <a:gd name="T103" fmla="*/ 59 h 356"/>
              <a:gd name="T104" fmla="*/ 71 w 354"/>
              <a:gd name="T105" fmla="*/ 20 h 356"/>
              <a:gd name="T106" fmla="*/ 54 w 354"/>
              <a:gd name="T107" fmla="*/ 227 h 356"/>
              <a:gd name="T108" fmla="*/ 50 w 354"/>
              <a:gd name="T109" fmla="*/ 257 h 356"/>
              <a:gd name="T110" fmla="*/ 16 w 354"/>
              <a:gd name="T111" fmla="*/ 299 h 356"/>
              <a:gd name="T112" fmla="*/ 71 w 354"/>
              <a:gd name="T113" fmla="*/ 68 h 356"/>
              <a:gd name="T114" fmla="*/ 49 w 354"/>
              <a:gd name="T115" fmla="*/ 345 h 356"/>
              <a:gd name="T116" fmla="*/ 20 w 354"/>
              <a:gd name="T117" fmla="*/ 150 h 356"/>
              <a:gd name="T118" fmla="*/ 16 w 354"/>
              <a:gd name="T119" fmla="*/ 154 h 356"/>
              <a:gd name="T120" fmla="*/ 0 w 354"/>
              <a:gd name="T121" fmla="*/ 95 h 356"/>
              <a:gd name="T122" fmla="*/ 16 w 354"/>
              <a:gd name="T123" fmla="*/ 96 h 356"/>
              <a:gd name="T124" fmla="*/ 16 w 354"/>
              <a:gd name="T125" fmla="*/ 21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9" y="154"/>
                </a:lnTo>
                <a:lnTo>
                  <a:pt x="337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63" y="12"/>
                </a:lnTo>
                <a:lnTo>
                  <a:pt x="283" y="20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28" y="50"/>
                </a:lnTo>
                <a:lnTo>
                  <a:pt x="230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6" y="28"/>
                </a:lnTo>
                <a:lnTo>
                  <a:pt x="123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71" y="20"/>
                </a:lnTo>
                <a:lnTo>
                  <a:pt x="90" y="12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71" y="221"/>
                </a:ln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5" y="95"/>
                </a:lnTo>
                <a:lnTo>
                  <a:pt x="16" y="96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lnTo>
                  <a:pt x="16" y="2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" name="Freeform 172"/>
          <p:cNvSpPr>
            <a:spLocks noEditPoints="1"/>
          </p:cNvSpPr>
          <p:nvPr/>
        </p:nvSpPr>
        <p:spPr bwMode="auto">
          <a:xfrm>
            <a:off x="6148388" y="3374343"/>
            <a:ext cx="633413" cy="482600"/>
          </a:xfrm>
          <a:custGeom>
            <a:avLst/>
            <a:gdLst>
              <a:gd name="T0" fmla="*/ 396 w 399"/>
              <a:gd name="T1" fmla="*/ 285 h 304"/>
              <a:gd name="T2" fmla="*/ 390 w 399"/>
              <a:gd name="T3" fmla="*/ 10 h 304"/>
              <a:gd name="T4" fmla="*/ 349 w 399"/>
              <a:gd name="T5" fmla="*/ 22 h 304"/>
              <a:gd name="T6" fmla="*/ 376 w 399"/>
              <a:gd name="T7" fmla="*/ 48 h 304"/>
              <a:gd name="T8" fmla="*/ 360 w 399"/>
              <a:gd name="T9" fmla="*/ 281 h 304"/>
              <a:gd name="T10" fmla="*/ 304 w 399"/>
              <a:gd name="T11" fmla="*/ 256 h 304"/>
              <a:gd name="T12" fmla="*/ 345 w 399"/>
              <a:gd name="T13" fmla="*/ 42 h 304"/>
              <a:gd name="T14" fmla="*/ 357 w 399"/>
              <a:gd name="T15" fmla="*/ 251 h 304"/>
              <a:gd name="T16" fmla="*/ 254 w 399"/>
              <a:gd name="T17" fmla="*/ 22 h 304"/>
              <a:gd name="T18" fmla="*/ 254 w 399"/>
              <a:gd name="T19" fmla="*/ 304 h 304"/>
              <a:gd name="T20" fmla="*/ 254 w 399"/>
              <a:gd name="T21" fmla="*/ 264 h 304"/>
              <a:gd name="T22" fmla="*/ 277 w 399"/>
              <a:gd name="T23" fmla="*/ 167 h 304"/>
              <a:gd name="T24" fmla="*/ 274 w 399"/>
              <a:gd name="T25" fmla="*/ 133 h 304"/>
              <a:gd name="T26" fmla="*/ 273 w 399"/>
              <a:gd name="T27" fmla="*/ 109 h 304"/>
              <a:gd name="T28" fmla="*/ 254 w 399"/>
              <a:gd name="T29" fmla="*/ 41 h 304"/>
              <a:gd name="T30" fmla="*/ 260 w 399"/>
              <a:gd name="T31" fmla="*/ 171 h 304"/>
              <a:gd name="T32" fmla="*/ 254 w 399"/>
              <a:gd name="T33" fmla="*/ 137 h 304"/>
              <a:gd name="T34" fmla="*/ 257 w 399"/>
              <a:gd name="T35" fmla="*/ 103 h 304"/>
              <a:gd name="T36" fmla="*/ 200 w 399"/>
              <a:gd name="T37" fmla="*/ 0 h 304"/>
              <a:gd name="T38" fmla="*/ 200 w 399"/>
              <a:gd name="T39" fmla="*/ 282 h 304"/>
              <a:gd name="T40" fmla="*/ 241 w 399"/>
              <a:gd name="T41" fmla="*/ 93 h 304"/>
              <a:gd name="T42" fmla="*/ 226 w 399"/>
              <a:gd name="T43" fmla="*/ 121 h 304"/>
              <a:gd name="T44" fmla="*/ 230 w 399"/>
              <a:gd name="T45" fmla="*/ 144 h 304"/>
              <a:gd name="T46" fmla="*/ 232 w 399"/>
              <a:gd name="T47" fmla="*/ 178 h 304"/>
              <a:gd name="T48" fmla="*/ 200 w 399"/>
              <a:gd name="T49" fmla="*/ 186 h 304"/>
              <a:gd name="T50" fmla="*/ 254 w 399"/>
              <a:gd name="T51" fmla="*/ 41 h 304"/>
              <a:gd name="T52" fmla="*/ 242 w 399"/>
              <a:gd name="T53" fmla="*/ 103 h 304"/>
              <a:gd name="T54" fmla="*/ 251 w 399"/>
              <a:gd name="T55" fmla="*/ 128 h 304"/>
              <a:gd name="T56" fmla="*/ 251 w 399"/>
              <a:gd name="T57" fmla="*/ 136 h 304"/>
              <a:gd name="T58" fmla="*/ 246 w 399"/>
              <a:gd name="T59" fmla="*/ 170 h 304"/>
              <a:gd name="T60" fmla="*/ 135 w 399"/>
              <a:gd name="T61" fmla="*/ 22 h 304"/>
              <a:gd name="T62" fmla="*/ 135 w 399"/>
              <a:gd name="T63" fmla="*/ 304 h 304"/>
              <a:gd name="T64" fmla="*/ 173 w 399"/>
              <a:gd name="T65" fmla="*/ 178 h 304"/>
              <a:gd name="T66" fmla="*/ 139 w 399"/>
              <a:gd name="T67" fmla="*/ 213 h 304"/>
              <a:gd name="T68" fmla="*/ 162 w 399"/>
              <a:gd name="T69" fmla="*/ 183 h 304"/>
              <a:gd name="T70" fmla="*/ 148 w 399"/>
              <a:gd name="T71" fmla="*/ 153 h 304"/>
              <a:gd name="T72" fmla="*/ 136 w 399"/>
              <a:gd name="T73" fmla="*/ 126 h 304"/>
              <a:gd name="T74" fmla="*/ 143 w 399"/>
              <a:gd name="T75" fmla="*/ 136 h 304"/>
              <a:gd name="T76" fmla="*/ 150 w 399"/>
              <a:gd name="T77" fmla="*/ 122 h 304"/>
              <a:gd name="T78" fmla="*/ 200 w 399"/>
              <a:gd name="T79" fmla="*/ 41 h 304"/>
              <a:gd name="T80" fmla="*/ 147 w 399"/>
              <a:gd name="T81" fmla="*/ 193 h 304"/>
              <a:gd name="T82" fmla="*/ 139 w 399"/>
              <a:gd name="T83" fmla="*/ 164 h 304"/>
              <a:gd name="T84" fmla="*/ 25 w 399"/>
              <a:gd name="T85" fmla="*/ 2 h 304"/>
              <a:gd name="T86" fmla="*/ 0 w 399"/>
              <a:gd name="T87" fmla="*/ 273 h 304"/>
              <a:gd name="T88" fmla="*/ 25 w 399"/>
              <a:gd name="T89" fmla="*/ 304 h 304"/>
              <a:gd name="T90" fmla="*/ 40 w 399"/>
              <a:gd name="T91" fmla="*/ 281 h 304"/>
              <a:gd name="T92" fmla="*/ 24 w 399"/>
              <a:gd name="T93" fmla="*/ 48 h 304"/>
              <a:gd name="T94" fmla="*/ 50 w 399"/>
              <a:gd name="T95" fmla="*/ 22 h 304"/>
              <a:gd name="T96" fmla="*/ 124 w 399"/>
              <a:gd name="T97" fmla="*/ 125 h 304"/>
              <a:gd name="T98" fmla="*/ 106 w 399"/>
              <a:gd name="T99" fmla="*/ 175 h 304"/>
              <a:gd name="T100" fmla="*/ 117 w 399"/>
              <a:gd name="T101" fmla="*/ 209 h 304"/>
              <a:gd name="T102" fmla="*/ 54 w 399"/>
              <a:gd name="T103" fmla="*/ 262 h 304"/>
              <a:gd name="T104" fmla="*/ 43 w 399"/>
              <a:gd name="T105" fmla="*/ 53 h 304"/>
              <a:gd name="T106" fmla="*/ 135 w 399"/>
              <a:gd name="T107" fmla="*/ 156 h 304"/>
              <a:gd name="T108" fmla="*/ 131 w 399"/>
              <a:gd name="T109" fmla="*/ 176 h 304"/>
              <a:gd name="T110" fmla="*/ 128 w 399"/>
              <a:gd name="T111" fmla="*/ 199 h 304"/>
              <a:gd name="T112" fmla="*/ 127 w 399"/>
              <a:gd name="T113" fmla="*/ 13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4" y="183"/>
                </a:lnTo>
                <a:lnTo>
                  <a:pt x="257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9"/>
                </a:lnTo>
                <a:lnTo>
                  <a:pt x="281" y="151"/>
                </a:lnTo>
                <a:lnTo>
                  <a:pt x="281" y="151"/>
                </a:lnTo>
                <a:lnTo>
                  <a:pt x="281" y="143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4" y="175"/>
                </a:ln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8" y="109"/>
                </a:lnTo>
                <a:lnTo>
                  <a:pt x="257" y="103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54" y="90"/>
                </a:lnTo>
                <a:lnTo>
                  <a:pt x="246" y="91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59"/>
                </a:lnTo>
                <a:lnTo>
                  <a:pt x="243" y="164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5" y="214"/>
                </a:lnTo>
                <a:lnTo>
                  <a:pt x="139" y="213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54" y="158"/>
                </a:lnTo>
                <a:lnTo>
                  <a:pt x="148" y="153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5" y="128"/>
                </a:lnTo>
                <a:lnTo>
                  <a:pt x="136" y="126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50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59"/>
                </a:lnTo>
                <a:lnTo>
                  <a:pt x="106" y="175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1" y="195"/>
                </a:lnTo>
                <a:lnTo>
                  <a:pt x="113" y="20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5" y="156"/>
                </a:lnTo>
                <a:lnTo>
                  <a:pt x="130" y="160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5" y="204"/>
                </a:lnTo>
                <a:lnTo>
                  <a:pt x="131" y="202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7" y="194"/>
                </a:lnTo>
                <a:lnTo>
                  <a:pt x="124" y="181"/>
                </a:lnTo>
                <a:lnTo>
                  <a:pt x="124" y="181"/>
                </a:lnTo>
                <a:lnTo>
                  <a:pt x="123" y="163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lnTo>
                  <a:pt x="135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2" name="组合 210"/>
          <p:cNvGrpSpPr/>
          <p:nvPr/>
        </p:nvGrpSpPr>
        <p:grpSpPr>
          <a:xfrm>
            <a:off x="6367462" y="2631394"/>
            <a:ext cx="209551" cy="200025"/>
            <a:chOff x="3092451" y="2336800"/>
            <a:chExt cx="209550" cy="200025"/>
          </a:xfrm>
          <a:solidFill>
            <a:schemeClr val="accent6"/>
          </a:solidFill>
        </p:grpSpPr>
        <p:sp>
          <p:nvSpPr>
            <p:cNvPr id="183" name="Freeform 173"/>
            <p:cNvSpPr/>
            <p:nvPr/>
          </p:nvSpPr>
          <p:spPr bwMode="auto">
            <a:xfrm>
              <a:off x="3092451" y="2378075"/>
              <a:ext cx="209550" cy="158750"/>
            </a:xfrm>
            <a:custGeom>
              <a:avLst/>
              <a:gdLst>
                <a:gd name="T0" fmla="*/ 39 w 132"/>
                <a:gd name="T1" fmla="*/ 0 h 100"/>
                <a:gd name="T2" fmla="*/ 39 w 132"/>
                <a:gd name="T3" fmla="*/ 0 h 100"/>
                <a:gd name="T4" fmla="*/ 47 w 132"/>
                <a:gd name="T5" fmla="*/ 0 h 100"/>
                <a:gd name="T6" fmla="*/ 54 w 132"/>
                <a:gd name="T7" fmla="*/ 2 h 100"/>
                <a:gd name="T8" fmla="*/ 61 w 132"/>
                <a:gd name="T9" fmla="*/ 5 h 100"/>
                <a:gd name="T10" fmla="*/ 66 w 132"/>
                <a:gd name="T11" fmla="*/ 9 h 100"/>
                <a:gd name="T12" fmla="*/ 66 w 132"/>
                <a:gd name="T13" fmla="*/ 9 h 100"/>
                <a:gd name="T14" fmla="*/ 71 w 132"/>
                <a:gd name="T15" fmla="*/ 5 h 100"/>
                <a:gd name="T16" fmla="*/ 78 w 132"/>
                <a:gd name="T17" fmla="*/ 2 h 100"/>
                <a:gd name="T18" fmla="*/ 85 w 132"/>
                <a:gd name="T19" fmla="*/ 0 h 100"/>
                <a:gd name="T20" fmla="*/ 93 w 132"/>
                <a:gd name="T21" fmla="*/ 0 h 100"/>
                <a:gd name="T22" fmla="*/ 93 w 132"/>
                <a:gd name="T23" fmla="*/ 0 h 100"/>
                <a:gd name="T24" fmla="*/ 101 w 132"/>
                <a:gd name="T25" fmla="*/ 0 h 100"/>
                <a:gd name="T26" fmla="*/ 108 w 132"/>
                <a:gd name="T27" fmla="*/ 2 h 100"/>
                <a:gd name="T28" fmla="*/ 115 w 132"/>
                <a:gd name="T29" fmla="*/ 6 h 100"/>
                <a:gd name="T30" fmla="*/ 120 w 132"/>
                <a:gd name="T31" fmla="*/ 11 h 100"/>
                <a:gd name="T32" fmla="*/ 126 w 132"/>
                <a:gd name="T33" fmla="*/ 16 h 100"/>
                <a:gd name="T34" fmla="*/ 130 w 132"/>
                <a:gd name="T35" fmla="*/ 23 h 100"/>
                <a:gd name="T36" fmla="*/ 131 w 132"/>
                <a:gd name="T37" fmla="*/ 31 h 100"/>
                <a:gd name="T38" fmla="*/ 132 w 132"/>
                <a:gd name="T39" fmla="*/ 38 h 100"/>
                <a:gd name="T40" fmla="*/ 132 w 132"/>
                <a:gd name="T41" fmla="*/ 38 h 100"/>
                <a:gd name="T42" fmla="*/ 131 w 132"/>
                <a:gd name="T43" fmla="*/ 47 h 100"/>
                <a:gd name="T44" fmla="*/ 128 w 132"/>
                <a:gd name="T45" fmla="*/ 58 h 100"/>
                <a:gd name="T46" fmla="*/ 123 w 132"/>
                <a:gd name="T47" fmla="*/ 69 h 100"/>
                <a:gd name="T48" fmla="*/ 116 w 132"/>
                <a:gd name="T49" fmla="*/ 78 h 100"/>
                <a:gd name="T50" fmla="*/ 107 w 132"/>
                <a:gd name="T51" fmla="*/ 86 h 100"/>
                <a:gd name="T52" fmla="*/ 94 w 132"/>
                <a:gd name="T53" fmla="*/ 93 h 100"/>
                <a:gd name="T54" fmla="*/ 88 w 132"/>
                <a:gd name="T55" fmla="*/ 96 h 100"/>
                <a:gd name="T56" fmla="*/ 81 w 132"/>
                <a:gd name="T57" fmla="*/ 99 h 100"/>
                <a:gd name="T58" fmla="*/ 73 w 132"/>
                <a:gd name="T59" fmla="*/ 99 h 100"/>
                <a:gd name="T60" fmla="*/ 63 w 132"/>
                <a:gd name="T61" fmla="*/ 100 h 100"/>
                <a:gd name="T62" fmla="*/ 63 w 132"/>
                <a:gd name="T63" fmla="*/ 100 h 100"/>
                <a:gd name="T64" fmla="*/ 55 w 132"/>
                <a:gd name="T65" fmla="*/ 99 h 100"/>
                <a:gd name="T66" fmla="*/ 47 w 132"/>
                <a:gd name="T67" fmla="*/ 97 h 100"/>
                <a:gd name="T68" fmla="*/ 39 w 132"/>
                <a:gd name="T69" fmla="*/ 96 h 100"/>
                <a:gd name="T70" fmla="*/ 32 w 132"/>
                <a:gd name="T71" fmla="*/ 93 h 100"/>
                <a:gd name="T72" fmla="*/ 27 w 132"/>
                <a:gd name="T73" fmla="*/ 90 h 100"/>
                <a:gd name="T74" fmla="*/ 21 w 132"/>
                <a:gd name="T75" fmla="*/ 86 h 100"/>
                <a:gd name="T76" fmla="*/ 13 w 132"/>
                <a:gd name="T77" fmla="*/ 77 h 100"/>
                <a:gd name="T78" fmla="*/ 6 w 132"/>
                <a:gd name="T79" fmla="*/ 67 h 100"/>
                <a:gd name="T80" fmla="*/ 2 w 132"/>
                <a:gd name="T81" fmla="*/ 57 h 100"/>
                <a:gd name="T82" fmla="*/ 0 w 132"/>
                <a:gd name="T83" fmla="*/ 47 h 100"/>
                <a:gd name="T84" fmla="*/ 0 w 132"/>
                <a:gd name="T85" fmla="*/ 38 h 100"/>
                <a:gd name="T86" fmla="*/ 0 w 132"/>
                <a:gd name="T87" fmla="*/ 38 h 100"/>
                <a:gd name="T88" fmla="*/ 0 w 132"/>
                <a:gd name="T89" fmla="*/ 31 h 100"/>
                <a:gd name="T90" fmla="*/ 2 w 132"/>
                <a:gd name="T91" fmla="*/ 23 h 100"/>
                <a:gd name="T92" fmla="*/ 6 w 132"/>
                <a:gd name="T93" fmla="*/ 16 h 100"/>
                <a:gd name="T94" fmla="*/ 12 w 132"/>
                <a:gd name="T95" fmla="*/ 11 h 100"/>
                <a:gd name="T96" fmla="*/ 17 w 132"/>
                <a:gd name="T97" fmla="*/ 6 h 100"/>
                <a:gd name="T98" fmla="*/ 24 w 132"/>
                <a:gd name="T99" fmla="*/ 2 h 100"/>
                <a:gd name="T100" fmla="*/ 31 w 132"/>
                <a:gd name="T101" fmla="*/ 0 h 100"/>
                <a:gd name="T102" fmla="*/ 39 w 132"/>
                <a:gd name="T103" fmla="*/ 0 h 100"/>
                <a:gd name="T104" fmla="*/ 39 w 132"/>
                <a:gd name="T10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00">
                  <a:moveTo>
                    <a:pt x="39" y="0"/>
                  </a:move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2"/>
                  </a:lnTo>
                  <a:lnTo>
                    <a:pt x="115" y="6"/>
                  </a:lnTo>
                  <a:lnTo>
                    <a:pt x="120" y="11"/>
                  </a:lnTo>
                  <a:lnTo>
                    <a:pt x="126" y="16"/>
                  </a:lnTo>
                  <a:lnTo>
                    <a:pt x="130" y="23"/>
                  </a:lnTo>
                  <a:lnTo>
                    <a:pt x="131" y="31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1" y="47"/>
                  </a:lnTo>
                  <a:lnTo>
                    <a:pt x="128" y="58"/>
                  </a:lnTo>
                  <a:lnTo>
                    <a:pt x="123" y="69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4" y="93"/>
                  </a:lnTo>
                  <a:lnTo>
                    <a:pt x="88" y="96"/>
                  </a:lnTo>
                  <a:lnTo>
                    <a:pt x="81" y="99"/>
                  </a:lnTo>
                  <a:lnTo>
                    <a:pt x="7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55" y="99"/>
                  </a:lnTo>
                  <a:lnTo>
                    <a:pt x="47" y="97"/>
                  </a:lnTo>
                  <a:lnTo>
                    <a:pt x="39" y="96"/>
                  </a:lnTo>
                  <a:lnTo>
                    <a:pt x="32" y="93"/>
                  </a:lnTo>
                  <a:lnTo>
                    <a:pt x="27" y="90"/>
                  </a:lnTo>
                  <a:lnTo>
                    <a:pt x="21" y="86"/>
                  </a:lnTo>
                  <a:lnTo>
                    <a:pt x="13" y="77"/>
                  </a:lnTo>
                  <a:lnTo>
                    <a:pt x="6" y="67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Freeform 174"/>
            <p:cNvSpPr/>
            <p:nvPr/>
          </p:nvSpPr>
          <p:spPr bwMode="auto">
            <a:xfrm>
              <a:off x="3149601" y="2336800"/>
              <a:ext cx="52388" cy="73025"/>
            </a:xfrm>
            <a:custGeom>
              <a:avLst/>
              <a:gdLst>
                <a:gd name="T0" fmla="*/ 29 w 33"/>
                <a:gd name="T1" fmla="*/ 46 h 46"/>
                <a:gd name="T2" fmla="*/ 29 w 33"/>
                <a:gd name="T3" fmla="*/ 46 h 46"/>
                <a:gd name="T4" fmla="*/ 31 w 33"/>
                <a:gd name="T5" fmla="*/ 39 h 46"/>
                <a:gd name="T6" fmla="*/ 33 w 33"/>
                <a:gd name="T7" fmla="*/ 34 h 46"/>
                <a:gd name="T8" fmla="*/ 33 w 33"/>
                <a:gd name="T9" fmla="*/ 27 h 46"/>
                <a:gd name="T10" fmla="*/ 33 w 33"/>
                <a:gd name="T11" fmla="*/ 22 h 46"/>
                <a:gd name="T12" fmla="*/ 30 w 33"/>
                <a:gd name="T13" fmla="*/ 15 h 46"/>
                <a:gd name="T14" fmla="*/ 27 w 33"/>
                <a:gd name="T15" fmla="*/ 9 h 46"/>
                <a:gd name="T16" fmla="*/ 25 w 33"/>
                <a:gd name="T17" fmla="*/ 4 h 46"/>
                <a:gd name="T18" fmla="*/ 19 w 33"/>
                <a:gd name="T19" fmla="*/ 0 h 46"/>
                <a:gd name="T20" fmla="*/ 0 w 33"/>
                <a:gd name="T21" fmla="*/ 3 h 46"/>
                <a:gd name="T22" fmla="*/ 0 w 33"/>
                <a:gd name="T23" fmla="*/ 3 h 46"/>
                <a:gd name="T24" fmla="*/ 12 w 33"/>
                <a:gd name="T25" fmla="*/ 11 h 46"/>
                <a:gd name="T26" fmla="*/ 18 w 33"/>
                <a:gd name="T27" fmla="*/ 15 h 46"/>
                <a:gd name="T28" fmla="*/ 22 w 33"/>
                <a:gd name="T29" fmla="*/ 19 h 46"/>
                <a:gd name="T30" fmla="*/ 25 w 33"/>
                <a:gd name="T31" fmla="*/ 24 h 46"/>
                <a:gd name="T32" fmla="*/ 27 w 33"/>
                <a:gd name="T33" fmla="*/ 31 h 46"/>
                <a:gd name="T34" fmla="*/ 29 w 33"/>
                <a:gd name="T35" fmla="*/ 38 h 46"/>
                <a:gd name="T36" fmla="*/ 29 w 33"/>
                <a:gd name="T37" fmla="*/ 46 h 46"/>
                <a:gd name="T38" fmla="*/ 29 w 33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6">
                  <a:moveTo>
                    <a:pt x="29" y="46"/>
                  </a:moveTo>
                  <a:lnTo>
                    <a:pt x="29" y="46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0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8" y="15"/>
                  </a:lnTo>
                  <a:lnTo>
                    <a:pt x="22" y="19"/>
                  </a:lnTo>
                  <a:lnTo>
                    <a:pt x="25" y="24"/>
                  </a:lnTo>
                  <a:lnTo>
                    <a:pt x="27" y="31"/>
                  </a:lnTo>
                  <a:lnTo>
                    <a:pt x="29" y="38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5" name="Freeform 175"/>
          <p:cNvSpPr>
            <a:spLocks noEditPoints="1"/>
          </p:cNvSpPr>
          <p:nvPr/>
        </p:nvSpPr>
        <p:spPr bwMode="auto">
          <a:xfrm>
            <a:off x="6589712" y="3953782"/>
            <a:ext cx="217488" cy="303213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6" name="Freeform 176"/>
          <p:cNvSpPr>
            <a:spLocks noEditPoints="1"/>
          </p:cNvSpPr>
          <p:nvPr/>
        </p:nvSpPr>
        <p:spPr bwMode="auto">
          <a:xfrm>
            <a:off x="4825999" y="2369456"/>
            <a:ext cx="279400" cy="303213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7" name="Freeform 177"/>
          <p:cNvSpPr>
            <a:spLocks noEditPoints="1"/>
          </p:cNvSpPr>
          <p:nvPr/>
        </p:nvSpPr>
        <p:spPr bwMode="auto">
          <a:xfrm>
            <a:off x="6078538" y="1956708"/>
            <a:ext cx="419100" cy="606425"/>
          </a:xfrm>
          <a:custGeom>
            <a:avLst/>
            <a:gdLst>
              <a:gd name="T0" fmla="*/ 132 w 264"/>
              <a:gd name="T1" fmla="*/ 7 h 382"/>
              <a:gd name="T2" fmla="*/ 140 w 264"/>
              <a:gd name="T3" fmla="*/ 126 h 382"/>
              <a:gd name="T4" fmla="*/ 156 w 264"/>
              <a:gd name="T5" fmla="*/ 128 h 382"/>
              <a:gd name="T6" fmla="*/ 186 w 264"/>
              <a:gd name="T7" fmla="*/ 142 h 382"/>
              <a:gd name="T8" fmla="*/ 206 w 264"/>
              <a:gd name="T9" fmla="*/ 166 h 382"/>
              <a:gd name="T10" fmla="*/ 218 w 264"/>
              <a:gd name="T11" fmla="*/ 196 h 382"/>
              <a:gd name="T12" fmla="*/ 220 w 264"/>
              <a:gd name="T13" fmla="*/ 212 h 382"/>
              <a:gd name="T14" fmla="*/ 220 w 264"/>
              <a:gd name="T15" fmla="*/ 222 h 382"/>
              <a:gd name="T16" fmla="*/ 215 w 264"/>
              <a:gd name="T17" fmla="*/ 239 h 382"/>
              <a:gd name="T18" fmla="*/ 210 w 264"/>
              <a:gd name="T19" fmla="*/ 254 h 382"/>
              <a:gd name="T20" fmla="*/ 194 w 264"/>
              <a:gd name="T21" fmla="*/ 275 h 382"/>
              <a:gd name="T22" fmla="*/ 174 w 264"/>
              <a:gd name="T23" fmla="*/ 290 h 382"/>
              <a:gd name="T24" fmla="*/ 159 w 264"/>
              <a:gd name="T25" fmla="*/ 296 h 382"/>
              <a:gd name="T26" fmla="*/ 141 w 264"/>
              <a:gd name="T27" fmla="*/ 300 h 382"/>
              <a:gd name="T28" fmla="*/ 132 w 264"/>
              <a:gd name="T29" fmla="*/ 300 h 382"/>
              <a:gd name="T30" fmla="*/ 132 w 264"/>
              <a:gd name="T31" fmla="*/ 327 h 382"/>
              <a:gd name="T32" fmla="*/ 144 w 264"/>
              <a:gd name="T33" fmla="*/ 333 h 382"/>
              <a:gd name="T34" fmla="*/ 149 w 264"/>
              <a:gd name="T35" fmla="*/ 345 h 382"/>
              <a:gd name="T36" fmla="*/ 148 w 264"/>
              <a:gd name="T37" fmla="*/ 353 h 382"/>
              <a:gd name="T38" fmla="*/ 138 w 264"/>
              <a:gd name="T39" fmla="*/ 363 h 382"/>
              <a:gd name="T40" fmla="*/ 132 w 264"/>
              <a:gd name="T41" fmla="*/ 382 h 382"/>
              <a:gd name="T42" fmla="*/ 228 w 264"/>
              <a:gd name="T43" fmla="*/ 361 h 382"/>
              <a:gd name="T44" fmla="*/ 228 w 264"/>
              <a:gd name="T45" fmla="*/ 357 h 382"/>
              <a:gd name="T46" fmla="*/ 221 w 264"/>
              <a:gd name="T47" fmla="*/ 349 h 382"/>
              <a:gd name="T48" fmla="*/ 201 w 264"/>
              <a:gd name="T49" fmla="*/ 340 h 382"/>
              <a:gd name="T50" fmla="*/ 182 w 264"/>
              <a:gd name="T51" fmla="*/ 336 h 382"/>
              <a:gd name="T52" fmla="*/ 214 w 264"/>
              <a:gd name="T53" fmla="*/ 315 h 382"/>
              <a:gd name="T54" fmla="*/ 241 w 264"/>
              <a:gd name="T55" fmla="*/ 287 h 382"/>
              <a:gd name="T56" fmla="*/ 257 w 264"/>
              <a:gd name="T57" fmla="*/ 253 h 382"/>
              <a:gd name="T58" fmla="*/ 264 w 264"/>
              <a:gd name="T59" fmla="*/ 212 h 382"/>
              <a:gd name="T60" fmla="*/ 263 w 264"/>
              <a:gd name="T61" fmla="*/ 200 h 382"/>
              <a:gd name="T62" fmla="*/ 259 w 264"/>
              <a:gd name="T63" fmla="*/ 177 h 382"/>
              <a:gd name="T64" fmla="*/ 251 w 264"/>
              <a:gd name="T65" fmla="*/ 156 h 382"/>
              <a:gd name="T66" fmla="*/ 240 w 264"/>
              <a:gd name="T67" fmla="*/ 137 h 382"/>
              <a:gd name="T68" fmla="*/ 225 w 264"/>
              <a:gd name="T69" fmla="*/ 119 h 382"/>
              <a:gd name="T70" fmla="*/ 207 w 264"/>
              <a:gd name="T71" fmla="*/ 104 h 382"/>
              <a:gd name="T72" fmla="*/ 187 w 264"/>
              <a:gd name="T73" fmla="*/ 93 h 382"/>
              <a:gd name="T74" fmla="*/ 165 w 264"/>
              <a:gd name="T75" fmla="*/ 85 h 382"/>
              <a:gd name="T76" fmla="*/ 174 w 264"/>
              <a:gd name="T77" fmla="*/ 20 h 382"/>
              <a:gd name="T78" fmla="*/ 111 w 264"/>
              <a:gd name="T79" fmla="*/ 0 h 382"/>
              <a:gd name="T80" fmla="*/ 118 w 264"/>
              <a:gd name="T81" fmla="*/ 195 h 382"/>
              <a:gd name="T82" fmla="*/ 132 w 264"/>
              <a:gd name="T83" fmla="*/ 7 h 382"/>
              <a:gd name="T84" fmla="*/ 132 w 264"/>
              <a:gd name="T85" fmla="*/ 300 h 382"/>
              <a:gd name="T86" fmla="*/ 118 w 264"/>
              <a:gd name="T87" fmla="*/ 299 h 382"/>
              <a:gd name="T88" fmla="*/ 92 w 264"/>
              <a:gd name="T89" fmla="*/ 291 h 382"/>
              <a:gd name="T90" fmla="*/ 119 w 264"/>
              <a:gd name="T91" fmla="*/ 284 h 382"/>
              <a:gd name="T92" fmla="*/ 58 w 264"/>
              <a:gd name="T93" fmla="*/ 260 h 382"/>
              <a:gd name="T94" fmla="*/ 0 w 264"/>
              <a:gd name="T95" fmla="*/ 260 h 382"/>
              <a:gd name="T96" fmla="*/ 22 w 264"/>
              <a:gd name="T97" fmla="*/ 284 h 382"/>
              <a:gd name="T98" fmla="*/ 34 w 264"/>
              <a:gd name="T99" fmla="*/ 300 h 382"/>
              <a:gd name="T100" fmla="*/ 65 w 264"/>
              <a:gd name="T101" fmla="*/ 326 h 382"/>
              <a:gd name="T102" fmla="*/ 83 w 264"/>
              <a:gd name="T103" fmla="*/ 336 h 382"/>
              <a:gd name="T104" fmla="*/ 49 w 264"/>
              <a:gd name="T105" fmla="*/ 345 h 382"/>
              <a:gd name="T106" fmla="*/ 39 w 264"/>
              <a:gd name="T107" fmla="*/ 353 h 382"/>
              <a:gd name="T108" fmla="*/ 35 w 264"/>
              <a:gd name="T109" fmla="*/ 361 h 382"/>
              <a:gd name="T110" fmla="*/ 132 w 264"/>
              <a:gd name="T111" fmla="*/ 382 h 382"/>
              <a:gd name="T112" fmla="*/ 132 w 264"/>
              <a:gd name="T113" fmla="*/ 364 h 382"/>
              <a:gd name="T114" fmla="*/ 119 w 264"/>
              <a:gd name="T115" fmla="*/ 359 h 382"/>
              <a:gd name="T116" fmla="*/ 114 w 264"/>
              <a:gd name="T117" fmla="*/ 345 h 382"/>
              <a:gd name="T118" fmla="*/ 115 w 264"/>
              <a:gd name="T119" fmla="*/ 338 h 382"/>
              <a:gd name="T120" fmla="*/ 125 w 264"/>
              <a:gd name="T121" fmla="*/ 329 h 382"/>
              <a:gd name="T122" fmla="*/ 132 w 264"/>
              <a:gd name="T123" fmla="*/ 30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00"/>
                </a:lnTo>
                <a:lnTo>
                  <a:pt x="132" y="327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8" name="组合 197"/>
          <p:cNvGrpSpPr/>
          <p:nvPr/>
        </p:nvGrpSpPr>
        <p:grpSpPr>
          <a:xfrm>
            <a:off x="6418261" y="1872570"/>
            <a:ext cx="363539" cy="220663"/>
            <a:chOff x="3143251" y="1577975"/>
            <a:chExt cx="363538" cy="220663"/>
          </a:xfrm>
          <a:solidFill>
            <a:schemeClr val="accent6"/>
          </a:solidFill>
        </p:grpSpPr>
        <p:sp>
          <p:nvSpPr>
            <p:cNvPr id="189" name="Freeform 178"/>
            <p:cNvSpPr>
              <a:spLocks noEditPoints="1"/>
            </p:cNvSpPr>
            <p:nvPr/>
          </p:nvSpPr>
          <p:spPr bwMode="auto">
            <a:xfrm>
              <a:off x="3143251" y="1577975"/>
              <a:ext cx="215900" cy="212725"/>
            </a:xfrm>
            <a:custGeom>
              <a:avLst/>
              <a:gdLst>
                <a:gd name="T0" fmla="*/ 68 w 136"/>
                <a:gd name="T1" fmla="*/ 0 h 134"/>
                <a:gd name="T2" fmla="*/ 94 w 136"/>
                <a:gd name="T3" fmla="*/ 4 h 134"/>
                <a:gd name="T4" fmla="*/ 106 w 136"/>
                <a:gd name="T5" fmla="*/ 11 h 134"/>
                <a:gd name="T6" fmla="*/ 125 w 136"/>
                <a:gd name="T7" fmla="*/ 28 h 134"/>
                <a:gd name="T8" fmla="*/ 134 w 136"/>
                <a:gd name="T9" fmla="*/ 53 h 134"/>
                <a:gd name="T10" fmla="*/ 134 w 136"/>
                <a:gd name="T11" fmla="*/ 79 h 134"/>
                <a:gd name="T12" fmla="*/ 131 w 136"/>
                <a:gd name="T13" fmla="*/ 92 h 134"/>
                <a:gd name="T14" fmla="*/ 121 w 136"/>
                <a:gd name="T15" fmla="*/ 110 h 134"/>
                <a:gd name="T16" fmla="*/ 106 w 136"/>
                <a:gd name="T17" fmla="*/ 123 h 134"/>
                <a:gd name="T18" fmla="*/ 88 w 136"/>
                <a:gd name="T19" fmla="*/ 131 h 134"/>
                <a:gd name="T20" fmla="*/ 68 w 136"/>
                <a:gd name="T21" fmla="*/ 134 h 134"/>
                <a:gd name="T22" fmla="*/ 68 w 136"/>
                <a:gd name="T23" fmla="*/ 122 h 134"/>
                <a:gd name="T24" fmla="*/ 84 w 136"/>
                <a:gd name="T25" fmla="*/ 119 h 134"/>
                <a:gd name="T26" fmla="*/ 99 w 136"/>
                <a:gd name="T27" fmla="*/ 112 h 134"/>
                <a:gd name="T28" fmla="*/ 111 w 136"/>
                <a:gd name="T29" fmla="*/ 102 h 134"/>
                <a:gd name="T30" fmla="*/ 119 w 136"/>
                <a:gd name="T31" fmla="*/ 87 h 134"/>
                <a:gd name="T32" fmla="*/ 119 w 136"/>
                <a:gd name="T33" fmla="*/ 87 h 134"/>
                <a:gd name="T34" fmla="*/ 123 w 136"/>
                <a:gd name="T35" fmla="*/ 66 h 134"/>
                <a:gd name="T36" fmla="*/ 119 w 136"/>
                <a:gd name="T37" fmla="*/ 45 h 134"/>
                <a:gd name="T38" fmla="*/ 107 w 136"/>
                <a:gd name="T39" fmla="*/ 28 h 134"/>
                <a:gd name="T40" fmla="*/ 88 w 136"/>
                <a:gd name="T41" fmla="*/ 16 h 134"/>
                <a:gd name="T42" fmla="*/ 79 w 136"/>
                <a:gd name="T43" fmla="*/ 14 h 134"/>
                <a:gd name="T44" fmla="*/ 68 w 136"/>
                <a:gd name="T45" fmla="*/ 0 h 134"/>
                <a:gd name="T46" fmla="*/ 6 w 136"/>
                <a:gd name="T47" fmla="*/ 42 h 134"/>
                <a:gd name="T48" fmla="*/ 16 w 136"/>
                <a:gd name="T49" fmla="*/ 24 h 134"/>
                <a:gd name="T50" fmla="*/ 31 w 136"/>
                <a:gd name="T51" fmla="*/ 11 h 134"/>
                <a:gd name="T52" fmla="*/ 49 w 136"/>
                <a:gd name="T53" fmla="*/ 3 h 134"/>
                <a:gd name="T54" fmla="*/ 68 w 136"/>
                <a:gd name="T55" fmla="*/ 0 h 134"/>
                <a:gd name="T56" fmla="*/ 68 w 136"/>
                <a:gd name="T57" fmla="*/ 12 h 134"/>
                <a:gd name="T58" fmla="*/ 52 w 136"/>
                <a:gd name="T59" fmla="*/ 15 h 134"/>
                <a:gd name="T60" fmla="*/ 38 w 136"/>
                <a:gd name="T61" fmla="*/ 22 h 134"/>
                <a:gd name="T62" fmla="*/ 26 w 136"/>
                <a:gd name="T63" fmla="*/ 33 h 134"/>
                <a:gd name="T64" fmla="*/ 18 w 136"/>
                <a:gd name="T65" fmla="*/ 46 h 134"/>
                <a:gd name="T66" fmla="*/ 14 w 136"/>
                <a:gd name="T67" fmla="*/ 57 h 134"/>
                <a:gd name="T68" fmla="*/ 15 w 136"/>
                <a:gd name="T69" fmla="*/ 79 h 134"/>
                <a:gd name="T70" fmla="*/ 23 w 136"/>
                <a:gd name="T71" fmla="*/ 98 h 134"/>
                <a:gd name="T72" fmla="*/ 38 w 136"/>
                <a:gd name="T73" fmla="*/ 112 h 134"/>
                <a:gd name="T74" fmla="*/ 48 w 136"/>
                <a:gd name="T75" fmla="*/ 118 h 134"/>
                <a:gd name="T76" fmla="*/ 68 w 136"/>
                <a:gd name="T77" fmla="*/ 122 h 134"/>
                <a:gd name="T78" fmla="*/ 68 w 136"/>
                <a:gd name="T79" fmla="*/ 134 h 134"/>
                <a:gd name="T80" fmla="*/ 43 w 136"/>
                <a:gd name="T81" fmla="*/ 130 h 134"/>
                <a:gd name="T82" fmla="*/ 31 w 136"/>
                <a:gd name="T83" fmla="*/ 123 h 134"/>
                <a:gd name="T84" fmla="*/ 12 w 136"/>
                <a:gd name="T85" fmla="*/ 104 h 134"/>
                <a:gd name="T86" fmla="*/ 3 w 136"/>
                <a:gd name="T87" fmla="*/ 81 h 134"/>
                <a:gd name="T88" fmla="*/ 1 w 136"/>
                <a:gd name="T89" fmla="*/ 56 h 134"/>
                <a:gd name="T90" fmla="*/ 6 w 136"/>
                <a:gd name="T91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" h="134">
                  <a:moveTo>
                    <a:pt x="68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106" y="11"/>
                  </a:lnTo>
                  <a:lnTo>
                    <a:pt x="115" y="19"/>
                  </a:lnTo>
                  <a:lnTo>
                    <a:pt x="125" y="28"/>
                  </a:lnTo>
                  <a:lnTo>
                    <a:pt x="130" y="41"/>
                  </a:lnTo>
                  <a:lnTo>
                    <a:pt x="134" y="53"/>
                  </a:lnTo>
                  <a:lnTo>
                    <a:pt x="136" y="65"/>
                  </a:lnTo>
                  <a:lnTo>
                    <a:pt x="134" y="79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26" y="102"/>
                  </a:lnTo>
                  <a:lnTo>
                    <a:pt x="121" y="110"/>
                  </a:lnTo>
                  <a:lnTo>
                    <a:pt x="114" y="116"/>
                  </a:lnTo>
                  <a:lnTo>
                    <a:pt x="106" y="123"/>
                  </a:lnTo>
                  <a:lnTo>
                    <a:pt x="98" y="129"/>
                  </a:lnTo>
                  <a:lnTo>
                    <a:pt x="88" y="131"/>
                  </a:lnTo>
                  <a:lnTo>
                    <a:pt x="79" y="134"/>
                  </a:lnTo>
                  <a:lnTo>
                    <a:pt x="68" y="134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76" y="122"/>
                  </a:lnTo>
                  <a:lnTo>
                    <a:pt x="84" y="119"/>
                  </a:lnTo>
                  <a:lnTo>
                    <a:pt x="92" y="116"/>
                  </a:lnTo>
                  <a:lnTo>
                    <a:pt x="99" y="112"/>
                  </a:lnTo>
                  <a:lnTo>
                    <a:pt x="104" y="108"/>
                  </a:lnTo>
                  <a:lnTo>
                    <a:pt x="111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22" y="77"/>
                  </a:lnTo>
                  <a:lnTo>
                    <a:pt x="123" y="66"/>
                  </a:lnTo>
                  <a:lnTo>
                    <a:pt x="122" y="56"/>
                  </a:lnTo>
                  <a:lnTo>
                    <a:pt x="119" y="45"/>
                  </a:lnTo>
                  <a:lnTo>
                    <a:pt x="114" y="37"/>
                  </a:lnTo>
                  <a:lnTo>
                    <a:pt x="107" y="28"/>
                  </a:lnTo>
                  <a:lnTo>
                    <a:pt x="99" y="22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79" y="14"/>
                  </a:lnTo>
                  <a:lnTo>
                    <a:pt x="68" y="12"/>
                  </a:lnTo>
                  <a:lnTo>
                    <a:pt x="68" y="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10" y="33"/>
                  </a:lnTo>
                  <a:lnTo>
                    <a:pt x="16" y="24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39" y="5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0" y="12"/>
                  </a:lnTo>
                  <a:lnTo>
                    <a:pt x="52" y="15"/>
                  </a:lnTo>
                  <a:lnTo>
                    <a:pt x="45" y="18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6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4" y="57"/>
                  </a:lnTo>
                  <a:lnTo>
                    <a:pt x="14" y="68"/>
                  </a:lnTo>
                  <a:lnTo>
                    <a:pt x="15" y="79"/>
                  </a:lnTo>
                  <a:lnTo>
                    <a:pt x="18" y="88"/>
                  </a:lnTo>
                  <a:lnTo>
                    <a:pt x="23" y="98"/>
                  </a:lnTo>
                  <a:lnTo>
                    <a:pt x="30" y="106"/>
                  </a:lnTo>
                  <a:lnTo>
                    <a:pt x="38" y="112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58" y="121"/>
                  </a:lnTo>
                  <a:lnTo>
                    <a:pt x="68" y="122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6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31" y="123"/>
                  </a:lnTo>
                  <a:lnTo>
                    <a:pt x="20" y="115"/>
                  </a:lnTo>
                  <a:lnTo>
                    <a:pt x="12" y="104"/>
                  </a:lnTo>
                  <a:lnTo>
                    <a:pt x="6" y="93"/>
                  </a:lnTo>
                  <a:lnTo>
                    <a:pt x="3" y="81"/>
                  </a:lnTo>
                  <a:lnTo>
                    <a:pt x="0" y="68"/>
                  </a:lnTo>
                  <a:lnTo>
                    <a:pt x="1" y="5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Freeform 179"/>
            <p:cNvSpPr/>
            <p:nvPr/>
          </p:nvSpPr>
          <p:spPr bwMode="auto">
            <a:xfrm>
              <a:off x="3335338" y="1706563"/>
              <a:ext cx="106363" cy="65088"/>
            </a:xfrm>
            <a:custGeom>
              <a:avLst/>
              <a:gdLst>
                <a:gd name="T0" fmla="*/ 61 w 67"/>
                <a:gd name="T1" fmla="*/ 41 h 41"/>
                <a:gd name="T2" fmla="*/ 67 w 67"/>
                <a:gd name="T3" fmla="*/ 25 h 41"/>
                <a:gd name="T4" fmla="*/ 6 w 67"/>
                <a:gd name="T5" fmla="*/ 0 h 41"/>
                <a:gd name="T6" fmla="*/ 0 w 67"/>
                <a:gd name="T7" fmla="*/ 17 h 41"/>
                <a:gd name="T8" fmla="*/ 61 w 6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1">
                  <a:moveTo>
                    <a:pt x="61" y="41"/>
                  </a:moveTo>
                  <a:lnTo>
                    <a:pt x="67" y="25"/>
                  </a:lnTo>
                  <a:lnTo>
                    <a:pt x="6" y="0"/>
                  </a:lnTo>
                  <a:lnTo>
                    <a:pt x="0" y="17"/>
                  </a:lnTo>
                  <a:lnTo>
                    <a:pt x="6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Freeform 180"/>
            <p:cNvSpPr/>
            <p:nvPr/>
          </p:nvSpPr>
          <p:spPr bwMode="auto">
            <a:xfrm>
              <a:off x="3368676" y="1717675"/>
              <a:ext cx="138113" cy="80963"/>
            </a:xfrm>
            <a:custGeom>
              <a:avLst/>
              <a:gdLst>
                <a:gd name="T0" fmla="*/ 67 w 87"/>
                <a:gd name="T1" fmla="*/ 51 h 51"/>
                <a:gd name="T2" fmla="*/ 67 w 87"/>
                <a:gd name="T3" fmla="*/ 51 h 51"/>
                <a:gd name="T4" fmla="*/ 73 w 87"/>
                <a:gd name="T5" fmla="*/ 51 h 51"/>
                <a:gd name="T6" fmla="*/ 79 w 87"/>
                <a:gd name="T7" fmla="*/ 51 h 51"/>
                <a:gd name="T8" fmla="*/ 83 w 87"/>
                <a:gd name="T9" fmla="*/ 47 h 51"/>
                <a:gd name="T10" fmla="*/ 86 w 87"/>
                <a:gd name="T11" fmla="*/ 43 h 51"/>
                <a:gd name="T12" fmla="*/ 86 w 87"/>
                <a:gd name="T13" fmla="*/ 43 h 51"/>
                <a:gd name="T14" fmla="*/ 87 w 87"/>
                <a:gd name="T15" fmla="*/ 37 h 51"/>
                <a:gd name="T16" fmla="*/ 86 w 87"/>
                <a:gd name="T17" fmla="*/ 31 h 51"/>
                <a:gd name="T18" fmla="*/ 83 w 87"/>
                <a:gd name="T19" fmla="*/ 27 h 51"/>
                <a:gd name="T20" fmla="*/ 78 w 87"/>
                <a:gd name="T21" fmla="*/ 24 h 51"/>
                <a:gd name="T22" fmla="*/ 21 w 87"/>
                <a:gd name="T23" fmla="*/ 1 h 51"/>
                <a:gd name="T24" fmla="*/ 21 w 87"/>
                <a:gd name="T25" fmla="*/ 1 h 51"/>
                <a:gd name="T26" fmla="*/ 15 w 87"/>
                <a:gd name="T27" fmla="*/ 0 h 51"/>
                <a:gd name="T28" fmla="*/ 10 w 87"/>
                <a:gd name="T29" fmla="*/ 1 h 51"/>
                <a:gd name="T30" fmla="*/ 4 w 87"/>
                <a:gd name="T31" fmla="*/ 4 h 51"/>
                <a:gd name="T32" fmla="*/ 2 w 87"/>
                <a:gd name="T33" fmla="*/ 10 h 51"/>
                <a:gd name="T34" fmla="*/ 2 w 87"/>
                <a:gd name="T35" fmla="*/ 10 h 51"/>
                <a:gd name="T36" fmla="*/ 0 w 87"/>
                <a:gd name="T37" fmla="*/ 15 h 51"/>
                <a:gd name="T38" fmla="*/ 2 w 87"/>
                <a:gd name="T39" fmla="*/ 20 h 51"/>
                <a:gd name="T40" fmla="*/ 4 w 87"/>
                <a:gd name="T41" fmla="*/ 24 h 51"/>
                <a:gd name="T42" fmla="*/ 10 w 87"/>
                <a:gd name="T43" fmla="*/ 28 h 51"/>
                <a:gd name="T44" fmla="*/ 67 w 87"/>
                <a:gd name="T4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1">
                  <a:moveTo>
                    <a:pt x="67" y="51"/>
                  </a:moveTo>
                  <a:lnTo>
                    <a:pt x="67" y="51"/>
                  </a:lnTo>
                  <a:lnTo>
                    <a:pt x="73" y="51"/>
                  </a:lnTo>
                  <a:lnTo>
                    <a:pt x="79" y="51"/>
                  </a:lnTo>
                  <a:lnTo>
                    <a:pt x="83" y="47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7" y="37"/>
                  </a:lnTo>
                  <a:lnTo>
                    <a:pt x="86" y="31"/>
                  </a:lnTo>
                  <a:lnTo>
                    <a:pt x="83" y="27"/>
                  </a:lnTo>
                  <a:lnTo>
                    <a:pt x="78" y="2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8"/>
                  </a:lnTo>
                  <a:lnTo>
                    <a:pt x="6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2" name="Freeform 181"/>
          <p:cNvSpPr>
            <a:spLocks noEditPoints="1"/>
          </p:cNvSpPr>
          <p:nvPr/>
        </p:nvSpPr>
        <p:spPr bwMode="auto">
          <a:xfrm>
            <a:off x="6430963" y="3155270"/>
            <a:ext cx="436563" cy="155575"/>
          </a:xfrm>
          <a:custGeom>
            <a:avLst/>
            <a:gdLst>
              <a:gd name="T0" fmla="*/ 239 w 275"/>
              <a:gd name="T1" fmla="*/ 40 h 98"/>
              <a:gd name="T2" fmla="*/ 258 w 275"/>
              <a:gd name="T3" fmla="*/ 65 h 98"/>
              <a:gd name="T4" fmla="*/ 239 w 275"/>
              <a:gd name="T5" fmla="*/ 88 h 98"/>
              <a:gd name="T6" fmla="*/ 275 w 275"/>
              <a:gd name="T7" fmla="*/ 78 h 98"/>
              <a:gd name="T8" fmla="*/ 239 w 275"/>
              <a:gd name="T9" fmla="*/ 40 h 98"/>
              <a:gd name="T10" fmla="*/ 118 w 275"/>
              <a:gd name="T11" fmla="*/ 15 h 98"/>
              <a:gd name="T12" fmla="*/ 111 w 275"/>
              <a:gd name="T13" fmla="*/ 11 h 98"/>
              <a:gd name="T14" fmla="*/ 84 w 275"/>
              <a:gd name="T15" fmla="*/ 8 h 98"/>
              <a:gd name="T16" fmla="*/ 107 w 275"/>
              <a:gd name="T17" fmla="*/ 14 h 98"/>
              <a:gd name="T18" fmla="*/ 113 w 275"/>
              <a:gd name="T19" fmla="*/ 17 h 98"/>
              <a:gd name="T20" fmla="*/ 113 w 275"/>
              <a:gd name="T21" fmla="*/ 22 h 98"/>
              <a:gd name="T22" fmla="*/ 110 w 275"/>
              <a:gd name="T23" fmla="*/ 36 h 98"/>
              <a:gd name="T24" fmla="*/ 109 w 275"/>
              <a:gd name="T25" fmla="*/ 33 h 98"/>
              <a:gd name="T26" fmla="*/ 84 w 275"/>
              <a:gd name="T27" fmla="*/ 26 h 98"/>
              <a:gd name="T28" fmla="*/ 99 w 275"/>
              <a:gd name="T29" fmla="*/ 76 h 98"/>
              <a:gd name="T30" fmla="*/ 103 w 275"/>
              <a:gd name="T31" fmla="*/ 76 h 98"/>
              <a:gd name="T32" fmla="*/ 228 w 275"/>
              <a:gd name="T33" fmla="*/ 98 h 98"/>
              <a:gd name="T34" fmla="*/ 239 w 275"/>
              <a:gd name="T35" fmla="*/ 88 h 98"/>
              <a:gd name="T36" fmla="*/ 228 w 275"/>
              <a:gd name="T37" fmla="*/ 94 h 98"/>
              <a:gd name="T38" fmla="*/ 225 w 275"/>
              <a:gd name="T39" fmla="*/ 92 h 98"/>
              <a:gd name="T40" fmla="*/ 220 w 275"/>
              <a:gd name="T41" fmla="*/ 90 h 98"/>
              <a:gd name="T42" fmla="*/ 218 w 275"/>
              <a:gd name="T43" fmla="*/ 83 h 98"/>
              <a:gd name="T44" fmla="*/ 220 w 275"/>
              <a:gd name="T45" fmla="*/ 80 h 98"/>
              <a:gd name="T46" fmla="*/ 224 w 275"/>
              <a:gd name="T47" fmla="*/ 76 h 98"/>
              <a:gd name="T48" fmla="*/ 226 w 275"/>
              <a:gd name="T49" fmla="*/ 76 h 98"/>
              <a:gd name="T50" fmla="*/ 222 w 275"/>
              <a:gd name="T51" fmla="*/ 72 h 98"/>
              <a:gd name="T52" fmla="*/ 221 w 275"/>
              <a:gd name="T53" fmla="*/ 67 h 98"/>
              <a:gd name="T54" fmla="*/ 222 w 275"/>
              <a:gd name="T55" fmla="*/ 64 h 98"/>
              <a:gd name="T56" fmla="*/ 226 w 275"/>
              <a:gd name="T57" fmla="*/ 60 h 98"/>
              <a:gd name="T58" fmla="*/ 230 w 275"/>
              <a:gd name="T59" fmla="*/ 60 h 98"/>
              <a:gd name="T60" fmla="*/ 225 w 275"/>
              <a:gd name="T61" fmla="*/ 56 h 98"/>
              <a:gd name="T62" fmla="*/ 225 w 275"/>
              <a:gd name="T63" fmla="*/ 49 h 98"/>
              <a:gd name="T64" fmla="*/ 226 w 275"/>
              <a:gd name="T65" fmla="*/ 46 h 98"/>
              <a:gd name="T66" fmla="*/ 232 w 275"/>
              <a:gd name="T67" fmla="*/ 42 h 98"/>
              <a:gd name="T68" fmla="*/ 237 w 275"/>
              <a:gd name="T69" fmla="*/ 44 h 98"/>
              <a:gd name="T70" fmla="*/ 239 w 275"/>
              <a:gd name="T71" fmla="*/ 40 h 98"/>
              <a:gd name="T72" fmla="*/ 63 w 275"/>
              <a:gd name="T73" fmla="*/ 0 h 98"/>
              <a:gd name="T74" fmla="*/ 60 w 275"/>
              <a:gd name="T75" fmla="*/ 0 h 98"/>
              <a:gd name="T76" fmla="*/ 54 w 275"/>
              <a:gd name="T77" fmla="*/ 3 h 98"/>
              <a:gd name="T78" fmla="*/ 33 w 275"/>
              <a:gd name="T79" fmla="*/ 2 h 98"/>
              <a:gd name="T80" fmla="*/ 27 w 275"/>
              <a:gd name="T81" fmla="*/ 0 h 98"/>
              <a:gd name="T82" fmla="*/ 18 w 275"/>
              <a:gd name="T83" fmla="*/ 3 h 98"/>
              <a:gd name="T84" fmla="*/ 8 w 275"/>
              <a:gd name="T85" fmla="*/ 8 h 98"/>
              <a:gd name="T86" fmla="*/ 3 w 275"/>
              <a:gd name="T87" fmla="*/ 18 h 98"/>
              <a:gd name="T88" fmla="*/ 2 w 275"/>
              <a:gd name="T89" fmla="*/ 22 h 98"/>
              <a:gd name="T90" fmla="*/ 2 w 275"/>
              <a:gd name="T91" fmla="*/ 33 h 98"/>
              <a:gd name="T92" fmla="*/ 6 w 275"/>
              <a:gd name="T93" fmla="*/ 44 h 98"/>
              <a:gd name="T94" fmla="*/ 12 w 275"/>
              <a:gd name="T95" fmla="*/ 50 h 98"/>
              <a:gd name="T96" fmla="*/ 23 w 275"/>
              <a:gd name="T97" fmla="*/ 54 h 98"/>
              <a:gd name="T98" fmla="*/ 50 w 275"/>
              <a:gd name="T99" fmla="*/ 23 h 98"/>
              <a:gd name="T100" fmla="*/ 42 w 275"/>
              <a:gd name="T101" fmla="*/ 59 h 98"/>
              <a:gd name="T102" fmla="*/ 45 w 275"/>
              <a:gd name="T103" fmla="*/ 64 h 98"/>
              <a:gd name="T104" fmla="*/ 49 w 275"/>
              <a:gd name="T105" fmla="*/ 67 h 98"/>
              <a:gd name="T106" fmla="*/ 84 w 275"/>
              <a:gd name="T107" fmla="*/ 26 h 98"/>
              <a:gd name="T108" fmla="*/ 61 w 275"/>
              <a:gd name="T109" fmla="*/ 22 h 98"/>
              <a:gd name="T110" fmla="*/ 54 w 275"/>
              <a:gd name="T111" fmla="*/ 25 h 98"/>
              <a:gd name="T112" fmla="*/ 57 w 275"/>
              <a:gd name="T113" fmla="*/ 11 h 98"/>
              <a:gd name="T114" fmla="*/ 60 w 275"/>
              <a:gd name="T115" fmla="*/ 7 h 98"/>
              <a:gd name="T116" fmla="*/ 65 w 275"/>
              <a:gd name="T117" fmla="*/ 6 h 98"/>
              <a:gd name="T118" fmla="*/ 84 w 275"/>
              <a:gd name="T119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8" y="94"/>
                </a:lnTo>
                <a:lnTo>
                  <a:pt x="225" y="92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3" name="组合 205"/>
          <p:cNvGrpSpPr/>
          <p:nvPr/>
        </p:nvGrpSpPr>
        <p:grpSpPr>
          <a:xfrm>
            <a:off x="4791075" y="3547382"/>
            <a:ext cx="247651" cy="312737"/>
            <a:chOff x="1516063" y="3252788"/>
            <a:chExt cx="247651" cy="312737"/>
          </a:xfrm>
          <a:solidFill>
            <a:schemeClr val="accent4"/>
          </a:solidFill>
        </p:grpSpPr>
        <p:sp>
          <p:nvSpPr>
            <p:cNvPr id="194" name="Freeform 182"/>
            <p:cNvSpPr/>
            <p:nvPr/>
          </p:nvSpPr>
          <p:spPr bwMode="auto">
            <a:xfrm>
              <a:off x="1527176" y="3263900"/>
              <a:ext cx="236538" cy="301625"/>
            </a:xfrm>
            <a:custGeom>
              <a:avLst/>
              <a:gdLst>
                <a:gd name="T0" fmla="*/ 0 w 149"/>
                <a:gd name="T1" fmla="*/ 33 h 190"/>
                <a:gd name="T2" fmla="*/ 7 w 149"/>
                <a:gd name="T3" fmla="*/ 28 h 190"/>
                <a:gd name="T4" fmla="*/ 96 w 149"/>
                <a:gd name="T5" fmla="*/ 171 h 190"/>
                <a:gd name="T6" fmla="*/ 96 w 149"/>
                <a:gd name="T7" fmla="*/ 171 h 190"/>
                <a:gd name="T8" fmla="*/ 99 w 149"/>
                <a:gd name="T9" fmla="*/ 176 h 190"/>
                <a:gd name="T10" fmla="*/ 101 w 149"/>
                <a:gd name="T11" fmla="*/ 178 h 190"/>
                <a:gd name="T12" fmla="*/ 105 w 149"/>
                <a:gd name="T13" fmla="*/ 180 h 190"/>
                <a:gd name="T14" fmla="*/ 109 w 149"/>
                <a:gd name="T15" fmla="*/ 181 h 190"/>
                <a:gd name="T16" fmla="*/ 114 w 149"/>
                <a:gd name="T17" fmla="*/ 181 h 190"/>
                <a:gd name="T18" fmla="*/ 119 w 149"/>
                <a:gd name="T19" fmla="*/ 181 h 190"/>
                <a:gd name="T20" fmla="*/ 123 w 149"/>
                <a:gd name="T21" fmla="*/ 180 h 190"/>
                <a:gd name="T22" fmla="*/ 127 w 149"/>
                <a:gd name="T23" fmla="*/ 177 h 190"/>
                <a:gd name="T24" fmla="*/ 127 w 149"/>
                <a:gd name="T25" fmla="*/ 177 h 190"/>
                <a:gd name="T26" fmla="*/ 131 w 149"/>
                <a:gd name="T27" fmla="*/ 174 h 190"/>
                <a:gd name="T28" fmla="*/ 135 w 149"/>
                <a:gd name="T29" fmla="*/ 171 h 190"/>
                <a:gd name="T30" fmla="*/ 137 w 149"/>
                <a:gd name="T31" fmla="*/ 167 h 190"/>
                <a:gd name="T32" fmla="*/ 138 w 149"/>
                <a:gd name="T33" fmla="*/ 163 h 190"/>
                <a:gd name="T34" fmla="*/ 139 w 149"/>
                <a:gd name="T35" fmla="*/ 159 h 190"/>
                <a:gd name="T36" fmla="*/ 139 w 149"/>
                <a:gd name="T37" fmla="*/ 155 h 190"/>
                <a:gd name="T38" fmla="*/ 138 w 149"/>
                <a:gd name="T39" fmla="*/ 150 h 190"/>
                <a:gd name="T40" fmla="*/ 137 w 149"/>
                <a:gd name="T41" fmla="*/ 146 h 190"/>
                <a:gd name="T42" fmla="*/ 49 w 149"/>
                <a:gd name="T43" fmla="*/ 4 h 190"/>
                <a:gd name="T44" fmla="*/ 54 w 149"/>
                <a:gd name="T45" fmla="*/ 0 h 190"/>
                <a:gd name="T46" fmla="*/ 145 w 149"/>
                <a:gd name="T47" fmla="*/ 144 h 190"/>
                <a:gd name="T48" fmla="*/ 145 w 149"/>
                <a:gd name="T49" fmla="*/ 144 h 190"/>
                <a:gd name="T50" fmla="*/ 147 w 149"/>
                <a:gd name="T51" fmla="*/ 150 h 190"/>
                <a:gd name="T52" fmla="*/ 149 w 149"/>
                <a:gd name="T53" fmla="*/ 155 h 190"/>
                <a:gd name="T54" fmla="*/ 149 w 149"/>
                <a:gd name="T55" fmla="*/ 161 h 190"/>
                <a:gd name="T56" fmla="*/ 147 w 149"/>
                <a:gd name="T57" fmla="*/ 166 h 190"/>
                <a:gd name="T58" fmla="*/ 145 w 149"/>
                <a:gd name="T59" fmla="*/ 171 h 190"/>
                <a:gd name="T60" fmla="*/ 142 w 149"/>
                <a:gd name="T61" fmla="*/ 177 h 190"/>
                <a:gd name="T62" fmla="*/ 138 w 149"/>
                <a:gd name="T63" fmla="*/ 181 h 190"/>
                <a:gd name="T64" fmla="*/ 133 w 149"/>
                <a:gd name="T65" fmla="*/ 185 h 190"/>
                <a:gd name="T66" fmla="*/ 133 w 149"/>
                <a:gd name="T67" fmla="*/ 185 h 190"/>
                <a:gd name="T68" fmla="*/ 127 w 149"/>
                <a:gd name="T69" fmla="*/ 188 h 190"/>
                <a:gd name="T70" fmla="*/ 120 w 149"/>
                <a:gd name="T71" fmla="*/ 190 h 190"/>
                <a:gd name="T72" fmla="*/ 115 w 149"/>
                <a:gd name="T73" fmla="*/ 190 h 190"/>
                <a:gd name="T74" fmla="*/ 108 w 149"/>
                <a:gd name="T75" fmla="*/ 190 h 190"/>
                <a:gd name="T76" fmla="*/ 103 w 149"/>
                <a:gd name="T77" fmla="*/ 189 h 190"/>
                <a:gd name="T78" fmla="*/ 97 w 149"/>
                <a:gd name="T79" fmla="*/ 186 h 190"/>
                <a:gd name="T80" fmla="*/ 93 w 149"/>
                <a:gd name="T81" fmla="*/ 182 h 190"/>
                <a:gd name="T82" fmla="*/ 91 w 149"/>
                <a:gd name="T83" fmla="*/ 178 h 190"/>
                <a:gd name="T84" fmla="*/ 0 w 149"/>
                <a:gd name="T85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90">
                  <a:moveTo>
                    <a:pt x="0" y="33"/>
                  </a:moveTo>
                  <a:lnTo>
                    <a:pt x="7" y="28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9" y="176"/>
                  </a:lnTo>
                  <a:lnTo>
                    <a:pt x="101" y="178"/>
                  </a:lnTo>
                  <a:lnTo>
                    <a:pt x="105" y="180"/>
                  </a:lnTo>
                  <a:lnTo>
                    <a:pt x="109" y="181"/>
                  </a:lnTo>
                  <a:lnTo>
                    <a:pt x="114" y="181"/>
                  </a:lnTo>
                  <a:lnTo>
                    <a:pt x="119" y="181"/>
                  </a:lnTo>
                  <a:lnTo>
                    <a:pt x="123" y="180"/>
                  </a:lnTo>
                  <a:lnTo>
                    <a:pt x="127" y="177"/>
                  </a:lnTo>
                  <a:lnTo>
                    <a:pt x="127" y="177"/>
                  </a:lnTo>
                  <a:lnTo>
                    <a:pt x="131" y="174"/>
                  </a:lnTo>
                  <a:lnTo>
                    <a:pt x="135" y="171"/>
                  </a:lnTo>
                  <a:lnTo>
                    <a:pt x="137" y="167"/>
                  </a:lnTo>
                  <a:lnTo>
                    <a:pt x="138" y="163"/>
                  </a:lnTo>
                  <a:lnTo>
                    <a:pt x="139" y="159"/>
                  </a:lnTo>
                  <a:lnTo>
                    <a:pt x="139" y="155"/>
                  </a:lnTo>
                  <a:lnTo>
                    <a:pt x="138" y="150"/>
                  </a:lnTo>
                  <a:lnTo>
                    <a:pt x="137" y="146"/>
                  </a:lnTo>
                  <a:lnTo>
                    <a:pt x="49" y="4"/>
                  </a:lnTo>
                  <a:lnTo>
                    <a:pt x="54" y="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7" y="150"/>
                  </a:lnTo>
                  <a:lnTo>
                    <a:pt x="149" y="155"/>
                  </a:lnTo>
                  <a:lnTo>
                    <a:pt x="149" y="161"/>
                  </a:lnTo>
                  <a:lnTo>
                    <a:pt x="147" y="166"/>
                  </a:lnTo>
                  <a:lnTo>
                    <a:pt x="145" y="171"/>
                  </a:lnTo>
                  <a:lnTo>
                    <a:pt x="142" y="177"/>
                  </a:lnTo>
                  <a:lnTo>
                    <a:pt x="138" y="181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27" y="188"/>
                  </a:lnTo>
                  <a:lnTo>
                    <a:pt x="120" y="190"/>
                  </a:lnTo>
                  <a:lnTo>
                    <a:pt x="115" y="190"/>
                  </a:lnTo>
                  <a:lnTo>
                    <a:pt x="108" y="190"/>
                  </a:lnTo>
                  <a:lnTo>
                    <a:pt x="103" y="189"/>
                  </a:lnTo>
                  <a:lnTo>
                    <a:pt x="97" y="186"/>
                  </a:lnTo>
                  <a:lnTo>
                    <a:pt x="93" y="182"/>
                  </a:lnTo>
                  <a:lnTo>
                    <a:pt x="91" y="178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Freeform 183"/>
            <p:cNvSpPr/>
            <p:nvPr/>
          </p:nvSpPr>
          <p:spPr bwMode="auto">
            <a:xfrm>
              <a:off x="1516063" y="3252788"/>
              <a:ext cx="114300" cy="79375"/>
            </a:xfrm>
            <a:custGeom>
              <a:avLst/>
              <a:gdLst>
                <a:gd name="T0" fmla="*/ 0 w 72"/>
                <a:gd name="T1" fmla="*/ 47 h 50"/>
                <a:gd name="T2" fmla="*/ 0 w 72"/>
                <a:gd name="T3" fmla="*/ 47 h 50"/>
                <a:gd name="T4" fmla="*/ 1 w 72"/>
                <a:gd name="T5" fmla="*/ 49 h 50"/>
                <a:gd name="T6" fmla="*/ 4 w 72"/>
                <a:gd name="T7" fmla="*/ 50 h 50"/>
                <a:gd name="T8" fmla="*/ 5 w 72"/>
                <a:gd name="T9" fmla="*/ 50 h 50"/>
                <a:gd name="T10" fmla="*/ 8 w 72"/>
                <a:gd name="T11" fmla="*/ 49 h 50"/>
                <a:gd name="T12" fmla="*/ 69 w 72"/>
                <a:gd name="T13" fmla="*/ 11 h 50"/>
                <a:gd name="T14" fmla="*/ 69 w 72"/>
                <a:gd name="T15" fmla="*/ 11 h 50"/>
                <a:gd name="T16" fmla="*/ 70 w 72"/>
                <a:gd name="T17" fmla="*/ 9 h 50"/>
                <a:gd name="T18" fmla="*/ 72 w 72"/>
                <a:gd name="T19" fmla="*/ 8 h 50"/>
                <a:gd name="T20" fmla="*/ 72 w 72"/>
                <a:gd name="T21" fmla="*/ 5 h 50"/>
                <a:gd name="T22" fmla="*/ 70 w 72"/>
                <a:gd name="T23" fmla="*/ 2 h 50"/>
                <a:gd name="T24" fmla="*/ 70 w 72"/>
                <a:gd name="T25" fmla="*/ 2 h 50"/>
                <a:gd name="T26" fmla="*/ 69 w 72"/>
                <a:gd name="T27" fmla="*/ 1 h 50"/>
                <a:gd name="T28" fmla="*/ 68 w 72"/>
                <a:gd name="T29" fmla="*/ 0 h 50"/>
                <a:gd name="T30" fmla="*/ 65 w 72"/>
                <a:gd name="T31" fmla="*/ 0 h 50"/>
                <a:gd name="T32" fmla="*/ 64 w 72"/>
                <a:gd name="T33" fmla="*/ 1 h 50"/>
                <a:gd name="T34" fmla="*/ 1 w 72"/>
                <a:gd name="T35" fmla="*/ 39 h 50"/>
                <a:gd name="T36" fmla="*/ 1 w 72"/>
                <a:gd name="T37" fmla="*/ 39 h 50"/>
                <a:gd name="T38" fmla="*/ 0 w 72"/>
                <a:gd name="T39" fmla="*/ 40 h 50"/>
                <a:gd name="T40" fmla="*/ 0 w 72"/>
                <a:gd name="T41" fmla="*/ 43 h 50"/>
                <a:gd name="T42" fmla="*/ 0 w 72"/>
                <a:gd name="T43" fmla="*/ 44 h 50"/>
                <a:gd name="T44" fmla="*/ 0 w 72"/>
                <a:gd name="T45" fmla="*/ 47 h 50"/>
                <a:gd name="T46" fmla="*/ 0 w 72"/>
                <a:gd name="T4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50">
                  <a:moveTo>
                    <a:pt x="0" y="47"/>
                  </a:moveTo>
                  <a:lnTo>
                    <a:pt x="0" y="47"/>
                  </a:lnTo>
                  <a:lnTo>
                    <a:pt x="1" y="49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8" y="4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6" name="Freeform 184"/>
            <p:cNvSpPr/>
            <p:nvPr/>
          </p:nvSpPr>
          <p:spPr bwMode="auto">
            <a:xfrm>
              <a:off x="1560513" y="3316288"/>
              <a:ext cx="161925" cy="219075"/>
            </a:xfrm>
            <a:custGeom>
              <a:avLst/>
              <a:gdLst>
                <a:gd name="T0" fmla="*/ 0 w 102"/>
                <a:gd name="T1" fmla="*/ 6 h 138"/>
                <a:gd name="T2" fmla="*/ 9 w 102"/>
                <a:gd name="T3" fmla="*/ 0 h 138"/>
                <a:gd name="T4" fmla="*/ 88 w 102"/>
                <a:gd name="T5" fmla="*/ 128 h 138"/>
                <a:gd name="T6" fmla="*/ 88 w 102"/>
                <a:gd name="T7" fmla="*/ 128 h 138"/>
                <a:gd name="T8" fmla="*/ 91 w 102"/>
                <a:gd name="T9" fmla="*/ 132 h 138"/>
                <a:gd name="T10" fmla="*/ 94 w 102"/>
                <a:gd name="T11" fmla="*/ 133 h 138"/>
                <a:gd name="T12" fmla="*/ 98 w 102"/>
                <a:gd name="T13" fmla="*/ 134 h 138"/>
                <a:gd name="T14" fmla="*/ 102 w 102"/>
                <a:gd name="T15" fmla="*/ 136 h 138"/>
                <a:gd name="T16" fmla="*/ 102 w 102"/>
                <a:gd name="T17" fmla="*/ 136 h 138"/>
                <a:gd name="T18" fmla="*/ 101 w 102"/>
                <a:gd name="T19" fmla="*/ 136 h 138"/>
                <a:gd name="T20" fmla="*/ 101 w 102"/>
                <a:gd name="T21" fmla="*/ 136 h 138"/>
                <a:gd name="T22" fmla="*/ 95 w 102"/>
                <a:gd name="T23" fmla="*/ 138 h 138"/>
                <a:gd name="T24" fmla="*/ 88 w 102"/>
                <a:gd name="T25" fmla="*/ 138 h 138"/>
                <a:gd name="T26" fmla="*/ 83 w 102"/>
                <a:gd name="T27" fmla="*/ 136 h 138"/>
                <a:gd name="T28" fmla="*/ 79 w 102"/>
                <a:gd name="T29" fmla="*/ 132 h 138"/>
                <a:gd name="T30" fmla="*/ 0 w 102"/>
                <a:gd name="T31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38">
                  <a:moveTo>
                    <a:pt x="0" y="6"/>
                  </a:moveTo>
                  <a:lnTo>
                    <a:pt x="9" y="0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1" y="132"/>
                  </a:lnTo>
                  <a:lnTo>
                    <a:pt x="94" y="133"/>
                  </a:lnTo>
                  <a:lnTo>
                    <a:pt x="98" y="134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95" y="138"/>
                  </a:lnTo>
                  <a:lnTo>
                    <a:pt x="88" y="138"/>
                  </a:lnTo>
                  <a:lnTo>
                    <a:pt x="83" y="136"/>
                  </a:lnTo>
                  <a:lnTo>
                    <a:pt x="79" y="132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7" name="Freeform 185"/>
          <p:cNvSpPr>
            <a:spLocks noEditPoints="1"/>
          </p:cNvSpPr>
          <p:nvPr/>
        </p:nvSpPr>
        <p:spPr bwMode="auto">
          <a:xfrm>
            <a:off x="5168901" y="2339294"/>
            <a:ext cx="200025" cy="153988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8" name="组合 199"/>
          <p:cNvGrpSpPr/>
          <p:nvPr/>
        </p:nvGrpSpPr>
        <p:grpSpPr>
          <a:xfrm>
            <a:off x="6940550" y="3394981"/>
            <a:ext cx="265113" cy="334963"/>
            <a:chOff x="3665538" y="3100388"/>
            <a:chExt cx="265113" cy="334963"/>
          </a:xfrm>
          <a:solidFill>
            <a:schemeClr val="accent6"/>
          </a:solidFill>
        </p:grpSpPr>
        <p:sp>
          <p:nvSpPr>
            <p:cNvPr id="199" name="Freeform 186"/>
            <p:cNvSpPr/>
            <p:nvPr/>
          </p:nvSpPr>
          <p:spPr bwMode="auto">
            <a:xfrm>
              <a:off x="3665538" y="3109913"/>
              <a:ext cx="252413" cy="325438"/>
            </a:xfrm>
            <a:custGeom>
              <a:avLst/>
              <a:gdLst>
                <a:gd name="T0" fmla="*/ 159 w 159"/>
                <a:gd name="T1" fmla="*/ 36 h 205"/>
                <a:gd name="T2" fmla="*/ 151 w 159"/>
                <a:gd name="T3" fmla="*/ 32 h 205"/>
                <a:gd name="T4" fmla="*/ 56 w 159"/>
                <a:gd name="T5" fmla="*/ 185 h 205"/>
                <a:gd name="T6" fmla="*/ 56 w 159"/>
                <a:gd name="T7" fmla="*/ 185 h 205"/>
                <a:gd name="T8" fmla="*/ 53 w 159"/>
                <a:gd name="T9" fmla="*/ 189 h 205"/>
                <a:gd name="T10" fmla="*/ 50 w 159"/>
                <a:gd name="T11" fmla="*/ 191 h 205"/>
                <a:gd name="T12" fmla="*/ 46 w 159"/>
                <a:gd name="T13" fmla="*/ 193 h 205"/>
                <a:gd name="T14" fmla="*/ 41 w 159"/>
                <a:gd name="T15" fmla="*/ 194 h 205"/>
                <a:gd name="T16" fmla="*/ 37 w 159"/>
                <a:gd name="T17" fmla="*/ 195 h 205"/>
                <a:gd name="T18" fmla="*/ 31 w 159"/>
                <a:gd name="T19" fmla="*/ 194 h 205"/>
                <a:gd name="T20" fmla="*/ 27 w 159"/>
                <a:gd name="T21" fmla="*/ 193 h 205"/>
                <a:gd name="T22" fmla="*/ 22 w 159"/>
                <a:gd name="T23" fmla="*/ 191 h 205"/>
                <a:gd name="T24" fmla="*/ 22 w 159"/>
                <a:gd name="T25" fmla="*/ 191 h 205"/>
                <a:gd name="T26" fmla="*/ 18 w 159"/>
                <a:gd name="T27" fmla="*/ 187 h 205"/>
                <a:gd name="T28" fmla="*/ 15 w 159"/>
                <a:gd name="T29" fmla="*/ 185 h 205"/>
                <a:gd name="T30" fmla="*/ 12 w 159"/>
                <a:gd name="T31" fmla="*/ 180 h 205"/>
                <a:gd name="T32" fmla="*/ 10 w 159"/>
                <a:gd name="T33" fmla="*/ 175 h 205"/>
                <a:gd name="T34" fmla="*/ 10 w 159"/>
                <a:gd name="T35" fmla="*/ 171 h 205"/>
                <a:gd name="T36" fmla="*/ 10 w 159"/>
                <a:gd name="T37" fmla="*/ 166 h 205"/>
                <a:gd name="T38" fmla="*/ 11 w 159"/>
                <a:gd name="T39" fmla="*/ 162 h 205"/>
                <a:gd name="T40" fmla="*/ 12 w 159"/>
                <a:gd name="T41" fmla="*/ 157 h 205"/>
                <a:gd name="T42" fmla="*/ 107 w 159"/>
                <a:gd name="T43" fmla="*/ 4 h 205"/>
                <a:gd name="T44" fmla="*/ 100 w 159"/>
                <a:gd name="T45" fmla="*/ 0 h 205"/>
                <a:gd name="T46" fmla="*/ 4 w 159"/>
                <a:gd name="T47" fmla="*/ 155 h 205"/>
                <a:gd name="T48" fmla="*/ 4 w 159"/>
                <a:gd name="T49" fmla="*/ 155 h 205"/>
                <a:gd name="T50" fmla="*/ 2 w 159"/>
                <a:gd name="T51" fmla="*/ 160 h 205"/>
                <a:gd name="T52" fmla="*/ 0 w 159"/>
                <a:gd name="T53" fmla="*/ 167 h 205"/>
                <a:gd name="T54" fmla="*/ 0 w 159"/>
                <a:gd name="T55" fmla="*/ 172 h 205"/>
                <a:gd name="T56" fmla="*/ 2 w 159"/>
                <a:gd name="T57" fmla="*/ 179 h 205"/>
                <a:gd name="T58" fmla="*/ 3 w 159"/>
                <a:gd name="T59" fmla="*/ 185 h 205"/>
                <a:gd name="T60" fmla="*/ 7 w 159"/>
                <a:gd name="T61" fmla="*/ 190 h 205"/>
                <a:gd name="T62" fmla="*/ 11 w 159"/>
                <a:gd name="T63" fmla="*/ 195 h 205"/>
                <a:gd name="T64" fmla="*/ 16 w 159"/>
                <a:gd name="T65" fmla="*/ 199 h 205"/>
                <a:gd name="T66" fmla="*/ 16 w 159"/>
                <a:gd name="T67" fmla="*/ 199 h 205"/>
                <a:gd name="T68" fmla="*/ 23 w 159"/>
                <a:gd name="T69" fmla="*/ 202 h 205"/>
                <a:gd name="T70" fmla="*/ 30 w 159"/>
                <a:gd name="T71" fmla="*/ 203 h 205"/>
                <a:gd name="T72" fmla="*/ 35 w 159"/>
                <a:gd name="T73" fmla="*/ 205 h 205"/>
                <a:gd name="T74" fmla="*/ 42 w 159"/>
                <a:gd name="T75" fmla="*/ 205 h 205"/>
                <a:gd name="T76" fmla="*/ 48 w 159"/>
                <a:gd name="T77" fmla="*/ 202 h 205"/>
                <a:gd name="T78" fmla="*/ 53 w 159"/>
                <a:gd name="T79" fmla="*/ 199 h 205"/>
                <a:gd name="T80" fmla="*/ 58 w 159"/>
                <a:gd name="T81" fmla="*/ 195 h 205"/>
                <a:gd name="T82" fmla="*/ 62 w 159"/>
                <a:gd name="T83" fmla="*/ 191 h 205"/>
                <a:gd name="T84" fmla="*/ 159 w 159"/>
                <a:gd name="T85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205">
                  <a:moveTo>
                    <a:pt x="159" y="36"/>
                  </a:moveTo>
                  <a:lnTo>
                    <a:pt x="151" y="32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53" y="189"/>
                  </a:lnTo>
                  <a:lnTo>
                    <a:pt x="50" y="191"/>
                  </a:lnTo>
                  <a:lnTo>
                    <a:pt x="46" y="193"/>
                  </a:lnTo>
                  <a:lnTo>
                    <a:pt x="41" y="194"/>
                  </a:lnTo>
                  <a:lnTo>
                    <a:pt x="37" y="195"/>
                  </a:lnTo>
                  <a:lnTo>
                    <a:pt x="31" y="194"/>
                  </a:lnTo>
                  <a:lnTo>
                    <a:pt x="27" y="193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18" y="187"/>
                  </a:lnTo>
                  <a:lnTo>
                    <a:pt x="15" y="185"/>
                  </a:lnTo>
                  <a:lnTo>
                    <a:pt x="12" y="180"/>
                  </a:lnTo>
                  <a:lnTo>
                    <a:pt x="10" y="175"/>
                  </a:lnTo>
                  <a:lnTo>
                    <a:pt x="10" y="171"/>
                  </a:lnTo>
                  <a:lnTo>
                    <a:pt x="10" y="166"/>
                  </a:lnTo>
                  <a:lnTo>
                    <a:pt x="11" y="162"/>
                  </a:lnTo>
                  <a:lnTo>
                    <a:pt x="12" y="157"/>
                  </a:lnTo>
                  <a:lnTo>
                    <a:pt x="107" y="4"/>
                  </a:lnTo>
                  <a:lnTo>
                    <a:pt x="100" y="0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2" y="160"/>
                  </a:lnTo>
                  <a:lnTo>
                    <a:pt x="0" y="167"/>
                  </a:lnTo>
                  <a:lnTo>
                    <a:pt x="0" y="172"/>
                  </a:lnTo>
                  <a:lnTo>
                    <a:pt x="2" y="179"/>
                  </a:lnTo>
                  <a:lnTo>
                    <a:pt x="3" y="185"/>
                  </a:lnTo>
                  <a:lnTo>
                    <a:pt x="7" y="190"/>
                  </a:lnTo>
                  <a:lnTo>
                    <a:pt x="11" y="195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23" y="202"/>
                  </a:lnTo>
                  <a:lnTo>
                    <a:pt x="30" y="203"/>
                  </a:lnTo>
                  <a:lnTo>
                    <a:pt x="35" y="205"/>
                  </a:lnTo>
                  <a:lnTo>
                    <a:pt x="42" y="205"/>
                  </a:lnTo>
                  <a:lnTo>
                    <a:pt x="48" y="202"/>
                  </a:lnTo>
                  <a:lnTo>
                    <a:pt x="53" y="199"/>
                  </a:lnTo>
                  <a:lnTo>
                    <a:pt x="58" y="195"/>
                  </a:lnTo>
                  <a:lnTo>
                    <a:pt x="62" y="191"/>
                  </a:lnTo>
                  <a:lnTo>
                    <a:pt x="15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Freeform 187"/>
            <p:cNvSpPr/>
            <p:nvPr/>
          </p:nvSpPr>
          <p:spPr bwMode="auto">
            <a:xfrm>
              <a:off x="3808413" y="3100388"/>
              <a:ext cx="122238" cy="82550"/>
            </a:xfrm>
            <a:custGeom>
              <a:avLst/>
              <a:gdLst>
                <a:gd name="T0" fmla="*/ 75 w 77"/>
                <a:gd name="T1" fmla="*/ 50 h 52"/>
                <a:gd name="T2" fmla="*/ 75 w 77"/>
                <a:gd name="T3" fmla="*/ 50 h 52"/>
                <a:gd name="T4" fmla="*/ 74 w 77"/>
                <a:gd name="T5" fmla="*/ 51 h 52"/>
                <a:gd name="T6" fmla="*/ 71 w 77"/>
                <a:gd name="T7" fmla="*/ 52 h 52"/>
                <a:gd name="T8" fmla="*/ 69 w 77"/>
                <a:gd name="T9" fmla="*/ 52 h 52"/>
                <a:gd name="T10" fmla="*/ 67 w 77"/>
                <a:gd name="T11" fmla="*/ 51 h 52"/>
                <a:gd name="T12" fmla="*/ 2 w 77"/>
                <a:gd name="T13" fmla="*/ 12 h 52"/>
                <a:gd name="T14" fmla="*/ 2 w 77"/>
                <a:gd name="T15" fmla="*/ 12 h 52"/>
                <a:gd name="T16" fmla="*/ 0 w 77"/>
                <a:gd name="T17" fmla="*/ 9 h 52"/>
                <a:gd name="T18" fmla="*/ 0 w 77"/>
                <a:gd name="T19" fmla="*/ 8 h 52"/>
                <a:gd name="T20" fmla="*/ 0 w 77"/>
                <a:gd name="T21" fmla="*/ 5 h 52"/>
                <a:gd name="T22" fmla="*/ 0 w 77"/>
                <a:gd name="T23" fmla="*/ 2 h 52"/>
                <a:gd name="T24" fmla="*/ 0 w 77"/>
                <a:gd name="T25" fmla="*/ 2 h 52"/>
                <a:gd name="T26" fmla="*/ 1 w 77"/>
                <a:gd name="T27" fmla="*/ 1 h 52"/>
                <a:gd name="T28" fmla="*/ 4 w 77"/>
                <a:gd name="T29" fmla="*/ 0 h 52"/>
                <a:gd name="T30" fmla="*/ 6 w 77"/>
                <a:gd name="T31" fmla="*/ 0 h 52"/>
                <a:gd name="T32" fmla="*/ 8 w 77"/>
                <a:gd name="T33" fmla="*/ 1 h 52"/>
                <a:gd name="T34" fmla="*/ 74 w 77"/>
                <a:gd name="T35" fmla="*/ 42 h 52"/>
                <a:gd name="T36" fmla="*/ 74 w 77"/>
                <a:gd name="T37" fmla="*/ 42 h 52"/>
                <a:gd name="T38" fmla="*/ 75 w 77"/>
                <a:gd name="T39" fmla="*/ 43 h 52"/>
                <a:gd name="T40" fmla="*/ 77 w 77"/>
                <a:gd name="T41" fmla="*/ 46 h 52"/>
                <a:gd name="T42" fmla="*/ 77 w 77"/>
                <a:gd name="T43" fmla="*/ 47 h 52"/>
                <a:gd name="T44" fmla="*/ 75 w 77"/>
                <a:gd name="T45" fmla="*/ 50 h 52"/>
                <a:gd name="T46" fmla="*/ 75 w 77"/>
                <a:gd name="T4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52">
                  <a:moveTo>
                    <a:pt x="75" y="50"/>
                  </a:moveTo>
                  <a:lnTo>
                    <a:pt x="75" y="50"/>
                  </a:lnTo>
                  <a:lnTo>
                    <a:pt x="74" y="51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7" y="5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5" y="43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5" y="5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Freeform 188"/>
            <p:cNvSpPr/>
            <p:nvPr/>
          </p:nvSpPr>
          <p:spPr bwMode="auto">
            <a:xfrm>
              <a:off x="3708401" y="3168650"/>
              <a:ext cx="173038" cy="234950"/>
            </a:xfrm>
            <a:custGeom>
              <a:avLst/>
              <a:gdLst>
                <a:gd name="T0" fmla="*/ 109 w 109"/>
                <a:gd name="T1" fmla="*/ 5 h 148"/>
                <a:gd name="T2" fmla="*/ 99 w 109"/>
                <a:gd name="T3" fmla="*/ 0 h 148"/>
                <a:gd name="T4" fmla="*/ 15 w 109"/>
                <a:gd name="T5" fmla="*/ 137 h 148"/>
                <a:gd name="T6" fmla="*/ 15 w 109"/>
                <a:gd name="T7" fmla="*/ 137 h 148"/>
                <a:gd name="T8" fmla="*/ 12 w 109"/>
                <a:gd name="T9" fmla="*/ 139 h 148"/>
                <a:gd name="T10" fmla="*/ 8 w 109"/>
                <a:gd name="T11" fmla="*/ 142 h 148"/>
                <a:gd name="T12" fmla="*/ 4 w 109"/>
                <a:gd name="T13" fmla="*/ 143 h 148"/>
                <a:gd name="T14" fmla="*/ 0 w 109"/>
                <a:gd name="T15" fmla="*/ 143 h 148"/>
                <a:gd name="T16" fmla="*/ 0 w 109"/>
                <a:gd name="T17" fmla="*/ 143 h 148"/>
                <a:gd name="T18" fmla="*/ 0 w 109"/>
                <a:gd name="T19" fmla="*/ 145 h 148"/>
                <a:gd name="T20" fmla="*/ 0 w 109"/>
                <a:gd name="T21" fmla="*/ 145 h 148"/>
                <a:gd name="T22" fmla="*/ 7 w 109"/>
                <a:gd name="T23" fmla="*/ 148 h 148"/>
                <a:gd name="T24" fmla="*/ 14 w 109"/>
                <a:gd name="T25" fmla="*/ 148 h 148"/>
                <a:gd name="T26" fmla="*/ 21 w 109"/>
                <a:gd name="T27" fmla="*/ 145 h 148"/>
                <a:gd name="T28" fmla="*/ 25 w 109"/>
                <a:gd name="T29" fmla="*/ 141 h 148"/>
                <a:gd name="T30" fmla="*/ 109 w 109"/>
                <a:gd name="T31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48">
                  <a:moveTo>
                    <a:pt x="109" y="5"/>
                  </a:moveTo>
                  <a:lnTo>
                    <a:pt x="99" y="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9"/>
                  </a:lnTo>
                  <a:lnTo>
                    <a:pt x="8" y="142"/>
                  </a:lnTo>
                  <a:lnTo>
                    <a:pt x="4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8"/>
                  </a:lnTo>
                  <a:lnTo>
                    <a:pt x="14" y="148"/>
                  </a:lnTo>
                  <a:lnTo>
                    <a:pt x="21" y="145"/>
                  </a:lnTo>
                  <a:lnTo>
                    <a:pt x="25" y="141"/>
                  </a:lnTo>
                  <a:lnTo>
                    <a:pt x="10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2" name="Freeform 189"/>
          <p:cNvSpPr>
            <a:spLocks noEditPoints="1"/>
          </p:cNvSpPr>
          <p:nvPr/>
        </p:nvSpPr>
        <p:spPr bwMode="auto">
          <a:xfrm>
            <a:off x="5641975" y="5011057"/>
            <a:ext cx="217488" cy="233363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3" name="组合 214"/>
          <p:cNvGrpSpPr/>
          <p:nvPr/>
        </p:nvGrpSpPr>
        <p:grpSpPr>
          <a:xfrm>
            <a:off x="5954713" y="3218769"/>
            <a:ext cx="160337" cy="255588"/>
            <a:chOff x="2679701" y="2924175"/>
            <a:chExt cx="160337" cy="255588"/>
          </a:xfrm>
          <a:solidFill>
            <a:schemeClr val="accent6"/>
          </a:solidFill>
        </p:grpSpPr>
        <p:sp>
          <p:nvSpPr>
            <p:cNvPr id="204" name="Freeform 190"/>
            <p:cNvSpPr/>
            <p:nvPr/>
          </p:nvSpPr>
          <p:spPr bwMode="auto">
            <a:xfrm>
              <a:off x="2770188" y="3103563"/>
              <a:ext cx="57150" cy="57150"/>
            </a:xfrm>
            <a:custGeom>
              <a:avLst/>
              <a:gdLst>
                <a:gd name="T0" fmla="*/ 0 w 36"/>
                <a:gd name="T1" fmla="*/ 22 h 36"/>
                <a:gd name="T2" fmla="*/ 0 w 36"/>
                <a:gd name="T3" fmla="*/ 22 h 36"/>
                <a:gd name="T4" fmla="*/ 2 w 36"/>
                <a:gd name="T5" fmla="*/ 27 h 36"/>
                <a:gd name="T6" fmla="*/ 8 w 36"/>
                <a:gd name="T7" fmla="*/ 33 h 36"/>
                <a:gd name="T8" fmla="*/ 13 w 36"/>
                <a:gd name="T9" fmla="*/ 36 h 36"/>
                <a:gd name="T10" fmla="*/ 21 w 36"/>
                <a:gd name="T11" fmla="*/ 36 h 36"/>
                <a:gd name="T12" fmla="*/ 21 w 36"/>
                <a:gd name="T13" fmla="*/ 36 h 36"/>
                <a:gd name="T14" fmla="*/ 28 w 36"/>
                <a:gd name="T15" fmla="*/ 33 h 36"/>
                <a:gd name="T16" fmla="*/ 32 w 36"/>
                <a:gd name="T17" fmla="*/ 29 h 36"/>
                <a:gd name="T18" fmla="*/ 35 w 36"/>
                <a:gd name="T19" fmla="*/ 22 h 36"/>
                <a:gd name="T20" fmla="*/ 36 w 36"/>
                <a:gd name="T21" fmla="*/ 15 h 36"/>
                <a:gd name="T22" fmla="*/ 36 w 36"/>
                <a:gd name="T23" fmla="*/ 15 h 36"/>
                <a:gd name="T24" fmla="*/ 33 w 36"/>
                <a:gd name="T25" fmla="*/ 8 h 36"/>
                <a:gd name="T26" fmla="*/ 28 w 36"/>
                <a:gd name="T27" fmla="*/ 3 h 36"/>
                <a:gd name="T28" fmla="*/ 21 w 36"/>
                <a:gd name="T29" fmla="*/ 0 h 36"/>
                <a:gd name="T30" fmla="*/ 14 w 36"/>
                <a:gd name="T31" fmla="*/ 0 h 36"/>
                <a:gd name="T32" fmla="*/ 14 w 36"/>
                <a:gd name="T33" fmla="*/ 0 h 36"/>
                <a:gd name="T34" fmla="*/ 8 w 36"/>
                <a:gd name="T35" fmla="*/ 3 h 36"/>
                <a:gd name="T36" fmla="*/ 4 w 36"/>
                <a:gd name="T37" fmla="*/ 8 h 36"/>
                <a:gd name="T38" fmla="*/ 1 w 36"/>
                <a:gd name="T39" fmla="*/ 14 h 36"/>
                <a:gd name="T40" fmla="*/ 0 w 36"/>
                <a:gd name="T41" fmla="*/ 22 h 36"/>
                <a:gd name="T42" fmla="*/ 0 w 36"/>
                <a:gd name="T4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22"/>
                  </a:moveTo>
                  <a:lnTo>
                    <a:pt x="0" y="22"/>
                  </a:lnTo>
                  <a:lnTo>
                    <a:pt x="2" y="27"/>
                  </a:lnTo>
                  <a:lnTo>
                    <a:pt x="8" y="33"/>
                  </a:lnTo>
                  <a:lnTo>
                    <a:pt x="13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8" y="33"/>
                  </a:lnTo>
                  <a:lnTo>
                    <a:pt x="32" y="29"/>
                  </a:lnTo>
                  <a:lnTo>
                    <a:pt x="35" y="22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8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Freeform 191"/>
            <p:cNvSpPr/>
            <p:nvPr/>
          </p:nvSpPr>
          <p:spPr bwMode="auto">
            <a:xfrm>
              <a:off x="2786063" y="2924175"/>
              <a:ext cx="53975" cy="192088"/>
            </a:xfrm>
            <a:custGeom>
              <a:avLst/>
              <a:gdLst>
                <a:gd name="T0" fmla="*/ 0 w 34"/>
                <a:gd name="T1" fmla="*/ 121 h 121"/>
                <a:gd name="T2" fmla="*/ 0 w 34"/>
                <a:gd name="T3" fmla="*/ 121 h 121"/>
                <a:gd name="T4" fmla="*/ 21 w 34"/>
                <a:gd name="T5" fmla="*/ 17 h 121"/>
                <a:gd name="T6" fmla="*/ 21 w 34"/>
                <a:gd name="T7" fmla="*/ 17 h 121"/>
                <a:gd name="T8" fmla="*/ 27 w 34"/>
                <a:gd name="T9" fmla="*/ 9 h 121"/>
                <a:gd name="T10" fmla="*/ 31 w 34"/>
                <a:gd name="T11" fmla="*/ 2 h 121"/>
                <a:gd name="T12" fmla="*/ 34 w 34"/>
                <a:gd name="T13" fmla="*/ 0 h 121"/>
                <a:gd name="T14" fmla="*/ 34 w 34"/>
                <a:gd name="T15" fmla="*/ 0 h 121"/>
                <a:gd name="T16" fmla="*/ 31 w 34"/>
                <a:gd name="T17" fmla="*/ 19 h 121"/>
                <a:gd name="T18" fmla="*/ 25 w 34"/>
                <a:gd name="T19" fmla="*/ 61 h 121"/>
                <a:gd name="T20" fmla="*/ 14 w 34"/>
                <a:gd name="T21" fmla="*/ 121 h 121"/>
                <a:gd name="T22" fmla="*/ 0 w 34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21">
                  <a:moveTo>
                    <a:pt x="0" y="121"/>
                  </a:moveTo>
                  <a:lnTo>
                    <a:pt x="0" y="121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7" y="9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19"/>
                  </a:lnTo>
                  <a:lnTo>
                    <a:pt x="25" y="61"/>
                  </a:lnTo>
                  <a:lnTo>
                    <a:pt x="14" y="121"/>
                  </a:lnTo>
                  <a:lnTo>
                    <a:pt x="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" name="Freeform 192"/>
            <p:cNvSpPr/>
            <p:nvPr/>
          </p:nvSpPr>
          <p:spPr bwMode="auto">
            <a:xfrm>
              <a:off x="2679701" y="2954338"/>
              <a:ext cx="123825" cy="166688"/>
            </a:xfrm>
            <a:custGeom>
              <a:avLst/>
              <a:gdLst>
                <a:gd name="T0" fmla="*/ 77 w 78"/>
                <a:gd name="T1" fmla="*/ 98 h 105"/>
                <a:gd name="T2" fmla="*/ 19 w 78"/>
                <a:gd name="T3" fmla="*/ 13 h 105"/>
                <a:gd name="T4" fmla="*/ 0 w 78"/>
                <a:gd name="T5" fmla="*/ 0 h 105"/>
                <a:gd name="T6" fmla="*/ 8 w 78"/>
                <a:gd name="T7" fmla="*/ 20 h 105"/>
                <a:gd name="T8" fmla="*/ 66 w 78"/>
                <a:gd name="T9" fmla="*/ 105 h 105"/>
                <a:gd name="T10" fmla="*/ 78 w 78"/>
                <a:gd name="T11" fmla="*/ 98 h 105"/>
                <a:gd name="T12" fmla="*/ 77 w 78"/>
                <a:gd name="T1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5">
                  <a:moveTo>
                    <a:pt x="77" y="98"/>
                  </a:moveTo>
                  <a:lnTo>
                    <a:pt x="19" y="13"/>
                  </a:lnTo>
                  <a:lnTo>
                    <a:pt x="0" y="0"/>
                  </a:lnTo>
                  <a:lnTo>
                    <a:pt x="8" y="20"/>
                  </a:lnTo>
                  <a:lnTo>
                    <a:pt x="66" y="105"/>
                  </a:lnTo>
                  <a:lnTo>
                    <a:pt x="78" y="98"/>
                  </a:lnTo>
                  <a:lnTo>
                    <a:pt x="77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Freeform 193"/>
            <p:cNvSpPr/>
            <p:nvPr/>
          </p:nvSpPr>
          <p:spPr bwMode="auto">
            <a:xfrm>
              <a:off x="2798763" y="3149600"/>
              <a:ext cx="14288" cy="30163"/>
            </a:xfrm>
            <a:custGeom>
              <a:avLst/>
              <a:gdLst>
                <a:gd name="T0" fmla="*/ 7 w 9"/>
                <a:gd name="T1" fmla="*/ 2 h 19"/>
                <a:gd name="T2" fmla="*/ 7 w 9"/>
                <a:gd name="T3" fmla="*/ 2 h 19"/>
                <a:gd name="T4" fmla="*/ 6 w 9"/>
                <a:gd name="T5" fmla="*/ 0 h 19"/>
                <a:gd name="T6" fmla="*/ 3 w 9"/>
                <a:gd name="T7" fmla="*/ 0 h 19"/>
                <a:gd name="T8" fmla="*/ 3 w 9"/>
                <a:gd name="T9" fmla="*/ 0 h 19"/>
                <a:gd name="T10" fmla="*/ 0 w 9"/>
                <a:gd name="T11" fmla="*/ 1 h 19"/>
                <a:gd name="T12" fmla="*/ 0 w 9"/>
                <a:gd name="T13" fmla="*/ 4 h 19"/>
                <a:gd name="T14" fmla="*/ 3 w 9"/>
                <a:gd name="T15" fmla="*/ 16 h 19"/>
                <a:gd name="T16" fmla="*/ 3 w 9"/>
                <a:gd name="T17" fmla="*/ 16 h 19"/>
                <a:gd name="T18" fmla="*/ 3 w 9"/>
                <a:gd name="T19" fmla="*/ 19 h 19"/>
                <a:gd name="T20" fmla="*/ 6 w 9"/>
                <a:gd name="T21" fmla="*/ 19 h 19"/>
                <a:gd name="T22" fmla="*/ 6 w 9"/>
                <a:gd name="T23" fmla="*/ 19 h 19"/>
                <a:gd name="T24" fmla="*/ 9 w 9"/>
                <a:gd name="T25" fmla="*/ 17 h 19"/>
                <a:gd name="T26" fmla="*/ 9 w 9"/>
                <a:gd name="T27" fmla="*/ 15 h 19"/>
                <a:gd name="T28" fmla="*/ 7 w 9"/>
                <a:gd name="T2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9">
                  <a:moveTo>
                    <a:pt x="7" y="2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8" name="Freeform 194"/>
          <p:cNvSpPr>
            <a:spLocks noEditPoints="1"/>
          </p:cNvSpPr>
          <p:nvPr/>
        </p:nvSpPr>
        <p:spPr bwMode="auto">
          <a:xfrm>
            <a:off x="5937249" y="1909081"/>
            <a:ext cx="217488" cy="236539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TextBox 342"/>
          <p:cNvSpPr txBox="1"/>
          <p:nvPr/>
        </p:nvSpPr>
        <p:spPr>
          <a:xfrm>
            <a:off x="2989204" y="192443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10" name="TextBox 343"/>
          <p:cNvSpPr txBox="1"/>
          <p:nvPr/>
        </p:nvSpPr>
        <p:spPr>
          <a:xfrm>
            <a:off x="1095523" y="2238454"/>
            <a:ext cx="328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TextBox 344"/>
          <p:cNvSpPr txBox="1"/>
          <p:nvPr/>
        </p:nvSpPr>
        <p:spPr>
          <a:xfrm>
            <a:off x="2989204" y="315019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12" name="TextBox 345"/>
          <p:cNvSpPr txBox="1"/>
          <p:nvPr/>
        </p:nvSpPr>
        <p:spPr>
          <a:xfrm>
            <a:off x="1095523" y="3464209"/>
            <a:ext cx="328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3" name="TextBox 346"/>
          <p:cNvSpPr txBox="1"/>
          <p:nvPr/>
        </p:nvSpPr>
        <p:spPr>
          <a:xfrm>
            <a:off x="2989204" y="429193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14" name="TextBox 347"/>
          <p:cNvSpPr txBox="1"/>
          <p:nvPr/>
        </p:nvSpPr>
        <p:spPr>
          <a:xfrm>
            <a:off x="1095523" y="4605946"/>
            <a:ext cx="328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5" name="TextBox 348"/>
          <p:cNvSpPr txBox="1"/>
          <p:nvPr/>
        </p:nvSpPr>
        <p:spPr>
          <a:xfrm>
            <a:off x="7895432" y="192443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16" name="TextBox 349"/>
          <p:cNvSpPr txBox="1"/>
          <p:nvPr/>
        </p:nvSpPr>
        <p:spPr>
          <a:xfrm>
            <a:off x="7895432" y="2238454"/>
            <a:ext cx="328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7" name="TextBox 350"/>
          <p:cNvSpPr txBox="1"/>
          <p:nvPr/>
        </p:nvSpPr>
        <p:spPr>
          <a:xfrm>
            <a:off x="7895432" y="309487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18" name="TextBox 351"/>
          <p:cNvSpPr txBox="1"/>
          <p:nvPr/>
        </p:nvSpPr>
        <p:spPr>
          <a:xfrm>
            <a:off x="7895432" y="3408891"/>
            <a:ext cx="328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9" name="TextBox 352"/>
          <p:cNvSpPr txBox="1"/>
          <p:nvPr/>
        </p:nvSpPr>
        <p:spPr>
          <a:xfrm>
            <a:off x="7895432" y="421958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20" name="TextBox 353"/>
          <p:cNvSpPr txBox="1"/>
          <p:nvPr/>
        </p:nvSpPr>
        <p:spPr>
          <a:xfrm>
            <a:off x="7895432" y="4533597"/>
            <a:ext cx="328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0"/>
                            </p:stCondLst>
                            <p:childTnLst>
                              <p:par>
                                <p:cTn id="2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00"/>
                            </p:stCondLst>
                            <p:childTnLst>
                              <p:par>
                                <p:cTn id="2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500"/>
                            </p:stCondLst>
                            <p:childTnLst>
                              <p:par>
                                <p:cTn id="2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2" grpId="0" animBg="1"/>
      <p:bldP spid="146" grpId="0" animBg="1"/>
      <p:bldP spid="147" grpId="0" animBg="1"/>
      <p:bldP spid="148" grpId="0" animBg="1"/>
      <p:bldP spid="159" grpId="0" animBg="1"/>
      <p:bldP spid="160" grpId="0" animBg="1"/>
      <p:bldP spid="161" grpId="0" animBg="1"/>
      <p:bldP spid="16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5" grpId="0" animBg="1"/>
      <p:bldP spid="186" grpId="0" animBg="1"/>
      <p:bldP spid="187" grpId="0" animBg="1"/>
      <p:bldP spid="192" grpId="0" animBg="1"/>
      <p:bldP spid="197" grpId="0" animBg="1"/>
      <p:bldP spid="202" grpId="0" animBg="1"/>
      <p:bldP spid="208" grpId="0" animBg="1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289755" y="1632155"/>
            <a:ext cx="1642502" cy="1642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0278" y="2647009"/>
            <a:ext cx="168238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PART 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5343" y="368777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2198403" y="4857773"/>
            <a:ext cx="77951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Donec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luctus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nibh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sit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sem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vulputate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venenatis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orci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pulvinar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5529178" y="1766925"/>
            <a:ext cx="1133644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99819" y="3429000"/>
            <a:ext cx="2890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6053959"/>
            <a:ext cx="12192000" cy="804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99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1" name="PA_矩形 9"/>
          <p:cNvSpPr/>
          <p:nvPr>
            <p:custDataLst>
              <p:tags r:id="rId1"/>
            </p:custDataLst>
          </p:nvPr>
        </p:nvSpPr>
        <p:spPr>
          <a:xfrm>
            <a:off x="1806399" y="4194813"/>
            <a:ext cx="1436291" cy="325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grpSp>
        <p:nvGrpSpPr>
          <p:cNvPr id="222" name="PA_组合 19"/>
          <p:cNvGrpSpPr/>
          <p:nvPr>
            <p:custDataLst>
              <p:tags r:id="rId2"/>
            </p:custDataLst>
          </p:nvPr>
        </p:nvGrpSpPr>
        <p:grpSpPr bwMode="auto">
          <a:xfrm>
            <a:off x="770655" y="5310431"/>
            <a:ext cx="10650691" cy="1021712"/>
            <a:chOff x="928457" y="2733246"/>
            <a:chExt cx="9653427" cy="766197"/>
          </a:xfrm>
        </p:grpSpPr>
        <p:sp>
          <p:nvSpPr>
            <p:cNvPr id="223" name="Text Box 11"/>
            <p:cNvSpPr txBox="1">
              <a:spLocks noChangeArrowheads="1"/>
            </p:cNvSpPr>
            <p:nvPr/>
          </p:nvSpPr>
          <p:spPr bwMode="auto">
            <a:xfrm>
              <a:off x="928457" y="2733246"/>
              <a:ext cx="1878675" cy="18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</a:p>
          </p:txBody>
        </p:sp>
        <p:sp>
          <p:nvSpPr>
            <p:cNvPr id="224" name="矩形 18"/>
            <p:cNvSpPr>
              <a:spLocks noChangeArrowheads="1"/>
            </p:cNvSpPr>
            <p:nvPr/>
          </p:nvSpPr>
          <p:spPr bwMode="auto">
            <a:xfrm>
              <a:off x="928457" y="3000517"/>
              <a:ext cx="9653427" cy="49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5" name="PA_矩形 14"/>
          <p:cNvSpPr/>
          <p:nvPr>
            <p:custDataLst>
              <p:tags r:id="rId3"/>
            </p:custDataLst>
          </p:nvPr>
        </p:nvSpPr>
        <p:spPr>
          <a:xfrm>
            <a:off x="5302618" y="4194813"/>
            <a:ext cx="1436291" cy="325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26" name="PA_矩形 15"/>
          <p:cNvSpPr/>
          <p:nvPr>
            <p:custDataLst>
              <p:tags r:id="rId4"/>
            </p:custDataLst>
          </p:nvPr>
        </p:nvSpPr>
        <p:spPr>
          <a:xfrm>
            <a:off x="8704598" y="4194813"/>
            <a:ext cx="1436291" cy="325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pic>
        <p:nvPicPr>
          <p:cNvPr id="227" name="图片占位符 1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353588" y="1538433"/>
            <a:ext cx="2373200" cy="2484933"/>
          </a:xfrm>
          <a:custGeom>
            <a:avLst/>
            <a:gdLst>
              <a:gd name="connsiteX0" fmla="*/ 0 w 2373200"/>
              <a:gd name="connsiteY0" fmla="*/ 0 h 2484933"/>
              <a:gd name="connsiteX1" fmla="*/ 2373200 w 2373200"/>
              <a:gd name="connsiteY1" fmla="*/ 0 h 2484933"/>
              <a:gd name="connsiteX2" fmla="*/ 2373200 w 2373200"/>
              <a:gd name="connsiteY2" fmla="*/ 2484933 h 2484933"/>
              <a:gd name="connsiteX3" fmla="*/ 0 w 2373200"/>
              <a:gd name="connsiteY3" fmla="*/ 2484933 h 24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200" h="2484933">
                <a:moveTo>
                  <a:pt x="0" y="0"/>
                </a:moveTo>
                <a:lnTo>
                  <a:pt x="2373200" y="0"/>
                </a:lnTo>
                <a:lnTo>
                  <a:pt x="2373200" y="2484933"/>
                </a:lnTo>
                <a:lnTo>
                  <a:pt x="0" y="2484933"/>
                </a:lnTo>
                <a:close/>
              </a:path>
            </a:pathLst>
          </a:custGeom>
        </p:spPr>
      </p:pic>
      <p:pic>
        <p:nvPicPr>
          <p:cNvPr id="228" name="图片占位符 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837716" y="1538433"/>
            <a:ext cx="2366630" cy="2484933"/>
          </a:xfrm>
          <a:custGeom>
            <a:avLst/>
            <a:gdLst>
              <a:gd name="connsiteX0" fmla="*/ 0 w 2366630"/>
              <a:gd name="connsiteY0" fmla="*/ 0 h 2484933"/>
              <a:gd name="connsiteX1" fmla="*/ 2366630 w 2366630"/>
              <a:gd name="connsiteY1" fmla="*/ 0 h 2484933"/>
              <a:gd name="connsiteX2" fmla="*/ 2366630 w 2366630"/>
              <a:gd name="connsiteY2" fmla="*/ 2484933 h 2484933"/>
              <a:gd name="connsiteX3" fmla="*/ 0 w 2366630"/>
              <a:gd name="connsiteY3" fmla="*/ 2484933 h 24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6630" h="2484933">
                <a:moveTo>
                  <a:pt x="0" y="0"/>
                </a:moveTo>
                <a:lnTo>
                  <a:pt x="2366630" y="0"/>
                </a:lnTo>
                <a:lnTo>
                  <a:pt x="2366630" y="2484933"/>
                </a:lnTo>
                <a:lnTo>
                  <a:pt x="0" y="2484933"/>
                </a:lnTo>
                <a:close/>
              </a:path>
            </a:pathLst>
          </a:custGeom>
        </p:spPr>
      </p:pic>
      <p:pic>
        <p:nvPicPr>
          <p:cNvPr id="229" name="图片占位符 3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277571" y="1538434"/>
            <a:ext cx="2372832" cy="2454647"/>
          </a:xfrm>
          <a:custGeom>
            <a:avLst/>
            <a:gdLst>
              <a:gd name="connsiteX0" fmla="*/ 0 w 2372832"/>
              <a:gd name="connsiteY0" fmla="*/ 0 h 2454647"/>
              <a:gd name="connsiteX1" fmla="*/ 2372832 w 2372832"/>
              <a:gd name="connsiteY1" fmla="*/ 0 h 2454647"/>
              <a:gd name="connsiteX2" fmla="*/ 2372832 w 2372832"/>
              <a:gd name="connsiteY2" fmla="*/ 2454647 h 2454647"/>
              <a:gd name="connsiteX3" fmla="*/ 0 w 2372832"/>
              <a:gd name="connsiteY3" fmla="*/ 2454647 h 245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2832" h="2454647">
                <a:moveTo>
                  <a:pt x="0" y="0"/>
                </a:moveTo>
                <a:lnTo>
                  <a:pt x="2372832" y="0"/>
                </a:lnTo>
                <a:lnTo>
                  <a:pt x="2372832" y="2454647"/>
                </a:lnTo>
                <a:lnTo>
                  <a:pt x="0" y="245464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5" grpId="0"/>
      <p:bldP spid="2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822286" y="2106462"/>
            <a:ext cx="2417767" cy="2417767"/>
            <a:chOff x="1333500" y="1581150"/>
            <a:chExt cx="1981200" cy="1981200"/>
          </a:xfrm>
        </p:grpSpPr>
        <p:sp>
          <p:nvSpPr>
            <p:cNvPr id="6" name="Diamond 4"/>
            <p:cNvSpPr/>
            <p:nvPr/>
          </p:nvSpPr>
          <p:spPr>
            <a:xfrm>
              <a:off x="1333500" y="1581150"/>
              <a:ext cx="1981200" cy="1981200"/>
            </a:xfrm>
            <a:prstGeom prst="diamond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01"/>
            <p:cNvSpPr>
              <a:spLocks noEditPoints="1"/>
            </p:cNvSpPr>
            <p:nvPr/>
          </p:nvSpPr>
          <p:spPr bwMode="auto">
            <a:xfrm>
              <a:off x="2123770" y="2386412"/>
              <a:ext cx="400660" cy="370676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TextBox 19"/>
          <p:cNvSpPr txBox="1"/>
          <p:nvPr/>
        </p:nvSpPr>
        <p:spPr>
          <a:xfrm>
            <a:off x="2008268" y="4820425"/>
            <a:ext cx="2045803" cy="1370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1156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点此替换文本</a:t>
            </a: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替换文字内容，添加相关标题，修改文字内容，也可以直接复制你的内容到此。请替换文字内容，添加相关标题，修改文字内容，也可以直接复制你的内容到此。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3865507" y="2199453"/>
            <a:ext cx="2417767" cy="2417767"/>
            <a:chOff x="2832100" y="1657350"/>
            <a:chExt cx="1981200" cy="1981200"/>
          </a:xfrm>
        </p:grpSpPr>
        <p:sp>
          <p:nvSpPr>
            <p:cNvPr id="10" name="Diamond 5"/>
            <p:cNvSpPr/>
            <p:nvPr/>
          </p:nvSpPr>
          <p:spPr>
            <a:xfrm>
              <a:off x="2832100" y="1657350"/>
              <a:ext cx="1981200" cy="1981200"/>
            </a:xfrm>
            <a:prstGeom prst="diamond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60"/>
            <p:cNvSpPr>
              <a:spLocks noEditPoints="1"/>
            </p:cNvSpPr>
            <p:nvPr/>
          </p:nvSpPr>
          <p:spPr bwMode="auto">
            <a:xfrm>
              <a:off x="3633272" y="2499406"/>
              <a:ext cx="378856" cy="297088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5" y="13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18" y="10"/>
                </a:cxn>
                <a:cxn ang="0">
                  <a:pos x="18" y="28"/>
                </a:cxn>
                <a:cxn ang="0">
                  <a:pos x="15" y="32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3" y="18"/>
                </a:cxn>
                <a:cxn ang="0">
                  <a:pos x="15" y="18"/>
                </a:cxn>
                <a:cxn ang="0">
                  <a:pos x="18" y="21"/>
                </a:cxn>
                <a:cxn ang="0">
                  <a:pos x="18" y="28"/>
                </a:cxn>
                <a:cxn ang="0">
                  <a:pos x="18" y="46"/>
                </a:cxn>
                <a:cxn ang="0">
                  <a:pos x="15" y="50"/>
                </a:cxn>
                <a:cxn ang="0">
                  <a:pos x="3" y="50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46"/>
                </a:cxn>
                <a:cxn ang="0">
                  <a:pos x="64" y="10"/>
                </a:cxn>
                <a:cxn ang="0">
                  <a:pos x="60" y="13"/>
                </a:cxn>
                <a:cxn ang="0">
                  <a:pos x="26" y="13"/>
                </a:cxn>
                <a:cxn ang="0">
                  <a:pos x="23" y="10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60" y="0"/>
                </a:cxn>
                <a:cxn ang="0">
                  <a:pos x="64" y="3"/>
                </a:cxn>
                <a:cxn ang="0">
                  <a:pos x="64" y="10"/>
                </a:cxn>
                <a:cxn ang="0">
                  <a:pos x="64" y="28"/>
                </a:cxn>
                <a:cxn ang="0">
                  <a:pos x="60" y="32"/>
                </a:cxn>
                <a:cxn ang="0">
                  <a:pos x="26" y="32"/>
                </a:cxn>
                <a:cxn ang="0">
                  <a:pos x="23" y="28"/>
                </a:cxn>
                <a:cxn ang="0">
                  <a:pos x="23" y="21"/>
                </a:cxn>
                <a:cxn ang="0">
                  <a:pos x="26" y="18"/>
                </a:cxn>
                <a:cxn ang="0">
                  <a:pos x="60" y="18"/>
                </a:cxn>
                <a:cxn ang="0">
                  <a:pos x="64" y="21"/>
                </a:cxn>
                <a:cxn ang="0">
                  <a:pos x="64" y="28"/>
                </a:cxn>
                <a:cxn ang="0">
                  <a:pos x="64" y="46"/>
                </a:cxn>
                <a:cxn ang="0">
                  <a:pos x="60" y="50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46"/>
                </a:cxn>
              </a:cxnLst>
              <a:rect l="0" t="0" r="r" b="b"/>
              <a:pathLst>
                <a:path w="64" h="50">
                  <a:moveTo>
                    <a:pt x="18" y="10"/>
                  </a:moveTo>
                  <a:cubicBezTo>
                    <a:pt x="18" y="12"/>
                    <a:pt x="17" y="13"/>
                    <a:pt x="15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lnTo>
                    <a:pt x="18" y="10"/>
                  </a:lnTo>
                  <a:close/>
                  <a:moveTo>
                    <a:pt x="18" y="28"/>
                  </a:moveTo>
                  <a:cubicBezTo>
                    <a:pt x="18" y="30"/>
                    <a:pt x="17" y="32"/>
                    <a:pt x="1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8"/>
                    <a:pt x="18" y="19"/>
                    <a:pt x="18" y="21"/>
                  </a:cubicBezTo>
                  <a:lnTo>
                    <a:pt x="18" y="28"/>
                  </a:lnTo>
                  <a:close/>
                  <a:moveTo>
                    <a:pt x="18" y="46"/>
                  </a:moveTo>
                  <a:cubicBezTo>
                    <a:pt x="18" y="48"/>
                    <a:pt x="17" y="50"/>
                    <a:pt x="1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lnTo>
                    <a:pt x="18" y="46"/>
                  </a:lnTo>
                  <a:close/>
                  <a:moveTo>
                    <a:pt x="64" y="10"/>
                  </a:moveTo>
                  <a:cubicBezTo>
                    <a:pt x="64" y="12"/>
                    <a:pt x="62" y="13"/>
                    <a:pt x="60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3" y="12"/>
                    <a:pt x="23" y="1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1"/>
                    <a:pt x="64" y="3"/>
                  </a:cubicBezTo>
                  <a:lnTo>
                    <a:pt x="64" y="10"/>
                  </a:lnTo>
                  <a:close/>
                  <a:moveTo>
                    <a:pt x="64" y="28"/>
                  </a:moveTo>
                  <a:cubicBezTo>
                    <a:pt x="64" y="30"/>
                    <a:pt x="62" y="32"/>
                    <a:pt x="60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2"/>
                    <a:pt x="23" y="30"/>
                    <a:pt x="23" y="2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19"/>
                    <a:pt x="24" y="18"/>
                    <a:pt x="26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2" y="18"/>
                    <a:pt x="64" y="19"/>
                    <a:pt x="64" y="21"/>
                  </a:cubicBezTo>
                  <a:lnTo>
                    <a:pt x="64" y="28"/>
                  </a:lnTo>
                  <a:close/>
                  <a:moveTo>
                    <a:pt x="64" y="46"/>
                  </a:moveTo>
                  <a:cubicBezTo>
                    <a:pt x="64" y="48"/>
                    <a:pt x="62" y="50"/>
                    <a:pt x="60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4" y="50"/>
                    <a:pt x="23" y="48"/>
                    <a:pt x="23" y="46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TextBox 20"/>
          <p:cNvSpPr txBox="1"/>
          <p:nvPr/>
        </p:nvSpPr>
        <p:spPr>
          <a:xfrm>
            <a:off x="4090175" y="4820425"/>
            <a:ext cx="1968428" cy="1370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1156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点此替换文本</a:t>
            </a: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替换文字内容，添加相关标题，修改文字内容，也可以直接复制你的内容到此。请替换文字内容，添加相关标题，修改文字内容，也可以直接复制你的内容到此。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Group 23"/>
          <p:cNvGrpSpPr/>
          <p:nvPr/>
        </p:nvGrpSpPr>
        <p:grpSpPr>
          <a:xfrm>
            <a:off x="5908726" y="2168456"/>
            <a:ext cx="2417767" cy="2417767"/>
            <a:chOff x="4330700" y="1631950"/>
            <a:chExt cx="1981200" cy="1981200"/>
          </a:xfrm>
        </p:grpSpPr>
        <p:sp>
          <p:nvSpPr>
            <p:cNvPr id="14" name="Diamond 6"/>
            <p:cNvSpPr/>
            <p:nvPr/>
          </p:nvSpPr>
          <p:spPr>
            <a:xfrm>
              <a:off x="4330700" y="1631950"/>
              <a:ext cx="1981200" cy="1981200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45"/>
            <p:cNvSpPr/>
            <p:nvPr/>
          </p:nvSpPr>
          <p:spPr bwMode="auto">
            <a:xfrm>
              <a:off x="5133236" y="2460378"/>
              <a:ext cx="376128" cy="324344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TextBox 21"/>
          <p:cNvSpPr txBox="1"/>
          <p:nvPr/>
        </p:nvSpPr>
        <p:spPr>
          <a:xfrm>
            <a:off x="6133397" y="4820425"/>
            <a:ext cx="1968428" cy="1370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1156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点此替换文本</a:t>
            </a: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替换文字内容，添加相关标题，修改文字内容，也可以直接复制你的内容到此。请替换文字内容，添加相关标题，修改文字内容，也可以直接复制你的内容到此。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Group 18"/>
          <p:cNvGrpSpPr/>
          <p:nvPr/>
        </p:nvGrpSpPr>
        <p:grpSpPr>
          <a:xfrm>
            <a:off x="7951948" y="2137459"/>
            <a:ext cx="2417767" cy="2417767"/>
            <a:chOff x="5829300" y="1606550"/>
            <a:chExt cx="1981200" cy="1981200"/>
          </a:xfrm>
        </p:grpSpPr>
        <p:sp>
          <p:nvSpPr>
            <p:cNvPr id="18" name="Diamond 7"/>
            <p:cNvSpPr/>
            <p:nvPr/>
          </p:nvSpPr>
          <p:spPr>
            <a:xfrm>
              <a:off x="5829300" y="1606550"/>
              <a:ext cx="1981200" cy="1981200"/>
            </a:xfrm>
            <a:prstGeom prst="diamond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56"/>
            <p:cNvSpPr>
              <a:spLocks noEditPoints="1"/>
            </p:cNvSpPr>
            <p:nvPr/>
          </p:nvSpPr>
          <p:spPr bwMode="auto">
            <a:xfrm>
              <a:off x="6630473" y="2407723"/>
              <a:ext cx="378854" cy="37885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TextBox 22"/>
          <p:cNvSpPr txBox="1"/>
          <p:nvPr/>
        </p:nvSpPr>
        <p:spPr>
          <a:xfrm>
            <a:off x="8176618" y="4820425"/>
            <a:ext cx="1968428" cy="1370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1156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点此替换文本</a:t>
            </a: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替换文字内容，添加相关标题，修改文字内容，也可以直接复制你的内容到此。请替换文字内容，添加相关标题，修改文字内容，也可以直接复制你的内容到此。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9"/>
          <p:cNvSpPr>
            <a:spLocks noChangeAspect="1" noChangeArrowheads="1" noTextEdit="1"/>
          </p:cNvSpPr>
          <p:nvPr/>
        </p:nvSpPr>
        <p:spPr bwMode="auto">
          <a:xfrm rot="17150482">
            <a:off x="4200365" y="731484"/>
            <a:ext cx="4249717" cy="63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Oval 111"/>
          <p:cNvSpPr/>
          <p:nvPr/>
        </p:nvSpPr>
        <p:spPr>
          <a:xfrm>
            <a:off x="5235607" y="3516873"/>
            <a:ext cx="824627" cy="82462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Oval 112"/>
          <p:cNvSpPr/>
          <p:nvPr/>
        </p:nvSpPr>
        <p:spPr>
          <a:xfrm>
            <a:off x="6435070" y="3198065"/>
            <a:ext cx="456404" cy="45640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113"/>
          <p:cNvSpPr/>
          <p:nvPr/>
        </p:nvSpPr>
        <p:spPr>
          <a:xfrm flipH="1">
            <a:off x="5479981" y="3061210"/>
            <a:ext cx="308187" cy="30818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Oval 114"/>
          <p:cNvSpPr/>
          <p:nvPr/>
        </p:nvSpPr>
        <p:spPr>
          <a:xfrm>
            <a:off x="4524331" y="4961994"/>
            <a:ext cx="604624" cy="604624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Oval 156"/>
          <p:cNvSpPr/>
          <p:nvPr/>
        </p:nvSpPr>
        <p:spPr>
          <a:xfrm>
            <a:off x="6293705" y="4053310"/>
            <a:ext cx="456404" cy="456404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157"/>
          <p:cNvSpPr/>
          <p:nvPr/>
        </p:nvSpPr>
        <p:spPr>
          <a:xfrm>
            <a:off x="6961920" y="1992324"/>
            <a:ext cx="344826" cy="34482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97"/>
          <p:cNvGrpSpPr/>
          <p:nvPr/>
        </p:nvGrpSpPr>
        <p:grpSpPr>
          <a:xfrm>
            <a:off x="963344" y="3044432"/>
            <a:ext cx="2163326" cy="1026089"/>
            <a:chOff x="539752" y="2084774"/>
            <a:chExt cx="1623715" cy="770145"/>
          </a:xfrm>
        </p:grpSpPr>
        <p:sp>
          <p:nvSpPr>
            <p:cNvPr id="40" name="Rounded Rectangle 98"/>
            <p:cNvSpPr/>
            <p:nvPr/>
          </p:nvSpPr>
          <p:spPr>
            <a:xfrm>
              <a:off x="539752" y="2084774"/>
              <a:ext cx="1433227" cy="770145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TextBox 99"/>
            <p:cNvSpPr txBox="1"/>
            <p:nvPr/>
          </p:nvSpPr>
          <p:spPr>
            <a:xfrm>
              <a:off x="998889" y="2168501"/>
              <a:ext cx="539014" cy="16170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2" name="Text Placeholder 3"/>
            <p:cNvSpPr txBox="1"/>
            <p:nvPr/>
          </p:nvSpPr>
          <p:spPr>
            <a:xfrm>
              <a:off x="583187" y="2375319"/>
              <a:ext cx="1331271" cy="3936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输入简要文字内容，言简意赅的说明分项内容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Isosceles Triangle 101"/>
            <p:cNvSpPr/>
            <p:nvPr/>
          </p:nvSpPr>
          <p:spPr>
            <a:xfrm rot="5400000">
              <a:off x="1951622" y="2309136"/>
              <a:ext cx="227537" cy="1961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Group 102"/>
          <p:cNvGrpSpPr/>
          <p:nvPr/>
        </p:nvGrpSpPr>
        <p:grpSpPr>
          <a:xfrm>
            <a:off x="963344" y="4578653"/>
            <a:ext cx="2163326" cy="1026089"/>
            <a:chOff x="539752" y="2084774"/>
            <a:chExt cx="1623715" cy="770145"/>
          </a:xfrm>
        </p:grpSpPr>
        <p:sp>
          <p:nvSpPr>
            <p:cNvPr id="45" name="Rounded Rectangle 103"/>
            <p:cNvSpPr/>
            <p:nvPr/>
          </p:nvSpPr>
          <p:spPr>
            <a:xfrm>
              <a:off x="539752" y="2084774"/>
              <a:ext cx="1433227" cy="770145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TextBox 104"/>
            <p:cNvSpPr txBox="1"/>
            <p:nvPr/>
          </p:nvSpPr>
          <p:spPr>
            <a:xfrm>
              <a:off x="998889" y="2168501"/>
              <a:ext cx="539014" cy="16170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583187" y="2375319"/>
              <a:ext cx="1331271" cy="3936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输入简要文字内容，言简意赅的说明分项内容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Isosceles Triangle 106"/>
            <p:cNvSpPr/>
            <p:nvPr/>
          </p:nvSpPr>
          <p:spPr>
            <a:xfrm rot="5400000">
              <a:off x="1951622" y="2309136"/>
              <a:ext cx="227537" cy="1961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Group 120"/>
          <p:cNvGrpSpPr/>
          <p:nvPr/>
        </p:nvGrpSpPr>
        <p:grpSpPr>
          <a:xfrm>
            <a:off x="9099841" y="3027220"/>
            <a:ext cx="2182638" cy="1026088"/>
            <a:chOff x="334770" y="2084774"/>
            <a:chExt cx="1638209" cy="770145"/>
          </a:xfrm>
        </p:grpSpPr>
        <p:sp>
          <p:nvSpPr>
            <p:cNvPr id="50" name="Rounded Rectangle 125"/>
            <p:cNvSpPr/>
            <p:nvPr/>
          </p:nvSpPr>
          <p:spPr>
            <a:xfrm>
              <a:off x="539752" y="2084774"/>
              <a:ext cx="1433227" cy="770145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TextBox 130"/>
            <p:cNvSpPr txBox="1"/>
            <p:nvPr/>
          </p:nvSpPr>
          <p:spPr>
            <a:xfrm>
              <a:off x="998888" y="2168501"/>
              <a:ext cx="539014" cy="16170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83187" y="2365794"/>
              <a:ext cx="1331271" cy="3936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输入简要文字内容，言简意赅的说明分项内容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Isosceles Triangle 135"/>
            <p:cNvSpPr/>
            <p:nvPr/>
          </p:nvSpPr>
          <p:spPr>
            <a:xfrm rot="16200000" flipH="1">
              <a:off x="319078" y="2309136"/>
              <a:ext cx="227537" cy="1961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Group 136"/>
          <p:cNvGrpSpPr/>
          <p:nvPr/>
        </p:nvGrpSpPr>
        <p:grpSpPr>
          <a:xfrm>
            <a:off x="9099841" y="4535282"/>
            <a:ext cx="2182638" cy="1026088"/>
            <a:chOff x="334770" y="2084774"/>
            <a:chExt cx="1638209" cy="770145"/>
          </a:xfrm>
        </p:grpSpPr>
        <p:sp>
          <p:nvSpPr>
            <p:cNvPr id="60" name="Rounded Rectangle 137"/>
            <p:cNvSpPr/>
            <p:nvPr/>
          </p:nvSpPr>
          <p:spPr>
            <a:xfrm>
              <a:off x="539752" y="2084774"/>
              <a:ext cx="1433227" cy="770145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TextBox 138"/>
            <p:cNvSpPr txBox="1"/>
            <p:nvPr/>
          </p:nvSpPr>
          <p:spPr>
            <a:xfrm>
              <a:off x="998891" y="2168501"/>
              <a:ext cx="539014" cy="16170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2" name="Text Placeholder 3"/>
            <p:cNvSpPr txBox="1"/>
            <p:nvPr/>
          </p:nvSpPr>
          <p:spPr>
            <a:xfrm>
              <a:off x="583187" y="2365794"/>
              <a:ext cx="1331271" cy="3936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输入简要文字内容，言简意赅的说明分项内容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Isosceles Triangle 140"/>
            <p:cNvSpPr/>
            <p:nvPr/>
          </p:nvSpPr>
          <p:spPr>
            <a:xfrm rot="16200000" flipH="1">
              <a:off x="319078" y="2309136"/>
              <a:ext cx="227537" cy="19615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72" name="Elbow Connector 141"/>
          <p:cNvCxnSpPr/>
          <p:nvPr/>
        </p:nvCxnSpPr>
        <p:spPr>
          <a:xfrm>
            <a:off x="3098980" y="1935502"/>
            <a:ext cx="2389578" cy="132154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142"/>
          <p:cNvCxnSpPr/>
          <p:nvPr/>
        </p:nvCxnSpPr>
        <p:spPr>
          <a:xfrm flipV="1">
            <a:off x="3112825" y="3919829"/>
            <a:ext cx="2174852" cy="110733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143"/>
          <p:cNvCxnSpPr/>
          <p:nvPr/>
        </p:nvCxnSpPr>
        <p:spPr>
          <a:xfrm flipV="1">
            <a:off x="3098981" y="2130765"/>
            <a:ext cx="3820552" cy="13493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178"/>
          <p:cNvCxnSpPr>
            <a:endCxn id="34" idx="6"/>
          </p:cNvCxnSpPr>
          <p:nvPr/>
        </p:nvCxnSpPr>
        <p:spPr>
          <a:xfrm rot="10800000" flipV="1">
            <a:off x="6891477" y="1970719"/>
            <a:ext cx="2236055" cy="145554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179"/>
          <p:cNvCxnSpPr>
            <a:stCxn id="63" idx="0"/>
          </p:cNvCxnSpPr>
          <p:nvPr/>
        </p:nvCxnSpPr>
        <p:spPr>
          <a:xfrm rot="10800000">
            <a:off x="6722424" y="4310738"/>
            <a:ext cx="2377419" cy="65414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180"/>
          <p:cNvCxnSpPr/>
          <p:nvPr/>
        </p:nvCxnSpPr>
        <p:spPr>
          <a:xfrm rot="10800000" flipV="1">
            <a:off x="5115112" y="3453953"/>
            <a:ext cx="4005001" cy="1818526"/>
          </a:xfrm>
          <a:prstGeom prst="bentConnector3">
            <a:avLst>
              <a:gd name="adj1" fmla="val 17507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5"/>
          <p:cNvGrpSpPr/>
          <p:nvPr/>
        </p:nvGrpSpPr>
        <p:grpSpPr>
          <a:xfrm>
            <a:off x="963344" y="1510209"/>
            <a:ext cx="2163326" cy="1026088"/>
            <a:chOff x="539752" y="2084774"/>
            <a:chExt cx="1623715" cy="770145"/>
          </a:xfrm>
        </p:grpSpPr>
        <p:sp>
          <p:nvSpPr>
            <p:cNvPr id="80" name="Rounded Rectangle 76"/>
            <p:cNvSpPr/>
            <p:nvPr/>
          </p:nvSpPr>
          <p:spPr>
            <a:xfrm>
              <a:off x="539752" y="2084774"/>
              <a:ext cx="1433227" cy="770145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TextBox 77"/>
            <p:cNvSpPr txBox="1"/>
            <p:nvPr/>
          </p:nvSpPr>
          <p:spPr>
            <a:xfrm>
              <a:off x="998892" y="2168501"/>
              <a:ext cx="539014" cy="16170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83187" y="2375320"/>
              <a:ext cx="1331271" cy="3936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输入简要文字内容，言简意赅的说明分项内容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Isosceles Triangle 96"/>
            <p:cNvSpPr/>
            <p:nvPr/>
          </p:nvSpPr>
          <p:spPr>
            <a:xfrm rot="5400000">
              <a:off x="1951622" y="2309136"/>
              <a:ext cx="227537" cy="1961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6" name="Group 107"/>
          <p:cNvGrpSpPr/>
          <p:nvPr/>
        </p:nvGrpSpPr>
        <p:grpSpPr>
          <a:xfrm>
            <a:off x="9099841" y="1519156"/>
            <a:ext cx="2182638" cy="1026088"/>
            <a:chOff x="334770" y="2084774"/>
            <a:chExt cx="1638209" cy="770145"/>
          </a:xfrm>
        </p:grpSpPr>
        <p:sp>
          <p:nvSpPr>
            <p:cNvPr id="88" name="Rounded Rectangle 108"/>
            <p:cNvSpPr/>
            <p:nvPr/>
          </p:nvSpPr>
          <p:spPr>
            <a:xfrm>
              <a:off x="539752" y="2084774"/>
              <a:ext cx="1433227" cy="770145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TextBox 109"/>
            <p:cNvSpPr txBox="1"/>
            <p:nvPr/>
          </p:nvSpPr>
          <p:spPr>
            <a:xfrm>
              <a:off x="998888" y="2168501"/>
              <a:ext cx="539014" cy="16170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583187" y="2365794"/>
              <a:ext cx="1331271" cy="3936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输入简要文字内容，言简意赅的说明分项内容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Isosceles Triangle 115"/>
            <p:cNvSpPr/>
            <p:nvPr/>
          </p:nvSpPr>
          <p:spPr>
            <a:xfrm rot="16200000" flipH="1">
              <a:off x="319078" y="2309136"/>
              <a:ext cx="227537" cy="19615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ent Arrow 57"/>
          <p:cNvSpPr/>
          <p:nvPr/>
        </p:nvSpPr>
        <p:spPr>
          <a:xfrm>
            <a:off x="5476529" y="2787613"/>
            <a:ext cx="2763058" cy="4067835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Bent Arrow 58"/>
          <p:cNvSpPr/>
          <p:nvPr/>
        </p:nvSpPr>
        <p:spPr>
          <a:xfrm flipH="1">
            <a:off x="4152686" y="3555128"/>
            <a:ext cx="3114093" cy="3300319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Bent Arrow 59"/>
          <p:cNvSpPr/>
          <p:nvPr/>
        </p:nvSpPr>
        <p:spPr>
          <a:xfrm flipH="1">
            <a:off x="3780393" y="4526845"/>
            <a:ext cx="1493261" cy="2328601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Bent Arrow 60"/>
          <p:cNvSpPr/>
          <p:nvPr/>
        </p:nvSpPr>
        <p:spPr>
          <a:xfrm>
            <a:off x="6424927" y="4350043"/>
            <a:ext cx="2434132" cy="2505403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solidFill>
            <a:srgbClr val="00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4" name="Group 63"/>
          <p:cNvGrpSpPr/>
          <p:nvPr/>
        </p:nvGrpSpPr>
        <p:grpSpPr>
          <a:xfrm>
            <a:off x="1008539" y="4420421"/>
            <a:ext cx="1648403" cy="321082"/>
            <a:chOff x="1779379" y="1440041"/>
            <a:chExt cx="1237232" cy="240993"/>
          </a:xfrm>
        </p:grpSpPr>
        <p:sp>
          <p:nvSpPr>
            <p:cNvPr id="95" name="Rounded Rectangle 64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Text Placeholder 3"/>
            <p:cNvSpPr txBox="1"/>
            <p:nvPr/>
          </p:nvSpPr>
          <p:spPr>
            <a:xfrm>
              <a:off x="2128490" y="1479684"/>
              <a:ext cx="539014" cy="16170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dist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98" name="Text Placeholder 3"/>
          <p:cNvSpPr txBox="1"/>
          <p:nvPr/>
        </p:nvSpPr>
        <p:spPr>
          <a:xfrm>
            <a:off x="1008541" y="4796744"/>
            <a:ext cx="2210580" cy="79784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点击输入简要文字内容，文字内容需概括精炼，言简意赅的说明分项内容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Text Placeholder 3"/>
          <p:cNvSpPr txBox="1"/>
          <p:nvPr/>
        </p:nvSpPr>
        <p:spPr>
          <a:xfrm>
            <a:off x="1001834" y="3980735"/>
            <a:ext cx="419987" cy="40979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grpSp>
        <p:nvGrpSpPr>
          <p:cNvPr id="100" name="Group 70"/>
          <p:cNvGrpSpPr/>
          <p:nvPr/>
        </p:nvGrpSpPr>
        <p:grpSpPr>
          <a:xfrm>
            <a:off x="2028166" y="2333291"/>
            <a:ext cx="1648403" cy="321082"/>
            <a:chOff x="1779379" y="1440041"/>
            <a:chExt cx="1237232" cy="240993"/>
          </a:xfrm>
        </p:grpSpPr>
        <p:sp>
          <p:nvSpPr>
            <p:cNvPr id="101" name="Rounded Rectangle 72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Text Placeholder 3"/>
            <p:cNvSpPr txBox="1"/>
            <p:nvPr/>
          </p:nvSpPr>
          <p:spPr>
            <a:xfrm>
              <a:off x="2128488" y="1479686"/>
              <a:ext cx="539014" cy="16170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dist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15" name="Text Placeholder 3"/>
          <p:cNvSpPr txBox="1"/>
          <p:nvPr/>
        </p:nvSpPr>
        <p:spPr>
          <a:xfrm>
            <a:off x="2028168" y="2709615"/>
            <a:ext cx="2161609" cy="79784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点击输入简要文字内容，文字内容需概括精炼，言简意赅的说明分项内容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Text Placeholder 3"/>
          <p:cNvSpPr txBox="1"/>
          <p:nvPr/>
        </p:nvSpPr>
        <p:spPr>
          <a:xfrm>
            <a:off x="2021459" y="1891841"/>
            <a:ext cx="419987" cy="40979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grpSp>
        <p:nvGrpSpPr>
          <p:cNvPr id="117" name="Group 77"/>
          <p:cNvGrpSpPr/>
          <p:nvPr/>
        </p:nvGrpSpPr>
        <p:grpSpPr>
          <a:xfrm>
            <a:off x="9682090" y="4229924"/>
            <a:ext cx="1648403" cy="321082"/>
            <a:chOff x="1779379" y="1440041"/>
            <a:chExt cx="1237232" cy="240993"/>
          </a:xfrm>
          <a:solidFill>
            <a:srgbClr val="3D485D"/>
          </a:solidFill>
        </p:grpSpPr>
        <p:sp>
          <p:nvSpPr>
            <p:cNvPr id="118" name="Rounded Rectangle 78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rgbClr val="005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2128487" y="1479686"/>
              <a:ext cx="539014" cy="161705"/>
            </a:xfrm>
            <a:prstGeom prst="rect">
              <a:avLst/>
            </a:prstGeom>
            <a:solidFill>
              <a:srgbClr val="005C22"/>
            </a:solidFill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dist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20" name="Text Placeholder 3"/>
          <p:cNvSpPr txBox="1"/>
          <p:nvPr/>
        </p:nvSpPr>
        <p:spPr>
          <a:xfrm>
            <a:off x="9082845" y="4606247"/>
            <a:ext cx="2234515" cy="79784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点击输入简要文字内容，文字内容需概括精炼，言简意赅的说明分项内容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10923858" y="3788552"/>
            <a:ext cx="419987" cy="40979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grpSp>
        <p:nvGrpSpPr>
          <p:cNvPr id="124" name="Group 82"/>
          <p:cNvGrpSpPr/>
          <p:nvPr/>
        </p:nvGrpSpPr>
        <p:grpSpPr>
          <a:xfrm>
            <a:off x="8745689" y="1594200"/>
            <a:ext cx="1648403" cy="321082"/>
            <a:chOff x="1779379" y="1440041"/>
            <a:chExt cx="1237232" cy="240993"/>
          </a:xfrm>
        </p:grpSpPr>
        <p:sp>
          <p:nvSpPr>
            <p:cNvPr id="125" name="Rounded Rectangle 83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2128487" y="1479686"/>
              <a:ext cx="539014" cy="16170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dist" defTabSz="121729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27" name="Text Placeholder 3"/>
          <p:cNvSpPr txBox="1"/>
          <p:nvPr/>
        </p:nvSpPr>
        <p:spPr>
          <a:xfrm>
            <a:off x="8135303" y="1970524"/>
            <a:ext cx="2245659" cy="79784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点击输入简要文字内容，文字内容需概括精炼，言简意赅的说明分项内容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Text Placeholder 3"/>
          <p:cNvSpPr txBox="1"/>
          <p:nvPr/>
        </p:nvSpPr>
        <p:spPr>
          <a:xfrm>
            <a:off x="9987456" y="1163614"/>
            <a:ext cx="419987" cy="40979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93" grpId="0" bldLvl="0" animBg="1"/>
      <p:bldP spid="98" grpId="0"/>
      <p:bldP spid="99" grpId="0"/>
      <p:bldP spid="115" grpId="0"/>
      <p:bldP spid="116" grpId="0"/>
      <p:bldP spid="120" grpId="0"/>
      <p:bldP spid="122" grpId="0"/>
      <p:bldP spid="127" grpId="0"/>
      <p:bldP spid="1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289755" y="1632155"/>
            <a:ext cx="1642502" cy="1642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0278" y="2647009"/>
            <a:ext cx="168238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PART 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5343" y="368777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2198403" y="4857773"/>
            <a:ext cx="77951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Donec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luctus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nibh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sit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sem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vulputate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venenatis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orci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pulvinar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5529178" y="1766925"/>
            <a:ext cx="1133644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99819" y="3429000"/>
            <a:ext cx="2890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6053959"/>
            <a:ext cx="12192000" cy="804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99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58736" y="2496793"/>
            <a:ext cx="2646879" cy="156966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16600" b="1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56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7200000" scaled="0"/>
                  </a:gradFill>
                </a:ln>
                <a:solidFill>
                  <a:srgbClr val="00518E"/>
                </a:solidFill>
                <a:latin typeface="Agency FB" panose="020B05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005C22">
                          <a:lumMod val="5000"/>
                          <a:lumOff val="95000"/>
                          <a:alpha val="0"/>
                        </a:srgbClr>
                      </a:gs>
                      <a:gs pos="5600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7200000" scaled="0"/>
                  </a:gradFill>
                </a:ln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目录</a:t>
            </a:r>
          </a:p>
        </p:txBody>
      </p:sp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369257" y="3982039"/>
            <a:ext cx="4225837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16600" b="1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56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7200000" scaled="0"/>
                  </a:gradFill>
                </a:ln>
                <a:solidFill>
                  <a:srgbClr val="00518E"/>
                </a:solidFill>
                <a:latin typeface="Agency FB" panose="020B05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005C22">
                          <a:lumMod val="5000"/>
                          <a:lumOff val="95000"/>
                          <a:alpha val="0"/>
                        </a:srgbClr>
                      </a:gs>
                      <a:gs pos="5600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7200000" scaled="0"/>
                  </a:gradFill>
                </a:ln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C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005C22">
                          <a:lumMod val="5000"/>
                          <a:lumOff val="95000"/>
                          <a:alpha val="0"/>
                        </a:srgbClr>
                      </a:gs>
                      <a:gs pos="5600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7200000" scaled="0"/>
                  </a:gradFill>
                </a:ln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ONTENTS</a:t>
            </a:r>
            <a:endParaRPr kumimoji="0" lang="zh-CN" altLang="en-US" sz="5400" b="1" i="0" u="none" strike="noStrike" kern="1200" cap="none" spc="0" normalizeH="0" baseline="0" noProof="0" dirty="0">
              <a:ln>
                <a:gradFill>
                  <a:gsLst>
                    <a:gs pos="0">
                      <a:srgbClr val="005C22">
                        <a:lumMod val="5000"/>
                        <a:lumOff val="95000"/>
                        <a:alpha val="0"/>
                      </a:srgbClr>
                    </a:gs>
                    <a:gs pos="56000">
                      <a:srgbClr val="FFFFFF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7200000" scaled="0"/>
                </a:gradFill>
              </a:ln>
              <a:solidFill>
                <a:srgbClr val="005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45224" y="2175446"/>
            <a:ext cx="640331" cy="640331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EAA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845224" y="3115829"/>
            <a:ext cx="640331" cy="640331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EAA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845224" y="4056212"/>
            <a:ext cx="640331" cy="640331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EAA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845224" y="4996595"/>
            <a:ext cx="640331" cy="640331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EAA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43026" y="2248319"/>
            <a:ext cx="63630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C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43026" y="3191338"/>
            <a:ext cx="63630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C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43026" y="4134357"/>
            <a:ext cx="63630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C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43026" y="5077377"/>
            <a:ext cx="63630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C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22727" y="2206912"/>
            <a:ext cx="3116806" cy="542399"/>
            <a:chOff x="6662079" y="1946149"/>
            <a:chExt cx="2177121" cy="655728"/>
          </a:xfrm>
        </p:grpSpPr>
        <p:sp>
          <p:nvSpPr>
            <p:cNvPr id="38" name="文本框 37"/>
            <p:cNvSpPr txBox="1"/>
            <p:nvPr/>
          </p:nvSpPr>
          <p:spPr>
            <a:xfrm>
              <a:off x="6662079" y="1946149"/>
              <a:ext cx="2177121" cy="44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22"/>
                  </a:solidFill>
                  <a:effectLst/>
                  <a:uLnTx/>
                  <a:uFillTx/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62079" y="2285606"/>
              <a:ext cx="2177121" cy="316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22"/>
                  </a:solidFill>
                  <a:effectLst/>
                  <a:uLnTx/>
                  <a:uFillTx/>
                  <a:cs typeface="+mn-ea"/>
                  <a:sym typeface="+mn-lt"/>
                </a:rPr>
                <a:t>Add the title here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22727" y="3199783"/>
            <a:ext cx="3116806" cy="542399"/>
            <a:chOff x="6662079" y="1946149"/>
            <a:chExt cx="2177121" cy="655728"/>
          </a:xfrm>
        </p:grpSpPr>
        <p:sp>
          <p:nvSpPr>
            <p:cNvPr id="41" name="文本框 40"/>
            <p:cNvSpPr txBox="1"/>
            <p:nvPr/>
          </p:nvSpPr>
          <p:spPr>
            <a:xfrm>
              <a:off x="6662079" y="1946149"/>
              <a:ext cx="2177121" cy="44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22"/>
                  </a:solidFill>
                  <a:effectLst/>
                  <a:uLnTx/>
                  <a:uFillTx/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62079" y="2285606"/>
              <a:ext cx="2177121" cy="316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22"/>
                  </a:solidFill>
                  <a:effectLst/>
                  <a:uLnTx/>
                  <a:uFillTx/>
                  <a:cs typeface="+mn-ea"/>
                  <a:sym typeface="+mn-lt"/>
                </a:rPr>
                <a:t>Add the title here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22727" y="4154144"/>
            <a:ext cx="3116806" cy="542399"/>
            <a:chOff x="6662079" y="1946149"/>
            <a:chExt cx="2177121" cy="655728"/>
          </a:xfrm>
        </p:grpSpPr>
        <p:sp>
          <p:nvSpPr>
            <p:cNvPr id="44" name="文本框 43"/>
            <p:cNvSpPr txBox="1"/>
            <p:nvPr/>
          </p:nvSpPr>
          <p:spPr>
            <a:xfrm>
              <a:off x="6662079" y="1946149"/>
              <a:ext cx="2177121" cy="44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22"/>
                  </a:solidFill>
                  <a:effectLst/>
                  <a:uLnTx/>
                  <a:uFillTx/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662079" y="2285606"/>
              <a:ext cx="2177121" cy="316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22"/>
                  </a:solidFill>
                  <a:effectLst/>
                  <a:uLnTx/>
                  <a:uFillTx/>
                  <a:cs typeface="+mn-ea"/>
                  <a:sym typeface="+mn-lt"/>
                </a:rPr>
                <a:t>Add the title here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822727" y="5028062"/>
            <a:ext cx="3116806" cy="542399"/>
            <a:chOff x="6662079" y="1946149"/>
            <a:chExt cx="2177121" cy="655728"/>
          </a:xfrm>
        </p:grpSpPr>
        <p:sp>
          <p:nvSpPr>
            <p:cNvPr id="47" name="文本框 46"/>
            <p:cNvSpPr txBox="1"/>
            <p:nvPr/>
          </p:nvSpPr>
          <p:spPr>
            <a:xfrm>
              <a:off x="6662079" y="1946149"/>
              <a:ext cx="2177121" cy="44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22"/>
                  </a:solidFill>
                  <a:effectLst/>
                  <a:uLnTx/>
                  <a:uFillTx/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662079" y="2285606"/>
              <a:ext cx="2177121" cy="316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22"/>
                  </a:solidFill>
                  <a:effectLst/>
                  <a:uLnTx/>
                  <a:uFillTx/>
                  <a:cs typeface="+mn-ea"/>
                  <a:sym typeface="+mn-lt"/>
                </a:rPr>
                <a:t>Add the title here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6053959"/>
            <a:ext cx="12192000" cy="804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6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24"/>
                                </p:stCondLst>
                                <p:childTnLst>
                                  <p:par>
                                    <p:cTn id="16" presetID="2" presetClass="entr" presetSubtype="6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  <p:bldP spid="29" grpId="0" animBg="1"/>
          <p:bldP spid="30" grpId="0" animBg="1"/>
          <p:bldP spid="31" grpId="0" animBg="1"/>
          <p:bldP spid="32" grpId="0" animBg="1"/>
          <p:bldP spid="33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24"/>
                                </p:stCondLst>
                                <p:childTnLst>
                                  <p:par>
                                    <p:cTn id="16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  <p:bldP spid="29" grpId="0" animBg="1"/>
          <p:bldP spid="30" grpId="0" animBg="1"/>
          <p:bldP spid="31" grpId="0" animBg="1"/>
          <p:bldP spid="32" grpId="0" animBg="1"/>
          <p:bldP spid="33" grpId="0"/>
          <p:bldP spid="34" grpId="0"/>
          <p:bldP spid="35" grpId="0"/>
          <p:bldP spid="3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14"/>
          <p:cNvSpPr/>
          <p:nvPr/>
        </p:nvSpPr>
        <p:spPr>
          <a:xfrm>
            <a:off x="2221513" y="1663222"/>
            <a:ext cx="8239130" cy="1565341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5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Box 38"/>
          <p:cNvSpPr txBox="1"/>
          <p:nvPr/>
        </p:nvSpPr>
        <p:spPr>
          <a:xfrm>
            <a:off x="2518755" y="1968841"/>
            <a:ext cx="7571840" cy="664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写内容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点击输入本栏的具体文字，简明扼要的说明分项内容，此为概念图解，请根据您的具体内容酌情修改。写内容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点击输入本栏的具体文字，简明扼要的说明分项内容，此为概念图解，请根据您的具体内容酌情修改。写内容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93"/>
          <p:cNvSpPr/>
          <p:nvPr/>
        </p:nvSpPr>
        <p:spPr>
          <a:xfrm>
            <a:off x="2195689" y="1612461"/>
            <a:ext cx="323066" cy="323066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0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矩形 93"/>
          <p:cNvSpPr/>
          <p:nvPr/>
        </p:nvSpPr>
        <p:spPr>
          <a:xfrm rot="10800000">
            <a:off x="10175216" y="2956258"/>
            <a:ext cx="323066" cy="323066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0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4573450" y="3936517"/>
            <a:ext cx="2039069" cy="18384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5C22"/>
          </a:solidFill>
          <a:ln w="9525" cap="flat">
            <a:noFill/>
            <a:prstDash val="solid"/>
            <a:miter lim="800000"/>
          </a:ln>
        </p:spPr>
        <p:txBody>
          <a:bodyPr vert="horz" wrap="square" lIns="91371" tIns="45686" rIns="91371" bIns="4568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EAA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4903474" y="4468330"/>
            <a:ext cx="1346015" cy="819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</a:t>
            </a:r>
            <a:endParaRPr kumimoji="0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关键字</a:t>
            </a:r>
          </a:p>
        </p:txBody>
      </p:sp>
      <p:sp>
        <p:nvSpPr>
          <p:cNvPr id="65" name="Freeform 5"/>
          <p:cNvSpPr/>
          <p:nvPr/>
        </p:nvSpPr>
        <p:spPr bwMode="auto">
          <a:xfrm>
            <a:off x="2419246" y="3936517"/>
            <a:ext cx="2039069" cy="18384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5C22"/>
          </a:solidFill>
          <a:ln w="9525" cap="flat">
            <a:noFill/>
            <a:prstDash val="solid"/>
            <a:miter lim="800000"/>
          </a:ln>
        </p:spPr>
        <p:txBody>
          <a:bodyPr vert="horz" wrap="square" lIns="91371" tIns="45686" rIns="91371" bIns="4568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EAA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Freeform 5"/>
          <p:cNvSpPr/>
          <p:nvPr/>
        </p:nvSpPr>
        <p:spPr bwMode="auto">
          <a:xfrm>
            <a:off x="6758853" y="3936517"/>
            <a:ext cx="2039069" cy="18384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5C22"/>
          </a:solidFill>
          <a:ln w="9525" cap="flat">
            <a:noFill/>
            <a:prstDash val="solid"/>
            <a:miter lim="800000"/>
          </a:ln>
        </p:spPr>
        <p:txBody>
          <a:bodyPr vert="horz" wrap="square" lIns="91371" tIns="45686" rIns="91371" bIns="4568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EAA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Freeform 5"/>
          <p:cNvSpPr/>
          <p:nvPr/>
        </p:nvSpPr>
        <p:spPr bwMode="auto">
          <a:xfrm>
            <a:off x="8925026" y="3936517"/>
            <a:ext cx="2039069" cy="18384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5C22"/>
          </a:solidFill>
          <a:ln w="9525" cap="flat">
            <a:noFill/>
            <a:prstDash val="solid"/>
            <a:miter lim="800000"/>
          </a:ln>
        </p:spPr>
        <p:txBody>
          <a:bodyPr vert="horz" wrap="square" lIns="91371" tIns="45686" rIns="91371" bIns="4568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EAA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Box 46"/>
          <p:cNvSpPr txBox="1"/>
          <p:nvPr/>
        </p:nvSpPr>
        <p:spPr>
          <a:xfrm>
            <a:off x="2765774" y="4468330"/>
            <a:ext cx="1346015" cy="819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</a:t>
            </a:r>
            <a:endParaRPr kumimoji="0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关键字</a:t>
            </a:r>
          </a:p>
        </p:txBody>
      </p:sp>
      <p:sp>
        <p:nvSpPr>
          <p:cNvPr id="69" name="TextBox 47"/>
          <p:cNvSpPr txBox="1"/>
          <p:nvPr/>
        </p:nvSpPr>
        <p:spPr>
          <a:xfrm>
            <a:off x="7105381" y="4468330"/>
            <a:ext cx="1346015" cy="819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</a:t>
            </a:r>
            <a:endParaRPr kumimoji="0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关键字</a:t>
            </a:r>
          </a:p>
        </p:txBody>
      </p:sp>
      <p:sp>
        <p:nvSpPr>
          <p:cNvPr id="70" name="TextBox 48"/>
          <p:cNvSpPr txBox="1"/>
          <p:nvPr/>
        </p:nvSpPr>
        <p:spPr>
          <a:xfrm>
            <a:off x="9271553" y="4468330"/>
            <a:ext cx="1346015" cy="819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</a:t>
            </a:r>
            <a:endParaRPr kumimoji="0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关键字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空心弧 49"/>
          <p:cNvSpPr/>
          <p:nvPr/>
        </p:nvSpPr>
        <p:spPr>
          <a:xfrm rot="5400000">
            <a:off x="518896" y="1876973"/>
            <a:ext cx="4187488" cy="3896688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7" tIns="60909" rIns="121817" bIns="60909" anchor="ctr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3424579" y="1990528"/>
            <a:ext cx="1920488" cy="0"/>
          </a:xfrm>
          <a:prstGeom prst="line">
            <a:avLst/>
          </a:prstGeom>
          <a:ln w="12700">
            <a:solidFill>
              <a:srgbClr val="9DA8B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 bwMode="auto">
          <a:xfrm>
            <a:off x="3490726" y="5708584"/>
            <a:ext cx="1918374" cy="0"/>
          </a:xfrm>
          <a:prstGeom prst="line">
            <a:avLst/>
          </a:prstGeom>
          <a:ln w="12700">
            <a:solidFill>
              <a:srgbClr val="9DA8B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 bwMode="auto">
          <a:xfrm>
            <a:off x="4585866" y="3251382"/>
            <a:ext cx="1777507" cy="0"/>
          </a:xfrm>
          <a:prstGeom prst="line">
            <a:avLst/>
          </a:prstGeom>
          <a:ln w="12700">
            <a:solidFill>
              <a:srgbClr val="9DA8B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endCxn id="93" idx="2"/>
          </p:cNvCxnSpPr>
          <p:nvPr/>
        </p:nvCxnSpPr>
        <p:spPr bwMode="auto">
          <a:xfrm>
            <a:off x="4393365" y="4563721"/>
            <a:ext cx="1919489" cy="0"/>
          </a:xfrm>
          <a:prstGeom prst="line">
            <a:avLst/>
          </a:prstGeom>
          <a:ln w="12700">
            <a:solidFill>
              <a:srgbClr val="9DA8B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6614786" y="1517078"/>
            <a:ext cx="1271935" cy="430464"/>
          </a:xfrm>
          <a:prstGeom prst="rect">
            <a:avLst/>
          </a:prstGeom>
          <a:effectLst/>
        </p:spPr>
        <p:txBody>
          <a:bodyPr wrap="none" lIns="121817" tIns="60909" rIns="121817" bIns="6090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标题内容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6575693" y="1827149"/>
            <a:ext cx="4054600" cy="701820"/>
          </a:xfrm>
          <a:prstGeom prst="rect">
            <a:avLst/>
          </a:prstGeom>
          <a:noFill/>
          <a:ln>
            <a:noFill/>
          </a:ln>
        </p:spPr>
        <p:txBody>
          <a:bodyPr lIns="121817" tIns="60909" rIns="121817" bIns="6090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  <a:endParaRPr kumimoji="0" lang="en-US" altLang="zh-CN" sz="133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 bwMode="auto">
          <a:xfrm>
            <a:off x="804412" y="2317473"/>
            <a:ext cx="3010592" cy="3010592"/>
            <a:chOff x="1103084" y="2155824"/>
            <a:chExt cx="3176815" cy="3176815"/>
          </a:xfrm>
        </p:grpSpPr>
        <p:sp>
          <p:nvSpPr>
            <p:cNvPr id="58" name="椭圆 57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3121906" y="1702108"/>
            <a:ext cx="497373" cy="49737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4177231" y="2982374"/>
            <a:ext cx="497373" cy="49737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149331" y="4291246"/>
            <a:ext cx="497373" cy="49737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121906" y="5424003"/>
            <a:ext cx="497373" cy="49737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320091" y="1421140"/>
            <a:ext cx="1144414" cy="1144414"/>
            <a:chOff x="3989630" y="984316"/>
            <a:chExt cx="858956" cy="858956"/>
          </a:xfrm>
          <a:solidFill>
            <a:srgbClr val="005C22"/>
          </a:solidFill>
          <a:effectLst/>
        </p:grpSpPr>
        <p:grpSp>
          <p:nvGrpSpPr>
            <p:cNvPr id="65" name="组合 64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2111" y="760411"/>
                <a:ext cx="3825877" cy="3825877"/>
              </a:xfrm>
              <a:prstGeom prst="ellipse">
                <a:avLst/>
              </a:prstGeom>
              <a:grpFill/>
              <a:ln>
                <a:solidFill>
                  <a:srgbClr val="005C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  <a:grpFill/>
          </p:grpSpPr>
          <p:sp>
            <p:nvSpPr>
              <p:cNvPr id="67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62438" tIns="81219" rIns="162438" bIns="81219"/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62438" tIns="81219" rIns="162438" bIns="81219"/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246171" y="2598412"/>
            <a:ext cx="1144414" cy="1144414"/>
            <a:chOff x="4684712" y="1948340"/>
            <a:chExt cx="858956" cy="858956"/>
          </a:xfrm>
          <a:solidFill>
            <a:srgbClr val="005C22"/>
          </a:solidFill>
          <a:effectLst/>
        </p:grpSpPr>
        <p:grpSp>
          <p:nvGrpSpPr>
            <p:cNvPr id="75" name="组合 74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pFill/>
              <a:ln>
                <a:solidFill>
                  <a:srgbClr val="005C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6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62438" tIns="81219" rIns="162438" bIns="81219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3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287878" y="3991514"/>
            <a:ext cx="1144414" cy="1144414"/>
            <a:chOff x="4716016" y="2993953"/>
            <a:chExt cx="858956" cy="858956"/>
          </a:xfrm>
          <a:solidFill>
            <a:srgbClr val="005C22"/>
          </a:solidFill>
          <a:effectLst/>
        </p:grpSpPr>
        <p:grpSp>
          <p:nvGrpSpPr>
            <p:cNvPr id="90" name="组合 89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2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1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62438" tIns="81219" rIns="162438" bIns="81219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3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329705" y="5151554"/>
            <a:ext cx="1144414" cy="1144414"/>
            <a:chOff x="3996846" y="3864636"/>
            <a:chExt cx="858956" cy="858956"/>
          </a:xfrm>
          <a:solidFill>
            <a:srgbClr val="005C22"/>
          </a:solidFill>
          <a:effectLst/>
        </p:grpSpPr>
        <p:grpSp>
          <p:nvGrpSpPr>
            <p:cNvPr id="95" name="组合 94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6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62438" tIns="81219" rIns="162438" bIns="81219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7478232" y="2663330"/>
            <a:ext cx="1271935" cy="430464"/>
          </a:xfrm>
          <a:prstGeom prst="rect">
            <a:avLst/>
          </a:prstGeom>
          <a:effectLst/>
        </p:spPr>
        <p:txBody>
          <a:bodyPr wrap="none" lIns="121817" tIns="60909" rIns="121817" bIns="6090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标题内容</a:t>
            </a:r>
          </a:p>
        </p:txBody>
      </p:sp>
      <p:sp>
        <p:nvSpPr>
          <p:cNvPr id="100" name="矩形 47"/>
          <p:cNvSpPr>
            <a:spLocks noChangeArrowheads="1"/>
          </p:cNvSpPr>
          <p:nvPr/>
        </p:nvSpPr>
        <p:spPr bwMode="auto">
          <a:xfrm>
            <a:off x="7439139" y="2973401"/>
            <a:ext cx="4054600" cy="701820"/>
          </a:xfrm>
          <a:prstGeom prst="rect">
            <a:avLst/>
          </a:prstGeom>
          <a:noFill/>
          <a:ln>
            <a:noFill/>
          </a:ln>
        </p:spPr>
        <p:txBody>
          <a:bodyPr lIns="121817" tIns="60909" rIns="121817" bIns="6090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  <a:endParaRPr kumimoji="0" lang="en-US" altLang="zh-CN" sz="133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577568" y="4036930"/>
            <a:ext cx="1271935" cy="430464"/>
          </a:xfrm>
          <a:prstGeom prst="rect">
            <a:avLst/>
          </a:prstGeom>
          <a:effectLst/>
        </p:spPr>
        <p:txBody>
          <a:bodyPr wrap="none" lIns="121817" tIns="60909" rIns="121817" bIns="6090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标题内容</a:t>
            </a:r>
          </a:p>
        </p:txBody>
      </p:sp>
      <p:sp>
        <p:nvSpPr>
          <p:cNvPr id="102" name="矩形 47"/>
          <p:cNvSpPr>
            <a:spLocks noChangeArrowheads="1"/>
          </p:cNvSpPr>
          <p:nvPr/>
        </p:nvSpPr>
        <p:spPr bwMode="auto">
          <a:xfrm>
            <a:off x="7538475" y="4347001"/>
            <a:ext cx="4054600" cy="701820"/>
          </a:xfrm>
          <a:prstGeom prst="rect">
            <a:avLst/>
          </a:prstGeom>
          <a:noFill/>
          <a:ln>
            <a:noFill/>
          </a:ln>
        </p:spPr>
        <p:txBody>
          <a:bodyPr lIns="121817" tIns="60909" rIns="121817" bIns="6090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  <a:endParaRPr kumimoji="0" lang="en-US" altLang="zh-CN" sz="133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678251" y="5295209"/>
            <a:ext cx="1271935" cy="430464"/>
          </a:xfrm>
          <a:prstGeom prst="rect">
            <a:avLst/>
          </a:prstGeom>
          <a:effectLst/>
        </p:spPr>
        <p:txBody>
          <a:bodyPr wrap="none" lIns="121817" tIns="60909" rIns="121817" bIns="6090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标题内容</a:t>
            </a: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6639159" y="5605280"/>
            <a:ext cx="4054600" cy="701820"/>
          </a:xfrm>
          <a:prstGeom prst="rect">
            <a:avLst/>
          </a:prstGeom>
          <a:noFill/>
          <a:ln>
            <a:noFill/>
          </a:ln>
        </p:spPr>
        <p:txBody>
          <a:bodyPr lIns="121817" tIns="60909" rIns="121817" bIns="6090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  <a:endParaRPr kumimoji="0" lang="en-US" altLang="zh-CN" sz="133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60" grpId="0" animBg="1"/>
          <p:bldP spid="61" grpId="0" animBg="1"/>
          <p:bldP spid="62" grpId="0" animBg="1"/>
          <p:bldP spid="63" grpId="0" animBg="1"/>
          <p:bldP spid="99" grpId="0"/>
          <p:bldP spid="100" grpId="0"/>
          <p:bldP spid="101" grpId="0"/>
          <p:bldP spid="102" grpId="0"/>
          <p:bldP spid="103" grpId="0"/>
          <p:bldP spid="10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60" grpId="0" animBg="1"/>
          <p:bldP spid="61" grpId="0" animBg="1"/>
          <p:bldP spid="62" grpId="0" animBg="1"/>
          <p:bldP spid="63" grpId="0" animBg="1"/>
          <p:bldP spid="99" grpId="0"/>
          <p:bldP spid="100" grpId="0"/>
          <p:bldP spid="101" grpId="0"/>
          <p:bldP spid="102" grpId="0"/>
          <p:bldP spid="103" grpId="0"/>
          <p:bldP spid="10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1861762" y="3844703"/>
            <a:ext cx="1746804" cy="9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点击输入简要文字内容，文字内容需概括精炼，不用多余的文字修饰。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488417" y="1821851"/>
            <a:ext cx="1079189" cy="1079189"/>
            <a:chOff x="4487207" y="1820642"/>
            <a:chExt cx="1080000" cy="1080000"/>
          </a:xfrm>
        </p:grpSpPr>
        <p:sp>
          <p:nvSpPr>
            <p:cNvPr id="45" name="矩形: 圆角 44"/>
            <p:cNvSpPr/>
            <p:nvPr/>
          </p:nvSpPr>
          <p:spPr>
            <a:xfrm>
              <a:off x="4487207" y="1820642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005C22"/>
            </a:solidFill>
            <a:ln w="38100">
              <a:solidFill>
                <a:srgbClr val="F2F2F2"/>
              </a:solidFill>
            </a:ln>
            <a:effectLst>
              <a:outerShdw blurRad="63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4667207" y="1961969"/>
              <a:ext cx="720000" cy="720000"/>
            </a:xfrm>
            <a:custGeom>
              <a:avLst/>
              <a:gdLst>
                <a:gd name="T0" fmla="*/ 398 w 646"/>
                <a:gd name="T1" fmla="*/ 116 h 504"/>
                <a:gd name="T2" fmla="*/ 417 w 646"/>
                <a:gd name="T3" fmla="*/ 66 h 504"/>
                <a:gd name="T4" fmla="*/ 414 w 646"/>
                <a:gd name="T5" fmla="*/ 47 h 504"/>
                <a:gd name="T6" fmla="*/ 399 w 646"/>
                <a:gd name="T7" fmla="*/ 0 h 504"/>
                <a:gd name="T8" fmla="*/ 379 w 646"/>
                <a:gd name="T9" fmla="*/ 49 h 504"/>
                <a:gd name="T10" fmla="*/ 378 w 646"/>
                <a:gd name="T11" fmla="*/ 65 h 504"/>
                <a:gd name="T12" fmla="*/ 181 w 646"/>
                <a:gd name="T13" fmla="*/ 285 h 504"/>
                <a:gd name="T14" fmla="*/ 435 w 646"/>
                <a:gd name="T15" fmla="*/ 301 h 504"/>
                <a:gd name="T16" fmla="*/ 465 w 646"/>
                <a:gd name="T17" fmla="*/ 249 h 504"/>
                <a:gd name="T18" fmla="*/ 380 w 646"/>
                <a:gd name="T19" fmla="*/ 123 h 504"/>
                <a:gd name="T20" fmla="*/ 238 w 646"/>
                <a:gd name="T21" fmla="*/ 141 h 504"/>
                <a:gd name="T22" fmla="*/ 181 w 646"/>
                <a:gd name="T23" fmla="*/ 285 h 504"/>
                <a:gd name="T24" fmla="*/ 529 w 646"/>
                <a:gd name="T25" fmla="*/ 253 h 504"/>
                <a:gd name="T26" fmla="*/ 547 w 646"/>
                <a:gd name="T27" fmla="*/ 203 h 504"/>
                <a:gd name="T28" fmla="*/ 545 w 646"/>
                <a:gd name="T29" fmla="*/ 185 h 504"/>
                <a:gd name="T30" fmla="*/ 529 w 646"/>
                <a:gd name="T31" fmla="*/ 137 h 504"/>
                <a:gd name="T32" fmla="*/ 510 w 646"/>
                <a:gd name="T33" fmla="*/ 186 h 504"/>
                <a:gd name="T34" fmla="*/ 508 w 646"/>
                <a:gd name="T35" fmla="*/ 202 h 504"/>
                <a:gd name="T36" fmla="*/ 636 w 646"/>
                <a:gd name="T37" fmla="*/ 452 h 504"/>
                <a:gd name="T38" fmla="*/ 551 w 646"/>
                <a:gd name="T39" fmla="*/ 326 h 504"/>
                <a:gd name="T40" fmla="*/ 409 w 646"/>
                <a:gd name="T41" fmla="*/ 344 h 504"/>
                <a:gd name="T42" fmla="*/ 352 w 646"/>
                <a:gd name="T43" fmla="*/ 488 h 504"/>
                <a:gd name="T44" fmla="*/ 606 w 646"/>
                <a:gd name="T45" fmla="*/ 504 h 504"/>
                <a:gd name="T46" fmla="*/ 636 w 646"/>
                <a:gd name="T47" fmla="*/ 452 h 504"/>
                <a:gd name="T48" fmla="*/ 209 w 646"/>
                <a:gd name="T49" fmla="*/ 326 h 504"/>
                <a:gd name="T50" fmla="*/ 67 w 646"/>
                <a:gd name="T51" fmla="*/ 344 h 504"/>
                <a:gd name="T52" fmla="*/ 10 w 646"/>
                <a:gd name="T53" fmla="*/ 488 h 504"/>
                <a:gd name="T54" fmla="*/ 264 w 646"/>
                <a:gd name="T55" fmla="*/ 504 h 504"/>
                <a:gd name="T56" fmla="*/ 294 w 646"/>
                <a:gd name="T57" fmla="*/ 452 h 504"/>
                <a:gd name="T58" fmla="*/ 142 w 646"/>
                <a:gd name="T59" fmla="*/ 154 h 504"/>
                <a:gd name="T60" fmla="*/ 159 w 646"/>
                <a:gd name="T61" fmla="*/ 152 h 504"/>
                <a:gd name="T62" fmla="*/ 206 w 646"/>
                <a:gd name="T63" fmla="*/ 137 h 504"/>
                <a:gd name="T64" fmla="*/ 159 w 646"/>
                <a:gd name="T65" fmla="*/ 118 h 504"/>
                <a:gd name="T66" fmla="*/ 141 w 646"/>
                <a:gd name="T67" fmla="*/ 122 h 504"/>
                <a:gd name="T68" fmla="*/ 93 w 646"/>
                <a:gd name="T69" fmla="*/ 136 h 504"/>
                <a:gd name="T70" fmla="*/ 142 w 646"/>
                <a:gd name="T71" fmla="*/ 15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6" h="504">
                  <a:moveTo>
                    <a:pt x="390" y="75"/>
                  </a:moveTo>
                  <a:cubicBezTo>
                    <a:pt x="398" y="116"/>
                    <a:pt x="398" y="116"/>
                    <a:pt x="398" y="116"/>
                  </a:cubicBezTo>
                  <a:cubicBezTo>
                    <a:pt x="408" y="73"/>
                    <a:pt x="408" y="73"/>
                    <a:pt x="408" y="73"/>
                  </a:cubicBezTo>
                  <a:cubicBezTo>
                    <a:pt x="408" y="73"/>
                    <a:pt x="408" y="66"/>
                    <a:pt x="417" y="66"/>
                  </a:cubicBezTo>
                  <a:cubicBezTo>
                    <a:pt x="454" y="57"/>
                    <a:pt x="454" y="57"/>
                    <a:pt x="454" y="57"/>
                  </a:cubicBezTo>
                  <a:cubicBezTo>
                    <a:pt x="414" y="47"/>
                    <a:pt x="414" y="47"/>
                    <a:pt x="414" y="47"/>
                  </a:cubicBezTo>
                  <a:cubicBezTo>
                    <a:pt x="414" y="47"/>
                    <a:pt x="408" y="47"/>
                    <a:pt x="407" y="39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9" y="42"/>
                    <a:pt x="388" y="47"/>
                    <a:pt x="379" y="49"/>
                  </a:cubicBezTo>
                  <a:cubicBezTo>
                    <a:pt x="341" y="56"/>
                    <a:pt x="341" y="56"/>
                    <a:pt x="341" y="56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8" y="65"/>
                    <a:pt x="388" y="64"/>
                    <a:pt x="390" y="75"/>
                  </a:cubicBezTo>
                  <a:close/>
                  <a:moveTo>
                    <a:pt x="181" y="285"/>
                  </a:moveTo>
                  <a:cubicBezTo>
                    <a:pt x="181" y="285"/>
                    <a:pt x="190" y="301"/>
                    <a:pt x="211" y="301"/>
                  </a:cubicBezTo>
                  <a:cubicBezTo>
                    <a:pt x="435" y="301"/>
                    <a:pt x="435" y="301"/>
                    <a:pt x="435" y="301"/>
                  </a:cubicBezTo>
                  <a:cubicBezTo>
                    <a:pt x="457" y="301"/>
                    <a:pt x="465" y="285"/>
                    <a:pt x="465" y="285"/>
                  </a:cubicBezTo>
                  <a:cubicBezTo>
                    <a:pt x="475" y="266"/>
                    <a:pt x="465" y="249"/>
                    <a:pt x="465" y="249"/>
                  </a:cubicBezTo>
                  <a:cubicBezTo>
                    <a:pt x="408" y="141"/>
                    <a:pt x="408" y="141"/>
                    <a:pt x="408" y="141"/>
                  </a:cubicBezTo>
                  <a:cubicBezTo>
                    <a:pt x="408" y="141"/>
                    <a:pt x="399" y="123"/>
                    <a:pt x="380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47" y="123"/>
                    <a:pt x="238" y="141"/>
                  </a:cubicBezTo>
                  <a:cubicBezTo>
                    <a:pt x="182" y="249"/>
                    <a:pt x="182" y="249"/>
                    <a:pt x="182" y="249"/>
                  </a:cubicBezTo>
                  <a:cubicBezTo>
                    <a:pt x="182" y="249"/>
                    <a:pt x="171" y="266"/>
                    <a:pt x="181" y="285"/>
                  </a:cubicBezTo>
                  <a:close/>
                  <a:moveTo>
                    <a:pt x="520" y="212"/>
                  </a:moveTo>
                  <a:cubicBezTo>
                    <a:pt x="529" y="253"/>
                    <a:pt x="529" y="253"/>
                    <a:pt x="529" y="253"/>
                  </a:cubicBezTo>
                  <a:cubicBezTo>
                    <a:pt x="538" y="210"/>
                    <a:pt x="538" y="210"/>
                    <a:pt x="538" y="210"/>
                  </a:cubicBezTo>
                  <a:cubicBezTo>
                    <a:pt x="538" y="210"/>
                    <a:pt x="538" y="204"/>
                    <a:pt x="547" y="203"/>
                  </a:cubicBezTo>
                  <a:cubicBezTo>
                    <a:pt x="585" y="194"/>
                    <a:pt x="585" y="194"/>
                    <a:pt x="585" y="194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45" y="185"/>
                    <a:pt x="538" y="184"/>
                    <a:pt x="538" y="176"/>
                  </a:cubicBezTo>
                  <a:cubicBezTo>
                    <a:pt x="529" y="137"/>
                    <a:pt x="529" y="137"/>
                    <a:pt x="529" y="137"/>
                  </a:cubicBezTo>
                  <a:cubicBezTo>
                    <a:pt x="520" y="179"/>
                    <a:pt x="520" y="179"/>
                    <a:pt x="520" y="179"/>
                  </a:cubicBezTo>
                  <a:cubicBezTo>
                    <a:pt x="520" y="179"/>
                    <a:pt x="518" y="185"/>
                    <a:pt x="510" y="18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508" y="202"/>
                    <a:pt x="508" y="202"/>
                    <a:pt x="508" y="202"/>
                  </a:cubicBezTo>
                  <a:cubicBezTo>
                    <a:pt x="509" y="202"/>
                    <a:pt x="518" y="201"/>
                    <a:pt x="520" y="212"/>
                  </a:cubicBezTo>
                  <a:close/>
                  <a:moveTo>
                    <a:pt x="636" y="452"/>
                  </a:moveTo>
                  <a:cubicBezTo>
                    <a:pt x="579" y="344"/>
                    <a:pt x="579" y="344"/>
                    <a:pt x="579" y="344"/>
                  </a:cubicBezTo>
                  <a:cubicBezTo>
                    <a:pt x="579" y="344"/>
                    <a:pt x="570" y="326"/>
                    <a:pt x="551" y="326"/>
                  </a:cubicBezTo>
                  <a:cubicBezTo>
                    <a:pt x="436" y="326"/>
                    <a:pt x="436" y="326"/>
                    <a:pt x="436" y="326"/>
                  </a:cubicBezTo>
                  <a:cubicBezTo>
                    <a:pt x="436" y="326"/>
                    <a:pt x="417" y="326"/>
                    <a:pt x="409" y="344"/>
                  </a:cubicBezTo>
                  <a:cubicBezTo>
                    <a:pt x="352" y="452"/>
                    <a:pt x="352" y="452"/>
                    <a:pt x="352" y="452"/>
                  </a:cubicBezTo>
                  <a:cubicBezTo>
                    <a:pt x="352" y="452"/>
                    <a:pt x="342" y="469"/>
                    <a:pt x="352" y="488"/>
                  </a:cubicBezTo>
                  <a:cubicBezTo>
                    <a:pt x="352" y="488"/>
                    <a:pt x="361" y="504"/>
                    <a:pt x="382" y="504"/>
                  </a:cubicBezTo>
                  <a:cubicBezTo>
                    <a:pt x="606" y="504"/>
                    <a:pt x="606" y="504"/>
                    <a:pt x="606" y="504"/>
                  </a:cubicBezTo>
                  <a:cubicBezTo>
                    <a:pt x="628" y="504"/>
                    <a:pt x="636" y="488"/>
                    <a:pt x="636" y="488"/>
                  </a:cubicBezTo>
                  <a:cubicBezTo>
                    <a:pt x="646" y="469"/>
                    <a:pt x="636" y="452"/>
                    <a:pt x="636" y="452"/>
                  </a:cubicBezTo>
                  <a:close/>
                  <a:moveTo>
                    <a:pt x="237" y="344"/>
                  </a:moveTo>
                  <a:cubicBezTo>
                    <a:pt x="237" y="344"/>
                    <a:pt x="228" y="326"/>
                    <a:pt x="209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94" y="326"/>
                    <a:pt x="75" y="326"/>
                    <a:pt x="67" y="344"/>
                  </a:cubicBezTo>
                  <a:cubicBezTo>
                    <a:pt x="10" y="452"/>
                    <a:pt x="10" y="452"/>
                    <a:pt x="10" y="452"/>
                  </a:cubicBezTo>
                  <a:cubicBezTo>
                    <a:pt x="10" y="452"/>
                    <a:pt x="0" y="469"/>
                    <a:pt x="10" y="488"/>
                  </a:cubicBezTo>
                  <a:cubicBezTo>
                    <a:pt x="10" y="488"/>
                    <a:pt x="18" y="504"/>
                    <a:pt x="40" y="504"/>
                  </a:cubicBezTo>
                  <a:cubicBezTo>
                    <a:pt x="264" y="504"/>
                    <a:pt x="264" y="504"/>
                    <a:pt x="264" y="504"/>
                  </a:cubicBezTo>
                  <a:cubicBezTo>
                    <a:pt x="286" y="504"/>
                    <a:pt x="294" y="488"/>
                    <a:pt x="294" y="488"/>
                  </a:cubicBezTo>
                  <a:cubicBezTo>
                    <a:pt x="304" y="469"/>
                    <a:pt x="294" y="452"/>
                    <a:pt x="294" y="452"/>
                  </a:cubicBezTo>
                  <a:lnTo>
                    <a:pt x="237" y="344"/>
                  </a:lnTo>
                  <a:close/>
                  <a:moveTo>
                    <a:pt x="142" y="154"/>
                  </a:moveTo>
                  <a:cubicBezTo>
                    <a:pt x="150" y="195"/>
                    <a:pt x="150" y="195"/>
                    <a:pt x="150" y="195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159" y="152"/>
                    <a:pt x="159" y="146"/>
                    <a:pt x="168" y="145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7"/>
                    <a:pt x="159" y="126"/>
                    <a:pt x="159" y="118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0" y="127"/>
                    <a:pt x="131" y="128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5"/>
                    <a:pt x="140" y="144"/>
                    <a:pt x="142" y="1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71" tIns="45686" rIns="91371" bIns="4568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81263" y="1821851"/>
            <a:ext cx="1079189" cy="1079189"/>
            <a:chOff x="6781778" y="1820642"/>
            <a:chExt cx="1080000" cy="1080000"/>
          </a:xfrm>
        </p:grpSpPr>
        <p:sp>
          <p:nvSpPr>
            <p:cNvPr id="48" name="矩形: 圆角 47"/>
            <p:cNvSpPr/>
            <p:nvPr/>
          </p:nvSpPr>
          <p:spPr>
            <a:xfrm>
              <a:off x="6781778" y="1820642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005C22"/>
            </a:solidFill>
            <a:ln w="38100">
              <a:solidFill>
                <a:srgbClr val="F2F2F2"/>
              </a:solidFill>
            </a:ln>
            <a:effectLst>
              <a:outerShdw blurRad="63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6961778" y="2000642"/>
              <a:ext cx="720000" cy="720000"/>
            </a:xfrm>
            <a:custGeom>
              <a:avLst/>
              <a:gdLst>
                <a:gd name="T0" fmla="*/ 398 w 743"/>
                <a:gd name="T1" fmla="*/ 690 h 690"/>
                <a:gd name="T2" fmla="*/ 166 w 743"/>
                <a:gd name="T3" fmla="*/ 600 h 690"/>
                <a:gd name="T4" fmla="*/ 192 w 743"/>
                <a:gd name="T5" fmla="*/ 582 h 690"/>
                <a:gd name="T6" fmla="*/ 398 w 743"/>
                <a:gd name="T7" fmla="*/ 659 h 690"/>
                <a:gd name="T8" fmla="*/ 712 w 743"/>
                <a:gd name="T9" fmla="*/ 345 h 690"/>
                <a:gd name="T10" fmla="*/ 398 w 743"/>
                <a:gd name="T11" fmla="*/ 32 h 690"/>
                <a:gd name="T12" fmla="*/ 84 w 743"/>
                <a:gd name="T13" fmla="*/ 345 h 690"/>
                <a:gd name="T14" fmla="*/ 53 w 743"/>
                <a:gd name="T15" fmla="*/ 345 h 690"/>
                <a:gd name="T16" fmla="*/ 398 w 743"/>
                <a:gd name="T17" fmla="*/ 0 h 690"/>
                <a:gd name="T18" fmla="*/ 743 w 743"/>
                <a:gd name="T19" fmla="*/ 345 h 690"/>
                <a:gd name="T20" fmla="*/ 398 w 743"/>
                <a:gd name="T21" fmla="*/ 690 h 690"/>
                <a:gd name="T22" fmla="*/ 75 w 743"/>
                <a:gd name="T23" fmla="*/ 370 h 690"/>
                <a:gd name="T24" fmla="*/ 56 w 743"/>
                <a:gd name="T25" fmla="*/ 370 h 690"/>
                <a:gd name="T26" fmla="*/ 3 w 743"/>
                <a:gd name="T27" fmla="*/ 284 h 690"/>
                <a:gd name="T28" fmla="*/ 11 w 743"/>
                <a:gd name="T29" fmla="*/ 267 h 690"/>
                <a:gd name="T30" fmla="*/ 30 w 743"/>
                <a:gd name="T31" fmla="*/ 267 h 690"/>
                <a:gd name="T32" fmla="*/ 83 w 743"/>
                <a:gd name="T33" fmla="*/ 353 h 690"/>
                <a:gd name="T34" fmla="*/ 75 w 743"/>
                <a:gd name="T35" fmla="*/ 370 h 690"/>
                <a:gd name="T36" fmla="*/ 143 w 743"/>
                <a:gd name="T37" fmla="*/ 289 h 690"/>
                <a:gd name="T38" fmla="*/ 81 w 743"/>
                <a:gd name="T39" fmla="*/ 368 h 690"/>
                <a:gd name="T40" fmla="*/ 62 w 743"/>
                <a:gd name="T41" fmla="*/ 366 h 690"/>
                <a:gd name="T42" fmla="*/ 56 w 743"/>
                <a:gd name="T43" fmla="*/ 348 h 690"/>
                <a:gd name="T44" fmla="*/ 117 w 743"/>
                <a:gd name="T45" fmla="*/ 269 h 690"/>
                <a:gd name="T46" fmla="*/ 136 w 743"/>
                <a:gd name="T47" fmla="*/ 271 h 690"/>
                <a:gd name="T48" fmla="*/ 143 w 743"/>
                <a:gd name="T49" fmla="*/ 289 h 690"/>
                <a:gd name="T50" fmla="*/ 516 w 743"/>
                <a:gd name="T51" fmla="*/ 355 h 690"/>
                <a:gd name="T52" fmla="*/ 417 w 743"/>
                <a:gd name="T53" fmla="*/ 355 h 690"/>
                <a:gd name="T54" fmla="*/ 417 w 743"/>
                <a:gd name="T55" fmla="*/ 419 h 690"/>
                <a:gd name="T56" fmla="*/ 516 w 743"/>
                <a:gd name="T57" fmla="*/ 419 h 690"/>
                <a:gd name="T58" fmla="*/ 535 w 743"/>
                <a:gd name="T59" fmla="*/ 438 h 690"/>
                <a:gd name="T60" fmla="*/ 516 w 743"/>
                <a:gd name="T61" fmla="*/ 457 h 690"/>
                <a:gd name="T62" fmla="*/ 417 w 743"/>
                <a:gd name="T63" fmla="*/ 457 h 690"/>
                <a:gd name="T64" fmla="*/ 417 w 743"/>
                <a:gd name="T65" fmla="*/ 527 h 690"/>
                <a:gd name="T66" fmla="*/ 398 w 743"/>
                <a:gd name="T67" fmla="*/ 546 h 690"/>
                <a:gd name="T68" fmla="*/ 380 w 743"/>
                <a:gd name="T69" fmla="*/ 527 h 690"/>
                <a:gd name="T70" fmla="*/ 380 w 743"/>
                <a:gd name="T71" fmla="*/ 457 h 690"/>
                <a:gd name="T72" fmla="*/ 281 w 743"/>
                <a:gd name="T73" fmla="*/ 457 h 690"/>
                <a:gd name="T74" fmla="*/ 262 w 743"/>
                <a:gd name="T75" fmla="*/ 438 h 690"/>
                <a:gd name="T76" fmla="*/ 281 w 743"/>
                <a:gd name="T77" fmla="*/ 419 h 690"/>
                <a:gd name="T78" fmla="*/ 380 w 743"/>
                <a:gd name="T79" fmla="*/ 419 h 690"/>
                <a:gd name="T80" fmla="*/ 380 w 743"/>
                <a:gd name="T81" fmla="*/ 355 h 690"/>
                <a:gd name="T82" fmla="*/ 281 w 743"/>
                <a:gd name="T83" fmla="*/ 355 h 690"/>
                <a:gd name="T84" fmla="*/ 262 w 743"/>
                <a:gd name="T85" fmla="*/ 337 h 690"/>
                <a:gd name="T86" fmla="*/ 281 w 743"/>
                <a:gd name="T87" fmla="*/ 318 h 690"/>
                <a:gd name="T88" fmla="*/ 380 w 743"/>
                <a:gd name="T89" fmla="*/ 318 h 690"/>
                <a:gd name="T90" fmla="*/ 380 w 743"/>
                <a:gd name="T91" fmla="*/ 304 h 690"/>
                <a:gd name="T92" fmla="*/ 285 w 743"/>
                <a:gd name="T93" fmla="*/ 209 h 690"/>
                <a:gd name="T94" fmla="*/ 285 w 743"/>
                <a:gd name="T95" fmla="*/ 182 h 690"/>
                <a:gd name="T96" fmla="*/ 312 w 743"/>
                <a:gd name="T97" fmla="*/ 182 h 690"/>
                <a:gd name="T98" fmla="*/ 398 w 743"/>
                <a:gd name="T99" fmla="*/ 269 h 690"/>
                <a:gd name="T100" fmla="*/ 485 w 743"/>
                <a:gd name="T101" fmla="*/ 182 h 690"/>
                <a:gd name="T102" fmla="*/ 511 w 743"/>
                <a:gd name="T103" fmla="*/ 182 h 690"/>
                <a:gd name="T104" fmla="*/ 511 w 743"/>
                <a:gd name="T105" fmla="*/ 209 h 690"/>
                <a:gd name="T106" fmla="*/ 417 w 743"/>
                <a:gd name="T107" fmla="*/ 304 h 690"/>
                <a:gd name="T108" fmla="*/ 417 w 743"/>
                <a:gd name="T109" fmla="*/ 318 h 690"/>
                <a:gd name="T110" fmla="*/ 516 w 743"/>
                <a:gd name="T111" fmla="*/ 318 h 690"/>
                <a:gd name="T112" fmla="*/ 535 w 743"/>
                <a:gd name="T113" fmla="*/ 337 h 690"/>
                <a:gd name="T114" fmla="*/ 516 w 743"/>
                <a:gd name="T115" fmla="*/ 35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3" h="690">
                  <a:moveTo>
                    <a:pt x="398" y="690"/>
                  </a:moveTo>
                  <a:cubicBezTo>
                    <a:pt x="309" y="690"/>
                    <a:pt x="227" y="656"/>
                    <a:pt x="166" y="600"/>
                  </a:cubicBezTo>
                  <a:cubicBezTo>
                    <a:pt x="152" y="585"/>
                    <a:pt x="172" y="559"/>
                    <a:pt x="192" y="582"/>
                  </a:cubicBezTo>
                  <a:cubicBezTo>
                    <a:pt x="247" y="630"/>
                    <a:pt x="319" y="659"/>
                    <a:pt x="398" y="659"/>
                  </a:cubicBezTo>
                  <a:cubicBezTo>
                    <a:pt x="571" y="659"/>
                    <a:pt x="712" y="518"/>
                    <a:pt x="712" y="345"/>
                  </a:cubicBezTo>
                  <a:cubicBezTo>
                    <a:pt x="712" y="172"/>
                    <a:pt x="571" y="32"/>
                    <a:pt x="398" y="32"/>
                  </a:cubicBezTo>
                  <a:cubicBezTo>
                    <a:pt x="225" y="32"/>
                    <a:pt x="84" y="172"/>
                    <a:pt x="84" y="345"/>
                  </a:cubicBezTo>
                  <a:cubicBezTo>
                    <a:pt x="84" y="364"/>
                    <a:pt x="53" y="367"/>
                    <a:pt x="53" y="345"/>
                  </a:cubicBezTo>
                  <a:cubicBezTo>
                    <a:pt x="53" y="155"/>
                    <a:pt x="208" y="0"/>
                    <a:pt x="398" y="0"/>
                  </a:cubicBezTo>
                  <a:cubicBezTo>
                    <a:pt x="589" y="0"/>
                    <a:pt x="743" y="155"/>
                    <a:pt x="743" y="345"/>
                  </a:cubicBezTo>
                  <a:cubicBezTo>
                    <a:pt x="743" y="536"/>
                    <a:pt x="589" y="690"/>
                    <a:pt x="398" y="690"/>
                  </a:cubicBezTo>
                  <a:close/>
                  <a:moveTo>
                    <a:pt x="75" y="370"/>
                  </a:moveTo>
                  <a:cubicBezTo>
                    <a:pt x="67" y="374"/>
                    <a:pt x="59" y="374"/>
                    <a:pt x="56" y="370"/>
                  </a:cubicBezTo>
                  <a:cubicBezTo>
                    <a:pt x="3" y="284"/>
                    <a:pt x="3" y="284"/>
                    <a:pt x="3" y="284"/>
                  </a:cubicBezTo>
                  <a:cubicBezTo>
                    <a:pt x="0" y="280"/>
                    <a:pt x="3" y="272"/>
                    <a:pt x="11" y="267"/>
                  </a:cubicBezTo>
                  <a:cubicBezTo>
                    <a:pt x="19" y="263"/>
                    <a:pt x="27" y="263"/>
                    <a:pt x="30" y="267"/>
                  </a:cubicBezTo>
                  <a:cubicBezTo>
                    <a:pt x="83" y="353"/>
                    <a:pt x="83" y="353"/>
                    <a:pt x="83" y="353"/>
                  </a:cubicBezTo>
                  <a:cubicBezTo>
                    <a:pt x="86" y="357"/>
                    <a:pt x="82" y="365"/>
                    <a:pt x="75" y="370"/>
                  </a:cubicBezTo>
                  <a:close/>
                  <a:moveTo>
                    <a:pt x="143" y="289"/>
                  </a:moveTo>
                  <a:cubicBezTo>
                    <a:pt x="81" y="368"/>
                    <a:pt x="81" y="368"/>
                    <a:pt x="81" y="368"/>
                  </a:cubicBezTo>
                  <a:cubicBezTo>
                    <a:pt x="78" y="373"/>
                    <a:pt x="69" y="372"/>
                    <a:pt x="62" y="366"/>
                  </a:cubicBezTo>
                  <a:cubicBezTo>
                    <a:pt x="55" y="361"/>
                    <a:pt x="52" y="353"/>
                    <a:pt x="56" y="348"/>
                  </a:cubicBezTo>
                  <a:cubicBezTo>
                    <a:pt x="117" y="269"/>
                    <a:pt x="117" y="269"/>
                    <a:pt x="117" y="269"/>
                  </a:cubicBezTo>
                  <a:cubicBezTo>
                    <a:pt x="121" y="265"/>
                    <a:pt x="129" y="266"/>
                    <a:pt x="136" y="271"/>
                  </a:cubicBezTo>
                  <a:cubicBezTo>
                    <a:pt x="143" y="277"/>
                    <a:pt x="146" y="285"/>
                    <a:pt x="143" y="289"/>
                  </a:cubicBezTo>
                  <a:close/>
                  <a:moveTo>
                    <a:pt x="516" y="355"/>
                  </a:moveTo>
                  <a:cubicBezTo>
                    <a:pt x="417" y="355"/>
                    <a:pt x="417" y="355"/>
                    <a:pt x="417" y="355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516" y="419"/>
                    <a:pt x="516" y="419"/>
                    <a:pt x="516" y="419"/>
                  </a:cubicBezTo>
                  <a:cubicBezTo>
                    <a:pt x="526" y="419"/>
                    <a:pt x="535" y="428"/>
                    <a:pt x="535" y="438"/>
                  </a:cubicBezTo>
                  <a:cubicBezTo>
                    <a:pt x="535" y="448"/>
                    <a:pt x="526" y="457"/>
                    <a:pt x="516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527"/>
                    <a:pt x="417" y="527"/>
                    <a:pt x="417" y="527"/>
                  </a:cubicBezTo>
                  <a:cubicBezTo>
                    <a:pt x="417" y="537"/>
                    <a:pt x="409" y="546"/>
                    <a:pt x="398" y="546"/>
                  </a:cubicBezTo>
                  <a:cubicBezTo>
                    <a:pt x="388" y="546"/>
                    <a:pt x="380" y="537"/>
                    <a:pt x="380" y="527"/>
                  </a:cubicBezTo>
                  <a:cubicBezTo>
                    <a:pt x="380" y="457"/>
                    <a:pt x="380" y="457"/>
                    <a:pt x="380" y="457"/>
                  </a:cubicBezTo>
                  <a:cubicBezTo>
                    <a:pt x="281" y="457"/>
                    <a:pt x="281" y="457"/>
                    <a:pt x="281" y="457"/>
                  </a:cubicBezTo>
                  <a:cubicBezTo>
                    <a:pt x="270" y="457"/>
                    <a:pt x="262" y="448"/>
                    <a:pt x="262" y="438"/>
                  </a:cubicBezTo>
                  <a:cubicBezTo>
                    <a:pt x="262" y="428"/>
                    <a:pt x="270" y="419"/>
                    <a:pt x="281" y="419"/>
                  </a:cubicBezTo>
                  <a:cubicBezTo>
                    <a:pt x="380" y="419"/>
                    <a:pt x="380" y="419"/>
                    <a:pt x="380" y="419"/>
                  </a:cubicBezTo>
                  <a:cubicBezTo>
                    <a:pt x="380" y="355"/>
                    <a:pt x="380" y="355"/>
                    <a:pt x="380" y="355"/>
                  </a:cubicBezTo>
                  <a:cubicBezTo>
                    <a:pt x="281" y="355"/>
                    <a:pt x="281" y="355"/>
                    <a:pt x="281" y="355"/>
                  </a:cubicBezTo>
                  <a:cubicBezTo>
                    <a:pt x="270" y="355"/>
                    <a:pt x="262" y="347"/>
                    <a:pt x="262" y="337"/>
                  </a:cubicBezTo>
                  <a:cubicBezTo>
                    <a:pt x="262" y="326"/>
                    <a:pt x="270" y="318"/>
                    <a:pt x="281" y="318"/>
                  </a:cubicBezTo>
                  <a:cubicBezTo>
                    <a:pt x="380" y="318"/>
                    <a:pt x="380" y="318"/>
                    <a:pt x="380" y="318"/>
                  </a:cubicBezTo>
                  <a:cubicBezTo>
                    <a:pt x="380" y="304"/>
                    <a:pt x="380" y="304"/>
                    <a:pt x="380" y="304"/>
                  </a:cubicBezTo>
                  <a:cubicBezTo>
                    <a:pt x="285" y="209"/>
                    <a:pt x="285" y="209"/>
                    <a:pt x="285" y="209"/>
                  </a:cubicBezTo>
                  <a:cubicBezTo>
                    <a:pt x="278" y="201"/>
                    <a:pt x="278" y="189"/>
                    <a:pt x="285" y="182"/>
                  </a:cubicBezTo>
                  <a:cubicBezTo>
                    <a:pt x="292" y="175"/>
                    <a:pt x="304" y="175"/>
                    <a:pt x="312" y="182"/>
                  </a:cubicBezTo>
                  <a:cubicBezTo>
                    <a:pt x="398" y="269"/>
                    <a:pt x="398" y="269"/>
                    <a:pt x="398" y="269"/>
                  </a:cubicBezTo>
                  <a:cubicBezTo>
                    <a:pt x="485" y="182"/>
                    <a:pt x="485" y="182"/>
                    <a:pt x="485" y="182"/>
                  </a:cubicBezTo>
                  <a:cubicBezTo>
                    <a:pt x="492" y="175"/>
                    <a:pt x="504" y="175"/>
                    <a:pt x="511" y="182"/>
                  </a:cubicBezTo>
                  <a:cubicBezTo>
                    <a:pt x="519" y="189"/>
                    <a:pt x="519" y="201"/>
                    <a:pt x="511" y="209"/>
                  </a:cubicBezTo>
                  <a:cubicBezTo>
                    <a:pt x="417" y="304"/>
                    <a:pt x="417" y="304"/>
                    <a:pt x="417" y="304"/>
                  </a:cubicBezTo>
                  <a:cubicBezTo>
                    <a:pt x="417" y="318"/>
                    <a:pt x="417" y="318"/>
                    <a:pt x="417" y="318"/>
                  </a:cubicBezTo>
                  <a:cubicBezTo>
                    <a:pt x="516" y="318"/>
                    <a:pt x="516" y="318"/>
                    <a:pt x="516" y="318"/>
                  </a:cubicBezTo>
                  <a:cubicBezTo>
                    <a:pt x="526" y="318"/>
                    <a:pt x="535" y="326"/>
                    <a:pt x="535" y="337"/>
                  </a:cubicBezTo>
                  <a:cubicBezTo>
                    <a:pt x="535" y="347"/>
                    <a:pt x="526" y="355"/>
                    <a:pt x="516" y="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71" tIns="45686" rIns="91371" bIns="4568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074110" y="1821851"/>
            <a:ext cx="1079189" cy="1079189"/>
            <a:chOff x="9076349" y="1820642"/>
            <a:chExt cx="1080000" cy="1080000"/>
          </a:xfrm>
        </p:grpSpPr>
        <p:sp>
          <p:nvSpPr>
            <p:cNvPr id="51" name="矩形: 圆角 50"/>
            <p:cNvSpPr/>
            <p:nvPr/>
          </p:nvSpPr>
          <p:spPr>
            <a:xfrm>
              <a:off x="9076349" y="1820642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005C22"/>
            </a:solidFill>
            <a:ln w="38100">
              <a:solidFill>
                <a:srgbClr val="F2F2F2"/>
              </a:solidFill>
            </a:ln>
            <a:effectLst>
              <a:outerShdw blurRad="63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auto">
            <a:xfrm>
              <a:off x="9256349" y="2000642"/>
              <a:ext cx="720000" cy="720000"/>
            </a:xfrm>
            <a:custGeom>
              <a:avLst/>
              <a:gdLst>
                <a:gd name="T0" fmla="*/ 0 w 646"/>
                <a:gd name="T1" fmla="*/ 223 h 608"/>
                <a:gd name="T2" fmla="*/ 0 w 646"/>
                <a:gd name="T3" fmla="*/ 523 h 608"/>
                <a:gd name="T4" fmla="*/ 90 w 646"/>
                <a:gd name="T5" fmla="*/ 608 h 608"/>
                <a:gd name="T6" fmla="*/ 92 w 646"/>
                <a:gd name="T7" fmla="*/ 608 h 608"/>
                <a:gd name="T8" fmla="*/ 92 w 646"/>
                <a:gd name="T9" fmla="*/ 138 h 608"/>
                <a:gd name="T10" fmla="*/ 90 w 646"/>
                <a:gd name="T11" fmla="*/ 138 h 608"/>
                <a:gd name="T12" fmla="*/ 0 w 646"/>
                <a:gd name="T13" fmla="*/ 223 h 608"/>
                <a:gd name="T14" fmla="*/ 436 w 646"/>
                <a:gd name="T15" fmla="*/ 101 h 608"/>
                <a:gd name="T16" fmla="*/ 334 w 646"/>
                <a:gd name="T17" fmla="*/ 0 h 608"/>
                <a:gd name="T18" fmla="*/ 312 w 646"/>
                <a:gd name="T19" fmla="*/ 0 h 608"/>
                <a:gd name="T20" fmla="*/ 210 w 646"/>
                <a:gd name="T21" fmla="*/ 101 h 608"/>
                <a:gd name="T22" fmla="*/ 210 w 646"/>
                <a:gd name="T23" fmla="*/ 138 h 608"/>
                <a:gd name="T24" fmla="*/ 162 w 646"/>
                <a:gd name="T25" fmla="*/ 138 h 608"/>
                <a:gd name="T26" fmla="*/ 162 w 646"/>
                <a:gd name="T27" fmla="*/ 608 h 608"/>
                <a:gd name="T28" fmla="*/ 484 w 646"/>
                <a:gd name="T29" fmla="*/ 608 h 608"/>
                <a:gd name="T30" fmla="*/ 484 w 646"/>
                <a:gd name="T31" fmla="*/ 138 h 608"/>
                <a:gd name="T32" fmla="*/ 436 w 646"/>
                <a:gd name="T33" fmla="*/ 138 h 608"/>
                <a:gd name="T34" fmla="*/ 436 w 646"/>
                <a:gd name="T35" fmla="*/ 101 h 608"/>
                <a:gd name="T36" fmla="*/ 398 w 646"/>
                <a:gd name="T37" fmla="*/ 138 h 608"/>
                <a:gd name="T38" fmla="*/ 248 w 646"/>
                <a:gd name="T39" fmla="*/ 138 h 608"/>
                <a:gd name="T40" fmla="*/ 248 w 646"/>
                <a:gd name="T41" fmla="*/ 101 h 608"/>
                <a:gd name="T42" fmla="*/ 312 w 646"/>
                <a:gd name="T43" fmla="*/ 38 h 608"/>
                <a:gd name="T44" fmla="*/ 334 w 646"/>
                <a:gd name="T45" fmla="*/ 38 h 608"/>
                <a:gd name="T46" fmla="*/ 398 w 646"/>
                <a:gd name="T47" fmla="*/ 101 h 608"/>
                <a:gd name="T48" fmla="*/ 398 w 646"/>
                <a:gd name="T49" fmla="*/ 138 h 608"/>
                <a:gd name="T50" fmla="*/ 556 w 646"/>
                <a:gd name="T51" fmla="*/ 138 h 608"/>
                <a:gd name="T52" fmla="*/ 554 w 646"/>
                <a:gd name="T53" fmla="*/ 138 h 608"/>
                <a:gd name="T54" fmla="*/ 554 w 646"/>
                <a:gd name="T55" fmla="*/ 608 h 608"/>
                <a:gd name="T56" fmla="*/ 556 w 646"/>
                <a:gd name="T57" fmla="*/ 608 h 608"/>
                <a:gd name="T58" fmla="*/ 646 w 646"/>
                <a:gd name="T59" fmla="*/ 523 h 608"/>
                <a:gd name="T60" fmla="*/ 646 w 646"/>
                <a:gd name="T61" fmla="*/ 223 h 608"/>
                <a:gd name="T62" fmla="*/ 556 w 646"/>
                <a:gd name="T63" fmla="*/ 13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6" h="608">
                  <a:moveTo>
                    <a:pt x="0" y="223"/>
                  </a:moveTo>
                  <a:cubicBezTo>
                    <a:pt x="0" y="523"/>
                    <a:pt x="0" y="523"/>
                    <a:pt x="0" y="523"/>
                  </a:cubicBezTo>
                  <a:cubicBezTo>
                    <a:pt x="0" y="570"/>
                    <a:pt x="40" y="608"/>
                    <a:pt x="90" y="608"/>
                  </a:cubicBezTo>
                  <a:cubicBezTo>
                    <a:pt x="92" y="608"/>
                    <a:pt x="92" y="608"/>
                    <a:pt x="92" y="608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40" y="138"/>
                    <a:pt x="0" y="176"/>
                    <a:pt x="0" y="223"/>
                  </a:cubicBezTo>
                  <a:close/>
                  <a:moveTo>
                    <a:pt x="436" y="101"/>
                  </a:moveTo>
                  <a:cubicBezTo>
                    <a:pt x="436" y="46"/>
                    <a:pt x="390" y="0"/>
                    <a:pt x="33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56" y="0"/>
                    <a:pt x="210" y="46"/>
                    <a:pt x="210" y="101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138"/>
                    <a:pt x="484" y="138"/>
                    <a:pt x="484" y="138"/>
                  </a:cubicBezTo>
                  <a:cubicBezTo>
                    <a:pt x="436" y="138"/>
                    <a:pt x="436" y="138"/>
                    <a:pt x="436" y="138"/>
                  </a:cubicBezTo>
                  <a:lnTo>
                    <a:pt x="436" y="101"/>
                  </a:lnTo>
                  <a:close/>
                  <a:moveTo>
                    <a:pt x="398" y="138"/>
                  </a:moveTo>
                  <a:cubicBezTo>
                    <a:pt x="248" y="138"/>
                    <a:pt x="248" y="138"/>
                    <a:pt x="248" y="138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66"/>
                    <a:pt x="276" y="38"/>
                    <a:pt x="312" y="38"/>
                  </a:cubicBezTo>
                  <a:cubicBezTo>
                    <a:pt x="334" y="38"/>
                    <a:pt x="334" y="38"/>
                    <a:pt x="334" y="38"/>
                  </a:cubicBezTo>
                  <a:cubicBezTo>
                    <a:pt x="369" y="38"/>
                    <a:pt x="398" y="66"/>
                    <a:pt x="398" y="101"/>
                  </a:cubicBezTo>
                  <a:lnTo>
                    <a:pt x="398" y="138"/>
                  </a:lnTo>
                  <a:close/>
                  <a:moveTo>
                    <a:pt x="556" y="138"/>
                  </a:moveTo>
                  <a:cubicBezTo>
                    <a:pt x="554" y="138"/>
                    <a:pt x="554" y="138"/>
                    <a:pt x="554" y="138"/>
                  </a:cubicBezTo>
                  <a:cubicBezTo>
                    <a:pt x="554" y="608"/>
                    <a:pt x="554" y="608"/>
                    <a:pt x="554" y="608"/>
                  </a:cubicBezTo>
                  <a:cubicBezTo>
                    <a:pt x="556" y="608"/>
                    <a:pt x="556" y="608"/>
                    <a:pt x="556" y="608"/>
                  </a:cubicBezTo>
                  <a:cubicBezTo>
                    <a:pt x="606" y="608"/>
                    <a:pt x="646" y="570"/>
                    <a:pt x="646" y="523"/>
                  </a:cubicBezTo>
                  <a:cubicBezTo>
                    <a:pt x="646" y="223"/>
                    <a:pt x="646" y="223"/>
                    <a:pt x="646" y="223"/>
                  </a:cubicBezTo>
                  <a:cubicBezTo>
                    <a:pt x="646" y="176"/>
                    <a:pt x="606" y="138"/>
                    <a:pt x="556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71" tIns="45686" rIns="91371" bIns="4568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195571" y="1821851"/>
            <a:ext cx="1079189" cy="1079189"/>
            <a:chOff x="2192636" y="1820642"/>
            <a:chExt cx="1080000" cy="1080000"/>
          </a:xfrm>
        </p:grpSpPr>
        <p:sp>
          <p:nvSpPr>
            <p:cNvPr id="54" name="矩形: 圆角 53"/>
            <p:cNvSpPr/>
            <p:nvPr/>
          </p:nvSpPr>
          <p:spPr>
            <a:xfrm>
              <a:off x="2192636" y="1820642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005C22"/>
            </a:solidFill>
            <a:ln w="38100">
              <a:solidFill>
                <a:srgbClr val="F2F2F2"/>
              </a:solidFill>
            </a:ln>
            <a:effectLst>
              <a:outerShdw blurRad="63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1"/>
            <p:cNvSpPr>
              <a:spLocks noEditPoints="1"/>
            </p:cNvSpPr>
            <p:nvPr/>
          </p:nvSpPr>
          <p:spPr bwMode="auto">
            <a:xfrm>
              <a:off x="2372636" y="2000642"/>
              <a:ext cx="720000" cy="720000"/>
            </a:xfrm>
            <a:custGeom>
              <a:avLst/>
              <a:gdLst>
                <a:gd name="T0" fmla="*/ 311 w 798"/>
                <a:gd name="T1" fmla="*/ 548 h 800"/>
                <a:gd name="T2" fmla="*/ 798 w 798"/>
                <a:gd name="T3" fmla="*/ 548 h 800"/>
                <a:gd name="T4" fmla="*/ 666 w 798"/>
                <a:gd name="T5" fmla="*/ 624 h 800"/>
                <a:gd name="T6" fmla="*/ 578 w 798"/>
                <a:gd name="T7" fmla="*/ 750 h 800"/>
                <a:gd name="T8" fmla="*/ 528 w 798"/>
                <a:gd name="T9" fmla="*/ 705 h 800"/>
                <a:gd name="T10" fmla="*/ 457 w 798"/>
                <a:gd name="T11" fmla="*/ 624 h 800"/>
                <a:gd name="T12" fmla="*/ 597 w 798"/>
                <a:gd name="T13" fmla="*/ 617 h 800"/>
                <a:gd name="T14" fmla="*/ 530 w 798"/>
                <a:gd name="T15" fmla="*/ 394 h 800"/>
                <a:gd name="T16" fmla="*/ 580 w 798"/>
                <a:gd name="T17" fmla="*/ 347 h 800"/>
                <a:gd name="T18" fmla="*/ 653 w 798"/>
                <a:gd name="T19" fmla="*/ 408 h 800"/>
                <a:gd name="T20" fmla="*/ 567 w 798"/>
                <a:gd name="T21" fmla="*/ 447 h 800"/>
                <a:gd name="T22" fmla="*/ 604 w 798"/>
                <a:gd name="T23" fmla="*/ 525 h 800"/>
                <a:gd name="T24" fmla="*/ 666 w 798"/>
                <a:gd name="T25" fmla="*/ 624 h 800"/>
                <a:gd name="T26" fmla="*/ 0 w 798"/>
                <a:gd name="T27" fmla="*/ 149 h 800"/>
                <a:gd name="T28" fmla="*/ 599 w 798"/>
                <a:gd name="T29" fmla="*/ 149 h 800"/>
                <a:gd name="T30" fmla="*/ 437 w 798"/>
                <a:gd name="T31" fmla="*/ 195 h 800"/>
                <a:gd name="T32" fmla="*/ 329 w 798"/>
                <a:gd name="T33" fmla="*/ 272 h 800"/>
                <a:gd name="T34" fmla="*/ 267 w 798"/>
                <a:gd name="T35" fmla="*/ 244 h 800"/>
                <a:gd name="T36" fmla="*/ 180 w 798"/>
                <a:gd name="T37" fmla="*/ 195 h 800"/>
                <a:gd name="T38" fmla="*/ 352 w 798"/>
                <a:gd name="T39" fmla="*/ 190 h 800"/>
                <a:gd name="T40" fmla="*/ 269 w 798"/>
                <a:gd name="T41" fmla="*/ 54 h 800"/>
                <a:gd name="T42" fmla="*/ 331 w 798"/>
                <a:gd name="T43" fmla="*/ 26 h 800"/>
                <a:gd name="T44" fmla="*/ 421 w 798"/>
                <a:gd name="T45" fmla="*/ 63 h 800"/>
                <a:gd name="T46" fmla="*/ 315 w 798"/>
                <a:gd name="T47" fmla="*/ 87 h 800"/>
                <a:gd name="T48" fmla="*/ 361 w 798"/>
                <a:gd name="T49" fmla="*/ 134 h 800"/>
                <a:gd name="T50" fmla="*/ 437 w 798"/>
                <a:gd name="T51" fmla="*/ 195 h 800"/>
                <a:gd name="T52" fmla="*/ 300 w 798"/>
                <a:gd name="T53" fmla="*/ 343 h 800"/>
                <a:gd name="T54" fmla="*/ 0 w 798"/>
                <a:gd name="T55" fmla="*/ 260 h 800"/>
                <a:gd name="T56" fmla="*/ 324 w 798"/>
                <a:gd name="T57" fmla="*/ 408 h 800"/>
                <a:gd name="T58" fmla="*/ 591 w 798"/>
                <a:gd name="T59" fmla="*/ 294 h 800"/>
                <a:gd name="T60" fmla="*/ 592 w 798"/>
                <a:gd name="T61" fmla="*/ 227 h 800"/>
                <a:gd name="T62" fmla="*/ 541 w 798"/>
                <a:gd name="T63" fmla="*/ 289 h 800"/>
                <a:gd name="T64" fmla="*/ 300 w 798"/>
                <a:gd name="T65" fmla="*/ 441 h 800"/>
                <a:gd name="T66" fmla="*/ 0 w 798"/>
                <a:gd name="T67" fmla="*/ 358 h 800"/>
                <a:gd name="T68" fmla="*/ 306 w 798"/>
                <a:gd name="T69" fmla="*/ 441 h 800"/>
                <a:gd name="T70" fmla="*/ 283 w 798"/>
                <a:gd name="T71" fmla="*/ 538 h 800"/>
                <a:gd name="T72" fmla="*/ 0 w 798"/>
                <a:gd name="T73" fmla="*/ 456 h 800"/>
                <a:gd name="T74" fmla="*/ 282 w 798"/>
                <a:gd name="T75" fmla="*/ 548 h 800"/>
                <a:gd name="T76" fmla="*/ 8 w 798"/>
                <a:gd name="T77" fmla="*/ 521 h 800"/>
                <a:gd name="T78" fmla="*/ 300 w 798"/>
                <a:gd name="T79" fmla="*/ 702 h 800"/>
                <a:gd name="T80" fmla="*/ 298 w 798"/>
                <a:gd name="T81" fmla="*/ 636 h 800"/>
                <a:gd name="T82" fmla="*/ 359 w 798"/>
                <a:gd name="T83" fmla="*/ 731 h 800"/>
                <a:gd name="T84" fmla="*/ 8 w 798"/>
                <a:gd name="T85" fmla="*/ 618 h 800"/>
                <a:gd name="T86" fmla="*/ 300 w 798"/>
                <a:gd name="T87" fmla="*/ 800 h 800"/>
                <a:gd name="T88" fmla="*/ 359 w 798"/>
                <a:gd name="T89" fmla="*/ 73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8" h="800">
                  <a:moveTo>
                    <a:pt x="554" y="305"/>
                  </a:moveTo>
                  <a:cubicBezTo>
                    <a:pt x="420" y="305"/>
                    <a:pt x="311" y="414"/>
                    <a:pt x="311" y="548"/>
                  </a:cubicBezTo>
                  <a:cubicBezTo>
                    <a:pt x="311" y="683"/>
                    <a:pt x="420" y="791"/>
                    <a:pt x="554" y="791"/>
                  </a:cubicBezTo>
                  <a:cubicBezTo>
                    <a:pt x="689" y="791"/>
                    <a:pt x="798" y="683"/>
                    <a:pt x="798" y="548"/>
                  </a:cubicBezTo>
                  <a:cubicBezTo>
                    <a:pt x="798" y="414"/>
                    <a:pt x="689" y="305"/>
                    <a:pt x="554" y="305"/>
                  </a:cubicBezTo>
                  <a:close/>
                  <a:moveTo>
                    <a:pt x="666" y="624"/>
                  </a:moveTo>
                  <a:cubicBezTo>
                    <a:pt x="662" y="648"/>
                    <a:pt x="649" y="699"/>
                    <a:pt x="578" y="704"/>
                  </a:cubicBezTo>
                  <a:cubicBezTo>
                    <a:pt x="578" y="750"/>
                    <a:pt x="578" y="750"/>
                    <a:pt x="578" y="750"/>
                  </a:cubicBezTo>
                  <a:cubicBezTo>
                    <a:pt x="528" y="750"/>
                    <a:pt x="528" y="750"/>
                    <a:pt x="528" y="750"/>
                  </a:cubicBezTo>
                  <a:cubicBezTo>
                    <a:pt x="528" y="705"/>
                    <a:pt x="528" y="705"/>
                    <a:pt x="528" y="705"/>
                  </a:cubicBezTo>
                  <a:cubicBezTo>
                    <a:pt x="498" y="701"/>
                    <a:pt x="470" y="693"/>
                    <a:pt x="442" y="683"/>
                  </a:cubicBezTo>
                  <a:cubicBezTo>
                    <a:pt x="457" y="624"/>
                    <a:pt x="457" y="624"/>
                    <a:pt x="457" y="624"/>
                  </a:cubicBezTo>
                  <a:cubicBezTo>
                    <a:pt x="479" y="633"/>
                    <a:pt x="509" y="643"/>
                    <a:pt x="535" y="646"/>
                  </a:cubicBezTo>
                  <a:cubicBezTo>
                    <a:pt x="571" y="650"/>
                    <a:pt x="594" y="642"/>
                    <a:pt x="597" y="617"/>
                  </a:cubicBezTo>
                  <a:cubicBezTo>
                    <a:pt x="602" y="572"/>
                    <a:pt x="444" y="564"/>
                    <a:pt x="446" y="483"/>
                  </a:cubicBezTo>
                  <a:cubicBezTo>
                    <a:pt x="443" y="423"/>
                    <a:pt x="487" y="397"/>
                    <a:pt x="530" y="394"/>
                  </a:cubicBezTo>
                  <a:cubicBezTo>
                    <a:pt x="530" y="347"/>
                    <a:pt x="530" y="347"/>
                    <a:pt x="530" y="347"/>
                  </a:cubicBezTo>
                  <a:cubicBezTo>
                    <a:pt x="580" y="347"/>
                    <a:pt x="580" y="347"/>
                    <a:pt x="580" y="347"/>
                  </a:cubicBezTo>
                  <a:cubicBezTo>
                    <a:pt x="580" y="392"/>
                    <a:pt x="580" y="392"/>
                    <a:pt x="580" y="392"/>
                  </a:cubicBezTo>
                  <a:cubicBezTo>
                    <a:pt x="608" y="392"/>
                    <a:pt x="631" y="398"/>
                    <a:pt x="653" y="408"/>
                  </a:cubicBezTo>
                  <a:cubicBezTo>
                    <a:pt x="639" y="463"/>
                    <a:pt x="639" y="463"/>
                    <a:pt x="639" y="463"/>
                  </a:cubicBezTo>
                  <a:cubicBezTo>
                    <a:pt x="617" y="455"/>
                    <a:pt x="594" y="447"/>
                    <a:pt x="567" y="447"/>
                  </a:cubicBezTo>
                  <a:cubicBezTo>
                    <a:pt x="550" y="447"/>
                    <a:pt x="513" y="447"/>
                    <a:pt x="512" y="471"/>
                  </a:cubicBezTo>
                  <a:cubicBezTo>
                    <a:pt x="512" y="513"/>
                    <a:pt x="581" y="515"/>
                    <a:pt x="604" y="525"/>
                  </a:cubicBezTo>
                  <a:cubicBezTo>
                    <a:pt x="621" y="532"/>
                    <a:pt x="633" y="539"/>
                    <a:pt x="645" y="550"/>
                  </a:cubicBezTo>
                  <a:cubicBezTo>
                    <a:pt x="666" y="571"/>
                    <a:pt x="670" y="597"/>
                    <a:pt x="666" y="624"/>
                  </a:cubicBezTo>
                  <a:close/>
                  <a:moveTo>
                    <a:pt x="300" y="0"/>
                  </a:moveTo>
                  <a:cubicBezTo>
                    <a:pt x="134" y="0"/>
                    <a:pt x="0" y="67"/>
                    <a:pt x="0" y="149"/>
                  </a:cubicBezTo>
                  <a:cubicBezTo>
                    <a:pt x="0" y="231"/>
                    <a:pt x="134" y="297"/>
                    <a:pt x="300" y="297"/>
                  </a:cubicBezTo>
                  <a:cubicBezTo>
                    <a:pt x="465" y="297"/>
                    <a:pt x="599" y="231"/>
                    <a:pt x="599" y="149"/>
                  </a:cubicBezTo>
                  <a:cubicBezTo>
                    <a:pt x="599" y="67"/>
                    <a:pt x="465" y="0"/>
                    <a:pt x="300" y="0"/>
                  </a:cubicBezTo>
                  <a:close/>
                  <a:moveTo>
                    <a:pt x="437" y="195"/>
                  </a:moveTo>
                  <a:cubicBezTo>
                    <a:pt x="432" y="209"/>
                    <a:pt x="416" y="241"/>
                    <a:pt x="329" y="244"/>
                  </a:cubicBezTo>
                  <a:cubicBezTo>
                    <a:pt x="329" y="272"/>
                    <a:pt x="329" y="272"/>
                    <a:pt x="329" y="272"/>
                  </a:cubicBezTo>
                  <a:cubicBezTo>
                    <a:pt x="267" y="272"/>
                    <a:pt x="267" y="272"/>
                    <a:pt x="267" y="272"/>
                  </a:cubicBezTo>
                  <a:cubicBezTo>
                    <a:pt x="267" y="244"/>
                    <a:pt x="267" y="244"/>
                    <a:pt x="267" y="244"/>
                  </a:cubicBezTo>
                  <a:cubicBezTo>
                    <a:pt x="230" y="242"/>
                    <a:pt x="196" y="237"/>
                    <a:pt x="161" y="231"/>
                  </a:cubicBezTo>
                  <a:cubicBezTo>
                    <a:pt x="180" y="195"/>
                    <a:pt x="180" y="195"/>
                    <a:pt x="180" y="195"/>
                  </a:cubicBezTo>
                  <a:cubicBezTo>
                    <a:pt x="207" y="201"/>
                    <a:pt x="244" y="206"/>
                    <a:pt x="276" y="208"/>
                  </a:cubicBezTo>
                  <a:cubicBezTo>
                    <a:pt x="320" y="211"/>
                    <a:pt x="349" y="206"/>
                    <a:pt x="352" y="190"/>
                  </a:cubicBezTo>
                  <a:cubicBezTo>
                    <a:pt x="358" y="163"/>
                    <a:pt x="164" y="158"/>
                    <a:pt x="166" y="109"/>
                  </a:cubicBezTo>
                  <a:cubicBezTo>
                    <a:pt x="163" y="72"/>
                    <a:pt x="216" y="56"/>
                    <a:pt x="269" y="54"/>
                  </a:cubicBezTo>
                  <a:cubicBezTo>
                    <a:pt x="269" y="26"/>
                    <a:pt x="269" y="26"/>
                    <a:pt x="269" y="26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1" y="53"/>
                    <a:pt x="331" y="53"/>
                    <a:pt x="331" y="53"/>
                  </a:cubicBezTo>
                  <a:cubicBezTo>
                    <a:pt x="366" y="53"/>
                    <a:pt x="394" y="57"/>
                    <a:pt x="421" y="63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376" y="92"/>
                    <a:pt x="349" y="87"/>
                    <a:pt x="315" y="87"/>
                  </a:cubicBezTo>
                  <a:cubicBezTo>
                    <a:pt x="294" y="87"/>
                    <a:pt x="249" y="87"/>
                    <a:pt x="247" y="102"/>
                  </a:cubicBezTo>
                  <a:cubicBezTo>
                    <a:pt x="247" y="127"/>
                    <a:pt x="333" y="128"/>
                    <a:pt x="361" y="134"/>
                  </a:cubicBezTo>
                  <a:cubicBezTo>
                    <a:pt x="382" y="139"/>
                    <a:pt x="396" y="143"/>
                    <a:pt x="411" y="150"/>
                  </a:cubicBezTo>
                  <a:cubicBezTo>
                    <a:pt x="436" y="162"/>
                    <a:pt x="442" y="178"/>
                    <a:pt x="437" y="195"/>
                  </a:cubicBezTo>
                  <a:close/>
                  <a:moveTo>
                    <a:pt x="394" y="335"/>
                  </a:moveTo>
                  <a:cubicBezTo>
                    <a:pt x="364" y="340"/>
                    <a:pt x="333" y="343"/>
                    <a:pt x="300" y="343"/>
                  </a:cubicBezTo>
                  <a:cubicBezTo>
                    <a:pt x="157" y="343"/>
                    <a:pt x="38" y="294"/>
                    <a:pt x="8" y="227"/>
                  </a:cubicBezTo>
                  <a:cubicBezTo>
                    <a:pt x="3" y="238"/>
                    <a:pt x="0" y="249"/>
                    <a:pt x="0" y="260"/>
                  </a:cubicBezTo>
                  <a:cubicBezTo>
                    <a:pt x="0" y="342"/>
                    <a:pt x="134" y="409"/>
                    <a:pt x="300" y="409"/>
                  </a:cubicBezTo>
                  <a:cubicBezTo>
                    <a:pt x="308" y="409"/>
                    <a:pt x="316" y="409"/>
                    <a:pt x="324" y="408"/>
                  </a:cubicBezTo>
                  <a:cubicBezTo>
                    <a:pt x="342" y="380"/>
                    <a:pt x="366" y="355"/>
                    <a:pt x="394" y="335"/>
                  </a:cubicBezTo>
                  <a:close/>
                  <a:moveTo>
                    <a:pt x="591" y="294"/>
                  </a:moveTo>
                  <a:cubicBezTo>
                    <a:pt x="596" y="283"/>
                    <a:pt x="599" y="272"/>
                    <a:pt x="599" y="260"/>
                  </a:cubicBezTo>
                  <a:cubicBezTo>
                    <a:pt x="599" y="249"/>
                    <a:pt x="596" y="238"/>
                    <a:pt x="592" y="227"/>
                  </a:cubicBezTo>
                  <a:cubicBezTo>
                    <a:pt x="581" y="251"/>
                    <a:pt x="559" y="272"/>
                    <a:pt x="528" y="290"/>
                  </a:cubicBezTo>
                  <a:cubicBezTo>
                    <a:pt x="533" y="290"/>
                    <a:pt x="537" y="289"/>
                    <a:pt x="541" y="289"/>
                  </a:cubicBezTo>
                  <a:cubicBezTo>
                    <a:pt x="558" y="289"/>
                    <a:pt x="575" y="291"/>
                    <a:pt x="591" y="294"/>
                  </a:cubicBezTo>
                  <a:close/>
                  <a:moveTo>
                    <a:pt x="300" y="441"/>
                  </a:moveTo>
                  <a:cubicBezTo>
                    <a:pt x="157" y="441"/>
                    <a:pt x="38" y="391"/>
                    <a:pt x="8" y="325"/>
                  </a:cubicBezTo>
                  <a:cubicBezTo>
                    <a:pt x="3" y="336"/>
                    <a:pt x="0" y="347"/>
                    <a:pt x="0" y="358"/>
                  </a:cubicBezTo>
                  <a:cubicBezTo>
                    <a:pt x="0" y="438"/>
                    <a:pt x="127" y="503"/>
                    <a:pt x="286" y="506"/>
                  </a:cubicBezTo>
                  <a:cubicBezTo>
                    <a:pt x="290" y="483"/>
                    <a:pt x="296" y="461"/>
                    <a:pt x="306" y="441"/>
                  </a:cubicBezTo>
                  <a:cubicBezTo>
                    <a:pt x="304" y="441"/>
                    <a:pt x="302" y="441"/>
                    <a:pt x="300" y="441"/>
                  </a:cubicBezTo>
                  <a:close/>
                  <a:moveTo>
                    <a:pt x="283" y="538"/>
                  </a:moveTo>
                  <a:cubicBezTo>
                    <a:pt x="148" y="534"/>
                    <a:pt x="37" y="486"/>
                    <a:pt x="8" y="423"/>
                  </a:cubicBezTo>
                  <a:cubicBezTo>
                    <a:pt x="3" y="433"/>
                    <a:pt x="0" y="445"/>
                    <a:pt x="0" y="456"/>
                  </a:cubicBezTo>
                  <a:cubicBezTo>
                    <a:pt x="0" y="536"/>
                    <a:pt x="128" y="601"/>
                    <a:pt x="289" y="604"/>
                  </a:cubicBezTo>
                  <a:cubicBezTo>
                    <a:pt x="285" y="586"/>
                    <a:pt x="282" y="567"/>
                    <a:pt x="282" y="548"/>
                  </a:cubicBezTo>
                  <a:cubicBezTo>
                    <a:pt x="282" y="545"/>
                    <a:pt x="283" y="541"/>
                    <a:pt x="283" y="538"/>
                  </a:cubicBezTo>
                  <a:close/>
                  <a:moveTo>
                    <a:pt x="8" y="521"/>
                  </a:moveTo>
                  <a:cubicBezTo>
                    <a:pt x="3" y="531"/>
                    <a:pt x="0" y="542"/>
                    <a:pt x="0" y="554"/>
                  </a:cubicBezTo>
                  <a:cubicBezTo>
                    <a:pt x="0" y="636"/>
                    <a:pt x="134" y="702"/>
                    <a:pt x="300" y="702"/>
                  </a:cubicBezTo>
                  <a:cubicBezTo>
                    <a:pt x="311" y="702"/>
                    <a:pt x="322" y="702"/>
                    <a:pt x="333" y="701"/>
                  </a:cubicBezTo>
                  <a:cubicBezTo>
                    <a:pt x="318" y="682"/>
                    <a:pt x="307" y="660"/>
                    <a:pt x="298" y="636"/>
                  </a:cubicBezTo>
                  <a:cubicBezTo>
                    <a:pt x="156" y="636"/>
                    <a:pt x="38" y="587"/>
                    <a:pt x="8" y="521"/>
                  </a:cubicBezTo>
                  <a:close/>
                  <a:moveTo>
                    <a:pt x="359" y="731"/>
                  </a:moveTo>
                  <a:cubicBezTo>
                    <a:pt x="340" y="733"/>
                    <a:pt x="320" y="734"/>
                    <a:pt x="300" y="734"/>
                  </a:cubicBezTo>
                  <a:cubicBezTo>
                    <a:pt x="157" y="734"/>
                    <a:pt x="38" y="685"/>
                    <a:pt x="8" y="618"/>
                  </a:cubicBezTo>
                  <a:cubicBezTo>
                    <a:pt x="3" y="629"/>
                    <a:pt x="0" y="640"/>
                    <a:pt x="0" y="651"/>
                  </a:cubicBezTo>
                  <a:cubicBezTo>
                    <a:pt x="0" y="733"/>
                    <a:pt x="134" y="800"/>
                    <a:pt x="300" y="800"/>
                  </a:cubicBezTo>
                  <a:cubicBezTo>
                    <a:pt x="349" y="800"/>
                    <a:pt x="394" y="794"/>
                    <a:pt x="435" y="784"/>
                  </a:cubicBezTo>
                  <a:cubicBezTo>
                    <a:pt x="406" y="771"/>
                    <a:pt x="381" y="753"/>
                    <a:pt x="359" y="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71" tIns="45686" rIns="91371" bIns="4568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942765" y="3211777"/>
            <a:ext cx="1584797" cy="46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</a:p>
        </p:txBody>
      </p:sp>
      <p:sp>
        <p:nvSpPr>
          <p:cNvPr id="57" name="矩形 56"/>
          <p:cNvSpPr/>
          <p:nvPr/>
        </p:nvSpPr>
        <p:spPr>
          <a:xfrm>
            <a:off x="4235612" y="3211777"/>
            <a:ext cx="1584797" cy="46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</a:p>
        </p:txBody>
      </p:sp>
      <p:sp>
        <p:nvSpPr>
          <p:cNvPr id="58" name="矩形 57"/>
          <p:cNvSpPr/>
          <p:nvPr/>
        </p:nvSpPr>
        <p:spPr>
          <a:xfrm>
            <a:off x="6528458" y="3211777"/>
            <a:ext cx="1584797" cy="46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</a:p>
        </p:txBody>
      </p:sp>
      <p:sp>
        <p:nvSpPr>
          <p:cNvPr id="59" name="矩形 58"/>
          <p:cNvSpPr/>
          <p:nvPr/>
        </p:nvSpPr>
        <p:spPr>
          <a:xfrm>
            <a:off x="8821304" y="3211777"/>
            <a:ext cx="1584797" cy="46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</a:p>
        </p:txBody>
      </p:sp>
      <p:sp>
        <p:nvSpPr>
          <p:cNvPr id="60" name="矩形 59"/>
          <p:cNvSpPr/>
          <p:nvPr/>
        </p:nvSpPr>
        <p:spPr>
          <a:xfrm>
            <a:off x="4154608" y="3844703"/>
            <a:ext cx="1746804" cy="9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点击输入简要文字内容，文字内容需概括精炼，不用多余的文字修饰。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447455" y="3844703"/>
            <a:ext cx="1746804" cy="9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点击输入简要文字内容，文字内容需概括精炼，不用多余的文字修饰。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740301" y="3844703"/>
            <a:ext cx="1746804" cy="9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点击输入简要文字内容，文字内容需概括精炼，不用多余的文字修饰。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861762" y="5294372"/>
            <a:ext cx="8625342" cy="70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在此添加标题描述，字数不用太多，简明扼要的归纳描述要点关键词；在此添加标题描述，字数不用太多，简明扼要的归纳描述要点关键词；在此添加标题描述，字数不用太多，简明扼要的归纳描述要点关键词；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45833E-6 -2.96296E-6 L -0.00065 0.1888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4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1.45833E-6 -2.96296E-6 L -0.00065 0.1888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1.45833E-6 -2.96296E-6 L -0.00065 0.18889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4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1.45833E-6 -2.96296E-6 L -0.00065 0.1888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4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08333E-7 4.07407E-6 L 0.00065 0.11574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7"/>
          <p:cNvSpPr/>
          <p:nvPr/>
        </p:nvSpPr>
        <p:spPr>
          <a:xfrm>
            <a:off x="4382788" y="1726107"/>
            <a:ext cx="1608516" cy="1608516"/>
          </a:xfrm>
          <a:custGeom>
            <a:avLst/>
            <a:gdLst>
              <a:gd name="connsiteX0" fmla="*/ 804863 w 1609726"/>
              <a:gd name="connsiteY0" fmla="*/ 0 h 1609726"/>
              <a:gd name="connsiteX1" fmla="*/ 1609726 w 1609726"/>
              <a:gd name="connsiteY1" fmla="*/ 804863 h 1609726"/>
              <a:gd name="connsiteX2" fmla="*/ 1609726 w 1609726"/>
              <a:gd name="connsiteY2" fmla="*/ 1609726 h 1609726"/>
              <a:gd name="connsiteX3" fmla="*/ 804864 w 1609726"/>
              <a:gd name="connsiteY3" fmla="*/ 1609726 h 1609726"/>
              <a:gd name="connsiteX4" fmla="*/ 1 w 1609726"/>
              <a:gd name="connsiteY4" fmla="*/ 804863 h 1609726"/>
              <a:gd name="connsiteX5" fmla="*/ 0 w 1609726"/>
              <a:gd name="connsiteY5" fmla="*/ 804863 h 1609726"/>
              <a:gd name="connsiteX6" fmla="*/ 804863 w 1609726"/>
              <a:gd name="connsiteY6" fmla="*/ 0 h 160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26" h="1609726">
                <a:moveTo>
                  <a:pt x="804863" y="0"/>
                </a:moveTo>
                <a:cubicBezTo>
                  <a:pt x="1249377" y="0"/>
                  <a:pt x="1609726" y="360349"/>
                  <a:pt x="1609726" y="804863"/>
                </a:cubicBezTo>
                <a:lnTo>
                  <a:pt x="1609726" y="1609726"/>
                </a:lnTo>
                <a:lnTo>
                  <a:pt x="804864" y="1609726"/>
                </a:lnTo>
                <a:cubicBezTo>
                  <a:pt x="360350" y="1609726"/>
                  <a:pt x="1" y="1249377"/>
                  <a:pt x="1" y="804863"/>
                </a:cubicBezTo>
                <a:lnTo>
                  <a:pt x="0" y="804863"/>
                </a:lnTo>
                <a:cubicBezTo>
                  <a:pt x="0" y="360349"/>
                  <a:pt x="360349" y="0"/>
                  <a:pt x="804863" y="0"/>
                </a:cubicBezTo>
                <a:close/>
              </a:path>
            </a:pathLst>
          </a:custGeom>
          <a:solidFill>
            <a:srgbClr val="005C22"/>
          </a:solidFill>
          <a:ln w="12700">
            <a:solidFill>
              <a:srgbClr val="005C22"/>
            </a:solidFill>
          </a:ln>
          <a:effectLst>
            <a:outerShdw blurRad="635000" dist="381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文本</a:t>
            </a:r>
          </a:p>
        </p:txBody>
      </p:sp>
      <p:sp>
        <p:nvSpPr>
          <p:cNvPr id="14" name="任意多边形 9"/>
          <p:cNvSpPr/>
          <p:nvPr/>
        </p:nvSpPr>
        <p:spPr>
          <a:xfrm>
            <a:off x="6200698" y="1726107"/>
            <a:ext cx="1608516" cy="1608516"/>
          </a:xfrm>
          <a:custGeom>
            <a:avLst/>
            <a:gdLst>
              <a:gd name="connsiteX0" fmla="*/ 804863 w 1609726"/>
              <a:gd name="connsiteY0" fmla="*/ 0 h 1609726"/>
              <a:gd name="connsiteX1" fmla="*/ 1609726 w 1609726"/>
              <a:gd name="connsiteY1" fmla="*/ 804863 h 1609726"/>
              <a:gd name="connsiteX2" fmla="*/ 1609725 w 1609726"/>
              <a:gd name="connsiteY2" fmla="*/ 804863 h 1609726"/>
              <a:gd name="connsiteX3" fmla="*/ 804862 w 1609726"/>
              <a:gd name="connsiteY3" fmla="*/ 1609726 h 1609726"/>
              <a:gd name="connsiteX4" fmla="*/ 0 w 1609726"/>
              <a:gd name="connsiteY4" fmla="*/ 1609726 h 1609726"/>
              <a:gd name="connsiteX5" fmla="*/ 0 w 1609726"/>
              <a:gd name="connsiteY5" fmla="*/ 804863 h 1609726"/>
              <a:gd name="connsiteX6" fmla="*/ 804863 w 1609726"/>
              <a:gd name="connsiteY6" fmla="*/ 0 h 160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26" h="1609726">
                <a:moveTo>
                  <a:pt x="804863" y="0"/>
                </a:moveTo>
                <a:cubicBezTo>
                  <a:pt x="1249377" y="0"/>
                  <a:pt x="1609726" y="360349"/>
                  <a:pt x="1609726" y="804863"/>
                </a:cubicBezTo>
                <a:lnTo>
                  <a:pt x="1609725" y="804863"/>
                </a:lnTo>
                <a:cubicBezTo>
                  <a:pt x="1609725" y="1249377"/>
                  <a:pt x="1249376" y="1609726"/>
                  <a:pt x="804862" y="1609726"/>
                </a:cubicBezTo>
                <a:lnTo>
                  <a:pt x="0" y="1609726"/>
                </a:lnTo>
                <a:lnTo>
                  <a:pt x="0" y="804863"/>
                </a:lnTo>
                <a:cubicBezTo>
                  <a:pt x="0" y="360349"/>
                  <a:pt x="360349" y="0"/>
                  <a:pt x="804863" y="0"/>
                </a:cubicBezTo>
                <a:close/>
              </a:path>
            </a:pathLst>
          </a:custGeom>
          <a:solidFill>
            <a:srgbClr val="005C22"/>
          </a:solidFill>
          <a:ln w="12700">
            <a:solidFill>
              <a:srgbClr val="005C22"/>
            </a:solidFill>
          </a:ln>
          <a:effectLst>
            <a:outerShdw blurRad="635000" dist="381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文本</a:t>
            </a:r>
          </a:p>
        </p:txBody>
      </p:sp>
      <p:sp>
        <p:nvSpPr>
          <p:cNvPr id="15" name="任意多边形 11"/>
          <p:cNvSpPr/>
          <p:nvPr/>
        </p:nvSpPr>
        <p:spPr>
          <a:xfrm>
            <a:off x="4382788" y="3523377"/>
            <a:ext cx="1608516" cy="1608516"/>
          </a:xfrm>
          <a:custGeom>
            <a:avLst/>
            <a:gdLst>
              <a:gd name="connsiteX0" fmla="*/ 804864 w 1609726"/>
              <a:gd name="connsiteY0" fmla="*/ 0 h 1609726"/>
              <a:gd name="connsiteX1" fmla="*/ 1609726 w 1609726"/>
              <a:gd name="connsiteY1" fmla="*/ 0 h 1609726"/>
              <a:gd name="connsiteX2" fmla="*/ 1609726 w 1609726"/>
              <a:gd name="connsiteY2" fmla="*/ 804863 h 1609726"/>
              <a:gd name="connsiteX3" fmla="*/ 804863 w 1609726"/>
              <a:gd name="connsiteY3" fmla="*/ 1609726 h 1609726"/>
              <a:gd name="connsiteX4" fmla="*/ 0 w 1609726"/>
              <a:gd name="connsiteY4" fmla="*/ 804863 h 1609726"/>
              <a:gd name="connsiteX5" fmla="*/ 1 w 1609726"/>
              <a:gd name="connsiteY5" fmla="*/ 804863 h 1609726"/>
              <a:gd name="connsiteX6" fmla="*/ 804864 w 1609726"/>
              <a:gd name="connsiteY6" fmla="*/ 0 h 160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26" h="1609726">
                <a:moveTo>
                  <a:pt x="804864" y="0"/>
                </a:moveTo>
                <a:lnTo>
                  <a:pt x="1609726" y="0"/>
                </a:lnTo>
                <a:lnTo>
                  <a:pt x="1609726" y="804863"/>
                </a:lnTo>
                <a:cubicBezTo>
                  <a:pt x="1609726" y="1249377"/>
                  <a:pt x="1249377" y="1609726"/>
                  <a:pt x="804863" y="1609726"/>
                </a:cubicBezTo>
                <a:cubicBezTo>
                  <a:pt x="360349" y="1609726"/>
                  <a:pt x="0" y="1249377"/>
                  <a:pt x="0" y="804863"/>
                </a:cubicBezTo>
                <a:lnTo>
                  <a:pt x="1" y="804863"/>
                </a:lnTo>
                <a:cubicBezTo>
                  <a:pt x="1" y="360349"/>
                  <a:pt x="360350" y="0"/>
                  <a:pt x="804864" y="0"/>
                </a:cubicBezTo>
                <a:close/>
              </a:path>
            </a:pathLst>
          </a:custGeom>
          <a:solidFill>
            <a:srgbClr val="005C22"/>
          </a:solidFill>
          <a:ln w="12700">
            <a:solidFill>
              <a:srgbClr val="005C22"/>
            </a:solidFill>
          </a:ln>
          <a:effectLst>
            <a:outerShdw blurRad="635000" dist="381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文本</a:t>
            </a:r>
          </a:p>
        </p:txBody>
      </p:sp>
      <p:sp>
        <p:nvSpPr>
          <p:cNvPr id="16" name="任意多边形 13"/>
          <p:cNvSpPr/>
          <p:nvPr/>
        </p:nvSpPr>
        <p:spPr>
          <a:xfrm>
            <a:off x="6200696" y="3523377"/>
            <a:ext cx="1608516" cy="1608516"/>
          </a:xfrm>
          <a:custGeom>
            <a:avLst/>
            <a:gdLst>
              <a:gd name="connsiteX0" fmla="*/ 0 w 1609726"/>
              <a:gd name="connsiteY0" fmla="*/ 0 h 1609726"/>
              <a:gd name="connsiteX1" fmla="*/ 804862 w 1609726"/>
              <a:gd name="connsiteY1" fmla="*/ 0 h 1609726"/>
              <a:gd name="connsiteX2" fmla="*/ 1609725 w 1609726"/>
              <a:gd name="connsiteY2" fmla="*/ 804863 h 1609726"/>
              <a:gd name="connsiteX3" fmla="*/ 1609726 w 1609726"/>
              <a:gd name="connsiteY3" fmla="*/ 804863 h 1609726"/>
              <a:gd name="connsiteX4" fmla="*/ 804863 w 1609726"/>
              <a:gd name="connsiteY4" fmla="*/ 1609726 h 1609726"/>
              <a:gd name="connsiteX5" fmla="*/ 0 w 1609726"/>
              <a:gd name="connsiteY5" fmla="*/ 804863 h 160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9726" h="1609726">
                <a:moveTo>
                  <a:pt x="0" y="0"/>
                </a:moveTo>
                <a:lnTo>
                  <a:pt x="804862" y="0"/>
                </a:lnTo>
                <a:cubicBezTo>
                  <a:pt x="1249376" y="0"/>
                  <a:pt x="1609725" y="360349"/>
                  <a:pt x="1609725" y="804863"/>
                </a:cubicBezTo>
                <a:lnTo>
                  <a:pt x="1609726" y="804863"/>
                </a:lnTo>
                <a:cubicBezTo>
                  <a:pt x="1609726" y="1249377"/>
                  <a:pt x="1249377" y="1609726"/>
                  <a:pt x="804863" y="1609726"/>
                </a:cubicBezTo>
                <a:cubicBezTo>
                  <a:pt x="360349" y="1609726"/>
                  <a:pt x="0" y="1249377"/>
                  <a:pt x="0" y="804863"/>
                </a:cubicBezTo>
                <a:close/>
              </a:path>
            </a:pathLst>
          </a:custGeom>
          <a:solidFill>
            <a:srgbClr val="005C22"/>
          </a:solidFill>
          <a:ln w="12700">
            <a:solidFill>
              <a:srgbClr val="005C22"/>
            </a:solidFill>
          </a:ln>
          <a:effectLst>
            <a:outerShdw blurRad="635000" dist="381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文本</a:t>
            </a:r>
          </a:p>
        </p:txBody>
      </p:sp>
      <p:sp>
        <p:nvSpPr>
          <p:cNvPr id="17" name="TextBox 57"/>
          <p:cNvSpPr txBox="1"/>
          <p:nvPr/>
        </p:nvSpPr>
        <p:spPr>
          <a:xfrm>
            <a:off x="968961" y="2090576"/>
            <a:ext cx="3198091" cy="879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8" name="TextBox 57"/>
          <p:cNvSpPr txBox="1"/>
          <p:nvPr/>
        </p:nvSpPr>
        <p:spPr>
          <a:xfrm>
            <a:off x="8018608" y="2090576"/>
            <a:ext cx="3198091" cy="879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9" name="TextBox 57"/>
          <p:cNvSpPr txBox="1"/>
          <p:nvPr/>
        </p:nvSpPr>
        <p:spPr>
          <a:xfrm>
            <a:off x="968961" y="3887846"/>
            <a:ext cx="3198091" cy="879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0" name="TextBox 57"/>
          <p:cNvSpPr txBox="1"/>
          <p:nvPr/>
        </p:nvSpPr>
        <p:spPr>
          <a:xfrm>
            <a:off x="8018608" y="3887846"/>
            <a:ext cx="3198091" cy="879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4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7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2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4"/>
          <p:cNvSpPr/>
          <p:nvPr/>
        </p:nvSpPr>
        <p:spPr>
          <a:xfrm rot="16200000">
            <a:off x="2707836" y="2472399"/>
            <a:ext cx="1380482" cy="66742"/>
          </a:xfrm>
          <a:prstGeom prst="roundRect">
            <a:avLst>
              <a:gd name="adj" fmla="val 50000"/>
            </a:avLst>
          </a:prstGeom>
          <a:solidFill>
            <a:srgbClr val="005C2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31312" y="2035084"/>
            <a:ext cx="2626360" cy="1347868"/>
            <a:chOff x="1313568" y="906597"/>
            <a:chExt cx="1922797" cy="1348882"/>
          </a:xfrm>
        </p:grpSpPr>
        <p:sp>
          <p:nvSpPr>
            <p:cNvPr id="13" name="文本框 12"/>
            <p:cNvSpPr txBox="1"/>
            <p:nvPr/>
          </p:nvSpPr>
          <p:spPr bwMode="auto">
            <a:xfrm flipH="1">
              <a:off x="1316552" y="1276398"/>
              <a:ext cx="1775715" cy="979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点击添加文字说明详情介绍点击添加文字说明详情介绍；</a:t>
              </a:r>
            </a:p>
          </p:txBody>
        </p:sp>
        <p:sp>
          <p:nvSpPr>
            <p:cNvPr id="14" name="文本框 13"/>
            <p:cNvSpPr txBox="1"/>
            <p:nvPr/>
          </p:nvSpPr>
          <p:spPr bwMode="auto">
            <a:xfrm flipH="1">
              <a:off x="1313568" y="906597"/>
              <a:ext cx="1922797" cy="338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添加文本</a:t>
              </a:r>
            </a:p>
          </p:txBody>
        </p:sp>
      </p:grpSp>
      <p:sp>
        <p:nvSpPr>
          <p:cNvPr id="15" name="圆角矩形 23"/>
          <p:cNvSpPr/>
          <p:nvPr/>
        </p:nvSpPr>
        <p:spPr>
          <a:xfrm rot="16200000">
            <a:off x="2707836" y="4813788"/>
            <a:ext cx="1380482" cy="66742"/>
          </a:xfrm>
          <a:prstGeom prst="roundRect">
            <a:avLst>
              <a:gd name="adj" fmla="val 50000"/>
            </a:avLst>
          </a:prstGeom>
          <a:solidFill>
            <a:srgbClr val="005C2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31312" y="4376474"/>
            <a:ext cx="2626360" cy="1347868"/>
            <a:chOff x="1313568" y="906597"/>
            <a:chExt cx="1922797" cy="1348882"/>
          </a:xfrm>
        </p:grpSpPr>
        <p:sp>
          <p:nvSpPr>
            <p:cNvPr id="17" name="文本框 16"/>
            <p:cNvSpPr txBox="1"/>
            <p:nvPr/>
          </p:nvSpPr>
          <p:spPr bwMode="auto">
            <a:xfrm flipH="1">
              <a:off x="1316552" y="1276398"/>
              <a:ext cx="1775715" cy="979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点击添加文字说明详情介绍点击添加文字说明详情介绍；</a:t>
              </a:r>
            </a:p>
          </p:txBody>
        </p:sp>
        <p:sp>
          <p:nvSpPr>
            <p:cNvPr id="18" name="文本框 17"/>
            <p:cNvSpPr txBox="1"/>
            <p:nvPr/>
          </p:nvSpPr>
          <p:spPr bwMode="auto">
            <a:xfrm flipH="1">
              <a:off x="1313568" y="906597"/>
              <a:ext cx="1922797" cy="338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添加文本</a:t>
              </a:r>
            </a:p>
          </p:txBody>
        </p:sp>
      </p:grpSp>
      <p:sp>
        <p:nvSpPr>
          <p:cNvPr id="19" name="圆角矩形 34"/>
          <p:cNvSpPr/>
          <p:nvPr/>
        </p:nvSpPr>
        <p:spPr>
          <a:xfrm rot="16200000">
            <a:off x="7657113" y="2472399"/>
            <a:ext cx="1380482" cy="66742"/>
          </a:xfrm>
          <a:prstGeom prst="roundRect">
            <a:avLst>
              <a:gd name="adj" fmla="val 50000"/>
            </a:avLst>
          </a:prstGeom>
          <a:solidFill>
            <a:srgbClr val="005C2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480589" y="2035084"/>
            <a:ext cx="2626360" cy="1347868"/>
            <a:chOff x="1313568" y="906597"/>
            <a:chExt cx="1922797" cy="1348882"/>
          </a:xfrm>
        </p:grpSpPr>
        <p:sp>
          <p:nvSpPr>
            <p:cNvPr id="21" name="文本框 20"/>
            <p:cNvSpPr txBox="1"/>
            <p:nvPr/>
          </p:nvSpPr>
          <p:spPr bwMode="auto">
            <a:xfrm flipH="1">
              <a:off x="1316552" y="1276398"/>
              <a:ext cx="1775715" cy="979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点击添加文字说明详情介绍点击添加文字说明详情介绍；</a:t>
              </a:r>
            </a:p>
          </p:txBody>
        </p:sp>
        <p:sp>
          <p:nvSpPr>
            <p:cNvPr id="22" name="文本框 21"/>
            <p:cNvSpPr txBox="1"/>
            <p:nvPr/>
          </p:nvSpPr>
          <p:spPr bwMode="auto">
            <a:xfrm flipH="1">
              <a:off x="1313568" y="906597"/>
              <a:ext cx="1922797" cy="338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添加文本</a:t>
              </a:r>
            </a:p>
          </p:txBody>
        </p:sp>
      </p:grpSp>
      <p:sp>
        <p:nvSpPr>
          <p:cNvPr id="23" name="圆角矩形 45"/>
          <p:cNvSpPr/>
          <p:nvPr/>
        </p:nvSpPr>
        <p:spPr>
          <a:xfrm rot="16200000">
            <a:off x="7657113" y="4813788"/>
            <a:ext cx="1380482" cy="66742"/>
          </a:xfrm>
          <a:prstGeom prst="roundRect">
            <a:avLst>
              <a:gd name="adj" fmla="val 50000"/>
            </a:avLst>
          </a:prstGeom>
          <a:solidFill>
            <a:srgbClr val="005C2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480589" y="4376474"/>
            <a:ext cx="2626360" cy="1347868"/>
            <a:chOff x="1313568" y="906597"/>
            <a:chExt cx="1922797" cy="1348882"/>
          </a:xfrm>
        </p:grpSpPr>
        <p:sp>
          <p:nvSpPr>
            <p:cNvPr id="25" name="文本框 24"/>
            <p:cNvSpPr txBox="1"/>
            <p:nvPr/>
          </p:nvSpPr>
          <p:spPr bwMode="auto">
            <a:xfrm flipH="1">
              <a:off x="1316552" y="1276398"/>
              <a:ext cx="1775715" cy="979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点击添加文字说明详情介绍点击添加文字说明详情介绍；</a:t>
              </a:r>
            </a:p>
          </p:txBody>
        </p:sp>
        <p:sp>
          <p:nvSpPr>
            <p:cNvPr id="26" name="文本框 25"/>
            <p:cNvSpPr txBox="1"/>
            <p:nvPr/>
          </p:nvSpPr>
          <p:spPr bwMode="auto">
            <a:xfrm flipH="1">
              <a:off x="1313568" y="906597"/>
              <a:ext cx="1922797" cy="338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添加文本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01227" y="1788393"/>
            <a:ext cx="1434756" cy="1434756"/>
            <a:chOff x="1697920" y="1787158"/>
            <a:chExt cx="1435835" cy="1435835"/>
          </a:xfrm>
          <a:solidFill>
            <a:schemeClr val="bg1"/>
          </a:solidFill>
        </p:grpSpPr>
        <p:sp>
          <p:nvSpPr>
            <p:cNvPr id="28" name="椭圆 27"/>
            <p:cNvSpPr/>
            <p:nvPr/>
          </p:nvSpPr>
          <p:spPr>
            <a:xfrm>
              <a:off x="1697920" y="1787158"/>
              <a:ext cx="1435835" cy="1435835"/>
            </a:xfrm>
            <a:prstGeom prst="ellipse">
              <a:avLst/>
            </a:prstGeom>
            <a:solidFill>
              <a:srgbClr val="005C2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DCDCDC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817192" y="1921302"/>
              <a:ext cx="1197291" cy="1189084"/>
              <a:chOff x="3169246" y="1886546"/>
              <a:chExt cx="1853008" cy="1840308"/>
            </a:xfrm>
            <a:grpFill/>
          </p:grpSpPr>
          <p:sp>
            <p:nvSpPr>
              <p:cNvPr id="40" name="空心弧 39"/>
              <p:cNvSpPr/>
              <p:nvPr/>
            </p:nvSpPr>
            <p:spPr>
              <a:xfrm>
                <a:off x="3258146" y="18865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H="1">
                <a:off x="3169246" y="18865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空心弧 41"/>
              <p:cNvSpPr/>
              <p:nvPr/>
            </p:nvSpPr>
            <p:spPr>
              <a:xfrm flipV="1">
                <a:off x="3258146" y="19627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空心弧 42"/>
              <p:cNvSpPr/>
              <p:nvPr/>
            </p:nvSpPr>
            <p:spPr>
              <a:xfrm flipH="1" flipV="1">
                <a:off x="3169246" y="19627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255157" y="2290153"/>
              <a:ext cx="366487" cy="448894"/>
              <a:chOff x="6605340" y="4486155"/>
              <a:chExt cx="403136" cy="493783"/>
            </a:xfrm>
            <a:grpFill/>
          </p:grpSpPr>
          <p:sp>
            <p:nvSpPr>
              <p:cNvPr id="31" name="Freeform 115"/>
              <p:cNvSpPr/>
              <p:nvPr/>
            </p:nvSpPr>
            <p:spPr bwMode="auto">
              <a:xfrm>
                <a:off x="6743694" y="4903605"/>
                <a:ext cx="47708" cy="48902"/>
              </a:xfrm>
              <a:custGeom>
                <a:avLst/>
                <a:gdLst>
                  <a:gd name="T0" fmla="*/ 12 w 17"/>
                  <a:gd name="T1" fmla="*/ 0 h 17"/>
                  <a:gd name="T2" fmla="*/ 12 w 17"/>
                  <a:gd name="T3" fmla="*/ 4 h 17"/>
                  <a:gd name="T4" fmla="*/ 15 w 17"/>
                  <a:gd name="T5" fmla="*/ 9 h 17"/>
                  <a:gd name="T6" fmla="*/ 8 w 17"/>
                  <a:gd name="T7" fmla="*/ 14 h 17"/>
                  <a:gd name="T8" fmla="*/ 3 w 17"/>
                  <a:gd name="T9" fmla="*/ 7 h 17"/>
                  <a:gd name="T10" fmla="*/ 5 w 17"/>
                  <a:gd name="T11" fmla="*/ 4 h 17"/>
                  <a:gd name="T12" fmla="*/ 5 w 17"/>
                  <a:gd name="T13" fmla="*/ 1 h 17"/>
                  <a:gd name="T14" fmla="*/ 0 w 17"/>
                  <a:gd name="T15" fmla="*/ 8 h 17"/>
                  <a:gd name="T16" fmla="*/ 9 w 17"/>
                  <a:gd name="T17" fmla="*/ 17 h 17"/>
                  <a:gd name="T18" fmla="*/ 17 w 17"/>
                  <a:gd name="T19" fmla="*/ 8 h 17"/>
                  <a:gd name="T20" fmla="*/ 12 w 17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4" y="5"/>
                      <a:pt x="15" y="7"/>
                      <a:pt x="15" y="9"/>
                    </a:cubicBezTo>
                    <a:cubicBezTo>
                      <a:pt x="14" y="12"/>
                      <a:pt x="11" y="14"/>
                      <a:pt x="8" y="14"/>
                    </a:cubicBezTo>
                    <a:cubicBezTo>
                      <a:pt x="5" y="14"/>
                      <a:pt x="3" y="11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4" y="17"/>
                      <a:pt x="17" y="13"/>
                      <a:pt x="17" y="8"/>
                    </a:cubicBezTo>
                    <a:cubicBezTo>
                      <a:pt x="17" y="5"/>
                      <a:pt x="15" y="2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116"/>
              <p:cNvSpPr>
                <a:spLocks noChangeArrowheads="1"/>
              </p:cNvSpPr>
              <p:nvPr/>
            </p:nvSpPr>
            <p:spPr bwMode="auto">
              <a:xfrm>
                <a:off x="6762778" y="4895255"/>
                <a:ext cx="8349" cy="345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117"/>
              <p:cNvSpPr/>
              <p:nvPr/>
            </p:nvSpPr>
            <p:spPr bwMode="auto">
              <a:xfrm>
                <a:off x="6754428" y="4684146"/>
                <a:ext cx="51287" cy="134777"/>
              </a:xfrm>
              <a:custGeom>
                <a:avLst/>
                <a:gdLst>
                  <a:gd name="T0" fmla="*/ 22 w 43"/>
                  <a:gd name="T1" fmla="*/ 0 h 113"/>
                  <a:gd name="T2" fmla="*/ 0 w 43"/>
                  <a:gd name="T3" fmla="*/ 16 h 113"/>
                  <a:gd name="T4" fmla="*/ 0 w 43"/>
                  <a:gd name="T5" fmla="*/ 113 h 113"/>
                  <a:gd name="T6" fmla="*/ 43 w 43"/>
                  <a:gd name="T7" fmla="*/ 113 h 113"/>
                  <a:gd name="T8" fmla="*/ 43 w 43"/>
                  <a:gd name="T9" fmla="*/ 19 h 113"/>
                  <a:gd name="T10" fmla="*/ 22 w 43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13">
                    <a:moveTo>
                      <a:pt x="22" y="0"/>
                    </a:moveTo>
                    <a:lnTo>
                      <a:pt x="0" y="16"/>
                    </a:lnTo>
                    <a:lnTo>
                      <a:pt x="0" y="113"/>
                    </a:lnTo>
                    <a:lnTo>
                      <a:pt x="43" y="113"/>
                    </a:lnTo>
                    <a:lnTo>
                      <a:pt x="43" y="19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118"/>
              <p:cNvSpPr/>
              <p:nvPr/>
            </p:nvSpPr>
            <p:spPr bwMode="auto">
              <a:xfrm>
                <a:off x="6839111" y="4709192"/>
                <a:ext cx="51287" cy="109730"/>
              </a:xfrm>
              <a:custGeom>
                <a:avLst/>
                <a:gdLst>
                  <a:gd name="T0" fmla="*/ 10 w 43"/>
                  <a:gd name="T1" fmla="*/ 29 h 92"/>
                  <a:gd name="T2" fmla="*/ 0 w 43"/>
                  <a:gd name="T3" fmla="*/ 21 h 92"/>
                  <a:gd name="T4" fmla="*/ 0 w 43"/>
                  <a:gd name="T5" fmla="*/ 92 h 92"/>
                  <a:gd name="T6" fmla="*/ 43 w 43"/>
                  <a:gd name="T7" fmla="*/ 92 h 92"/>
                  <a:gd name="T8" fmla="*/ 43 w 43"/>
                  <a:gd name="T9" fmla="*/ 0 h 92"/>
                  <a:gd name="T10" fmla="*/ 10 w 43"/>
                  <a:gd name="T11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10" y="29"/>
                    </a:moveTo>
                    <a:lnTo>
                      <a:pt x="0" y="21"/>
                    </a:lnTo>
                    <a:lnTo>
                      <a:pt x="0" y="92"/>
                    </a:lnTo>
                    <a:lnTo>
                      <a:pt x="43" y="92"/>
                    </a:lnTo>
                    <a:lnTo>
                      <a:pt x="43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119"/>
              <p:cNvSpPr/>
              <p:nvPr/>
            </p:nvSpPr>
            <p:spPr bwMode="auto">
              <a:xfrm>
                <a:off x="6669746" y="4731854"/>
                <a:ext cx="51287" cy="87068"/>
              </a:xfrm>
              <a:custGeom>
                <a:avLst/>
                <a:gdLst>
                  <a:gd name="T0" fmla="*/ 0 w 43"/>
                  <a:gd name="T1" fmla="*/ 36 h 73"/>
                  <a:gd name="T2" fmla="*/ 0 w 43"/>
                  <a:gd name="T3" fmla="*/ 73 h 73"/>
                  <a:gd name="T4" fmla="*/ 43 w 43"/>
                  <a:gd name="T5" fmla="*/ 73 h 73"/>
                  <a:gd name="T6" fmla="*/ 43 w 43"/>
                  <a:gd name="T7" fmla="*/ 0 h 73"/>
                  <a:gd name="T8" fmla="*/ 0 w 43"/>
                  <a:gd name="T9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3">
                    <a:moveTo>
                      <a:pt x="0" y="36"/>
                    </a:moveTo>
                    <a:lnTo>
                      <a:pt x="0" y="73"/>
                    </a:lnTo>
                    <a:lnTo>
                      <a:pt x="43" y="73"/>
                    </a:lnTo>
                    <a:lnTo>
                      <a:pt x="43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20"/>
              <p:cNvSpPr/>
              <p:nvPr/>
            </p:nvSpPr>
            <p:spPr bwMode="auto">
              <a:xfrm>
                <a:off x="6927372" y="4636437"/>
                <a:ext cx="50094" cy="182485"/>
              </a:xfrm>
              <a:custGeom>
                <a:avLst/>
                <a:gdLst>
                  <a:gd name="T0" fmla="*/ 0 w 42"/>
                  <a:gd name="T1" fmla="*/ 153 h 153"/>
                  <a:gd name="T2" fmla="*/ 42 w 42"/>
                  <a:gd name="T3" fmla="*/ 153 h 153"/>
                  <a:gd name="T4" fmla="*/ 42 w 42"/>
                  <a:gd name="T5" fmla="*/ 0 h 153"/>
                  <a:gd name="T6" fmla="*/ 0 w 42"/>
                  <a:gd name="T7" fmla="*/ 35 h 153"/>
                  <a:gd name="T8" fmla="*/ 0 w 4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3">
                    <a:moveTo>
                      <a:pt x="0" y="153"/>
                    </a:moveTo>
                    <a:lnTo>
                      <a:pt x="42" y="153"/>
                    </a:lnTo>
                    <a:lnTo>
                      <a:pt x="42" y="0"/>
                    </a:lnTo>
                    <a:lnTo>
                      <a:pt x="0" y="35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21"/>
              <p:cNvSpPr/>
              <p:nvPr/>
            </p:nvSpPr>
            <p:spPr bwMode="auto">
              <a:xfrm>
                <a:off x="6904710" y="4556525"/>
                <a:ext cx="25047" cy="51287"/>
              </a:xfrm>
              <a:custGeom>
                <a:avLst/>
                <a:gdLst>
                  <a:gd name="T0" fmla="*/ 21 w 21"/>
                  <a:gd name="T1" fmla="*/ 22 h 43"/>
                  <a:gd name="T2" fmla="*/ 0 w 21"/>
                  <a:gd name="T3" fmla="*/ 0 h 43"/>
                  <a:gd name="T4" fmla="*/ 0 w 21"/>
                  <a:gd name="T5" fmla="*/ 43 h 43"/>
                  <a:gd name="T6" fmla="*/ 21 w 21"/>
                  <a:gd name="T7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21" y="22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2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22"/>
              <p:cNvSpPr>
                <a:spLocks noEditPoints="1"/>
              </p:cNvSpPr>
              <p:nvPr/>
            </p:nvSpPr>
            <p:spPr bwMode="auto">
              <a:xfrm>
                <a:off x="6605340" y="4486155"/>
                <a:ext cx="332767" cy="493783"/>
              </a:xfrm>
              <a:custGeom>
                <a:avLst/>
                <a:gdLst>
                  <a:gd name="T0" fmla="*/ 108 w 118"/>
                  <a:gd name="T1" fmla="*/ 69 h 175"/>
                  <a:gd name="T2" fmla="*/ 107 w 118"/>
                  <a:gd name="T3" fmla="*/ 70 h 175"/>
                  <a:gd name="T4" fmla="*/ 107 w 118"/>
                  <a:gd name="T5" fmla="*/ 123 h 175"/>
                  <a:gd name="T6" fmla="*/ 106 w 118"/>
                  <a:gd name="T7" fmla="*/ 123 h 175"/>
                  <a:gd name="T8" fmla="*/ 106 w 118"/>
                  <a:gd name="T9" fmla="*/ 136 h 175"/>
                  <a:gd name="T10" fmla="*/ 12 w 118"/>
                  <a:gd name="T11" fmla="*/ 136 h 175"/>
                  <a:gd name="T12" fmla="*/ 12 w 118"/>
                  <a:gd name="T13" fmla="*/ 12 h 175"/>
                  <a:gd name="T14" fmla="*/ 106 w 118"/>
                  <a:gd name="T15" fmla="*/ 12 h 175"/>
                  <a:gd name="T16" fmla="*/ 106 w 118"/>
                  <a:gd name="T17" fmla="*/ 15 h 175"/>
                  <a:gd name="T18" fmla="*/ 118 w 118"/>
                  <a:gd name="T19" fmla="*/ 15 h 175"/>
                  <a:gd name="T20" fmla="*/ 118 w 118"/>
                  <a:gd name="T21" fmla="*/ 10 h 175"/>
                  <a:gd name="T22" fmla="*/ 108 w 118"/>
                  <a:gd name="T23" fmla="*/ 0 h 175"/>
                  <a:gd name="T24" fmla="*/ 9 w 118"/>
                  <a:gd name="T25" fmla="*/ 0 h 175"/>
                  <a:gd name="T26" fmla="*/ 0 w 118"/>
                  <a:gd name="T27" fmla="*/ 10 h 175"/>
                  <a:gd name="T28" fmla="*/ 0 w 118"/>
                  <a:gd name="T29" fmla="*/ 165 h 175"/>
                  <a:gd name="T30" fmla="*/ 9 w 118"/>
                  <a:gd name="T31" fmla="*/ 175 h 175"/>
                  <a:gd name="T32" fmla="*/ 108 w 118"/>
                  <a:gd name="T33" fmla="*/ 175 h 175"/>
                  <a:gd name="T34" fmla="*/ 118 w 118"/>
                  <a:gd name="T35" fmla="*/ 165 h 175"/>
                  <a:gd name="T36" fmla="*/ 118 w 118"/>
                  <a:gd name="T37" fmla="*/ 123 h 175"/>
                  <a:gd name="T38" fmla="*/ 108 w 118"/>
                  <a:gd name="T39" fmla="*/ 123 h 175"/>
                  <a:gd name="T40" fmla="*/ 108 w 118"/>
                  <a:gd name="T41" fmla="*/ 69 h 175"/>
                  <a:gd name="T42" fmla="*/ 58 w 118"/>
                  <a:gd name="T43" fmla="*/ 170 h 175"/>
                  <a:gd name="T44" fmla="*/ 43 w 118"/>
                  <a:gd name="T45" fmla="*/ 155 h 175"/>
                  <a:gd name="T46" fmla="*/ 58 w 118"/>
                  <a:gd name="T47" fmla="*/ 140 h 175"/>
                  <a:gd name="T48" fmla="*/ 73 w 118"/>
                  <a:gd name="T49" fmla="*/ 155 h 175"/>
                  <a:gd name="T50" fmla="*/ 58 w 118"/>
                  <a:gd name="T51" fmla="*/ 17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75">
                    <a:moveTo>
                      <a:pt x="108" y="69"/>
                    </a:move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123"/>
                      <a:pt x="107" y="123"/>
                      <a:pt x="107" y="123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6" y="136"/>
                      <a:pt x="106" y="136"/>
                      <a:pt x="106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0"/>
                      <a:pt x="118" y="10"/>
                      <a:pt x="118" y="10"/>
                    </a:cubicBezTo>
                    <a:cubicBezTo>
                      <a:pt x="118" y="4"/>
                      <a:pt x="114" y="0"/>
                      <a:pt x="10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1"/>
                      <a:pt x="4" y="175"/>
                      <a:pt x="9" y="175"/>
                    </a:cubicBezTo>
                    <a:cubicBezTo>
                      <a:pt x="108" y="175"/>
                      <a:pt x="108" y="175"/>
                      <a:pt x="108" y="175"/>
                    </a:cubicBezTo>
                    <a:cubicBezTo>
                      <a:pt x="114" y="175"/>
                      <a:pt x="118" y="171"/>
                      <a:pt x="118" y="165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08" y="123"/>
                      <a:pt x="108" y="123"/>
                      <a:pt x="108" y="123"/>
                    </a:cubicBezTo>
                    <a:lnTo>
                      <a:pt x="108" y="69"/>
                    </a:lnTo>
                    <a:close/>
                    <a:moveTo>
                      <a:pt x="58" y="170"/>
                    </a:moveTo>
                    <a:cubicBezTo>
                      <a:pt x="50" y="170"/>
                      <a:pt x="43" y="163"/>
                      <a:pt x="43" y="155"/>
                    </a:cubicBezTo>
                    <a:cubicBezTo>
                      <a:pt x="43" y="147"/>
                      <a:pt x="50" y="140"/>
                      <a:pt x="58" y="140"/>
                    </a:cubicBezTo>
                    <a:cubicBezTo>
                      <a:pt x="66" y="140"/>
                      <a:pt x="73" y="147"/>
                      <a:pt x="73" y="155"/>
                    </a:cubicBezTo>
                    <a:cubicBezTo>
                      <a:pt x="73" y="163"/>
                      <a:pt x="66" y="170"/>
                      <a:pt x="58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23"/>
              <p:cNvSpPr/>
              <p:nvPr/>
            </p:nvSpPr>
            <p:spPr bwMode="auto">
              <a:xfrm>
                <a:off x="6669746" y="4543406"/>
                <a:ext cx="338730" cy="200376"/>
              </a:xfrm>
              <a:custGeom>
                <a:avLst/>
                <a:gdLst>
                  <a:gd name="T0" fmla="*/ 204 w 284"/>
                  <a:gd name="T1" fmla="*/ 0 h 168"/>
                  <a:gd name="T2" fmla="*/ 239 w 284"/>
                  <a:gd name="T3" fmla="*/ 35 h 168"/>
                  <a:gd name="T4" fmla="*/ 152 w 284"/>
                  <a:gd name="T5" fmla="*/ 108 h 168"/>
                  <a:gd name="T6" fmla="*/ 93 w 284"/>
                  <a:gd name="T7" fmla="*/ 59 h 168"/>
                  <a:gd name="T8" fmla="*/ 0 w 284"/>
                  <a:gd name="T9" fmla="*/ 134 h 168"/>
                  <a:gd name="T10" fmla="*/ 0 w 284"/>
                  <a:gd name="T11" fmla="*/ 168 h 168"/>
                  <a:gd name="T12" fmla="*/ 93 w 284"/>
                  <a:gd name="T13" fmla="*/ 92 h 168"/>
                  <a:gd name="T14" fmla="*/ 152 w 284"/>
                  <a:gd name="T15" fmla="*/ 142 h 168"/>
                  <a:gd name="T16" fmla="*/ 256 w 284"/>
                  <a:gd name="T17" fmla="*/ 52 h 168"/>
                  <a:gd name="T18" fmla="*/ 284 w 284"/>
                  <a:gd name="T19" fmla="*/ 80 h 168"/>
                  <a:gd name="T20" fmla="*/ 284 w 284"/>
                  <a:gd name="T21" fmla="*/ 0 h 168"/>
                  <a:gd name="T22" fmla="*/ 204 w 284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68">
                    <a:moveTo>
                      <a:pt x="204" y="0"/>
                    </a:moveTo>
                    <a:lnTo>
                      <a:pt x="239" y="35"/>
                    </a:lnTo>
                    <a:lnTo>
                      <a:pt x="152" y="108"/>
                    </a:lnTo>
                    <a:lnTo>
                      <a:pt x="93" y="59"/>
                    </a:lnTo>
                    <a:lnTo>
                      <a:pt x="0" y="134"/>
                    </a:lnTo>
                    <a:lnTo>
                      <a:pt x="0" y="168"/>
                    </a:lnTo>
                    <a:lnTo>
                      <a:pt x="93" y="92"/>
                    </a:lnTo>
                    <a:lnTo>
                      <a:pt x="152" y="142"/>
                    </a:lnTo>
                    <a:lnTo>
                      <a:pt x="256" y="52"/>
                    </a:lnTo>
                    <a:lnTo>
                      <a:pt x="284" y="80"/>
                    </a:lnTo>
                    <a:lnTo>
                      <a:pt x="284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650504" y="1788393"/>
            <a:ext cx="1434756" cy="1434756"/>
            <a:chOff x="6650920" y="1787158"/>
            <a:chExt cx="1435835" cy="1435835"/>
          </a:xfrm>
          <a:solidFill>
            <a:schemeClr val="bg1"/>
          </a:solidFill>
        </p:grpSpPr>
        <p:sp>
          <p:nvSpPr>
            <p:cNvPr id="45" name="椭圆 44"/>
            <p:cNvSpPr/>
            <p:nvPr/>
          </p:nvSpPr>
          <p:spPr>
            <a:xfrm>
              <a:off x="6650920" y="1787158"/>
              <a:ext cx="1435835" cy="1435835"/>
            </a:xfrm>
            <a:prstGeom prst="ellipse">
              <a:avLst/>
            </a:prstGeom>
            <a:solidFill>
              <a:srgbClr val="005C2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DCDCDC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770192" y="1921302"/>
              <a:ext cx="1197291" cy="1189084"/>
              <a:chOff x="3169246" y="1886546"/>
              <a:chExt cx="1853008" cy="1840308"/>
            </a:xfrm>
            <a:grpFill/>
          </p:grpSpPr>
          <p:sp>
            <p:nvSpPr>
              <p:cNvPr id="56" name="空心弧 55"/>
              <p:cNvSpPr/>
              <p:nvPr/>
            </p:nvSpPr>
            <p:spPr>
              <a:xfrm>
                <a:off x="3258146" y="18865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空心弧 56"/>
              <p:cNvSpPr/>
              <p:nvPr/>
            </p:nvSpPr>
            <p:spPr>
              <a:xfrm flipH="1">
                <a:off x="3169246" y="18865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空心弧 57"/>
              <p:cNvSpPr/>
              <p:nvPr/>
            </p:nvSpPr>
            <p:spPr>
              <a:xfrm flipV="1">
                <a:off x="3258146" y="19627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空心弧 58"/>
              <p:cNvSpPr/>
              <p:nvPr/>
            </p:nvSpPr>
            <p:spPr>
              <a:xfrm flipH="1" flipV="1">
                <a:off x="3169246" y="19627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118316" y="2263588"/>
              <a:ext cx="533468" cy="502024"/>
              <a:chOff x="5067933" y="4413400"/>
              <a:chExt cx="586815" cy="552226"/>
            </a:xfrm>
            <a:grpFill/>
          </p:grpSpPr>
          <p:sp>
            <p:nvSpPr>
              <p:cNvPr id="48" name="Freeform 124"/>
              <p:cNvSpPr>
                <a:spLocks noEditPoints="1"/>
              </p:cNvSpPr>
              <p:nvPr/>
            </p:nvSpPr>
            <p:spPr bwMode="auto">
              <a:xfrm>
                <a:off x="5121606" y="4413400"/>
                <a:ext cx="242121" cy="304142"/>
              </a:xfrm>
              <a:custGeom>
                <a:avLst/>
                <a:gdLst>
                  <a:gd name="T0" fmla="*/ 6 w 86"/>
                  <a:gd name="T1" fmla="*/ 68 h 108"/>
                  <a:gd name="T2" fmla="*/ 14 w 86"/>
                  <a:gd name="T3" fmla="*/ 77 h 108"/>
                  <a:gd name="T4" fmla="*/ 45 w 86"/>
                  <a:gd name="T5" fmla="*/ 108 h 108"/>
                  <a:gd name="T6" fmla="*/ 76 w 86"/>
                  <a:gd name="T7" fmla="*/ 77 h 108"/>
                  <a:gd name="T8" fmla="*/ 76 w 86"/>
                  <a:gd name="T9" fmla="*/ 77 h 108"/>
                  <a:gd name="T10" fmla="*/ 84 w 86"/>
                  <a:gd name="T11" fmla="*/ 68 h 108"/>
                  <a:gd name="T12" fmla="*/ 78 w 86"/>
                  <a:gd name="T13" fmla="*/ 59 h 108"/>
                  <a:gd name="T14" fmla="*/ 78 w 86"/>
                  <a:gd name="T15" fmla="*/ 59 h 108"/>
                  <a:gd name="T16" fmla="*/ 68 w 86"/>
                  <a:gd name="T17" fmla="*/ 24 h 108"/>
                  <a:gd name="T18" fmla="*/ 22 w 86"/>
                  <a:gd name="T19" fmla="*/ 19 h 108"/>
                  <a:gd name="T20" fmla="*/ 11 w 86"/>
                  <a:gd name="T21" fmla="*/ 59 h 108"/>
                  <a:gd name="T22" fmla="*/ 11 w 86"/>
                  <a:gd name="T23" fmla="*/ 59 h 108"/>
                  <a:gd name="T24" fmla="*/ 6 w 86"/>
                  <a:gd name="T25" fmla="*/ 68 h 108"/>
                  <a:gd name="T26" fmla="*/ 14 w 86"/>
                  <a:gd name="T27" fmla="*/ 60 h 108"/>
                  <a:gd name="T28" fmla="*/ 14 w 86"/>
                  <a:gd name="T29" fmla="*/ 60 h 108"/>
                  <a:gd name="T30" fmla="*/ 15 w 86"/>
                  <a:gd name="T31" fmla="*/ 60 h 108"/>
                  <a:gd name="T32" fmla="*/ 15 w 86"/>
                  <a:gd name="T33" fmla="*/ 58 h 108"/>
                  <a:gd name="T34" fmla="*/ 17 w 86"/>
                  <a:gd name="T35" fmla="*/ 46 h 108"/>
                  <a:gd name="T36" fmla="*/ 20 w 86"/>
                  <a:gd name="T37" fmla="*/ 42 h 108"/>
                  <a:gd name="T38" fmla="*/ 56 w 86"/>
                  <a:gd name="T39" fmla="*/ 34 h 108"/>
                  <a:gd name="T40" fmla="*/ 73 w 86"/>
                  <a:gd name="T41" fmla="*/ 61 h 108"/>
                  <a:gd name="T42" fmla="*/ 74 w 86"/>
                  <a:gd name="T43" fmla="*/ 61 h 108"/>
                  <a:gd name="T44" fmla="*/ 75 w 86"/>
                  <a:gd name="T45" fmla="*/ 61 h 108"/>
                  <a:gd name="T46" fmla="*/ 76 w 86"/>
                  <a:gd name="T47" fmla="*/ 60 h 108"/>
                  <a:gd name="T48" fmla="*/ 80 w 86"/>
                  <a:gd name="T49" fmla="*/ 62 h 108"/>
                  <a:gd name="T50" fmla="*/ 82 w 86"/>
                  <a:gd name="T51" fmla="*/ 68 h 108"/>
                  <a:gd name="T52" fmla="*/ 80 w 86"/>
                  <a:gd name="T53" fmla="*/ 73 h 108"/>
                  <a:gd name="T54" fmla="*/ 76 w 86"/>
                  <a:gd name="T55" fmla="*/ 75 h 108"/>
                  <a:gd name="T56" fmla="*/ 76 w 86"/>
                  <a:gd name="T57" fmla="*/ 75 h 108"/>
                  <a:gd name="T58" fmla="*/ 74 w 86"/>
                  <a:gd name="T59" fmla="*/ 75 h 108"/>
                  <a:gd name="T60" fmla="*/ 74 w 86"/>
                  <a:gd name="T61" fmla="*/ 77 h 108"/>
                  <a:gd name="T62" fmla="*/ 63 w 86"/>
                  <a:gd name="T63" fmla="*/ 98 h 108"/>
                  <a:gd name="T64" fmla="*/ 55 w 86"/>
                  <a:gd name="T65" fmla="*/ 104 h 108"/>
                  <a:gd name="T66" fmla="*/ 45 w 86"/>
                  <a:gd name="T67" fmla="*/ 106 h 108"/>
                  <a:gd name="T68" fmla="*/ 35 w 86"/>
                  <a:gd name="T69" fmla="*/ 104 h 108"/>
                  <a:gd name="T70" fmla="*/ 26 w 86"/>
                  <a:gd name="T71" fmla="*/ 98 h 108"/>
                  <a:gd name="T72" fmla="*/ 16 w 86"/>
                  <a:gd name="T73" fmla="*/ 77 h 108"/>
                  <a:gd name="T74" fmla="*/ 15 w 86"/>
                  <a:gd name="T75" fmla="*/ 75 h 108"/>
                  <a:gd name="T76" fmla="*/ 14 w 86"/>
                  <a:gd name="T77" fmla="*/ 75 h 108"/>
                  <a:gd name="T78" fmla="*/ 8 w 86"/>
                  <a:gd name="T79" fmla="*/ 68 h 108"/>
                  <a:gd name="T80" fmla="*/ 10 w 86"/>
                  <a:gd name="T81" fmla="*/ 62 h 108"/>
                  <a:gd name="T82" fmla="*/ 14 w 86"/>
                  <a:gd name="T8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08">
                    <a:moveTo>
                      <a:pt x="6" y="68"/>
                    </a:moveTo>
                    <a:cubicBezTo>
                      <a:pt x="6" y="73"/>
                      <a:pt x="9" y="77"/>
                      <a:pt x="14" y="77"/>
                    </a:cubicBezTo>
                    <a:cubicBezTo>
                      <a:pt x="17" y="95"/>
                      <a:pt x="29" y="108"/>
                      <a:pt x="45" y="108"/>
                    </a:cubicBezTo>
                    <a:cubicBezTo>
                      <a:pt x="60" y="108"/>
                      <a:pt x="73" y="95"/>
                      <a:pt x="76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81" y="77"/>
                      <a:pt x="84" y="73"/>
                      <a:pt x="84" y="68"/>
                    </a:cubicBezTo>
                    <a:cubicBezTo>
                      <a:pt x="84" y="63"/>
                      <a:pt x="81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86" y="31"/>
                      <a:pt x="68" y="24"/>
                    </a:cubicBezTo>
                    <a:cubicBezTo>
                      <a:pt x="66" y="0"/>
                      <a:pt x="22" y="19"/>
                      <a:pt x="22" y="19"/>
                    </a:cubicBezTo>
                    <a:cubicBezTo>
                      <a:pt x="0" y="30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61"/>
                      <a:pt x="6" y="64"/>
                      <a:pt x="6" y="68"/>
                    </a:cubicBezTo>
                    <a:close/>
                    <a:moveTo>
                      <a:pt x="14" y="60"/>
                    </a:move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4"/>
                      <a:pt x="20" y="42"/>
                      <a:pt x="20" y="42"/>
                    </a:cubicBezTo>
                    <a:cubicBezTo>
                      <a:pt x="40" y="43"/>
                      <a:pt x="56" y="34"/>
                      <a:pt x="56" y="34"/>
                    </a:cubicBezTo>
                    <a:cubicBezTo>
                      <a:pt x="69" y="24"/>
                      <a:pt x="73" y="61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60"/>
                      <a:pt x="79" y="61"/>
                      <a:pt x="80" y="62"/>
                    </a:cubicBezTo>
                    <a:cubicBezTo>
                      <a:pt x="81" y="64"/>
                      <a:pt x="82" y="66"/>
                      <a:pt x="82" y="68"/>
                    </a:cubicBezTo>
                    <a:cubicBezTo>
                      <a:pt x="82" y="70"/>
                      <a:pt x="81" y="72"/>
                      <a:pt x="80" y="73"/>
                    </a:cubicBezTo>
                    <a:cubicBezTo>
                      <a:pt x="79" y="75"/>
                      <a:pt x="78" y="75"/>
                      <a:pt x="76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2" y="85"/>
                      <a:pt x="69" y="92"/>
                      <a:pt x="63" y="98"/>
                    </a:cubicBezTo>
                    <a:cubicBezTo>
                      <a:pt x="61" y="100"/>
                      <a:pt x="58" y="102"/>
                      <a:pt x="55" y="104"/>
                    </a:cubicBezTo>
                    <a:cubicBezTo>
                      <a:pt x="51" y="105"/>
                      <a:pt x="48" y="106"/>
                      <a:pt x="45" y="106"/>
                    </a:cubicBezTo>
                    <a:cubicBezTo>
                      <a:pt x="41" y="106"/>
                      <a:pt x="38" y="105"/>
                      <a:pt x="35" y="104"/>
                    </a:cubicBezTo>
                    <a:cubicBezTo>
                      <a:pt x="32" y="102"/>
                      <a:pt x="29" y="100"/>
                      <a:pt x="26" y="98"/>
                    </a:cubicBezTo>
                    <a:cubicBezTo>
                      <a:pt x="21" y="93"/>
                      <a:pt x="17" y="85"/>
                      <a:pt x="16" y="77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1" y="75"/>
                      <a:pt x="8" y="72"/>
                      <a:pt x="8" y="68"/>
                    </a:cubicBezTo>
                    <a:cubicBezTo>
                      <a:pt x="8" y="66"/>
                      <a:pt x="9" y="64"/>
                      <a:pt x="10" y="62"/>
                    </a:cubicBezTo>
                    <a:cubicBezTo>
                      <a:pt x="11" y="61"/>
                      <a:pt x="13" y="60"/>
                      <a:pt x="1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125"/>
              <p:cNvSpPr/>
              <p:nvPr/>
            </p:nvSpPr>
            <p:spPr bwMode="auto">
              <a:xfrm>
                <a:off x="5067933" y="4717542"/>
                <a:ext cx="361392" cy="248084"/>
              </a:xfrm>
              <a:custGeom>
                <a:avLst/>
                <a:gdLst>
                  <a:gd name="T0" fmla="*/ 126 w 128"/>
                  <a:gd name="T1" fmla="*/ 61 h 88"/>
                  <a:gd name="T2" fmla="*/ 113 w 128"/>
                  <a:gd name="T3" fmla="*/ 64 h 88"/>
                  <a:gd name="T4" fmla="*/ 99 w 128"/>
                  <a:gd name="T5" fmla="*/ 70 h 88"/>
                  <a:gd name="T6" fmla="*/ 83 w 128"/>
                  <a:gd name="T7" fmla="*/ 33 h 88"/>
                  <a:gd name="T8" fmla="*/ 94 w 128"/>
                  <a:gd name="T9" fmla="*/ 28 h 88"/>
                  <a:gd name="T10" fmla="*/ 119 w 128"/>
                  <a:gd name="T11" fmla="*/ 12 h 88"/>
                  <a:gd name="T12" fmla="*/ 99 w 128"/>
                  <a:gd name="T13" fmla="*/ 0 h 88"/>
                  <a:gd name="T14" fmla="*/ 72 w 128"/>
                  <a:gd name="T15" fmla="*/ 43 h 88"/>
                  <a:gd name="T16" fmla="*/ 68 w 128"/>
                  <a:gd name="T17" fmla="*/ 23 h 88"/>
                  <a:gd name="T18" fmla="*/ 72 w 128"/>
                  <a:gd name="T19" fmla="*/ 17 h 88"/>
                  <a:gd name="T20" fmla="*/ 64 w 128"/>
                  <a:gd name="T21" fmla="*/ 10 h 88"/>
                  <a:gd name="T22" fmla="*/ 56 w 128"/>
                  <a:gd name="T23" fmla="*/ 17 h 88"/>
                  <a:gd name="T24" fmla="*/ 60 w 128"/>
                  <a:gd name="T25" fmla="*/ 23 h 88"/>
                  <a:gd name="T26" fmla="*/ 57 w 128"/>
                  <a:gd name="T27" fmla="*/ 43 h 88"/>
                  <a:gd name="T28" fmla="*/ 29 w 128"/>
                  <a:gd name="T29" fmla="*/ 0 h 88"/>
                  <a:gd name="T30" fmla="*/ 0 w 128"/>
                  <a:gd name="T31" fmla="*/ 28 h 88"/>
                  <a:gd name="T32" fmla="*/ 0 w 128"/>
                  <a:gd name="T33" fmla="*/ 82 h 88"/>
                  <a:gd name="T34" fmla="*/ 64 w 128"/>
                  <a:gd name="T35" fmla="*/ 88 h 88"/>
                  <a:gd name="T36" fmla="*/ 128 w 128"/>
                  <a:gd name="T37" fmla="*/ 82 h 88"/>
                  <a:gd name="T38" fmla="*/ 128 w 128"/>
                  <a:gd name="T39" fmla="*/ 65 h 88"/>
                  <a:gd name="T40" fmla="*/ 126 w 128"/>
                  <a:gd name="T41" fmla="*/ 6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88">
                    <a:moveTo>
                      <a:pt x="126" y="61"/>
                    </a:moveTo>
                    <a:cubicBezTo>
                      <a:pt x="113" y="64"/>
                      <a:pt x="113" y="64"/>
                      <a:pt x="113" y="64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4" y="7"/>
                      <a:pt x="107" y="3"/>
                      <a:pt x="99" y="0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70" y="22"/>
                      <a:pt x="72" y="20"/>
                      <a:pt x="72" y="17"/>
                    </a:cubicBezTo>
                    <a:cubicBezTo>
                      <a:pt x="72" y="13"/>
                      <a:pt x="68" y="10"/>
                      <a:pt x="64" y="10"/>
                    </a:cubicBezTo>
                    <a:cubicBezTo>
                      <a:pt x="60" y="10"/>
                      <a:pt x="56" y="13"/>
                      <a:pt x="56" y="17"/>
                    </a:cubicBezTo>
                    <a:cubicBezTo>
                      <a:pt x="56" y="20"/>
                      <a:pt x="58" y="22"/>
                      <a:pt x="60" y="2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4" y="6"/>
                      <a:pt x="3" y="16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33" y="88"/>
                      <a:pt x="64" y="88"/>
                    </a:cubicBezTo>
                    <a:cubicBezTo>
                      <a:pt x="95" y="88"/>
                      <a:pt x="128" y="82"/>
                      <a:pt x="128" y="82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7" y="64"/>
                      <a:pt x="126" y="62"/>
                      <a:pt x="126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126"/>
              <p:cNvSpPr>
                <a:spLocks noEditPoints="1"/>
              </p:cNvSpPr>
              <p:nvPr/>
            </p:nvSpPr>
            <p:spPr bwMode="auto">
              <a:xfrm>
                <a:off x="5321981" y="4644786"/>
                <a:ext cx="332767" cy="273131"/>
              </a:xfrm>
              <a:custGeom>
                <a:avLst/>
                <a:gdLst>
                  <a:gd name="T0" fmla="*/ 117 w 118"/>
                  <a:gd name="T1" fmla="*/ 60 h 97"/>
                  <a:gd name="T2" fmla="*/ 93 w 118"/>
                  <a:gd name="T3" fmla="*/ 4 h 97"/>
                  <a:gd name="T4" fmla="*/ 87 w 118"/>
                  <a:gd name="T5" fmla="*/ 1 h 97"/>
                  <a:gd name="T6" fmla="*/ 84 w 118"/>
                  <a:gd name="T7" fmla="*/ 7 h 97"/>
                  <a:gd name="T8" fmla="*/ 6 w 118"/>
                  <a:gd name="T9" fmla="*/ 59 h 97"/>
                  <a:gd name="T10" fmla="*/ 0 w 118"/>
                  <a:gd name="T11" fmla="*/ 61 h 97"/>
                  <a:gd name="T12" fmla="*/ 11 w 118"/>
                  <a:gd name="T13" fmla="*/ 89 h 97"/>
                  <a:gd name="T14" fmla="*/ 17 w 118"/>
                  <a:gd name="T15" fmla="*/ 86 h 97"/>
                  <a:gd name="T16" fmla="*/ 13 w 118"/>
                  <a:gd name="T17" fmla="*/ 76 h 97"/>
                  <a:gd name="T18" fmla="*/ 15 w 118"/>
                  <a:gd name="T19" fmla="*/ 75 h 97"/>
                  <a:gd name="T20" fmla="*/ 19 w 118"/>
                  <a:gd name="T21" fmla="*/ 85 h 97"/>
                  <a:gd name="T22" fmla="*/ 39 w 118"/>
                  <a:gd name="T23" fmla="*/ 81 h 97"/>
                  <a:gd name="T24" fmla="*/ 40 w 118"/>
                  <a:gd name="T25" fmla="*/ 84 h 97"/>
                  <a:gd name="T26" fmla="*/ 62 w 118"/>
                  <a:gd name="T27" fmla="*/ 94 h 97"/>
                  <a:gd name="T28" fmla="*/ 71 w 118"/>
                  <a:gd name="T29" fmla="*/ 74 h 97"/>
                  <a:gd name="T30" fmla="*/ 108 w 118"/>
                  <a:gd name="T31" fmla="*/ 65 h 97"/>
                  <a:gd name="T32" fmla="*/ 89 w 118"/>
                  <a:gd name="T33" fmla="*/ 23 h 97"/>
                  <a:gd name="T34" fmla="*/ 91 w 118"/>
                  <a:gd name="T35" fmla="*/ 22 h 97"/>
                  <a:gd name="T36" fmla="*/ 110 w 118"/>
                  <a:gd name="T37" fmla="*/ 66 h 97"/>
                  <a:gd name="T38" fmla="*/ 114 w 118"/>
                  <a:gd name="T39" fmla="*/ 66 h 97"/>
                  <a:gd name="T40" fmla="*/ 117 w 118"/>
                  <a:gd name="T41" fmla="*/ 60 h 97"/>
                  <a:gd name="T42" fmla="*/ 59 w 118"/>
                  <a:gd name="T43" fmla="*/ 87 h 97"/>
                  <a:gd name="T44" fmla="*/ 46 w 118"/>
                  <a:gd name="T45" fmla="*/ 82 h 97"/>
                  <a:gd name="T46" fmla="*/ 46 w 118"/>
                  <a:gd name="T47" fmla="*/ 79 h 97"/>
                  <a:gd name="T48" fmla="*/ 64 w 118"/>
                  <a:gd name="T49" fmla="*/ 75 h 97"/>
                  <a:gd name="T50" fmla="*/ 59 w 118"/>
                  <a:gd name="T51" fmla="*/ 87 h 97"/>
                  <a:gd name="T52" fmla="*/ 79 w 118"/>
                  <a:gd name="T53" fmla="*/ 23 h 97"/>
                  <a:gd name="T54" fmla="*/ 18 w 118"/>
                  <a:gd name="T55" fmla="*/ 64 h 97"/>
                  <a:gd name="T56" fmla="*/ 13 w 118"/>
                  <a:gd name="T57" fmla="*/ 63 h 97"/>
                  <a:gd name="T58" fmla="*/ 14 w 118"/>
                  <a:gd name="T59" fmla="*/ 58 h 97"/>
                  <a:gd name="T60" fmla="*/ 75 w 118"/>
                  <a:gd name="T61" fmla="*/ 17 h 97"/>
                  <a:gd name="T62" fmla="*/ 80 w 118"/>
                  <a:gd name="T63" fmla="*/ 18 h 97"/>
                  <a:gd name="T64" fmla="*/ 79 w 118"/>
                  <a:gd name="T65" fmla="*/ 2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7">
                    <a:moveTo>
                      <a:pt x="117" y="60"/>
                    </a:moveTo>
                    <a:cubicBezTo>
                      <a:pt x="93" y="4"/>
                      <a:pt x="93" y="4"/>
                      <a:pt x="93" y="4"/>
                    </a:cubicBezTo>
                    <a:cubicBezTo>
                      <a:pt x="92" y="1"/>
                      <a:pt x="89" y="0"/>
                      <a:pt x="87" y="1"/>
                    </a:cubicBezTo>
                    <a:cubicBezTo>
                      <a:pt x="85" y="2"/>
                      <a:pt x="83" y="5"/>
                      <a:pt x="84" y="7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39" y="82"/>
                      <a:pt x="40" y="83"/>
                      <a:pt x="40" y="84"/>
                    </a:cubicBezTo>
                    <a:cubicBezTo>
                      <a:pt x="44" y="93"/>
                      <a:pt x="54" y="97"/>
                      <a:pt x="62" y="94"/>
                    </a:cubicBezTo>
                    <a:cubicBezTo>
                      <a:pt x="69" y="90"/>
                      <a:pt x="73" y="82"/>
                      <a:pt x="71" y="74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10" y="66"/>
                      <a:pt x="110" y="66"/>
                      <a:pt x="110" y="66"/>
                    </a:cubicBezTo>
                    <a:cubicBezTo>
                      <a:pt x="111" y="67"/>
                      <a:pt x="113" y="67"/>
                      <a:pt x="114" y="66"/>
                    </a:cubicBezTo>
                    <a:cubicBezTo>
                      <a:pt x="117" y="65"/>
                      <a:pt x="118" y="63"/>
                      <a:pt x="117" y="60"/>
                    </a:cubicBezTo>
                    <a:close/>
                    <a:moveTo>
                      <a:pt x="59" y="87"/>
                    </a:moveTo>
                    <a:cubicBezTo>
                      <a:pt x="54" y="89"/>
                      <a:pt x="48" y="87"/>
                      <a:pt x="46" y="82"/>
                    </a:cubicBezTo>
                    <a:cubicBezTo>
                      <a:pt x="46" y="81"/>
                      <a:pt x="46" y="80"/>
                      <a:pt x="46" y="79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5" y="80"/>
                      <a:pt x="63" y="85"/>
                      <a:pt x="59" y="87"/>
                    </a:cubicBezTo>
                    <a:close/>
                    <a:moveTo>
                      <a:pt x="79" y="23"/>
                    </a:moveTo>
                    <a:cubicBezTo>
                      <a:pt x="18" y="64"/>
                      <a:pt x="18" y="64"/>
                      <a:pt x="18" y="64"/>
                    </a:cubicBezTo>
                    <a:cubicBezTo>
                      <a:pt x="17" y="66"/>
                      <a:pt x="14" y="65"/>
                      <a:pt x="13" y="63"/>
                    </a:cubicBezTo>
                    <a:cubicBezTo>
                      <a:pt x="12" y="62"/>
                      <a:pt x="12" y="59"/>
                      <a:pt x="14" y="58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7" y="15"/>
                      <a:pt x="79" y="16"/>
                      <a:pt x="80" y="18"/>
                    </a:cubicBezTo>
                    <a:cubicBezTo>
                      <a:pt x="81" y="19"/>
                      <a:pt x="81" y="22"/>
                      <a:pt x="7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701227" y="4129782"/>
            <a:ext cx="1434756" cy="1434756"/>
            <a:chOff x="1697920" y="4130308"/>
            <a:chExt cx="1435835" cy="1435835"/>
          </a:xfrm>
          <a:solidFill>
            <a:schemeClr val="bg1"/>
          </a:solidFill>
        </p:grpSpPr>
        <p:sp>
          <p:nvSpPr>
            <p:cNvPr id="61" name="椭圆 60"/>
            <p:cNvSpPr/>
            <p:nvPr/>
          </p:nvSpPr>
          <p:spPr>
            <a:xfrm>
              <a:off x="1697920" y="4130308"/>
              <a:ext cx="1435835" cy="1435835"/>
            </a:xfrm>
            <a:prstGeom prst="ellipse">
              <a:avLst/>
            </a:prstGeom>
            <a:solidFill>
              <a:srgbClr val="005C2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DCDCDC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817192" y="4264452"/>
              <a:ext cx="1197291" cy="1189084"/>
              <a:chOff x="3169246" y="1886546"/>
              <a:chExt cx="1853008" cy="1840308"/>
            </a:xfrm>
            <a:grpFill/>
          </p:grpSpPr>
          <p:sp>
            <p:nvSpPr>
              <p:cNvPr id="89" name="空心弧 88"/>
              <p:cNvSpPr/>
              <p:nvPr/>
            </p:nvSpPr>
            <p:spPr>
              <a:xfrm>
                <a:off x="3258146" y="18865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空心弧 89"/>
              <p:cNvSpPr/>
              <p:nvPr/>
            </p:nvSpPr>
            <p:spPr>
              <a:xfrm flipH="1">
                <a:off x="3169246" y="18865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空心弧 90"/>
              <p:cNvSpPr/>
              <p:nvPr/>
            </p:nvSpPr>
            <p:spPr>
              <a:xfrm flipV="1">
                <a:off x="3258146" y="19627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空心弧 91"/>
              <p:cNvSpPr/>
              <p:nvPr/>
            </p:nvSpPr>
            <p:spPr>
              <a:xfrm flipH="1" flipV="1">
                <a:off x="3169246" y="19627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2136969" y="4662422"/>
              <a:ext cx="602862" cy="403355"/>
              <a:chOff x="5041693" y="5634737"/>
              <a:chExt cx="663148" cy="443690"/>
            </a:xfrm>
            <a:grpFill/>
          </p:grpSpPr>
          <p:sp>
            <p:nvSpPr>
              <p:cNvPr id="64" name="Rectangle 135"/>
              <p:cNvSpPr>
                <a:spLocks noChangeArrowheads="1"/>
              </p:cNvSpPr>
              <p:nvPr/>
            </p:nvSpPr>
            <p:spPr bwMode="auto">
              <a:xfrm>
                <a:off x="5107293" y="5959155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Rectangle 136"/>
              <p:cNvSpPr>
                <a:spLocks noChangeArrowheads="1"/>
              </p:cNvSpPr>
              <p:nvPr/>
            </p:nvSpPr>
            <p:spPr bwMode="auto">
              <a:xfrm>
                <a:off x="5113256" y="5806487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Rectangle 137"/>
              <p:cNvSpPr>
                <a:spLocks noChangeArrowheads="1"/>
              </p:cNvSpPr>
              <p:nvPr/>
            </p:nvSpPr>
            <p:spPr bwMode="auto">
              <a:xfrm>
                <a:off x="5197939" y="5806487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Rectangle 138"/>
              <p:cNvSpPr>
                <a:spLocks noChangeArrowheads="1"/>
              </p:cNvSpPr>
              <p:nvPr/>
            </p:nvSpPr>
            <p:spPr bwMode="auto">
              <a:xfrm>
                <a:off x="5282621" y="5806487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Rectangle 139"/>
              <p:cNvSpPr>
                <a:spLocks noChangeArrowheads="1"/>
              </p:cNvSpPr>
              <p:nvPr/>
            </p:nvSpPr>
            <p:spPr bwMode="auto">
              <a:xfrm>
                <a:off x="5366111" y="5806487"/>
                <a:ext cx="48902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Rectangle 140"/>
              <p:cNvSpPr>
                <a:spLocks noChangeArrowheads="1"/>
              </p:cNvSpPr>
              <p:nvPr/>
            </p:nvSpPr>
            <p:spPr bwMode="auto">
              <a:xfrm>
                <a:off x="5160965" y="5886399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Rectangle 141"/>
              <p:cNvSpPr>
                <a:spLocks noChangeArrowheads="1"/>
              </p:cNvSpPr>
              <p:nvPr/>
            </p:nvSpPr>
            <p:spPr bwMode="auto">
              <a:xfrm>
                <a:off x="5248033" y="5886399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Rectangle 142"/>
              <p:cNvSpPr>
                <a:spLocks noChangeArrowheads="1"/>
              </p:cNvSpPr>
              <p:nvPr/>
            </p:nvSpPr>
            <p:spPr bwMode="auto">
              <a:xfrm>
                <a:off x="5338679" y="5886399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Rectangle 143"/>
              <p:cNvSpPr>
                <a:spLocks noChangeArrowheads="1"/>
              </p:cNvSpPr>
              <p:nvPr/>
            </p:nvSpPr>
            <p:spPr bwMode="auto">
              <a:xfrm>
                <a:off x="5423361" y="5886399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Rectangle 144"/>
              <p:cNvSpPr>
                <a:spLocks noChangeArrowheads="1"/>
              </p:cNvSpPr>
              <p:nvPr/>
            </p:nvSpPr>
            <p:spPr bwMode="auto">
              <a:xfrm>
                <a:off x="5191975" y="5959155"/>
                <a:ext cx="194412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Rectangle 145"/>
              <p:cNvSpPr>
                <a:spLocks noChangeArrowheads="1"/>
              </p:cNvSpPr>
              <p:nvPr/>
            </p:nvSpPr>
            <p:spPr bwMode="auto">
              <a:xfrm>
                <a:off x="5508044" y="5806487"/>
                <a:ext cx="50094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Rectangle 146"/>
              <p:cNvSpPr>
                <a:spLocks noChangeArrowheads="1"/>
              </p:cNvSpPr>
              <p:nvPr/>
            </p:nvSpPr>
            <p:spPr bwMode="auto">
              <a:xfrm>
                <a:off x="5510430" y="5880436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Rectangle 147"/>
              <p:cNvSpPr>
                <a:spLocks noChangeArrowheads="1"/>
              </p:cNvSpPr>
              <p:nvPr/>
            </p:nvSpPr>
            <p:spPr bwMode="auto">
              <a:xfrm>
                <a:off x="5510430" y="5959155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Rectangle 148"/>
              <p:cNvSpPr>
                <a:spLocks noChangeArrowheads="1"/>
              </p:cNvSpPr>
              <p:nvPr/>
            </p:nvSpPr>
            <p:spPr bwMode="auto">
              <a:xfrm>
                <a:off x="5423361" y="5956769"/>
                <a:ext cx="47708" cy="45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149"/>
              <p:cNvSpPr>
                <a:spLocks noEditPoints="1"/>
              </p:cNvSpPr>
              <p:nvPr/>
            </p:nvSpPr>
            <p:spPr bwMode="auto">
              <a:xfrm>
                <a:off x="5539055" y="5651435"/>
                <a:ext cx="157438" cy="155053"/>
              </a:xfrm>
              <a:custGeom>
                <a:avLst/>
                <a:gdLst>
                  <a:gd name="T0" fmla="*/ 44 w 56"/>
                  <a:gd name="T1" fmla="*/ 50 h 55"/>
                  <a:gd name="T2" fmla="*/ 51 w 56"/>
                  <a:gd name="T3" fmla="*/ 43 h 55"/>
                  <a:gd name="T4" fmla="*/ 48 w 56"/>
                  <a:gd name="T5" fmla="*/ 40 h 55"/>
                  <a:gd name="T6" fmla="*/ 51 w 56"/>
                  <a:gd name="T7" fmla="*/ 32 h 55"/>
                  <a:gd name="T8" fmla="*/ 56 w 56"/>
                  <a:gd name="T9" fmla="*/ 32 h 55"/>
                  <a:gd name="T10" fmla="*/ 56 w 56"/>
                  <a:gd name="T11" fmla="*/ 23 h 55"/>
                  <a:gd name="T12" fmla="*/ 51 w 56"/>
                  <a:gd name="T13" fmla="*/ 23 h 55"/>
                  <a:gd name="T14" fmla="*/ 48 w 56"/>
                  <a:gd name="T15" fmla="*/ 14 h 55"/>
                  <a:gd name="T16" fmla="*/ 51 w 56"/>
                  <a:gd name="T17" fmla="*/ 11 h 55"/>
                  <a:gd name="T18" fmla="*/ 44 w 56"/>
                  <a:gd name="T19" fmla="*/ 4 h 55"/>
                  <a:gd name="T20" fmla="*/ 41 w 56"/>
                  <a:gd name="T21" fmla="*/ 7 h 55"/>
                  <a:gd name="T22" fmla="*/ 33 w 56"/>
                  <a:gd name="T23" fmla="*/ 4 h 55"/>
                  <a:gd name="T24" fmla="*/ 33 w 56"/>
                  <a:gd name="T25" fmla="*/ 0 h 55"/>
                  <a:gd name="T26" fmla="*/ 23 w 56"/>
                  <a:gd name="T27" fmla="*/ 0 h 55"/>
                  <a:gd name="T28" fmla="*/ 23 w 56"/>
                  <a:gd name="T29" fmla="*/ 4 h 55"/>
                  <a:gd name="T30" fmla="*/ 15 w 56"/>
                  <a:gd name="T31" fmla="*/ 7 h 55"/>
                  <a:gd name="T32" fmla="*/ 11 w 56"/>
                  <a:gd name="T33" fmla="*/ 4 h 55"/>
                  <a:gd name="T34" fmla="*/ 4 w 56"/>
                  <a:gd name="T35" fmla="*/ 11 h 55"/>
                  <a:gd name="T36" fmla="*/ 8 w 56"/>
                  <a:gd name="T37" fmla="*/ 14 h 55"/>
                  <a:gd name="T38" fmla="*/ 4 w 56"/>
                  <a:gd name="T39" fmla="*/ 23 h 55"/>
                  <a:gd name="T40" fmla="*/ 0 w 56"/>
                  <a:gd name="T41" fmla="*/ 23 h 55"/>
                  <a:gd name="T42" fmla="*/ 0 w 56"/>
                  <a:gd name="T43" fmla="*/ 32 h 55"/>
                  <a:gd name="T44" fmla="*/ 4 w 56"/>
                  <a:gd name="T45" fmla="*/ 32 h 55"/>
                  <a:gd name="T46" fmla="*/ 8 w 56"/>
                  <a:gd name="T47" fmla="*/ 40 h 55"/>
                  <a:gd name="T48" fmla="*/ 5 w 56"/>
                  <a:gd name="T49" fmla="*/ 44 h 55"/>
                  <a:gd name="T50" fmla="*/ 12 w 56"/>
                  <a:gd name="T51" fmla="*/ 51 h 55"/>
                  <a:gd name="T52" fmla="*/ 15 w 56"/>
                  <a:gd name="T53" fmla="*/ 47 h 55"/>
                  <a:gd name="T54" fmla="*/ 23 w 56"/>
                  <a:gd name="T55" fmla="*/ 51 h 55"/>
                  <a:gd name="T56" fmla="*/ 23 w 56"/>
                  <a:gd name="T57" fmla="*/ 55 h 55"/>
                  <a:gd name="T58" fmla="*/ 33 w 56"/>
                  <a:gd name="T59" fmla="*/ 55 h 55"/>
                  <a:gd name="T60" fmla="*/ 33 w 56"/>
                  <a:gd name="T61" fmla="*/ 51 h 55"/>
                  <a:gd name="T62" fmla="*/ 41 w 56"/>
                  <a:gd name="T63" fmla="*/ 47 h 55"/>
                  <a:gd name="T64" fmla="*/ 44 w 56"/>
                  <a:gd name="T65" fmla="*/ 50 h 55"/>
                  <a:gd name="T66" fmla="*/ 28 w 56"/>
                  <a:gd name="T67" fmla="*/ 44 h 55"/>
                  <a:gd name="T68" fmla="*/ 11 w 56"/>
                  <a:gd name="T69" fmla="*/ 27 h 55"/>
                  <a:gd name="T70" fmla="*/ 28 w 56"/>
                  <a:gd name="T71" fmla="*/ 10 h 55"/>
                  <a:gd name="T72" fmla="*/ 45 w 56"/>
                  <a:gd name="T73" fmla="*/ 27 h 55"/>
                  <a:gd name="T74" fmla="*/ 28 w 56"/>
                  <a:gd name="T7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5">
                    <a:moveTo>
                      <a:pt x="44" y="50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50" y="38"/>
                      <a:pt x="51" y="35"/>
                      <a:pt x="51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0"/>
                      <a:pt x="50" y="17"/>
                      <a:pt x="48" y="14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8" y="6"/>
                      <a:pt x="36" y="4"/>
                      <a:pt x="33" y="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0" y="5"/>
                      <a:pt x="17" y="6"/>
                      <a:pt x="15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7"/>
                      <a:pt x="5" y="20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5"/>
                      <a:pt x="6" y="38"/>
                      <a:pt x="8" y="40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49"/>
                      <a:pt x="20" y="50"/>
                      <a:pt x="23" y="51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6" y="50"/>
                      <a:pt x="38" y="49"/>
                      <a:pt x="41" y="47"/>
                    </a:cubicBezTo>
                    <a:lnTo>
                      <a:pt x="44" y="50"/>
                    </a:lnTo>
                    <a:close/>
                    <a:moveTo>
                      <a:pt x="28" y="44"/>
                    </a:move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8"/>
                      <a:pt x="18" y="10"/>
                      <a:pt x="28" y="10"/>
                    </a:cubicBezTo>
                    <a:cubicBezTo>
                      <a:pt x="37" y="10"/>
                      <a:pt x="45" y="18"/>
                      <a:pt x="45" y="27"/>
                    </a:cubicBezTo>
                    <a:cubicBezTo>
                      <a:pt x="45" y="37"/>
                      <a:pt x="37" y="44"/>
                      <a:pt x="2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150"/>
              <p:cNvSpPr/>
              <p:nvPr/>
            </p:nvSpPr>
            <p:spPr bwMode="auto">
              <a:xfrm>
                <a:off x="5041693" y="5736118"/>
                <a:ext cx="586814" cy="342309"/>
              </a:xfrm>
              <a:custGeom>
                <a:avLst/>
                <a:gdLst>
                  <a:gd name="T0" fmla="*/ 193 w 208"/>
                  <a:gd name="T1" fmla="*/ 94 h 121"/>
                  <a:gd name="T2" fmla="*/ 181 w 208"/>
                  <a:gd name="T3" fmla="*/ 106 h 121"/>
                  <a:gd name="T4" fmla="*/ 27 w 208"/>
                  <a:gd name="T5" fmla="*/ 106 h 121"/>
                  <a:gd name="T6" fmla="*/ 15 w 208"/>
                  <a:gd name="T7" fmla="*/ 94 h 121"/>
                  <a:gd name="T8" fmla="*/ 15 w 208"/>
                  <a:gd name="T9" fmla="*/ 26 h 121"/>
                  <a:gd name="T10" fmla="*/ 27 w 208"/>
                  <a:gd name="T11" fmla="*/ 14 h 121"/>
                  <a:gd name="T12" fmla="*/ 173 w 208"/>
                  <a:gd name="T13" fmla="*/ 14 h 121"/>
                  <a:gd name="T14" fmla="*/ 173 w 208"/>
                  <a:gd name="T15" fmla="*/ 14 h 121"/>
                  <a:gd name="T16" fmla="*/ 177 w 208"/>
                  <a:gd name="T17" fmla="*/ 9 h 121"/>
                  <a:gd name="T18" fmla="*/ 176 w 208"/>
                  <a:gd name="T19" fmla="*/ 8 h 121"/>
                  <a:gd name="T20" fmla="*/ 170 w 208"/>
                  <a:gd name="T21" fmla="*/ 8 h 121"/>
                  <a:gd name="T22" fmla="*/ 170 w 208"/>
                  <a:gd name="T23" fmla="*/ 0 h 121"/>
                  <a:gd name="T24" fmla="*/ 22 w 208"/>
                  <a:gd name="T25" fmla="*/ 0 h 121"/>
                  <a:gd name="T26" fmla="*/ 0 w 208"/>
                  <a:gd name="T27" fmla="*/ 26 h 121"/>
                  <a:gd name="T28" fmla="*/ 0 w 208"/>
                  <a:gd name="T29" fmla="*/ 94 h 121"/>
                  <a:gd name="T30" fmla="*/ 27 w 208"/>
                  <a:gd name="T31" fmla="*/ 121 h 121"/>
                  <a:gd name="T32" fmla="*/ 181 w 208"/>
                  <a:gd name="T33" fmla="*/ 121 h 121"/>
                  <a:gd name="T34" fmla="*/ 208 w 208"/>
                  <a:gd name="T35" fmla="*/ 94 h 121"/>
                  <a:gd name="T36" fmla="*/ 208 w 208"/>
                  <a:gd name="T37" fmla="*/ 30 h 121"/>
                  <a:gd name="T38" fmla="*/ 193 w 208"/>
                  <a:gd name="T39" fmla="*/ 30 h 121"/>
                  <a:gd name="T40" fmla="*/ 193 w 208"/>
                  <a:gd name="T41" fmla="*/ 9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121">
                    <a:moveTo>
                      <a:pt x="193" y="94"/>
                    </a:moveTo>
                    <a:cubicBezTo>
                      <a:pt x="193" y="101"/>
                      <a:pt x="188" y="106"/>
                      <a:pt x="181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0" y="106"/>
                      <a:pt x="15" y="101"/>
                      <a:pt x="15" y="9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19"/>
                      <a:pt x="20" y="14"/>
                      <a:pt x="27" y="14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7" y="9"/>
                      <a:pt x="177" y="9"/>
                      <a:pt x="177" y="9"/>
                    </a:cubicBezTo>
                    <a:cubicBezTo>
                      <a:pt x="177" y="9"/>
                      <a:pt x="176" y="8"/>
                      <a:pt x="176" y="8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2"/>
                      <a:pt x="0" y="13"/>
                      <a:pt x="0" y="26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9"/>
                      <a:pt x="12" y="121"/>
                      <a:pt x="27" y="121"/>
                    </a:cubicBezTo>
                    <a:cubicBezTo>
                      <a:pt x="181" y="121"/>
                      <a:pt x="181" y="121"/>
                      <a:pt x="181" y="121"/>
                    </a:cubicBezTo>
                    <a:cubicBezTo>
                      <a:pt x="196" y="121"/>
                      <a:pt x="208" y="109"/>
                      <a:pt x="208" y="94"/>
                    </a:cubicBezTo>
                    <a:cubicBezTo>
                      <a:pt x="208" y="30"/>
                      <a:pt x="208" y="30"/>
                      <a:pt x="208" y="30"/>
                    </a:cubicBezTo>
                    <a:cubicBezTo>
                      <a:pt x="193" y="30"/>
                      <a:pt x="193" y="30"/>
                      <a:pt x="193" y="30"/>
                    </a:cubicBezTo>
                    <a:lnTo>
                      <a:pt x="193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Oval 151"/>
              <p:cNvSpPr>
                <a:spLocks noChangeArrowheads="1"/>
              </p:cNvSpPr>
              <p:nvPr/>
            </p:nvSpPr>
            <p:spPr bwMode="auto">
              <a:xfrm>
                <a:off x="5603461" y="5717034"/>
                <a:ext cx="25047" cy="250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152"/>
              <p:cNvSpPr>
                <a:spLocks noEditPoints="1"/>
              </p:cNvSpPr>
              <p:nvPr/>
            </p:nvSpPr>
            <p:spPr bwMode="auto">
              <a:xfrm>
                <a:off x="5440059" y="5634737"/>
                <a:ext cx="90646" cy="87068"/>
              </a:xfrm>
              <a:custGeom>
                <a:avLst/>
                <a:gdLst>
                  <a:gd name="T0" fmla="*/ 4 w 32"/>
                  <a:gd name="T1" fmla="*/ 23 h 31"/>
                  <a:gd name="T2" fmla="*/ 3 w 32"/>
                  <a:gd name="T3" fmla="*/ 25 h 31"/>
                  <a:gd name="T4" fmla="*/ 7 w 32"/>
                  <a:gd name="T5" fmla="*/ 29 h 31"/>
                  <a:gd name="T6" fmla="*/ 9 w 32"/>
                  <a:gd name="T7" fmla="*/ 27 h 31"/>
                  <a:gd name="T8" fmla="*/ 13 w 32"/>
                  <a:gd name="T9" fmla="*/ 29 h 31"/>
                  <a:gd name="T10" fmla="*/ 13 w 32"/>
                  <a:gd name="T11" fmla="*/ 31 h 31"/>
                  <a:gd name="T12" fmla="*/ 19 w 32"/>
                  <a:gd name="T13" fmla="*/ 31 h 31"/>
                  <a:gd name="T14" fmla="*/ 19 w 32"/>
                  <a:gd name="T15" fmla="*/ 29 h 31"/>
                  <a:gd name="T16" fmla="*/ 24 w 32"/>
                  <a:gd name="T17" fmla="*/ 27 h 31"/>
                  <a:gd name="T18" fmla="*/ 25 w 32"/>
                  <a:gd name="T19" fmla="*/ 29 h 31"/>
                  <a:gd name="T20" fmla="*/ 30 w 32"/>
                  <a:gd name="T21" fmla="*/ 25 h 31"/>
                  <a:gd name="T22" fmla="*/ 28 w 32"/>
                  <a:gd name="T23" fmla="*/ 23 h 31"/>
                  <a:gd name="T24" fmla="*/ 30 w 32"/>
                  <a:gd name="T25" fmla="*/ 18 h 31"/>
                  <a:gd name="T26" fmla="*/ 32 w 32"/>
                  <a:gd name="T27" fmla="*/ 18 h 31"/>
                  <a:gd name="T28" fmla="*/ 32 w 32"/>
                  <a:gd name="T29" fmla="*/ 13 h 31"/>
                  <a:gd name="T30" fmla="*/ 30 w 32"/>
                  <a:gd name="T31" fmla="*/ 13 h 31"/>
                  <a:gd name="T32" fmla="*/ 28 w 32"/>
                  <a:gd name="T33" fmla="*/ 8 h 31"/>
                  <a:gd name="T34" fmla="*/ 30 w 32"/>
                  <a:gd name="T35" fmla="*/ 6 h 31"/>
                  <a:gd name="T36" fmla="*/ 26 w 32"/>
                  <a:gd name="T37" fmla="*/ 2 h 31"/>
                  <a:gd name="T38" fmla="*/ 24 w 32"/>
                  <a:gd name="T39" fmla="*/ 4 h 31"/>
                  <a:gd name="T40" fmla="*/ 19 w 32"/>
                  <a:gd name="T41" fmla="*/ 2 h 31"/>
                  <a:gd name="T42" fmla="*/ 19 w 32"/>
                  <a:gd name="T43" fmla="*/ 0 h 31"/>
                  <a:gd name="T44" fmla="*/ 13 w 32"/>
                  <a:gd name="T45" fmla="*/ 0 h 31"/>
                  <a:gd name="T46" fmla="*/ 13 w 32"/>
                  <a:gd name="T47" fmla="*/ 2 h 31"/>
                  <a:gd name="T48" fmla="*/ 8 w 32"/>
                  <a:gd name="T49" fmla="*/ 4 h 31"/>
                  <a:gd name="T50" fmla="*/ 7 w 32"/>
                  <a:gd name="T51" fmla="*/ 2 h 31"/>
                  <a:gd name="T52" fmla="*/ 2 w 32"/>
                  <a:gd name="T53" fmla="*/ 6 h 31"/>
                  <a:gd name="T54" fmla="*/ 4 w 32"/>
                  <a:gd name="T55" fmla="*/ 8 h 31"/>
                  <a:gd name="T56" fmla="*/ 2 w 32"/>
                  <a:gd name="T57" fmla="*/ 13 h 31"/>
                  <a:gd name="T58" fmla="*/ 0 w 32"/>
                  <a:gd name="T59" fmla="*/ 13 h 31"/>
                  <a:gd name="T60" fmla="*/ 0 w 32"/>
                  <a:gd name="T61" fmla="*/ 18 h 31"/>
                  <a:gd name="T62" fmla="*/ 2 w 32"/>
                  <a:gd name="T63" fmla="*/ 18 h 31"/>
                  <a:gd name="T64" fmla="*/ 4 w 32"/>
                  <a:gd name="T65" fmla="*/ 23 h 31"/>
                  <a:gd name="T66" fmla="*/ 16 w 32"/>
                  <a:gd name="T67" fmla="*/ 5 h 31"/>
                  <a:gd name="T68" fmla="*/ 26 w 32"/>
                  <a:gd name="T69" fmla="*/ 15 h 31"/>
                  <a:gd name="T70" fmla="*/ 16 w 32"/>
                  <a:gd name="T71" fmla="*/ 25 h 31"/>
                  <a:gd name="T72" fmla="*/ 6 w 32"/>
                  <a:gd name="T73" fmla="*/ 15 h 31"/>
                  <a:gd name="T74" fmla="*/ 16 w 32"/>
                  <a:gd name="T75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31">
                    <a:moveTo>
                      <a:pt x="4" y="23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1" y="29"/>
                      <a:pt x="22" y="28"/>
                      <a:pt x="24" y="27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0"/>
                      <a:pt x="30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1"/>
                      <a:pt x="29" y="9"/>
                      <a:pt x="28" y="8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3"/>
                      <a:pt x="21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0" y="3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11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20"/>
                      <a:pt x="4" y="22"/>
                      <a:pt x="4" y="23"/>
                    </a:cubicBezTo>
                    <a:close/>
                    <a:moveTo>
                      <a:pt x="16" y="5"/>
                    </a:moveTo>
                    <a:cubicBezTo>
                      <a:pt x="22" y="5"/>
                      <a:pt x="26" y="10"/>
                      <a:pt x="26" y="15"/>
                    </a:cubicBezTo>
                    <a:cubicBezTo>
                      <a:pt x="26" y="21"/>
                      <a:pt x="22" y="25"/>
                      <a:pt x="16" y="25"/>
                    </a:cubicBezTo>
                    <a:cubicBezTo>
                      <a:pt x="11" y="25"/>
                      <a:pt x="6" y="21"/>
                      <a:pt x="6" y="15"/>
                    </a:cubicBezTo>
                    <a:cubicBezTo>
                      <a:pt x="6" y="10"/>
                      <a:pt x="11" y="5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Oval 153"/>
              <p:cNvSpPr>
                <a:spLocks noChangeArrowheads="1"/>
              </p:cNvSpPr>
              <p:nvPr/>
            </p:nvSpPr>
            <p:spPr bwMode="auto">
              <a:xfrm>
                <a:off x="5477034" y="5671711"/>
                <a:ext cx="16698" cy="14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154"/>
              <p:cNvSpPr>
                <a:spLocks noEditPoints="1"/>
              </p:cNvSpPr>
              <p:nvPr/>
            </p:nvSpPr>
            <p:spPr bwMode="auto">
              <a:xfrm>
                <a:off x="5640435" y="5804102"/>
                <a:ext cx="64406" cy="64406"/>
              </a:xfrm>
              <a:custGeom>
                <a:avLst/>
                <a:gdLst>
                  <a:gd name="T0" fmla="*/ 21 w 23"/>
                  <a:gd name="T1" fmla="*/ 10 h 23"/>
                  <a:gd name="T2" fmla="*/ 20 w 23"/>
                  <a:gd name="T3" fmla="*/ 6 h 23"/>
                  <a:gd name="T4" fmla="*/ 21 w 23"/>
                  <a:gd name="T5" fmla="*/ 5 h 23"/>
                  <a:gd name="T6" fmla="*/ 18 w 23"/>
                  <a:gd name="T7" fmla="*/ 2 h 23"/>
                  <a:gd name="T8" fmla="*/ 17 w 23"/>
                  <a:gd name="T9" fmla="*/ 3 h 23"/>
                  <a:gd name="T10" fmla="*/ 13 w 23"/>
                  <a:gd name="T11" fmla="*/ 2 h 23"/>
                  <a:gd name="T12" fmla="*/ 13 w 23"/>
                  <a:gd name="T13" fmla="*/ 0 h 23"/>
                  <a:gd name="T14" fmla="*/ 9 w 23"/>
                  <a:gd name="T15" fmla="*/ 0 h 23"/>
                  <a:gd name="T16" fmla="*/ 9 w 23"/>
                  <a:gd name="T17" fmla="*/ 2 h 23"/>
                  <a:gd name="T18" fmla="*/ 6 w 23"/>
                  <a:gd name="T19" fmla="*/ 3 h 23"/>
                  <a:gd name="T20" fmla="*/ 4 w 23"/>
                  <a:gd name="T21" fmla="*/ 2 h 23"/>
                  <a:gd name="T22" fmla="*/ 1 w 23"/>
                  <a:gd name="T23" fmla="*/ 5 h 23"/>
                  <a:gd name="T24" fmla="*/ 3 w 23"/>
                  <a:gd name="T25" fmla="*/ 6 h 23"/>
                  <a:gd name="T26" fmla="*/ 1 w 23"/>
                  <a:gd name="T27" fmla="*/ 10 h 23"/>
                  <a:gd name="T28" fmla="*/ 0 w 23"/>
                  <a:gd name="T29" fmla="*/ 10 h 23"/>
                  <a:gd name="T30" fmla="*/ 0 w 23"/>
                  <a:gd name="T31" fmla="*/ 14 h 23"/>
                  <a:gd name="T32" fmla="*/ 1 w 23"/>
                  <a:gd name="T33" fmla="*/ 14 h 23"/>
                  <a:gd name="T34" fmla="*/ 3 w 23"/>
                  <a:gd name="T35" fmla="*/ 17 h 23"/>
                  <a:gd name="T36" fmla="*/ 2 w 23"/>
                  <a:gd name="T37" fmla="*/ 18 h 23"/>
                  <a:gd name="T38" fmla="*/ 4 w 23"/>
                  <a:gd name="T39" fmla="*/ 21 h 23"/>
                  <a:gd name="T40" fmla="*/ 6 w 23"/>
                  <a:gd name="T41" fmla="*/ 20 h 23"/>
                  <a:gd name="T42" fmla="*/ 9 w 23"/>
                  <a:gd name="T43" fmla="*/ 21 h 23"/>
                  <a:gd name="T44" fmla="*/ 9 w 23"/>
                  <a:gd name="T45" fmla="*/ 23 h 23"/>
                  <a:gd name="T46" fmla="*/ 13 w 23"/>
                  <a:gd name="T47" fmla="*/ 23 h 23"/>
                  <a:gd name="T48" fmla="*/ 13 w 23"/>
                  <a:gd name="T49" fmla="*/ 21 h 23"/>
                  <a:gd name="T50" fmla="*/ 17 w 23"/>
                  <a:gd name="T51" fmla="*/ 20 h 23"/>
                  <a:gd name="T52" fmla="*/ 18 w 23"/>
                  <a:gd name="T53" fmla="*/ 21 h 23"/>
                  <a:gd name="T54" fmla="*/ 21 w 23"/>
                  <a:gd name="T55" fmla="*/ 18 h 23"/>
                  <a:gd name="T56" fmla="*/ 20 w 23"/>
                  <a:gd name="T57" fmla="*/ 17 h 23"/>
                  <a:gd name="T58" fmla="*/ 21 w 23"/>
                  <a:gd name="T59" fmla="*/ 14 h 23"/>
                  <a:gd name="T60" fmla="*/ 23 w 23"/>
                  <a:gd name="T61" fmla="*/ 14 h 23"/>
                  <a:gd name="T62" fmla="*/ 23 w 23"/>
                  <a:gd name="T63" fmla="*/ 10 h 23"/>
                  <a:gd name="T64" fmla="*/ 21 w 23"/>
                  <a:gd name="T65" fmla="*/ 10 h 23"/>
                  <a:gd name="T66" fmla="*/ 11 w 23"/>
                  <a:gd name="T67" fmla="*/ 19 h 23"/>
                  <a:gd name="T68" fmla="*/ 4 w 23"/>
                  <a:gd name="T69" fmla="*/ 12 h 23"/>
                  <a:gd name="T70" fmla="*/ 11 w 23"/>
                  <a:gd name="T71" fmla="*/ 5 h 23"/>
                  <a:gd name="T72" fmla="*/ 18 w 23"/>
                  <a:gd name="T73" fmla="*/ 12 h 23"/>
                  <a:gd name="T74" fmla="*/ 11 w 23"/>
                  <a:gd name="T75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" h="23">
                    <a:moveTo>
                      <a:pt x="21" y="10"/>
                    </a:moveTo>
                    <a:cubicBezTo>
                      <a:pt x="21" y="8"/>
                      <a:pt x="20" y="7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8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2" y="16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6" y="21"/>
                      <a:pt x="17" y="20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0"/>
                      <a:pt x="23" y="10"/>
                      <a:pt x="23" y="10"/>
                    </a:cubicBezTo>
                    <a:lnTo>
                      <a:pt x="21" y="10"/>
                    </a:lnTo>
                    <a:close/>
                    <a:moveTo>
                      <a:pt x="11" y="19"/>
                    </a:moveTo>
                    <a:cubicBezTo>
                      <a:pt x="7" y="19"/>
                      <a:pt x="4" y="16"/>
                      <a:pt x="4" y="12"/>
                    </a:cubicBezTo>
                    <a:cubicBezTo>
                      <a:pt x="4" y="8"/>
                      <a:pt x="7" y="5"/>
                      <a:pt x="11" y="5"/>
                    </a:cubicBezTo>
                    <a:cubicBezTo>
                      <a:pt x="15" y="5"/>
                      <a:pt x="18" y="8"/>
                      <a:pt x="18" y="12"/>
                    </a:cubicBezTo>
                    <a:cubicBezTo>
                      <a:pt x="18" y="16"/>
                      <a:pt x="15" y="19"/>
                      <a:pt x="1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auto">
              <a:xfrm>
                <a:off x="5665482" y="5832727"/>
                <a:ext cx="11927" cy="107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650504" y="4129782"/>
            <a:ext cx="1434756" cy="1434756"/>
            <a:chOff x="6650920" y="4130308"/>
            <a:chExt cx="1435835" cy="1435835"/>
          </a:xfrm>
          <a:solidFill>
            <a:schemeClr val="bg1"/>
          </a:solidFill>
        </p:grpSpPr>
        <p:sp>
          <p:nvSpPr>
            <p:cNvPr id="94" name="椭圆 93"/>
            <p:cNvSpPr/>
            <p:nvPr/>
          </p:nvSpPr>
          <p:spPr>
            <a:xfrm>
              <a:off x="6650920" y="4130308"/>
              <a:ext cx="1435835" cy="1435835"/>
            </a:xfrm>
            <a:prstGeom prst="ellipse">
              <a:avLst/>
            </a:prstGeom>
            <a:solidFill>
              <a:srgbClr val="005C2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DCDCDC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6770192" y="4264452"/>
              <a:ext cx="1197291" cy="1189084"/>
              <a:chOff x="3169246" y="1886546"/>
              <a:chExt cx="1853008" cy="1840308"/>
            </a:xfrm>
            <a:grpFill/>
          </p:grpSpPr>
          <p:sp>
            <p:nvSpPr>
              <p:cNvPr id="106" name="空心弧 105"/>
              <p:cNvSpPr/>
              <p:nvPr/>
            </p:nvSpPr>
            <p:spPr>
              <a:xfrm>
                <a:off x="3258146" y="18865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空心弧 106"/>
              <p:cNvSpPr/>
              <p:nvPr/>
            </p:nvSpPr>
            <p:spPr>
              <a:xfrm flipH="1">
                <a:off x="3169246" y="18865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空心弧 107"/>
              <p:cNvSpPr/>
              <p:nvPr/>
            </p:nvSpPr>
            <p:spPr>
              <a:xfrm flipV="1">
                <a:off x="3258146" y="19627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空心弧 108"/>
              <p:cNvSpPr/>
              <p:nvPr/>
            </p:nvSpPr>
            <p:spPr>
              <a:xfrm flipH="1" flipV="1">
                <a:off x="3169246" y="1962746"/>
                <a:ext cx="1764108" cy="1764108"/>
              </a:xfrm>
              <a:prstGeom prst="blockArc">
                <a:avLst>
                  <a:gd name="adj1" fmla="val 16200000"/>
                  <a:gd name="adj2" fmla="val 0"/>
                  <a:gd name="adj3" fmla="val 2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7126991" y="4621762"/>
              <a:ext cx="516119" cy="484675"/>
              <a:chOff x="3411256" y="4486155"/>
              <a:chExt cx="567731" cy="533142"/>
            </a:xfrm>
            <a:grpFill/>
          </p:grpSpPr>
          <p:sp>
            <p:nvSpPr>
              <p:cNvPr id="97" name="Freeform 156"/>
              <p:cNvSpPr/>
              <p:nvPr/>
            </p:nvSpPr>
            <p:spPr bwMode="auto">
              <a:xfrm>
                <a:off x="3411256" y="4486155"/>
                <a:ext cx="363778" cy="435340"/>
              </a:xfrm>
              <a:custGeom>
                <a:avLst/>
                <a:gdLst>
                  <a:gd name="T0" fmla="*/ 11 w 129"/>
                  <a:gd name="T1" fmla="*/ 12 h 154"/>
                  <a:gd name="T2" fmla="*/ 118 w 129"/>
                  <a:gd name="T3" fmla="*/ 12 h 154"/>
                  <a:gd name="T4" fmla="*/ 118 w 129"/>
                  <a:gd name="T5" fmla="*/ 31 h 154"/>
                  <a:gd name="T6" fmla="*/ 129 w 129"/>
                  <a:gd name="T7" fmla="*/ 31 h 154"/>
                  <a:gd name="T8" fmla="*/ 129 w 129"/>
                  <a:gd name="T9" fmla="*/ 10 h 154"/>
                  <a:gd name="T10" fmla="*/ 120 w 129"/>
                  <a:gd name="T11" fmla="*/ 0 h 154"/>
                  <a:gd name="T12" fmla="*/ 10 w 129"/>
                  <a:gd name="T13" fmla="*/ 0 h 154"/>
                  <a:gd name="T14" fmla="*/ 0 w 129"/>
                  <a:gd name="T15" fmla="*/ 10 h 154"/>
                  <a:gd name="T16" fmla="*/ 0 w 129"/>
                  <a:gd name="T17" fmla="*/ 144 h 154"/>
                  <a:gd name="T18" fmla="*/ 10 w 129"/>
                  <a:gd name="T19" fmla="*/ 154 h 154"/>
                  <a:gd name="T20" fmla="*/ 69 w 129"/>
                  <a:gd name="T21" fmla="*/ 154 h 154"/>
                  <a:gd name="T22" fmla="*/ 69 w 129"/>
                  <a:gd name="T23" fmla="*/ 143 h 154"/>
                  <a:gd name="T24" fmla="*/ 11 w 129"/>
                  <a:gd name="T25" fmla="*/ 143 h 154"/>
                  <a:gd name="T26" fmla="*/ 11 w 129"/>
                  <a:gd name="T27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154">
                    <a:moveTo>
                      <a:pt x="11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2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5" y="154"/>
                      <a:pt x="10" y="154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11" y="143"/>
                      <a:pt x="11" y="143"/>
                      <a:pt x="11" y="143"/>
                    </a:cubicBezTo>
                    <a:lnTo>
                      <a:pt x="11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157"/>
              <p:cNvSpPr>
                <a:spLocks noEditPoints="1"/>
              </p:cNvSpPr>
              <p:nvPr/>
            </p:nvSpPr>
            <p:spPr bwMode="auto">
              <a:xfrm>
                <a:off x="3617595" y="4585150"/>
                <a:ext cx="361392" cy="434147"/>
              </a:xfrm>
              <a:custGeom>
                <a:avLst/>
                <a:gdLst>
                  <a:gd name="T0" fmla="*/ 119 w 128"/>
                  <a:gd name="T1" fmla="*/ 0 h 154"/>
                  <a:gd name="T2" fmla="*/ 9 w 128"/>
                  <a:gd name="T3" fmla="*/ 0 h 154"/>
                  <a:gd name="T4" fmla="*/ 0 w 128"/>
                  <a:gd name="T5" fmla="*/ 10 h 154"/>
                  <a:gd name="T6" fmla="*/ 0 w 128"/>
                  <a:gd name="T7" fmla="*/ 144 h 154"/>
                  <a:gd name="T8" fmla="*/ 9 w 128"/>
                  <a:gd name="T9" fmla="*/ 154 h 154"/>
                  <a:gd name="T10" fmla="*/ 119 w 128"/>
                  <a:gd name="T11" fmla="*/ 154 h 154"/>
                  <a:gd name="T12" fmla="*/ 128 w 128"/>
                  <a:gd name="T13" fmla="*/ 144 h 154"/>
                  <a:gd name="T14" fmla="*/ 128 w 128"/>
                  <a:gd name="T15" fmla="*/ 10 h 154"/>
                  <a:gd name="T16" fmla="*/ 119 w 128"/>
                  <a:gd name="T17" fmla="*/ 0 h 154"/>
                  <a:gd name="T18" fmla="*/ 117 w 128"/>
                  <a:gd name="T19" fmla="*/ 142 h 154"/>
                  <a:gd name="T20" fmla="*/ 10 w 128"/>
                  <a:gd name="T21" fmla="*/ 142 h 154"/>
                  <a:gd name="T22" fmla="*/ 10 w 128"/>
                  <a:gd name="T23" fmla="*/ 12 h 154"/>
                  <a:gd name="T24" fmla="*/ 117 w 128"/>
                  <a:gd name="T25" fmla="*/ 12 h 154"/>
                  <a:gd name="T26" fmla="*/ 117 w 128"/>
                  <a:gd name="T27" fmla="*/ 1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4">
                    <a:moveTo>
                      <a:pt x="11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4" y="154"/>
                      <a:pt x="9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4" y="154"/>
                      <a:pt x="128" y="150"/>
                      <a:pt x="128" y="144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5"/>
                      <a:pt x="124" y="0"/>
                      <a:pt x="119" y="0"/>
                    </a:cubicBezTo>
                    <a:close/>
                    <a:moveTo>
                      <a:pt x="117" y="142"/>
                    </a:move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7" y="12"/>
                      <a:pt x="117" y="12"/>
                      <a:pt x="117" y="12"/>
                    </a:cubicBezTo>
                    <a:lnTo>
                      <a:pt x="117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Rectangle 158"/>
              <p:cNvSpPr>
                <a:spLocks noChangeArrowheads="1"/>
              </p:cNvSpPr>
              <p:nvPr/>
            </p:nvSpPr>
            <p:spPr bwMode="auto">
              <a:xfrm>
                <a:off x="3671267" y="4692494"/>
                <a:ext cx="256434" cy="250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Rectangle 159"/>
              <p:cNvSpPr>
                <a:spLocks noChangeArrowheads="1"/>
              </p:cNvSpPr>
              <p:nvPr/>
            </p:nvSpPr>
            <p:spPr bwMode="auto">
              <a:xfrm>
                <a:off x="3671267" y="4760479"/>
                <a:ext cx="256434" cy="250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Rectangle 160"/>
              <p:cNvSpPr>
                <a:spLocks noChangeArrowheads="1"/>
              </p:cNvSpPr>
              <p:nvPr/>
            </p:nvSpPr>
            <p:spPr bwMode="auto">
              <a:xfrm>
                <a:off x="3671267" y="4828463"/>
                <a:ext cx="256434" cy="214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Rectangle 161"/>
              <p:cNvSpPr>
                <a:spLocks noChangeArrowheads="1"/>
              </p:cNvSpPr>
              <p:nvPr/>
            </p:nvSpPr>
            <p:spPr bwMode="auto">
              <a:xfrm>
                <a:off x="3671267" y="4895255"/>
                <a:ext cx="256434" cy="22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162"/>
              <p:cNvSpPr/>
              <p:nvPr/>
            </p:nvSpPr>
            <p:spPr bwMode="auto">
              <a:xfrm>
                <a:off x="3468506" y="4597077"/>
                <a:ext cx="132391" cy="273131"/>
              </a:xfrm>
              <a:custGeom>
                <a:avLst/>
                <a:gdLst>
                  <a:gd name="T0" fmla="*/ 47 w 47"/>
                  <a:gd name="T1" fmla="*/ 97 h 97"/>
                  <a:gd name="T2" fmla="*/ 47 w 47"/>
                  <a:gd name="T3" fmla="*/ 78 h 97"/>
                  <a:gd name="T4" fmla="*/ 47 w 47"/>
                  <a:gd name="T5" fmla="*/ 78 h 97"/>
                  <a:gd name="T6" fmla="*/ 17 w 47"/>
                  <a:gd name="T7" fmla="*/ 48 h 97"/>
                  <a:gd name="T8" fmla="*/ 47 w 47"/>
                  <a:gd name="T9" fmla="*/ 19 h 97"/>
                  <a:gd name="T10" fmla="*/ 47 w 47"/>
                  <a:gd name="T11" fmla="*/ 19 h 97"/>
                  <a:gd name="T12" fmla="*/ 47 w 47"/>
                  <a:gd name="T13" fmla="*/ 0 h 97"/>
                  <a:gd name="T14" fmla="*/ 38 w 47"/>
                  <a:gd name="T15" fmla="*/ 0 h 97"/>
                  <a:gd name="T16" fmla="*/ 38 w 47"/>
                  <a:gd name="T17" fmla="*/ 8 h 97"/>
                  <a:gd name="T18" fmla="*/ 24 w 47"/>
                  <a:gd name="T19" fmla="*/ 14 h 97"/>
                  <a:gd name="T20" fmla="*/ 19 w 47"/>
                  <a:gd name="T21" fmla="*/ 8 h 97"/>
                  <a:gd name="T22" fmla="*/ 6 w 47"/>
                  <a:gd name="T23" fmla="*/ 20 h 97"/>
                  <a:gd name="T24" fmla="*/ 12 w 47"/>
                  <a:gd name="T25" fmla="*/ 26 h 97"/>
                  <a:gd name="T26" fmla="*/ 6 w 47"/>
                  <a:gd name="T27" fmla="*/ 40 h 97"/>
                  <a:gd name="T28" fmla="*/ 0 w 47"/>
                  <a:gd name="T29" fmla="*/ 40 h 97"/>
                  <a:gd name="T30" fmla="*/ 0 w 47"/>
                  <a:gd name="T31" fmla="*/ 57 h 97"/>
                  <a:gd name="T32" fmla="*/ 6 w 47"/>
                  <a:gd name="T33" fmla="*/ 57 h 97"/>
                  <a:gd name="T34" fmla="*/ 12 w 47"/>
                  <a:gd name="T35" fmla="*/ 71 h 97"/>
                  <a:gd name="T36" fmla="*/ 6 w 47"/>
                  <a:gd name="T37" fmla="*/ 77 h 97"/>
                  <a:gd name="T38" fmla="*/ 18 w 47"/>
                  <a:gd name="T39" fmla="*/ 89 h 97"/>
                  <a:gd name="T40" fmla="*/ 24 w 47"/>
                  <a:gd name="T41" fmla="*/ 83 h 97"/>
                  <a:gd name="T42" fmla="*/ 38 w 47"/>
                  <a:gd name="T43" fmla="*/ 89 h 97"/>
                  <a:gd name="T44" fmla="*/ 38 w 47"/>
                  <a:gd name="T45" fmla="*/ 97 h 97"/>
                  <a:gd name="T46" fmla="*/ 47 w 47"/>
                  <a:gd name="T4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97">
                    <a:moveTo>
                      <a:pt x="47" y="97"/>
                    </a:move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30" y="78"/>
                      <a:pt x="17" y="64"/>
                      <a:pt x="17" y="48"/>
                    </a:cubicBezTo>
                    <a:cubicBezTo>
                      <a:pt x="17" y="32"/>
                      <a:pt x="30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3" y="9"/>
                      <a:pt x="28" y="11"/>
                      <a:pt x="24" y="14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30"/>
                      <a:pt x="7" y="35"/>
                      <a:pt x="6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62"/>
                      <a:pt x="9" y="67"/>
                      <a:pt x="12" y="71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8" y="86"/>
                      <a:pt x="33" y="88"/>
                      <a:pt x="38" y="89"/>
                    </a:cubicBezTo>
                    <a:cubicBezTo>
                      <a:pt x="38" y="97"/>
                      <a:pt x="38" y="97"/>
                      <a:pt x="38" y="97"/>
                    </a:cubicBezTo>
                    <a:lnTo>
                      <a:pt x="47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163"/>
              <p:cNvSpPr/>
              <p:nvPr/>
            </p:nvSpPr>
            <p:spPr bwMode="auto">
              <a:xfrm>
                <a:off x="3538876" y="4669833"/>
                <a:ext cx="62021" cy="127621"/>
              </a:xfrm>
              <a:custGeom>
                <a:avLst/>
                <a:gdLst>
                  <a:gd name="T0" fmla="*/ 22 w 22"/>
                  <a:gd name="T1" fmla="*/ 7 h 45"/>
                  <a:gd name="T2" fmla="*/ 22 w 22"/>
                  <a:gd name="T3" fmla="*/ 0 h 45"/>
                  <a:gd name="T4" fmla="*/ 22 w 22"/>
                  <a:gd name="T5" fmla="*/ 0 h 45"/>
                  <a:gd name="T6" fmla="*/ 0 w 22"/>
                  <a:gd name="T7" fmla="*/ 22 h 45"/>
                  <a:gd name="T8" fmla="*/ 22 w 22"/>
                  <a:gd name="T9" fmla="*/ 45 h 45"/>
                  <a:gd name="T10" fmla="*/ 22 w 22"/>
                  <a:gd name="T11" fmla="*/ 45 h 45"/>
                  <a:gd name="T12" fmla="*/ 22 w 22"/>
                  <a:gd name="T13" fmla="*/ 38 h 45"/>
                  <a:gd name="T14" fmla="*/ 22 w 22"/>
                  <a:gd name="T15" fmla="*/ 38 h 45"/>
                  <a:gd name="T16" fmla="*/ 7 w 22"/>
                  <a:gd name="T17" fmla="*/ 22 h 45"/>
                  <a:gd name="T18" fmla="*/ 22 w 22"/>
                  <a:gd name="T19" fmla="*/ 7 h 45"/>
                  <a:gd name="T20" fmla="*/ 22 w 22"/>
                  <a:gd name="T21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5">
                    <a:moveTo>
                      <a:pt x="22" y="7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35"/>
                      <a:pt x="9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3" y="38"/>
                      <a:pt x="7" y="31"/>
                      <a:pt x="7" y="22"/>
                    </a:cubicBezTo>
                    <a:cubicBezTo>
                      <a:pt x="7" y="14"/>
                      <a:pt x="13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164"/>
              <p:cNvSpPr/>
              <p:nvPr/>
            </p:nvSpPr>
            <p:spPr bwMode="auto">
              <a:xfrm>
                <a:off x="3578236" y="4709192"/>
                <a:ext cx="22662" cy="45323"/>
              </a:xfrm>
              <a:custGeom>
                <a:avLst/>
                <a:gdLst>
                  <a:gd name="T0" fmla="*/ 8 w 8"/>
                  <a:gd name="T1" fmla="*/ 16 h 16"/>
                  <a:gd name="T2" fmla="*/ 8 w 8"/>
                  <a:gd name="T3" fmla="*/ 0 h 16"/>
                  <a:gd name="T4" fmla="*/ 0 w 8"/>
                  <a:gd name="T5" fmla="*/ 8 h 16"/>
                  <a:gd name="T6" fmla="*/ 8 w 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112" name="直接连接符 111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矩形 112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9 -0.00185 L -4.375E-6 -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1539 -0.00185 L -4.375E-6 -4.4444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539 -0.00185 L -4.375E-6 -4.44444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-0.1539 -0.00185 L -4.375E-6 -4.44444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矩形 13"/>
          <p:cNvSpPr/>
          <p:nvPr>
            <p:custDataLst>
              <p:tags r:id="rId1"/>
            </p:custDataLst>
          </p:nvPr>
        </p:nvSpPr>
        <p:spPr>
          <a:xfrm>
            <a:off x="3791327" y="3109870"/>
            <a:ext cx="53142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000" b="1" dirty="0" smtClean="0">
                <a:solidFill>
                  <a:srgbClr val="005C22"/>
                </a:solidFill>
                <a:cs typeface="+mn-ea"/>
                <a:sym typeface="+mn-lt"/>
              </a:rPr>
              <a:t>谢谢观看！</a:t>
            </a:r>
            <a:endParaRPr lang="zh-CN" altLang="en-US" sz="8000" b="1" dirty="0">
              <a:solidFill>
                <a:srgbClr val="005C22"/>
              </a:solidFill>
              <a:cs typeface="+mn-ea"/>
              <a:sym typeface="+mn-lt"/>
            </a:endParaRPr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3464313" y="2658202"/>
            <a:ext cx="59240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5C22"/>
                </a:solidFill>
                <a:cs typeface="+mn-ea"/>
                <a:sym typeface="+mn-lt"/>
              </a:rPr>
              <a:t>Green ecological green environment common earth</a:t>
            </a:r>
            <a:endParaRPr lang="zh-CN" altLang="en-US" dirty="0">
              <a:solidFill>
                <a:srgbClr val="005C22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86997" y="813615"/>
            <a:ext cx="3327972" cy="19551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78057" y="5139206"/>
            <a:ext cx="4586997" cy="1192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6053959"/>
            <a:ext cx="12192000" cy="804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289755" y="1632155"/>
            <a:ext cx="1642502" cy="1642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0278" y="2647009"/>
            <a:ext cx="168238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PART 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5343" y="368777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2198403" y="4857773"/>
            <a:ext cx="77951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Donec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luctus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nibh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sit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sem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vulputate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venenatis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orci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pulvinar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5529178" y="1766925"/>
            <a:ext cx="1133644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99819" y="3429000"/>
            <a:ext cx="2890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6053959"/>
            <a:ext cx="12192000" cy="804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99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Group 2666"/>
          <p:cNvGrpSpPr/>
          <p:nvPr/>
        </p:nvGrpSpPr>
        <p:grpSpPr>
          <a:xfrm>
            <a:off x="4862091" y="3595995"/>
            <a:ext cx="73156" cy="870287"/>
            <a:chOff x="0" y="0"/>
            <a:chExt cx="146276" cy="17401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Shape 2664"/>
            <p:cNvSpPr/>
            <p:nvPr/>
          </p:nvSpPr>
          <p:spPr>
            <a:xfrm flipV="1">
              <a:off x="73138" y="-1"/>
              <a:ext cx="1" cy="1625601"/>
            </a:xfrm>
            <a:prstGeom prst="line">
              <a:avLst/>
            </a:prstGeom>
            <a:grpFill/>
            <a:ln w="25400" cap="rnd">
              <a:solidFill>
                <a:schemeClr val="tx1">
                  <a:lumMod val="50000"/>
                  <a:lumOff val="50000"/>
                </a:schemeClr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Shape 2665"/>
            <p:cNvSpPr/>
            <p:nvPr/>
          </p:nvSpPr>
          <p:spPr>
            <a:xfrm>
              <a:off x="0" y="1593893"/>
              <a:ext cx="146277" cy="1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Shape 2667"/>
          <p:cNvSpPr/>
          <p:nvPr/>
        </p:nvSpPr>
        <p:spPr>
          <a:xfrm>
            <a:off x="3865167" y="4547027"/>
            <a:ext cx="2234009" cy="16867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  <a:endParaRPr kumimoji="0" lang="en-US" altLang="zh-CN" sz="2135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grpSp>
        <p:nvGrpSpPr>
          <p:cNvPr id="59" name="Group 2670"/>
          <p:cNvGrpSpPr/>
          <p:nvPr/>
        </p:nvGrpSpPr>
        <p:grpSpPr>
          <a:xfrm>
            <a:off x="2457973" y="3595995"/>
            <a:ext cx="73156" cy="870287"/>
            <a:chOff x="0" y="0"/>
            <a:chExt cx="146276" cy="1740169"/>
          </a:xfrm>
          <a:solidFill>
            <a:srgbClr val="0E1A40"/>
          </a:solidFill>
        </p:grpSpPr>
        <p:sp>
          <p:nvSpPr>
            <p:cNvPr id="60" name="Shape 2668"/>
            <p:cNvSpPr/>
            <p:nvPr/>
          </p:nvSpPr>
          <p:spPr>
            <a:xfrm flipV="1">
              <a:off x="73138" y="-1"/>
              <a:ext cx="1" cy="1625601"/>
            </a:xfrm>
            <a:prstGeom prst="line">
              <a:avLst/>
            </a:prstGeom>
            <a:grpFill/>
            <a:ln w="25400" cap="rnd">
              <a:solidFill>
                <a:srgbClr val="0E1A4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Shape 2669"/>
            <p:cNvSpPr/>
            <p:nvPr/>
          </p:nvSpPr>
          <p:spPr>
            <a:xfrm>
              <a:off x="0" y="1593893"/>
              <a:ext cx="146277" cy="1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solidFill>
                <a:srgbClr val="0E1A4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Shape 2671"/>
          <p:cNvSpPr/>
          <p:nvPr/>
        </p:nvSpPr>
        <p:spPr>
          <a:xfrm>
            <a:off x="1461047" y="4547027"/>
            <a:ext cx="2040846" cy="16867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  <a:endParaRPr kumimoji="0" lang="en-US" altLang="zh-CN" sz="2135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grpSp>
        <p:nvGrpSpPr>
          <p:cNvPr id="63" name="Group 2674"/>
          <p:cNvGrpSpPr/>
          <p:nvPr/>
        </p:nvGrpSpPr>
        <p:grpSpPr>
          <a:xfrm>
            <a:off x="7266210" y="3595995"/>
            <a:ext cx="73156" cy="870287"/>
            <a:chOff x="0" y="0"/>
            <a:chExt cx="146276" cy="1740169"/>
          </a:xfrm>
          <a:solidFill>
            <a:srgbClr val="0E1A40"/>
          </a:solidFill>
        </p:grpSpPr>
        <p:sp>
          <p:nvSpPr>
            <p:cNvPr id="64" name="Shape 2672"/>
            <p:cNvSpPr/>
            <p:nvPr/>
          </p:nvSpPr>
          <p:spPr>
            <a:xfrm flipV="1">
              <a:off x="73138" y="-1"/>
              <a:ext cx="1" cy="1625601"/>
            </a:xfrm>
            <a:prstGeom prst="line">
              <a:avLst/>
            </a:prstGeom>
            <a:grpFill/>
            <a:ln w="25400" cap="rnd">
              <a:solidFill>
                <a:srgbClr val="0E1A4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Shape 2673"/>
            <p:cNvSpPr/>
            <p:nvPr/>
          </p:nvSpPr>
          <p:spPr>
            <a:xfrm>
              <a:off x="0" y="1593893"/>
              <a:ext cx="146277" cy="1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solidFill>
                <a:srgbClr val="0E1A4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6" name="Shape 2675"/>
          <p:cNvSpPr/>
          <p:nvPr/>
        </p:nvSpPr>
        <p:spPr>
          <a:xfrm>
            <a:off x="6269284" y="4547027"/>
            <a:ext cx="2040846" cy="16867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  <a:endParaRPr kumimoji="0" lang="en-US" altLang="zh-CN" sz="2135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grpSp>
        <p:nvGrpSpPr>
          <p:cNvPr id="67" name="Group 2678"/>
          <p:cNvGrpSpPr/>
          <p:nvPr/>
        </p:nvGrpSpPr>
        <p:grpSpPr>
          <a:xfrm>
            <a:off x="9646832" y="3595995"/>
            <a:ext cx="73156" cy="870287"/>
            <a:chOff x="0" y="0"/>
            <a:chExt cx="146276" cy="17401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8" name="Shape 2676"/>
            <p:cNvSpPr/>
            <p:nvPr/>
          </p:nvSpPr>
          <p:spPr>
            <a:xfrm flipV="1">
              <a:off x="73138" y="-1"/>
              <a:ext cx="1" cy="1625601"/>
            </a:xfrm>
            <a:prstGeom prst="line">
              <a:avLst/>
            </a:prstGeom>
            <a:grpFill/>
            <a:ln w="25400" cap="rnd">
              <a:solidFill>
                <a:schemeClr val="tx1">
                  <a:lumMod val="50000"/>
                  <a:lumOff val="50000"/>
                </a:schemeClr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Shape 2677"/>
            <p:cNvSpPr/>
            <p:nvPr/>
          </p:nvSpPr>
          <p:spPr>
            <a:xfrm>
              <a:off x="0" y="1593893"/>
              <a:ext cx="146277" cy="1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0" name="Shape 2679"/>
          <p:cNvSpPr/>
          <p:nvPr/>
        </p:nvSpPr>
        <p:spPr>
          <a:xfrm>
            <a:off x="8649906" y="4547027"/>
            <a:ext cx="2090076" cy="16867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  <a:endParaRPr kumimoji="0" lang="en-US" altLang="zh-CN" sz="2135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3439399" y="2176575"/>
            <a:ext cx="2892380" cy="1511974"/>
            <a:chOff x="6873678" y="3964151"/>
            <a:chExt cx="5783421" cy="3023248"/>
          </a:xfrm>
          <a:solidFill>
            <a:srgbClr val="0070C0"/>
          </a:solidFill>
        </p:grpSpPr>
        <p:sp>
          <p:nvSpPr>
            <p:cNvPr id="72" name="Shape 2685"/>
            <p:cNvSpPr/>
            <p:nvPr/>
          </p:nvSpPr>
          <p:spPr>
            <a:xfrm>
              <a:off x="6873678" y="3964151"/>
              <a:ext cx="5783421" cy="302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034" y="0"/>
                  </a:lnTo>
                  <a:lnTo>
                    <a:pt x="21600" y="10818"/>
                  </a:lnTo>
                  <a:lnTo>
                    <a:pt x="17033" y="21600"/>
                  </a:lnTo>
                  <a:lnTo>
                    <a:pt x="30" y="21600"/>
                  </a:lnTo>
                  <a:lnTo>
                    <a:pt x="4651" y="10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2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Shape 2687"/>
            <p:cNvSpPr/>
            <p:nvPr/>
          </p:nvSpPr>
          <p:spPr>
            <a:xfrm>
              <a:off x="8350174" y="5629092"/>
              <a:ext cx="2940309" cy="615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74" name="Shape 2688"/>
            <p:cNvSpPr/>
            <p:nvPr/>
          </p:nvSpPr>
          <p:spPr>
            <a:xfrm>
              <a:off x="9459462" y="4666977"/>
              <a:ext cx="765768" cy="76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80" y="0"/>
                  </a:moveTo>
                  <a:cubicBezTo>
                    <a:pt x="9237" y="0"/>
                    <a:pt x="8681" y="458"/>
                    <a:pt x="8553" y="1088"/>
                  </a:cubicBezTo>
                  <a:lnTo>
                    <a:pt x="8142" y="3152"/>
                  </a:lnTo>
                  <a:cubicBezTo>
                    <a:pt x="7842" y="3258"/>
                    <a:pt x="7548" y="3386"/>
                    <a:pt x="7268" y="3520"/>
                  </a:cubicBezTo>
                  <a:lnTo>
                    <a:pt x="5513" y="2347"/>
                  </a:lnTo>
                  <a:cubicBezTo>
                    <a:pt x="5283" y="2195"/>
                    <a:pt x="5026" y="2124"/>
                    <a:pt x="4769" y="2124"/>
                  </a:cubicBezTo>
                  <a:cubicBezTo>
                    <a:pt x="4419" y="2124"/>
                    <a:pt x="4070" y="2255"/>
                    <a:pt x="3810" y="2518"/>
                  </a:cubicBezTo>
                  <a:lnTo>
                    <a:pt x="2517" y="3811"/>
                  </a:lnTo>
                  <a:cubicBezTo>
                    <a:pt x="2062" y="4266"/>
                    <a:pt x="1986" y="4982"/>
                    <a:pt x="2346" y="5516"/>
                  </a:cubicBezTo>
                  <a:lnTo>
                    <a:pt x="3519" y="7280"/>
                  </a:lnTo>
                  <a:cubicBezTo>
                    <a:pt x="3383" y="7560"/>
                    <a:pt x="3256" y="7845"/>
                    <a:pt x="3151" y="8145"/>
                  </a:cubicBezTo>
                  <a:lnTo>
                    <a:pt x="1087" y="8556"/>
                  </a:lnTo>
                  <a:cubicBezTo>
                    <a:pt x="458" y="8685"/>
                    <a:pt x="0" y="9241"/>
                    <a:pt x="0" y="9884"/>
                  </a:cubicBezTo>
                  <a:lnTo>
                    <a:pt x="0" y="11716"/>
                  </a:lnTo>
                  <a:cubicBezTo>
                    <a:pt x="0" y="12359"/>
                    <a:pt x="458" y="12919"/>
                    <a:pt x="1087" y="13044"/>
                  </a:cubicBezTo>
                  <a:lnTo>
                    <a:pt x="3151" y="13464"/>
                  </a:lnTo>
                  <a:cubicBezTo>
                    <a:pt x="3256" y="13760"/>
                    <a:pt x="3383" y="14045"/>
                    <a:pt x="3519" y="14329"/>
                  </a:cubicBezTo>
                  <a:lnTo>
                    <a:pt x="2346" y="16084"/>
                  </a:lnTo>
                  <a:cubicBezTo>
                    <a:pt x="1986" y="16619"/>
                    <a:pt x="2062" y="17334"/>
                    <a:pt x="2517" y="17789"/>
                  </a:cubicBezTo>
                  <a:lnTo>
                    <a:pt x="3810" y="19091"/>
                  </a:lnTo>
                  <a:cubicBezTo>
                    <a:pt x="4070" y="19351"/>
                    <a:pt x="4419" y="19485"/>
                    <a:pt x="4769" y="19485"/>
                  </a:cubicBezTo>
                  <a:cubicBezTo>
                    <a:pt x="5026" y="19485"/>
                    <a:pt x="5286" y="19414"/>
                    <a:pt x="5513" y="19262"/>
                  </a:cubicBezTo>
                  <a:lnTo>
                    <a:pt x="7268" y="18089"/>
                  </a:lnTo>
                  <a:cubicBezTo>
                    <a:pt x="7548" y="18227"/>
                    <a:pt x="7842" y="18346"/>
                    <a:pt x="8142" y="18448"/>
                  </a:cubicBezTo>
                  <a:lnTo>
                    <a:pt x="8561" y="20521"/>
                  </a:lnTo>
                  <a:cubicBezTo>
                    <a:pt x="8686" y="21154"/>
                    <a:pt x="9237" y="21600"/>
                    <a:pt x="9880" y="21600"/>
                  </a:cubicBezTo>
                  <a:lnTo>
                    <a:pt x="11712" y="21600"/>
                  </a:lnTo>
                  <a:cubicBezTo>
                    <a:pt x="12357" y="21600"/>
                    <a:pt x="12914" y="21151"/>
                    <a:pt x="13039" y="20521"/>
                  </a:cubicBezTo>
                  <a:lnTo>
                    <a:pt x="13458" y="18448"/>
                  </a:lnTo>
                  <a:cubicBezTo>
                    <a:pt x="13758" y="18346"/>
                    <a:pt x="14043" y="18227"/>
                    <a:pt x="14323" y="18089"/>
                  </a:cubicBezTo>
                  <a:lnTo>
                    <a:pt x="16078" y="19262"/>
                  </a:lnTo>
                  <a:cubicBezTo>
                    <a:pt x="16305" y="19414"/>
                    <a:pt x="16575" y="19485"/>
                    <a:pt x="16831" y="19485"/>
                  </a:cubicBezTo>
                  <a:cubicBezTo>
                    <a:pt x="17181" y="19485"/>
                    <a:pt x="17521" y="19351"/>
                    <a:pt x="17782" y="19091"/>
                  </a:cubicBezTo>
                  <a:lnTo>
                    <a:pt x="19083" y="17789"/>
                  </a:lnTo>
                  <a:cubicBezTo>
                    <a:pt x="19538" y="17334"/>
                    <a:pt x="19610" y="16619"/>
                    <a:pt x="19254" y="16084"/>
                  </a:cubicBezTo>
                  <a:lnTo>
                    <a:pt x="18081" y="14329"/>
                  </a:lnTo>
                  <a:cubicBezTo>
                    <a:pt x="18217" y="14045"/>
                    <a:pt x="18335" y="13755"/>
                    <a:pt x="18441" y="13455"/>
                  </a:cubicBezTo>
                  <a:lnTo>
                    <a:pt x="20513" y="13044"/>
                  </a:lnTo>
                  <a:cubicBezTo>
                    <a:pt x="21145" y="12919"/>
                    <a:pt x="21600" y="12359"/>
                    <a:pt x="21600" y="11716"/>
                  </a:cubicBezTo>
                  <a:lnTo>
                    <a:pt x="21600" y="9884"/>
                  </a:lnTo>
                  <a:cubicBezTo>
                    <a:pt x="21600" y="9241"/>
                    <a:pt x="21145" y="8685"/>
                    <a:pt x="20513" y="8556"/>
                  </a:cubicBezTo>
                  <a:lnTo>
                    <a:pt x="18441" y="8145"/>
                  </a:lnTo>
                  <a:cubicBezTo>
                    <a:pt x="18335" y="7845"/>
                    <a:pt x="18217" y="7560"/>
                    <a:pt x="18081" y="7280"/>
                  </a:cubicBezTo>
                  <a:lnTo>
                    <a:pt x="19254" y="5516"/>
                  </a:lnTo>
                  <a:cubicBezTo>
                    <a:pt x="19610" y="4982"/>
                    <a:pt x="19538" y="4266"/>
                    <a:pt x="19083" y="3811"/>
                  </a:cubicBezTo>
                  <a:lnTo>
                    <a:pt x="17782" y="2518"/>
                  </a:lnTo>
                  <a:cubicBezTo>
                    <a:pt x="17521" y="2255"/>
                    <a:pt x="17181" y="2124"/>
                    <a:pt x="16831" y="2124"/>
                  </a:cubicBezTo>
                  <a:cubicBezTo>
                    <a:pt x="16571" y="2124"/>
                    <a:pt x="16305" y="2195"/>
                    <a:pt x="16078" y="2347"/>
                  </a:cubicBezTo>
                  <a:lnTo>
                    <a:pt x="14323" y="3520"/>
                  </a:lnTo>
                  <a:cubicBezTo>
                    <a:pt x="14039" y="3382"/>
                    <a:pt x="13749" y="3258"/>
                    <a:pt x="13450" y="3152"/>
                  </a:cubicBezTo>
                  <a:lnTo>
                    <a:pt x="13039" y="1088"/>
                  </a:lnTo>
                  <a:cubicBezTo>
                    <a:pt x="12914" y="458"/>
                    <a:pt x="12354" y="0"/>
                    <a:pt x="11712" y="0"/>
                  </a:cubicBezTo>
                  <a:lnTo>
                    <a:pt x="9880" y="0"/>
                  </a:lnTo>
                  <a:close/>
                  <a:moveTo>
                    <a:pt x="9880" y="1353"/>
                  </a:moveTo>
                  <a:lnTo>
                    <a:pt x="11712" y="1353"/>
                  </a:lnTo>
                  <a:lnTo>
                    <a:pt x="12131" y="3426"/>
                  </a:lnTo>
                  <a:cubicBezTo>
                    <a:pt x="12224" y="3894"/>
                    <a:pt x="12562" y="4269"/>
                    <a:pt x="13013" y="4428"/>
                  </a:cubicBezTo>
                  <a:cubicBezTo>
                    <a:pt x="13263" y="4513"/>
                    <a:pt x="13498" y="4615"/>
                    <a:pt x="13732" y="4728"/>
                  </a:cubicBezTo>
                  <a:cubicBezTo>
                    <a:pt x="13920" y="4821"/>
                    <a:pt x="14119" y="4865"/>
                    <a:pt x="14323" y="4865"/>
                  </a:cubicBezTo>
                  <a:cubicBezTo>
                    <a:pt x="14583" y="4865"/>
                    <a:pt x="14841" y="4791"/>
                    <a:pt x="15068" y="4642"/>
                  </a:cubicBezTo>
                  <a:lnTo>
                    <a:pt x="16831" y="3469"/>
                  </a:lnTo>
                  <a:lnTo>
                    <a:pt x="18124" y="4770"/>
                  </a:lnTo>
                  <a:lnTo>
                    <a:pt x="16960" y="6526"/>
                  </a:lnTo>
                  <a:cubicBezTo>
                    <a:pt x="16693" y="6922"/>
                    <a:pt x="16659" y="7434"/>
                    <a:pt x="16866" y="7862"/>
                  </a:cubicBezTo>
                  <a:cubicBezTo>
                    <a:pt x="16978" y="8097"/>
                    <a:pt x="17080" y="8339"/>
                    <a:pt x="17165" y="8590"/>
                  </a:cubicBezTo>
                  <a:cubicBezTo>
                    <a:pt x="17324" y="9042"/>
                    <a:pt x="17707" y="9379"/>
                    <a:pt x="18176" y="9472"/>
                  </a:cubicBezTo>
                  <a:lnTo>
                    <a:pt x="20239" y="9884"/>
                  </a:lnTo>
                  <a:lnTo>
                    <a:pt x="20247" y="11716"/>
                  </a:lnTo>
                  <a:cubicBezTo>
                    <a:pt x="20247" y="11716"/>
                    <a:pt x="18176" y="12136"/>
                    <a:pt x="18176" y="12136"/>
                  </a:cubicBezTo>
                  <a:cubicBezTo>
                    <a:pt x="17707" y="12228"/>
                    <a:pt x="17320" y="12567"/>
                    <a:pt x="17165" y="13018"/>
                  </a:cubicBezTo>
                  <a:cubicBezTo>
                    <a:pt x="17076" y="13269"/>
                    <a:pt x="16982" y="13504"/>
                    <a:pt x="16866" y="13738"/>
                  </a:cubicBezTo>
                  <a:cubicBezTo>
                    <a:pt x="16655" y="14170"/>
                    <a:pt x="16693" y="14683"/>
                    <a:pt x="16960" y="15082"/>
                  </a:cubicBezTo>
                  <a:lnTo>
                    <a:pt x="18124" y="16838"/>
                  </a:lnTo>
                  <a:lnTo>
                    <a:pt x="16831" y="18131"/>
                  </a:lnTo>
                  <a:lnTo>
                    <a:pt x="15068" y="16967"/>
                  </a:lnTo>
                  <a:cubicBezTo>
                    <a:pt x="14844" y="16815"/>
                    <a:pt x="14583" y="16735"/>
                    <a:pt x="14323" y="16735"/>
                  </a:cubicBezTo>
                  <a:cubicBezTo>
                    <a:pt x="14122" y="16735"/>
                    <a:pt x="13920" y="16784"/>
                    <a:pt x="13732" y="16872"/>
                  </a:cubicBezTo>
                  <a:cubicBezTo>
                    <a:pt x="13498" y="16985"/>
                    <a:pt x="13263" y="17084"/>
                    <a:pt x="13013" y="17172"/>
                  </a:cubicBezTo>
                  <a:cubicBezTo>
                    <a:pt x="12562" y="17327"/>
                    <a:pt x="12227" y="17715"/>
                    <a:pt x="12131" y="18183"/>
                  </a:cubicBezTo>
                  <a:lnTo>
                    <a:pt x="11712" y="20255"/>
                  </a:lnTo>
                  <a:lnTo>
                    <a:pt x="9880" y="20255"/>
                  </a:lnTo>
                  <a:lnTo>
                    <a:pt x="9469" y="18183"/>
                  </a:lnTo>
                  <a:cubicBezTo>
                    <a:pt x="9372" y="17715"/>
                    <a:pt x="9038" y="17327"/>
                    <a:pt x="8587" y="17172"/>
                  </a:cubicBezTo>
                  <a:cubicBezTo>
                    <a:pt x="8336" y="17084"/>
                    <a:pt x="8094" y="16988"/>
                    <a:pt x="7859" y="16872"/>
                  </a:cubicBezTo>
                  <a:cubicBezTo>
                    <a:pt x="7672" y="16784"/>
                    <a:pt x="7469" y="16735"/>
                    <a:pt x="7268" y="16735"/>
                  </a:cubicBezTo>
                  <a:cubicBezTo>
                    <a:pt x="7005" y="16735"/>
                    <a:pt x="6748" y="16815"/>
                    <a:pt x="6524" y="16967"/>
                  </a:cubicBezTo>
                  <a:lnTo>
                    <a:pt x="4769" y="18131"/>
                  </a:lnTo>
                  <a:lnTo>
                    <a:pt x="3467" y="16838"/>
                  </a:lnTo>
                  <a:lnTo>
                    <a:pt x="4640" y="15082"/>
                  </a:lnTo>
                  <a:cubicBezTo>
                    <a:pt x="4903" y="14683"/>
                    <a:pt x="4942" y="14170"/>
                    <a:pt x="4734" y="13738"/>
                  </a:cubicBezTo>
                  <a:cubicBezTo>
                    <a:pt x="4620" y="13504"/>
                    <a:pt x="4515" y="13269"/>
                    <a:pt x="4426" y="13018"/>
                  </a:cubicBezTo>
                  <a:cubicBezTo>
                    <a:pt x="4271" y="12567"/>
                    <a:pt x="3892" y="12231"/>
                    <a:pt x="3424" y="12136"/>
                  </a:cubicBezTo>
                  <a:lnTo>
                    <a:pt x="1353" y="11716"/>
                  </a:lnTo>
                  <a:lnTo>
                    <a:pt x="1353" y="9884"/>
                  </a:lnTo>
                  <a:lnTo>
                    <a:pt x="3424" y="9472"/>
                  </a:lnTo>
                  <a:cubicBezTo>
                    <a:pt x="3892" y="9377"/>
                    <a:pt x="4268" y="9042"/>
                    <a:pt x="4426" y="8590"/>
                  </a:cubicBezTo>
                  <a:cubicBezTo>
                    <a:pt x="4513" y="8343"/>
                    <a:pt x="4615" y="8097"/>
                    <a:pt x="4726" y="7862"/>
                  </a:cubicBezTo>
                  <a:cubicBezTo>
                    <a:pt x="4937" y="7434"/>
                    <a:pt x="4903" y="6922"/>
                    <a:pt x="4640" y="6526"/>
                  </a:cubicBezTo>
                  <a:lnTo>
                    <a:pt x="3467" y="4770"/>
                  </a:lnTo>
                  <a:lnTo>
                    <a:pt x="4769" y="3469"/>
                  </a:lnTo>
                  <a:lnTo>
                    <a:pt x="6524" y="4642"/>
                  </a:lnTo>
                  <a:cubicBezTo>
                    <a:pt x="6748" y="4791"/>
                    <a:pt x="7005" y="4865"/>
                    <a:pt x="7268" y="4865"/>
                  </a:cubicBezTo>
                  <a:cubicBezTo>
                    <a:pt x="7469" y="4865"/>
                    <a:pt x="7676" y="4827"/>
                    <a:pt x="7859" y="4736"/>
                  </a:cubicBezTo>
                  <a:cubicBezTo>
                    <a:pt x="8094" y="4621"/>
                    <a:pt x="8336" y="4513"/>
                    <a:pt x="8587" y="4428"/>
                  </a:cubicBezTo>
                  <a:cubicBezTo>
                    <a:pt x="9039" y="4269"/>
                    <a:pt x="9368" y="3894"/>
                    <a:pt x="9460" y="3426"/>
                  </a:cubicBezTo>
                  <a:lnTo>
                    <a:pt x="9880" y="1353"/>
                  </a:lnTo>
                  <a:close/>
                  <a:moveTo>
                    <a:pt x="10753" y="6030"/>
                  </a:moveTo>
                  <a:cubicBezTo>
                    <a:pt x="8143" y="6030"/>
                    <a:pt x="6027" y="8146"/>
                    <a:pt x="6027" y="10757"/>
                  </a:cubicBezTo>
                  <a:cubicBezTo>
                    <a:pt x="6027" y="13364"/>
                    <a:pt x="8143" y="15476"/>
                    <a:pt x="10753" y="15476"/>
                  </a:cubicBezTo>
                  <a:cubicBezTo>
                    <a:pt x="13359" y="15476"/>
                    <a:pt x="15479" y="13364"/>
                    <a:pt x="15479" y="10757"/>
                  </a:cubicBezTo>
                  <a:cubicBezTo>
                    <a:pt x="15479" y="8146"/>
                    <a:pt x="13359" y="6030"/>
                    <a:pt x="10753" y="6030"/>
                  </a:cubicBezTo>
                  <a:close/>
                  <a:moveTo>
                    <a:pt x="10753" y="6620"/>
                  </a:moveTo>
                  <a:cubicBezTo>
                    <a:pt x="13033" y="6620"/>
                    <a:pt x="14888" y="8473"/>
                    <a:pt x="14888" y="10757"/>
                  </a:cubicBezTo>
                  <a:cubicBezTo>
                    <a:pt x="14888" y="13038"/>
                    <a:pt x="13033" y="14894"/>
                    <a:pt x="10753" y="14894"/>
                  </a:cubicBezTo>
                  <a:cubicBezTo>
                    <a:pt x="8470" y="14894"/>
                    <a:pt x="6618" y="13038"/>
                    <a:pt x="6618" y="10757"/>
                  </a:cubicBezTo>
                  <a:cubicBezTo>
                    <a:pt x="6618" y="8473"/>
                    <a:pt x="8470" y="6620"/>
                    <a:pt x="10753" y="6620"/>
                  </a:cubicBezTo>
                  <a:close/>
                  <a:moveTo>
                    <a:pt x="10642" y="7948"/>
                  </a:moveTo>
                  <a:cubicBezTo>
                    <a:pt x="9149" y="7948"/>
                    <a:pt x="7945" y="9161"/>
                    <a:pt x="7945" y="10654"/>
                  </a:cubicBezTo>
                  <a:cubicBezTo>
                    <a:pt x="7945" y="12144"/>
                    <a:pt x="9149" y="13352"/>
                    <a:pt x="10642" y="13352"/>
                  </a:cubicBezTo>
                  <a:cubicBezTo>
                    <a:pt x="12131" y="13352"/>
                    <a:pt x="13338" y="12144"/>
                    <a:pt x="13338" y="10654"/>
                  </a:cubicBezTo>
                  <a:cubicBezTo>
                    <a:pt x="13338" y="9161"/>
                    <a:pt x="12131" y="7948"/>
                    <a:pt x="10642" y="7948"/>
                  </a:cubicBezTo>
                  <a:close/>
                  <a:moveTo>
                    <a:pt x="10642" y="8625"/>
                  </a:moveTo>
                  <a:cubicBezTo>
                    <a:pt x="11759" y="8625"/>
                    <a:pt x="12671" y="9537"/>
                    <a:pt x="12671" y="10654"/>
                  </a:cubicBezTo>
                  <a:cubicBezTo>
                    <a:pt x="12671" y="11772"/>
                    <a:pt x="11759" y="12676"/>
                    <a:pt x="10642" y="12676"/>
                  </a:cubicBezTo>
                  <a:cubicBezTo>
                    <a:pt x="9525" y="12676"/>
                    <a:pt x="8613" y="11772"/>
                    <a:pt x="8613" y="10654"/>
                  </a:cubicBezTo>
                  <a:cubicBezTo>
                    <a:pt x="8613" y="9537"/>
                    <a:pt x="9525" y="8625"/>
                    <a:pt x="10642" y="862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12225" y="2176575"/>
            <a:ext cx="2892380" cy="1511974"/>
            <a:chOff x="2020454" y="3964151"/>
            <a:chExt cx="5783422" cy="3023248"/>
          </a:xfrm>
        </p:grpSpPr>
        <p:sp>
          <p:nvSpPr>
            <p:cNvPr id="76" name="Shape 2686"/>
            <p:cNvSpPr/>
            <p:nvPr/>
          </p:nvSpPr>
          <p:spPr>
            <a:xfrm>
              <a:off x="2020454" y="3964151"/>
              <a:ext cx="5783422" cy="302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034" y="0"/>
                  </a:lnTo>
                  <a:lnTo>
                    <a:pt x="21600" y="10818"/>
                  </a:lnTo>
                  <a:lnTo>
                    <a:pt x="17033" y="21600"/>
                  </a:lnTo>
                  <a:lnTo>
                    <a:pt x="30" y="21600"/>
                  </a:lnTo>
                  <a:lnTo>
                    <a:pt x="4651" y="10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2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Shape 2690"/>
            <p:cNvSpPr/>
            <p:nvPr/>
          </p:nvSpPr>
          <p:spPr>
            <a:xfrm>
              <a:off x="3466819" y="5629092"/>
              <a:ext cx="2940308" cy="615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添加文本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Shape 2691"/>
            <p:cNvSpPr/>
            <p:nvPr/>
          </p:nvSpPr>
          <p:spPr>
            <a:xfrm>
              <a:off x="4607710" y="4728925"/>
              <a:ext cx="701109" cy="8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extrusionOk="0">
                  <a:moveTo>
                    <a:pt x="10796" y="0"/>
                  </a:moveTo>
                  <a:cubicBezTo>
                    <a:pt x="10151" y="0"/>
                    <a:pt x="9632" y="432"/>
                    <a:pt x="9632" y="968"/>
                  </a:cubicBezTo>
                  <a:lnTo>
                    <a:pt x="9632" y="1156"/>
                  </a:lnTo>
                  <a:lnTo>
                    <a:pt x="0" y="1156"/>
                  </a:lnTo>
                  <a:lnTo>
                    <a:pt x="0" y="3496"/>
                  </a:lnTo>
                  <a:lnTo>
                    <a:pt x="1650" y="3496"/>
                  </a:lnTo>
                  <a:lnTo>
                    <a:pt x="1650" y="13607"/>
                  </a:lnTo>
                  <a:lnTo>
                    <a:pt x="0" y="13607"/>
                  </a:lnTo>
                  <a:lnTo>
                    <a:pt x="0" y="15946"/>
                  </a:lnTo>
                  <a:lnTo>
                    <a:pt x="8752" y="15946"/>
                  </a:lnTo>
                  <a:lnTo>
                    <a:pt x="2806" y="20194"/>
                  </a:lnTo>
                  <a:cubicBezTo>
                    <a:pt x="2428" y="20465"/>
                    <a:pt x="2380" y="20938"/>
                    <a:pt x="2705" y="21253"/>
                  </a:cubicBezTo>
                  <a:cubicBezTo>
                    <a:pt x="3031" y="21568"/>
                    <a:pt x="3599" y="21600"/>
                    <a:pt x="3978" y="21329"/>
                  </a:cubicBezTo>
                  <a:lnTo>
                    <a:pt x="10796" y="16462"/>
                  </a:lnTo>
                  <a:lnTo>
                    <a:pt x="17622" y="21329"/>
                  </a:lnTo>
                  <a:cubicBezTo>
                    <a:pt x="17793" y="21451"/>
                    <a:pt x="18000" y="21510"/>
                    <a:pt x="18208" y="21510"/>
                  </a:cubicBezTo>
                  <a:cubicBezTo>
                    <a:pt x="18463" y="21510"/>
                    <a:pt x="18715" y="21426"/>
                    <a:pt x="18895" y="21253"/>
                  </a:cubicBezTo>
                  <a:cubicBezTo>
                    <a:pt x="19219" y="20937"/>
                    <a:pt x="19173" y="20465"/>
                    <a:pt x="18794" y="20194"/>
                  </a:cubicBezTo>
                  <a:lnTo>
                    <a:pt x="12848" y="15946"/>
                  </a:lnTo>
                  <a:lnTo>
                    <a:pt x="21600" y="15946"/>
                  </a:lnTo>
                  <a:lnTo>
                    <a:pt x="21600" y="13607"/>
                  </a:lnTo>
                  <a:lnTo>
                    <a:pt x="19950" y="13607"/>
                  </a:lnTo>
                  <a:lnTo>
                    <a:pt x="19950" y="3496"/>
                  </a:lnTo>
                  <a:cubicBezTo>
                    <a:pt x="19950" y="3496"/>
                    <a:pt x="21600" y="3496"/>
                    <a:pt x="21600" y="3496"/>
                  </a:cubicBezTo>
                  <a:lnTo>
                    <a:pt x="21600" y="1156"/>
                  </a:lnTo>
                  <a:lnTo>
                    <a:pt x="11968" y="1156"/>
                  </a:lnTo>
                  <a:lnTo>
                    <a:pt x="11968" y="968"/>
                  </a:lnTo>
                  <a:cubicBezTo>
                    <a:pt x="11968" y="432"/>
                    <a:pt x="11442" y="0"/>
                    <a:pt x="10796" y="0"/>
                  </a:cubicBezTo>
                  <a:close/>
                  <a:moveTo>
                    <a:pt x="3459" y="3496"/>
                  </a:moveTo>
                  <a:lnTo>
                    <a:pt x="18141" y="3496"/>
                  </a:lnTo>
                  <a:cubicBezTo>
                    <a:pt x="18141" y="3496"/>
                    <a:pt x="18141" y="13607"/>
                    <a:pt x="18141" y="13607"/>
                  </a:cubicBezTo>
                  <a:lnTo>
                    <a:pt x="3459" y="13607"/>
                  </a:lnTo>
                  <a:lnTo>
                    <a:pt x="3459" y="3496"/>
                  </a:lnTo>
                  <a:close/>
                  <a:moveTo>
                    <a:pt x="5092" y="4679"/>
                  </a:moveTo>
                  <a:cubicBezTo>
                    <a:pt x="5092" y="4679"/>
                    <a:pt x="5092" y="11782"/>
                    <a:pt x="5092" y="11782"/>
                  </a:cubicBezTo>
                  <a:lnTo>
                    <a:pt x="10243" y="11782"/>
                  </a:lnTo>
                  <a:lnTo>
                    <a:pt x="10243" y="4679"/>
                  </a:lnTo>
                  <a:lnTo>
                    <a:pt x="5092" y="4679"/>
                  </a:lnTo>
                  <a:close/>
                  <a:moveTo>
                    <a:pt x="12597" y="4902"/>
                  </a:moveTo>
                  <a:cubicBezTo>
                    <a:pt x="12597" y="4902"/>
                    <a:pt x="12597" y="5905"/>
                    <a:pt x="12597" y="5905"/>
                  </a:cubicBezTo>
                  <a:lnTo>
                    <a:pt x="17119" y="5905"/>
                  </a:lnTo>
                  <a:lnTo>
                    <a:pt x="17119" y="4902"/>
                  </a:lnTo>
                  <a:lnTo>
                    <a:pt x="12597" y="4902"/>
                  </a:lnTo>
                  <a:close/>
                  <a:moveTo>
                    <a:pt x="12597" y="7799"/>
                  </a:moveTo>
                  <a:cubicBezTo>
                    <a:pt x="12597" y="7799"/>
                    <a:pt x="12597" y="8802"/>
                    <a:pt x="12597" y="8802"/>
                  </a:cubicBezTo>
                  <a:lnTo>
                    <a:pt x="17119" y="8802"/>
                  </a:lnTo>
                  <a:lnTo>
                    <a:pt x="17119" y="7799"/>
                  </a:lnTo>
                  <a:lnTo>
                    <a:pt x="12597" y="7799"/>
                  </a:lnTo>
                  <a:close/>
                  <a:moveTo>
                    <a:pt x="12597" y="10919"/>
                  </a:moveTo>
                  <a:cubicBezTo>
                    <a:pt x="12597" y="10919"/>
                    <a:pt x="12597" y="11922"/>
                    <a:pt x="12597" y="11922"/>
                  </a:cubicBezTo>
                  <a:lnTo>
                    <a:pt x="17119" y="11922"/>
                  </a:lnTo>
                  <a:lnTo>
                    <a:pt x="17119" y="10919"/>
                  </a:lnTo>
                  <a:lnTo>
                    <a:pt x="12597" y="1091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293746" y="2176575"/>
            <a:ext cx="2892380" cy="1511974"/>
            <a:chOff x="16580124" y="3964151"/>
            <a:chExt cx="5783422" cy="3023248"/>
          </a:xfrm>
          <a:solidFill>
            <a:srgbClr val="0070C0"/>
          </a:solidFill>
        </p:grpSpPr>
        <p:sp>
          <p:nvSpPr>
            <p:cNvPr id="80" name="Shape 2683"/>
            <p:cNvSpPr/>
            <p:nvPr/>
          </p:nvSpPr>
          <p:spPr>
            <a:xfrm>
              <a:off x="16580124" y="3964151"/>
              <a:ext cx="5783422" cy="302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034" y="0"/>
                  </a:lnTo>
                  <a:lnTo>
                    <a:pt x="21600" y="10818"/>
                  </a:lnTo>
                  <a:lnTo>
                    <a:pt x="17033" y="21600"/>
                  </a:lnTo>
                  <a:lnTo>
                    <a:pt x="30" y="21600"/>
                  </a:lnTo>
                  <a:lnTo>
                    <a:pt x="4651" y="10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2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Shape 2693"/>
            <p:cNvSpPr/>
            <p:nvPr/>
          </p:nvSpPr>
          <p:spPr>
            <a:xfrm>
              <a:off x="18002589" y="5629092"/>
              <a:ext cx="2940308" cy="615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4000" b="1">
                  <a:solidFill>
                    <a:srgbClr val="FFFFFF"/>
                  </a:solidFill>
                  <a:latin typeface="BebasNeueBold"/>
                  <a:ea typeface="BebasNeueBold"/>
                  <a:cs typeface="BebasNeueBold"/>
                  <a:sym typeface="BebasNeueBold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82" name="Shape 2694"/>
            <p:cNvSpPr/>
            <p:nvPr/>
          </p:nvSpPr>
          <p:spPr>
            <a:xfrm>
              <a:off x="19049694" y="4663847"/>
              <a:ext cx="842228" cy="96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08" extrusionOk="0">
                  <a:moveTo>
                    <a:pt x="14892" y="0"/>
                  </a:moveTo>
                  <a:cubicBezTo>
                    <a:pt x="14333" y="0"/>
                    <a:pt x="14029" y="490"/>
                    <a:pt x="13861" y="938"/>
                  </a:cubicBezTo>
                  <a:cubicBezTo>
                    <a:pt x="12569" y="5520"/>
                    <a:pt x="6726" y="6989"/>
                    <a:pt x="6631" y="7016"/>
                  </a:cubicBezTo>
                  <a:cubicBezTo>
                    <a:pt x="6101" y="7171"/>
                    <a:pt x="5879" y="7464"/>
                    <a:pt x="5791" y="7679"/>
                  </a:cubicBezTo>
                  <a:cubicBezTo>
                    <a:pt x="5630" y="8044"/>
                    <a:pt x="5757" y="8373"/>
                    <a:pt x="5831" y="8517"/>
                  </a:cubicBezTo>
                  <a:lnTo>
                    <a:pt x="7629" y="13224"/>
                  </a:lnTo>
                  <a:cubicBezTo>
                    <a:pt x="7812" y="13719"/>
                    <a:pt x="8272" y="14015"/>
                    <a:pt x="8851" y="14015"/>
                  </a:cubicBezTo>
                  <a:cubicBezTo>
                    <a:pt x="9087" y="14015"/>
                    <a:pt x="9269" y="13964"/>
                    <a:pt x="9320" y="13951"/>
                  </a:cubicBezTo>
                  <a:cubicBezTo>
                    <a:pt x="10795" y="13508"/>
                    <a:pt x="12231" y="13277"/>
                    <a:pt x="13603" y="13277"/>
                  </a:cubicBezTo>
                  <a:cubicBezTo>
                    <a:pt x="17264" y="13277"/>
                    <a:pt x="19285" y="14893"/>
                    <a:pt x="19306" y="14906"/>
                  </a:cubicBezTo>
                  <a:lnTo>
                    <a:pt x="19399" y="14971"/>
                  </a:lnTo>
                  <a:cubicBezTo>
                    <a:pt x="19553" y="15062"/>
                    <a:pt x="19871" y="15211"/>
                    <a:pt x="20178" y="15211"/>
                  </a:cubicBezTo>
                  <a:cubicBezTo>
                    <a:pt x="20450" y="15211"/>
                    <a:pt x="20685" y="15107"/>
                    <a:pt x="20826" y="14918"/>
                  </a:cubicBezTo>
                  <a:cubicBezTo>
                    <a:pt x="21075" y="14586"/>
                    <a:pt x="20904" y="14206"/>
                    <a:pt x="20859" y="14115"/>
                  </a:cubicBezTo>
                  <a:lnTo>
                    <a:pt x="19062" y="9402"/>
                  </a:lnTo>
                  <a:cubicBezTo>
                    <a:pt x="19620" y="8719"/>
                    <a:pt x="19773" y="7835"/>
                    <a:pt x="19465" y="7028"/>
                  </a:cubicBezTo>
                  <a:cubicBezTo>
                    <a:pt x="19156" y="6220"/>
                    <a:pt x="18430" y="5605"/>
                    <a:pt x="17522" y="5352"/>
                  </a:cubicBezTo>
                  <a:lnTo>
                    <a:pt x="15718" y="633"/>
                  </a:lnTo>
                  <a:cubicBezTo>
                    <a:pt x="15512" y="87"/>
                    <a:pt x="15110" y="0"/>
                    <a:pt x="14892" y="0"/>
                  </a:cubicBezTo>
                  <a:close/>
                  <a:moveTo>
                    <a:pt x="14865" y="2022"/>
                  </a:moveTo>
                  <a:lnTo>
                    <a:pt x="16517" y="6360"/>
                  </a:lnTo>
                  <a:lnTo>
                    <a:pt x="17581" y="9144"/>
                  </a:lnTo>
                  <a:lnTo>
                    <a:pt x="19207" y="13429"/>
                  </a:lnTo>
                  <a:cubicBezTo>
                    <a:pt x="18150" y="12863"/>
                    <a:pt x="16258" y="12110"/>
                    <a:pt x="13603" y="12110"/>
                  </a:cubicBezTo>
                  <a:cubicBezTo>
                    <a:pt x="12091" y="12110"/>
                    <a:pt x="10508" y="12360"/>
                    <a:pt x="8871" y="12854"/>
                  </a:cubicBezTo>
                  <a:lnTo>
                    <a:pt x="7067" y="8118"/>
                  </a:lnTo>
                  <a:cubicBezTo>
                    <a:pt x="7690" y="7961"/>
                    <a:pt x="13089" y="6455"/>
                    <a:pt x="14865" y="2022"/>
                  </a:cubicBezTo>
                  <a:close/>
                  <a:moveTo>
                    <a:pt x="14713" y="4695"/>
                  </a:moveTo>
                  <a:cubicBezTo>
                    <a:pt x="14436" y="4662"/>
                    <a:pt x="14167" y="4835"/>
                    <a:pt x="14132" y="5088"/>
                  </a:cubicBezTo>
                  <a:cubicBezTo>
                    <a:pt x="13866" y="6938"/>
                    <a:pt x="10777" y="7714"/>
                    <a:pt x="10748" y="7720"/>
                  </a:cubicBezTo>
                  <a:cubicBezTo>
                    <a:pt x="10469" y="7792"/>
                    <a:pt x="10311" y="8044"/>
                    <a:pt x="10384" y="8282"/>
                  </a:cubicBezTo>
                  <a:cubicBezTo>
                    <a:pt x="10451" y="8491"/>
                    <a:pt x="10654" y="8622"/>
                    <a:pt x="10880" y="8622"/>
                  </a:cubicBezTo>
                  <a:cubicBezTo>
                    <a:pt x="10923" y="8622"/>
                    <a:pt x="10974" y="8617"/>
                    <a:pt x="11019" y="8611"/>
                  </a:cubicBezTo>
                  <a:cubicBezTo>
                    <a:pt x="11173" y="8572"/>
                    <a:pt x="14817" y="7666"/>
                    <a:pt x="15162" y="5205"/>
                  </a:cubicBezTo>
                  <a:cubicBezTo>
                    <a:pt x="15198" y="4952"/>
                    <a:pt x="15000" y="4727"/>
                    <a:pt x="14713" y="4695"/>
                  </a:cubicBezTo>
                  <a:close/>
                  <a:moveTo>
                    <a:pt x="4509" y="8646"/>
                  </a:moveTo>
                  <a:cubicBezTo>
                    <a:pt x="4382" y="8616"/>
                    <a:pt x="4226" y="8619"/>
                    <a:pt x="4020" y="8681"/>
                  </a:cubicBezTo>
                  <a:lnTo>
                    <a:pt x="1463" y="9449"/>
                  </a:lnTo>
                  <a:cubicBezTo>
                    <a:pt x="1463" y="9449"/>
                    <a:pt x="-525" y="10133"/>
                    <a:pt x="134" y="11864"/>
                  </a:cubicBezTo>
                  <a:lnTo>
                    <a:pt x="1046" y="14238"/>
                  </a:lnTo>
                  <a:cubicBezTo>
                    <a:pt x="1046" y="14238"/>
                    <a:pt x="1768" y="16248"/>
                    <a:pt x="3749" y="15656"/>
                  </a:cubicBezTo>
                  <a:cubicBezTo>
                    <a:pt x="3749" y="15656"/>
                    <a:pt x="4521" y="15459"/>
                    <a:pt x="4873" y="16565"/>
                  </a:cubicBezTo>
                  <a:lnTo>
                    <a:pt x="6512" y="20873"/>
                  </a:lnTo>
                  <a:cubicBezTo>
                    <a:pt x="6512" y="20873"/>
                    <a:pt x="6653" y="21600"/>
                    <a:pt x="7430" y="21360"/>
                  </a:cubicBezTo>
                  <a:cubicBezTo>
                    <a:pt x="7430" y="21360"/>
                    <a:pt x="9827" y="20999"/>
                    <a:pt x="7913" y="19267"/>
                  </a:cubicBezTo>
                  <a:cubicBezTo>
                    <a:pt x="8470" y="18233"/>
                    <a:pt x="6842" y="17527"/>
                    <a:pt x="6842" y="16102"/>
                  </a:cubicBezTo>
                  <a:cubicBezTo>
                    <a:pt x="6842" y="16102"/>
                    <a:pt x="7196" y="15098"/>
                    <a:pt x="7021" y="14636"/>
                  </a:cubicBezTo>
                  <a:lnTo>
                    <a:pt x="4965" y="9127"/>
                  </a:lnTo>
                  <a:cubicBezTo>
                    <a:pt x="4965" y="9127"/>
                    <a:pt x="4891" y="8735"/>
                    <a:pt x="4509" y="864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866573" y="2176575"/>
            <a:ext cx="2892380" cy="1511974"/>
            <a:chOff x="11726901" y="3964151"/>
            <a:chExt cx="5783421" cy="3023248"/>
          </a:xfrm>
        </p:grpSpPr>
        <p:sp>
          <p:nvSpPr>
            <p:cNvPr id="84" name="Shape 2684"/>
            <p:cNvSpPr/>
            <p:nvPr/>
          </p:nvSpPr>
          <p:spPr>
            <a:xfrm>
              <a:off x="11726901" y="3964151"/>
              <a:ext cx="5783421" cy="302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034" y="0"/>
                  </a:lnTo>
                  <a:lnTo>
                    <a:pt x="21600" y="10818"/>
                  </a:lnTo>
                  <a:lnTo>
                    <a:pt x="17033" y="21600"/>
                  </a:lnTo>
                  <a:lnTo>
                    <a:pt x="30" y="21600"/>
                  </a:lnTo>
                  <a:lnTo>
                    <a:pt x="4651" y="10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2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Shape 2696"/>
            <p:cNvSpPr/>
            <p:nvPr/>
          </p:nvSpPr>
          <p:spPr>
            <a:xfrm>
              <a:off x="13182730" y="5629092"/>
              <a:ext cx="2940309" cy="615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86" name="Shape 2697"/>
            <p:cNvSpPr/>
            <p:nvPr/>
          </p:nvSpPr>
          <p:spPr>
            <a:xfrm>
              <a:off x="14352885" y="4719304"/>
              <a:ext cx="670883" cy="76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0667" y="0"/>
                  </a:moveTo>
                  <a:lnTo>
                    <a:pt x="5023" y="4954"/>
                  </a:lnTo>
                  <a:cubicBezTo>
                    <a:pt x="4554" y="5364"/>
                    <a:pt x="4554" y="6030"/>
                    <a:pt x="5023" y="6441"/>
                  </a:cubicBezTo>
                  <a:cubicBezTo>
                    <a:pt x="5252" y="6637"/>
                    <a:pt x="5561" y="6737"/>
                    <a:pt x="5871" y="6737"/>
                  </a:cubicBezTo>
                  <a:cubicBezTo>
                    <a:pt x="6182" y="6737"/>
                    <a:pt x="6491" y="6637"/>
                    <a:pt x="6719" y="6441"/>
                  </a:cubicBezTo>
                  <a:lnTo>
                    <a:pt x="9463" y="4028"/>
                  </a:lnTo>
                  <a:lnTo>
                    <a:pt x="9463" y="11044"/>
                  </a:lnTo>
                  <a:cubicBezTo>
                    <a:pt x="9463" y="11625"/>
                    <a:pt x="10005" y="12099"/>
                    <a:pt x="10667" y="12099"/>
                  </a:cubicBezTo>
                  <a:cubicBezTo>
                    <a:pt x="11329" y="12099"/>
                    <a:pt x="11870" y="11625"/>
                    <a:pt x="11870" y="11044"/>
                  </a:cubicBezTo>
                  <a:lnTo>
                    <a:pt x="11870" y="4028"/>
                  </a:lnTo>
                  <a:lnTo>
                    <a:pt x="14623" y="6441"/>
                  </a:lnTo>
                  <a:cubicBezTo>
                    <a:pt x="14846" y="6637"/>
                    <a:pt x="15160" y="6737"/>
                    <a:pt x="15471" y="6737"/>
                  </a:cubicBezTo>
                  <a:cubicBezTo>
                    <a:pt x="15782" y="6737"/>
                    <a:pt x="16091" y="6637"/>
                    <a:pt x="16319" y="6441"/>
                  </a:cubicBezTo>
                  <a:cubicBezTo>
                    <a:pt x="16788" y="6030"/>
                    <a:pt x="16788" y="5364"/>
                    <a:pt x="16319" y="4954"/>
                  </a:cubicBezTo>
                  <a:lnTo>
                    <a:pt x="10667" y="0"/>
                  </a:lnTo>
                  <a:close/>
                  <a:moveTo>
                    <a:pt x="3601" y="7927"/>
                  </a:moveTo>
                  <a:cubicBezTo>
                    <a:pt x="3085" y="7927"/>
                    <a:pt x="2626" y="8215"/>
                    <a:pt x="2462" y="8646"/>
                  </a:cubicBezTo>
                  <a:lnTo>
                    <a:pt x="64" y="14959"/>
                  </a:lnTo>
                  <a:cubicBezTo>
                    <a:pt x="17" y="15067"/>
                    <a:pt x="18" y="15183"/>
                    <a:pt x="18" y="15295"/>
                  </a:cubicBezTo>
                  <a:cubicBezTo>
                    <a:pt x="1" y="15295"/>
                    <a:pt x="0" y="20553"/>
                    <a:pt x="0" y="20553"/>
                  </a:cubicBezTo>
                  <a:cubicBezTo>
                    <a:pt x="0" y="21134"/>
                    <a:pt x="541" y="21600"/>
                    <a:pt x="1203" y="21600"/>
                  </a:cubicBezTo>
                  <a:lnTo>
                    <a:pt x="20403" y="21600"/>
                  </a:lnTo>
                  <a:cubicBezTo>
                    <a:pt x="21066" y="21600"/>
                    <a:pt x="21598" y="21134"/>
                    <a:pt x="21598" y="20553"/>
                  </a:cubicBezTo>
                  <a:cubicBezTo>
                    <a:pt x="21598" y="20553"/>
                    <a:pt x="21600" y="15295"/>
                    <a:pt x="21589" y="15295"/>
                  </a:cubicBezTo>
                  <a:cubicBezTo>
                    <a:pt x="21589" y="15183"/>
                    <a:pt x="21584" y="15067"/>
                    <a:pt x="21543" y="14959"/>
                  </a:cubicBezTo>
                  <a:lnTo>
                    <a:pt x="19136" y="8646"/>
                  </a:lnTo>
                  <a:cubicBezTo>
                    <a:pt x="18972" y="8215"/>
                    <a:pt x="18512" y="7927"/>
                    <a:pt x="17997" y="7927"/>
                  </a:cubicBezTo>
                  <a:lnTo>
                    <a:pt x="13201" y="7927"/>
                  </a:lnTo>
                  <a:lnTo>
                    <a:pt x="13201" y="10037"/>
                  </a:lnTo>
                  <a:lnTo>
                    <a:pt x="17130" y="10037"/>
                  </a:lnTo>
                  <a:lnTo>
                    <a:pt x="19136" y="15295"/>
                  </a:lnTo>
                  <a:lnTo>
                    <a:pt x="2471" y="15295"/>
                  </a:lnTo>
                  <a:lnTo>
                    <a:pt x="4467" y="10037"/>
                  </a:lnTo>
                  <a:lnTo>
                    <a:pt x="8406" y="10037"/>
                  </a:lnTo>
                  <a:lnTo>
                    <a:pt x="8406" y="7927"/>
                  </a:lnTo>
                  <a:lnTo>
                    <a:pt x="3601" y="792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7" name="Group 2701"/>
          <p:cNvGrpSpPr/>
          <p:nvPr/>
        </p:nvGrpSpPr>
        <p:grpSpPr>
          <a:xfrm>
            <a:off x="4721323" y="3480576"/>
            <a:ext cx="383485" cy="383485"/>
            <a:chOff x="0" y="0"/>
            <a:chExt cx="766790" cy="766790"/>
          </a:xfrm>
        </p:grpSpPr>
        <p:sp>
          <p:nvSpPr>
            <p:cNvPr id="88" name="Shape 2699"/>
            <p:cNvSpPr/>
            <p:nvPr/>
          </p:nvSpPr>
          <p:spPr>
            <a:xfrm>
              <a:off x="0" y="0"/>
              <a:ext cx="766791" cy="76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0" cap="flat">
              <a:solidFill>
                <a:srgbClr val="005C2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Shape 2700"/>
            <p:cNvSpPr/>
            <p:nvPr/>
          </p:nvSpPr>
          <p:spPr>
            <a:xfrm>
              <a:off x="72582" y="146650"/>
              <a:ext cx="621627" cy="450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20000"/>
                </a:lnSpc>
                <a:defRPr sz="2500"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90" name="Group 2704"/>
          <p:cNvGrpSpPr/>
          <p:nvPr/>
        </p:nvGrpSpPr>
        <p:grpSpPr>
          <a:xfrm>
            <a:off x="2289729" y="3480576"/>
            <a:ext cx="383485" cy="383485"/>
            <a:chOff x="0" y="0"/>
            <a:chExt cx="766790" cy="766790"/>
          </a:xfrm>
        </p:grpSpPr>
        <p:sp>
          <p:nvSpPr>
            <p:cNvPr id="91" name="Shape 2702"/>
            <p:cNvSpPr/>
            <p:nvPr/>
          </p:nvSpPr>
          <p:spPr>
            <a:xfrm>
              <a:off x="0" y="0"/>
              <a:ext cx="766791" cy="76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0" cap="flat">
              <a:solidFill>
                <a:srgbClr val="005C2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Shape 2703"/>
            <p:cNvSpPr/>
            <p:nvPr/>
          </p:nvSpPr>
          <p:spPr>
            <a:xfrm>
              <a:off x="72582" y="146650"/>
              <a:ext cx="621627" cy="4226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20000"/>
                </a:lnSpc>
                <a:defRPr sz="2500"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3" name="Group 2707"/>
          <p:cNvGrpSpPr/>
          <p:nvPr/>
        </p:nvGrpSpPr>
        <p:grpSpPr>
          <a:xfrm>
            <a:off x="7097965" y="3480576"/>
            <a:ext cx="383485" cy="383485"/>
            <a:chOff x="0" y="0"/>
            <a:chExt cx="766790" cy="766790"/>
          </a:xfrm>
        </p:grpSpPr>
        <p:sp>
          <p:nvSpPr>
            <p:cNvPr id="94" name="Shape 2705"/>
            <p:cNvSpPr/>
            <p:nvPr/>
          </p:nvSpPr>
          <p:spPr>
            <a:xfrm>
              <a:off x="0" y="0"/>
              <a:ext cx="766791" cy="76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0" cap="flat">
              <a:solidFill>
                <a:srgbClr val="005C2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Shape 2706"/>
            <p:cNvSpPr/>
            <p:nvPr/>
          </p:nvSpPr>
          <p:spPr>
            <a:xfrm>
              <a:off x="72582" y="146650"/>
              <a:ext cx="621627" cy="458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20000"/>
                </a:lnSpc>
                <a:defRPr sz="2500"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96" name="Group 2710"/>
          <p:cNvGrpSpPr/>
          <p:nvPr/>
        </p:nvGrpSpPr>
        <p:grpSpPr>
          <a:xfrm>
            <a:off x="9474607" y="3480576"/>
            <a:ext cx="383485" cy="383485"/>
            <a:chOff x="0" y="0"/>
            <a:chExt cx="766790" cy="766790"/>
          </a:xfrm>
        </p:grpSpPr>
        <p:sp>
          <p:nvSpPr>
            <p:cNvPr id="97" name="Shape 2708"/>
            <p:cNvSpPr/>
            <p:nvPr/>
          </p:nvSpPr>
          <p:spPr>
            <a:xfrm>
              <a:off x="0" y="0"/>
              <a:ext cx="766791" cy="76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0" cap="flat">
              <a:solidFill>
                <a:srgbClr val="005C2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Shape 2709"/>
            <p:cNvSpPr/>
            <p:nvPr/>
          </p:nvSpPr>
          <p:spPr>
            <a:xfrm>
              <a:off x="72582" y="146650"/>
              <a:ext cx="621627" cy="4226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20000"/>
                </a:lnSpc>
                <a:defRPr sz="2500"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66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Freeform 6"/>
          <p:cNvSpPr/>
          <p:nvPr/>
        </p:nvSpPr>
        <p:spPr bwMode="auto">
          <a:xfrm>
            <a:off x="3503909" y="2808849"/>
            <a:ext cx="1681817" cy="1690071"/>
          </a:xfrm>
          <a:custGeom>
            <a:avLst/>
            <a:gdLst>
              <a:gd name="T0" fmla="*/ 84 w 168"/>
              <a:gd name="T1" fmla="*/ 0 h 169"/>
              <a:gd name="T2" fmla="*/ 143 w 168"/>
              <a:gd name="T3" fmla="*/ 24 h 169"/>
              <a:gd name="T4" fmla="*/ 132 w 168"/>
              <a:gd name="T5" fmla="*/ 37 h 169"/>
              <a:gd name="T6" fmla="*/ 84 w 168"/>
              <a:gd name="T7" fmla="*/ 17 h 169"/>
              <a:gd name="T8" fmla="*/ 17 w 168"/>
              <a:gd name="T9" fmla="*/ 84 h 169"/>
              <a:gd name="T10" fmla="*/ 84 w 168"/>
              <a:gd name="T11" fmla="*/ 152 h 169"/>
              <a:gd name="T12" fmla="*/ 152 w 168"/>
              <a:gd name="T13" fmla="*/ 84 h 169"/>
              <a:gd name="T14" fmla="*/ 143 w 168"/>
              <a:gd name="T15" fmla="*/ 51 h 169"/>
              <a:gd name="T16" fmla="*/ 154 w 168"/>
              <a:gd name="T17" fmla="*/ 37 h 169"/>
              <a:gd name="T18" fmla="*/ 168 w 168"/>
              <a:gd name="T19" fmla="*/ 84 h 169"/>
              <a:gd name="T20" fmla="*/ 84 w 168"/>
              <a:gd name="T21" fmla="*/ 169 h 169"/>
              <a:gd name="T22" fmla="*/ 0 w 168"/>
              <a:gd name="T23" fmla="*/ 84 h 169"/>
              <a:gd name="T24" fmla="*/ 84 w 168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9">
                <a:moveTo>
                  <a:pt x="84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122"/>
                  <a:pt x="47" y="152"/>
                  <a:pt x="84" y="152"/>
                </a:cubicBezTo>
                <a:cubicBezTo>
                  <a:pt x="121" y="152"/>
                  <a:pt x="152" y="122"/>
                  <a:pt x="152" y="84"/>
                </a:cubicBezTo>
                <a:cubicBezTo>
                  <a:pt x="152" y="72"/>
                  <a:pt x="148" y="61"/>
                  <a:pt x="143" y="51"/>
                </a:cubicBezTo>
                <a:cubicBezTo>
                  <a:pt x="146" y="46"/>
                  <a:pt x="149" y="41"/>
                  <a:pt x="154" y="37"/>
                </a:cubicBezTo>
                <a:cubicBezTo>
                  <a:pt x="163" y="50"/>
                  <a:pt x="168" y="67"/>
                  <a:pt x="168" y="84"/>
                </a:cubicBezTo>
                <a:cubicBezTo>
                  <a:pt x="168" y="131"/>
                  <a:pt x="131" y="169"/>
                  <a:pt x="84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7"/>
          <p:cNvSpPr>
            <a:spLocks noEditPoints="1"/>
          </p:cNvSpPr>
          <p:nvPr/>
        </p:nvSpPr>
        <p:spPr bwMode="auto">
          <a:xfrm>
            <a:off x="4673129" y="2808849"/>
            <a:ext cx="1690291" cy="1690071"/>
          </a:xfrm>
          <a:custGeom>
            <a:avLst/>
            <a:gdLst>
              <a:gd name="T0" fmla="*/ 84 w 169"/>
              <a:gd name="T1" fmla="*/ 0 h 169"/>
              <a:gd name="T2" fmla="*/ 169 w 169"/>
              <a:gd name="T3" fmla="*/ 84 h 169"/>
              <a:gd name="T4" fmla="*/ 154 w 169"/>
              <a:gd name="T5" fmla="*/ 132 h 169"/>
              <a:gd name="T6" fmla="*/ 143 w 169"/>
              <a:gd name="T7" fmla="*/ 118 h 169"/>
              <a:gd name="T8" fmla="*/ 152 w 169"/>
              <a:gd name="T9" fmla="*/ 84 h 169"/>
              <a:gd name="T10" fmla="*/ 84 w 169"/>
              <a:gd name="T11" fmla="*/ 17 h 169"/>
              <a:gd name="T12" fmla="*/ 17 w 169"/>
              <a:gd name="T13" fmla="*/ 84 h 169"/>
              <a:gd name="T14" fmla="*/ 26 w 169"/>
              <a:gd name="T15" fmla="*/ 118 h 169"/>
              <a:gd name="T16" fmla="*/ 15 w 169"/>
              <a:gd name="T17" fmla="*/ 132 h 169"/>
              <a:gd name="T18" fmla="*/ 0 w 169"/>
              <a:gd name="T19" fmla="*/ 84 h 169"/>
              <a:gd name="T20" fmla="*/ 84 w 169"/>
              <a:gd name="T21" fmla="*/ 0 h 169"/>
              <a:gd name="T22" fmla="*/ 143 w 169"/>
              <a:gd name="T23" fmla="*/ 145 h 169"/>
              <a:gd name="T24" fmla="*/ 84 w 169"/>
              <a:gd name="T25" fmla="*/ 169 h 169"/>
              <a:gd name="T26" fmla="*/ 26 w 169"/>
              <a:gd name="T27" fmla="*/ 145 h 169"/>
              <a:gd name="T28" fmla="*/ 37 w 169"/>
              <a:gd name="T29" fmla="*/ 132 h 169"/>
              <a:gd name="T30" fmla="*/ 84 w 169"/>
              <a:gd name="T31" fmla="*/ 152 h 169"/>
              <a:gd name="T32" fmla="*/ 132 w 169"/>
              <a:gd name="T33" fmla="*/ 132 h 169"/>
              <a:gd name="T34" fmla="*/ 143 w 169"/>
              <a:gd name="T35" fmla="*/ 14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4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02"/>
                  <a:pt x="163" y="119"/>
                  <a:pt x="154" y="132"/>
                </a:cubicBezTo>
                <a:cubicBezTo>
                  <a:pt x="150" y="128"/>
                  <a:pt x="146" y="123"/>
                  <a:pt x="143" y="118"/>
                </a:cubicBezTo>
                <a:cubicBezTo>
                  <a:pt x="149" y="108"/>
                  <a:pt x="152" y="97"/>
                  <a:pt x="152" y="84"/>
                </a:cubicBezTo>
                <a:cubicBezTo>
                  <a:pt x="152" y="47"/>
                  <a:pt x="122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97"/>
                  <a:pt x="20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5" y="119"/>
                  <a:pt x="0" y="102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  <a:moveTo>
                  <a:pt x="143" y="145"/>
                </a:moveTo>
                <a:cubicBezTo>
                  <a:pt x="128" y="160"/>
                  <a:pt x="107" y="169"/>
                  <a:pt x="84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3" y="137"/>
                  <a:pt x="37" y="132"/>
                </a:cubicBezTo>
                <a:cubicBezTo>
                  <a:pt x="49" y="144"/>
                  <a:pt x="66" y="152"/>
                  <a:pt x="84" y="152"/>
                </a:cubicBezTo>
                <a:cubicBezTo>
                  <a:pt x="103" y="152"/>
                  <a:pt x="120" y="144"/>
                  <a:pt x="132" y="132"/>
                </a:cubicBezTo>
                <a:cubicBezTo>
                  <a:pt x="135" y="137"/>
                  <a:pt x="139" y="141"/>
                  <a:pt x="143" y="145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8"/>
          <p:cNvSpPr>
            <a:spLocks noEditPoints="1"/>
          </p:cNvSpPr>
          <p:nvPr/>
        </p:nvSpPr>
        <p:spPr bwMode="auto">
          <a:xfrm>
            <a:off x="5842352" y="2808849"/>
            <a:ext cx="1690291" cy="1690071"/>
          </a:xfrm>
          <a:custGeom>
            <a:avLst/>
            <a:gdLst>
              <a:gd name="T0" fmla="*/ 85 w 169"/>
              <a:gd name="T1" fmla="*/ 0 h 169"/>
              <a:gd name="T2" fmla="*/ 143 w 169"/>
              <a:gd name="T3" fmla="*/ 24 h 169"/>
              <a:gd name="T4" fmla="*/ 132 w 169"/>
              <a:gd name="T5" fmla="*/ 37 h 169"/>
              <a:gd name="T6" fmla="*/ 85 w 169"/>
              <a:gd name="T7" fmla="*/ 17 h 169"/>
              <a:gd name="T8" fmla="*/ 37 w 169"/>
              <a:gd name="T9" fmla="*/ 37 h 169"/>
              <a:gd name="T10" fmla="*/ 26 w 169"/>
              <a:gd name="T11" fmla="*/ 24 h 169"/>
              <a:gd name="T12" fmla="*/ 85 w 169"/>
              <a:gd name="T13" fmla="*/ 0 h 169"/>
              <a:gd name="T14" fmla="*/ 154 w 169"/>
              <a:gd name="T15" fmla="*/ 37 h 169"/>
              <a:gd name="T16" fmla="*/ 169 w 169"/>
              <a:gd name="T17" fmla="*/ 84 h 169"/>
              <a:gd name="T18" fmla="*/ 85 w 169"/>
              <a:gd name="T19" fmla="*/ 169 h 169"/>
              <a:gd name="T20" fmla="*/ 0 w 169"/>
              <a:gd name="T21" fmla="*/ 84 h 169"/>
              <a:gd name="T22" fmla="*/ 15 w 169"/>
              <a:gd name="T23" fmla="*/ 37 h 169"/>
              <a:gd name="T24" fmla="*/ 26 w 169"/>
              <a:gd name="T25" fmla="*/ 51 h 169"/>
              <a:gd name="T26" fmla="*/ 17 w 169"/>
              <a:gd name="T27" fmla="*/ 84 h 169"/>
              <a:gd name="T28" fmla="*/ 85 w 169"/>
              <a:gd name="T29" fmla="*/ 152 h 169"/>
              <a:gd name="T30" fmla="*/ 152 w 169"/>
              <a:gd name="T31" fmla="*/ 84 h 169"/>
              <a:gd name="T32" fmla="*/ 143 w 169"/>
              <a:gd name="T33" fmla="*/ 51 h 169"/>
              <a:gd name="T34" fmla="*/ 154 w 169"/>
              <a:gd name="T35" fmla="*/ 3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5" y="17"/>
                </a:cubicBezTo>
                <a:cubicBezTo>
                  <a:pt x="66" y="17"/>
                  <a:pt x="49" y="24"/>
                  <a:pt x="37" y="37"/>
                </a:cubicBezTo>
                <a:cubicBezTo>
                  <a:pt x="34" y="32"/>
                  <a:pt x="30" y="28"/>
                  <a:pt x="26" y="24"/>
                </a:cubicBezTo>
                <a:cubicBezTo>
                  <a:pt x="41" y="9"/>
                  <a:pt x="62" y="0"/>
                  <a:pt x="85" y="0"/>
                </a:cubicBezTo>
                <a:close/>
                <a:moveTo>
                  <a:pt x="154" y="37"/>
                </a:moveTo>
                <a:cubicBezTo>
                  <a:pt x="164" y="50"/>
                  <a:pt x="169" y="67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67"/>
                  <a:pt x="6" y="50"/>
                  <a:pt x="15" y="37"/>
                </a:cubicBezTo>
                <a:cubicBezTo>
                  <a:pt x="19" y="41"/>
                  <a:pt x="23" y="46"/>
                  <a:pt x="26" y="51"/>
                </a:cubicBezTo>
                <a:cubicBezTo>
                  <a:pt x="20" y="61"/>
                  <a:pt x="17" y="72"/>
                  <a:pt x="17" y="84"/>
                </a:cubicBezTo>
                <a:cubicBezTo>
                  <a:pt x="17" y="122"/>
                  <a:pt x="47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72"/>
                  <a:pt x="149" y="61"/>
                  <a:pt x="143" y="51"/>
                </a:cubicBezTo>
                <a:cubicBezTo>
                  <a:pt x="146" y="46"/>
                  <a:pt x="150" y="41"/>
                  <a:pt x="154" y="37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 9"/>
          <p:cNvSpPr/>
          <p:nvPr/>
        </p:nvSpPr>
        <p:spPr bwMode="auto">
          <a:xfrm>
            <a:off x="7015809" y="2808849"/>
            <a:ext cx="1690291" cy="1690071"/>
          </a:xfrm>
          <a:custGeom>
            <a:avLst/>
            <a:gdLst>
              <a:gd name="T0" fmla="*/ 85 w 169"/>
              <a:gd name="T1" fmla="*/ 0 h 169"/>
              <a:gd name="T2" fmla="*/ 169 w 169"/>
              <a:gd name="T3" fmla="*/ 84 h 169"/>
              <a:gd name="T4" fmla="*/ 85 w 169"/>
              <a:gd name="T5" fmla="*/ 169 h 169"/>
              <a:gd name="T6" fmla="*/ 26 w 169"/>
              <a:gd name="T7" fmla="*/ 145 h 169"/>
              <a:gd name="T8" fmla="*/ 37 w 169"/>
              <a:gd name="T9" fmla="*/ 132 h 169"/>
              <a:gd name="T10" fmla="*/ 85 w 169"/>
              <a:gd name="T11" fmla="*/ 152 h 169"/>
              <a:gd name="T12" fmla="*/ 152 w 169"/>
              <a:gd name="T13" fmla="*/ 84 h 169"/>
              <a:gd name="T14" fmla="*/ 85 w 169"/>
              <a:gd name="T15" fmla="*/ 17 h 169"/>
              <a:gd name="T16" fmla="*/ 17 w 169"/>
              <a:gd name="T17" fmla="*/ 84 h 169"/>
              <a:gd name="T18" fmla="*/ 26 w 169"/>
              <a:gd name="T19" fmla="*/ 118 h 169"/>
              <a:gd name="T20" fmla="*/ 15 w 169"/>
              <a:gd name="T21" fmla="*/ 132 h 169"/>
              <a:gd name="T22" fmla="*/ 0 w 169"/>
              <a:gd name="T23" fmla="*/ 84 h 169"/>
              <a:gd name="T24" fmla="*/ 85 w 169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4" y="137"/>
                  <a:pt x="37" y="132"/>
                </a:cubicBezTo>
                <a:cubicBezTo>
                  <a:pt x="49" y="144"/>
                  <a:pt x="66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47"/>
                  <a:pt x="122" y="17"/>
                  <a:pt x="85" y="17"/>
                </a:cubicBezTo>
                <a:cubicBezTo>
                  <a:pt x="48" y="17"/>
                  <a:pt x="17" y="47"/>
                  <a:pt x="17" y="84"/>
                </a:cubicBezTo>
                <a:cubicBezTo>
                  <a:pt x="17" y="97"/>
                  <a:pt x="21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6" y="119"/>
                  <a:pt x="0" y="102"/>
                  <a:pt x="0" y="84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10"/>
          <p:cNvSpPr/>
          <p:nvPr/>
        </p:nvSpPr>
        <p:spPr bwMode="auto">
          <a:xfrm>
            <a:off x="3491198" y="2245491"/>
            <a:ext cx="851500" cy="372747"/>
          </a:xfrm>
          <a:custGeom>
            <a:avLst/>
            <a:gdLst>
              <a:gd name="T0" fmla="*/ 201 w 201"/>
              <a:gd name="T1" fmla="*/ 88 h 88"/>
              <a:gd name="T2" fmla="*/ 201 w 201"/>
              <a:gd name="T3" fmla="*/ 0 h 88"/>
              <a:gd name="T4" fmla="*/ 0 w 201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88">
                <a:moveTo>
                  <a:pt x="201" y="8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Freeform 11"/>
          <p:cNvSpPr/>
          <p:nvPr/>
        </p:nvSpPr>
        <p:spPr bwMode="auto">
          <a:xfrm>
            <a:off x="2872697" y="2037939"/>
            <a:ext cx="449049" cy="398163"/>
          </a:xfrm>
          <a:custGeom>
            <a:avLst/>
            <a:gdLst>
              <a:gd name="T0" fmla="*/ 7 w 45"/>
              <a:gd name="T1" fmla="*/ 0 h 40"/>
              <a:gd name="T2" fmla="*/ 39 w 45"/>
              <a:gd name="T3" fmla="*/ 0 h 40"/>
              <a:gd name="T4" fmla="*/ 45 w 45"/>
              <a:gd name="T5" fmla="*/ 7 h 40"/>
              <a:gd name="T6" fmla="*/ 45 w 45"/>
              <a:gd name="T7" fmla="*/ 33 h 40"/>
              <a:gd name="T8" fmla="*/ 39 w 45"/>
              <a:gd name="T9" fmla="*/ 40 h 40"/>
              <a:gd name="T10" fmla="*/ 7 w 45"/>
              <a:gd name="T11" fmla="*/ 40 h 40"/>
              <a:gd name="T12" fmla="*/ 0 w 45"/>
              <a:gd name="T13" fmla="*/ 33 h 40"/>
              <a:gd name="T14" fmla="*/ 0 w 45"/>
              <a:gd name="T15" fmla="*/ 7 h 40"/>
              <a:gd name="T16" fmla="*/ 7 w 45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7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7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7"/>
                  <a:pt x="42" y="40"/>
                  <a:pt x="39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7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12"/>
          <p:cNvSpPr/>
          <p:nvPr/>
        </p:nvSpPr>
        <p:spPr bwMode="auto">
          <a:xfrm>
            <a:off x="7846127" y="2245491"/>
            <a:ext cx="847263" cy="372747"/>
          </a:xfrm>
          <a:custGeom>
            <a:avLst/>
            <a:gdLst>
              <a:gd name="T0" fmla="*/ 0 w 200"/>
              <a:gd name="T1" fmla="*/ 88 h 88"/>
              <a:gd name="T2" fmla="*/ 0 w 200"/>
              <a:gd name="T3" fmla="*/ 0 h 88"/>
              <a:gd name="T4" fmla="*/ 200 w 200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88">
                <a:moveTo>
                  <a:pt x="0" y="88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13"/>
          <p:cNvSpPr/>
          <p:nvPr/>
        </p:nvSpPr>
        <p:spPr bwMode="auto">
          <a:xfrm>
            <a:off x="8854371" y="2037939"/>
            <a:ext cx="461759" cy="398163"/>
          </a:xfrm>
          <a:custGeom>
            <a:avLst/>
            <a:gdLst>
              <a:gd name="T0" fmla="*/ 39 w 46"/>
              <a:gd name="T1" fmla="*/ 0 h 40"/>
              <a:gd name="T2" fmla="*/ 7 w 46"/>
              <a:gd name="T3" fmla="*/ 0 h 40"/>
              <a:gd name="T4" fmla="*/ 0 w 46"/>
              <a:gd name="T5" fmla="*/ 7 h 40"/>
              <a:gd name="T6" fmla="*/ 0 w 46"/>
              <a:gd name="T7" fmla="*/ 33 h 40"/>
              <a:gd name="T8" fmla="*/ 7 w 46"/>
              <a:gd name="T9" fmla="*/ 40 h 40"/>
              <a:gd name="T10" fmla="*/ 39 w 46"/>
              <a:gd name="T11" fmla="*/ 40 h 40"/>
              <a:gd name="T12" fmla="*/ 46 w 46"/>
              <a:gd name="T13" fmla="*/ 33 h 40"/>
              <a:gd name="T14" fmla="*/ 46 w 46"/>
              <a:gd name="T15" fmla="*/ 7 h 40"/>
              <a:gd name="T16" fmla="*/ 39 w 4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3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3" y="40"/>
                  <a:pt x="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40"/>
                  <a:pt x="46" y="37"/>
                  <a:pt x="46" y="33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Freeform 14"/>
          <p:cNvSpPr/>
          <p:nvPr/>
        </p:nvSpPr>
        <p:spPr bwMode="auto">
          <a:xfrm>
            <a:off x="4681603" y="4625989"/>
            <a:ext cx="851500" cy="381219"/>
          </a:xfrm>
          <a:custGeom>
            <a:avLst/>
            <a:gdLst>
              <a:gd name="T0" fmla="*/ 201 w 201"/>
              <a:gd name="T1" fmla="*/ 0 h 90"/>
              <a:gd name="T2" fmla="*/ 201 w 201"/>
              <a:gd name="T3" fmla="*/ 90 h 90"/>
              <a:gd name="T4" fmla="*/ 0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201" y="0"/>
                </a:moveTo>
                <a:lnTo>
                  <a:pt x="201" y="90"/>
                </a:lnTo>
                <a:lnTo>
                  <a:pt x="0" y="9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15"/>
          <p:cNvSpPr/>
          <p:nvPr/>
        </p:nvSpPr>
        <p:spPr bwMode="auto">
          <a:xfrm>
            <a:off x="4054630" y="4816599"/>
            <a:ext cx="457521" cy="389691"/>
          </a:xfrm>
          <a:custGeom>
            <a:avLst/>
            <a:gdLst>
              <a:gd name="T0" fmla="*/ 7 w 46"/>
              <a:gd name="T1" fmla="*/ 39 h 39"/>
              <a:gd name="T2" fmla="*/ 39 w 46"/>
              <a:gd name="T3" fmla="*/ 39 h 39"/>
              <a:gd name="T4" fmla="*/ 46 w 46"/>
              <a:gd name="T5" fmla="*/ 32 h 39"/>
              <a:gd name="T6" fmla="*/ 46 w 46"/>
              <a:gd name="T7" fmla="*/ 7 h 39"/>
              <a:gd name="T8" fmla="*/ 39 w 46"/>
              <a:gd name="T9" fmla="*/ 0 h 39"/>
              <a:gd name="T10" fmla="*/ 7 w 46"/>
              <a:gd name="T11" fmla="*/ 0 h 39"/>
              <a:gd name="T12" fmla="*/ 0 w 46"/>
              <a:gd name="T13" fmla="*/ 7 h 39"/>
              <a:gd name="T14" fmla="*/ 0 w 46"/>
              <a:gd name="T15" fmla="*/ 32 h 39"/>
              <a:gd name="T16" fmla="*/ 7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7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43" y="39"/>
                  <a:pt x="46" y="36"/>
                  <a:pt x="46" y="32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39"/>
                  <a:pt x="7" y="39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16"/>
          <p:cNvSpPr/>
          <p:nvPr/>
        </p:nvSpPr>
        <p:spPr bwMode="auto">
          <a:xfrm>
            <a:off x="6664198" y="4625989"/>
            <a:ext cx="851500" cy="381219"/>
          </a:xfrm>
          <a:custGeom>
            <a:avLst/>
            <a:gdLst>
              <a:gd name="T0" fmla="*/ 0 w 201"/>
              <a:gd name="T1" fmla="*/ 0 h 90"/>
              <a:gd name="T2" fmla="*/ 0 w 201"/>
              <a:gd name="T3" fmla="*/ 90 h 90"/>
              <a:gd name="T4" fmla="*/ 201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0" y="0"/>
                </a:moveTo>
                <a:lnTo>
                  <a:pt x="0" y="90"/>
                </a:lnTo>
                <a:lnTo>
                  <a:pt x="201" y="9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7"/>
          <p:cNvSpPr/>
          <p:nvPr/>
        </p:nvSpPr>
        <p:spPr bwMode="auto">
          <a:xfrm>
            <a:off x="7685149" y="4816599"/>
            <a:ext cx="461759" cy="389691"/>
          </a:xfrm>
          <a:custGeom>
            <a:avLst/>
            <a:gdLst>
              <a:gd name="T0" fmla="*/ 39 w 46"/>
              <a:gd name="T1" fmla="*/ 39 h 39"/>
              <a:gd name="T2" fmla="*/ 7 w 46"/>
              <a:gd name="T3" fmla="*/ 39 h 39"/>
              <a:gd name="T4" fmla="*/ 0 w 46"/>
              <a:gd name="T5" fmla="*/ 32 h 39"/>
              <a:gd name="T6" fmla="*/ 0 w 46"/>
              <a:gd name="T7" fmla="*/ 7 h 39"/>
              <a:gd name="T8" fmla="*/ 7 w 46"/>
              <a:gd name="T9" fmla="*/ 0 h 39"/>
              <a:gd name="T10" fmla="*/ 39 w 46"/>
              <a:gd name="T11" fmla="*/ 0 h 39"/>
              <a:gd name="T12" fmla="*/ 46 w 46"/>
              <a:gd name="T13" fmla="*/ 7 h 39"/>
              <a:gd name="T14" fmla="*/ 46 w 46"/>
              <a:gd name="T15" fmla="*/ 32 h 39"/>
              <a:gd name="T16" fmla="*/ 39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39" y="39"/>
                </a:moveTo>
                <a:cubicBezTo>
                  <a:pt x="7" y="39"/>
                  <a:pt x="7" y="39"/>
                  <a:pt x="7" y="39"/>
                </a:cubicBezTo>
                <a:cubicBezTo>
                  <a:pt x="3" y="39"/>
                  <a:pt x="0" y="36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6" y="3"/>
                  <a:pt x="46" y="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6"/>
                  <a:pt x="43" y="39"/>
                  <a:pt x="39" y="39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Box 29"/>
          <p:cNvSpPr txBox="1"/>
          <p:nvPr/>
        </p:nvSpPr>
        <p:spPr>
          <a:xfrm>
            <a:off x="1573162" y="1700809"/>
            <a:ext cx="1169662" cy="3258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TextBox 30"/>
          <p:cNvSpPr txBox="1"/>
          <p:nvPr/>
        </p:nvSpPr>
        <p:spPr>
          <a:xfrm>
            <a:off x="766714" y="1996240"/>
            <a:ext cx="1976109" cy="73270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31"/>
          <p:cNvSpPr txBox="1"/>
          <p:nvPr/>
        </p:nvSpPr>
        <p:spPr>
          <a:xfrm>
            <a:off x="8263602" y="4464406"/>
            <a:ext cx="1169662" cy="3258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TextBox 32"/>
          <p:cNvSpPr txBox="1"/>
          <p:nvPr/>
        </p:nvSpPr>
        <p:spPr>
          <a:xfrm>
            <a:off x="8256522" y="4759836"/>
            <a:ext cx="1976109" cy="73270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TextBox 33"/>
          <p:cNvSpPr txBox="1"/>
          <p:nvPr/>
        </p:nvSpPr>
        <p:spPr>
          <a:xfrm>
            <a:off x="2747288" y="4463234"/>
            <a:ext cx="1169662" cy="3258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TextBox 34"/>
          <p:cNvSpPr txBox="1"/>
          <p:nvPr/>
        </p:nvSpPr>
        <p:spPr>
          <a:xfrm>
            <a:off x="1940839" y="4758666"/>
            <a:ext cx="1976109" cy="73270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0" name="TextBox 37"/>
          <p:cNvSpPr txBox="1"/>
          <p:nvPr/>
        </p:nvSpPr>
        <p:spPr>
          <a:xfrm>
            <a:off x="9406606" y="1699532"/>
            <a:ext cx="1169662" cy="3258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1" name="TextBox 38"/>
          <p:cNvSpPr txBox="1"/>
          <p:nvPr/>
        </p:nvSpPr>
        <p:spPr>
          <a:xfrm>
            <a:off x="9399526" y="1994963"/>
            <a:ext cx="1976109" cy="73270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2" name="Freeform 6"/>
          <p:cNvSpPr/>
          <p:nvPr/>
        </p:nvSpPr>
        <p:spPr bwMode="auto">
          <a:xfrm>
            <a:off x="4122588" y="3462078"/>
            <a:ext cx="444459" cy="383612"/>
          </a:xfrm>
          <a:custGeom>
            <a:avLst/>
            <a:gdLst>
              <a:gd name="T0" fmla="*/ 2343 w 2343"/>
              <a:gd name="T1" fmla="*/ 1927 h 2017"/>
              <a:gd name="T2" fmla="*/ 2293 w 2343"/>
              <a:gd name="T3" fmla="*/ 2017 h 2017"/>
              <a:gd name="T4" fmla="*/ 1336 w 2343"/>
              <a:gd name="T5" fmla="*/ 1552 h 2017"/>
              <a:gd name="T6" fmla="*/ 1358 w 2343"/>
              <a:gd name="T7" fmla="*/ 1472 h 2017"/>
              <a:gd name="T8" fmla="*/ 1278 w 2343"/>
              <a:gd name="T9" fmla="*/ 1412 h 2017"/>
              <a:gd name="T10" fmla="*/ 1180 w 2343"/>
              <a:gd name="T11" fmla="*/ 1454 h 2017"/>
              <a:gd name="T12" fmla="*/ 1077 w 2343"/>
              <a:gd name="T13" fmla="*/ 1412 h 2017"/>
              <a:gd name="T14" fmla="*/ 996 w 2343"/>
              <a:gd name="T15" fmla="*/ 1468 h 2017"/>
              <a:gd name="T16" fmla="*/ 1019 w 2343"/>
              <a:gd name="T17" fmla="*/ 1544 h 2017"/>
              <a:gd name="T18" fmla="*/ 54 w 2343"/>
              <a:gd name="T19" fmla="*/ 1998 h 2017"/>
              <a:gd name="T20" fmla="*/ 0 w 2343"/>
              <a:gd name="T21" fmla="*/ 1911 h 2017"/>
              <a:gd name="T22" fmla="*/ 890 w 2343"/>
              <a:gd name="T23" fmla="*/ 1334 h 2017"/>
              <a:gd name="T24" fmla="*/ 950 w 2343"/>
              <a:gd name="T25" fmla="*/ 1393 h 2017"/>
              <a:gd name="T26" fmla="*/ 1043 w 2343"/>
              <a:gd name="T27" fmla="*/ 1354 h 2017"/>
              <a:gd name="T28" fmla="*/ 1037 w 2343"/>
              <a:gd name="T29" fmla="*/ 1320 h 2017"/>
              <a:gd name="T30" fmla="*/ 1144 w 2343"/>
              <a:gd name="T31" fmla="*/ 1184 h 2017"/>
              <a:gd name="T32" fmla="*/ 1134 w 2343"/>
              <a:gd name="T33" fmla="*/ 1088 h 2017"/>
              <a:gd name="T34" fmla="*/ 1055 w 2343"/>
              <a:gd name="T35" fmla="*/ 1070 h 2017"/>
              <a:gd name="T36" fmla="*/ 1135 w 2343"/>
              <a:gd name="T37" fmla="*/ 26 h 2017"/>
              <a:gd name="T38" fmla="*/ 1240 w 2343"/>
              <a:gd name="T39" fmla="*/ 23 h 2017"/>
              <a:gd name="T40" fmla="*/ 1306 w 2343"/>
              <a:gd name="T41" fmla="*/ 1065 h 2017"/>
              <a:gd name="T42" fmla="*/ 1224 w 2343"/>
              <a:gd name="T43" fmla="*/ 1087 h 2017"/>
              <a:gd name="T44" fmla="*/ 1211 w 2343"/>
              <a:gd name="T45" fmla="*/ 1185 h 2017"/>
              <a:gd name="T46" fmla="*/ 1317 w 2343"/>
              <a:gd name="T47" fmla="*/ 1315 h 2017"/>
              <a:gd name="T48" fmla="*/ 1311 w 2343"/>
              <a:gd name="T49" fmla="*/ 1355 h 2017"/>
              <a:gd name="T50" fmla="*/ 1402 w 2343"/>
              <a:gd name="T51" fmla="*/ 1395 h 2017"/>
              <a:gd name="T52" fmla="*/ 1458 w 2343"/>
              <a:gd name="T53" fmla="*/ 1337 h 2017"/>
              <a:gd name="T54" fmla="*/ 2343 w 2343"/>
              <a:gd name="T55" fmla="*/ 1927 h 2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43" h="2017">
                <a:moveTo>
                  <a:pt x="2343" y="1927"/>
                </a:moveTo>
                <a:cubicBezTo>
                  <a:pt x="2341" y="1980"/>
                  <a:pt x="2293" y="2017"/>
                  <a:pt x="2293" y="2017"/>
                </a:cubicBezTo>
                <a:cubicBezTo>
                  <a:pt x="1336" y="1552"/>
                  <a:pt x="1336" y="1552"/>
                  <a:pt x="1336" y="1552"/>
                </a:cubicBezTo>
                <a:cubicBezTo>
                  <a:pt x="1340" y="1522"/>
                  <a:pt x="1348" y="1496"/>
                  <a:pt x="1358" y="1472"/>
                </a:cubicBezTo>
                <a:cubicBezTo>
                  <a:pt x="1278" y="1412"/>
                  <a:pt x="1278" y="1412"/>
                  <a:pt x="1278" y="1412"/>
                </a:cubicBezTo>
                <a:cubicBezTo>
                  <a:pt x="1253" y="1437"/>
                  <a:pt x="1218" y="1453"/>
                  <a:pt x="1180" y="1454"/>
                </a:cubicBezTo>
                <a:cubicBezTo>
                  <a:pt x="1139" y="1455"/>
                  <a:pt x="1103" y="1438"/>
                  <a:pt x="1077" y="1412"/>
                </a:cubicBezTo>
                <a:cubicBezTo>
                  <a:pt x="996" y="1468"/>
                  <a:pt x="996" y="1468"/>
                  <a:pt x="996" y="1468"/>
                </a:cubicBezTo>
                <a:cubicBezTo>
                  <a:pt x="1015" y="1512"/>
                  <a:pt x="1019" y="1544"/>
                  <a:pt x="1019" y="1544"/>
                </a:cubicBezTo>
                <a:cubicBezTo>
                  <a:pt x="54" y="1998"/>
                  <a:pt x="54" y="1998"/>
                  <a:pt x="54" y="1998"/>
                </a:cubicBezTo>
                <a:cubicBezTo>
                  <a:pt x="7" y="1970"/>
                  <a:pt x="0" y="1911"/>
                  <a:pt x="0" y="1911"/>
                </a:cubicBezTo>
                <a:cubicBezTo>
                  <a:pt x="890" y="1334"/>
                  <a:pt x="890" y="1334"/>
                  <a:pt x="890" y="1334"/>
                </a:cubicBezTo>
                <a:cubicBezTo>
                  <a:pt x="914" y="1353"/>
                  <a:pt x="934" y="1372"/>
                  <a:pt x="950" y="1393"/>
                </a:cubicBezTo>
                <a:cubicBezTo>
                  <a:pt x="1043" y="1354"/>
                  <a:pt x="1043" y="1354"/>
                  <a:pt x="1043" y="1354"/>
                </a:cubicBezTo>
                <a:cubicBezTo>
                  <a:pt x="1040" y="1343"/>
                  <a:pt x="1037" y="1332"/>
                  <a:pt x="1037" y="1320"/>
                </a:cubicBezTo>
                <a:cubicBezTo>
                  <a:pt x="1036" y="1255"/>
                  <a:pt x="1082" y="1199"/>
                  <a:pt x="1144" y="1184"/>
                </a:cubicBezTo>
                <a:cubicBezTo>
                  <a:pt x="1134" y="1088"/>
                  <a:pt x="1134" y="1088"/>
                  <a:pt x="1134" y="1088"/>
                </a:cubicBezTo>
                <a:cubicBezTo>
                  <a:pt x="1086" y="1083"/>
                  <a:pt x="1055" y="1070"/>
                  <a:pt x="1055" y="1070"/>
                </a:cubicBezTo>
                <a:cubicBezTo>
                  <a:pt x="1135" y="26"/>
                  <a:pt x="1135" y="26"/>
                  <a:pt x="1135" y="26"/>
                </a:cubicBezTo>
                <a:cubicBezTo>
                  <a:pt x="1183" y="0"/>
                  <a:pt x="1240" y="23"/>
                  <a:pt x="1240" y="23"/>
                </a:cubicBezTo>
                <a:cubicBezTo>
                  <a:pt x="1306" y="1065"/>
                  <a:pt x="1306" y="1065"/>
                  <a:pt x="1306" y="1065"/>
                </a:cubicBezTo>
                <a:cubicBezTo>
                  <a:pt x="1278" y="1077"/>
                  <a:pt x="1250" y="1083"/>
                  <a:pt x="1224" y="1087"/>
                </a:cubicBezTo>
                <a:cubicBezTo>
                  <a:pt x="1211" y="1185"/>
                  <a:pt x="1211" y="1185"/>
                  <a:pt x="1211" y="1185"/>
                </a:cubicBezTo>
                <a:cubicBezTo>
                  <a:pt x="1271" y="1199"/>
                  <a:pt x="1316" y="1251"/>
                  <a:pt x="1317" y="1315"/>
                </a:cubicBezTo>
                <a:cubicBezTo>
                  <a:pt x="1318" y="1329"/>
                  <a:pt x="1315" y="1342"/>
                  <a:pt x="1311" y="1355"/>
                </a:cubicBezTo>
                <a:cubicBezTo>
                  <a:pt x="1402" y="1395"/>
                  <a:pt x="1402" y="1395"/>
                  <a:pt x="1402" y="1395"/>
                </a:cubicBezTo>
                <a:cubicBezTo>
                  <a:pt x="1431" y="1357"/>
                  <a:pt x="1458" y="1337"/>
                  <a:pt x="1458" y="1337"/>
                </a:cubicBezTo>
                <a:lnTo>
                  <a:pt x="2343" y="1927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Freeform 7"/>
          <p:cNvSpPr>
            <a:spLocks noEditPoints="1"/>
          </p:cNvSpPr>
          <p:nvPr/>
        </p:nvSpPr>
        <p:spPr bwMode="auto">
          <a:xfrm>
            <a:off x="5312294" y="3452121"/>
            <a:ext cx="411964" cy="403527"/>
          </a:xfrm>
          <a:custGeom>
            <a:avLst/>
            <a:gdLst>
              <a:gd name="T0" fmla="*/ 1849 w 2173"/>
              <a:gd name="T1" fmla="*/ 737 h 2123"/>
              <a:gd name="T2" fmla="*/ 1849 w 2173"/>
              <a:gd name="T3" fmla="*/ 305 h 2123"/>
              <a:gd name="T4" fmla="*/ 1390 w 2173"/>
              <a:gd name="T5" fmla="*/ 305 h 2123"/>
              <a:gd name="T6" fmla="*/ 1078 w 2173"/>
              <a:gd name="T7" fmla="*/ 0 h 2123"/>
              <a:gd name="T8" fmla="*/ 754 w 2173"/>
              <a:gd name="T9" fmla="*/ 317 h 2123"/>
              <a:gd name="T10" fmla="*/ 312 w 2173"/>
              <a:gd name="T11" fmla="*/ 317 h 2123"/>
              <a:gd name="T12" fmla="*/ 312 w 2173"/>
              <a:gd name="T13" fmla="*/ 765 h 2123"/>
              <a:gd name="T14" fmla="*/ 0 w 2173"/>
              <a:gd name="T15" fmla="*/ 1070 h 2123"/>
              <a:gd name="T16" fmla="*/ 324 w 2173"/>
              <a:gd name="T17" fmla="*/ 1387 h 2123"/>
              <a:gd name="T18" fmla="*/ 324 w 2173"/>
              <a:gd name="T19" fmla="*/ 1818 h 2123"/>
              <a:gd name="T20" fmla="*/ 783 w 2173"/>
              <a:gd name="T21" fmla="*/ 1818 h 2123"/>
              <a:gd name="T22" fmla="*/ 1095 w 2173"/>
              <a:gd name="T23" fmla="*/ 2123 h 2123"/>
              <a:gd name="T24" fmla="*/ 1419 w 2173"/>
              <a:gd name="T25" fmla="*/ 1807 h 2123"/>
              <a:gd name="T26" fmla="*/ 1860 w 2173"/>
              <a:gd name="T27" fmla="*/ 1807 h 2123"/>
              <a:gd name="T28" fmla="*/ 1860 w 2173"/>
              <a:gd name="T29" fmla="*/ 1359 h 2123"/>
              <a:gd name="T30" fmla="*/ 2173 w 2173"/>
              <a:gd name="T31" fmla="*/ 1054 h 2123"/>
              <a:gd name="T32" fmla="*/ 1849 w 2173"/>
              <a:gd name="T33" fmla="*/ 737 h 2123"/>
              <a:gd name="T34" fmla="*/ 1086 w 2173"/>
              <a:gd name="T35" fmla="*/ 1677 h 2123"/>
              <a:gd name="T36" fmla="*/ 457 w 2173"/>
              <a:gd name="T37" fmla="*/ 1062 h 2123"/>
              <a:gd name="T38" fmla="*/ 1086 w 2173"/>
              <a:gd name="T39" fmla="*/ 447 h 2123"/>
              <a:gd name="T40" fmla="*/ 1716 w 2173"/>
              <a:gd name="T41" fmla="*/ 1062 h 2123"/>
              <a:gd name="T42" fmla="*/ 1086 w 2173"/>
              <a:gd name="T43" fmla="*/ 1677 h 2123"/>
              <a:gd name="T44" fmla="*/ 1479 w 2173"/>
              <a:gd name="T45" fmla="*/ 1062 h 2123"/>
              <a:gd name="T46" fmla="*/ 1086 w 2173"/>
              <a:gd name="T47" fmla="*/ 1446 h 2123"/>
              <a:gd name="T48" fmla="*/ 693 w 2173"/>
              <a:gd name="T49" fmla="*/ 1062 h 2123"/>
              <a:gd name="T50" fmla="*/ 1086 w 2173"/>
              <a:gd name="T51" fmla="*/ 678 h 2123"/>
              <a:gd name="T52" fmla="*/ 1479 w 2173"/>
              <a:gd name="T53" fmla="*/ 1062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73" h="2123">
                <a:moveTo>
                  <a:pt x="1849" y="737"/>
                </a:moveTo>
                <a:cubicBezTo>
                  <a:pt x="1849" y="305"/>
                  <a:pt x="1849" y="305"/>
                  <a:pt x="1849" y="305"/>
                </a:cubicBezTo>
                <a:cubicBezTo>
                  <a:pt x="1390" y="305"/>
                  <a:pt x="1390" y="305"/>
                  <a:pt x="1390" y="305"/>
                </a:cubicBezTo>
                <a:cubicBezTo>
                  <a:pt x="1078" y="0"/>
                  <a:pt x="1078" y="0"/>
                  <a:pt x="1078" y="0"/>
                </a:cubicBezTo>
                <a:cubicBezTo>
                  <a:pt x="754" y="317"/>
                  <a:pt x="754" y="317"/>
                  <a:pt x="754" y="317"/>
                </a:cubicBezTo>
                <a:cubicBezTo>
                  <a:pt x="312" y="317"/>
                  <a:pt x="312" y="317"/>
                  <a:pt x="312" y="317"/>
                </a:cubicBezTo>
                <a:cubicBezTo>
                  <a:pt x="312" y="765"/>
                  <a:pt x="312" y="765"/>
                  <a:pt x="312" y="765"/>
                </a:cubicBezTo>
                <a:cubicBezTo>
                  <a:pt x="0" y="1070"/>
                  <a:pt x="0" y="1070"/>
                  <a:pt x="0" y="1070"/>
                </a:cubicBezTo>
                <a:cubicBezTo>
                  <a:pt x="324" y="1387"/>
                  <a:pt x="324" y="1387"/>
                  <a:pt x="324" y="1387"/>
                </a:cubicBezTo>
                <a:cubicBezTo>
                  <a:pt x="324" y="1818"/>
                  <a:pt x="324" y="1818"/>
                  <a:pt x="324" y="1818"/>
                </a:cubicBezTo>
                <a:cubicBezTo>
                  <a:pt x="783" y="1818"/>
                  <a:pt x="783" y="1818"/>
                  <a:pt x="783" y="1818"/>
                </a:cubicBezTo>
                <a:cubicBezTo>
                  <a:pt x="1095" y="2123"/>
                  <a:pt x="1095" y="2123"/>
                  <a:pt x="1095" y="2123"/>
                </a:cubicBezTo>
                <a:cubicBezTo>
                  <a:pt x="1419" y="1807"/>
                  <a:pt x="1419" y="1807"/>
                  <a:pt x="1419" y="1807"/>
                </a:cubicBezTo>
                <a:cubicBezTo>
                  <a:pt x="1860" y="1807"/>
                  <a:pt x="1860" y="1807"/>
                  <a:pt x="1860" y="1807"/>
                </a:cubicBezTo>
                <a:cubicBezTo>
                  <a:pt x="1860" y="1359"/>
                  <a:pt x="1860" y="1359"/>
                  <a:pt x="1860" y="1359"/>
                </a:cubicBezTo>
                <a:cubicBezTo>
                  <a:pt x="2173" y="1054"/>
                  <a:pt x="2173" y="1054"/>
                  <a:pt x="2173" y="1054"/>
                </a:cubicBezTo>
                <a:lnTo>
                  <a:pt x="1849" y="737"/>
                </a:lnTo>
                <a:close/>
                <a:moveTo>
                  <a:pt x="1086" y="1677"/>
                </a:moveTo>
                <a:cubicBezTo>
                  <a:pt x="739" y="1677"/>
                  <a:pt x="457" y="1401"/>
                  <a:pt x="457" y="1062"/>
                </a:cubicBezTo>
                <a:cubicBezTo>
                  <a:pt x="457" y="722"/>
                  <a:pt x="739" y="447"/>
                  <a:pt x="1086" y="447"/>
                </a:cubicBezTo>
                <a:cubicBezTo>
                  <a:pt x="1434" y="447"/>
                  <a:pt x="1716" y="722"/>
                  <a:pt x="1716" y="1062"/>
                </a:cubicBezTo>
                <a:cubicBezTo>
                  <a:pt x="1716" y="1401"/>
                  <a:pt x="1434" y="1677"/>
                  <a:pt x="1086" y="1677"/>
                </a:cubicBezTo>
                <a:close/>
                <a:moveTo>
                  <a:pt x="1479" y="1062"/>
                </a:moveTo>
                <a:cubicBezTo>
                  <a:pt x="1479" y="1274"/>
                  <a:pt x="1303" y="1446"/>
                  <a:pt x="1086" y="1446"/>
                </a:cubicBezTo>
                <a:cubicBezTo>
                  <a:pt x="869" y="1446"/>
                  <a:pt x="693" y="1274"/>
                  <a:pt x="693" y="1062"/>
                </a:cubicBezTo>
                <a:cubicBezTo>
                  <a:pt x="693" y="850"/>
                  <a:pt x="869" y="678"/>
                  <a:pt x="1086" y="678"/>
                </a:cubicBezTo>
                <a:cubicBezTo>
                  <a:pt x="1303" y="678"/>
                  <a:pt x="1479" y="850"/>
                  <a:pt x="1479" y="1062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Freeform 8"/>
          <p:cNvSpPr>
            <a:spLocks noEditPoints="1"/>
          </p:cNvSpPr>
          <p:nvPr/>
        </p:nvSpPr>
        <p:spPr bwMode="auto">
          <a:xfrm>
            <a:off x="7622477" y="3420678"/>
            <a:ext cx="476955" cy="466412"/>
          </a:xfrm>
          <a:custGeom>
            <a:avLst/>
            <a:gdLst>
              <a:gd name="T0" fmla="*/ 1647 w 2514"/>
              <a:gd name="T1" fmla="*/ 221 h 2456"/>
              <a:gd name="T2" fmla="*/ 610 w 2514"/>
              <a:gd name="T3" fmla="*/ 369 h 2456"/>
              <a:gd name="T4" fmla="*/ 685 w 2514"/>
              <a:gd name="T5" fmla="*/ 405 h 2456"/>
              <a:gd name="T6" fmla="*/ 954 w 2514"/>
              <a:gd name="T7" fmla="*/ 401 h 2456"/>
              <a:gd name="T8" fmla="*/ 1005 w 2514"/>
              <a:gd name="T9" fmla="*/ 531 h 2456"/>
              <a:gd name="T10" fmla="*/ 1023 w 2514"/>
              <a:gd name="T11" fmla="*/ 788 h 2456"/>
              <a:gd name="T12" fmla="*/ 1076 w 2514"/>
              <a:gd name="T13" fmla="*/ 972 h 2456"/>
              <a:gd name="T14" fmla="*/ 1078 w 2514"/>
              <a:gd name="T15" fmla="*/ 843 h 2456"/>
              <a:gd name="T16" fmla="*/ 1136 w 2514"/>
              <a:gd name="T17" fmla="*/ 1049 h 2456"/>
              <a:gd name="T18" fmla="*/ 1363 w 2514"/>
              <a:gd name="T19" fmla="*/ 1266 h 2456"/>
              <a:gd name="T20" fmla="*/ 1432 w 2514"/>
              <a:gd name="T21" fmla="*/ 1469 h 2456"/>
              <a:gd name="T22" fmla="*/ 1423 w 2514"/>
              <a:gd name="T23" fmla="*/ 1798 h 2456"/>
              <a:gd name="T24" fmla="*/ 1231 w 2514"/>
              <a:gd name="T25" fmla="*/ 2177 h 2456"/>
              <a:gd name="T26" fmla="*/ 1211 w 2514"/>
              <a:gd name="T27" fmla="*/ 2303 h 2456"/>
              <a:gd name="T28" fmla="*/ 1477 w 2514"/>
              <a:gd name="T29" fmla="*/ 682 h 2456"/>
              <a:gd name="T30" fmla="*/ 1271 w 2514"/>
              <a:gd name="T31" fmla="*/ 2243 h 2456"/>
              <a:gd name="T32" fmla="*/ 1542 w 2514"/>
              <a:gd name="T33" fmla="*/ 2058 h 2456"/>
              <a:gd name="T34" fmla="*/ 1955 w 2514"/>
              <a:gd name="T35" fmla="*/ 1699 h 2456"/>
              <a:gd name="T36" fmla="*/ 1703 w 2514"/>
              <a:gd name="T37" fmla="*/ 1398 h 2456"/>
              <a:gd name="T38" fmla="*/ 1421 w 2514"/>
              <a:gd name="T39" fmla="*/ 1217 h 2456"/>
              <a:gd name="T40" fmla="*/ 1410 w 2514"/>
              <a:gd name="T41" fmla="*/ 969 h 2456"/>
              <a:gd name="T42" fmla="*/ 1740 w 2514"/>
              <a:gd name="T43" fmla="*/ 826 h 2456"/>
              <a:gd name="T44" fmla="*/ 1802 w 2514"/>
              <a:gd name="T45" fmla="*/ 777 h 2456"/>
              <a:gd name="T46" fmla="*/ 1838 w 2514"/>
              <a:gd name="T47" fmla="*/ 605 h 2456"/>
              <a:gd name="T48" fmla="*/ 1654 w 2514"/>
              <a:gd name="T49" fmla="*/ 629 h 2456"/>
              <a:gd name="T50" fmla="*/ 1614 w 2514"/>
              <a:gd name="T51" fmla="*/ 413 h 2456"/>
              <a:gd name="T52" fmla="*/ 1660 w 2514"/>
              <a:gd name="T53" fmla="*/ 392 h 2456"/>
              <a:gd name="T54" fmla="*/ 1713 w 2514"/>
              <a:gd name="T55" fmla="*/ 479 h 2456"/>
              <a:gd name="T56" fmla="*/ 1861 w 2514"/>
              <a:gd name="T57" fmla="*/ 552 h 2456"/>
              <a:gd name="T58" fmla="*/ 1839 w 2514"/>
              <a:gd name="T59" fmla="*/ 465 h 2456"/>
              <a:gd name="T60" fmla="*/ 1700 w 2514"/>
              <a:gd name="T61" fmla="*/ 347 h 2456"/>
              <a:gd name="T62" fmla="*/ 1610 w 2514"/>
              <a:gd name="T63" fmla="*/ 390 h 2456"/>
              <a:gd name="T64" fmla="*/ 1511 w 2514"/>
              <a:gd name="T65" fmla="*/ 270 h 2456"/>
              <a:gd name="T66" fmla="*/ 1394 w 2514"/>
              <a:gd name="T67" fmla="*/ 314 h 2456"/>
              <a:gd name="T68" fmla="*/ 1087 w 2514"/>
              <a:gd name="T69" fmla="*/ 250 h 2456"/>
              <a:gd name="T70" fmla="*/ 1542 w 2514"/>
              <a:gd name="T71" fmla="*/ 189 h 2456"/>
              <a:gd name="T72" fmla="*/ 1609 w 2514"/>
              <a:gd name="T73" fmla="*/ 248 h 2456"/>
              <a:gd name="T74" fmla="*/ 1610 w 2514"/>
              <a:gd name="T75" fmla="*/ 284 h 2456"/>
              <a:gd name="T76" fmla="*/ 1717 w 2514"/>
              <a:gd name="T77" fmla="*/ 309 h 2456"/>
              <a:gd name="T78" fmla="*/ 1832 w 2514"/>
              <a:gd name="T79" fmla="*/ 338 h 2456"/>
              <a:gd name="T80" fmla="*/ 1983 w 2514"/>
              <a:gd name="T81" fmla="*/ 541 h 2456"/>
              <a:gd name="T82" fmla="*/ 2053 w 2514"/>
              <a:gd name="T83" fmla="*/ 718 h 2456"/>
              <a:gd name="T84" fmla="*/ 2243 w 2514"/>
              <a:gd name="T85" fmla="*/ 749 h 2456"/>
              <a:gd name="T86" fmla="*/ 2273 w 2514"/>
              <a:gd name="T87" fmla="*/ 833 h 2456"/>
              <a:gd name="T88" fmla="*/ 1559 w 2514"/>
              <a:gd name="T89" fmla="*/ 800 h 2456"/>
              <a:gd name="T90" fmla="*/ 1381 w 2514"/>
              <a:gd name="T91" fmla="*/ 181 h 2456"/>
              <a:gd name="T92" fmla="*/ 1364 w 2514"/>
              <a:gd name="T93" fmla="*/ 203 h 2456"/>
              <a:gd name="T94" fmla="*/ 1319 w 2514"/>
              <a:gd name="T95" fmla="*/ 215 h 2456"/>
              <a:gd name="T96" fmla="*/ 1262 w 2514"/>
              <a:gd name="T97" fmla="*/ 188 h 2456"/>
              <a:gd name="T98" fmla="*/ 535 w 2514"/>
              <a:gd name="T99" fmla="*/ 444 h 2456"/>
              <a:gd name="T100" fmla="*/ 1521 w 2514"/>
              <a:gd name="T101" fmla="*/ 191 h 2456"/>
              <a:gd name="T102" fmla="*/ 1450 w 2514"/>
              <a:gd name="T103" fmla="*/ 180 h 2456"/>
              <a:gd name="T104" fmla="*/ 1802 w 2514"/>
              <a:gd name="T105" fmla="*/ 579 h 2456"/>
              <a:gd name="T106" fmla="*/ 1955 w 2514"/>
              <a:gd name="T107" fmla="*/ 823 h 2456"/>
              <a:gd name="T108" fmla="*/ 1595 w 2514"/>
              <a:gd name="T109" fmla="*/ 1199 h 2456"/>
              <a:gd name="T110" fmla="*/ 1542 w 2514"/>
              <a:gd name="T111" fmla="*/ 1171 h 2456"/>
              <a:gd name="T112" fmla="*/ 1451 w 2514"/>
              <a:gd name="T113" fmla="*/ 209 h 2456"/>
              <a:gd name="T114" fmla="*/ 1552 w 2514"/>
              <a:gd name="T115" fmla="*/ 264 h 2456"/>
              <a:gd name="T116" fmla="*/ 1417 w 2514"/>
              <a:gd name="T117" fmla="*/ 241 h 2456"/>
              <a:gd name="T118" fmla="*/ 1292 w 2514"/>
              <a:gd name="T119" fmla="*/ 228 h 2456"/>
              <a:gd name="T120" fmla="*/ 1253 w 2514"/>
              <a:gd name="T121" fmla="*/ 232 h 2456"/>
              <a:gd name="T122" fmla="*/ 1446 w 2514"/>
              <a:gd name="T123" fmla="*/ 312 h 2456"/>
              <a:gd name="T124" fmla="*/ 1440 w 2514"/>
              <a:gd name="T125" fmla="*/ 320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4" h="2456">
                <a:moveTo>
                  <a:pt x="2373" y="1547"/>
                </a:moveTo>
                <a:cubicBezTo>
                  <a:pt x="2514" y="1077"/>
                  <a:pt x="2329" y="589"/>
                  <a:pt x="1949" y="314"/>
                </a:cubicBezTo>
                <a:cubicBezTo>
                  <a:pt x="1841" y="237"/>
                  <a:pt x="1719" y="176"/>
                  <a:pt x="1583" y="137"/>
                </a:cubicBezTo>
                <a:cubicBezTo>
                  <a:pt x="1102" y="0"/>
                  <a:pt x="603" y="180"/>
                  <a:pt x="322" y="552"/>
                </a:cubicBezTo>
                <a:cubicBezTo>
                  <a:pt x="242" y="656"/>
                  <a:pt x="180" y="776"/>
                  <a:pt x="141" y="909"/>
                </a:cubicBezTo>
                <a:cubicBezTo>
                  <a:pt x="0" y="1379"/>
                  <a:pt x="184" y="1866"/>
                  <a:pt x="565" y="2141"/>
                </a:cubicBezTo>
                <a:cubicBezTo>
                  <a:pt x="672" y="2219"/>
                  <a:pt x="795" y="2280"/>
                  <a:pt x="930" y="2318"/>
                </a:cubicBezTo>
                <a:cubicBezTo>
                  <a:pt x="1411" y="2456"/>
                  <a:pt x="1910" y="2276"/>
                  <a:pt x="2192" y="1904"/>
                </a:cubicBezTo>
                <a:cubicBezTo>
                  <a:pt x="2271" y="1799"/>
                  <a:pt x="2333" y="1679"/>
                  <a:pt x="2373" y="1547"/>
                </a:cubicBezTo>
                <a:close/>
                <a:moveTo>
                  <a:pt x="2209" y="708"/>
                </a:moveTo>
                <a:cubicBezTo>
                  <a:pt x="2213" y="710"/>
                  <a:pt x="2214" y="712"/>
                  <a:pt x="2218" y="715"/>
                </a:cubicBezTo>
                <a:cubicBezTo>
                  <a:pt x="2218" y="713"/>
                  <a:pt x="2217" y="712"/>
                  <a:pt x="2217" y="710"/>
                </a:cubicBezTo>
                <a:cubicBezTo>
                  <a:pt x="2220" y="714"/>
                  <a:pt x="2222" y="715"/>
                  <a:pt x="2225" y="719"/>
                </a:cubicBezTo>
                <a:cubicBezTo>
                  <a:pt x="2228" y="724"/>
                  <a:pt x="2229" y="726"/>
                  <a:pt x="2232" y="732"/>
                </a:cubicBezTo>
                <a:cubicBezTo>
                  <a:pt x="2234" y="734"/>
                  <a:pt x="2235" y="736"/>
                  <a:pt x="2237" y="738"/>
                </a:cubicBezTo>
                <a:cubicBezTo>
                  <a:pt x="2238" y="740"/>
                  <a:pt x="2239" y="742"/>
                  <a:pt x="2240" y="744"/>
                </a:cubicBezTo>
                <a:cubicBezTo>
                  <a:pt x="2238" y="741"/>
                  <a:pt x="2235" y="739"/>
                  <a:pt x="2231" y="735"/>
                </a:cubicBezTo>
                <a:cubicBezTo>
                  <a:pt x="2228" y="730"/>
                  <a:pt x="2226" y="728"/>
                  <a:pt x="2223" y="723"/>
                </a:cubicBezTo>
                <a:cubicBezTo>
                  <a:pt x="2219" y="719"/>
                  <a:pt x="2217" y="717"/>
                  <a:pt x="2212" y="713"/>
                </a:cubicBezTo>
                <a:cubicBezTo>
                  <a:pt x="2210" y="711"/>
                  <a:pt x="2209" y="710"/>
                  <a:pt x="2206" y="708"/>
                </a:cubicBezTo>
                <a:cubicBezTo>
                  <a:pt x="2207" y="708"/>
                  <a:pt x="2208" y="708"/>
                  <a:pt x="2209" y="708"/>
                </a:cubicBezTo>
                <a:close/>
                <a:moveTo>
                  <a:pt x="1647" y="221"/>
                </a:moveTo>
                <a:cubicBezTo>
                  <a:pt x="1646" y="221"/>
                  <a:pt x="1646" y="222"/>
                  <a:pt x="1646" y="222"/>
                </a:cubicBezTo>
                <a:cubicBezTo>
                  <a:pt x="1646" y="221"/>
                  <a:pt x="1646" y="221"/>
                  <a:pt x="1645" y="221"/>
                </a:cubicBezTo>
                <a:cubicBezTo>
                  <a:pt x="1646" y="221"/>
                  <a:pt x="1646" y="221"/>
                  <a:pt x="1647" y="221"/>
                </a:cubicBezTo>
                <a:close/>
                <a:moveTo>
                  <a:pt x="687" y="307"/>
                </a:moveTo>
                <a:cubicBezTo>
                  <a:pt x="687" y="308"/>
                  <a:pt x="688" y="308"/>
                  <a:pt x="689" y="309"/>
                </a:cubicBezTo>
                <a:cubicBezTo>
                  <a:pt x="689" y="309"/>
                  <a:pt x="708" y="306"/>
                  <a:pt x="702" y="314"/>
                </a:cubicBezTo>
                <a:cubicBezTo>
                  <a:pt x="697" y="315"/>
                  <a:pt x="694" y="316"/>
                  <a:pt x="689" y="317"/>
                </a:cubicBezTo>
                <a:cubicBezTo>
                  <a:pt x="686" y="318"/>
                  <a:pt x="684" y="318"/>
                  <a:pt x="681" y="319"/>
                </a:cubicBezTo>
                <a:cubicBezTo>
                  <a:pt x="682" y="317"/>
                  <a:pt x="682" y="316"/>
                  <a:pt x="683" y="314"/>
                </a:cubicBezTo>
                <a:cubicBezTo>
                  <a:pt x="679" y="314"/>
                  <a:pt x="677" y="314"/>
                  <a:pt x="674" y="315"/>
                </a:cubicBezTo>
                <a:cubicBezTo>
                  <a:pt x="678" y="312"/>
                  <a:pt x="682" y="310"/>
                  <a:pt x="687" y="307"/>
                </a:cubicBezTo>
                <a:close/>
                <a:moveTo>
                  <a:pt x="948" y="2261"/>
                </a:moveTo>
                <a:cubicBezTo>
                  <a:pt x="819" y="2224"/>
                  <a:pt x="703" y="2167"/>
                  <a:pt x="601" y="2093"/>
                </a:cubicBezTo>
                <a:cubicBezTo>
                  <a:pt x="241" y="1832"/>
                  <a:pt x="66" y="1371"/>
                  <a:pt x="200" y="926"/>
                </a:cubicBezTo>
                <a:cubicBezTo>
                  <a:pt x="237" y="800"/>
                  <a:pt x="296" y="687"/>
                  <a:pt x="371" y="587"/>
                </a:cubicBezTo>
                <a:cubicBezTo>
                  <a:pt x="445" y="490"/>
                  <a:pt x="535" y="406"/>
                  <a:pt x="635" y="339"/>
                </a:cubicBezTo>
                <a:cubicBezTo>
                  <a:pt x="636" y="339"/>
                  <a:pt x="637" y="339"/>
                  <a:pt x="639" y="339"/>
                </a:cubicBezTo>
                <a:cubicBezTo>
                  <a:pt x="644" y="338"/>
                  <a:pt x="665" y="333"/>
                  <a:pt x="670" y="334"/>
                </a:cubicBezTo>
                <a:cubicBezTo>
                  <a:pt x="676" y="335"/>
                  <a:pt x="693" y="327"/>
                  <a:pt x="694" y="331"/>
                </a:cubicBezTo>
                <a:cubicBezTo>
                  <a:pt x="694" y="334"/>
                  <a:pt x="688" y="338"/>
                  <a:pt x="688" y="338"/>
                </a:cubicBezTo>
                <a:cubicBezTo>
                  <a:pt x="681" y="339"/>
                  <a:pt x="677" y="340"/>
                  <a:pt x="670" y="342"/>
                </a:cubicBezTo>
                <a:cubicBezTo>
                  <a:pt x="664" y="343"/>
                  <a:pt x="662" y="343"/>
                  <a:pt x="656" y="344"/>
                </a:cubicBezTo>
                <a:cubicBezTo>
                  <a:pt x="653" y="343"/>
                  <a:pt x="651" y="343"/>
                  <a:pt x="648" y="342"/>
                </a:cubicBezTo>
                <a:cubicBezTo>
                  <a:pt x="645" y="344"/>
                  <a:pt x="644" y="345"/>
                  <a:pt x="641" y="347"/>
                </a:cubicBezTo>
                <a:cubicBezTo>
                  <a:pt x="636" y="350"/>
                  <a:pt x="634" y="351"/>
                  <a:pt x="630" y="353"/>
                </a:cubicBezTo>
                <a:cubicBezTo>
                  <a:pt x="625" y="355"/>
                  <a:pt x="623" y="357"/>
                  <a:pt x="618" y="358"/>
                </a:cubicBezTo>
                <a:cubicBezTo>
                  <a:pt x="619" y="360"/>
                  <a:pt x="619" y="361"/>
                  <a:pt x="620" y="362"/>
                </a:cubicBezTo>
                <a:cubicBezTo>
                  <a:pt x="616" y="365"/>
                  <a:pt x="614" y="366"/>
                  <a:pt x="610" y="369"/>
                </a:cubicBezTo>
                <a:cubicBezTo>
                  <a:pt x="610" y="369"/>
                  <a:pt x="618" y="371"/>
                  <a:pt x="614" y="376"/>
                </a:cubicBezTo>
                <a:cubicBezTo>
                  <a:pt x="610" y="380"/>
                  <a:pt x="618" y="380"/>
                  <a:pt x="618" y="380"/>
                </a:cubicBezTo>
                <a:cubicBezTo>
                  <a:pt x="618" y="380"/>
                  <a:pt x="619" y="387"/>
                  <a:pt x="628" y="383"/>
                </a:cubicBezTo>
                <a:cubicBezTo>
                  <a:pt x="638" y="379"/>
                  <a:pt x="637" y="388"/>
                  <a:pt x="637" y="390"/>
                </a:cubicBezTo>
                <a:cubicBezTo>
                  <a:pt x="636" y="392"/>
                  <a:pt x="646" y="395"/>
                  <a:pt x="659" y="384"/>
                </a:cubicBezTo>
                <a:cubicBezTo>
                  <a:pt x="660" y="386"/>
                  <a:pt x="660" y="387"/>
                  <a:pt x="660" y="389"/>
                </a:cubicBezTo>
                <a:cubicBezTo>
                  <a:pt x="663" y="390"/>
                  <a:pt x="664" y="390"/>
                  <a:pt x="666" y="391"/>
                </a:cubicBezTo>
                <a:cubicBezTo>
                  <a:pt x="672" y="390"/>
                  <a:pt x="675" y="390"/>
                  <a:pt x="681" y="389"/>
                </a:cubicBezTo>
                <a:cubicBezTo>
                  <a:pt x="681" y="389"/>
                  <a:pt x="683" y="393"/>
                  <a:pt x="673" y="400"/>
                </a:cubicBezTo>
                <a:cubicBezTo>
                  <a:pt x="663" y="407"/>
                  <a:pt x="645" y="412"/>
                  <a:pt x="645" y="412"/>
                </a:cubicBezTo>
                <a:cubicBezTo>
                  <a:pt x="645" y="412"/>
                  <a:pt x="633" y="413"/>
                  <a:pt x="629" y="418"/>
                </a:cubicBezTo>
                <a:cubicBezTo>
                  <a:pt x="624" y="418"/>
                  <a:pt x="622" y="418"/>
                  <a:pt x="617" y="418"/>
                </a:cubicBezTo>
                <a:cubicBezTo>
                  <a:pt x="613" y="420"/>
                  <a:pt x="611" y="420"/>
                  <a:pt x="607" y="421"/>
                </a:cubicBezTo>
                <a:cubicBezTo>
                  <a:pt x="607" y="421"/>
                  <a:pt x="594" y="429"/>
                  <a:pt x="587" y="430"/>
                </a:cubicBezTo>
                <a:cubicBezTo>
                  <a:pt x="580" y="430"/>
                  <a:pt x="573" y="434"/>
                  <a:pt x="573" y="434"/>
                </a:cubicBezTo>
                <a:cubicBezTo>
                  <a:pt x="573" y="434"/>
                  <a:pt x="568" y="434"/>
                  <a:pt x="566" y="438"/>
                </a:cubicBezTo>
                <a:cubicBezTo>
                  <a:pt x="565" y="441"/>
                  <a:pt x="579" y="435"/>
                  <a:pt x="579" y="435"/>
                </a:cubicBezTo>
                <a:cubicBezTo>
                  <a:pt x="579" y="435"/>
                  <a:pt x="586" y="437"/>
                  <a:pt x="589" y="434"/>
                </a:cubicBezTo>
                <a:cubicBezTo>
                  <a:pt x="593" y="431"/>
                  <a:pt x="604" y="429"/>
                  <a:pt x="604" y="429"/>
                </a:cubicBezTo>
                <a:cubicBezTo>
                  <a:pt x="609" y="427"/>
                  <a:pt x="611" y="427"/>
                  <a:pt x="615" y="425"/>
                </a:cubicBezTo>
                <a:cubicBezTo>
                  <a:pt x="615" y="425"/>
                  <a:pt x="628" y="430"/>
                  <a:pt x="635" y="430"/>
                </a:cubicBezTo>
                <a:cubicBezTo>
                  <a:pt x="632" y="427"/>
                  <a:pt x="631" y="426"/>
                  <a:pt x="629" y="423"/>
                </a:cubicBezTo>
                <a:cubicBezTo>
                  <a:pt x="632" y="422"/>
                  <a:pt x="634" y="422"/>
                  <a:pt x="638" y="421"/>
                </a:cubicBezTo>
                <a:cubicBezTo>
                  <a:pt x="638" y="421"/>
                  <a:pt x="651" y="421"/>
                  <a:pt x="660" y="415"/>
                </a:cubicBezTo>
                <a:cubicBezTo>
                  <a:pt x="669" y="408"/>
                  <a:pt x="680" y="411"/>
                  <a:pt x="685" y="405"/>
                </a:cubicBezTo>
                <a:cubicBezTo>
                  <a:pt x="690" y="399"/>
                  <a:pt x="701" y="399"/>
                  <a:pt x="708" y="397"/>
                </a:cubicBezTo>
                <a:cubicBezTo>
                  <a:pt x="716" y="394"/>
                  <a:pt x="723" y="392"/>
                  <a:pt x="723" y="392"/>
                </a:cubicBezTo>
                <a:cubicBezTo>
                  <a:pt x="723" y="392"/>
                  <a:pt x="723" y="388"/>
                  <a:pt x="732" y="388"/>
                </a:cubicBezTo>
                <a:cubicBezTo>
                  <a:pt x="741" y="387"/>
                  <a:pt x="738" y="380"/>
                  <a:pt x="733" y="380"/>
                </a:cubicBezTo>
                <a:cubicBezTo>
                  <a:pt x="733" y="380"/>
                  <a:pt x="738" y="380"/>
                  <a:pt x="743" y="375"/>
                </a:cubicBezTo>
                <a:cubicBezTo>
                  <a:pt x="748" y="370"/>
                  <a:pt x="750" y="379"/>
                  <a:pt x="761" y="367"/>
                </a:cubicBezTo>
                <a:cubicBezTo>
                  <a:pt x="772" y="354"/>
                  <a:pt x="767" y="374"/>
                  <a:pt x="757" y="379"/>
                </a:cubicBezTo>
                <a:cubicBezTo>
                  <a:pt x="763" y="379"/>
                  <a:pt x="766" y="379"/>
                  <a:pt x="772" y="379"/>
                </a:cubicBezTo>
                <a:cubicBezTo>
                  <a:pt x="772" y="379"/>
                  <a:pt x="781" y="373"/>
                  <a:pt x="788" y="372"/>
                </a:cubicBezTo>
                <a:cubicBezTo>
                  <a:pt x="795" y="371"/>
                  <a:pt x="805" y="370"/>
                  <a:pt x="805" y="370"/>
                </a:cubicBezTo>
                <a:cubicBezTo>
                  <a:pt x="808" y="367"/>
                  <a:pt x="810" y="365"/>
                  <a:pt x="813" y="361"/>
                </a:cubicBezTo>
                <a:cubicBezTo>
                  <a:pt x="819" y="359"/>
                  <a:pt x="822" y="358"/>
                  <a:pt x="828" y="356"/>
                </a:cubicBezTo>
                <a:cubicBezTo>
                  <a:pt x="828" y="356"/>
                  <a:pt x="837" y="361"/>
                  <a:pt x="836" y="365"/>
                </a:cubicBezTo>
                <a:cubicBezTo>
                  <a:pt x="836" y="365"/>
                  <a:pt x="824" y="363"/>
                  <a:pt x="819" y="368"/>
                </a:cubicBezTo>
                <a:cubicBezTo>
                  <a:pt x="819" y="368"/>
                  <a:pt x="832" y="365"/>
                  <a:pt x="846" y="371"/>
                </a:cubicBezTo>
                <a:cubicBezTo>
                  <a:pt x="860" y="377"/>
                  <a:pt x="867" y="369"/>
                  <a:pt x="867" y="369"/>
                </a:cubicBezTo>
                <a:cubicBezTo>
                  <a:pt x="871" y="370"/>
                  <a:pt x="873" y="370"/>
                  <a:pt x="876" y="370"/>
                </a:cubicBezTo>
                <a:cubicBezTo>
                  <a:pt x="881" y="372"/>
                  <a:pt x="883" y="373"/>
                  <a:pt x="887" y="375"/>
                </a:cubicBezTo>
                <a:cubicBezTo>
                  <a:pt x="887" y="375"/>
                  <a:pt x="907" y="372"/>
                  <a:pt x="909" y="383"/>
                </a:cubicBezTo>
                <a:cubicBezTo>
                  <a:pt x="912" y="395"/>
                  <a:pt x="922" y="388"/>
                  <a:pt x="922" y="388"/>
                </a:cubicBezTo>
                <a:cubicBezTo>
                  <a:pt x="922" y="388"/>
                  <a:pt x="938" y="401"/>
                  <a:pt x="936" y="407"/>
                </a:cubicBezTo>
                <a:cubicBezTo>
                  <a:pt x="934" y="412"/>
                  <a:pt x="938" y="418"/>
                  <a:pt x="938" y="418"/>
                </a:cubicBezTo>
                <a:cubicBezTo>
                  <a:pt x="941" y="420"/>
                  <a:pt x="942" y="421"/>
                  <a:pt x="945" y="424"/>
                </a:cubicBezTo>
                <a:cubicBezTo>
                  <a:pt x="948" y="420"/>
                  <a:pt x="949" y="418"/>
                  <a:pt x="951" y="414"/>
                </a:cubicBezTo>
                <a:cubicBezTo>
                  <a:pt x="951" y="414"/>
                  <a:pt x="950" y="410"/>
                  <a:pt x="954" y="401"/>
                </a:cubicBezTo>
                <a:cubicBezTo>
                  <a:pt x="958" y="393"/>
                  <a:pt x="956" y="389"/>
                  <a:pt x="956" y="389"/>
                </a:cubicBezTo>
                <a:cubicBezTo>
                  <a:pt x="956" y="389"/>
                  <a:pt x="961" y="399"/>
                  <a:pt x="957" y="405"/>
                </a:cubicBezTo>
                <a:cubicBezTo>
                  <a:pt x="954" y="411"/>
                  <a:pt x="957" y="415"/>
                  <a:pt x="961" y="412"/>
                </a:cubicBezTo>
                <a:cubicBezTo>
                  <a:pt x="965" y="410"/>
                  <a:pt x="967" y="405"/>
                  <a:pt x="967" y="405"/>
                </a:cubicBezTo>
                <a:cubicBezTo>
                  <a:pt x="968" y="408"/>
                  <a:pt x="969" y="409"/>
                  <a:pt x="970" y="413"/>
                </a:cubicBezTo>
                <a:cubicBezTo>
                  <a:pt x="970" y="413"/>
                  <a:pt x="956" y="415"/>
                  <a:pt x="955" y="417"/>
                </a:cubicBezTo>
                <a:cubicBezTo>
                  <a:pt x="954" y="420"/>
                  <a:pt x="948" y="429"/>
                  <a:pt x="956" y="425"/>
                </a:cubicBezTo>
                <a:cubicBezTo>
                  <a:pt x="956" y="425"/>
                  <a:pt x="956" y="431"/>
                  <a:pt x="952" y="437"/>
                </a:cubicBezTo>
                <a:cubicBezTo>
                  <a:pt x="949" y="444"/>
                  <a:pt x="959" y="446"/>
                  <a:pt x="959" y="446"/>
                </a:cubicBezTo>
                <a:cubicBezTo>
                  <a:pt x="962" y="446"/>
                  <a:pt x="964" y="446"/>
                  <a:pt x="968" y="447"/>
                </a:cubicBezTo>
                <a:cubicBezTo>
                  <a:pt x="968" y="447"/>
                  <a:pt x="973" y="441"/>
                  <a:pt x="971" y="435"/>
                </a:cubicBezTo>
                <a:cubicBezTo>
                  <a:pt x="971" y="435"/>
                  <a:pt x="979" y="438"/>
                  <a:pt x="976" y="445"/>
                </a:cubicBezTo>
                <a:cubicBezTo>
                  <a:pt x="973" y="452"/>
                  <a:pt x="980" y="448"/>
                  <a:pt x="980" y="448"/>
                </a:cubicBezTo>
                <a:cubicBezTo>
                  <a:pt x="980" y="454"/>
                  <a:pt x="981" y="457"/>
                  <a:pt x="981" y="463"/>
                </a:cubicBezTo>
                <a:cubicBezTo>
                  <a:pt x="981" y="467"/>
                  <a:pt x="981" y="469"/>
                  <a:pt x="981" y="473"/>
                </a:cubicBezTo>
                <a:cubicBezTo>
                  <a:pt x="985" y="473"/>
                  <a:pt x="987" y="473"/>
                  <a:pt x="992" y="473"/>
                </a:cubicBezTo>
                <a:cubicBezTo>
                  <a:pt x="991" y="477"/>
                  <a:pt x="991" y="479"/>
                  <a:pt x="990" y="482"/>
                </a:cubicBezTo>
                <a:cubicBezTo>
                  <a:pt x="992" y="483"/>
                  <a:pt x="993" y="483"/>
                  <a:pt x="994" y="483"/>
                </a:cubicBezTo>
                <a:cubicBezTo>
                  <a:pt x="994" y="483"/>
                  <a:pt x="999" y="492"/>
                  <a:pt x="998" y="496"/>
                </a:cubicBezTo>
                <a:cubicBezTo>
                  <a:pt x="998" y="496"/>
                  <a:pt x="999" y="500"/>
                  <a:pt x="1005" y="500"/>
                </a:cubicBezTo>
                <a:cubicBezTo>
                  <a:pt x="1005" y="500"/>
                  <a:pt x="1000" y="505"/>
                  <a:pt x="1007" y="512"/>
                </a:cubicBezTo>
                <a:cubicBezTo>
                  <a:pt x="1007" y="512"/>
                  <a:pt x="1004" y="514"/>
                  <a:pt x="999" y="507"/>
                </a:cubicBezTo>
                <a:cubicBezTo>
                  <a:pt x="995" y="500"/>
                  <a:pt x="989" y="507"/>
                  <a:pt x="988" y="511"/>
                </a:cubicBezTo>
                <a:cubicBezTo>
                  <a:pt x="986" y="514"/>
                  <a:pt x="998" y="524"/>
                  <a:pt x="1006" y="527"/>
                </a:cubicBezTo>
                <a:cubicBezTo>
                  <a:pt x="1005" y="529"/>
                  <a:pt x="1005" y="530"/>
                  <a:pt x="1005" y="531"/>
                </a:cubicBezTo>
                <a:cubicBezTo>
                  <a:pt x="1009" y="534"/>
                  <a:pt x="1010" y="535"/>
                  <a:pt x="1014" y="537"/>
                </a:cubicBezTo>
                <a:cubicBezTo>
                  <a:pt x="1016" y="539"/>
                  <a:pt x="1017" y="539"/>
                  <a:pt x="1019" y="541"/>
                </a:cubicBezTo>
                <a:cubicBezTo>
                  <a:pt x="1019" y="542"/>
                  <a:pt x="1019" y="543"/>
                  <a:pt x="1019" y="545"/>
                </a:cubicBezTo>
                <a:cubicBezTo>
                  <a:pt x="1022" y="546"/>
                  <a:pt x="1023" y="546"/>
                  <a:pt x="1026" y="548"/>
                </a:cubicBezTo>
                <a:cubicBezTo>
                  <a:pt x="1026" y="548"/>
                  <a:pt x="1036" y="550"/>
                  <a:pt x="1034" y="555"/>
                </a:cubicBezTo>
                <a:cubicBezTo>
                  <a:pt x="1034" y="555"/>
                  <a:pt x="1026" y="550"/>
                  <a:pt x="1020" y="553"/>
                </a:cubicBezTo>
                <a:cubicBezTo>
                  <a:pt x="1015" y="556"/>
                  <a:pt x="1024" y="559"/>
                  <a:pt x="1024" y="559"/>
                </a:cubicBezTo>
                <a:cubicBezTo>
                  <a:pt x="1024" y="559"/>
                  <a:pt x="1015" y="568"/>
                  <a:pt x="1022" y="575"/>
                </a:cubicBezTo>
                <a:cubicBezTo>
                  <a:pt x="1022" y="575"/>
                  <a:pt x="1009" y="608"/>
                  <a:pt x="1001" y="619"/>
                </a:cubicBezTo>
                <a:cubicBezTo>
                  <a:pt x="1001" y="619"/>
                  <a:pt x="992" y="627"/>
                  <a:pt x="991" y="634"/>
                </a:cubicBezTo>
                <a:cubicBezTo>
                  <a:pt x="989" y="641"/>
                  <a:pt x="992" y="645"/>
                  <a:pt x="992" y="645"/>
                </a:cubicBezTo>
                <a:cubicBezTo>
                  <a:pt x="992" y="645"/>
                  <a:pt x="989" y="654"/>
                  <a:pt x="982" y="661"/>
                </a:cubicBezTo>
                <a:cubicBezTo>
                  <a:pt x="975" y="668"/>
                  <a:pt x="972" y="675"/>
                  <a:pt x="983" y="673"/>
                </a:cubicBezTo>
                <a:cubicBezTo>
                  <a:pt x="982" y="677"/>
                  <a:pt x="981" y="679"/>
                  <a:pt x="981" y="683"/>
                </a:cubicBezTo>
                <a:cubicBezTo>
                  <a:pt x="980" y="688"/>
                  <a:pt x="980" y="691"/>
                  <a:pt x="979" y="695"/>
                </a:cubicBezTo>
                <a:cubicBezTo>
                  <a:pt x="982" y="700"/>
                  <a:pt x="983" y="703"/>
                  <a:pt x="986" y="707"/>
                </a:cubicBezTo>
                <a:cubicBezTo>
                  <a:pt x="986" y="714"/>
                  <a:pt x="985" y="717"/>
                  <a:pt x="985" y="723"/>
                </a:cubicBezTo>
                <a:cubicBezTo>
                  <a:pt x="987" y="725"/>
                  <a:pt x="988" y="726"/>
                  <a:pt x="990" y="728"/>
                </a:cubicBezTo>
                <a:cubicBezTo>
                  <a:pt x="990" y="728"/>
                  <a:pt x="991" y="734"/>
                  <a:pt x="988" y="737"/>
                </a:cubicBezTo>
                <a:cubicBezTo>
                  <a:pt x="988" y="737"/>
                  <a:pt x="995" y="741"/>
                  <a:pt x="994" y="746"/>
                </a:cubicBezTo>
                <a:cubicBezTo>
                  <a:pt x="994" y="746"/>
                  <a:pt x="1000" y="756"/>
                  <a:pt x="997" y="767"/>
                </a:cubicBezTo>
                <a:cubicBezTo>
                  <a:pt x="1002" y="769"/>
                  <a:pt x="1004" y="770"/>
                  <a:pt x="1009" y="773"/>
                </a:cubicBezTo>
                <a:cubicBezTo>
                  <a:pt x="1011" y="775"/>
                  <a:pt x="1012" y="776"/>
                  <a:pt x="1013" y="778"/>
                </a:cubicBezTo>
                <a:cubicBezTo>
                  <a:pt x="1017" y="780"/>
                  <a:pt x="1019" y="780"/>
                  <a:pt x="1024" y="782"/>
                </a:cubicBezTo>
                <a:cubicBezTo>
                  <a:pt x="1023" y="784"/>
                  <a:pt x="1023" y="786"/>
                  <a:pt x="1023" y="788"/>
                </a:cubicBezTo>
                <a:cubicBezTo>
                  <a:pt x="1025" y="788"/>
                  <a:pt x="1027" y="788"/>
                  <a:pt x="1029" y="788"/>
                </a:cubicBezTo>
                <a:cubicBezTo>
                  <a:pt x="1029" y="790"/>
                  <a:pt x="1028" y="791"/>
                  <a:pt x="1028" y="794"/>
                </a:cubicBezTo>
                <a:cubicBezTo>
                  <a:pt x="1030" y="794"/>
                  <a:pt x="1032" y="795"/>
                  <a:pt x="1034" y="796"/>
                </a:cubicBezTo>
                <a:cubicBezTo>
                  <a:pt x="1033" y="802"/>
                  <a:pt x="1033" y="806"/>
                  <a:pt x="1031" y="813"/>
                </a:cubicBezTo>
                <a:cubicBezTo>
                  <a:pt x="1033" y="814"/>
                  <a:pt x="1033" y="814"/>
                  <a:pt x="1035" y="815"/>
                </a:cubicBezTo>
                <a:cubicBezTo>
                  <a:pt x="1034" y="817"/>
                  <a:pt x="1033" y="819"/>
                  <a:pt x="1033" y="821"/>
                </a:cubicBezTo>
                <a:cubicBezTo>
                  <a:pt x="1033" y="821"/>
                  <a:pt x="1036" y="822"/>
                  <a:pt x="1035" y="828"/>
                </a:cubicBezTo>
                <a:cubicBezTo>
                  <a:pt x="1034" y="833"/>
                  <a:pt x="1037" y="840"/>
                  <a:pt x="1037" y="840"/>
                </a:cubicBezTo>
                <a:cubicBezTo>
                  <a:pt x="1038" y="844"/>
                  <a:pt x="1038" y="847"/>
                  <a:pt x="1038" y="851"/>
                </a:cubicBezTo>
                <a:cubicBezTo>
                  <a:pt x="1038" y="851"/>
                  <a:pt x="1042" y="853"/>
                  <a:pt x="1040" y="859"/>
                </a:cubicBezTo>
                <a:cubicBezTo>
                  <a:pt x="1040" y="859"/>
                  <a:pt x="1038" y="867"/>
                  <a:pt x="1044" y="868"/>
                </a:cubicBezTo>
                <a:cubicBezTo>
                  <a:pt x="1049" y="870"/>
                  <a:pt x="1051" y="876"/>
                  <a:pt x="1050" y="880"/>
                </a:cubicBezTo>
                <a:cubicBezTo>
                  <a:pt x="1049" y="884"/>
                  <a:pt x="1054" y="888"/>
                  <a:pt x="1054" y="888"/>
                </a:cubicBezTo>
                <a:cubicBezTo>
                  <a:pt x="1054" y="888"/>
                  <a:pt x="1051" y="893"/>
                  <a:pt x="1046" y="892"/>
                </a:cubicBezTo>
                <a:cubicBezTo>
                  <a:pt x="1042" y="891"/>
                  <a:pt x="1038" y="884"/>
                  <a:pt x="1039" y="882"/>
                </a:cubicBezTo>
                <a:cubicBezTo>
                  <a:pt x="1039" y="881"/>
                  <a:pt x="1034" y="891"/>
                  <a:pt x="1039" y="899"/>
                </a:cubicBezTo>
                <a:cubicBezTo>
                  <a:pt x="1044" y="907"/>
                  <a:pt x="1048" y="915"/>
                  <a:pt x="1048" y="915"/>
                </a:cubicBezTo>
                <a:cubicBezTo>
                  <a:pt x="1052" y="916"/>
                  <a:pt x="1054" y="917"/>
                  <a:pt x="1058" y="918"/>
                </a:cubicBezTo>
                <a:cubicBezTo>
                  <a:pt x="1058" y="918"/>
                  <a:pt x="1060" y="921"/>
                  <a:pt x="1060" y="925"/>
                </a:cubicBezTo>
                <a:cubicBezTo>
                  <a:pt x="1061" y="929"/>
                  <a:pt x="1067" y="931"/>
                  <a:pt x="1067" y="931"/>
                </a:cubicBezTo>
                <a:cubicBezTo>
                  <a:pt x="1067" y="931"/>
                  <a:pt x="1070" y="936"/>
                  <a:pt x="1067" y="942"/>
                </a:cubicBezTo>
                <a:cubicBezTo>
                  <a:pt x="1065" y="948"/>
                  <a:pt x="1061" y="950"/>
                  <a:pt x="1061" y="950"/>
                </a:cubicBezTo>
                <a:cubicBezTo>
                  <a:pt x="1061" y="950"/>
                  <a:pt x="1060" y="956"/>
                  <a:pt x="1064" y="956"/>
                </a:cubicBezTo>
                <a:cubicBezTo>
                  <a:pt x="1068" y="956"/>
                  <a:pt x="1062" y="964"/>
                  <a:pt x="1071" y="966"/>
                </a:cubicBezTo>
                <a:cubicBezTo>
                  <a:pt x="1073" y="969"/>
                  <a:pt x="1074" y="970"/>
                  <a:pt x="1076" y="972"/>
                </a:cubicBezTo>
                <a:cubicBezTo>
                  <a:pt x="1076" y="972"/>
                  <a:pt x="1075" y="981"/>
                  <a:pt x="1083" y="981"/>
                </a:cubicBezTo>
                <a:cubicBezTo>
                  <a:pt x="1083" y="981"/>
                  <a:pt x="1078" y="990"/>
                  <a:pt x="1079" y="992"/>
                </a:cubicBezTo>
                <a:cubicBezTo>
                  <a:pt x="1081" y="994"/>
                  <a:pt x="1087" y="1000"/>
                  <a:pt x="1089" y="994"/>
                </a:cubicBezTo>
                <a:cubicBezTo>
                  <a:pt x="1091" y="988"/>
                  <a:pt x="1093" y="995"/>
                  <a:pt x="1096" y="985"/>
                </a:cubicBezTo>
                <a:cubicBezTo>
                  <a:pt x="1099" y="974"/>
                  <a:pt x="1094" y="981"/>
                  <a:pt x="1092" y="972"/>
                </a:cubicBezTo>
                <a:cubicBezTo>
                  <a:pt x="1090" y="963"/>
                  <a:pt x="1084" y="963"/>
                  <a:pt x="1084" y="963"/>
                </a:cubicBezTo>
                <a:cubicBezTo>
                  <a:pt x="1085" y="958"/>
                  <a:pt x="1086" y="955"/>
                  <a:pt x="1087" y="950"/>
                </a:cubicBezTo>
                <a:cubicBezTo>
                  <a:pt x="1085" y="947"/>
                  <a:pt x="1084" y="946"/>
                  <a:pt x="1082" y="942"/>
                </a:cubicBezTo>
                <a:cubicBezTo>
                  <a:pt x="1083" y="939"/>
                  <a:pt x="1084" y="937"/>
                  <a:pt x="1084" y="933"/>
                </a:cubicBezTo>
                <a:cubicBezTo>
                  <a:pt x="1083" y="930"/>
                  <a:pt x="1082" y="928"/>
                  <a:pt x="1081" y="924"/>
                </a:cubicBezTo>
                <a:cubicBezTo>
                  <a:pt x="1080" y="921"/>
                  <a:pt x="1080" y="920"/>
                  <a:pt x="1079" y="917"/>
                </a:cubicBezTo>
                <a:cubicBezTo>
                  <a:pt x="1078" y="915"/>
                  <a:pt x="1078" y="915"/>
                  <a:pt x="1077" y="913"/>
                </a:cubicBezTo>
                <a:cubicBezTo>
                  <a:pt x="1076" y="911"/>
                  <a:pt x="1076" y="910"/>
                  <a:pt x="1075" y="909"/>
                </a:cubicBezTo>
                <a:cubicBezTo>
                  <a:pt x="1074" y="906"/>
                  <a:pt x="1073" y="904"/>
                  <a:pt x="1073" y="902"/>
                </a:cubicBezTo>
                <a:cubicBezTo>
                  <a:pt x="1072" y="898"/>
                  <a:pt x="1072" y="896"/>
                  <a:pt x="1072" y="892"/>
                </a:cubicBezTo>
                <a:cubicBezTo>
                  <a:pt x="1073" y="886"/>
                  <a:pt x="1074" y="882"/>
                  <a:pt x="1075" y="876"/>
                </a:cubicBezTo>
                <a:cubicBezTo>
                  <a:pt x="1072" y="873"/>
                  <a:pt x="1071" y="872"/>
                  <a:pt x="1069" y="870"/>
                </a:cubicBezTo>
                <a:cubicBezTo>
                  <a:pt x="1067" y="869"/>
                  <a:pt x="1066" y="869"/>
                  <a:pt x="1065" y="869"/>
                </a:cubicBezTo>
                <a:cubicBezTo>
                  <a:pt x="1064" y="866"/>
                  <a:pt x="1063" y="865"/>
                  <a:pt x="1062" y="862"/>
                </a:cubicBezTo>
                <a:cubicBezTo>
                  <a:pt x="1060" y="860"/>
                  <a:pt x="1060" y="860"/>
                  <a:pt x="1058" y="858"/>
                </a:cubicBezTo>
                <a:cubicBezTo>
                  <a:pt x="1059" y="854"/>
                  <a:pt x="1060" y="851"/>
                  <a:pt x="1060" y="847"/>
                </a:cubicBezTo>
                <a:cubicBezTo>
                  <a:pt x="1060" y="844"/>
                  <a:pt x="1061" y="843"/>
                  <a:pt x="1061" y="839"/>
                </a:cubicBezTo>
                <a:cubicBezTo>
                  <a:pt x="1062" y="837"/>
                  <a:pt x="1062" y="835"/>
                  <a:pt x="1063" y="833"/>
                </a:cubicBezTo>
                <a:cubicBezTo>
                  <a:pt x="1067" y="835"/>
                  <a:pt x="1068" y="836"/>
                  <a:pt x="1072" y="838"/>
                </a:cubicBezTo>
                <a:cubicBezTo>
                  <a:pt x="1074" y="840"/>
                  <a:pt x="1076" y="841"/>
                  <a:pt x="1078" y="843"/>
                </a:cubicBezTo>
                <a:cubicBezTo>
                  <a:pt x="1078" y="847"/>
                  <a:pt x="1078" y="848"/>
                  <a:pt x="1078" y="851"/>
                </a:cubicBezTo>
                <a:cubicBezTo>
                  <a:pt x="1079" y="853"/>
                  <a:pt x="1080" y="854"/>
                  <a:pt x="1081" y="856"/>
                </a:cubicBezTo>
                <a:cubicBezTo>
                  <a:pt x="1081" y="861"/>
                  <a:pt x="1081" y="863"/>
                  <a:pt x="1081" y="868"/>
                </a:cubicBezTo>
                <a:cubicBezTo>
                  <a:pt x="1082" y="872"/>
                  <a:pt x="1082" y="874"/>
                  <a:pt x="1083" y="878"/>
                </a:cubicBezTo>
                <a:cubicBezTo>
                  <a:pt x="1082" y="880"/>
                  <a:pt x="1082" y="881"/>
                  <a:pt x="1081" y="884"/>
                </a:cubicBezTo>
                <a:cubicBezTo>
                  <a:pt x="1081" y="886"/>
                  <a:pt x="1081" y="888"/>
                  <a:pt x="1080" y="890"/>
                </a:cubicBezTo>
                <a:cubicBezTo>
                  <a:pt x="1083" y="890"/>
                  <a:pt x="1084" y="890"/>
                  <a:pt x="1087" y="890"/>
                </a:cubicBezTo>
                <a:cubicBezTo>
                  <a:pt x="1087" y="894"/>
                  <a:pt x="1088" y="895"/>
                  <a:pt x="1088" y="898"/>
                </a:cubicBezTo>
                <a:cubicBezTo>
                  <a:pt x="1091" y="902"/>
                  <a:pt x="1093" y="904"/>
                  <a:pt x="1096" y="908"/>
                </a:cubicBezTo>
                <a:cubicBezTo>
                  <a:pt x="1098" y="909"/>
                  <a:pt x="1099" y="909"/>
                  <a:pt x="1100" y="910"/>
                </a:cubicBezTo>
                <a:cubicBezTo>
                  <a:pt x="1099" y="913"/>
                  <a:pt x="1099" y="914"/>
                  <a:pt x="1098" y="917"/>
                </a:cubicBezTo>
                <a:cubicBezTo>
                  <a:pt x="1100" y="919"/>
                  <a:pt x="1102" y="920"/>
                  <a:pt x="1104" y="923"/>
                </a:cubicBezTo>
                <a:cubicBezTo>
                  <a:pt x="1105" y="926"/>
                  <a:pt x="1106" y="928"/>
                  <a:pt x="1107" y="931"/>
                </a:cubicBezTo>
                <a:cubicBezTo>
                  <a:pt x="1108" y="932"/>
                  <a:pt x="1109" y="933"/>
                  <a:pt x="1111" y="934"/>
                </a:cubicBezTo>
                <a:cubicBezTo>
                  <a:pt x="1111" y="937"/>
                  <a:pt x="1111" y="938"/>
                  <a:pt x="1110" y="941"/>
                </a:cubicBezTo>
                <a:cubicBezTo>
                  <a:pt x="1108" y="942"/>
                  <a:pt x="1107" y="943"/>
                  <a:pt x="1104" y="945"/>
                </a:cubicBezTo>
                <a:cubicBezTo>
                  <a:pt x="1105" y="947"/>
                  <a:pt x="1105" y="948"/>
                  <a:pt x="1105" y="950"/>
                </a:cubicBezTo>
                <a:cubicBezTo>
                  <a:pt x="1109" y="953"/>
                  <a:pt x="1111" y="954"/>
                  <a:pt x="1116" y="957"/>
                </a:cubicBezTo>
                <a:cubicBezTo>
                  <a:pt x="1118" y="963"/>
                  <a:pt x="1119" y="966"/>
                  <a:pt x="1121" y="972"/>
                </a:cubicBezTo>
                <a:cubicBezTo>
                  <a:pt x="1125" y="977"/>
                  <a:pt x="1127" y="980"/>
                  <a:pt x="1131" y="985"/>
                </a:cubicBezTo>
                <a:cubicBezTo>
                  <a:pt x="1133" y="991"/>
                  <a:pt x="1135" y="994"/>
                  <a:pt x="1138" y="1000"/>
                </a:cubicBezTo>
                <a:cubicBezTo>
                  <a:pt x="1140" y="1009"/>
                  <a:pt x="1141" y="1014"/>
                  <a:pt x="1143" y="1023"/>
                </a:cubicBezTo>
                <a:cubicBezTo>
                  <a:pt x="1142" y="1025"/>
                  <a:pt x="1141" y="1026"/>
                  <a:pt x="1140" y="1028"/>
                </a:cubicBezTo>
                <a:cubicBezTo>
                  <a:pt x="1141" y="1032"/>
                  <a:pt x="1142" y="1035"/>
                  <a:pt x="1142" y="1039"/>
                </a:cubicBezTo>
                <a:cubicBezTo>
                  <a:pt x="1140" y="1043"/>
                  <a:pt x="1138" y="1045"/>
                  <a:pt x="1136" y="1049"/>
                </a:cubicBezTo>
                <a:cubicBezTo>
                  <a:pt x="1133" y="1051"/>
                  <a:pt x="1132" y="1051"/>
                  <a:pt x="1129" y="1053"/>
                </a:cubicBezTo>
                <a:cubicBezTo>
                  <a:pt x="1129" y="1055"/>
                  <a:pt x="1130" y="1056"/>
                  <a:pt x="1130" y="1058"/>
                </a:cubicBezTo>
                <a:cubicBezTo>
                  <a:pt x="1134" y="1065"/>
                  <a:pt x="1136" y="1069"/>
                  <a:pt x="1139" y="1076"/>
                </a:cubicBezTo>
                <a:cubicBezTo>
                  <a:pt x="1139" y="1076"/>
                  <a:pt x="1144" y="1080"/>
                  <a:pt x="1152" y="1093"/>
                </a:cubicBezTo>
                <a:cubicBezTo>
                  <a:pt x="1159" y="1107"/>
                  <a:pt x="1174" y="1106"/>
                  <a:pt x="1174" y="1106"/>
                </a:cubicBezTo>
                <a:cubicBezTo>
                  <a:pt x="1177" y="1112"/>
                  <a:pt x="1179" y="1116"/>
                  <a:pt x="1182" y="1122"/>
                </a:cubicBezTo>
                <a:cubicBezTo>
                  <a:pt x="1182" y="1122"/>
                  <a:pt x="1188" y="1130"/>
                  <a:pt x="1197" y="1132"/>
                </a:cubicBezTo>
                <a:cubicBezTo>
                  <a:pt x="1197" y="1132"/>
                  <a:pt x="1207" y="1147"/>
                  <a:pt x="1215" y="1149"/>
                </a:cubicBezTo>
                <a:cubicBezTo>
                  <a:pt x="1223" y="1151"/>
                  <a:pt x="1230" y="1166"/>
                  <a:pt x="1230" y="1166"/>
                </a:cubicBezTo>
                <a:cubicBezTo>
                  <a:pt x="1236" y="1167"/>
                  <a:pt x="1239" y="1168"/>
                  <a:pt x="1245" y="1169"/>
                </a:cubicBezTo>
                <a:cubicBezTo>
                  <a:pt x="1245" y="1169"/>
                  <a:pt x="1256" y="1175"/>
                  <a:pt x="1263" y="1167"/>
                </a:cubicBezTo>
                <a:cubicBezTo>
                  <a:pt x="1270" y="1159"/>
                  <a:pt x="1279" y="1167"/>
                  <a:pt x="1279" y="1170"/>
                </a:cubicBezTo>
                <a:cubicBezTo>
                  <a:pt x="1279" y="1173"/>
                  <a:pt x="1291" y="1182"/>
                  <a:pt x="1291" y="1182"/>
                </a:cubicBezTo>
                <a:cubicBezTo>
                  <a:pt x="1291" y="1185"/>
                  <a:pt x="1292" y="1186"/>
                  <a:pt x="1292" y="1189"/>
                </a:cubicBezTo>
                <a:cubicBezTo>
                  <a:pt x="1295" y="1195"/>
                  <a:pt x="1296" y="1198"/>
                  <a:pt x="1298" y="1204"/>
                </a:cubicBezTo>
                <a:cubicBezTo>
                  <a:pt x="1300" y="1208"/>
                  <a:pt x="1301" y="1210"/>
                  <a:pt x="1303" y="1213"/>
                </a:cubicBezTo>
                <a:cubicBezTo>
                  <a:pt x="1306" y="1217"/>
                  <a:pt x="1308" y="1218"/>
                  <a:pt x="1311" y="1221"/>
                </a:cubicBezTo>
                <a:cubicBezTo>
                  <a:pt x="1317" y="1225"/>
                  <a:pt x="1320" y="1226"/>
                  <a:pt x="1326" y="1230"/>
                </a:cubicBezTo>
                <a:cubicBezTo>
                  <a:pt x="1327" y="1232"/>
                  <a:pt x="1328" y="1233"/>
                  <a:pt x="1329" y="1236"/>
                </a:cubicBezTo>
                <a:cubicBezTo>
                  <a:pt x="1332" y="1236"/>
                  <a:pt x="1334" y="1237"/>
                  <a:pt x="1338" y="1237"/>
                </a:cubicBezTo>
                <a:cubicBezTo>
                  <a:pt x="1338" y="1239"/>
                  <a:pt x="1339" y="1240"/>
                  <a:pt x="1339" y="1242"/>
                </a:cubicBezTo>
                <a:cubicBezTo>
                  <a:pt x="1344" y="1244"/>
                  <a:pt x="1347" y="1245"/>
                  <a:pt x="1352" y="1248"/>
                </a:cubicBezTo>
                <a:cubicBezTo>
                  <a:pt x="1355" y="1248"/>
                  <a:pt x="1357" y="1248"/>
                  <a:pt x="1360" y="1248"/>
                </a:cubicBezTo>
                <a:cubicBezTo>
                  <a:pt x="1361" y="1252"/>
                  <a:pt x="1361" y="1254"/>
                  <a:pt x="1361" y="1258"/>
                </a:cubicBezTo>
                <a:cubicBezTo>
                  <a:pt x="1362" y="1261"/>
                  <a:pt x="1362" y="1262"/>
                  <a:pt x="1363" y="1266"/>
                </a:cubicBezTo>
                <a:cubicBezTo>
                  <a:pt x="1366" y="1273"/>
                  <a:pt x="1368" y="1276"/>
                  <a:pt x="1372" y="1283"/>
                </a:cubicBezTo>
                <a:cubicBezTo>
                  <a:pt x="1374" y="1284"/>
                  <a:pt x="1375" y="1285"/>
                  <a:pt x="1376" y="1286"/>
                </a:cubicBezTo>
                <a:cubicBezTo>
                  <a:pt x="1375" y="1292"/>
                  <a:pt x="1375" y="1295"/>
                  <a:pt x="1374" y="1300"/>
                </a:cubicBezTo>
                <a:cubicBezTo>
                  <a:pt x="1372" y="1305"/>
                  <a:pt x="1371" y="1307"/>
                  <a:pt x="1369" y="1311"/>
                </a:cubicBezTo>
                <a:cubicBezTo>
                  <a:pt x="1374" y="1315"/>
                  <a:pt x="1377" y="1317"/>
                  <a:pt x="1382" y="1321"/>
                </a:cubicBezTo>
                <a:cubicBezTo>
                  <a:pt x="1385" y="1321"/>
                  <a:pt x="1386" y="1321"/>
                  <a:pt x="1388" y="1320"/>
                </a:cubicBezTo>
                <a:cubicBezTo>
                  <a:pt x="1391" y="1326"/>
                  <a:pt x="1391" y="1328"/>
                  <a:pt x="1394" y="1334"/>
                </a:cubicBezTo>
                <a:cubicBezTo>
                  <a:pt x="1393" y="1338"/>
                  <a:pt x="1393" y="1339"/>
                  <a:pt x="1392" y="1343"/>
                </a:cubicBezTo>
                <a:cubicBezTo>
                  <a:pt x="1392" y="1343"/>
                  <a:pt x="1399" y="1345"/>
                  <a:pt x="1402" y="1350"/>
                </a:cubicBezTo>
                <a:cubicBezTo>
                  <a:pt x="1405" y="1354"/>
                  <a:pt x="1417" y="1356"/>
                  <a:pt x="1417" y="1356"/>
                </a:cubicBezTo>
                <a:cubicBezTo>
                  <a:pt x="1418" y="1359"/>
                  <a:pt x="1418" y="1361"/>
                  <a:pt x="1419" y="1364"/>
                </a:cubicBezTo>
                <a:cubicBezTo>
                  <a:pt x="1422" y="1365"/>
                  <a:pt x="1423" y="1366"/>
                  <a:pt x="1426" y="1367"/>
                </a:cubicBezTo>
                <a:cubicBezTo>
                  <a:pt x="1425" y="1370"/>
                  <a:pt x="1425" y="1371"/>
                  <a:pt x="1425" y="1374"/>
                </a:cubicBezTo>
                <a:cubicBezTo>
                  <a:pt x="1425" y="1374"/>
                  <a:pt x="1432" y="1382"/>
                  <a:pt x="1440" y="1375"/>
                </a:cubicBezTo>
                <a:cubicBezTo>
                  <a:pt x="1448" y="1368"/>
                  <a:pt x="1439" y="1363"/>
                  <a:pt x="1439" y="1363"/>
                </a:cubicBezTo>
                <a:cubicBezTo>
                  <a:pt x="1439" y="1363"/>
                  <a:pt x="1451" y="1360"/>
                  <a:pt x="1453" y="1355"/>
                </a:cubicBezTo>
                <a:cubicBezTo>
                  <a:pt x="1455" y="1350"/>
                  <a:pt x="1464" y="1355"/>
                  <a:pt x="1465" y="1362"/>
                </a:cubicBezTo>
                <a:cubicBezTo>
                  <a:pt x="1466" y="1369"/>
                  <a:pt x="1466" y="1379"/>
                  <a:pt x="1466" y="1379"/>
                </a:cubicBezTo>
                <a:cubicBezTo>
                  <a:pt x="1466" y="1379"/>
                  <a:pt x="1467" y="1383"/>
                  <a:pt x="1470" y="1388"/>
                </a:cubicBezTo>
                <a:cubicBezTo>
                  <a:pt x="1469" y="1390"/>
                  <a:pt x="1468" y="1391"/>
                  <a:pt x="1466" y="1393"/>
                </a:cubicBezTo>
                <a:cubicBezTo>
                  <a:pt x="1469" y="1398"/>
                  <a:pt x="1471" y="1401"/>
                  <a:pt x="1474" y="1406"/>
                </a:cubicBezTo>
                <a:cubicBezTo>
                  <a:pt x="1470" y="1411"/>
                  <a:pt x="1469" y="1413"/>
                  <a:pt x="1465" y="1417"/>
                </a:cubicBezTo>
                <a:cubicBezTo>
                  <a:pt x="1462" y="1425"/>
                  <a:pt x="1461" y="1429"/>
                  <a:pt x="1458" y="1437"/>
                </a:cubicBezTo>
                <a:cubicBezTo>
                  <a:pt x="1458" y="1437"/>
                  <a:pt x="1463" y="1452"/>
                  <a:pt x="1451" y="1457"/>
                </a:cubicBezTo>
                <a:cubicBezTo>
                  <a:pt x="1438" y="1462"/>
                  <a:pt x="1442" y="1461"/>
                  <a:pt x="1432" y="1469"/>
                </a:cubicBezTo>
                <a:cubicBezTo>
                  <a:pt x="1423" y="1476"/>
                  <a:pt x="1419" y="1480"/>
                  <a:pt x="1419" y="1480"/>
                </a:cubicBezTo>
                <a:cubicBezTo>
                  <a:pt x="1413" y="1482"/>
                  <a:pt x="1410" y="1483"/>
                  <a:pt x="1403" y="1486"/>
                </a:cubicBezTo>
                <a:cubicBezTo>
                  <a:pt x="1401" y="1490"/>
                  <a:pt x="1401" y="1491"/>
                  <a:pt x="1399" y="1495"/>
                </a:cubicBezTo>
                <a:cubicBezTo>
                  <a:pt x="1396" y="1500"/>
                  <a:pt x="1395" y="1502"/>
                  <a:pt x="1392" y="1507"/>
                </a:cubicBezTo>
                <a:cubicBezTo>
                  <a:pt x="1392" y="1507"/>
                  <a:pt x="1379" y="1507"/>
                  <a:pt x="1383" y="1518"/>
                </a:cubicBezTo>
                <a:cubicBezTo>
                  <a:pt x="1387" y="1528"/>
                  <a:pt x="1368" y="1531"/>
                  <a:pt x="1372" y="1534"/>
                </a:cubicBezTo>
                <a:cubicBezTo>
                  <a:pt x="1377" y="1537"/>
                  <a:pt x="1380" y="1545"/>
                  <a:pt x="1380" y="1545"/>
                </a:cubicBezTo>
                <a:cubicBezTo>
                  <a:pt x="1383" y="1546"/>
                  <a:pt x="1384" y="1546"/>
                  <a:pt x="1387" y="1547"/>
                </a:cubicBezTo>
                <a:cubicBezTo>
                  <a:pt x="1386" y="1549"/>
                  <a:pt x="1386" y="1550"/>
                  <a:pt x="1385" y="1553"/>
                </a:cubicBezTo>
                <a:cubicBezTo>
                  <a:pt x="1377" y="1555"/>
                  <a:pt x="1373" y="1556"/>
                  <a:pt x="1365" y="1558"/>
                </a:cubicBezTo>
                <a:cubicBezTo>
                  <a:pt x="1362" y="1562"/>
                  <a:pt x="1361" y="1565"/>
                  <a:pt x="1358" y="1569"/>
                </a:cubicBezTo>
                <a:cubicBezTo>
                  <a:pt x="1358" y="1575"/>
                  <a:pt x="1358" y="1578"/>
                  <a:pt x="1358" y="1584"/>
                </a:cubicBezTo>
                <a:cubicBezTo>
                  <a:pt x="1358" y="1584"/>
                  <a:pt x="1351" y="1584"/>
                  <a:pt x="1352" y="1591"/>
                </a:cubicBezTo>
                <a:cubicBezTo>
                  <a:pt x="1353" y="1597"/>
                  <a:pt x="1367" y="1608"/>
                  <a:pt x="1367" y="1608"/>
                </a:cubicBezTo>
                <a:cubicBezTo>
                  <a:pt x="1366" y="1616"/>
                  <a:pt x="1366" y="1619"/>
                  <a:pt x="1364" y="1627"/>
                </a:cubicBezTo>
                <a:cubicBezTo>
                  <a:pt x="1367" y="1630"/>
                  <a:pt x="1368" y="1631"/>
                  <a:pt x="1370" y="1634"/>
                </a:cubicBezTo>
                <a:cubicBezTo>
                  <a:pt x="1371" y="1648"/>
                  <a:pt x="1371" y="1655"/>
                  <a:pt x="1372" y="1670"/>
                </a:cubicBezTo>
                <a:cubicBezTo>
                  <a:pt x="1374" y="1684"/>
                  <a:pt x="1375" y="1690"/>
                  <a:pt x="1377" y="1704"/>
                </a:cubicBezTo>
                <a:cubicBezTo>
                  <a:pt x="1379" y="1712"/>
                  <a:pt x="1380" y="1715"/>
                  <a:pt x="1382" y="1723"/>
                </a:cubicBezTo>
                <a:cubicBezTo>
                  <a:pt x="1378" y="1725"/>
                  <a:pt x="1376" y="1726"/>
                  <a:pt x="1372" y="1728"/>
                </a:cubicBezTo>
                <a:cubicBezTo>
                  <a:pt x="1375" y="1732"/>
                  <a:pt x="1377" y="1735"/>
                  <a:pt x="1380" y="1740"/>
                </a:cubicBezTo>
                <a:cubicBezTo>
                  <a:pt x="1381" y="1746"/>
                  <a:pt x="1382" y="1749"/>
                  <a:pt x="1384" y="1756"/>
                </a:cubicBezTo>
                <a:cubicBezTo>
                  <a:pt x="1390" y="1762"/>
                  <a:pt x="1393" y="1765"/>
                  <a:pt x="1399" y="1771"/>
                </a:cubicBezTo>
                <a:cubicBezTo>
                  <a:pt x="1404" y="1777"/>
                  <a:pt x="1406" y="1780"/>
                  <a:pt x="1411" y="1786"/>
                </a:cubicBezTo>
                <a:cubicBezTo>
                  <a:pt x="1416" y="1791"/>
                  <a:pt x="1418" y="1793"/>
                  <a:pt x="1423" y="1798"/>
                </a:cubicBezTo>
                <a:cubicBezTo>
                  <a:pt x="1422" y="1799"/>
                  <a:pt x="1422" y="1800"/>
                  <a:pt x="1422" y="1801"/>
                </a:cubicBezTo>
                <a:cubicBezTo>
                  <a:pt x="1425" y="1807"/>
                  <a:pt x="1427" y="1810"/>
                  <a:pt x="1430" y="1816"/>
                </a:cubicBezTo>
                <a:cubicBezTo>
                  <a:pt x="1425" y="1831"/>
                  <a:pt x="1423" y="1839"/>
                  <a:pt x="1418" y="1854"/>
                </a:cubicBezTo>
                <a:cubicBezTo>
                  <a:pt x="1418" y="1854"/>
                  <a:pt x="1416" y="1871"/>
                  <a:pt x="1405" y="1881"/>
                </a:cubicBezTo>
                <a:cubicBezTo>
                  <a:pt x="1394" y="1891"/>
                  <a:pt x="1395" y="1911"/>
                  <a:pt x="1389" y="1913"/>
                </a:cubicBezTo>
                <a:cubicBezTo>
                  <a:pt x="1382" y="1916"/>
                  <a:pt x="1376" y="1934"/>
                  <a:pt x="1376" y="1934"/>
                </a:cubicBezTo>
                <a:cubicBezTo>
                  <a:pt x="1376" y="1934"/>
                  <a:pt x="1375" y="1932"/>
                  <a:pt x="1369" y="1946"/>
                </a:cubicBezTo>
                <a:cubicBezTo>
                  <a:pt x="1363" y="1960"/>
                  <a:pt x="1348" y="1961"/>
                  <a:pt x="1352" y="1966"/>
                </a:cubicBezTo>
                <a:cubicBezTo>
                  <a:pt x="1355" y="1972"/>
                  <a:pt x="1349" y="1981"/>
                  <a:pt x="1349" y="1981"/>
                </a:cubicBezTo>
                <a:cubicBezTo>
                  <a:pt x="1349" y="1981"/>
                  <a:pt x="1338" y="1988"/>
                  <a:pt x="1338" y="1998"/>
                </a:cubicBezTo>
                <a:cubicBezTo>
                  <a:pt x="1338" y="2008"/>
                  <a:pt x="1324" y="2028"/>
                  <a:pt x="1324" y="2028"/>
                </a:cubicBezTo>
                <a:cubicBezTo>
                  <a:pt x="1314" y="2028"/>
                  <a:pt x="1317" y="2042"/>
                  <a:pt x="1309" y="2046"/>
                </a:cubicBezTo>
                <a:cubicBezTo>
                  <a:pt x="1300" y="2049"/>
                  <a:pt x="1291" y="2063"/>
                  <a:pt x="1291" y="2063"/>
                </a:cubicBezTo>
                <a:cubicBezTo>
                  <a:pt x="1285" y="2067"/>
                  <a:pt x="1282" y="2069"/>
                  <a:pt x="1276" y="2073"/>
                </a:cubicBezTo>
                <a:cubicBezTo>
                  <a:pt x="1276" y="2077"/>
                  <a:pt x="1276" y="2078"/>
                  <a:pt x="1277" y="2082"/>
                </a:cubicBezTo>
                <a:cubicBezTo>
                  <a:pt x="1273" y="2087"/>
                  <a:pt x="1271" y="2090"/>
                  <a:pt x="1267" y="2095"/>
                </a:cubicBezTo>
                <a:cubicBezTo>
                  <a:pt x="1269" y="2098"/>
                  <a:pt x="1269" y="2099"/>
                  <a:pt x="1270" y="2102"/>
                </a:cubicBezTo>
                <a:cubicBezTo>
                  <a:pt x="1252" y="2116"/>
                  <a:pt x="1259" y="2127"/>
                  <a:pt x="1251" y="2129"/>
                </a:cubicBezTo>
                <a:cubicBezTo>
                  <a:pt x="1244" y="2131"/>
                  <a:pt x="1245" y="2142"/>
                  <a:pt x="1238" y="2145"/>
                </a:cubicBezTo>
                <a:cubicBezTo>
                  <a:pt x="1232" y="2148"/>
                  <a:pt x="1232" y="2153"/>
                  <a:pt x="1232" y="2153"/>
                </a:cubicBezTo>
                <a:cubicBezTo>
                  <a:pt x="1246" y="2159"/>
                  <a:pt x="1253" y="2141"/>
                  <a:pt x="1253" y="2141"/>
                </a:cubicBezTo>
                <a:cubicBezTo>
                  <a:pt x="1253" y="2141"/>
                  <a:pt x="1257" y="2132"/>
                  <a:pt x="1260" y="2134"/>
                </a:cubicBezTo>
                <a:cubicBezTo>
                  <a:pt x="1264" y="2136"/>
                  <a:pt x="1258" y="2143"/>
                  <a:pt x="1258" y="2143"/>
                </a:cubicBezTo>
                <a:cubicBezTo>
                  <a:pt x="1258" y="2143"/>
                  <a:pt x="1252" y="2151"/>
                  <a:pt x="1249" y="2158"/>
                </a:cubicBezTo>
                <a:cubicBezTo>
                  <a:pt x="1245" y="2166"/>
                  <a:pt x="1231" y="2177"/>
                  <a:pt x="1231" y="2177"/>
                </a:cubicBezTo>
                <a:cubicBezTo>
                  <a:pt x="1231" y="2177"/>
                  <a:pt x="1247" y="2163"/>
                  <a:pt x="1238" y="2162"/>
                </a:cubicBezTo>
                <a:cubicBezTo>
                  <a:pt x="1228" y="2161"/>
                  <a:pt x="1226" y="2165"/>
                  <a:pt x="1225" y="2170"/>
                </a:cubicBezTo>
                <a:cubicBezTo>
                  <a:pt x="1223" y="2175"/>
                  <a:pt x="1218" y="2180"/>
                  <a:pt x="1218" y="2180"/>
                </a:cubicBezTo>
                <a:cubicBezTo>
                  <a:pt x="1211" y="2179"/>
                  <a:pt x="1207" y="2189"/>
                  <a:pt x="1207" y="2189"/>
                </a:cubicBezTo>
                <a:cubicBezTo>
                  <a:pt x="1204" y="2191"/>
                  <a:pt x="1202" y="2191"/>
                  <a:pt x="1199" y="2193"/>
                </a:cubicBezTo>
                <a:cubicBezTo>
                  <a:pt x="1205" y="2195"/>
                  <a:pt x="1208" y="2196"/>
                  <a:pt x="1214" y="2198"/>
                </a:cubicBezTo>
                <a:cubicBezTo>
                  <a:pt x="1205" y="2198"/>
                  <a:pt x="1201" y="2210"/>
                  <a:pt x="1201" y="2210"/>
                </a:cubicBezTo>
                <a:cubicBezTo>
                  <a:pt x="1184" y="2212"/>
                  <a:pt x="1185" y="2226"/>
                  <a:pt x="1185" y="2226"/>
                </a:cubicBezTo>
                <a:cubicBezTo>
                  <a:pt x="1185" y="2226"/>
                  <a:pt x="1182" y="2235"/>
                  <a:pt x="1179" y="2242"/>
                </a:cubicBezTo>
                <a:cubicBezTo>
                  <a:pt x="1175" y="2249"/>
                  <a:pt x="1184" y="2245"/>
                  <a:pt x="1184" y="2245"/>
                </a:cubicBezTo>
                <a:cubicBezTo>
                  <a:pt x="1180" y="2249"/>
                  <a:pt x="1178" y="2251"/>
                  <a:pt x="1173" y="2254"/>
                </a:cubicBezTo>
                <a:cubicBezTo>
                  <a:pt x="1175" y="2255"/>
                  <a:pt x="1176" y="2255"/>
                  <a:pt x="1178" y="2255"/>
                </a:cubicBezTo>
                <a:cubicBezTo>
                  <a:pt x="1176" y="2258"/>
                  <a:pt x="1175" y="2259"/>
                  <a:pt x="1174" y="2262"/>
                </a:cubicBezTo>
                <a:cubicBezTo>
                  <a:pt x="1174" y="2262"/>
                  <a:pt x="1176" y="2265"/>
                  <a:pt x="1176" y="2271"/>
                </a:cubicBezTo>
                <a:cubicBezTo>
                  <a:pt x="1175" y="2278"/>
                  <a:pt x="1184" y="2276"/>
                  <a:pt x="1184" y="2276"/>
                </a:cubicBezTo>
                <a:cubicBezTo>
                  <a:pt x="1181" y="2279"/>
                  <a:pt x="1179" y="2280"/>
                  <a:pt x="1176" y="2282"/>
                </a:cubicBezTo>
                <a:cubicBezTo>
                  <a:pt x="1180" y="2283"/>
                  <a:pt x="1182" y="2283"/>
                  <a:pt x="1187" y="2283"/>
                </a:cubicBezTo>
                <a:cubicBezTo>
                  <a:pt x="1185" y="2284"/>
                  <a:pt x="1184" y="2284"/>
                  <a:pt x="1182" y="2285"/>
                </a:cubicBezTo>
                <a:cubicBezTo>
                  <a:pt x="1184" y="2286"/>
                  <a:pt x="1185" y="2287"/>
                  <a:pt x="1187" y="2289"/>
                </a:cubicBezTo>
                <a:cubicBezTo>
                  <a:pt x="1190" y="2289"/>
                  <a:pt x="1191" y="2290"/>
                  <a:pt x="1194" y="2290"/>
                </a:cubicBezTo>
                <a:cubicBezTo>
                  <a:pt x="1192" y="2292"/>
                  <a:pt x="1191" y="2293"/>
                  <a:pt x="1189" y="2294"/>
                </a:cubicBezTo>
                <a:cubicBezTo>
                  <a:pt x="1192" y="2295"/>
                  <a:pt x="1194" y="2295"/>
                  <a:pt x="1197" y="2296"/>
                </a:cubicBezTo>
                <a:cubicBezTo>
                  <a:pt x="1200" y="2298"/>
                  <a:pt x="1202" y="2299"/>
                  <a:pt x="1205" y="2301"/>
                </a:cubicBezTo>
                <a:cubicBezTo>
                  <a:pt x="1208" y="2300"/>
                  <a:pt x="1209" y="2300"/>
                  <a:pt x="1211" y="2299"/>
                </a:cubicBezTo>
                <a:cubicBezTo>
                  <a:pt x="1211" y="2301"/>
                  <a:pt x="1211" y="2301"/>
                  <a:pt x="1211" y="2303"/>
                </a:cubicBezTo>
                <a:cubicBezTo>
                  <a:pt x="1211" y="2303"/>
                  <a:pt x="1211" y="2303"/>
                  <a:pt x="1211" y="2303"/>
                </a:cubicBezTo>
                <a:cubicBezTo>
                  <a:pt x="1124" y="2300"/>
                  <a:pt x="1035" y="2286"/>
                  <a:pt x="948" y="2261"/>
                </a:cubicBezTo>
                <a:close/>
                <a:moveTo>
                  <a:pt x="1520" y="759"/>
                </a:moveTo>
                <a:cubicBezTo>
                  <a:pt x="1521" y="773"/>
                  <a:pt x="1505" y="778"/>
                  <a:pt x="1505" y="778"/>
                </a:cubicBezTo>
                <a:cubicBezTo>
                  <a:pt x="1502" y="778"/>
                  <a:pt x="1501" y="778"/>
                  <a:pt x="1498" y="778"/>
                </a:cubicBezTo>
                <a:cubicBezTo>
                  <a:pt x="1498" y="771"/>
                  <a:pt x="1498" y="767"/>
                  <a:pt x="1499" y="760"/>
                </a:cubicBezTo>
                <a:cubicBezTo>
                  <a:pt x="1501" y="754"/>
                  <a:pt x="1502" y="752"/>
                  <a:pt x="1505" y="746"/>
                </a:cubicBezTo>
                <a:cubicBezTo>
                  <a:pt x="1510" y="737"/>
                  <a:pt x="1513" y="732"/>
                  <a:pt x="1519" y="723"/>
                </a:cubicBezTo>
                <a:cubicBezTo>
                  <a:pt x="1512" y="725"/>
                  <a:pt x="1508" y="726"/>
                  <a:pt x="1501" y="728"/>
                </a:cubicBezTo>
                <a:cubicBezTo>
                  <a:pt x="1509" y="723"/>
                  <a:pt x="1512" y="721"/>
                  <a:pt x="1519" y="717"/>
                </a:cubicBezTo>
                <a:cubicBezTo>
                  <a:pt x="1523" y="718"/>
                  <a:pt x="1524" y="718"/>
                  <a:pt x="1527" y="719"/>
                </a:cubicBezTo>
                <a:cubicBezTo>
                  <a:pt x="1536" y="719"/>
                  <a:pt x="1540" y="719"/>
                  <a:pt x="1548" y="719"/>
                </a:cubicBezTo>
                <a:cubicBezTo>
                  <a:pt x="1542" y="725"/>
                  <a:pt x="1539" y="727"/>
                  <a:pt x="1534" y="733"/>
                </a:cubicBezTo>
                <a:cubicBezTo>
                  <a:pt x="1534" y="733"/>
                  <a:pt x="1520" y="745"/>
                  <a:pt x="1520" y="759"/>
                </a:cubicBezTo>
                <a:close/>
                <a:moveTo>
                  <a:pt x="1551" y="706"/>
                </a:moveTo>
                <a:cubicBezTo>
                  <a:pt x="1547" y="705"/>
                  <a:pt x="1545" y="704"/>
                  <a:pt x="1541" y="703"/>
                </a:cubicBezTo>
                <a:cubicBezTo>
                  <a:pt x="1536" y="704"/>
                  <a:pt x="1534" y="704"/>
                  <a:pt x="1530" y="705"/>
                </a:cubicBezTo>
                <a:cubicBezTo>
                  <a:pt x="1525" y="703"/>
                  <a:pt x="1523" y="702"/>
                  <a:pt x="1518" y="701"/>
                </a:cubicBezTo>
                <a:cubicBezTo>
                  <a:pt x="1518" y="698"/>
                  <a:pt x="1518" y="696"/>
                  <a:pt x="1518" y="693"/>
                </a:cubicBezTo>
                <a:cubicBezTo>
                  <a:pt x="1515" y="692"/>
                  <a:pt x="1514" y="692"/>
                  <a:pt x="1512" y="691"/>
                </a:cubicBezTo>
                <a:cubicBezTo>
                  <a:pt x="1514" y="689"/>
                  <a:pt x="1514" y="688"/>
                  <a:pt x="1515" y="686"/>
                </a:cubicBezTo>
                <a:cubicBezTo>
                  <a:pt x="1511" y="684"/>
                  <a:pt x="1509" y="684"/>
                  <a:pt x="1505" y="682"/>
                </a:cubicBezTo>
                <a:cubicBezTo>
                  <a:pt x="1499" y="684"/>
                  <a:pt x="1496" y="685"/>
                  <a:pt x="1490" y="687"/>
                </a:cubicBezTo>
                <a:cubicBezTo>
                  <a:pt x="1484" y="688"/>
                  <a:pt x="1481" y="689"/>
                  <a:pt x="1476" y="690"/>
                </a:cubicBezTo>
                <a:cubicBezTo>
                  <a:pt x="1476" y="686"/>
                  <a:pt x="1477" y="685"/>
                  <a:pt x="1477" y="682"/>
                </a:cubicBezTo>
                <a:cubicBezTo>
                  <a:pt x="1470" y="680"/>
                  <a:pt x="1467" y="680"/>
                  <a:pt x="1460" y="678"/>
                </a:cubicBezTo>
                <a:cubicBezTo>
                  <a:pt x="1467" y="675"/>
                  <a:pt x="1471" y="674"/>
                  <a:pt x="1479" y="670"/>
                </a:cubicBezTo>
                <a:cubicBezTo>
                  <a:pt x="1486" y="670"/>
                  <a:pt x="1490" y="670"/>
                  <a:pt x="1497" y="670"/>
                </a:cubicBezTo>
                <a:cubicBezTo>
                  <a:pt x="1501" y="669"/>
                  <a:pt x="1503" y="668"/>
                  <a:pt x="1507" y="667"/>
                </a:cubicBezTo>
                <a:cubicBezTo>
                  <a:pt x="1515" y="667"/>
                  <a:pt x="1519" y="666"/>
                  <a:pt x="1526" y="666"/>
                </a:cubicBezTo>
                <a:cubicBezTo>
                  <a:pt x="1532" y="669"/>
                  <a:pt x="1534" y="670"/>
                  <a:pt x="1540" y="672"/>
                </a:cubicBezTo>
                <a:cubicBezTo>
                  <a:pt x="1541" y="679"/>
                  <a:pt x="1542" y="682"/>
                  <a:pt x="1543" y="688"/>
                </a:cubicBezTo>
                <a:cubicBezTo>
                  <a:pt x="1547" y="689"/>
                  <a:pt x="1549" y="690"/>
                  <a:pt x="1554" y="691"/>
                </a:cubicBezTo>
                <a:cubicBezTo>
                  <a:pt x="1556" y="697"/>
                  <a:pt x="1558" y="700"/>
                  <a:pt x="1560" y="706"/>
                </a:cubicBezTo>
                <a:cubicBezTo>
                  <a:pt x="1558" y="710"/>
                  <a:pt x="1556" y="712"/>
                  <a:pt x="1553" y="716"/>
                </a:cubicBezTo>
                <a:cubicBezTo>
                  <a:pt x="1552" y="712"/>
                  <a:pt x="1552" y="710"/>
                  <a:pt x="1551" y="706"/>
                </a:cubicBezTo>
                <a:close/>
                <a:moveTo>
                  <a:pt x="1238" y="2304"/>
                </a:moveTo>
                <a:cubicBezTo>
                  <a:pt x="1241" y="2302"/>
                  <a:pt x="1244" y="2299"/>
                  <a:pt x="1247" y="2301"/>
                </a:cubicBezTo>
                <a:cubicBezTo>
                  <a:pt x="1252" y="2304"/>
                  <a:pt x="1266" y="2298"/>
                  <a:pt x="1266" y="2298"/>
                </a:cubicBezTo>
                <a:cubicBezTo>
                  <a:pt x="1258" y="2297"/>
                  <a:pt x="1257" y="2291"/>
                  <a:pt x="1253" y="2289"/>
                </a:cubicBezTo>
                <a:cubicBezTo>
                  <a:pt x="1249" y="2287"/>
                  <a:pt x="1246" y="2284"/>
                  <a:pt x="1246" y="2284"/>
                </a:cubicBezTo>
                <a:cubicBezTo>
                  <a:pt x="1248" y="2281"/>
                  <a:pt x="1249" y="2279"/>
                  <a:pt x="1251" y="2276"/>
                </a:cubicBezTo>
                <a:cubicBezTo>
                  <a:pt x="1249" y="2275"/>
                  <a:pt x="1249" y="2274"/>
                  <a:pt x="1247" y="2274"/>
                </a:cubicBezTo>
                <a:cubicBezTo>
                  <a:pt x="1248" y="2271"/>
                  <a:pt x="1249" y="2270"/>
                  <a:pt x="1251" y="2267"/>
                </a:cubicBezTo>
                <a:cubicBezTo>
                  <a:pt x="1248" y="2266"/>
                  <a:pt x="1246" y="2266"/>
                  <a:pt x="1243" y="2265"/>
                </a:cubicBezTo>
                <a:cubicBezTo>
                  <a:pt x="1246" y="2262"/>
                  <a:pt x="1248" y="2261"/>
                  <a:pt x="1251" y="2258"/>
                </a:cubicBezTo>
                <a:cubicBezTo>
                  <a:pt x="1249" y="2256"/>
                  <a:pt x="1248" y="2255"/>
                  <a:pt x="1247" y="2252"/>
                </a:cubicBezTo>
                <a:cubicBezTo>
                  <a:pt x="1250" y="2250"/>
                  <a:pt x="1252" y="2249"/>
                  <a:pt x="1255" y="2247"/>
                </a:cubicBezTo>
                <a:cubicBezTo>
                  <a:pt x="1258" y="2247"/>
                  <a:pt x="1259" y="2247"/>
                  <a:pt x="1261" y="2248"/>
                </a:cubicBezTo>
                <a:cubicBezTo>
                  <a:pt x="1265" y="2246"/>
                  <a:pt x="1267" y="2245"/>
                  <a:pt x="1271" y="2243"/>
                </a:cubicBezTo>
                <a:cubicBezTo>
                  <a:pt x="1274" y="2239"/>
                  <a:pt x="1275" y="2236"/>
                  <a:pt x="1278" y="2231"/>
                </a:cubicBezTo>
                <a:cubicBezTo>
                  <a:pt x="1282" y="2229"/>
                  <a:pt x="1284" y="2228"/>
                  <a:pt x="1289" y="2226"/>
                </a:cubicBezTo>
                <a:cubicBezTo>
                  <a:pt x="1292" y="2225"/>
                  <a:pt x="1293" y="2225"/>
                  <a:pt x="1296" y="2224"/>
                </a:cubicBezTo>
                <a:cubicBezTo>
                  <a:pt x="1302" y="2221"/>
                  <a:pt x="1305" y="2219"/>
                  <a:pt x="1311" y="2216"/>
                </a:cubicBezTo>
                <a:cubicBezTo>
                  <a:pt x="1312" y="2212"/>
                  <a:pt x="1312" y="2210"/>
                  <a:pt x="1313" y="2206"/>
                </a:cubicBezTo>
                <a:cubicBezTo>
                  <a:pt x="1307" y="2206"/>
                  <a:pt x="1303" y="2206"/>
                  <a:pt x="1297" y="2206"/>
                </a:cubicBezTo>
                <a:cubicBezTo>
                  <a:pt x="1298" y="2202"/>
                  <a:pt x="1298" y="2200"/>
                  <a:pt x="1299" y="2196"/>
                </a:cubicBezTo>
                <a:cubicBezTo>
                  <a:pt x="1302" y="2193"/>
                  <a:pt x="1304" y="2191"/>
                  <a:pt x="1306" y="2187"/>
                </a:cubicBezTo>
                <a:cubicBezTo>
                  <a:pt x="1313" y="2185"/>
                  <a:pt x="1316" y="2183"/>
                  <a:pt x="1323" y="2181"/>
                </a:cubicBezTo>
                <a:cubicBezTo>
                  <a:pt x="1323" y="2181"/>
                  <a:pt x="1335" y="2178"/>
                  <a:pt x="1339" y="2170"/>
                </a:cubicBezTo>
                <a:cubicBezTo>
                  <a:pt x="1343" y="2162"/>
                  <a:pt x="1362" y="2157"/>
                  <a:pt x="1362" y="2157"/>
                </a:cubicBezTo>
                <a:cubicBezTo>
                  <a:pt x="1365" y="2155"/>
                  <a:pt x="1367" y="2154"/>
                  <a:pt x="1370" y="2153"/>
                </a:cubicBezTo>
                <a:cubicBezTo>
                  <a:pt x="1369" y="2151"/>
                  <a:pt x="1369" y="2150"/>
                  <a:pt x="1368" y="2148"/>
                </a:cubicBezTo>
                <a:cubicBezTo>
                  <a:pt x="1365" y="2149"/>
                  <a:pt x="1363" y="2150"/>
                  <a:pt x="1359" y="2151"/>
                </a:cubicBezTo>
                <a:cubicBezTo>
                  <a:pt x="1357" y="2149"/>
                  <a:pt x="1356" y="2149"/>
                  <a:pt x="1355" y="2147"/>
                </a:cubicBezTo>
                <a:cubicBezTo>
                  <a:pt x="1357" y="2141"/>
                  <a:pt x="1359" y="2137"/>
                  <a:pt x="1362" y="2130"/>
                </a:cubicBezTo>
                <a:cubicBezTo>
                  <a:pt x="1362" y="2130"/>
                  <a:pt x="1379" y="2141"/>
                  <a:pt x="1393" y="2136"/>
                </a:cubicBezTo>
                <a:cubicBezTo>
                  <a:pt x="1407" y="2131"/>
                  <a:pt x="1411" y="2113"/>
                  <a:pt x="1411" y="2113"/>
                </a:cubicBezTo>
                <a:cubicBezTo>
                  <a:pt x="1414" y="2118"/>
                  <a:pt x="1426" y="2112"/>
                  <a:pt x="1426" y="2112"/>
                </a:cubicBezTo>
                <a:cubicBezTo>
                  <a:pt x="1435" y="2113"/>
                  <a:pt x="1447" y="2108"/>
                  <a:pt x="1447" y="2108"/>
                </a:cubicBezTo>
                <a:cubicBezTo>
                  <a:pt x="1447" y="2108"/>
                  <a:pt x="1461" y="2112"/>
                  <a:pt x="1469" y="2104"/>
                </a:cubicBezTo>
                <a:cubicBezTo>
                  <a:pt x="1476" y="2096"/>
                  <a:pt x="1489" y="2092"/>
                  <a:pt x="1493" y="2085"/>
                </a:cubicBezTo>
                <a:cubicBezTo>
                  <a:pt x="1497" y="2078"/>
                  <a:pt x="1495" y="2073"/>
                  <a:pt x="1495" y="2073"/>
                </a:cubicBezTo>
                <a:cubicBezTo>
                  <a:pt x="1495" y="2073"/>
                  <a:pt x="1513" y="2060"/>
                  <a:pt x="1521" y="2064"/>
                </a:cubicBezTo>
                <a:cubicBezTo>
                  <a:pt x="1529" y="2069"/>
                  <a:pt x="1536" y="2063"/>
                  <a:pt x="1542" y="2058"/>
                </a:cubicBezTo>
                <a:cubicBezTo>
                  <a:pt x="1548" y="2053"/>
                  <a:pt x="1552" y="2049"/>
                  <a:pt x="1557" y="2049"/>
                </a:cubicBezTo>
                <a:cubicBezTo>
                  <a:pt x="1563" y="2049"/>
                  <a:pt x="1575" y="2033"/>
                  <a:pt x="1575" y="2033"/>
                </a:cubicBezTo>
                <a:cubicBezTo>
                  <a:pt x="1584" y="2033"/>
                  <a:pt x="1597" y="2024"/>
                  <a:pt x="1597" y="2024"/>
                </a:cubicBezTo>
                <a:cubicBezTo>
                  <a:pt x="1597" y="2024"/>
                  <a:pt x="1607" y="2021"/>
                  <a:pt x="1616" y="2010"/>
                </a:cubicBezTo>
                <a:cubicBezTo>
                  <a:pt x="1624" y="2000"/>
                  <a:pt x="1635" y="1994"/>
                  <a:pt x="1635" y="1994"/>
                </a:cubicBezTo>
                <a:cubicBezTo>
                  <a:pt x="1635" y="1994"/>
                  <a:pt x="1659" y="1980"/>
                  <a:pt x="1659" y="1972"/>
                </a:cubicBezTo>
                <a:cubicBezTo>
                  <a:pt x="1659" y="1963"/>
                  <a:pt x="1670" y="1953"/>
                  <a:pt x="1670" y="1953"/>
                </a:cubicBezTo>
                <a:cubicBezTo>
                  <a:pt x="1670" y="1953"/>
                  <a:pt x="1680" y="1949"/>
                  <a:pt x="1689" y="1942"/>
                </a:cubicBezTo>
                <a:cubicBezTo>
                  <a:pt x="1698" y="1935"/>
                  <a:pt x="1717" y="1933"/>
                  <a:pt x="1717" y="1933"/>
                </a:cubicBezTo>
                <a:cubicBezTo>
                  <a:pt x="1728" y="1933"/>
                  <a:pt x="1735" y="1923"/>
                  <a:pt x="1735" y="1923"/>
                </a:cubicBezTo>
                <a:cubicBezTo>
                  <a:pt x="1748" y="1923"/>
                  <a:pt x="1754" y="1924"/>
                  <a:pt x="1766" y="1924"/>
                </a:cubicBezTo>
                <a:cubicBezTo>
                  <a:pt x="1766" y="1924"/>
                  <a:pt x="1766" y="1924"/>
                  <a:pt x="1774" y="1920"/>
                </a:cubicBezTo>
                <a:cubicBezTo>
                  <a:pt x="1783" y="1916"/>
                  <a:pt x="1785" y="1922"/>
                  <a:pt x="1787" y="1918"/>
                </a:cubicBezTo>
                <a:cubicBezTo>
                  <a:pt x="1790" y="1913"/>
                  <a:pt x="1797" y="1903"/>
                  <a:pt x="1802" y="1897"/>
                </a:cubicBezTo>
                <a:cubicBezTo>
                  <a:pt x="1807" y="1891"/>
                  <a:pt x="1824" y="1882"/>
                  <a:pt x="1824" y="1882"/>
                </a:cubicBezTo>
                <a:cubicBezTo>
                  <a:pt x="1824" y="1882"/>
                  <a:pt x="1830" y="1866"/>
                  <a:pt x="1841" y="1866"/>
                </a:cubicBezTo>
                <a:cubicBezTo>
                  <a:pt x="1852" y="1865"/>
                  <a:pt x="1845" y="1853"/>
                  <a:pt x="1845" y="1853"/>
                </a:cubicBezTo>
                <a:cubicBezTo>
                  <a:pt x="1845" y="1853"/>
                  <a:pt x="1857" y="1842"/>
                  <a:pt x="1859" y="1833"/>
                </a:cubicBezTo>
                <a:cubicBezTo>
                  <a:pt x="1860" y="1824"/>
                  <a:pt x="1878" y="1802"/>
                  <a:pt x="1878" y="1802"/>
                </a:cubicBezTo>
                <a:cubicBezTo>
                  <a:pt x="1892" y="1804"/>
                  <a:pt x="1914" y="1781"/>
                  <a:pt x="1914" y="1781"/>
                </a:cubicBezTo>
                <a:cubicBezTo>
                  <a:pt x="1914" y="1781"/>
                  <a:pt x="1925" y="1770"/>
                  <a:pt x="1938" y="1765"/>
                </a:cubicBezTo>
                <a:cubicBezTo>
                  <a:pt x="1952" y="1761"/>
                  <a:pt x="1956" y="1746"/>
                  <a:pt x="1956" y="1746"/>
                </a:cubicBezTo>
                <a:cubicBezTo>
                  <a:pt x="1973" y="1729"/>
                  <a:pt x="1961" y="1730"/>
                  <a:pt x="1967" y="1719"/>
                </a:cubicBezTo>
                <a:cubicBezTo>
                  <a:pt x="1973" y="1708"/>
                  <a:pt x="1973" y="1701"/>
                  <a:pt x="1973" y="1701"/>
                </a:cubicBezTo>
                <a:cubicBezTo>
                  <a:pt x="1973" y="1701"/>
                  <a:pt x="1963" y="1701"/>
                  <a:pt x="1955" y="1699"/>
                </a:cubicBezTo>
                <a:cubicBezTo>
                  <a:pt x="1946" y="1697"/>
                  <a:pt x="1938" y="1678"/>
                  <a:pt x="1938" y="1678"/>
                </a:cubicBezTo>
                <a:cubicBezTo>
                  <a:pt x="1935" y="1674"/>
                  <a:pt x="1934" y="1671"/>
                  <a:pt x="1931" y="1666"/>
                </a:cubicBezTo>
                <a:cubicBezTo>
                  <a:pt x="1929" y="1664"/>
                  <a:pt x="1928" y="1662"/>
                  <a:pt x="1926" y="1659"/>
                </a:cubicBezTo>
                <a:cubicBezTo>
                  <a:pt x="1916" y="1658"/>
                  <a:pt x="1911" y="1658"/>
                  <a:pt x="1900" y="1657"/>
                </a:cubicBezTo>
                <a:cubicBezTo>
                  <a:pt x="1900" y="1657"/>
                  <a:pt x="1894" y="1652"/>
                  <a:pt x="1887" y="1648"/>
                </a:cubicBezTo>
                <a:cubicBezTo>
                  <a:pt x="1880" y="1643"/>
                  <a:pt x="1877" y="1651"/>
                  <a:pt x="1877" y="1651"/>
                </a:cubicBezTo>
                <a:cubicBezTo>
                  <a:pt x="1877" y="1651"/>
                  <a:pt x="1875" y="1646"/>
                  <a:pt x="1872" y="1631"/>
                </a:cubicBezTo>
                <a:cubicBezTo>
                  <a:pt x="1868" y="1616"/>
                  <a:pt x="1839" y="1606"/>
                  <a:pt x="1839" y="1606"/>
                </a:cubicBezTo>
                <a:cubicBezTo>
                  <a:pt x="1831" y="1599"/>
                  <a:pt x="1835" y="1562"/>
                  <a:pt x="1835" y="1562"/>
                </a:cubicBezTo>
                <a:cubicBezTo>
                  <a:pt x="1835" y="1562"/>
                  <a:pt x="1825" y="1561"/>
                  <a:pt x="1821" y="1556"/>
                </a:cubicBezTo>
                <a:cubicBezTo>
                  <a:pt x="1817" y="1551"/>
                  <a:pt x="1823" y="1527"/>
                  <a:pt x="1823" y="1527"/>
                </a:cubicBezTo>
                <a:cubicBezTo>
                  <a:pt x="1823" y="1527"/>
                  <a:pt x="1813" y="1527"/>
                  <a:pt x="1808" y="1512"/>
                </a:cubicBezTo>
                <a:cubicBezTo>
                  <a:pt x="1803" y="1497"/>
                  <a:pt x="1794" y="1495"/>
                  <a:pt x="1794" y="1495"/>
                </a:cubicBezTo>
                <a:cubicBezTo>
                  <a:pt x="1794" y="1495"/>
                  <a:pt x="1790" y="1490"/>
                  <a:pt x="1778" y="1485"/>
                </a:cubicBezTo>
                <a:cubicBezTo>
                  <a:pt x="1765" y="1479"/>
                  <a:pt x="1761" y="1486"/>
                  <a:pt x="1761" y="1486"/>
                </a:cubicBezTo>
                <a:cubicBezTo>
                  <a:pt x="1761" y="1486"/>
                  <a:pt x="1744" y="1478"/>
                  <a:pt x="1744" y="1469"/>
                </a:cubicBezTo>
                <a:cubicBezTo>
                  <a:pt x="1744" y="1461"/>
                  <a:pt x="1739" y="1455"/>
                  <a:pt x="1739" y="1455"/>
                </a:cubicBezTo>
                <a:cubicBezTo>
                  <a:pt x="1737" y="1448"/>
                  <a:pt x="1736" y="1444"/>
                  <a:pt x="1733" y="1437"/>
                </a:cubicBezTo>
                <a:cubicBezTo>
                  <a:pt x="1728" y="1430"/>
                  <a:pt x="1726" y="1427"/>
                  <a:pt x="1721" y="1420"/>
                </a:cubicBezTo>
                <a:cubicBezTo>
                  <a:pt x="1717" y="1415"/>
                  <a:pt x="1715" y="1413"/>
                  <a:pt x="1712" y="1408"/>
                </a:cubicBezTo>
                <a:cubicBezTo>
                  <a:pt x="1716" y="1405"/>
                  <a:pt x="1718" y="1403"/>
                  <a:pt x="1723" y="1400"/>
                </a:cubicBezTo>
                <a:cubicBezTo>
                  <a:pt x="1722" y="1396"/>
                  <a:pt x="1722" y="1395"/>
                  <a:pt x="1722" y="1391"/>
                </a:cubicBezTo>
                <a:cubicBezTo>
                  <a:pt x="1718" y="1392"/>
                  <a:pt x="1716" y="1392"/>
                  <a:pt x="1712" y="1394"/>
                </a:cubicBezTo>
                <a:cubicBezTo>
                  <a:pt x="1711" y="1396"/>
                  <a:pt x="1710" y="1397"/>
                  <a:pt x="1709" y="1400"/>
                </a:cubicBezTo>
                <a:cubicBezTo>
                  <a:pt x="1707" y="1399"/>
                  <a:pt x="1705" y="1399"/>
                  <a:pt x="1703" y="1398"/>
                </a:cubicBezTo>
                <a:cubicBezTo>
                  <a:pt x="1703" y="1395"/>
                  <a:pt x="1703" y="1393"/>
                  <a:pt x="1703" y="1389"/>
                </a:cubicBezTo>
                <a:cubicBezTo>
                  <a:pt x="1696" y="1387"/>
                  <a:pt x="1693" y="1386"/>
                  <a:pt x="1686" y="1383"/>
                </a:cubicBezTo>
                <a:cubicBezTo>
                  <a:pt x="1687" y="1373"/>
                  <a:pt x="1677" y="1379"/>
                  <a:pt x="1677" y="1379"/>
                </a:cubicBezTo>
                <a:cubicBezTo>
                  <a:pt x="1677" y="1379"/>
                  <a:pt x="1673" y="1385"/>
                  <a:pt x="1661" y="1385"/>
                </a:cubicBezTo>
                <a:cubicBezTo>
                  <a:pt x="1649" y="1386"/>
                  <a:pt x="1658" y="1371"/>
                  <a:pt x="1650" y="1375"/>
                </a:cubicBezTo>
                <a:cubicBezTo>
                  <a:pt x="1642" y="1378"/>
                  <a:pt x="1623" y="1367"/>
                  <a:pt x="1623" y="1367"/>
                </a:cubicBezTo>
                <a:cubicBezTo>
                  <a:pt x="1629" y="1347"/>
                  <a:pt x="1607" y="1351"/>
                  <a:pt x="1607" y="1351"/>
                </a:cubicBezTo>
                <a:cubicBezTo>
                  <a:pt x="1606" y="1345"/>
                  <a:pt x="1605" y="1342"/>
                  <a:pt x="1603" y="1335"/>
                </a:cubicBezTo>
                <a:cubicBezTo>
                  <a:pt x="1599" y="1342"/>
                  <a:pt x="1598" y="1346"/>
                  <a:pt x="1594" y="1352"/>
                </a:cubicBezTo>
                <a:cubicBezTo>
                  <a:pt x="1587" y="1351"/>
                  <a:pt x="1584" y="1350"/>
                  <a:pt x="1577" y="1348"/>
                </a:cubicBezTo>
                <a:cubicBezTo>
                  <a:pt x="1577" y="1348"/>
                  <a:pt x="1586" y="1341"/>
                  <a:pt x="1589" y="1333"/>
                </a:cubicBezTo>
                <a:cubicBezTo>
                  <a:pt x="1591" y="1324"/>
                  <a:pt x="1579" y="1321"/>
                  <a:pt x="1564" y="1334"/>
                </a:cubicBezTo>
                <a:cubicBezTo>
                  <a:pt x="1549" y="1347"/>
                  <a:pt x="1549" y="1332"/>
                  <a:pt x="1530" y="1336"/>
                </a:cubicBezTo>
                <a:cubicBezTo>
                  <a:pt x="1512" y="1340"/>
                  <a:pt x="1511" y="1360"/>
                  <a:pt x="1511" y="1360"/>
                </a:cubicBezTo>
                <a:cubicBezTo>
                  <a:pt x="1492" y="1355"/>
                  <a:pt x="1487" y="1371"/>
                  <a:pt x="1487" y="1371"/>
                </a:cubicBezTo>
                <a:cubicBezTo>
                  <a:pt x="1487" y="1371"/>
                  <a:pt x="1475" y="1346"/>
                  <a:pt x="1460" y="1342"/>
                </a:cubicBezTo>
                <a:cubicBezTo>
                  <a:pt x="1444" y="1337"/>
                  <a:pt x="1441" y="1357"/>
                  <a:pt x="1426" y="1345"/>
                </a:cubicBezTo>
                <a:cubicBezTo>
                  <a:pt x="1411" y="1334"/>
                  <a:pt x="1408" y="1300"/>
                  <a:pt x="1408" y="1300"/>
                </a:cubicBezTo>
                <a:cubicBezTo>
                  <a:pt x="1409" y="1296"/>
                  <a:pt x="1410" y="1293"/>
                  <a:pt x="1412" y="1289"/>
                </a:cubicBezTo>
                <a:cubicBezTo>
                  <a:pt x="1414" y="1283"/>
                  <a:pt x="1416" y="1280"/>
                  <a:pt x="1418" y="1273"/>
                </a:cubicBezTo>
                <a:cubicBezTo>
                  <a:pt x="1420" y="1264"/>
                  <a:pt x="1421" y="1260"/>
                  <a:pt x="1423" y="1251"/>
                </a:cubicBezTo>
                <a:cubicBezTo>
                  <a:pt x="1426" y="1249"/>
                  <a:pt x="1427" y="1249"/>
                  <a:pt x="1429" y="1247"/>
                </a:cubicBezTo>
                <a:cubicBezTo>
                  <a:pt x="1432" y="1240"/>
                  <a:pt x="1434" y="1237"/>
                  <a:pt x="1437" y="1230"/>
                </a:cubicBezTo>
                <a:cubicBezTo>
                  <a:pt x="1432" y="1228"/>
                  <a:pt x="1429" y="1226"/>
                  <a:pt x="1425" y="1224"/>
                </a:cubicBezTo>
                <a:cubicBezTo>
                  <a:pt x="1423" y="1221"/>
                  <a:pt x="1422" y="1220"/>
                  <a:pt x="1421" y="1217"/>
                </a:cubicBezTo>
                <a:cubicBezTo>
                  <a:pt x="1412" y="1213"/>
                  <a:pt x="1407" y="1211"/>
                  <a:pt x="1398" y="1207"/>
                </a:cubicBezTo>
                <a:cubicBezTo>
                  <a:pt x="1398" y="1207"/>
                  <a:pt x="1366" y="1205"/>
                  <a:pt x="1358" y="1197"/>
                </a:cubicBezTo>
                <a:cubicBezTo>
                  <a:pt x="1358" y="1197"/>
                  <a:pt x="1360" y="1190"/>
                  <a:pt x="1368" y="1188"/>
                </a:cubicBezTo>
                <a:cubicBezTo>
                  <a:pt x="1377" y="1186"/>
                  <a:pt x="1378" y="1163"/>
                  <a:pt x="1378" y="1163"/>
                </a:cubicBezTo>
                <a:cubicBezTo>
                  <a:pt x="1384" y="1156"/>
                  <a:pt x="1387" y="1153"/>
                  <a:pt x="1392" y="1147"/>
                </a:cubicBezTo>
                <a:cubicBezTo>
                  <a:pt x="1392" y="1147"/>
                  <a:pt x="1396" y="1127"/>
                  <a:pt x="1401" y="1125"/>
                </a:cubicBezTo>
                <a:cubicBezTo>
                  <a:pt x="1406" y="1123"/>
                  <a:pt x="1412" y="1117"/>
                  <a:pt x="1412" y="1117"/>
                </a:cubicBezTo>
                <a:cubicBezTo>
                  <a:pt x="1411" y="1112"/>
                  <a:pt x="1411" y="1110"/>
                  <a:pt x="1411" y="1106"/>
                </a:cubicBezTo>
                <a:cubicBezTo>
                  <a:pt x="1401" y="1104"/>
                  <a:pt x="1396" y="1103"/>
                  <a:pt x="1385" y="1101"/>
                </a:cubicBezTo>
                <a:cubicBezTo>
                  <a:pt x="1378" y="1100"/>
                  <a:pt x="1375" y="1100"/>
                  <a:pt x="1368" y="1099"/>
                </a:cubicBezTo>
                <a:cubicBezTo>
                  <a:pt x="1366" y="1100"/>
                  <a:pt x="1365" y="1101"/>
                  <a:pt x="1363" y="1103"/>
                </a:cubicBezTo>
                <a:cubicBezTo>
                  <a:pt x="1359" y="1103"/>
                  <a:pt x="1357" y="1103"/>
                  <a:pt x="1354" y="1104"/>
                </a:cubicBezTo>
                <a:cubicBezTo>
                  <a:pt x="1351" y="1108"/>
                  <a:pt x="1349" y="1110"/>
                  <a:pt x="1345" y="1114"/>
                </a:cubicBezTo>
                <a:cubicBezTo>
                  <a:pt x="1345" y="1114"/>
                  <a:pt x="1341" y="1134"/>
                  <a:pt x="1330" y="1133"/>
                </a:cubicBezTo>
                <a:cubicBezTo>
                  <a:pt x="1318" y="1132"/>
                  <a:pt x="1311" y="1138"/>
                  <a:pt x="1311" y="1138"/>
                </a:cubicBezTo>
                <a:cubicBezTo>
                  <a:pt x="1303" y="1135"/>
                  <a:pt x="1298" y="1133"/>
                  <a:pt x="1290" y="1131"/>
                </a:cubicBezTo>
                <a:cubicBezTo>
                  <a:pt x="1290" y="1131"/>
                  <a:pt x="1278" y="1117"/>
                  <a:pt x="1268" y="1115"/>
                </a:cubicBezTo>
                <a:cubicBezTo>
                  <a:pt x="1268" y="1115"/>
                  <a:pt x="1276" y="1096"/>
                  <a:pt x="1266" y="1090"/>
                </a:cubicBezTo>
                <a:cubicBezTo>
                  <a:pt x="1256" y="1084"/>
                  <a:pt x="1262" y="1063"/>
                  <a:pt x="1262" y="1063"/>
                </a:cubicBezTo>
                <a:cubicBezTo>
                  <a:pt x="1262" y="1063"/>
                  <a:pt x="1251" y="1056"/>
                  <a:pt x="1266" y="1037"/>
                </a:cubicBezTo>
                <a:cubicBezTo>
                  <a:pt x="1280" y="1018"/>
                  <a:pt x="1267" y="1014"/>
                  <a:pt x="1280" y="1002"/>
                </a:cubicBezTo>
                <a:cubicBezTo>
                  <a:pt x="1293" y="990"/>
                  <a:pt x="1274" y="963"/>
                  <a:pt x="1300" y="960"/>
                </a:cubicBezTo>
                <a:cubicBezTo>
                  <a:pt x="1326" y="957"/>
                  <a:pt x="1341" y="946"/>
                  <a:pt x="1341" y="946"/>
                </a:cubicBezTo>
                <a:cubicBezTo>
                  <a:pt x="1341" y="946"/>
                  <a:pt x="1359" y="944"/>
                  <a:pt x="1372" y="957"/>
                </a:cubicBezTo>
                <a:cubicBezTo>
                  <a:pt x="1385" y="969"/>
                  <a:pt x="1402" y="980"/>
                  <a:pt x="1410" y="969"/>
                </a:cubicBezTo>
                <a:cubicBezTo>
                  <a:pt x="1410" y="969"/>
                  <a:pt x="1405" y="982"/>
                  <a:pt x="1415" y="982"/>
                </a:cubicBezTo>
                <a:cubicBezTo>
                  <a:pt x="1425" y="981"/>
                  <a:pt x="1426" y="958"/>
                  <a:pt x="1426" y="958"/>
                </a:cubicBezTo>
                <a:cubicBezTo>
                  <a:pt x="1426" y="958"/>
                  <a:pt x="1437" y="967"/>
                  <a:pt x="1454" y="966"/>
                </a:cubicBezTo>
                <a:cubicBezTo>
                  <a:pt x="1472" y="966"/>
                  <a:pt x="1469" y="982"/>
                  <a:pt x="1469" y="982"/>
                </a:cubicBezTo>
                <a:cubicBezTo>
                  <a:pt x="1469" y="982"/>
                  <a:pt x="1477" y="995"/>
                  <a:pt x="1489" y="985"/>
                </a:cubicBezTo>
                <a:cubicBezTo>
                  <a:pt x="1501" y="975"/>
                  <a:pt x="1503" y="998"/>
                  <a:pt x="1499" y="1011"/>
                </a:cubicBezTo>
                <a:cubicBezTo>
                  <a:pt x="1496" y="1023"/>
                  <a:pt x="1504" y="1030"/>
                  <a:pt x="1503" y="1041"/>
                </a:cubicBezTo>
                <a:cubicBezTo>
                  <a:pt x="1501" y="1052"/>
                  <a:pt x="1511" y="1057"/>
                  <a:pt x="1509" y="1072"/>
                </a:cubicBezTo>
                <a:cubicBezTo>
                  <a:pt x="1507" y="1086"/>
                  <a:pt x="1523" y="1085"/>
                  <a:pt x="1530" y="1061"/>
                </a:cubicBezTo>
                <a:cubicBezTo>
                  <a:pt x="1537" y="1037"/>
                  <a:pt x="1541" y="1039"/>
                  <a:pt x="1535" y="1028"/>
                </a:cubicBezTo>
                <a:cubicBezTo>
                  <a:pt x="1535" y="1028"/>
                  <a:pt x="1540" y="1016"/>
                  <a:pt x="1534" y="1005"/>
                </a:cubicBezTo>
                <a:cubicBezTo>
                  <a:pt x="1527" y="994"/>
                  <a:pt x="1536" y="969"/>
                  <a:pt x="1547" y="964"/>
                </a:cubicBezTo>
                <a:cubicBezTo>
                  <a:pt x="1556" y="961"/>
                  <a:pt x="1575" y="949"/>
                  <a:pt x="1580" y="947"/>
                </a:cubicBezTo>
                <a:cubicBezTo>
                  <a:pt x="1580" y="947"/>
                  <a:pt x="1585" y="938"/>
                  <a:pt x="1604" y="938"/>
                </a:cubicBezTo>
                <a:cubicBezTo>
                  <a:pt x="1624" y="939"/>
                  <a:pt x="1640" y="933"/>
                  <a:pt x="1635" y="920"/>
                </a:cubicBezTo>
                <a:cubicBezTo>
                  <a:pt x="1630" y="907"/>
                  <a:pt x="1644" y="896"/>
                  <a:pt x="1644" y="896"/>
                </a:cubicBezTo>
                <a:cubicBezTo>
                  <a:pt x="1644" y="896"/>
                  <a:pt x="1655" y="888"/>
                  <a:pt x="1655" y="878"/>
                </a:cubicBezTo>
                <a:cubicBezTo>
                  <a:pt x="1655" y="878"/>
                  <a:pt x="1671" y="876"/>
                  <a:pt x="1675" y="858"/>
                </a:cubicBezTo>
                <a:cubicBezTo>
                  <a:pt x="1675" y="858"/>
                  <a:pt x="1698" y="869"/>
                  <a:pt x="1705" y="859"/>
                </a:cubicBezTo>
                <a:cubicBezTo>
                  <a:pt x="1711" y="849"/>
                  <a:pt x="1725" y="858"/>
                  <a:pt x="1726" y="866"/>
                </a:cubicBezTo>
                <a:cubicBezTo>
                  <a:pt x="1726" y="866"/>
                  <a:pt x="1736" y="864"/>
                  <a:pt x="1734" y="852"/>
                </a:cubicBezTo>
                <a:cubicBezTo>
                  <a:pt x="1731" y="851"/>
                  <a:pt x="1729" y="851"/>
                  <a:pt x="1726" y="851"/>
                </a:cubicBezTo>
                <a:cubicBezTo>
                  <a:pt x="1724" y="848"/>
                  <a:pt x="1724" y="847"/>
                  <a:pt x="1722" y="844"/>
                </a:cubicBezTo>
                <a:cubicBezTo>
                  <a:pt x="1722" y="844"/>
                  <a:pt x="1725" y="845"/>
                  <a:pt x="1727" y="834"/>
                </a:cubicBezTo>
                <a:cubicBezTo>
                  <a:pt x="1729" y="823"/>
                  <a:pt x="1740" y="826"/>
                  <a:pt x="1740" y="826"/>
                </a:cubicBezTo>
                <a:cubicBezTo>
                  <a:pt x="1740" y="826"/>
                  <a:pt x="1754" y="830"/>
                  <a:pt x="1754" y="826"/>
                </a:cubicBezTo>
                <a:cubicBezTo>
                  <a:pt x="1754" y="826"/>
                  <a:pt x="1765" y="823"/>
                  <a:pt x="1771" y="824"/>
                </a:cubicBezTo>
                <a:cubicBezTo>
                  <a:pt x="1778" y="824"/>
                  <a:pt x="1777" y="818"/>
                  <a:pt x="1783" y="820"/>
                </a:cubicBezTo>
                <a:cubicBezTo>
                  <a:pt x="1789" y="823"/>
                  <a:pt x="1799" y="818"/>
                  <a:pt x="1808" y="826"/>
                </a:cubicBezTo>
                <a:cubicBezTo>
                  <a:pt x="1808" y="826"/>
                  <a:pt x="1798" y="827"/>
                  <a:pt x="1792" y="832"/>
                </a:cubicBezTo>
                <a:cubicBezTo>
                  <a:pt x="1785" y="837"/>
                  <a:pt x="1786" y="844"/>
                  <a:pt x="1789" y="849"/>
                </a:cubicBezTo>
                <a:cubicBezTo>
                  <a:pt x="1793" y="854"/>
                  <a:pt x="1804" y="847"/>
                  <a:pt x="1810" y="844"/>
                </a:cubicBezTo>
                <a:cubicBezTo>
                  <a:pt x="1815" y="841"/>
                  <a:pt x="1824" y="850"/>
                  <a:pt x="1829" y="844"/>
                </a:cubicBezTo>
                <a:cubicBezTo>
                  <a:pt x="1829" y="844"/>
                  <a:pt x="1842" y="852"/>
                  <a:pt x="1844" y="844"/>
                </a:cubicBezTo>
                <a:cubicBezTo>
                  <a:pt x="1844" y="844"/>
                  <a:pt x="1855" y="851"/>
                  <a:pt x="1856" y="843"/>
                </a:cubicBezTo>
                <a:cubicBezTo>
                  <a:pt x="1856" y="843"/>
                  <a:pt x="1869" y="847"/>
                  <a:pt x="1872" y="843"/>
                </a:cubicBezTo>
                <a:cubicBezTo>
                  <a:pt x="1874" y="838"/>
                  <a:pt x="1865" y="830"/>
                  <a:pt x="1865" y="830"/>
                </a:cubicBezTo>
                <a:cubicBezTo>
                  <a:pt x="1865" y="830"/>
                  <a:pt x="1868" y="823"/>
                  <a:pt x="1866" y="822"/>
                </a:cubicBezTo>
                <a:cubicBezTo>
                  <a:pt x="1863" y="821"/>
                  <a:pt x="1855" y="828"/>
                  <a:pt x="1855" y="828"/>
                </a:cubicBezTo>
                <a:cubicBezTo>
                  <a:pt x="1855" y="828"/>
                  <a:pt x="1849" y="830"/>
                  <a:pt x="1849" y="837"/>
                </a:cubicBezTo>
                <a:cubicBezTo>
                  <a:pt x="1849" y="837"/>
                  <a:pt x="1843" y="832"/>
                  <a:pt x="1838" y="830"/>
                </a:cubicBezTo>
                <a:cubicBezTo>
                  <a:pt x="1838" y="830"/>
                  <a:pt x="1844" y="832"/>
                  <a:pt x="1845" y="825"/>
                </a:cubicBezTo>
                <a:cubicBezTo>
                  <a:pt x="1846" y="818"/>
                  <a:pt x="1835" y="820"/>
                  <a:pt x="1835" y="820"/>
                </a:cubicBezTo>
                <a:cubicBezTo>
                  <a:pt x="1831" y="816"/>
                  <a:pt x="1829" y="815"/>
                  <a:pt x="1825" y="811"/>
                </a:cubicBezTo>
                <a:cubicBezTo>
                  <a:pt x="1825" y="809"/>
                  <a:pt x="1825" y="807"/>
                  <a:pt x="1824" y="805"/>
                </a:cubicBezTo>
                <a:cubicBezTo>
                  <a:pt x="1823" y="804"/>
                  <a:pt x="1822" y="804"/>
                  <a:pt x="1820" y="804"/>
                </a:cubicBezTo>
                <a:cubicBezTo>
                  <a:pt x="1819" y="807"/>
                  <a:pt x="1819" y="809"/>
                  <a:pt x="1818" y="812"/>
                </a:cubicBezTo>
                <a:cubicBezTo>
                  <a:pt x="1817" y="809"/>
                  <a:pt x="1817" y="807"/>
                  <a:pt x="1815" y="804"/>
                </a:cubicBezTo>
                <a:cubicBezTo>
                  <a:pt x="1815" y="804"/>
                  <a:pt x="1810" y="795"/>
                  <a:pt x="1819" y="790"/>
                </a:cubicBezTo>
                <a:cubicBezTo>
                  <a:pt x="1819" y="790"/>
                  <a:pt x="1806" y="788"/>
                  <a:pt x="1802" y="777"/>
                </a:cubicBezTo>
                <a:cubicBezTo>
                  <a:pt x="1802" y="777"/>
                  <a:pt x="1813" y="786"/>
                  <a:pt x="1819" y="779"/>
                </a:cubicBezTo>
                <a:cubicBezTo>
                  <a:pt x="1819" y="779"/>
                  <a:pt x="1824" y="786"/>
                  <a:pt x="1826" y="776"/>
                </a:cubicBezTo>
                <a:cubicBezTo>
                  <a:pt x="1828" y="766"/>
                  <a:pt x="1813" y="764"/>
                  <a:pt x="1813" y="764"/>
                </a:cubicBezTo>
                <a:cubicBezTo>
                  <a:pt x="1805" y="761"/>
                  <a:pt x="1802" y="760"/>
                  <a:pt x="1793" y="757"/>
                </a:cubicBezTo>
                <a:cubicBezTo>
                  <a:pt x="1793" y="757"/>
                  <a:pt x="1773" y="754"/>
                  <a:pt x="1759" y="761"/>
                </a:cubicBezTo>
                <a:cubicBezTo>
                  <a:pt x="1759" y="761"/>
                  <a:pt x="1768" y="746"/>
                  <a:pt x="1786" y="752"/>
                </a:cubicBezTo>
                <a:cubicBezTo>
                  <a:pt x="1786" y="752"/>
                  <a:pt x="1796" y="739"/>
                  <a:pt x="1806" y="745"/>
                </a:cubicBezTo>
                <a:cubicBezTo>
                  <a:pt x="1806" y="745"/>
                  <a:pt x="1840" y="754"/>
                  <a:pt x="1853" y="764"/>
                </a:cubicBezTo>
                <a:cubicBezTo>
                  <a:pt x="1866" y="773"/>
                  <a:pt x="1881" y="774"/>
                  <a:pt x="1881" y="774"/>
                </a:cubicBezTo>
                <a:cubicBezTo>
                  <a:pt x="1881" y="774"/>
                  <a:pt x="1905" y="767"/>
                  <a:pt x="1917" y="775"/>
                </a:cubicBezTo>
                <a:cubicBezTo>
                  <a:pt x="1917" y="775"/>
                  <a:pt x="1927" y="767"/>
                  <a:pt x="1933" y="770"/>
                </a:cubicBezTo>
                <a:cubicBezTo>
                  <a:pt x="1935" y="762"/>
                  <a:pt x="1935" y="758"/>
                  <a:pt x="1936" y="750"/>
                </a:cubicBezTo>
                <a:cubicBezTo>
                  <a:pt x="1930" y="746"/>
                  <a:pt x="1927" y="743"/>
                  <a:pt x="1921" y="739"/>
                </a:cubicBezTo>
                <a:cubicBezTo>
                  <a:pt x="1919" y="735"/>
                  <a:pt x="1918" y="733"/>
                  <a:pt x="1917" y="730"/>
                </a:cubicBezTo>
                <a:cubicBezTo>
                  <a:pt x="1916" y="727"/>
                  <a:pt x="1916" y="726"/>
                  <a:pt x="1916" y="723"/>
                </a:cubicBezTo>
                <a:cubicBezTo>
                  <a:pt x="1910" y="720"/>
                  <a:pt x="1908" y="719"/>
                  <a:pt x="1902" y="716"/>
                </a:cubicBezTo>
                <a:cubicBezTo>
                  <a:pt x="1902" y="713"/>
                  <a:pt x="1902" y="711"/>
                  <a:pt x="1902" y="708"/>
                </a:cubicBezTo>
                <a:cubicBezTo>
                  <a:pt x="1897" y="704"/>
                  <a:pt x="1894" y="702"/>
                  <a:pt x="1889" y="698"/>
                </a:cubicBezTo>
                <a:cubicBezTo>
                  <a:pt x="1889" y="695"/>
                  <a:pt x="1888" y="693"/>
                  <a:pt x="1888" y="690"/>
                </a:cubicBezTo>
                <a:cubicBezTo>
                  <a:pt x="1886" y="689"/>
                  <a:pt x="1885" y="688"/>
                  <a:pt x="1884" y="687"/>
                </a:cubicBezTo>
                <a:cubicBezTo>
                  <a:pt x="1884" y="687"/>
                  <a:pt x="1877" y="675"/>
                  <a:pt x="1878" y="667"/>
                </a:cubicBezTo>
                <a:cubicBezTo>
                  <a:pt x="1879" y="659"/>
                  <a:pt x="1869" y="648"/>
                  <a:pt x="1869" y="648"/>
                </a:cubicBezTo>
                <a:cubicBezTo>
                  <a:pt x="1869" y="648"/>
                  <a:pt x="1864" y="632"/>
                  <a:pt x="1858" y="625"/>
                </a:cubicBezTo>
                <a:cubicBezTo>
                  <a:pt x="1853" y="619"/>
                  <a:pt x="1848" y="592"/>
                  <a:pt x="1848" y="592"/>
                </a:cubicBezTo>
                <a:cubicBezTo>
                  <a:pt x="1848" y="592"/>
                  <a:pt x="1839" y="601"/>
                  <a:pt x="1838" y="605"/>
                </a:cubicBezTo>
                <a:cubicBezTo>
                  <a:pt x="1838" y="605"/>
                  <a:pt x="1832" y="605"/>
                  <a:pt x="1831" y="612"/>
                </a:cubicBezTo>
                <a:cubicBezTo>
                  <a:pt x="1830" y="619"/>
                  <a:pt x="1822" y="612"/>
                  <a:pt x="1815" y="615"/>
                </a:cubicBezTo>
                <a:cubicBezTo>
                  <a:pt x="1808" y="617"/>
                  <a:pt x="1804" y="607"/>
                  <a:pt x="1795" y="599"/>
                </a:cubicBezTo>
                <a:cubicBezTo>
                  <a:pt x="1795" y="599"/>
                  <a:pt x="1788" y="586"/>
                  <a:pt x="1789" y="579"/>
                </a:cubicBezTo>
                <a:cubicBezTo>
                  <a:pt x="1790" y="572"/>
                  <a:pt x="1794" y="573"/>
                  <a:pt x="1794" y="565"/>
                </a:cubicBezTo>
                <a:cubicBezTo>
                  <a:pt x="1794" y="565"/>
                  <a:pt x="1787" y="563"/>
                  <a:pt x="1785" y="566"/>
                </a:cubicBezTo>
                <a:cubicBezTo>
                  <a:pt x="1785" y="566"/>
                  <a:pt x="1785" y="560"/>
                  <a:pt x="1775" y="557"/>
                </a:cubicBezTo>
                <a:cubicBezTo>
                  <a:pt x="1766" y="554"/>
                  <a:pt x="1775" y="548"/>
                  <a:pt x="1769" y="544"/>
                </a:cubicBezTo>
                <a:cubicBezTo>
                  <a:pt x="1763" y="539"/>
                  <a:pt x="1763" y="532"/>
                  <a:pt x="1754" y="528"/>
                </a:cubicBezTo>
                <a:cubicBezTo>
                  <a:pt x="1754" y="528"/>
                  <a:pt x="1746" y="520"/>
                  <a:pt x="1741" y="519"/>
                </a:cubicBezTo>
                <a:cubicBezTo>
                  <a:pt x="1735" y="519"/>
                  <a:pt x="1735" y="521"/>
                  <a:pt x="1725" y="517"/>
                </a:cubicBezTo>
                <a:cubicBezTo>
                  <a:pt x="1716" y="513"/>
                  <a:pt x="1714" y="508"/>
                  <a:pt x="1706" y="505"/>
                </a:cubicBezTo>
                <a:cubicBezTo>
                  <a:pt x="1698" y="502"/>
                  <a:pt x="1688" y="496"/>
                  <a:pt x="1693" y="511"/>
                </a:cubicBezTo>
                <a:cubicBezTo>
                  <a:pt x="1698" y="526"/>
                  <a:pt x="1681" y="525"/>
                  <a:pt x="1681" y="525"/>
                </a:cubicBezTo>
                <a:cubicBezTo>
                  <a:pt x="1681" y="525"/>
                  <a:pt x="1692" y="529"/>
                  <a:pt x="1693" y="542"/>
                </a:cubicBezTo>
                <a:cubicBezTo>
                  <a:pt x="1691" y="543"/>
                  <a:pt x="1690" y="543"/>
                  <a:pt x="1688" y="544"/>
                </a:cubicBezTo>
                <a:cubicBezTo>
                  <a:pt x="1687" y="547"/>
                  <a:pt x="1687" y="548"/>
                  <a:pt x="1686" y="551"/>
                </a:cubicBezTo>
                <a:cubicBezTo>
                  <a:pt x="1683" y="551"/>
                  <a:pt x="1682" y="551"/>
                  <a:pt x="1679" y="552"/>
                </a:cubicBezTo>
                <a:cubicBezTo>
                  <a:pt x="1678" y="554"/>
                  <a:pt x="1677" y="556"/>
                  <a:pt x="1676" y="558"/>
                </a:cubicBezTo>
                <a:cubicBezTo>
                  <a:pt x="1681" y="563"/>
                  <a:pt x="1684" y="565"/>
                  <a:pt x="1689" y="569"/>
                </a:cubicBezTo>
                <a:cubicBezTo>
                  <a:pt x="1689" y="569"/>
                  <a:pt x="1696" y="583"/>
                  <a:pt x="1694" y="596"/>
                </a:cubicBezTo>
                <a:cubicBezTo>
                  <a:pt x="1692" y="609"/>
                  <a:pt x="1673" y="609"/>
                  <a:pt x="1673" y="609"/>
                </a:cubicBezTo>
                <a:cubicBezTo>
                  <a:pt x="1664" y="608"/>
                  <a:pt x="1660" y="608"/>
                  <a:pt x="1651" y="607"/>
                </a:cubicBezTo>
                <a:cubicBezTo>
                  <a:pt x="1651" y="611"/>
                  <a:pt x="1651" y="613"/>
                  <a:pt x="1651" y="617"/>
                </a:cubicBezTo>
                <a:cubicBezTo>
                  <a:pt x="1652" y="621"/>
                  <a:pt x="1653" y="624"/>
                  <a:pt x="1654" y="629"/>
                </a:cubicBezTo>
                <a:cubicBezTo>
                  <a:pt x="1654" y="634"/>
                  <a:pt x="1653" y="636"/>
                  <a:pt x="1653" y="641"/>
                </a:cubicBezTo>
                <a:cubicBezTo>
                  <a:pt x="1653" y="641"/>
                  <a:pt x="1656" y="653"/>
                  <a:pt x="1651" y="655"/>
                </a:cubicBezTo>
                <a:cubicBezTo>
                  <a:pt x="1646" y="657"/>
                  <a:pt x="1641" y="650"/>
                  <a:pt x="1641" y="650"/>
                </a:cubicBezTo>
                <a:cubicBezTo>
                  <a:pt x="1639" y="653"/>
                  <a:pt x="1638" y="654"/>
                  <a:pt x="1635" y="656"/>
                </a:cubicBezTo>
                <a:cubicBezTo>
                  <a:pt x="1633" y="653"/>
                  <a:pt x="1632" y="652"/>
                  <a:pt x="1629" y="648"/>
                </a:cubicBezTo>
                <a:cubicBezTo>
                  <a:pt x="1627" y="644"/>
                  <a:pt x="1626" y="643"/>
                  <a:pt x="1623" y="638"/>
                </a:cubicBezTo>
                <a:cubicBezTo>
                  <a:pt x="1627" y="638"/>
                  <a:pt x="1629" y="638"/>
                  <a:pt x="1633" y="638"/>
                </a:cubicBezTo>
                <a:cubicBezTo>
                  <a:pt x="1633" y="635"/>
                  <a:pt x="1633" y="633"/>
                  <a:pt x="1634" y="630"/>
                </a:cubicBezTo>
                <a:cubicBezTo>
                  <a:pt x="1628" y="625"/>
                  <a:pt x="1625" y="623"/>
                  <a:pt x="1619" y="618"/>
                </a:cubicBezTo>
                <a:cubicBezTo>
                  <a:pt x="1618" y="615"/>
                  <a:pt x="1618" y="613"/>
                  <a:pt x="1617" y="609"/>
                </a:cubicBezTo>
                <a:cubicBezTo>
                  <a:pt x="1617" y="609"/>
                  <a:pt x="1615" y="608"/>
                  <a:pt x="1621" y="598"/>
                </a:cubicBezTo>
                <a:cubicBezTo>
                  <a:pt x="1627" y="589"/>
                  <a:pt x="1610" y="583"/>
                  <a:pt x="1610" y="583"/>
                </a:cubicBezTo>
                <a:cubicBezTo>
                  <a:pt x="1610" y="583"/>
                  <a:pt x="1586" y="579"/>
                  <a:pt x="1579" y="570"/>
                </a:cubicBezTo>
                <a:cubicBezTo>
                  <a:pt x="1573" y="560"/>
                  <a:pt x="1561" y="562"/>
                  <a:pt x="1551" y="544"/>
                </a:cubicBezTo>
                <a:cubicBezTo>
                  <a:pt x="1540" y="525"/>
                  <a:pt x="1527" y="530"/>
                  <a:pt x="1527" y="530"/>
                </a:cubicBezTo>
                <a:cubicBezTo>
                  <a:pt x="1527" y="530"/>
                  <a:pt x="1524" y="522"/>
                  <a:pt x="1508" y="519"/>
                </a:cubicBezTo>
                <a:cubicBezTo>
                  <a:pt x="1492" y="515"/>
                  <a:pt x="1495" y="491"/>
                  <a:pt x="1495" y="491"/>
                </a:cubicBezTo>
                <a:cubicBezTo>
                  <a:pt x="1487" y="489"/>
                  <a:pt x="1484" y="487"/>
                  <a:pt x="1476" y="485"/>
                </a:cubicBezTo>
                <a:cubicBezTo>
                  <a:pt x="1476" y="485"/>
                  <a:pt x="1476" y="466"/>
                  <a:pt x="1489" y="459"/>
                </a:cubicBezTo>
                <a:cubicBezTo>
                  <a:pt x="1502" y="451"/>
                  <a:pt x="1528" y="436"/>
                  <a:pt x="1543" y="442"/>
                </a:cubicBezTo>
                <a:cubicBezTo>
                  <a:pt x="1545" y="438"/>
                  <a:pt x="1546" y="436"/>
                  <a:pt x="1548" y="433"/>
                </a:cubicBezTo>
                <a:cubicBezTo>
                  <a:pt x="1548" y="433"/>
                  <a:pt x="1551" y="436"/>
                  <a:pt x="1554" y="430"/>
                </a:cubicBezTo>
                <a:cubicBezTo>
                  <a:pt x="1554" y="430"/>
                  <a:pt x="1574" y="436"/>
                  <a:pt x="1580" y="432"/>
                </a:cubicBezTo>
                <a:cubicBezTo>
                  <a:pt x="1587" y="427"/>
                  <a:pt x="1598" y="429"/>
                  <a:pt x="1599" y="420"/>
                </a:cubicBezTo>
                <a:cubicBezTo>
                  <a:pt x="1599" y="420"/>
                  <a:pt x="1611" y="419"/>
                  <a:pt x="1614" y="413"/>
                </a:cubicBezTo>
                <a:cubicBezTo>
                  <a:pt x="1617" y="407"/>
                  <a:pt x="1606" y="409"/>
                  <a:pt x="1606" y="409"/>
                </a:cubicBezTo>
                <a:cubicBezTo>
                  <a:pt x="1606" y="409"/>
                  <a:pt x="1619" y="401"/>
                  <a:pt x="1622" y="414"/>
                </a:cubicBezTo>
                <a:cubicBezTo>
                  <a:pt x="1622" y="414"/>
                  <a:pt x="1625" y="418"/>
                  <a:pt x="1621" y="421"/>
                </a:cubicBezTo>
                <a:cubicBezTo>
                  <a:pt x="1618" y="424"/>
                  <a:pt x="1617" y="415"/>
                  <a:pt x="1610" y="421"/>
                </a:cubicBezTo>
                <a:cubicBezTo>
                  <a:pt x="1602" y="426"/>
                  <a:pt x="1601" y="435"/>
                  <a:pt x="1601" y="435"/>
                </a:cubicBezTo>
                <a:cubicBezTo>
                  <a:pt x="1601" y="435"/>
                  <a:pt x="1591" y="443"/>
                  <a:pt x="1588" y="443"/>
                </a:cubicBezTo>
                <a:cubicBezTo>
                  <a:pt x="1585" y="443"/>
                  <a:pt x="1591" y="454"/>
                  <a:pt x="1605" y="451"/>
                </a:cubicBezTo>
                <a:cubicBezTo>
                  <a:pt x="1605" y="451"/>
                  <a:pt x="1603" y="457"/>
                  <a:pt x="1607" y="461"/>
                </a:cubicBezTo>
                <a:cubicBezTo>
                  <a:pt x="1611" y="464"/>
                  <a:pt x="1626" y="458"/>
                  <a:pt x="1626" y="458"/>
                </a:cubicBezTo>
                <a:cubicBezTo>
                  <a:pt x="1626" y="458"/>
                  <a:pt x="1630" y="465"/>
                  <a:pt x="1632" y="456"/>
                </a:cubicBezTo>
                <a:cubicBezTo>
                  <a:pt x="1632" y="456"/>
                  <a:pt x="1638" y="454"/>
                  <a:pt x="1641" y="461"/>
                </a:cubicBezTo>
                <a:cubicBezTo>
                  <a:pt x="1645" y="467"/>
                  <a:pt x="1656" y="469"/>
                  <a:pt x="1656" y="469"/>
                </a:cubicBezTo>
                <a:cubicBezTo>
                  <a:pt x="1656" y="469"/>
                  <a:pt x="1657" y="479"/>
                  <a:pt x="1667" y="475"/>
                </a:cubicBezTo>
                <a:cubicBezTo>
                  <a:pt x="1672" y="473"/>
                  <a:pt x="1677" y="476"/>
                  <a:pt x="1677" y="476"/>
                </a:cubicBezTo>
                <a:cubicBezTo>
                  <a:pt x="1677" y="476"/>
                  <a:pt x="1673" y="461"/>
                  <a:pt x="1659" y="460"/>
                </a:cubicBezTo>
                <a:cubicBezTo>
                  <a:pt x="1659" y="460"/>
                  <a:pt x="1657" y="449"/>
                  <a:pt x="1651" y="447"/>
                </a:cubicBezTo>
                <a:cubicBezTo>
                  <a:pt x="1644" y="444"/>
                  <a:pt x="1641" y="438"/>
                  <a:pt x="1641" y="438"/>
                </a:cubicBezTo>
                <a:cubicBezTo>
                  <a:pt x="1641" y="438"/>
                  <a:pt x="1632" y="439"/>
                  <a:pt x="1628" y="423"/>
                </a:cubicBezTo>
                <a:cubicBezTo>
                  <a:pt x="1628" y="423"/>
                  <a:pt x="1637" y="438"/>
                  <a:pt x="1646" y="435"/>
                </a:cubicBezTo>
                <a:cubicBezTo>
                  <a:pt x="1646" y="435"/>
                  <a:pt x="1643" y="421"/>
                  <a:pt x="1637" y="417"/>
                </a:cubicBezTo>
                <a:cubicBezTo>
                  <a:pt x="1637" y="417"/>
                  <a:pt x="1645" y="420"/>
                  <a:pt x="1647" y="427"/>
                </a:cubicBezTo>
                <a:cubicBezTo>
                  <a:pt x="1648" y="425"/>
                  <a:pt x="1648" y="424"/>
                  <a:pt x="1650" y="421"/>
                </a:cubicBezTo>
                <a:cubicBezTo>
                  <a:pt x="1650" y="421"/>
                  <a:pt x="1663" y="427"/>
                  <a:pt x="1668" y="424"/>
                </a:cubicBezTo>
                <a:cubicBezTo>
                  <a:pt x="1668" y="424"/>
                  <a:pt x="1677" y="421"/>
                  <a:pt x="1670" y="411"/>
                </a:cubicBezTo>
                <a:cubicBezTo>
                  <a:pt x="1663" y="401"/>
                  <a:pt x="1660" y="392"/>
                  <a:pt x="1660" y="392"/>
                </a:cubicBezTo>
                <a:cubicBezTo>
                  <a:pt x="1660" y="392"/>
                  <a:pt x="1669" y="400"/>
                  <a:pt x="1677" y="397"/>
                </a:cubicBezTo>
                <a:cubicBezTo>
                  <a:pt x="1677" y="397"/>
                  <a:pt x="1678" y="386"/>
                  <a:pt x="1672" y="385"/>
                </a:cubicBezTo>
                <a:cubicBezTo>
                  <a:pt x="1668" y="384"/>
                  <a:pt x="1666" y="381"/>
                  <a:pt x="1665" y="379"/>
                </a:cubicBezTo>
                <a:cubicBezTo>
                  <a:pt x="1670" y="379"/>
                  <a:pt x="1673" y="380"/>
                  <a:pt x="1679" y="380"/>
                </a:cubicBezTo>
                <a:cubicBezTo>
                  <a:pt x="1682" y="383"/>
                  <a:pt x="1684" y="385"/>
                  <a:pt x="1687" y="388"/>
                </a:cubicBezTo>
                <a:cubicBezTo>
                  <a:pt x="1689" y="389"/>
                  <a:pt x="1690" y="390"/>
                  <a:pt x="1692" y="392"/>
                </a:cubicBezTo>
                <a:cubicBezTo>
                  <a:pt x="1698" y="391"/>
                  <a:pt x="1701" y="390"/>
                  <a:pt x="1707" y="390"/>
                </a:cubicBezTo>
                <a:cubicBezTo>
                  <a:pt x="1708" y="388"/>
                  <a:pt x="1709" y="387"/>
                  <a:pt x="1710" y="385"/>
                </a:cubicBezTo>
                <a:cubicBezTo>
                  <a:pt x="1714" y="388"/>
                  <a:pt x="1716" y="389"/>
                  <a:pt x="1720" y="392"/>
                </a:cubicBezTo>
                <a:cubicBezTo>
                  <a:pt x="1723" y="399"/>
                  <a:pt x="1725" y="402"/>
                  <a:pt x="1729" y="409"/>
                </a:cubicBezTo>
                <a:cubicBezTo>
                  <a:pt x="1734" y="412"/>
                  <a:pt x="1736" y="413"/>
                  <a:pt x="1742" y="416"/>
                </a:cubicBezTo>
                <a:cubicBezTo>
                  <a:pt x="1744" y="421"/>
                  <a:pt x="1745" y="423"/>
                  <a:pt x="1747" y="428"/>
                </a:cubicBezTo>
                <a:cubicBezTo>
                  <a:pt x="1750" y="430"/>
                  <a:pt x="1751" y="430"/>
                  <a:pt x="1753" y="432"/>
                </a:cubicBezTo>
                <a:cubicBezTo>
                  <a:pt x="1754" y="438"/>
                  <a:pt x="1754" y="441"/>
                  <a:pt x="1755" y="447"/>
                </a:cubicBezTo>
                <a:cubicBezTo>
                  <a:pt x="1760" y="446"/>
                  <a:pt x="1763" y="445"/>
                  <a:pt x="1767" y="444"/>
                </a:cubicBezTo>
                <a:cubicBezTo>
                  <a:pt x="1770" y="448"/>
                  <a:pt x="1771" y="449"/>
                  <a:pt x="1774" y="453"/>
                </a:cubicBezTo>
                <a:cubicBezTo>
                  <a:pt x="1774" y="457"/>
                  <a:pt x="1773" y="458"/>
                  <a:pt x="1773" y="462"/>
                </a:cubicBezTo>
                <a:cubicBezTo>
                  <a:pt x="1766" y="462"/>
                  <a:pt x="1762" y="462"/>
                  <a:pt x="1754" y="462"/>
                </a:cubicBezTo>
                <a:cubicBezTo>
                  <a:pt x="1752" y="465"/>
                  <a:pt x="1750" y="467"/>
                  <a:pt x="1747" y="471"/>
                </a:cubicBezTo>
                <a:cubicBezTo>
                  <a:pt x="1748" y="474"/>
                  <a:pt x="1749" y="476"/>
                  <a:pt x="1750" y="479"/>
                </a:cubicBezTo>
                <a:cubicBezTo>
                  <a:pt x="1741" y="474"/>
                  <a:pt x="1736" y="472"/>
                  <a:pt x="1727" y="467"/>
                </a:cubicBezTo>
                <a:cubicBezTo>
                  <a:pt x="1720" y="465"/>
                  <a:pt x="1716" y="464"/>
                  <a:pt x="1710" y="462"/>
                </a:cubicBezTo>
                <a:cubicBezTo>
                  <a:pt x="1706" y="463"/>
                  <a:pt x="1705" y="464"/>
                  <a:pt x="1701" y="465"/>
                </a:cubicBezTo>
                <a:cubicBezTo>
                  <a:pt x="1701" y="468"/>
                  <a:pt x="1701" y="469"/>
                  <a:pt x="1701" y="472"/>
                </a:cubicBezTo>
                <a:cubicBezTo>
                  <a:pt x="1705" y="475"/>
                  <a:pt x="1708" y="476"/>
                  <a:pt x="1713" y="479"/>
                </a:cubicBezTo>
                <a:cubicBezTo>
                  <a:pt x="1715" y="483"/>
                  <a:pt x="1715" y="484"/>
                  <a:pt x="1717" y="488"/>
                </a:cubicBezTo>
                <a:cubicBezTo>
                  <a:pt x="1722" y="488"/>
                  <a:pt x="1725" y="488"/>
                  <a:pt x="1730" y="489"/>
                </a:cubicBezTo>
                <a:cubicBezTo>
                  <a:pt x="1736" y="490"/>
                  <a:pt x="1739" y="491"/>
                  <a:pt x="1746" y="492"/>
                </a:cubicBezTo>
                <a:cubicBezTo>
                  <a:pt x="1750" y="497"/>
                  <a:pt x="1753" y="500"/>
                  <a:pt x="1758" y="505"/>
                </a:cubicBezTo>
                <a:cubicBezTo>
                  <a:pt x="1763" y="511"/>
                  <a:pt x="1765" y="513"/>
                  <a:pt x="1770" y="519"/>
                </a:cubicBezTo>
                <a:cubicBezTo>
                  <a:pt x="1771" y="521"/>
                  <a:pt x="1771" y="522"/>
                  <a:pt x="1772" y="524"/>
                </a:cubicBezTo>
                <a:cubicBezTo>
                  <a:pt x="1774" y="526"/>
                  <a:pt x="1774" y="526"/>
                  <a:pt x="1776" y="528"/>
                </a:cubicBezTo>
                <a:cubicBezTo>
                  <a:pt x="1777" y="531"/>
                  <a:pt x="1778" y="532"/>
                  <a:pt x="1779" y="535"/>
                </a:cubicBezTo>
                <a:cubicBezTo>
                  <a:pt x="1782" y="537"/>
                  <a:pt x="1783" y="539"/>
                  <a:pt x="1787" y="542"/>
                </a:cubicBezTo>
                <a:cubicBezTo>
                  <a:pt x="1790" y="540"/>
                  <a:pt x="1791" y="539"/>
                  <a:pt x="1795" y="538"/>
                </a:cubicBezTo>
                <a:cubicBezTo>
                  <a:pt x="1799" y="544"/>
                  <a:pt x="1801" y="547"/>
                  <a:pt x="1806" y="553"/>
                </a:cubicBezTo>
                <a:cubicBezTo>
                  <a:pt x="1812" y="557"/>
                  <a:pt x="1815" y="559"/>
                  <a:pt x="1821" y="563"/>
                </a:cubicBezTo>
                <a:cubicBezTo>
                  <a:pt x="1827" y="566"/>
                  <a:pt x="1830" y="568"/>
                  <a:pt x="1836" y="571"/>
                </a:cubicBezTo>
                <a:cubicBezTo>
                  <a:pt x="1833" y="566"/>
                  <a:pt x="1831" y="564"/>
                  <a:pt x="1828" y="560"/>
                </a:cubicBezTo>
                <a:cubicBezTo>
                  <a:pt x="1826" y="555"/>
                  <a:pt x="1824" y="553"/>
                  <a:pt x="1822" y="548"/>
                </a:cubicBezTo>
                <a:cubicBezTo>
                  <a:pt x="1817" y="543"/>
                  <a:pt x="1815" y="540"/>
                  <a:pt x="1810" y="536"/>
                </a:cubicBezTo>
                <a:cubicBezTo>
                  <a:pt x="1816" y="539"/>
                  <a:pt x="1819" y="540"/>
                  <a:pt x="1825" y="543"/>
                </a:cubicBezTo>
                <a:cubicBezTo>
                  <a:pt x="1826" y="548"/>
                  <a:pt x="1827" y="551"/>
                  <a:pt x="1828" y="556"/>
                </a:cubicBezTo>
                <a:cubicBezTo>
                  <a:pt x="1833" y="557"/>
                  <a:pt x="1836" y="558"/>
                  <a:pt x="1840" y="559"/>
                </a:cubicBezTo>
                <a:cubicBezTo>
                  <a:pt x="1842" y="563"/>
                  <a:pt x="1843" y="565"/>
                  <a:pt x="1844" y="568"/>
                </a:cubicBezTo>
                <a:cubicBezTo>
                  <a:pt x="1848" y="571"/>
                  <a:pt x="1850" y="572"/>
                  <a:pt x="1854" y="574"/>
                </a:cubicBezTo>
                <a:cubicBezTo>
                  <a:pt x="1852" y="570"/>
                  <a:pt x="1851" y="568"/>
                  <a:pt x="1849" y="564"/>
                </a:cubicBezTo>
                <a:cubicBezTo>
                  <a:pt x="1849" y="561"/>
                  <a:pt x="1849" y="560"/>
                  <a:pt x="1848" y="557"/>
                </a:cubicBezTo>
                <a:cubicBezTo>
                  <a:pt x="1852" y="556"/>
                  <a:pt x="1853" y="556"/>
                  <a:pt x="1856" y="556"/>
                </a:cubicBezTo>
                <a:cubicBezTo>
                  <a:pt x="1858" y="555"/>
                  <a:pt x="1859" y="554"/>
                  <a:pt x="1861" y="552"/>
                </a:cubicBezTo>
                <a:cubicBezTo>
                  <a:pt x="1858" y="551"/>
                  <a:pt x="1857" y="550"/>
                  <a:pt x="1854" y="549"/>
                </a:cubicBezTo>
                <a:cubicBezTo>
                  <a:pt x="1853" y="546"/>
                  <a:pt x="1852" y="545"/>
                  <a:pt x="1851" y="542"/>
                </a:cubicBezTo>
                <a:cubicBezTo>
                  <a:pt x="1850" y="541"/>
                  <a:pt x="1849" y="541"/>
                  <a:pt x="1847" y="540"/>
                </a:cubicBezTo>
                <a:cubicBezTo>
                  <a:pt x="1847" y="536"/>
                  <a:pt x="1847" y="535"/>
                  <a:pt x="1847" y="532"/>
                </a:cubicBezTo>
                <a:cubicBezTo>
                  <a:pt x="1842" y="529"/>
                  <a:pt x="1840" y="528"/>
                  <a:pt x="1836" y="526"/>
                </a:cubicBezTo>
                <a:cubicBezTo>
                  <a:pt x="1834" y="522"/>
                  <a:pt x="1832" y="520"/>
                  <a:pt x="1829" y="516"/>
                </a:cubicBezTo>
                <a:cubicBezTo>
                  <a:pt x="1828" y="512"/>
                  <a:pt x="1828" y="510"/>
                  <a:pt x="1827" y="506"/>
                </a:cubicBezTo>
                <a:cubicBezTo>
                  <a:pt x="1828" y="505"/>
                  <a:pt x="1828" y="504"/>
                  <a:pt x="1829" y="502"/>
                </a:cubicBezTo>
                <a:cubicBezTo>
                  <a:pt x="1833" y="504"/>
                  <a:pt x="1835" y="504"/>
                  <a:pt x="1838" y="506"/>
                </a:cubicBezTo>
                <a:cubicBezTo>
                  <a:pt x="1840" y="509"/>
                  <a:pt x="1841" y="510"/>
                  <a:pt x="1843" y="513"/>
                </a:cubicBezTo>
                <a:cubicBezTo>
                  <a:pt x="1845" y="516"/>
                  <a:pt x="1846" y="517"/>
                  <a:pt x="1848" y="519"/>
                </a:cubicBezTo>
                <a:cubicBezTo>
                  <a:pt x="1849" y="523"/>
                  <a:pt x="1850" y="525"/>
                  <a:pt x="1851" y="529"/>
                </a:cubicBezTo>
                <a:cubicBezTo>
                  <a:pt x="1853" y="531"/>
                  <a:pt x="1854" y="532"/>
                  <a:pt x="1856" y="533"/>
                </a:cubicBezTo>
                <a:cubicBezTo>
                  <a:pt x="1858" y="535"/>
                  <a:pt x="1859" y="535"/>
                  <a:pt x="1862" y="537"/>
                </a:cubicBezTo>
                <a:cubicBezTo>
                  <a:pt x="1863" y="538"/>
                  <a:pt x="1864" y="539"/>
                  <a:pt x="1866" y="541"/>
                </a:cubicBezTo>
                <a:cubicBezTo>
                  <a:pt x="1868" y="538"/>
                  <a:pt x="1869" y="537"/>
                  <a:pt x="1871" y="534"/>
                </a:cubicBezTo>
                <a:cubicBezTo>
                  <a:pt x="1874" y="536"/>
                  <a:pt x="1876" y="536"/>
                  <a:pt x="1879" y="538"/>
                </a:cubicBezTo>
                <a:cubicBezTo>
                  <a:pt x="1879" y="538"/>
                  <a:pt x="1883" y="537"/>
                  <a:pt x="1884" y="530"/>
                </a:cubicBezTo>
                <a:cubicBezTo>
                  <a:pt x="1884" y="530"/>
                  <a:pt x="1893" y="534"/>
                  <a:pt x="1893" y="529"/>
                </a:cubicBezTo>
                <a:cubicBezTo>
                  <a:pt x="1894" y="524"/>
                  <a:pt x="1881" y="512"/>
                  <a:pt x="1876" y="512"/>
                </a:cubicBezTo>
                <a:cubicBezTo>
                  <a:pt x="1876" y="512"/>
                  <a:pt x="1872" y="501"/>
                  <a:pt x="1867" y="504"/>
                </a:cubicBezTo>
                <a:cubicBezTo>
                  <a:pt x="1867" y="504"/>
                  <a:pt x="1867" y="498"/>
                  <a:pt x="1860" y="495"/>
                </a:cubicBezTo>
                <a:cubicBezTo>
                  <a:pt x="1852" y="491"/>
                  <a:pt x="1859" y="488"/>
                  <a:pt x="1843" y="480"/>
                </a:cubicBezTo>
                <a:cubicBezTo>
                  <a:pt x="1827" y="472"/>
                  <a:pt x="1830" y="462"/>
                  <a:pt x="1830" y="462"/>
                </a:cubicBezTo>
                <a:cubicBezTo>
                  <a:pt x="1834" y="463"/>
                  <a:pt x="1836" y="464"/>
                  <a:pt x="1839" y="465"/>
                </a:cubicBezTo>
                <a:cubicBezTo>
                  <a:pt x="1838" y="461"/>
                  <a:pt x="1838" y="460"/>
                  <a:pt x="1836" y="456"/>
                </a:cubicBezTo>
                <a:cubicBezTo>
                  <a:pt x="1836" y="453"/>
                  <a:pt x="1835" y="451"/>
                  <a:pt x="1834" y="448"/>
                </a:cubicBezTo>
                <a:cubicBezTo>
                  <a:pt x="1830" y="445"/>
                  <a:pt x="1828" y="443"/>
                  <a:pt x="1825" y="440"/>
                </a:cubicBezTo>
                <a:cubicBezTo>
                  <a:pt x="1824" y="437"/>
                  <a:pt x="1823" y="436"/>
                  <a:pt x="1822" y="433"/>
                </a:cubicBezTo>
                <a:cubicBezTo>
                  <a:pt x="1820" y="431"/>
                  <a:pt x="1819" y="430"/>
                  <a:pt x="1817" y="427"/>
                </a:cubicBezTo>
                <a:cubicBezTo>
                  <a:pt x="1811" y="425"/>
                  <a:pt x="1808" y="423"/>
                  <a:pt x="1803" y="420"/>
                </a:cubicBezTo>
                <a:cubicBezTo>
                  <a:pt x="1802" y="419"/>
                  <a:pt x="1802" y="417"/>
                  <a:pt x="1801" y="416"/>
                </a:cubicBezTo>
                <a:cubicBezTo>
                  <a:pt x="1801" y="416"/>
                  <a:pt x="1794" y="412"/>
                  <a:pt x="1792" y="406"/>
                </a:cubicBezTo>
                <a:cubicBezTo>
                  <a:pt x="1789" y="400"/>
                  <a:pt x="1774" y="393"/>
                  <a:pt x="1771" y="396"/>
                </a:cubicBezTo>
                <a:cubicBezTo>
                  <a:pt x="1769" y="392"/>
                  <a:pt x="1768" y="390"/>
                  <a:pt x="1766" y="385"/>
                </a:cubicBezTo>
                <a:cubicBezTo>
                  <a:pt x="1763" y="383"/>
                  <a:pt x="1761" y="382"/>
                  <a:pt x="1758" y="380"/>
                </a:cubicBezTo>
                <a:cubicBezTo>
                  <a:pt x="1757" y="376"/>
                  <a:pt x="1756" y="375"/>
                  <a:pt x="1754" y="371"/>
                </a:cubicBezTo>
                <a:cubicBezTo>
                  <a:pt x="1750" y="370"/>
                  <a:pt x="1749" y="369"/>
                  <a:pt x="1745" y="367"/>
                </a:cubicBezTo>
                <a:cubicBezTo>
                  <a:pt x="1743" y="365"/>
                  <a:pt x="1741" y="364"/>
                  <a:pt x="1739" y="361"/>
                </a:cubicBezTo>
                <a:cubicBezTo>
                  <a:pt x="1741" y="360"/>
                  <a:pt x="1742" y="360"/>
                  <a:pt x="1744" y="359"/>
                </a:cubicBezTo>
                <a:cubicBezTo>
                  <a:pt x="1740" y="355"/>
                  <a:pt x="1739" y="352"/>
                  <a:pt x="1735" y="348"/>
                </a:cubicBezTo>
                <a:cubicBezTo>
                  <a:pt x="1730" y="345"/>
                  <a:pt x="1727" y="344"/>
                  <a:pt x="1722" y="341"/>
                </a:cubicBezTo>
                <a:cubicBezTo>
                  <a:pt x="1717" y="339"/>
                  <a:pt x="1715" y="338"/>
                  <a:pt x="1710" y="336"/>
                </a:cubicBezTo>
                <a:cubicBezTo>
                  <a:pt x="1704" y="332"/>
                  <a:pt x="1701" y="331"/>
                  <a:pt x="1695" y="328"/>
                </a:cubicBezTo>
                <a:cubicBezTo>
                  <a:pt x="1695" y="329"/>
                  <a:pt x="1695" y="330"/>
                  <a:pt x="1694" y="332"/>
                </a:cubicBezTo>
                <a:cubicBezTo>
                  <a:pt x="1697" y="336"/>
                  <a:pt x="1699" y="339"/>
                  <a:pt x="1702" y="343"/>
                </a:cubicBezTo>
                <a:cubicBezTo>
                  <a:pt x="1706" y="346"/>
                  <a:pt x="1708" y="347"/>
                  <a:pt x="1711" y="349"/>
                </a:cubicBezTo>
                <a:cubicBezTo>
                  <a:pt x="1716" y="351"/>
                  <a:pt x="1718" y="353"/>
                  <a:pt x="1722" y="354"/>
                </a:cubicBezTo>
                <a:cubicBezTo>
                  <a:pt x="1718" y="354"/>
                  <a:pt x="1716" y="354"/>
                  <a:pt x="1712" y="354"/>
                </a:cubicBezTo>
                <a:cubicBezTo>
                  <a:pt x="1707" y="351"/>
                  <a:pt x="1705" y="350"/>
                  <a:pt x="1700" y="347"/>
                </a:cubicBezTo>
                <a:cubicBezTo>
                  <a:pt x="1700" y="347"/>
                  <a:pt x="1697" y="353"/>
                  <a:pt x="1688" y="349"/>
                </a:cubicBezTo>
                <a:cubicBezTo>
                  <a:pt x="1688" y="349"/>
                  <a:pt x="1697" y="350"/>
                  <a:pt x="1696" y="340"/>
                </a:cubicBezTo>
                <a:cubicBezTo>
                  <a:pt x="1694" y="334"/>
                  <a:pt x="1693" y="331"/>
                  <a:pt x="1691" y="326"/>
                </a:cubicBezTo>
                <a:cubicBezTo>
                  <a:pt x="1684" y="323"/>
                  <a:pt x="1680" y="321"/>
                  <a:pt x="1674" y="319"/>
                </a:cubicBezTo>
                <a:cubicBezTo>
                  <a:pt x="1668" y="318"/>
                  <a:pt x="1665" y="318"/>
                  <a:pt x="1660" y="317"/>
                </a:cubicBezTo>
                <a:cubicBezTo>
                  <a:pt x="1655" y="316"/>
                  <a:pt x="1652" y="316"/>
                  <a:pt x="1648" y="315"/>
                </a:cubicBezTo>
                <a:cubicBezTo>
                  <a:pt x="1644" y="316"/>
                  <a:pt x="1643" y="317"/>
                  <a:pt x="1639" y="317"/>
                </a:cubicBezTo>
                <a:cubicBezTo>
                  <a:pt x="1638" y="321"/>
                  <a:pt x="1638" y="322"/>
                  <a:pt x="1637" y="325"/>
                </a:cubicBezTo>
                <a:cubicBezTo>
                  <a:pt x="1641" y="328"/>
                  <a:pt x="1642" y="329"/>
                  <a:pt x="1646" y="331"/>
                </a:cubicBezTo>
                <a:cubicBezTo>
                  <a:pt x="1641" y="330"/>
                  <a:pt x="1638" y="329"/>
                  <a:pt x="1633" y="328"/>
                </a:cubicBezTo>
                <a:cubicBezTo>
                  <a:pt x="1633" y="328"/>
                  <a:pt x="1634" y="336"/>
                  <a:pt x="1641" y="338"/>
                </a:cubicBezTo>
                <a:cubicBezTo>
                  <a:pt x="1641" y="338"/>
                  <a:pt x="1625" y="335"/>
                  <a:pt x="1628" y="324"/>
                </a:cubicBezTo>
                <a:cubicBezTo>
                  <a:pt x="1630" y="313"/>
                  <a:pt x="1627" y="313"/>
                  <a:pt x="1627" y="313"/>
                </a:cubicBezTo>
                <a:cubicBezTo>
                  <a:pt x="1627" y="313"/>
                  <a:pt x="1640" y="307"/>
                  <a:pt x="1651" y="309"/>
                </a:cubicBezTo>
                <a:cubicBezTo>
                  <a:pt x="1651" y="309"/>
                  <a:pt x="1637" y="300"/>
                  <a:pt x="1625" y="300"/>
                </a:cubicBezTo>
                <a:cubicBezTo>
                  <a:pt x="1614" y="301"/>
                  <a:pt x="1604" y="297"/>
                  <a:pt x="1593" y="305"/>
                </a:cubicBezTo>
                <a:cubicBezTo>
                  <a:pt x="1582" y="312"/>
                  <a:pt x="1585" y="323"/>
                  <a:pt x="1585" y="323"/>
                </a:cubicBezTo>
                <a:cubicBezTo>
                  <a:pt x="1594" y="327"/>
                  <a:pt x="1598" y="329"/>
                  <a:pt x="1607" y="334"/>
                </a:cubicBezTo>
                <a:cubicBezTo>
                  <a:pt x="1599" y="332"/>
                  <a:pt x="1595" y="332"/>
                  <a:pt x="1587" y="330"/>
                </a:cubicBezTo>
                <a:cubicBezTo>
                  <a:pt x="1587" y="330"/>
                  <a:pt x="1590" y="345"/>
                  <a:pt x="1607" y="345"/>
                </a:cubicBezTo>
                <a:cubicBezTo>
                  <a:pt x="1607" y="345"/>
                  <a:pt x="1607" y="353"/>
                  <a:pt x="1615" y="355"/>
                </a:cubicBezTo>
                <a:cubicBezTo>
                  <a:pt x="1623" y="358"/>
                  <a:pt x="1624" y="356"/>
                  <a:pt x="1630" y="367"/>
                </a:cubicBezTo>
                <a:cubicBezTo>
                  <a:pt x="1630" y="367"/>
                  <a:pt x="1621" y="388"/>
                  <a:pt x="1615" y="387"/>
                </a:cubicBezTo>
                <a:cubicBezTo>
                  <a:pt x="1615" y="387"/>
                  <a:pt x="1614" y="378"/>
                  <a:pt x="1609" y="378"/>
                </a:cubicBezTo>
                <a:cubicBezTo>
                  <a:pt x="1603" y="377"/>
                  <a:pt x="1605" y="391"/>
                  <a:pt x="1610" y="390"/>
                </a:cubicBezTo>
                <a:cubicBezTo>
                  <a:pt x="1610" y="390"/>
                  <a:pt x="1596" y="393"/>
                  <a:pt x="1592" y="381"/>
                </a:cubicBezTo>
                <a:cubicBezTo>
                  <a:pt x="1589" y="368"/>
                  <a:pt x="1604" y="381"/>
                  <a:pt x="1599" y="366"/>
                </a:cubicBezTo>
                <a:cubicBezTo>
                  <a:pt x="1599" y="366"/>
                  <a:pt x="1591" y="362"/>
                  <a:pt x="1587" y="355"/>
                </a:cubicBezTo>
                <a:cubicBezTo>
                  <a:pt x="1584" y="348"/>
                  <a:pt x="1573" y="354"/>
                  <a:pt x="1571" y="365"/>
                </a:cubicBezTo>
                <a:cubicBezTo>
                  <a:pt x="1571" y="365"/>
                  <a:pt x="1563" y="362"/>
                  <a:pt x="1571" y="353"/>
                </a:cubicBezTo>
                <a:cubicBezTo>
                  <a:pt x="1578" y="345"/>
                  <a:pt x="1565" y="344"/>
                  <a:pt x="1565" y="344"/>
                </a:cubicBezTo>
                <a:cubicBezTo>
                  <a:pt x="1563" y="342"/>
                  <a:pt x="1561" y="341"/>
                  <a:pt x="1558" y="339"/>
                </a:cubicBezTo>
                <a:cubicBezTo>
                  <a:pt x="1558" y="339"/>
                  <a:pt x="1552" y="341"/>
                  <a:pt x="1550" y="336"/>
                </a:cubicBezTo>
                <a:cubicBezTo>
                  <a:pt x="1548" y="332"/>
                  <a:pt x="1559" y="329"/>
                  <a:pt x="1559" y="329"/>
                </a:cubicBezTo>
                <a:cubicBezTo>
                  <a:pt x="1554" y="325"/>
                  <a:pt x="1552" y="322"/>
                  <a:pt x="1547" y="318"/>
                </a:cubicBezTo>
                <a:cubicBezTo>
                  <a:pt x="1547" y="318"/>
                  <a:pt x="1548" y="310"/>
                  <a:pt x="1537" y="301"/>
                </a:cubicBezTo>
                <a:cubicBezTo>
                  <a:pt x="1537" y="301"/>
                  <a:pt x="1546" y="300"/>
                  <a:pt x="1548" y="294"/>
                </a:cubicBezTo>
                <a:cubicBezTo>
                  <a:pt x="1550" y="289"/>
                  <a:pt x="1553" y="289"/>
                  <a:pt x="1554" y="295"/>
                </a:cubicBezTo>
                <a:cubicBezTo>
                  <a:pt x="1560" y="296"/>
                  <a:pt x="1563" y="296"/>
                  <a:pt x="1568" y="296"/>
                </a:cubicBezTo>
                <a:cubicBezTo>
                  <a:pt x="1568" y="296"/>
                  <a:pt x="1587" y="285"/>
                  <a:pt x="1594" y="287"/>
                </a:cubicBezTo>
                <a:cubicBezTo>
                  <a:pt x="1594" y="287"/>
                  <a:pt x="1595" y="282"/>
                  <a:pt x="1584" y="284"/>
                </a:cubicBezTo>
                <a:cubicBezTo>
                  <a:pt x="1573" y="285"/>
                  <a:pt x="1567" y="276"/>
                  <a:pt x="1567" y="276"/>
                </a:cubicBezTo>
                <a:cubicBezTo>
                  <a:pt x="1567" y="276"/>
                  <a:pt x="1537" y="265"/>
                  <a:pt x="1531" y="267"/>
                </a:cubicBezTo>
                <a:cubicBezTo>
                  <a:pt x="1524" y="268"/>
                  <a:pt x="1518" y="277"/>
                  <a:pt x="1518" y="277"/>
                </a:cubicBezTo>
                <a:cubicBezTo>
                  <a:pt x="1521" y="281"/>
                  <a:pt x="1522" y="283"/>
                  <a:pt x="1524" y="286"/>
                </a:cubicBezTo>
                <a:cubicBezTo>
                  <a:pt x="1523" y="289"/>
                  <a:pt x="1523" y="291"/>
                  <a:pt x="1522" y="294"/>
                </a:cubicBezTo>
                <a:cubicBezTo>
                  <a:pt x="1518" y="295"/>
                  <a:pt x="1515" y="296"/>
                  <a:pt x="1510" y="297"/>
                </a:cubicBezTo>
                <a:cubicBezTo>
                  <a:pt x="1509" y="295"/>
                  <a:pt x="1509" y="293"/>
                  <a:pt x="1508" y="291"/>
                </a:cubicBezTo>
                <a:cubicBezTo>
                  <a:pt x="1509" y="288"/>
                  <a:pt x="1510" y="287"/>
                  <a:pt x="1511" y="284"/>
                </a:cubicBezTo>
                <a:cubicBezTo>
                  <a:pt x="1511" y="278"/>
                  <a:pt x="1511" y="275"/>
                  <a:pt x="1511" y="270"/>
                </a:cubicBezTo>
                <a:cubicBezTo>
                  <a:pt x="1506" y="266"/>
                  <a:pt x="1504" y="264"/>
                  <a:pt x="1500" y="260"/>
                </a:cubicBezTo>
                <a:cubicBezTo>
                  <a:pt x="1499" y="259"/>
                  <a:pt x="1498" y="258"/>
                  <a:pt x="1497" y="257"/>
                </a:cubicBezTo>
                <a:cubicBezTo>
                  <a:pt x="1490" y="256"/>
                  <a:pt x="1486" y="256"/>
                  <a:pt x="1479" y="255"/>
                </a:cubicBezTo>
                <a:cubicBezTo>
                  <a:pt x="1473" y="253"/>
                  <a:pt x="1471" y="252"/>
                  <a:pt x="1466" y="251"/>
                </a:cubicBezTo>
                <a:cubicBezTo>
                  <a:pt x="1461" y="252"/>
                  <a:pt x="1458" y="253"/>
                  <a:pt x="1453" y="254"/>
                </a:cubicBezTo>
                <a:cubicBezTo>
                  <a:pt x="1457" y="256"/>
                  <a:pt x="1459" y="258"/>
                  <a:pt x="1462" y="260"/>
                </a:cubicBezTo>
                <a:cubicBezTo>
                  <a:pt x="1462" y="262"/>
                  <a:pt x="1462" y="263"/>
                  <a:pt x="1462" y="266"/>
                </a:cubicBezTo>
                <a:cubicBezTo>
                  <a:pt x="1457" y="263"/>
                  <a:pt x="1454" y="261"/>
                  <a:pt x="1449" y="259"/>
                </a:cubicBezTo>
                <a:cubicBezTo>
                  <a:pt x="1445" y="259"/>
                  <a:pt x="1443" y="259"/>
                  <a:pt x="1439" y="259"/>
                </a:cubicBezTo>
                <a:cubicBezTo>
                  <a:pt x="1437" y="260"/>
                  <a:pt x="1436" y="260"/>
                  <a:pt x="1434" y="261"/>
                </a:cubicBezTo>
                <a:cubicBezTo>
                  <a:pt x="1440" y="265"/>
                  <a:pt x="1443" y="267"/>
                  <a:pt x="1449" y="272"/>
                </a:cubicBezTo>
                <a:cubicBezTo>
                  <a:pt x="1454" y="275"/>
                  <a:pt x="1457" y="276"/>
                  <a:pt x="1462" y="279"/>
                </a:cubicBezTo>
                <a:cubicBezTo>
                  <a:pt x="1465" y="283"/>
                  <a:pt x="1466" y="286"/>
                  <a:pt x="1469" y="290"/>
                </a:cubicBezTo>
                <a:cubicBezTo>
                  <a:pt x="1474" y="292"/>
                  <a:pt x="1477" y="293"/>
                  <a:pt x="1483" y="296"/>
                </a:cubicBezTo>
                <a:cubicBezTo>
                  <a:pt x="1488" y="295"/>
                  <a:pt x="1490" y="295"/>
                  <a:pt x="1495" y="294"/>
                </a:cubicBezTo>
                <a:cubicBezTo>
                  <a:pt x="1498" y="297"/>
                  <a:pt x="1500" y="297"/>
                  <a:pt x="1503" y="300"/>
                </a:cubicBezTo>
                <a:cubicBezTo>
                  <a:pt x="1502" y="304"/>
                  <a:pt x="1501" y="305"/>
                  <a:pt x="1500" y="310"/>
                </a:cubicBezTo>
                <a:cubicBezTo>
                  <a:pt x="1500" y="310"/>
                  <a:pt x="1505" y="315"/>
                  <a:pt x="1501" y="324"/>
                </a:cubicBezTo>
                <a:cubicBezTo>
                  <a:pt x="1496" y="332"/>
                  <a:pt x="1491" y="317"/>
                  <a:pt x="1491" y="317"/>
                </a:cubicBezTo>
                <a:cubicBezTo>
                  <a:pt x="1491" y="317"/>
                  <a:pt x="1485" y="311"/>
                  <a:pt x="1477" y="316"/>
                </a:cubicBezTo>
                <a:cubicBezTo>
                  <a:pt x="1468" y="321"/>
                  <a:pt x="1467" y="324"/>
                  <a:pt x="1467" y="324"/>
                </a:cubicBezTo>
                <a:cubicBezTo>
                  <a:pt x="1470" y="327"/>
                  <a:pt x="1472" y="329"/>
                  <a:pt x="1475" y="332"/>
                </a:cubicBezTo>
                <a:cubicBezTo>
                  <a:pt x="1475" y="332"/>
                  <a:pt x="1467" y="332"/>
                  <a:pt x="1464" y="335"/>
                </a:cubicBezTo>
                <a:cubicBezTo>
                  <a:pt x="1460" y="337"/>
                  <a:pt x="1450" y="338"/>
                  <a:pt x="1432" y="334"/>
                </a:cubicBezTo>
                <a:cubicBezTo>
                  <a:pt x="1414" y="330"/>
                  <a:pt x="1394" y="314"/>
                  <a:pt x="1394" y="314"/>
                </a:cubicBezTo>
                <a:cubicBezTo>
                  <a:pt x="1383" y="304"/>
                  <a:pt x="1373" y="299"/>
                  <a:pt x="1364" y="304"/>
                </a:cubicBezTo>
                <a:cubicBezTo>
                  <a:pt x="1355" y="308"/>
                  <a:pt x="1351" y="301"/>
                  <a:pt x="1344" y="307"/>
                </a:cubicBezTo>
                <a:cubicBezTo>
                  <a:pt x="1337" y="312"/>
                  <a:pt x="1357" y="314"/>
                  <a:pt x="1350" y="334"/>
                </a:cubicBezTo>
                <a:cubicBezTo>
                  <a:pt x="1350" y="334"/>
                  <a:pt x="1352" y="318"/>
                  <a:pt x="1339" y="317"/>
                </a:cubicBezTo>
                <a:cubicBezTo>
                  <a:pt x="1339" y="317"/>
                  <a:pt x="1333" y="311"/>
                  <a:pt x="1326" y="312"/>
                </a:cubicBezTo>
                <a:cubicBezTo>
                  <a:pt x="1326" y="312"/>
                  <a:pt x="1327" y="307"/>
                  <a:pt x="1321" y="305"/>
                </a:cubicBezTo>
                <a:cubicBezTo>
                  <a:pt x="1315" y="305"/>
                  <a:pt x="1305" y="313"/>
                  <a:pt x="1296" y="310"/>
                </a:cubicBezTo>
                <a:cubicBezTo>
                  <a:pt x="1272" y="303"/>
                  <a:pt x="1259" y="298"/>
                  <a:pt x="1259" y="298"/>
                </a:cubicBezTo>
                <a:cubicBezTo>
                  <a:pt x="1268" y="297"/>
                  <a:pt x="1272" y="297"/>
                  <a:pt x="1281" y="296"/>
                </a:cubicBezTo>
                <a:cubicBezTo>
                  <a:pt x="1281" y="296"/>
                  <a:pt x="1276" y="285"/>
                  <a:pt x="1262" y="283"/>
                </a:cubicBezTo>
                <a:cubicBezTo>
                  <a:pt x="1249" y="281"/>
                  <a:pt x="1227" y="277"/>
                  <a:pt x="1227" y="277"/>
                </a:cubicBezTo>
                <a:cubicBezTo>
                  <a:pt x="1227" y="277"/>
                  <a:pt x="1229" y="273"/>
                  <a:pt x="1214" y="272"/>
                </a:cubicBezTo>
                <a:cubicBezTo>
                  <a:pt x="1210" y="270"/>
                  <a:pt x="1208" y="269"/>
                  <a:pt x="1205" y="267"/>
                </a:cubicBezTo>
                <a:cubicBezTo>
                  <a:pt x="1200" y="265"/>
                  <a:pt x="1197" y="265"/>
                  <a:pt x="1192" y="263"/>
                </a:cubicBezTo>
                <a:cubicBezTo>
                  <a:pt x="1192" y="263"/>
                  <a:pt x="1176" y="259"/>
                  <a:pt x="1171" y="267"/>
                </a:cubicBezTo>
                <a:cubicBezTo>
                  <a:pt x="1167" y="266"/>
                  <a:pt x="1166" y="266"/>
                  <a:pt x="1162" y="265"/>
                </a:cubicBezTo>
                <a:cubicBezTo>
                  <a:pt x="1163" y="261"/>
                  <a:pt x="1164" y="259"/>
                  <a:pt x="1165" y="256"/>
                </a:cubicBezTo>
                <a:cubicBezTo>
                  <a:pt x="1162" y="255"/>
                  <a:pt x="1161" y="255"/>
                  <a:pt x="1158" y="254"/>
                </a:cubicBezTo>
                <a:cubicBezTo>
                  <a:pt x="1155" y="255"/>
                  <a:pt x="1154" y="256"/>
                  <a:pt x="1152" y="256"/>
                </a:cubicBezTo>
                <a:cubicBezTo>
                  <a:pt x="1152" y="256"/>
                  <a:pt x="1148" y="264"/>
                  <a:pt x="1143" y="263"/>
                </a:cubicBezTo>
                <a:cubicBezTo>
                  <a:pt x="1138" y="263"/>
                  <a:pt x="1130" y="248"/>
                  <a:pt x="1130" y="248"/>
                </a:cubicBezTo>
                <a:cubicBezTo>
                  <a:pt x="1130" y="248"/>
                  <a:pt x="1122" y="245"/>
                  <a:pt x="1116" y="249"/>
                </a:cubicBezTo>
                <a:cubicBezTo>
                  <a:pt x="1111" y="254"/>
                  <a:pt x="1105" y="254"/>
                  <a:pt x="1105" y="254"/>
                </a:cubicBezTo>
                <a:cubicBezTo>
                  <a:pt x="1105" y="253"/>
                  <a:pt x="1105" y="251"/>
                  <a:pt x="1104" y="249"/>
                </a:cubicBezTo>
                <a:cubicBezTo>
                  <a:pt x="1098" y="250"/>
                  <a:pt x="1094" y="250"/>
                  <a:pt x="1087" y="250"/>
                </a:cubicBezTo>
                <a:cubicBezTo>
                  <a:pt x="1084" y="250"/>
                  <a:pt x="1082" y="251"/>
                  <a:pt x="1078" y="251"/>
                </a:cubicBezTo>
                <a:cubicBezTo>
                  <a:pt x="1073" y="253"/>
                  <a:pt x="1070" y="253"/>
                  <a:pt x="1065" y="255"/>
                </a:cubicBezTo>
                <a:cubicBezTo>
                  <a:pt x="1061" y="256"/>
                  <a:pt x="1058" y="256"/>
                  <a:pt x="1054" y="256"/>
                </a:cubicBezTo>
                <a:cubicBezTo>
                  <a:pt x="1054" y="256"/>
                  <a:pt x="1050" y="254"/>
                  <a:pt x="1045" y="254"/>
                </a:cubicBezTo>
                <a:cubicBezTo>
                  <a:pt x="1039" y="254"/>
                  <a:pt x="1027" y="257"/>
                  <a:pt x="1019" y="257"/>
                </a:cubicBezTo>
                <a:cubicBezTo>
                  <a:pt x="1010" y="257"/>
                  <a:pt x="997" y="266"/>
                  <a:pt x="997" y="266"/>
                </a:cubicBezTo>
                <a:cubicBezTo>
                  <a:pt x="995" y="263"/>
                  <a:pt x="993" y="262"/>
                  <a:pt x="991" y="259"/>
                </a:cubicBezTo>
                <a:cubicBezTo>
                  <a:pt x="989" y="258"/>
                  <a:pt x="988" y="258"/>
                  <a:pt x="985" y="257"/>
                </a:cubicBezTo>
                <a:cubicBezTo>
                  <a:pt x="978" y="257"/>
                  <a:pt x="975" y="257"/>
                  <a:pt x="969" y="257"/>
                </a:cubicBezTo>
                <a:cubicBezTo>
                  <a:pt x="969" y="257"/>
                  <a:pt x="959" y="257"/>
                  <a:pt x="953" y="255"/>
                </a:cubicBezTo>
                <a:cubicBezTo>
                  <a:pt x="946" y="253"/>
                  <a:pt x="941" y="254"/>
                  <a:pt x="931" y="255"/>
                </a:cubicBezTo>
                <a:cubicBezTo>
                  <a:pt x="921" y="256"/>
                  <a:pt x="909" y="254"/>
                  <a:pt x="909" y="254"/>
                </a:cubicBezTo>
                <a:cubicBezTo>
                  <a:pt x="909" y="254"/>
                  <a:pt x="902" y="255"/>
                  <a:pt x="897" y="252"/>
                </a:cubicBezTo>
                <a:cubicBezTo>
                  <a:pt x="892" y="248"/>
                  <a:pt x="848" y="258"/>
                  <a:pt x="848" y="258"/>
                </a:cubicBezTo>
                <a:cubicBezTo>
                  <a:pt x="848" y="256"/>
                  <a:pt x="847" y="256"/>
                  <a:pt x="847" y="254"/>
                </a:cubicBezTo>
                <a:cubicBezTo>
                  <a:pt x="837" y="255"/>
                  <a:pt x="832" y="256"/>
                  <a:pt x="823" y="257"/>
                </a:cubicBezTo>
                <a:cubicBezTo>
                  <a:pt x="822" y="256"/>
                  <a:pt x="821" y="255"/>
                  <a:pt x="820" y="254"/>
                </a:cubicBezTo>
                <a:cubicBezTo>
                  <a:pt x="813" y="255"/>
                  <a:pt x="809" y="255"/>
                  <a:pt x="801" y="256"/>
                </a:cubicBezTo>
                <a:cubicBezTo>
                  <a:pt x="797" y="258"/>
                  <a:pt x="795" y="259"/>
                  <a:pt x="790" y="261"/>
                </a:cubicBezTo>
                <a:cubicBezTo>
                  <a:pt x="784" y="262"/>
                  <a:pt x="781" y="262"/>
                  <a:pt x="774" y="263"/>
                </a:cubicBezTo>
                <a:cubicBezTo>
                  <a:pt x="768" y="265"/>
                  <a:pt x="765" y="266"/>
                  <a:pt x="759" y="268"/>
                </a:cubicBezTo>
                <a:cubicBezTo>
                  <a:pt x="756" y="270"/>
                  <a:pt x="754" y="271"/>
                  <a:pt x="751" y="273"/>
                </a:cubicBezTo>
                <a:cubicBezTo>
                  <a:pt x="750" y="273"/>
                  <a:pt x="748" y="273"/>
                  <a:pt x="747" y="273"/>
                </a:cubicBezTo>
                <a:cubicBezTo>
                  <a:pt x="984" y="153"/>
                  <a:pt x="1265" y="116"/>
                  <a:pt x="1541" y="188"/>
                </a:cubicBezTo>
                <a:cubicBezTo>
                  <a:pt x="1542" y="189"/>
                  <a:pt x="1542" y="189"/>
                  <a:pt x="1542" y="189"/>
                </a:cubicBezTo>
                <a:cubicBezTo>
                  <a:pt x="1545" y="190"/>
                  <a:pt x="1545" y="191"/>
                  <a:pt x="1548" y="192"/>
                </a:cubicBezTo>
                <a:cubicBezTo>
                  <a:pt x="1548" y="194"/>
                  <a:pt x="1548" y="194"/>
                  <a:pt x="1548" y="195"/>
                </a:cubicBezTo>
                <a:cubicBezTo>
                  <a:pt x="1551" y="197"/>
                  <a:pt x="1553" y="197"/>
                  <a:pt x="1557" y="199"/>
                </a:cubicBezTo>
                <a:cubicBezTo>
                  <a:pt x="1558" y="202"/>
                  <a:pt x="1559" y="203"/>
                  <a:pt x="1560" y="206"/>
                </a:cubicBezTo>
                <a:cubicBezTo>
                  <a:pt x="1560" y="206"/>
                  <a:pt x="1564" y="203"/>
                  <a:pt x="1566" y="208"/>
                </a:cubicBezTo>
                <a:cubicBezTo>
                  <a:pt x="1569" y="213"/>
                  <a:pt x="1575" y="217"/>
                  <a:pt x="1575" y="217"/>
                </a:cubicBezTo>
                <a:cubicBezTo>
                  <a:pt x="1578" y="221"/>
                  <a:pt x="1580" y="222"/>
                  <a:pt x="1583" y="225"/>
                </a:cubicBezTo>
                <a:cubicBezTo>
                  <a:pt x="1589" y="226"/>
                  <a:pt x="1592" y="227"/>
                  <a:pt x="1597" y="228"/>
                </a:cubicBezTo>
                <a:cubicBezTo>
                  <a:pt x="1603" y="230"/>
                  <a:pt x="1606" y="231"/>
                  <a:pt x="1611" y="233"/>
                </a:cubicBezTo>
                <a:cubicBezTo>
                  <a:pt x="1615" y="234"/>
                  <a:pt x="1618" y="235"/>
                  <a:pt x="1622" y="236"/>
                </a:cubicBezTo>
                <a:cubicBezTo>
                  <a:pt x="1624" y="236"/>
                  <a:pt x="1626" y="236"/>
                  <a:pt x="1628" y="235"/>
                </a:cubicBezTo>
                <a:cubicBezTo>
                  <a:pt x="1628" y="235"/>
                  <a:pt x="1633" y="230"/>
                  <a:pt x="1639" y="232"/>
                </a:cubicBezTo>
                <a:cubicBezTo>
                  <a:pt x="1639" y="232"/>
                  <a:pt x="1632" y="232"/>
                  <a:pt x="1633" y="240"/>
                </a:cubicBezTo>
                <a:cubicBezTo>
                  <a:pt x="1637" y="241"/>
                  <a:pt x="1639" y="242"/>
                  <a:pt x="1642" y="244"/>
                </a:cubicBezTo>
                <a:cubicBezTo>
                  <a:pt x="1646" y="246"/>
                  <a:pt x="1649" y="247"/>
                  <a:pt x="1653" y="249"/>
                </a:cubicBezTo>
                <a:cubicBezTo>
                  <a:pt x="1655" y="254"/>
                  <a:pt x="1656" y="256"/>
                  <a:pt x="1658" y="260"/>
                </a:cubicBezTo>
                <a:cubicBezTo>
                  <a:pt x="1655" y="257"/>
                  <a:pt x="1654" y="255"/>
                  <a:pt x="1651" y="252"/>
                </a:cubicBezTo>
                <a:cubicBezTo>
                  <a:pt x="1648" y="250"/>
                  <a:pt x="1647" y="249"/>
                  <a:pt x="1644" y="247"/>
                </a:cubicBezTo>
                <a:cubicBezTo>
                  <a:pt x="1639" y="245"/>
                  <a:pt x="1637" y="244"/>
                  <a:pt x="1632" y="243"/>
                </a:cubicBezTo>
                <a:cubicBezTo>
                  <a:pt x="1629" y="243"/>
                  <a:pt x="1628" y="243"/>
                  <a:pt x="1625" y="243"/>
                </a:cubicBezTo>
                <a:cubicBezTo>
                  <a:pt x="1626" y="244"/>
                  <a:pt x="1627" y="245"/>
                  <a:pt x="1628" y="246"/>
                </a:cubicBezTo>
                <a:cubicBezTo>
                  <a:pt x="1629" y="247"/>
                  <a:pt x="1629" y="248"/>
                  <a:pt x="1629" y="249"/>
                </a:cubicBezTo>
                <a:cubicBezTo>
                  <a:pt x="1630" y="251"/>
                  <a:pt x="1631" y="252"/>
                  <a:pt x="1632" y="253"/>
                </a:cubicBezTo>
                <a:cubicBezTo>
                  <a:pt x="1628" y="252"/>
                  <a:pt x="1626" y="251"/>
                  <a:pt x="1621" y="249"/>
                </a:cubicBezTo>
                <a:cubicBezTo>
                  <a:pt x="1621" y="249"/>
                  <a:pt x="1613" y="250"/>
                  <a:pt x="1609" y="248"/>
                </a:cubicBezTo>
                <a:cubicBezTo>
                  <a:pt x="1605" y="245"/>
                  <a:pt x="1604" y="252"/>
                  <a:pt x="1604" y="252"/>
                </a:cubicBezTo>
                <a:cubicBezTo>
                  <a:pt x="1604" y="252"/>
                  <a:pt x="1601" y="245"/>
                  <a:pt x="1597" y="247"/>
                </a:cubicBezTo>
                <a:cubicBezTo>
                  <a:pt x="1593" y="248"/>
                  <a:pt x="1595" y="250"/>
                  <a:pt x="1595" y="250"/>
                </a:cubicBezTo>
                <a:cubicBezTo>
                  <a:pt x="1592" y="248"/>
                  <a:pt x="1591" y="247"/>
                  <a:pt x="1589" y="245"/>
                </a:cubicBezTo>
                <a:cubicBezTo>
                  <a:pt x="1585" y="243"/>
                  <a:pt x="1583" y="243"/>
                  <a:pt x="1579" y="241"/>
                </a:cubicBezTo>
                <a:cubicBezTo>
                  <a:pt x="1576" y="241"/>
                  <a:pt x="1575" y="241"/>
                  <a:pt x="1572" y="242"/>
                </a:cubicBezTo>
                <a:cubicBezTo>
                  <a:pt x="1569" y="240"/>
                  <a:pt x="1568" y="239"/>
                  <a:pt x="1566" y="237"/>
                </a:cubicBezTo>
                <a:cubicBezTo>
                  <a:pt x="1565" y="235"/>
                  <a:pt x="1564" y="234"/>
                  <a:pt x="1563" y="232"/>
                </a:cubicBezTo>
                <a:cubicBezTo>
                  <a:pt x="1557" y="231"/>
                  <a:pt x="1554" y="230"/>
                  <a:pt x="1549" y="229"/>
                </a:cubicBezTo>
                <a:cubicBezTo>
                  <a:pt x="1543" y="227"/>
                  <a:pt x="1541" y="226"/>
                  <a:pt x="1535" y="224"/>
                </a:cubicBezTo>
                <a:cubicBezTo>
                  <a:pt x="1532" y="222"/>
                  <a:pt x="1530" y="222"/>
                  <a:pt x="1526" y="220"/>
                </a:cubicBezTo>
                <a:cubicBezTo>
                  <a:pt x="1522" y="221"/>
                  <a:pt x="1521" y="221"/>
                  <a:pt x="1517" y="221"/>
                </a:cubicBezTo>
                <a:cubicBezTo>
                  <a:pt x="1517" y="221"/>
                  <a:pt x="1529" y="225"/>
                  <a:pt x="1530" y="231"/>
                </a:cubicBezTo>
                <a:cubicBezTo>
                  <a:pt x="1532" y="236"/>
                  <a:pt x="1542" y="240"/>
                  <a:pt x="1542" y="240"/>
                </a:cubicBezTo>
                <a:cubicBezTo>
                  <a:pt x="1548" y="241"/>
                  <a:pt x="1551" y="241"/>
                  <a:pt x="1557" y="242"/>
                </a:cubicBezTo>
                <a:cubicBezTo>
                  <a:pt x="1560" y="243"/>
                  <a:pt x="1562" y="244"/>
                  <a:pt x="1565" y="245"/>
                </a:cubicBezTo>
                <a:cubicBezTo>
                  <a:pt x="1568" y="247"/>
                  <a:pt x="1569" y="249"/>
                  <a:pt x="1572" y="251"/>
                </a:cubicBezTo>
                <a:cubicBezTo>
                  <a:pt x="1572" y="254"/>
                  <a:pt x="1573" y="255"/>
                  <a:pt x="1573" y="257"/>
                </a:cubicBezTo>
                <a:cubicBezTo>
                  <a:pt x="1572" y="257"/>
                  <a:pt x="1571" y="258"/>
                  <a:pt x="1569" y="258"/>
                </a:cubicBezTo>
                <a:cubicBezTo>
                  <a:pt x="1569" y="261"/>
                  <a:pt x="1568" y="262"/>
                  <a:pt x="1568" y="265"/>
                </a:cubicBezTo>
                <a:cubicBezTo>
                  <a:pt x="1571" y="267"/>
                  <a:pt x="1572" y="267"/>
                  <a:pt x="1575" y="269"/>
                </a:cubicBezTo>
                <a:cubicBezTo>
                  <a:pt x="1576" y="271"/>
                  <a:pt x="1577" y="272"/>
                  <a:pt x="1578" y="275"/>
                </a:cubicBezTo>
                <a:cubicBezTo>
                  <a:pt x="1583" y="277"/>
                  <a:pt x="1585" y="278"/>
                  <a:pt x="1590" y="280"/>
                </a:cubicBezTo>
                <a:cubicBezTo>
                  <a:pt x="1595" y="281"/>
                  <a:pt x="1597" y="281"/>
                  <a:pt x="1602" y="282"/>
                </a:cubicBezTo>
                <a:cubicBezTo>
                  <a:pt x="1605" y="283"/>
                  <a:pt x="1607" y="283"/>
                  <a:pt x="1610" y="284"/>
                </a:cubicBezTo>
                <a:cubicBezTo>
                  <a:pt x="1617" y="287"/>
                  <a:pt x="1620" y="289"/>
                  <a:pt x="1627" y="292"/>
                </a:cubicBezTo>
                <a:cubicBezTo>
                  <a:pt x="1646" y="297"/>
                  <a:pt x="1655" y="300"/>
                  <a:pt x="1673" y="306"/>
                </a:cubicBezTo>
                <a:cubicBezTo>
                  <a:pt x="1676" y="308"/>
                  <a:pt x="1678" y="309"/>
                  <a:pt x="1681" y="312"/>
                </a:cubicBezTo>
                <a:cubicBezTo>
                  <a:pt x="1686" y="313"/>
                  <a:pt x="1689" y="313"/>
                  <a:pt x="1694" y="314"/>
                </a:cubicBezTo>
                <a:cubicBezTo>
                  <a:pt x="1698" y="317"/>
                  <a:pt x="1700" y="318"/>
                  <a:pt x="1705" y="321"/>
                </a:cubicBezTo>
                <a:cubicBezTo>
                  <a:pt x="1705" y="318"/>
                  <a:pt x="1705" y="317"/>
                  <a:pt x="1706" y="315"/>
                </a:cubicBezTo>
                <a:cubicBezTo>
                  <a:pt x="1709" y="314"/>
                  <a:pt x="1710" y="313"/>
                  <a:pt x="1713" y="312"/>
                </a:cubicBezTo>
                <a:cubicBezTo>
                  <a:pt x="1708" y="308"/>
                  <a:pt x="1706" y="307"/>
                  <a:pt x="1702" y="303"/>
                </a:cubicBezTo>
                <a:cubicBezTo>
                  <a:pt x="1697" y="300"/>
                  <a:pt x="1695" y="298"/>
                  <a:pt x="1691" y="294"/>
                </a:cubicBezTo>
                <a:cubicBezTo>
                  <a:pt x="1683" y="291"/>
                  <a:pt x="1679" y="290"/>
                  <a:pt x="1672" y="287"/>
                </a:cubicBezTo>
                <a:cubicBezTo>
                  <a:pt x="1663" y="286"/>
                  <a:pt x="1659" y="285"/>
                  <a:pt x="1651" y="283"/>
                </a:cubicBezTo>
                <a:cubicBezTo>
                  <a:pt x="1651" y="283"/>
                  <a:pt x="1634" y="284"/>
                  <a:pt x="1629" y="277"/>
                </a:cubicBezTo>
                <a:cubicBezTo>
                  <a:pt x="1624" y="269"/>
                  <a:pt x="1612" y="268"/>
                  <a:pt x="1612" y="268"/>
                </a:cubicBezTo>
                <a:cubicBezTo>
                  <a:pt x="1605" y="263"/>
                  <a:pt x="1601" y="261"/>
                  <a:pt x="1594" y="256"/>
                </a:cubicBezTo>
                <a:cubicBezTo>
                  <a:pt x="1601" y="258"/>
                  <a:pt x="1604" y="259"/>
                  <a:pt x="1610" y="260"/>
                </a:cubicBezTo>
                <a:cubicBezTo>
                  <a:pt x="1612" y="260"/>
                  <a:pt x="1613" y="260"/>
                  <a:pt x="1614" y="259"/>
                </a:cubicBezTo>
                <a:cubicBezTo>
                  <a:pt x="1622" y="262"/>
                  <a:pt x="1626" y="263"/>
                  <a:pt x="1633" y="266"/>
                </a:cubicBezTo>
                <a:cubicBezTo>
                  <a:pt x="1640" y="269"/>
                  <a:pt x="1643" y="270"/>
                  <a:pt x="1649" y="272"/>
                </a:cubicBezTo>
                <a:cubicBezTo>
                  <a:pt x="1653" y="274"/>
                  <a:pt x="1655" y="275"/>
                  <a:pt x="1659" y="277"/>
                </a:cubicBezTo>
                <a:cubicBezTo>
                  <a:pt x="1663" y="276"/>
                  <a:pt x="1664" y="276"/>
                  <a:pt x="1668" y="276"/>
                </a:cubicBezTo>
                <a:cubicBezTo>
                  <a:pt x="1675" y="279"/>
                  <a:pt x="1679" y="280"/>
                  <a:pt x="1686" y="283"/>
                </a:cubicBezTo>
                <a:cubicBezTo>
                  <a:pt x="1692" y="286"/>
                  <a:pt x="1694" y="288"/>
                  <a:pt x="1700" y="291"/>
                </a:cubicBezTo>
                <a:cubicBezTo>
                  <a:pt x="1699" y="293"/>
                  <a:pt x="1699" y="293"/>
                  <a:pt x="1699" y="295"/>
                </a:cubicBezTo>
                <a:cubicBezTo>
                  <a:pt x="1704" y="298"/>
                  <a:pt x="1706" y="299"/>
                  <a:pt x="1711" y="301"/>
                </a:cubicBezTo>
                <a:cubicBezTo>
                  <a:pt x="1713" y="304"/>
                  <a:pt x="1714" y="306"/>
                  <a:pt x="1717" y="309"/>
                </a:cubicBezTo>
                <a:cubicBezTo>
                  <a:pt x="1720" y="306"/>
                  <a:pt x="1722" y="304"/>
                  <a:pt x="1725" y="300"/>
                </a:cubicBezTo>
                <a:cubicBezTo>
                  <a:pt x="1730" y="302"/>
                  <a:pt x="1733" y="303"/>
                  <a:pt x="1738" y="304"/>
                </a:cubicBezTo>
                <a:cubicBezTo>
                  <a:pt x="1735" y="299"/>
                  <a:pt x="1733" y="297"/>
                  <a:pt x="1730" y="292"/>
                </a:cubicBezTo>
                <a:cubicBezTo>
                  <a:pt x="1733" y="292"/>
                  <a:pt x="1734" y="292"/>
                  <a:pt x="1737" y="292"/>
                </a:cubicBezTo>
                <a:cubicBezTo>
                  <a:pt x="1738" y="290"/>
                  <a:pt x="1738" y="290"/>
                  <a:pt x="1738" y="288"/>
                </a:cubicBezTo>
                <a:cubicBezTo>
                  <a:pt x="1744" y="291"/>
                  <a:pt x="1746" y="292"/>
                  <a:pt x="1752" y="295"/>
                </a:cubicBezTo>
                <a:cubicBezTo>
                  <a:pt x="1757" y="295"/>
                  <a:pt x="1759" y="295"/>
                  <a:pt x="1763" y="294"/>
                </a:cubicBezTo>
                <a:cubicBezTo>
                  <a:pt x="1766" y="293"/>
                  <a:pt x="1768" y="293"/>
                  <a:pt x="1771" y="292"/>
                </a:cubicBezTo>
                <a:cubicBezTo>
                  <a:pt x="1774" y="292"/>
                  <a:pt x="1775" y="292"/>
                  <a:pt x="1777" y="292"/>
                </a:cubicBezTo>
                <a:cubicBezTo>
                  <a:pt x="1775" y="288"/>
                  <a:pt x="1773" y="285"/>
                  <a:pt x="1771" y="281"/>
                </a:cubicBezTo>
                <a:cubicBezTo>
                  <a:pt x="1775" y="281"/>
                  <a:pt x="1778" y="281"/>
                  <a:pt x="1782" y="281"/>
                </a:cubicBezTo>
                <a:cubicBezTo>
                  <a:pt x="1782" y="282"/>
                  <a:pt x="1782" y="282"/>
                  <a:pt x="1782" y="282"/>
                </a:cubicBezTo>
                <a:cubicBezTo>
                  <a:pt x="1784" y="284"/>
                  <a:pt x="1786" y="285"/>
                  <a:pt x="1788" y="287"/>
                </a:cubicBezTo>
                <a:cubicBezTo>
                  <a:pt x="1790" y="287"/>
                  <a:pt x="1791" y="287"/>
                  <a:pt x="1793" y="288"/>
                </a:cubicBezTo>
                <a:cubicBezTo>
                  <a:pt x="1794" y="288"/>
                  <a:pt x="1794" y="288"/>
                  <a:pt x="1795" y="289"/>
                </a:cubicBezTo>
                <a:cubicBezTo>
                  <a:pt x="1821" y="303"/>
                  <a:pt x="1846" y="318"/>
                  <a:pt x="1870" y="334"/>
                </a:cubicBezTo>
                <a:cubicBezTo>
                  <a:pt x="1871" y="334"/>
                  <a:pt x="1871" y="334"/>
                  <a:pt x="1871" y="335"/>
                </a:cubicBezTo>
                <a:cubicBezTo>
                  <a:pt x="1864" y="332"/>
                  <a:pt x="1861" y="330"/>
                  <a:pt x="1854" y="327"/>
                </a:cubicBezTo>
                <a:cubicBezTo>
                  <a:pt x="1843" y="321"/>
                  <a:pt x="1838" y="318"/>
                  <a:pt x="1827" y="313"/>
                </a:cubicBezTo>
                <a:cubicBezTo>
                  <a:pt x="1823" y="313"/>
                  <a:pt x="1821" y="313"/>
                  <a:pt x="1818" y="313"/>
                </a:cubicBezTo>
                <a:cubicBezTo>
                  <a:pt x="1808" y="308"/>
                  <a:pt x="1803" y="306"/>
                  <a:pt x="1794" y="302"/>
                </a:cubicBezTo>
                <a:cubicBezTo>
                  <a:pt x="1791" y="304"/>
                  <a:pt x="1790" y="305"/>
                  <a:pt x="1788" y="307"/>
                </a:cubicBezTo>
                <a:cubicBezTo>
                  <a:pt x="1794" y="312"/>
                  <a:pt x="1797" y="315"/>
                  <a:pt x="1804" y="320"/>
                </a:cubicBezTo>
                <a:cubicBezTo>
                  <a:pt x="1808" y="322"/>
                  <a:pt x="1810" y="323"/>
                  <a:pt x="1814" y="326"/>
                </a:cubicBezTo>
                <a:cubicBezTo>
                  <a:pt x="1821" y="331"/>
                  <a:pt x="1825" y="333"/>
                  <a:pt x="1832" y="338"/>
                </a:cubicBezTo>
                <a:cubicBezTo>
                  <a:pt x="1822" y="333"/>
                  <a:pt x="1817" y="331"/>
                  <a:pt x="1807" y="326"/>
                </a:cubicBezTo>
                <a:cubicBezTo>
                  <a:pt x="1805" y="328"/>
                  <a:pt x="1804" y="328"/>
                  <a:pt x="1802" y="330"/>
                </a:cubicBezTo>
                <a:cubicBezTo>
                  <a:pt x="1810" y="335"/>
                  <a:pt x="1814" y="338"/>
                  <a:pt x="1821" y="344"/>
                </a:cubicBezTo>
                <a:cubicBezTo>
                  <a:pt x="1818" y="345"/>
                  <a:pt x="1817" y="346"/>
                  <a:pt x="1814" y="348"/>
                </a:cubicBezTo>
                <a:cubicBezTo>
                  <a:pt x="1821" y="352"/>
                  <a:pt x="1824" y="353"/>
                  <a:pt x="1831" y="357"/>
                </a:cubicBezTo>
                <a:cubicBezTo>
                  <a:pt x="1836" y="362"/>
                  <a:pt x="1838" y="364"/>
                  <a:pt x="1843" y="369"/>
                </a:cubicBezTo>
                <a:cubicBezTo>
                  <a:pt x="1851" y="369"/>
                  <a:pt x="1854" y="370"/>
                  <a:pt x="1861" y="370"/>
                </a:cubicBezTo>
                <a:cubicBezTo>
                  <a:pt x="1864" y="374"/>
                  <a:pt x="1865" y="375"/>
                  <a:pt x="1868" y="378"/>
                </a:cubicBezTo>
                <a:cubicBezTo>
                  <a:pt x="1873" y="381"/>
                  <a:pt x="1876" y="383"/>
                  <a:pt x="1882" y="386"/>
                </a:cubicBezTo>
                <a:cubicBezTo>
                  <a:pt x="1890" y="391"/>
                  <a:pt x="1894" y="393"/>
                  <a:pt x="1902" y="397"/>
                </a:cubicBezTo>
                <a:cubicBezTo>
                  <a:pt x="1906" y="402"/>
                  <a:pt x="1909" y="405"/>
                  <a:pt x="1913" y="409"/>
                </a:cubicBezTo>
                <a:cubicBezTo>
                  <a:pt x="1918" y="413"/>
                  <a:pt x="1920" y="414"/>
                  <a:pt x="1925" y="418"/>
                </a:cubicBezTo>
                <a:cubicBezTo>
                  <a:pt x="1926" y="422"/>
                  <a:pt x="1927" y="424"/>
                  <a:pt x="1928" y="429"/>
                </a:cubicBezTo>
                <a:cubicBezTo>
                  <a:pt x="1934" y="440"/>
                  <a:pt x="1937" y="446"/>
                  <a:pt x="1944" y="458"/>
                </a:cubicBezTo>
                <a:cubicBezTo>
                  <a:pt x="1944" y="461"/>
                  <a:pt x="1945" y="463"/>
                  <a:pt x="1945" y="466"/>
                </a:cubicBezTo>
                <a:cubicBezTo>
                  <a:pt x="1948" y="470"/>
                  <a:pt x="1949" y="472"/>
                  <a:pt x="1952" y="475"/>
                </a:cubicBezTo>
                <a:cubicBezTo>
                  <a:pt x="1952" y="478"/>
                  <a:pt x="1952" y="479"/>
                  <a:pt x="1952" y="481"/>
                </a:cubicBezTo>
                <a:cubicBezTo>
                  <a:pt x="1952" y="488"/>
                  <a:pt x="1952" y="491"/>
                  <a:pt x="1952" y="497"/>
                </a:cubicBezTo>
                <a:cubicBezTo>
                  <a:pt x="1958" y="501"/>
                  <a:pt x="1962" y="503"/>
                  <a:pt x="1968" y="508"/>
                </a:cubicBezTo>
                <a:cubicBezTo>
                  <a:pt x="1967" y="509"/>
                  <a:pt x="1967" y="510"/>
                  <a:pt x="1965" y="512"/>
                </a:cubicBezTo>
                <a:cubicBezTo>
                  <a:pt x="1963" y="514"/>
                  <a:pt x="1962" y="515"/>
                  <a:pt x="1959" y="518"/>
                </a:cubicBezTo>
                <a:cubicBezTo>
                  <a:pt x="1960" y="522"/>
                  <a:pt x="1960" y="524"/>
                  <a:pt x="1961" y="529"/>
                </a:cubicBezTo>
                <a:cubicBezTo>
                  <a:pt x="1964" y="531"/>
                  <a:pt x="1965" y="532"/>
                  <a:pt x="1968" y="534"/>
                </a:cubicBezTo>
                <a:cubicBezTo>
                  <a:pt x="1971" y="537"/>
                  <a:pt x="1973" y="539"/>
                  <a:pt x="1977" y="542"/>
                </a:cubicBezTo>
                <a:cubicBezTo>
                  <a:pt x="1979" y="541"/>
                  <a:pt x="1980" y="541"/>
                  <a:pt x="1983" y="541"/>
                </a:cubicBezTo>
                <a:cubicBezTo>
                  <a:pt x="1985" y="543"/>
                  <a:pt x="1986" y="543"/>
                  <a:pt x="1988" y="545"/>
                </a:cubicBezTo>
                <a:cubicBezTo>
                  <a:pt x="1989" y="543"/>
                  <a:pt x="1989" y="543"/>
                  <a:pt x="1989" y="541"/>
                </a:cubicBezTo>
                <a:cubicBezTo>
                  <a:pt x="1991" y="543"/>
                  <a:pt x="1992" y="544"/>
                  <a:pt x="1994" y="545"/>
                </a:cubicBezTo>
                <a:cubicBezTo>
                  <a:pt x="1995" y="551"/>
                  <a:pt x="1995" y="554"/>
                  <a:pt x="1996" y="559"/>
                </a:cubicBezTo>
                <a:cubicBezTo>
                  <a:pt x="1992" y="557"/>
                  <a:pt x="1990" y="556"/>
                  <a:pt x="1985" y="555"/>
                </a:cubicBezTo>
                <a:cubicBezTo>
                  <a:pt x="1980" y="553"/>
                  <a:pt x="1978" y="552"/>
                  <a:pt x="1973" y="550"/>
                </a:cubicBezTo>
                <a:cubicBezTo>
                  <a:pt x="1973" y="554"/>
                  <a:pt x="1972" y="557"/>
                  <a:pt x="1972" y="561"/>
                </a:cubicBezTo>
                <a:cubicBezTo>
                  <a:pt x="1970" y="563"/>
                  <a:pt x="1970" y="564"/>
                  <a:pt x="1968" y="566"/>
                </a:cubicBezTo>
                <a:cubicBezTo>
                  <a:pt x="1969" y="568"/>
                  <a:pt x="1969" y="569"/>
                  <a:pt x="1970" y="571"/>
                </a:cubicBezTo>
                <a:cubicBezTo>
                  <a:pt x="1970" y="576"/>
                  <a:pt x="1970" y="578"/>
                  <a:pt x="1970" y="583"/>
                </a:cubicBezTo>
                <a:cubicBezTo>
                  <a:pt x="1974" y="587"/>
                  <a:pt x="1976" y="589"/>
                  <a:pt x="1980" y="593"/>
                </a:cubicBezTo>
                <a:cubicBezTo>
                  <a:pt x="1982" y="598"/>
                  <a:pt x="1983" y="601"/>
                  <a:pt x="1985" y="606"/>
                </a:cubicBezTo>
                <a:cubicBezTo>
                  <a:pt x="1985" y="611"/>
                  <a:pt x="1985" y="614"/>
                  <a:pt x="1985" y="619"/>
                </a:cubicBezTo>
                <a:cubicBezTo>
                  <a:pt x="1988" y="621"/>
                  <a:pt x="1990" y="622"/>
                  <a:pt x="1993" y="624"/>
                </a:cubicBezTo>
                <a:cubicBezTo>
                  <a:pt x="1993" y="628"/>
                  <a:pt x="1993" y="631"/>
                  <a:pt x="1993" y="636"/>
                </a:cubicBezTo>
                <a:cubicBezTo>
                  <a:pt x="1997" y="640"/>
                  <a:pt x="1998" y="642"/>
                  <a:pt x="2002" y="646"/>
                </a:cubicBezTo>
                <a:cubicBezTo>
                  <a:pt x="2004" y="651"/>
                  <a:pt x="2005" y="654"/>
                  <a:pt x="2007" y="660"/>
                </a:cubicBezTo>
                <a:cubicBezTo>
                  <a:pt x="2010" y="666"/>
                  <a:pt x="2012" y="669"/>
                  <a:pt x="2015" y="675"/>
                </a:cubicBezTo>
                <a:cubicBezTo>
                  <a:pt x="2017" y="678"/>
                  <a:pt x="2018" y="680"/>
                  <a:pt x="2019" y="683"/>
                </a:cubicBezTo>
                <a:cubicBezTo>
                  <a:pt x="2021" y="684"/>
                  <a:pt x="2022" y="685"/>
                  <a:pt x="2024" y="686"/>
                </a:cubicBezTo>
                <a:cubicBezTo>
                  <a:pt x="2026" y="689"/>
                  <a:pt x="2026" y="691"/>
                  <a:pt x="2028" y="695"/>
                </a:cubicBezTo>
                <a:cubicBezTo>
                  <a:pt x="2033" y="698"/>
                  <a:pt x="2035" y="699"/>
                  <a:pt x="2040" y="703"/>
                </a:cubicBezTo>
                <a:cubicBezTo>
                  <a:pt x="2043" y="704"/>
                  <a:pt x="2043" y="705"/>
                  <a:pt x="2046" y="706"/>
                </a:cubicBezTo>
                <a:cubicBezTo>
                  <a:pt x="2048" y="708"/>
                  <a:pt x="2050" y="709"/>
                  <a:pt x="2052" y="712"/>
                </a:cubicBezTo>
                <a:cubicBezTo>
                  <a:pt x="2053" y="714"/>
                  <a:pt x="2053" y="715"/>
                  <a:pt x="2053" y="718"/>
                </a:cubicBezTo>
                <a:cubicBezTo>
                  <a:pt x="2055" y="720"/>
                  <a:pt x="2056" y="721"/>
                  <a:pt x="2059" y="723"/>
                </a:cubicBezTo>
                <a:cubicBezTo>
                  <a:pt x="2061" y="726"/>
                  <a:pt x="2063" y="727"/>
                  <a:pt x="2066" y="730"/>
                </a:cubicBezTo>
                <a:cubicBezTo>
                  <a:pt x="2069" y="730"/>
                  <a:pt x="2070" y="731"/>
                  <a:pt x="2073" y="731"/>
                </a:cubicBezTo>
                <a:cubicBezTo>
                  <a:pt x="2077" y="724"/>
                  <a:pt x="2079" y="720"/>
                  <a:pt x="2083" y="713"/>
                </a:cubicBezTo>
                <a:cubicBezTo>
                  <a:pt x="2083" y="708"/>
                  <a:pt x="2083" y="705"/>
                  <a:pt x="2083" y="700"/>
                </a:cubicBezTo>
                <a:cubicBezTo>
                  <a:pt x="2087" y="703"/>
                  <a:pt x="2089" y="704"/>
                  <a:pt x="2092" y="707"/>
                </a:cubicBezTo>
                <a:cubicBezTo>
                  <a:pt x="2096" y="701"/>
                  <a:pt x="2097" y="699"/>
                  <a:pt x="2100" y="693"/>
                </a:cubicBezTo>
                <a:cubicBezTo>
                  <a:pt x="2100" y="690"/>
                  <a:pt x="2100" y="688"/>
                  <a:pt x="2100" y="684"/>
                </a:cubicBezTo>
                <a:cubicBezTo>
                  <a:pt x="2104" y="683"/>
                  <a:pt x="2106" y="683"/>
                  <a:pt x="2110" y="682"/>
                </a:cubicBezTo>
                <a:cubicBezTo>
                  <a:pt x="2114" y="687"/>
                  <a:pt x="2117" y="689"/>
                  <a:pt x="2121" y="694"/>
                </a:cubicBezTo>
                <a:cubicBezTo>
                  <a:pt x="2122" y="690"/>
                  <a:pt x="2123" y="689"/>
                  <a:pt x="2124" y="685"/>
                </a:cubicBezTo>
                <a:cubicBezTo>
                  <a:pt x="2125" y="689"/>
                  <a:pt x="2126" y="691"/>
                  <a:pt x="2127" y="695"/>
                </a:cubicBezTo>
                <a:cubicBezTo>
                  <a:pt x="2132" y="696"/>
                  <a:pt x="2134" y="696"/>
                  <a:pt x="2139" y="697"/>
                </a:cubicBezTo>
                <a:cubicBezTo>
                  <a:pt x="2143" y="700"/>
                  <a:pt x="2145" y="701"/>
                  <a:pt x="2150" y="704"/>
                </a:cubicBezTo>
                <a:cubicBezTo>
                  <a:pt x="2154" y="703"/>
                  <a:pt x="2156" y="703"/>
                  <a:pt x="2160" y="702"/>
                </a:cubicBezTo>
                <a:cubicBezTo>
                  <a:pt x="2165" y="701"/>
                  <a:pt x="2167" y="701"/>
                  <a:pt x="2171" y="701"/>
                </a:cubicBezTo>
                <a:cubicBezTo>
                  <a:pt x="2167" y="692"/>
                  <a:pt x="2165" y="688"/>
                  <a:pt x="2161" y="680"/>
                </a:cubicBezTo>
                <a:cubicBezTo>
                  <a:pt x="2168" y="691"/>
                  <a:pt x="2171" y="696"/>
                  <a:pt x="2177" y="707"/>
                </a:cubicBezTo>
                <a:cubicBezTo>
                  <a:pt x="2182" y="710"/>
                  <a:pt x="2184" y="712"/>
                  <a:pt x="2188" y="715"/>
                </a:cubicBezTo>
                <a:cubicBezTo>
                  <a:pt x="2191" y="716"/>
                  <a:pt x="2192" y="716"/>
                  <a:pt x="2194" y="717"/>
                </a:cubicBezTo>
                <a:cubicBezTo>
                  <a:pt x="2200" y="722"/>
                  <a:pt x="2203" y="724"/>
                  <a:pt x="2209" y="730"/>
                </a:cubicBezTo>
                <a:cubicBezTo>
                  <a:pt x="2212" y="732"/>
                  <a:pt x="2214" y="734"/>
                  <a:pt x="2218" y="736"/>
                </a:cubicBezTo>
                <a:cubicBezTo>
                  <a:pt x="2221" y="735"/>
                  <a:pt x="2223" y="735"/>
                  <a:pt x="2226" y="734"/>
                </a:cubicBezTo>
                <a:cubicBezTo>
                  <a:pt x="2232" y="739"/>
                  <a:pt x="2235" y="742"/>
                  <a:pt x="2241" y="748"/>
                </a:cubicBezTo>
                <a:cubicBezTo>
                  <a:pt x="2242" y="749"/>
                  <a:pt x="2242" y="749"/>
                  <a:pt x="2243" y="749"/>
                </a:cubicBezTo>
                <a:cubicBezTo>
                  <a:pt x="2254" y="770"/>
                  <a:pt x="2263" y="791"/>
                  <a:pt x="2273" y="812"/>
                </a:cubicBezTo>
                <a:cubicBezTo>
                  <a:pt x="2273" y="812"/>
                  <a:pt x="2272" y="812"/>
                  <a:pt x="2272" y="812"/>
                </a:cubicBezTo>
                <a:cubicBezTo>
                  <a:pt x="2271" y="811"/>
                  <a:pt x="2271" y="810"/>
                  <a:pt x="2270" y="810"/>
                </a:cubicBezTo>
                <a:cubicBezTo>
                  <a:pt x="2270" y="812"/>
                  <a:pt x="2271" y="813"/>
                  <a:pt x="2271" y="816"/>
                </a:cubicBezTo>
                <a:cubicBezTo>
                  <a:pt x="2270" y="814"/>
                  <a:pt x="2270" y="812"/>
                  <a:pt x="2268" y="810"/>
                </a:cubicBezTo>
                <a:cubicBezTo>
                  <a:pt x="2268" y="811"/>
                  <a:pt x="2267" y="811"/>
                  <a:pt x="2267" y="812"/>
                </a:cubicBezTo>
                <a:cubicBezTo>
                  <a:pt x="2266" y="809"/>
                  <a:pt x="2265" y="807"/>
                  <a:pt x="2264" y="804"/>
                </a:cubicBezTo>
                <a:cubicBezTo>
                  <a:pt x="2262" y="801"/>
                  <a:pt x="2260" y="800"/>
                  <a:pt x="2258" y="797"/>
                </a:cubicBezTo>
                <a:cubicBezTo>
                  <a:pt x="2256" y="794"/>
                  <a:pt x="2255" y="792"/>
                  <a:pt x="2253" y="788"/>
                </a:cubicBezTo>
                <a:cubicBezTo>
                  <a:pt x="2249" y="785"/>
                  <a:pt x="2248" y="783"/>
                  <a:pt x="2245" y="780"/>
                </a:cubicBezTo>
                <a:cubicBezTo>
                  <a:pt x="2244" y="782"/>
                  <a:pt x="2244" y="782"/>
                  <a:pt x="2243" y="783"/>
                </a:cubicBezTo>
                <a:cubicBezTo>
                  <a:pt x="2241" y="784"/>
                  <a:pt x="2240" y="785"/>
                  <a:pt x="2238" y="786"/>
                </a:cubicBezTo>
                <a:cubicBezTo>
                  <a:pt x="2243" y="790"/>
                  <a:pt x="2245" y="792"/>
                  <a:pt x="2249" y="796"/>
                </a:cubicBezTo>
                <a:cubicBezTo>
                  <a:pt x="2251" y="798"/>
                  <a:pt x="2252" y="798"/>
                  <a:pt x="2254" y="800"/>
                </a:cubicBezTo>
                <a:cubicBezTo>
                  <a:pt x="2255" y="802"/>
                  <a:pt x="2256" y="803"/>
                  <a:pt x="2257" y="805"/>
                </a:cubicBezTo>
                <a:cubicBezTo>
                  <a:pt x="2253" y="802"/>
                  <a:pt x="2251" y="801"/>
                  <a:pt x="2248" y="798"/>
                </a:cubicBezTo>
                <a:cubicBezTo>
                  <a:pt x="2246" y="798"/>
                  <a:pt x="2245" y="797"/>
                  <a:pt x="2244" y="797"/>
                </a:cubicBezTo>
                <a:cubicBezTo>
                  <a:pt x="2245" y="799"/>
                  <a:pt x="2246" y="800"/>
                  <a:pt x="2248" y="803"/>
                </a:cubicBezTo>
                <a:cubicBezTo>
                  <a:pt x="2252" y="806"/>
                  <a:pt x="2254" y="808"/>
                  <a:pt x="2258" y="811"/>
                </a:cubicBezTo>
                <a:cubicBezTo>
                  <a:pt x="2258" y="812"/>
                  <a:pt x="2259" y="813"/>
                  <a:pt x="2259" y="815"/>
                </a:cubicBezTo>
                <a:cubicBezTo>
                  <a:pt x="2261" y="817"/>
                  <a:pt x="2262" y="818"/>
                  <a:pt x="2264" y="820"/>
                </a:cubicBezTo>
                <a:cubicBezTo>
                  <a:pt x="2261" y="819"/>
                  <a:pt x="2260" y="818"/>
                  <a:pt x="2257" y="816"/>
                </a:cubicBezTo>
                <a:cubicBezTo>
                  <a:pt x="2258" y="818"/>
                  <a:pt x="2258" y="819"/>
                  <a:pt x="2259" y="821"/>
                </a:cubicBezTo>
                <a:cubicBezTo>
                  <a:pt x="2261" y="824"/>
                  <a:pt x="2263" y="825"/>
                  <a:pt x="2266" y="827"/>
                </a:cubicBezTo>
                <a:cubicBezTo>
                  <a:pt x="2268" y="830"/>
                  <a:pt x="2270" y="831"/>
                  <a:pt x="2273" y="833"/>
                </a:cubicBezTo>
                <a:cubicBezTo>
                  <a:pt x="2275" y="836"/>
                  <a:pt x="2276" y="838"/>
                  <a:pt x="2278" y="841"/>
                </a:cubicBezTo>
                <a:cubicBezTo>
                  <a:pt x="2281" y="845"/>
                  <a:pt x="2283" y="847"/>
                  <a:pt x="2286" y="851"/>
                </a:cubicBezTo>
                <a:cubicBezTo>
                  <a:pt x="2287" y="852"/>
                  <a:pt x="2288" y="853"/>
                  <a:pt x="2289" y="853"/>
                </a:cubicBezTo>
                <a:cubicBezTo>
                  <a:pt x="2369" y="1063"/>
                  <a:pt x="2383" y="1299"/>
                  <a:pt x="2314" y="1530"/>
                </a:cubicBezTo>
                <a:cubicBezTo>
                  <a:pt x="2276" y="1655"/>
                  <a:pt x="2218" y="1769"/>
                  <a:pt x="2142" y="1868"/>
                </a:cubicBezTo>
                <a:cubicBezTo>
                  <a:pt x="1932" y="2145"/>
                  <a:pt x="1595" y="2310"/>
                  <a:pt x="1238" y="2304"/>
                </a:cubicBezTo>
                <a:close/>
                <a:moveTo>
                  <a:pt x="1596" y="737"/>
                </a:moveTo>
                <a:cubicBezTo>
                  <a:pt x="1601" y="740"/>
                  <a:pt x="1603" y="741"/>
                  <a:pt x="1607" y="744"/>
                </a:cubicBezTo>
                <a:cubicBezTo>
                  <a:pt x="1610" y="750"/>
                  <a:pt x="1610" y="754"/>
                  <a:pt x="1612" y="760"/>
                </a:cubicBezTo>
                <a:cubicBezTo>
                  <a:pt x="1609" y="762"/>
                  <a:pt x="1608" y="763"/>
                  <a:pt x="1605" y="765"/>
                </a:cubicBezTo>
                <a:cubicBezTo>
                  <a:pt x="1600" y="758"/>
                  <a:pt x="1598" y="755"/>
                  <a:pt x="1593" y="748"/>
                </a:cubicBezTo>
                <a:cubicBezTo>
                  <a:pt x="1593" y="752"/>
                  <a:pt x="1593" y="754"/>
                  <a:pt x="1594" y="758"/>
                </a:cubicBezTo>
                <a:cubicBezTo>
                  <a:pt x="1590" y="759"/>
                  <a:pt x="1588" y="760"/>
                  <a:pt x="1584" y="762"/>
                </a:cubicBezTo>
                <a:cubicBezTo>
                  <a:pt x="1583" y="768"/>
                  <a:pt x="1582" y="771"/>
                  <a:pt x="1581" y="777"/>
                </a:cubicBezTo>
                <a:cubicBezTo>
                  <a:pt x="1577" y="777"/>
                  <a:pt x="1575" y="778"/>
                  <a:pt x="1571" y="778"/>
                </a:cubicBezTo>
                <a:cubicBezTo>
                  <a:pt x="1571" y="778"/>
                  <a:pt x="1580" y="763"/>
                  <a:pt x="1568" y="760"/>
                </a:cubicBezTo>
                <a:cubicBezTo>
                  <a:pt x="1556" y="757"/>
                  <a:pt x="1566" y="748"/>
                  <a:pt x="1566" y="748"/>
                </a:cubicBezTo>
                <a:cubicBezTo>
                  <a:pt x="1566" y="748"/>
                  <a:pt x="1567" y="731"/>
                  <a:pt x="1559" y="727"/>
                </a:cubicBezTo>
                <a:cubicBezTo>
                  <a:pt x="1559" y="727"/>
                  <a:pt x="1571" y="725"/>
                  <a:pt x="1581" y="736"/>
                </a:cubicBezTo>
                <a:cubicBezTo>
                  <a:pt x="1591" y="747"/>
                  <a:pt x="1596" y="737"/>
                  <a:pt x="1596" y="737"/>
                </a:cubicBezTo>
                <a:close/>
                <a:moveTo>
                  <a:pt x="1615" y="797"/>
                </a:moveTo>
                <a:cubicBezTo>
                  <a:pt x="1607" y="798"/>
                  <a:pt x="1603" y="799"/>
                  <a:pt x="1595" y="800"/>
                </a:cubicBezTo>
                <a:cubicBezTo>
                  <a:pt x="1589" y="800"/>
                  <a:pt x="1586" y="800"/>
                  <a:pt x="1579" y="801"/>
                </a:cubicBezTo>
                <a:cubicBezTo>
                  <a:pt x="1577" y="803"/>
                  <a:pt x="1575" y="804"/>
                  <a:pt x="1573" y="807"/>
                </a:cubicBezTo>
                <a:cubicBezTo>
                  <a:pt x="1567" y="804"/>
                  <a:pt x="1564" y="803"/>
                  <a:pt x="1559" y="800"/>
                </a:cubicBezTo>
                <a:cubicBezTo>
                  <a:pt x="1559" y="800"/>
                  <a:pt x="1568" y="792"/>
                  <a:pt x="1574" y="794"/>
                </a:cubicBezTo>
                <a:cubicBezTo>
                  <a:pt x="1581" y="796"/>
                  <a:pt x="1581" y="788"/>
                  <a:pt x="1593" y="792"/>
                </a:cubicBezTo>
                <a:cubicBezTo>
                  <a:pt x="1605" y="796"/>
                  <a:pt x="1615" y="797"/>
                  <a:pt x="1615" y="797"/>
                </a:cubicBezTo>
                <a:close/>
                <a:moveTo>
                  <a:pt x="1609" y="783"/>
                </a:moveTo>
                <a:cubicBezTo>
                  <a:pt x="1609" y="783"/>
                  <a:pt x="1623" y="778"/>
                  <a:pt x="1629" y="782"/>
                </a:cubicBezTo>
                <a:cubicBezTo>
                  <a:pt x="1636" y="786"/>
                  <a:pt x="1647" y="793"/>
                  <a:pt x="1647" y="793"/>
                </a:cubicBezTo>
                <a:cubicBezTo>
                  <a:pt x="1650" y="791"/>
                  <a:pt x="1651" y="790"/>
                  <a:pt x="1654" y="789"/>
                </a:cubicBezTo>
                <a:cubicBezTo>
                  <a:pt x="1655" y="792"/>
                  <a:pt x="1655" y="794"/>
                  <a:pt x="1656" y="797"/>
                </a:cubicBezTo>
                <a:cubicBezTo>
                  <a:pt x="1655" y="798"/>
                  <a:pt x="1654" y="800"/>
                  <a:pt x="1653" y="801"/>
                </a:cubicBezTo>
                <a:cubicBezTo>
                  <a:pt x="1647" y="800"/>
                  <a:pt x="1644" y="799"/>
                  <a:pt x="1639" y="797"/>
                </a:cubicBezTo>
                <a:cubicBezTo>
                  <a:pt x="1635" y="795"/>
                  <a:pt x="1633" y="794"/>
                  <a:pt x="1629" y="791"/>
                </a:cubicBezTo>
                <a:cubicBezTo>
                  <a:pt x="1621" y="788"/>
                  <a:pt x="1617" y="786"/>
                  <a:pt x="1609" y="783"/>
                </a:cubicBezTo>
                <a:close/>
                <a:moveTo>
                  <a:pt x="1682" y="1244"/>
                </a:moveTo>
                <a:cubicBezTo>
                  <a:pt x="1669" y="1241"/>
                  <a:pt x="1671" y="1251"/>
                  <a:pt x="1671" y="1251"/>
                </a:cubicBezTo>
                <a:cubicBezTo>
                  <a:pt x="1681" y="1253"/>
                  <a:pt x="1686" y="1254"/>
                  <a:pt x="1696" y="1256"/>
                </a:cubicBezTo>
                <a:cubicBezTo>
                  <a:pt x="1696" y="1256"/>
                  <a:pt x="1695" y="1247"/>
                  <a:pt x="1682" y="1244"/>
                </a:cubicBezTo>
                <a:close/>
                <a:moveTo>
                  <a:pt x="1361" y="176"/>
                </a:moveTo>
                <a:cubicBezTo>
                  <a:pt x="1355" y="174"/>
                  <a:pt x="1352" y="173"/>
                  <a:pt x="1346" y="171"/>
                </a:cubicBezTo>
                <a:cubicBezTo>
                  <a:pt x="1343" y="171"/>
                  <a:pt x="1341" y="171"/>
                  <a:pt x="1338" y="170"/>
                </a:cubicBezTo>
                <a:cubicBezTo>
                  <a:pt x="1339" y="172"/>
                  <a:pt x="1340" y="173"/>
                  <a:pt x="1341" y="174"/>
                </a:cubicBezTo>
                <a:cubicBezTo>
                  <a:pt x="1340" y="177"/>
                  <a:pt x="1339" y="178"/>
                  <a:pt x="1338" y="180"/>
                </a:cubicBezTo>
                <a:cubicBezTo>
                  <a:pt x="1342" y="180"/>
                  <a:pt x="1344" y="180"/>
                  <a:pt x="1348" y="180"/>
                </a:cubicBezTo>
                <a:cubicBezTo>
                  <a:pt x="1351" y="182"/>
                  <a:pt x="1352" y="183"/>
                  <a:pt x="1355" y="184"/>
                </a:cubicBezTo>
                <a:cubicBezTo>
                  <a:pt x="1360" y="183"/>
                  <a:pt x="1363" y="183"/>
                  <a:pt x="1368" y="182"/>
                </a:cubicBezTo>
                <a:cubicBezTo>
                  <a:pt x="1368" y="182"/>
                  <a:pt x="1376" y="185"/>
                  <a:pt x="1381" y="181"/>
                </a:cubicBezTo>
                <a:cubicBezTo>
                  <a:pt x="1385" y="176"/>
                  <a:pt x="1393" y="170"/>
                  <a:pt x="1393" y="170"/>
                </a:cubicBezTo>
                <a:cubicBezTo>
                  <a:pt x="1391" y="169"/>
                  <a:pt x="1390" y="169"/>
                  <a:pt x="1388" y="169"/>
                </a:cubicBezTo>
                <a:cubicBezTo>
                  <a:pt x="1384" y="167"/>
                  <a:pt x="1382" y="166"/>
                  <a:pt x="1378" y="164"/>
                </a:cubicBezTo>
                <a:cubicBezTo>
                  <a:pt x="1374" y="164"/>
                  <a:pt x="1372" y="164"/>
                  <a:pt x="1368" y="164"/>
                </a:cubicBezTo>
                <a:cubicBezTo>
                  <a:pt x="1364" y="165"/>
                  <a:pt x="1361" y="165"/>
                  <a:pt x="1357" y="166"/>
                </a:cubicBezTo>
                <a:cubicBezTo>
                  <a:pt x="1353" y="165"/>
                  <a:pt x="1351" y="164"/>
                  <a:pt x="1347" y="164"/>
                </a:cubicBezTo>
                <a:cubicBezTo>
                  <a:pt x="1345" y="164"/>
                  <a:pt x="1343" y="164"/>
                  <a:pt x="1341" y="165"/>
                </a:cubicBezTo>
                <a:cubicBezTo>
                  <a:pt x="1343" y="166"/>
                  <a:pt x="1345" y="167"/>
                  <a:pt x="1347" y="168"/>
                </a:cubicBezTo>
                <a:cubicBezTo>
                  <a:pt x="1352" y="171"/>
                  <a:pt x="1355" y="173"/>
                  <a:pt x="1361" y="176"/>
                </a:cubicBezTo>
                <a:close/>
                <a:moveTo>
                  <a:pt x="1332" y="174"/>
                </a:moveTo>
                <a:cubicBezTo>
                  <a:pt x="1331" y="171"/>
                  <a:pt x="1331" y="170"/>
                  <a:pt x="1330" y="168"/>
                </a:cubicBezTo>
                <a:cubicBezTo>
                  <a:pt x="1326" y="168"/>
                  <a:pt x="1325" y="167"/>
                  <a:pt x="1321" y="167"/>
                </a:cubicBezTo>
                <a:cubicBezTo>
                  <a:pt x="1320" y="169"/>
                  <a:pt x="1319" y="169"/>
                  <a:pt x="1318" y="171"/>
                </a:cubicBezTo>
                <a:cubicBezTo>
                  <a:pt x="1320" y="173"/>
                  <a:pt x="1322" y="174"/>
                  <a:pt x="1324" y="176"/>
                </a:cubicBezTo>
                <a:cubicBezTo>
                  <a:pt x="1327" y="175"/>
                  <a:pt x="1329" y="174"/>
                  <a:pt x="1332" y="174"/>
                </a:cubicBezTo>
                <a:close/>
                <a:moveTo>
                  <a:pt x="1422" y="187"/>
                </a:moveTo>
                <a:cubicBezTo>
                  <a:pt x="1422" y="190"/>
                  <a:pt x="1423" y="191"/>
                  <a:pt x="1423" y="193"/>
                </a:cubicBezTo>
                <a:cubicBezTo>
                  <a:pt x="1431" y="195"/>
                  <a:pt x="1435" y="197"/>
                  <a:pt x="1443" y="199"/>
                </a:cubicBezTo>
                <a:cubicBezTo>
                  <a:pt x="1438" y="195"/>
                  <a:pt x="1436" y="194"/>
                  <a:pt x="1431" y="190"/>
                </a:cubicBezTo>
                <a:cubicBezTo>
                  <a:pt x="1428" y="189"/>
                  <a:pt x="1426" y="189"/>
                  <a:pt x="1422" y="187"/>
                </a:cubicBezTo>
                <a:close/>
                <a:moveTo>
                  <a:pt x="1364" y="193"/>
                </a:moveTo>
                <a:cubicBezTo>
                  <a:pt x="1362" y="195"/>
                  <a:pt x="1361" y="195"/>
                  <a:pt x="1358" y="197"/>
                </a:cubicBezTo>
                <a:cubicBezTo>
                  <a:pt x="1363" y="197"/>
                  <a:pt x="1365" y="197"/>
                  <a:pt x="1370" y="198"/>
                </a:cubicBezTo>
                <a:cubicBezTo>
                  <a:pt x="1371" y="200"/>
                  <a:pt x="1371" y="201"/>
                  <a:pt x="1372" y="203"/>
                </a:cubicBezTo>
                <a:cubicBezTo>
                  <a:pt x="1368" y="203"/>
                  <a:pt x="1367" y="203"/>
                  <a:pt x="1364" y="203"/>
                </a:cubicBezTo>
                <a:cubicBezTo>
                  <a:pt x="1368" y="205"/>
                  <a:pt x="1370" y="206"/>
                  <a:pt x="1374" y="209"/>
                </a:cubicBezTo>
                <a:cubicBezTo>
                  <a:pt x="1367" y="208"/>
                  <a:pt x="1364" y="207"/>
                  <a:pt x="1358" y="206"/>
                </a:cubicBezTo>
                <a:cubicBezTo>
                  <a:pt x="1355" y="204"/>
                  <a:pt x="1354" y="203"/>
                  <a:pt x="1351" y="201"/>
                </a:cubicBezTo>
                <a:cubicBezTo>
                  <a:pt x="1347" y="199"/>
                  <a:pt x="1345" y="198"/>
                  <a:pt x="1341" y="196"/>
                </a:cubicBezTo>
                <a:cubicBezTo>
                  <a:pt x="1338" y="194"/>
                  <a:pt x="1337" y="193"/>
                  <a:pt x="1335" y="191"/>
                </a:cubicBezTo>
                <a:cubicBezTo>
                  <a:pt x="1330" y="192"/>
                  <a:pt x="1328" y="192"/>
                  <a:pt x="1324" y="193"/>
                </a:cubicBezTo>
                <a:cubicBezTo>
                  <a:pt x="1324" y="192"/>
                  <a:pt x="1325" y="191"/>
                  <a:pt x="1325" y="189"/>
                </a:cubicBezTo>
                <a:cubicBezTo>
                  <a:pt x="1322" y="189"/>
                  <a:pt x="1321" y="188"/>
                  <a:pt x="1318" y="188"/>
                </a:cubicBezTo>
                <a:cubicBezTo>
                  <a:pt x="1324" y="187"/>
                  <a:pt x="1326" y="187"/>
                  <a:pt x="1332" y="187"/>
                </a:cubicBezTo>
                <a:cubicBezTo>
                  <a:pt x="1333" y="185"/>
                  <a:pt x="1334" y="184"/>
                  <a:pt x="1335" y="182"/>
                </a:cubicBezTo>
                <a:cubicBezTo>
                  <a:pt x="1333" y="181"/>
                  <a:pt x="1332" y="180"/>
                  <a:pt x="1330" y="179"/>
                </a:cubicBezTo>
                <a:cubicBezTo>
                  <a:pt x="1328" y="181"/>
                  <a:pt x="1327" y="182"/>
                  <a:pt x="1324" y="184"/>
                </a:cubicBezTo>
                <a:cubicBezTo>
                  <a:pt x="1324" y="184"/>
                  <a:pt x="1318" y="180"/>
                  <a:pt x="1314" y="186"/>
                </a:cubicBezTo>
                <a:cubicBezTo>
                  <a:pt x="1314" y="186"/>
                  <a:pt x="1304" y="183"/>
                  <a:pt x="1301" y="187"/>
                </a:cubicBezTo>
                <a:cubicBezTo>
                  <a:pt x="1297" y="187"/>
                  <a:pt x="1295" y="188"/>
                  <a:pt x="1292" y="188"/>
                </a:cubicBezTo>
                <a:cubicBezTo>
                  <a:pt x="1292" y="188"/>
                  <a:pt x="1291" y="195"/>
                  <a:pt x="1283" y="194"/>
                </a:cubicBezTo>
                <a:cubicBezTo>
                  <a:pt x="1276" y="193"/>
                  <a:pt x="1274" y="203"/>
                  <a:pt x="1274" y="203"/>
                </a:cubicBezTo>
                <a:cubicBezTo>
                  <a:pt x="1280" y="203"/>
                  <a:pt x="1282" y="204"/>
                  <a:pt x="1288" y="205"/>
                </a:cubicBezTo>
                <a:cubicBezTo>
                  <a:pt x="1288" y="205"/>
                  <a:pt x="1295" y="210"/>
                  <a:pt x="1299" y="204"/>
                </a:cubicBezTo>
                <a:cubicBezTo>
                  <a:pt x="1299" y="204"/>
                  <a:pt x="1298" y="211"/>
                  <a:pt x="1306" y="209"/>
                </a:cubicBezTo>
                <a:cubicBezTo>
                  <a:pt x="1314" y="207"/>
                  <a:pt x="1318" y="203"/>
                  <a:pt x="1318" y="203"/>
                </a:cubicBezTo>
                <a:cubicBezTo>
                  <a:pt x="1318" y="205"/>
                  <a:pt x="1319" y="206"/>
                  <a:pt x="1319" y="208"/>
                </a:cubicBezTo>
                <a:cubicBezTo>
                  <a:pt x="1316" y="209"/>
                  <a:pt x="1314" y="210"/>
                  <a:pt x="1311" y="211"/>
                </a:cubicBezTo>
                <a:cubicBezTo>
                  <a:pt x="1310" y="212"/>
                  <a:pt x="1310" y="213"/>
                  <a:pt x="1309" y="215"/>
                </a:cubicBezTo>
                <a:cubicBezTo>
                  <a:pt x="1313" y="215"/>
                  <a:pt x="1315" y="215"/>
                  <a:pt x="1319" y="215"/>
                </a:cubicBezTo>
                <a:cubicBezTo>
                  <a:pt x="1323" y="217"/>
                  <a:pt x="1326" y="218"/>
                  <a:pt x="1330" y="220"/>
                </a:cubicBezTo>
                <a:cubicBezTo>
                  <a:pt x="1335" y="220"/>
                  <a:pt x="1338" y="220"/>
                  <a:pt x="1343" y="220"/>
                </a:cubicBezTo>
                <a:cubicBezTo>
                  <a:pt x="1348" y="219"/>
                  <a:pt x="1350" y="219"/>
                  <a:pt x="1355" y="219"/>
                </a:cubicBezTo>
                <a:cubicBezTo>
                  <a:pt x="1360" y="218"/>
                  <a:pt x="1363" y="218"/>
                  <a:pt x="1368" y="218"/>
                </a:cubicBezTo>
                <a:cubicBezTo>
                  <a:pt x="1379" y="220"/>
                  <a:pt x="1384" y="221"/>
                  <a:pt x="1395" y="223"/>
                </a:cubicBezTo>
                <a:cubicBezTo>
                  <a:pt x="1400" y="223"/>
                  <a:pt x="1404" y="223"/>
                  <a:pt x="1409" y="222"/>
                </a:cubicBezTo>
                <a:cubicBezTo>
                  <a:pt x="1414" y="220"/>
                  <a:pt x="1417" y="218"/>
                  <a:pt x="1421" y="216"/>
                </a:cubicBezTo>
                <a:cubicBezTo>
                  <a:pt x="1419" y="212"/>
                  <a:pt x="1418" y="210"/>
                  <a:pt x="1416" y="207"/>
                </a:cubicBezTo>
                <a:cubicBezTo>
                  <a:pt x="1411" y="208"/>
                  <a:pt x="1408" y="208"/>
                  <a:pt x="1403" y="209"/>
                </a:cubicBezTo>
                <a:cubicBezTo>
                  <a:pt x="1400" y="208"/>
                  <a:pt x="1399" y="208"/>
                  <a:pt x="1396" y="207"/>
                </a:cubicBezTo>
                <a:cubicBezTo>
                  <a:pt x="1394" y="204"/>
                  <a:pt x="1393" y="203"/>
                  <a:pt x="1391" y="200"/>
                </a:cubicBezTo>
                <a:cubicBezTo>
                  <a:pt x="1391" y="197"/>
                  <a:pt x="1391" y="195"/>
                  <a:pt x="1391" y="192"/>
                </a:cubicBezTo>
                <a:cubicBezTo>
                  <a:pt x="1387" y="192"/>
                  <a:pt x="1385" y="191"/>
                  <a:pt x="1381" y="191"/>
                </a:cubicBezTo>
                <a:cubicBezTo>
                  <a:pt x="1379" y="192"/>
                  <a:pt x="1378" y="192"/>
                  <a:pt x="1375" y="193"/>
                </a:cubicBezTo>
                <a:cubicBezTo>
                  <a:pt x="1371" y="193"/>
                  <a:pt x="1369" y="193"/>
                  <a:pt x="1364" y="193"/>
                </a:cubicBezTo>
                <a:close/>
                <a:moveTo>
                  <a:pt x="497" y="453"/>
                </a:moveTo>
                <a:cubicBezTo>
                  <a:pt x="495" y="456"/>
                  <a:pt x="494" y="458"/>
                  <a:pt x="492" y="461"/>
                </a:cubicBezTo>
                <a:cubicBezTo>
                  <a:pt x="496" y="460"/>
                  <a:pt x="497" y="459"/>
                  <a:pt x="501" y="457"/>
                </a:cubicBezTo>
                <a:cubicBezTo>
                  <a:pt x="502" y="455"/>
                  <a:pt x="503" y="454"/>
                  <a:pt x="504" y="452"/>
                </a:cubicBezTo>
                <a:cubicBezTo>
                  <a:pt x="501" y="452"/>
                  <a:pt x="500" y="453"/>
                  <a:pt x="497" y="453"/>
                </a:cubicBezTo>
                <a:close/>
                <a:moveTo>
                  <a:pt x="1232" y="187"/>
                </a:moveTo>
                <a:cubicBezTo>
                  <a:pt x="1235" y="188"/>
                  <a:pt x="1236" y="188"/>
                  <a:pt x="1239" y="189"/>
                </a:cubicBezTo>
                <a:cubicBezTo>
                  <a:pt x="1241" y="189"/>
                  <a:pt x="1242" y="188"/>
                  <a:pt x="1244" y="188"/>
                </a:cubicBezTo>
                <a:cubicBezTo>
                  <a:pt x="1248" y="189"/>
                  <a:pt x="1250" y="189"/>
                  <a:pt x="1254" y="190"/>
                </a:cubicBezTo>
                <a:cubicBezTo>
                  <a:pt x="1257" y="189"/>
                  <a:pt x="1258" y="189"/>
                  <a:pt x="1262" y="188"/>
                </a:cubicBezTo>
                <a:cubicBezTo>
                  <a:pt x="1265" y="188"/>
                  <a:pt x="1267" y="188"/>
                  <a:pt x="1271" y="187"/>
                </a:cubicBezTo>
                <a:cubicBezTo>
                  <a:pt x="1273" y="185"/>
                  <a:pt x="1274" y="183"/>
                  <a:pt x="1276" y="181"/>
                </a:cubicBezTo>
                <a:cubicBezTo>
                  <a:pt x="1276" y="183"/>
                  <a:pt x="1276" y="184"/>
                  <a:pt x="1277" y="186"/>
                </a:cubicBezTo>
                <a:cubicBezTo>
                  <a:pt x="1279" y="186"/>
                  <a:pt x="1281" y="185"/>
                  <a:pt x="1284" y="185"/>
                </a:cubicBezTo>
                <a:cubicBezTo>
                  <a:pt x="1284" y="186"/>
                  <a:pt x="1284" y="187"/>
                  <a:pt x="1284" y="188"/>
                </a:cubicBezTo>
                <a:cubicBezTo>
                  <a:pt x="1287" y="186"/>
                  <a:pt x="1288" y="185"/>
                  <a:pt x="1291" y="184"/>
                </a:cubicBezTo>
                <a:cubicBezTo>
                  <a:pt x="1294" y="184"/>
                  <a:pt x="1296" y="184"/>
                  <a:pt x="1299" y="184"/>
                </a:cubicBezTo>
                <a:cubicBezTo>
                  <a:pt x="1303" y="183"/>
                  <a:pt x="1304" y="182"/>
                  <a:pt x="1307" y="181"/>
                </a:cubicBezTo>
                <a:cubicBezTo>
                  <a:pt x="1305" y="180"/>
                  <a:pt x="1304" y="179"/>
                  <a:pt x="1302" y="178"/>
                </a:cubicBezTo>
                <a:cubicBezTo>
                  <a:pt x="1306" y="177"/>
                  <a:pt x="1308" y="177"/>
                  <a:pt x="1312" y="177"/>
                </a:cubicBezTo>
                <a:cubicBezTo>
                  <a:pt x="1309" y="175"/>
                  <a:pt x="1308" y="174"/>
                  <a:pt x="1305" y="173"/>
                </a:cubicBezTo>
                <a:cubicBezTo>
                  <a:pt x="1303" y="171"/>
                  <a:pt x="1302" y="171"/>
                  <a:pt x="1299" y="169"/>
                </a:cubicBezTo>
                <a:cubicBezTo>
                  <a:pt x="1296" y="171"/>
                  <a:pt x="1295" y="171"/>
                  <a:pt x="1292" y="173"/>
                </a:cubicBezTo>
                <a:cubicBezTo>
                  <a:pt x="1289" y="172"/>
                  <a:pt x="1288" y="172"/>
                  <a:pt x="1286" y="171"/>
                </a:cubicBezTo>
                <a:cubicBezTo>
                  <a:pt x="1281" y="171"/>
                  <a:pt x="1279" y="171"/>
                  <a:pt x="1274" y="171"/>
                </a:cubicBezTo>
                <a:cubicBezTo>
                  <a:pt x="1272" y="170"/>
                  <a:pt x="1271" y="170"/>
                  <a:pt x="1269" y="170"/>
                </a:cubicBezTo>
                <a:cubicBezTo>
                  <a:pt x="1266" y="172"/>
                  <a:pt x="1265" y="172"/>
                  <a:pt x="1263" y="174"/>
                </a:cubicBezTo>
                <a:cubicBezTo>
                  <a:pt x="1259" y="174"/>
                  <a:pt x="1257" y="175"/>
                  <a:pt x="1253" y="175"/>
                </a:cubicBezTo>
                <a:cubicBezTo>
                  <a:pt x="1247" y="176"/>
                  <a:pt x="1244" y="177"/>
                  <a:pt x="1238" y="178"/>
                </a:cubicBezTo>
                <a:cubicBezTo>
                  <a:pt x="1232" y="179"/>
                  <a:pt x="1230" y="179"/>
                  <a:pt x="1224" y="179"/>
                </a:cubicBezTo>
                <a:cubicBezTo>
                  <a:pt x="1222" y="180"/>
                  <a:pt x="1221" y="181"/>
                  <a:pt x="1219" y="182"/>
                </a:cubicBezTo>
                <a:cubicBezTo>
                  <a:pt x="1220" y="184"/>
                  <a:pt x="1220" y="185"/>
                  <a:pt x="1221" y="188"/>
                </a:cubicBezTo>
                <a:cubicBezTo>
                  <a:pt x="1225" y="187"/>
                  <a:pt x="1227" y="187"/>
                  <a:pt x="1232" y="187"/>
                </a:cubicBezTo>
                <a:close/>
                <a:moveTo>
                  <a:pt x="549" y="440"/>
                </a:moveTo>
                <a:cubicBezTo>
                  <a:pt x="543" y="442"/>
                  <a:pt x="541" y="443"/>
                  <a:pt x="535" y="444"/>
                </a:cubicBezTo>
                <a:cubicBezTo>
                  <a:pt x="534" y="445"/>
                  <a:pt x="533" y="446"/>
                  <a:pt x="532" y="448"/>
                </a:cubicBezTo>
                <a:cubicBezTo>
                  <a:pt x="528" y="448"/>
                  <a:pt x="526" y="447"/>
                  <a:pt x="522" y="447"/>
                </a:cubicBezTo>
                <a:cubicBezTo>
                  <a:pt x="518" y="449"/>
                  <a:pt x="516" y="450"/>
                  <a:pt x="511" y="452"/>
                </a:cubicBezTo>
                <a:cubicBezTo>
                  <a:pt x="510" y="454"/>
                  <a:pt x="510" y="455"/>
                  <a:pt x="509" y="457"/>
                </a:cubicBezTo>
                <a:cubicBezTo>
                  <a:pt x="509" y="457"/>
                  <a:pt x="522" y="447"/>
                  <a:pt x="529" y="452"/>
                </a:cubicBezTo>
                <a:cubicBezTo>
                  <a:pt x="536" y="456"/>
                  <a:pt x="542" y="446"/>
                  <a:pt x="542" y="446"/>
                </a:cubicBezTo>
                <a:cubicBezTo>
                  <a:pt x="547" y="445"/>
                  <a:pt x="550" y="444"/>
                  <a:pt x="555" y="443"/>
                </a:cubicBezTo>
                <a:cubicBezTo>
                  <a:pt x="553" y="442"/>
                  <a:pt x="552" y="441"/>
                  <a:pt x="549" y="440"/>
                </a:cubicBezTo>
                <a:close/>
                <a:moveTo>
                  <a:pt x="1516" y="205"/>
                </a:moveTo>
                <a:cubicBezTo>
                  <a:pt x="1518" y="206"/>
                  <a:pt x="1519" y="207"/>
                  <a:pt x="1521" y="209"/>
                </a:cubicBezTo>
                <a:cubicBezTo>
                  <a:pt x="1524" y="211"/>
                  <a:pt x="1526" y="212"/>
                  <a:pt x="1528" y="214"/>
                </a:cubicBezTo>
                <a:cubicBezTo>
                  <a:pt x="1533" y="217"/>
                  <a:pt x="1535" y="219"/>
                  <a:pt x="1539" y="222"/>
                </a:cubicBezTo>
                <a:cubicBezTo>
                  <a:pt x="1542" y="222"/>
                  <a:pt x="1543" y="222"/>
                  <a:pt x="1546" y="222"/>
                </a:cubicBezTo>
                <a:cubicBezTo>
                  <a:pt x="1551" y="225"/>
                  <a:pt x="1554" y="225"/>
                  <a:pt x="1559" y="228"/>
                </a:cubicBezTo>
                <a:cubicBezTo>
                  <a:pt x="1561" y="227"/>
                  <a:pt x="1562" y="227"/>
                  <a:pt x="1564" y="226"/>
                </a:cubicBezTo>
                <a:cubicBezTo>
                  <a:pt x="1567" y="225"/>
                  <a:pt x="1569" y="225"/>
                  <a:pt x="1572" y="225"/>
                </a:cubicBezTo>
                <a:cubicBezTo>
                  <a:pt x="1569" y="223"/>
                  <a:pt x="1567" y="223"/>
                  <a:pt x="1564" y="222"/>
                </a:cubicBezTo>
                <a:cubicBezTo>
                  <a:pt x="1563" y="219"/>
                  <a:pt x="1562" y="218"/>
                  <a:pt x="1560" y="216"/>
                </a:cubicBezTo>
                <a:cubicBezTo>
                  <a:pt x="1560" y="214"/>
                  <a:pt x="1560" y="214"/>
                  <a:pt x="1560" y="212"/>
                </a:cubicBezTo>
                <a:cubicBezTo>
                  <a:pt x="1558" y="211"/>
                  <a:pt x="1557" y="211"/>
                  <a:pt x="1556" y="210"/>
                </a:cubicBezTo>
                <a:cubicBezTo>
                  <a:pt x="1554" y="208"/>
                  <a:pt x="1554" y="208"/>
                  <a:pt x="1553" y="206"/>
                </a:cubicBezTo>
                <a:cubicBezTo>
                  <a:pt x="1549" y="205"/>
                  <a:pt x="1547" y="205"/>
                  <a:pt x="1542" y="205"/>
                </a:cubicBezTo>
                <a:cubicBezTo>
                  <a:pt x="1539" y="203"/>
                  <a:pt x="1538" y="203"/>
                  <a:pt x="1534" y="201"/>
                </a:cubicBezTo>
                <a:cubicBezTo>
                  <a:pt x="1531" y="199"/>
                  <a:pt x="1530" y="198"/>
                  <a:pt x="1527" y="196"/>
                </a:cubicBezTo>
                <a:cubicBezTo>
                  <a:pt x="1525" y="194"/>
                  <a:pt x="1524" y="193"/>
                  <a:pt x="1521" y="191"/>
                </a:cubicBezTo>
                <a:cubicBezTo>
                  <a:pt x="1517" y="193"/>
                  <a:pt x="1515" y="194"/>
                  <a:pt x="1511" y="197"/>
                </a:cubicBezTo>
                <a:cubicBezTo>
                  <a:pt x="1511" y="198"/>
                  <a:pt x="1511" y="199"/>
                  <a:pt x="1510" y="201"/>
                </a:cubicBezTo>
                <a:cubicBezTo>
                  <a:pt x="1513" y="202"/>
                  <a:pt x="1514" y="203"/>
                  <a:pt x="1516" y="205"/>
                </a:cubicBezTo>
                <a:close/>
                <a:moveTo>
                  <a:pt x="593" y="379"/>
                </a:moveTo>
                <a:cubicBezTo>
                  <a:pt x="590" y="380"/>
                  <a:pt x="589" y="381"/>
                  <a:pt x="586" y="383"/>
                </a:cubicBezTo>
                <a:cubicBezTo>
                  <a:pt x="586" y="384"/>
                  <a:pt x="586" y="385"/>
                  <a:pt x="586" y="386"/>
                </a:cubicBezTo>
                <a:cubicBezTo>
                  <a:pt x="589" y="386"/>
                  <a:pt x="591" y="386"/>
                  <a:pt x="594" y="385"/>
                </a:cubicBezTo>
                <a:cubicBezTo>
                  <a:pt x="598" y="384"/>
                  <a:pt x="601" y="383"/>
                  <a:pt x="605" y="381"/>
                </a:cubicBezTo>
                <a:cubicBezTo>
                  <a:pt x="605" y="380"/>
                  <a:pt x="605" y="379"/>
                  <a:pt x="605" y="377"/>
                </a:cubicBezTo>
                <a:cubicBezTo>
                  <a:pt x="600" y="378"/>
                  <a:pt x="598" y="378"/>
                  <a:pt x="593" y="379"/>
                </a:cubicBezTo>
                <a:close/>
                <a:moveTo>
                  <a:pt x="741" y="389"/>
                </a:moveTo>
                <a:cubicBezTo>
                  <a:pt x="736" y="390"/>
                  <a:pt x="734" y="391"/>
                  <a:pt x="729" y="393"/>
                </a:cubicBezTo>
                <a:cubicBezTo>
                  <a:pt x="727" y="395"/>
                  <a:pt x="726" y="396"/>
                  <a:pt x="723" y="398"/>
                </a:cubicBezTo>
                <a:cubicBezTo>
                  <a:pt x="720" y="398"/>
                  <a:pt x="718" y="398"/>
                  <a:pt x="714" y="398"/>
                </a:cubicBezTo>
                <a:cubicBezTo>
                  <a:pt x="711" y="401"/>
                  <a:pt x="709" y="402"/>
                  <a:pt x="706" y="405"/>
                </a:cubicBezTo>
                <a:cubicBezTo>
                  <a:pt x="708" y="405"/>
                  <a:pt x="709" y="406"/>
                  <a:pt x="712" y="406"/>
                </a:cubicBezTo>
                <a:cubicBezTo>
                  <a:pt x="707" y="409"/>
                  <a:pt x="705" y="410"/>
                  <a:pt x="701" y="412"/>
                </a:cubicBezTo>
                <a:cubicBezTo>
                  <a:pt x="704" y="412"/>
                  <a:pt x="706" y="412"/>
                  <a:pt x="709" y="411"/>
                </a:cubicBezTo>
                <a:cubicBezTo>
                  <a:pt x="712" y="410"/>
                  <a:pt x="714" y="409"/>
                  <a:pt x="717" y="408"/>
                </a:cubicBezTo>
                <a:cubicBezTo>
                  <a:pt x="721" y="406"/>
                  <a:pt x="723" y="405"/>
                  <a:pt x="727" y="403"/>
                </a:cubicBezTo>
                <a:cubicBezTo>
                  <a:pt x="731" y="402"/>
                  <a:pt x="733" y="401"/>
                  <a:pt x="737" y="400"/>
                </a:cubicBezTo>
                <a:cubicBezTo>
                  <a:pt x="738" y="397"/>
                  <a:pt x="739" y="396"/>
                  <a:pt x="740" y="394"/>
                </a:cubicBezTo>
                <a:cubicBezTo>
                  <a:pt x="741" y="392"/>
                  <a:pt x="741" y="391"/>
                  <a:pt x="741" y="389"/>
                </a:cubicBezTo>
                <a:close/>
                <a:moveTo>
                  <a:pt x="1436" y="174"/>
                </a:moveTo>
                <a:cubicBezTo>
                  <a:pt x="1441" y="177"/>
                  <a:pt x="1444" y="178"/>
                  <a:pt x="1450" y="180"/>
                </a:cubicBezTo>
                <a:cubicBezTo>
                  <a:pt x="1444" y="179"/>
                  <a:pt x="1441" y="179"/>
                  <a:pt x="1435" y="178"/>
                </a:cubicBezTo>
                <a:cubicBezTo>
                  <a:pt x="1436" y="180"/>
                  <a:pt x="1436" y="181"/>
                  <a:pt x="1437" y="182"/>
                </a:cubicBezTo>
                <a:cubicBezTo>
                  <a:pt x="1439" y="184"/>
                  <a:pt x="1440" y="185"/>
                  <a:pt x="1442" y="187"/>
                </a:cubicBezTo>
                <a:cubicBezTo>
                  <a:pt x="1445" y="186"/>
                  <a:pt x="1447" y="186"/>
                  <a:pt x="1450" y="185"/>
                </a:cubicBezTo>
                <a:cubicBezTo>
                  <a:pt x="1453" y="187"/>
                  <a:pt x="1454" y="189"/>
                  <a:pt x="1456" y="191"/>
                </a:cubicBezTo>
                <a:cubicBezTo>
                  <a:pt x="1461" y="190"/>
                  <a:pt x="1463" y="190"/>
                  <a:pt x="1468" y="189"/>
                </a:cubicBezTo>
                <a:cubicBezTo>
                  <a:pt x="1470" y="192"/>
                  <a:pt x="1471" y="193"/>
                  <a:pt x="1473" y="195"/>
                </a:cubicBezTo>
                <a:cubicBezTo>
                  <a:pt x="1476" y="195"/>
                  <a:pt x="1478" y="195"/>
                  <a:pt x="1482" y="196"/>
                </a:cubicBezTo>
                <a:cubicBezTo>
                  <a:pt x="1485" y="198"/>
                  <a:pt x="1487" y="199"/>
                  <a:pt x="1490" y="202"/>
                </a:cubicBezTo>
                <a:cubicBezTo>
                  <a:pt x="1496" y="203"/>
                  <a:pt x="1498" y="204"/>
                  <a:pt x="1504" y="206"/>
                </a:cubicBezTo>
                <a:cubicBezTo>
                  <a:pt x="1505" y="205"/>
                  <a:pt x="1505" y="204"/>
                  <a:pt x="1506" y="203"/>
                </a:cubicBezTo>
                <a:cubicBezTo>
                  <a:pt x="1504" y="201"/>
                  <a:pt x="1504" y="201"/>
                  <a:pt x="1503" y="199"/>
                </a:cubicBezTo>
                <a:cubicBezTo>
                  <a:pt x="1502" y="197"/>
                  <a:pt x="1502" y="197"/>
                  <a:pt x="1501" y="195"/>
                </a:cubicBezTo>
                <a:cubicBezTo>
                  <a:pt x="1500" y="192"/>
                  <a:pt x="1499" y="191"/>
                  <a:pt x="1497" y="189"/>
                </a:cubicBezTo>
                <a:cubicBezTo>
                  <a:pt x="1495" y="188"/>
                  <a:pt x="1493" y="188"/>
                  <a:pt x="1490" y="187"/>
                </a:cubicBezTo>
                <a:cubicBezTo>
                  <a:pt x="1488" y="185"/>
                  <a:pt x="1487" y="185"/>
                  <a:pt x="1485" y="183"/>
                </a:cubicBezTo>
                <a:cubicBezTo>
                  <a:pt x="1482" y="182"/>
                  <a:pt x="1480" y="182"/>
                  <a:pt x="1477" y="181"/>
                </a:cubicBezTo>
                <a:cubicBezTo>
                  <a:pt x="1474" y="181"/>
                  <a:pt x="1473" y="180"/>
                  <a:pt x="1471" y="180"/>
                </a:cubicBezTo>
                <a:cubicBezTo>
                  <a:pt x="1469" y="177"/>
                  <a:pt x="1468" y="176"/>
                  <a:pt x="1466" y="173"/>
                </a:cubicBezTo>
                <a:cubicBezTo>
                  <a:pt x="1459" y="172"/>
                  <a:pt x="1455" y="171"/>
                  <a:pt x="1448" y="169"/>
                </a:cubicBezTo>
                <a:cubicBezTo>
                  <a:pt x="1444" y="169"/>
                  <a:pt x="1442" y="169"/>
                  <a:pt x="1437" y="169"/>
                </a:cubicBezTo>
                <a:cubicBezTo>
                  <a:pt x="1435" y="169"/>
                  <a:pt x="1434" y="169"/>
                  <a:pt x="1432" y="168"/>
                </a:cubicBezTo>
                <a:cubicBezTo>
                  <a:pt x="1432" y="170"/>
                  <a:pt x="1432" y="171"/>
                  <a:pt x="1431" y="173"/>
                </a:cubicBezTo>
                <a:cubicBezTo>
                  <a:pt x="1433" y="173"/>
                  <a:pt x="1434" y="174"/>
                  <a:pt x="1436" y="174"/>
                </a:cubicBezTo>
                <a:close/>
                <a:moveTo>
                  <a:pt x="1802" y="579"/>
                </a:moveTo>
                <a:cubicBezTo>
                  <a:pt x="1803" y="581"/>
                  <a:pt x="1804" y="582"/>
                  <a:pt x="1805" y="583"/>
                </a:cubicBezTo>
                <a:cubicBezTo>
                  <a:pt x="1808" y="583"/>
                  <a:pt x="1810" y="583"/>
                  <a:pt x="1813" y="583"/>
                </a:cubicBezTo>
                <a:cubicBezTo>
                  <a:pt x="1811" y="580"/>
                  <a:pt x="1811" y="579"/>
                  <a:pt x="1810" y="577"/>
                </a:cubicBezTo>
                <a:cubicBezTo>
                  <a:pt x="1807" y="578"/>
                  <a:pt x="1805" y="578"/>
                  <a:pt x="1802" y="579"/>
                </a:cubicBezTo>
                <a:close/>
                <a:moveTo>
                  <a:pt x="1840" y="577"/>
                </a:moveTo>
                <a:cubicBezTo>
                  <a:pt x="1841" y="580"/>
                  <a:pt x="1841" y="582"/>
                  <a:pt x="1842" y="585"/>
                </a:cubicBezTo>
                <a:cubicBezTo>
                  <a:pt x="1844" y="583"/>
                  <a:pt x="1846" y="583"/>
                  <a:pt x="1848" y="581"/>
                </a:cubicBezTo>
                <a:cubicBezTo>
                  <a:pt x="1846" y="577"/>
                  <a:pt x="1845" y="575"/>
                  <a:pt x="1843" y="571"/>
                </a:cubicBezTo>
                <a:cubicBezTo>
                  <a:pt x="1841" y="574"/>
                  <a:pt x="1841" y="575"/>
                  <a:pt x="1840" y="577"/>
                </a:cubicBezTo>
                <a:close/>
                <a:moveTo>
                  <a:pt x="1530" y="1200"/>
                </a:moveTo>
                <a:cubicBezTo>
                  <a:pt x="1513" y="1195"/>
                  <a:pt x="1513" y="1204"/>
                  <a:pt x="1527" y="1215"/>
                </a:cubicBezTo>
                <a:cubicBezTo>
                  <a:pt x="1541" y="1227"/>
                  <a:pt x="1546" y="1214"/>
                  <a:pt x="1546" y="1214"/>
                </a:cubicBezTo>
                <a:cubicBezTo>
                  <a:pt x="1546" y="1214"/>
                  <a:pt x="1548" y="1204"/>
                  <a:pt x="1530" y="1200"/>
                </a:cubicBezTo>
                <a:close/>
                <a:moveTo>
                  <a:pt x="1668" y="495"/>
                </a:moveTo>
                <a:cubicBezTo>
                  <a:pt x="1666" y="499"/>
                  <a:pt x="1671" y="505"/>
                  <a:pt x="1671" y="505"/>
                </a:cubicBezTo>
                <a:cubicBezTo>
                  <a:pt x="1671" y="505"/>
                  <a:pt x="1682" y="511"/>
                  <a:pt x="1681" y="499"/>
                </a:cubicBezTo>
                <a:cubicBezTo>
                  <a:pt x="1680" y="488"/>
                  <a:pt x="1670" y="491"/>
                  <a:pt x="1668" y="495"/>
                </a:cubicBezTo>
                <a:close/>
                <a:moveTo>
                  <a:pt x="1649" y="594"/>
                </a:moveTo>
                <a:cubicBezTo>
                  <a:pt x="1649" y="594"/>
                  <a:pt x="1661" y="592"/>
                  <a:pt x="1667" y="594"/>
                </a:cubicBezTo>
                <a:cubicBezTo>
                  <a:pt x="1673" y="596"/>
                  <a:pt x="1675" y="584"/>
                  <a:pt x="1665" y="581"/>
                </a:cubicBezTo>
                <a:cubicBezTo>
                  <a:pt x="1656" y="577"/>
                  <a:pt x="1652" y="585"/>
                  <a:pt x="1652" y="585"/>
                </a:cubicBezTo>
                <a:cubicBezTo>
                  <a:pt x="1651" y="589"/>
                  <a:pt x="1650" y="591"/>
                  <a:pt x="1649" y="594"/>
                </a:cubicBezTo>
                <a:close/>
                <a:moveTo>
                  <a:pt x="1959" y="852"/>
                </a:moveTo>
                <a:cubicBezTo>
                  <a:pt x="1957" y="846"/>
                  <a:pt x="1955" y="842"/>
                  <a:pt x="1953" y="836"/>
                </a:cubicBezTo>
                <a:cubicBezTo>
                  <a:pt x="1954" y="831"/>
                  <a:pt x="1954" y="828"/>
                  <a:pt x="1955" y="823"/>
                </a:cubicBezTo>
                <a:cubicBezTo>
                  <a:pt x="1950" y="822"/>
                  <a:pt x="1948" y="821"/>
                  <a:pt x="1943" y="820"/>
                </a:cubicBezTo>
                <a:cubicBezTo>
                  <a:pt x="1937" y="817"/>
                  <a:pt x="1935" y="816"/>
                  <a:pt x="1929" y="813"/>
                </a:cubicBezTo>
                <a:cubicBezTo>
                  <a:pt x="1930" y="807"/>
                  <a:pt x="1931" y="804"/>
                  <a:pt x="1932" y="798"/>
                </a:cubicBezTo>
                <a:cubicBezTo>
                  <a:pt x="1926" y="798"/>
                  <a:pt x="1923" y="799"/>
                  <a:pt x="1916" y="799"/>
                </a:cubicBezTo>
                <a:cubicBezTo>
                  <a:pt x="1925" y="794"/>
                  <a:pt x="1929" y="792"/>
                  <a:pt x="1936" y="788"/>
                </a:cubicBezTo>
                <a:cubicBezTo>
                  <a:pt x="1934" y="782"/>
                  <a:pt x="1932" y="778"/>
                  <a:pt x="1930" y="772"/>
                </a:cubicBezTo>
                <a:cubicBezTo>
                  <a:pt x="1920" y="777"/>
                  <a:pt x="1916" y="780"/>
                  <a:pt x="1906" y="785"/>
                </a:cubicBezTo>
                <a:cubicBezTo>
                  <a:pt x="1902" y="793"/>
                  <a:pt x="1899" y="797"/>
                  <a:pt x="1894" y="805"/>
                </a:cubicBezTo>
                <a:cubicBezTo>
                  <a:pt x="1888" y="805"/>
                  <a:pt x="1884" y="805"/>
                  <a:pt x="1878" y="804"/>
                </a:cubicBezTo>
                <a:cubicBezTo>
                  <a:pt x="1882" y="806"/>
                  <a:pt x="1885" y="808"/>
                  <a:pt x="1889" y="810"/>
                </a:cubicBezTo>
                <a:cubicBezTo>
                  <a:pt x="1885" y="816"/>
                  <a:pt x="1883" y="820"/>
                  <a:pt x="1879" y="826"/>
                </a:cubicBezTo>
                <a:cubicBezTo>
                  <a:pt x="1886" y="827"/>
                  <a:pt x="1890" y="827"/>
                  <a:pt x="1897" y="827"/>
                </a:cubicBezTo>
                <a:cubicBezTo>
                  <a:pt x="1903" y="831"/>
                  <a:pt x="1907" y="833"/>
                  <a:pt x="1913" y="837"/>
                </a:cubicBezTo>
                <a:cubicBezTo>
                  <a:pt x="1920" y="840"/>
                  <a:pt x="1923" y="841"/>
                  <a:pt x="1929" y="843"/>
                </a:cubicBezTo>
                <a:cubicBezTo>
                  <a:pt x="1921" y="844"/>
                  <a:pt x="1917" y="844"/>
                  <a:pt x="1909" y="845"/>
                </a:cubicBezTo>
                <a:cubicBezTo>
                  <a:pt x="1916" y="848"/>
                  <a:pt x="1920" y="850"/>
                  <a:pt x="1927" y="853"/>
                </a:cubicBezTo>
                <a:cubicBezTo>
                  <a:pt x="1933" y="853"/>
                  <a:pt x="1936" y="852"/>
                  <a:pt x="1942" y="852"/>
                </a:cubicBezTo>
                <a:cubicBezTo>
                  <a:pt x="1942" y="856"/>
                  <a:pt x="1942" y="857"/>
                  <a:pt x="1941" y="861"/>
                </a:cubicBezTo>
                <a:cubicBezTo>
                  <a:pt x="1946" y="863"/>
                  <a:pt x="1949" y="864"/>
                  <a:pt x="1954" y="867"/>
                </a:cubicBezTo>
                <a:cubicBezTo>
                  <a:pt x="1954" y="864"/>
                  <a:pt x="1954" y="862"/>
                  <a:pt x="1954" y="858"/>
                </a:cubicBezTo>
                <a:cubicBezTo>
                  <a:pt x="1956" y="856"/>
                  <a:pt x="1957" y="855"/>
                  <a:pt x="1959" y="852"/>
                </a:cubicBezTo>
                <a:close/>
                <a:moveTo>
                  <a:pt x="1648" y="1223"/>
                </a:moveTo>
                <a:cubicBezTo>
                  <a:pt x="1648" y="1223"/>
                  <a:pt x="1647" y="1213"/>
                  <a:pt x="1632" y="1207"/>
                </a:cubicBezTo>
                <a:cubicBezTo>
                  <a:pt x="1618" y="1201"/>
                  <a:pt x="1612" y="1207"/>
                  <a:pt x="1609" y="1198"/>
                </a:cubicBezTo>
                <a:cubicBezTo>
                  <a:pt x="1606" y="1189"/>
                  <a:pt x="1595" y="1199"/>
                  <a:pt x="1595" y="1199"/>
                </a:cubicBezTo>
                <a:cubicBezTo>
                  <a:pt x="1595" y="1199"/>
                  <a:pt x="1611" y="1205"/>
                  <a:pt x="1599" y="1209"/>
                </a:cubicBezTo>
                <a:cubicBezTo>
                  <a:pt x="1587" y="1214"/>
                  <a:pt x="1602" y="1219"/>
                  <a:pt x="1602" y="1219"/>
                </a:cubicBezTo>
                <a:cubicBezTo>
                  <a:pt x="1602" y="1219"/>
                  <a:pt x="1598" y="1225"/>
                  <a:pt x="1592" y="1218"/>
                </a:cubicBezTo>
                <a:cubicBezTo>
                  <a:pt x="1585" y="1211"/>
                  <a:pt x="1572" y="1207"/>
                  <a:pt x="1574" y="1216"/>
                </a:cubicBezTo>
                <a:cubicBezTo>
                  <a:pt x="1576" y="1224"/>
                  <a:pt x="1588" y="1224"/>
                  <a:pt x="1588" y="1224"/>
                </a:cubicBezTo>
                <a:cubicBezTo>
                  <a:pt x="1595" y="1225"/>
                  <a:pt x="1599" y="1226"/>
                  <a:pt x="1605" y="1228"/>
                </a:cubicBezTo>
                <a:cubicBezTo>
                  <a:pt x="1605" y="1228"/>
                  <a:pt x="1605" y="1239"/>
                  <a:pt x="1613" y="1241"/>
                </a:cubicBezTo>
                <a:cubicBezTo>
                  <a:pt x="1621" y="1244"/>
                  <a:pt x="1623" y="1232"/>
                  <a:pt x="1623" y="1232"/>
                </a:cubicBezTo>
                <a:cubicBezTo>
                  <a:pt x="1628" y="1239"/>
                  <a:pt x="1637" y="1235"/>
                  <a:pt x="1637" y="1235"/>
                </a:cubicBezTo>
                <a:cubicBezTo>
                  <a:pt x="1637" y="1235"/>
                  <a:pt x="1658" y="1247"/>
                  <a:pt x="1660" y="1237"/>
                </a:cubicBezTo>
                <a:cubicBezTo>
                  <a:pt x="1663" y="1227"/>
                  <a:pt x="1648" y="1223"/>
                  <a:pt x="1648" y="1223"/>
                </a:cubicBezTo>
                <a:close/>
                <a:moveTo>
                  <a:pt x="1583" y="1180"/>
                </a:moveTo>
                <a:cubicBezTo>
                  <a:pt x="1584" y="1174"/>
                  <a:pt x="1571" y="1169"/>
                  <a:pt x="1571" y="1169"/>
                </a:cubicBezTo>
                <a:cubicBezTo>
                  <a:pt x="1564" y="1163"/>
                  <a:pt x="1561" y="1160"/>
                  <a:pt x="1554" y="1155"/>
                </a:cubicBezTo>
                <a:cubicBezTo>
                  <a:pt x="1550" y="1146"/>
                  <a:pt x="1548" y="1142"/>
                  <a:pt x="1544" y="1134"/>
                </a:cubicBezTo>
                <a:cubicBezTo>
                  <a:pt x="1538" y="1132"/>
                  <a:pt x="1535" y="1131"/>
                  <a:pt x="1529" y="1129"/>
                </a:cubicBezTo>
                <a:cubicBezTo>
                  <a:pt x="1529" y="1129"/>
                  <a:pt x="1528" y="1118"/>
                  <a:pt x="1504" y="1107"/>
                </a:cubicBezTo>
                <a:cubicBezTo>
                  <a:pt x="1480" y="1096"/>
                  <a:pt x="1449" y="1105"/>
                  <a:pt x="1449" y="1105"/>
                </a:cubicBezTo>
                <a:cubicBezTo>
                  <a:pt x="1449" y="1105"/>
                  <a:pt x="1446" y="1113"/>
                  <a:pt x="1454" y="1116"/>
                </a:cubicBezTo>
                <a:cubicBezTo>
                  <a:pt x="1463" y="1118"/>
                  <a:pt x="1473" y="1111"/>
                  <a:pt x="1481" y="1113"/>
                </a:cubicBezTo>
                <a:cubicBezTo>
                  <a:pt x="1490" y="1116"/>
                  <a:pt x="1490" y="1127"/>
                  <a:pt x="1490" y="1127"/>
                </a:cubicBezTo>
                <a:cubicBezTo>
                  <a:pt x="1490" y="1127"/>
                  <a:pt x="1502" y="1127"/>
                  <a:pt x="1506" y="1135"/>
                </a:cubicBezTo>
                <a:cubicBezTo>
                  <a:pt x="1511" y="1143"/>
                  <a:pt x="1525" y="1145"/>
                  <a:pt x="1525" y="1145"/>
                </a:cubicBezTo>
                <a:cubicBezTo>
                  <a:pt x="1525" y="1145"/>
                  <a:pt x="1529" y="1160"/>
                  <a:pt x="1536" y="1162"/>
                </a:cubicBezTo>
                <a:cubicBezTo>
                  <a:pt x="1542" y="1164"/>
                  <a:pt x="1542" y="1171"/>
                  <a:pt x="1542" y="1171"/>
                </a:cubicBezTo>
                <a:cubicBezTo>
                  <a:pt x="1540" y="1171"/>
                  <a:pt x="1539" y="1171"/>
                  <a:pt x="1538" y="1171"/>
                </a:cubicBezTo>
                <a:cubicBezTo>
                  <a:pt x="1536" y="1173"/>
                  <a:pt x="1535" y="1174"/>
                  <a:pt x="1533" y="1177"/>
                </a:cubicBezTo>
                <a:cubicBezTo>
                  <a:pt x="1543" y="1180"/>
                  <a:pt x="1548" y="1182"/>
                  <a:pt x="1559" y="1186"/>
                </a:cubicBezTo>
                <a:cubicBezTo>
                  <a:pt x="1559" y="1186"/>
                  <a:pt x="1584" y="1193"/>
                  <a:pt x="1586" y="1189"/>
                </a:cubicBezTo>
                <a:cubicBezTo>
                  <a:pt x="1588" y="1185"/>
                  <a:pt x="1583" y="1186"/>
                  <a:pt x="1583" y="1180"/>
                </a:cubicBezTo>
                <a:close/>
                <a:moveTo>
                  <a:pt x="1548" y="246"/>
                </a:moveTo>
                <a:cubicBezTo>
                  <a:pt x="1548" y="246"/>
                  <a:pt x="1542" y="249"/>
                  <a:pt x="1536" y="245"/>
                </a:cubicBezTo>
                <a:cubicBezTo>
                  <a:pt x="1530" y="241"/>
                  <a:pt x="1528" y="246"/>
                  <a:pt x="1528" y="246"/>
                </a:cubicBezTo>
                <a:cubicBezTo>
                  <a:pt x="1526" y="243"/>
                  <a:pt x="1526" y="241"/>
                  <a:pt x="1524" y="238"/>
                </a:cubicBezTo>
                <a:cubicBezTo>
                  <a:pt x="1520" y="238"/>
                  <a:pt x="1519" y="238"/>
                  <a:pt x="1516" y="239"/>
                </a:cubicBezTo>
                <a:cubicBezTo>
                  <a:pt x="1514" y="237"/>
                  <a:pt x="1513" y="236"/>
                  <a:pt x="1512" y="234"/>
                </a:cubicBezTo>
                <a:cubicBezTo>
                  <a:pt x="1512" y="232"/>
                  <a:pt x="1513" y="230"/>
                  <a:pt x="1514" y="228"/>
                </a:cubicBezTo>
                <a:cubicBezTo>
                  <a:pt x="1511" y="225"/>
                  <a:pt x="1510" y="224"/>
                  <a:pt x="1507" y="221"/>
                </a:cubicBezTo>
                <a:cubicBezTo>
                  <a:pt x="1504" y="220"/>
                  <a:pt x="1503" y="220"/>
                  <a:pt x="1499" y="219"/>
                </a:cubicBezTo>
                <a:cubicBezTo>
                  <a:pt x="1499" y="220"/>
                  <a:pt x="1498" y="220"/>
                  <a:pt x="1497" y="221"/>
                </a:cubicBezTo>
                <a:cubicBezTo>
                  <a:pt x="1496" y="220"/>
                  <a:pt x="1495" y="219"/>
                  <a:pt x="1494" y="218"/>
                </a:cubicBezTo>
                <a:cubicBezTo>
                  <a:pt x="1489" y="217"/>
                  <a:pt x="1486" y="216"/>
                  <a:pt x="1482" y="215"/>
                </a:cubicBezTo>
                <a:cubicBezTo>
                  <a:pt x="1478" y="214"/>
                  <a:pt x="1476" y="213"/>
                  <a:pt x="1473" y="213"/>
                </a:cubicBezTo>
                <a:cubicBezTo>
                  <a:pt x="1473" y="213"/>
                  <a:pt x="1482" y="222"/>
                  <a:pt x="1481" y="225"/>
                </a:cubicBezTo>
                <a:cubicBezTo>
                  <a:pt x="1478" y="222"/>
                  <a:pt x="1476" y="220"/>
                  <a:pt x="1473" y="217"/>
                </a:cubicBezTo>
                <a:cubicBezTo>
                  <a:pt x="1470" y="215"/>
                  <a:pt x="1469" y="214"/>
                  <a:pt x="1466" y="211"/>
                </a:cubicBezTo>
                <a:cubicBezTo>
                  <a:pt x="1464" y="213"/>
                  <a:pt x="1463" y="214"/>
                  <a:pt x="1461" y="215"/>
                </a:cubicBezTo>
                <a:cubicBezTo>
                  <a:pt x="1461" y="217"/>
                  <a:pt x="1461" y="217"/>
                  <a:pt x="1460" y="219"/>
                </a:cubicBezTo>
                <a:cubicBezTo>
                  <a:pt x="1458" y="217"/>
                  <a:pt x="1457" y="217"/>
                  <a:pt x="1456" y="215"/>
                </a:cubicBezTo>
                <a:cubicBezTo>
                  <a:pt x="1454" y="213"/>
                  <a:pt x="1453" y="212"/>
                  <a:pt x="1451" y="209"/>
                </a:cubicBezTo>
                <a:cubicBezTo>
                  <a:pt x="1449" y="209"/>
                  <a:pt x="1448" y="209"/>
                  <a:pt x="1445" y="208"/>
                </a:cubicBezTo>
                <a:cubicBezTo>
                  <a:pt x="1443" y="207"/>
                  <a:pt x="1441" y="206"/>
                  <a:pt x="1439" y="205"/>
                </a:cubicBezTo>
                <a:cubicBezTo>
                  <a:pt x="1437" y="204"/>
                  <a:pt x="1436" y="204"/>
                  <a:pt x="1434" y="204"/>
                </a:cubicBezTo>
                <a:cubicBezTo>
                  <a:pt x="1432" y="205"/>
                  <a:pt x="1431" y="206"/>
                  <a:pt x="1430" y="207"/>
                </a:cubicBezTo>
                <a:cubicBezTo>
                  <a:pt x="1432" y="208"/>
                  <a:pt x="1433" y="209"/>
                  <a:pt x="1435" y="210"/>
                </a:cubicBezTo>
                <a:cubicBezTo>
                  <a:pt x="1435" y="212"/>
                  <a:pt x="1434" y="213"/>
                  <a:pt x="1434" y="216"/>
                </a:cubicBezTo>
                <a:cubicBezTo>
                  <a:pt x="1436" y="216"/>
                  <a:pt x="1437" y="217"/>
                  <a:pt x="1439" y="218"/>
                </a:cubicBezTo>
                <a:cubicBezTo>
                  <a:pt x="1440" y="219"/>
                  <a:pt x="1441" y="220"/>
                  <a:pt x="1442" y="222"/>
                </a:cubicBezTo>
                <a:cubicBezTo>
                  <a:pt x="1445" y="223"/>
                  <a:pt x="1447" y="224"/>
                  <a:pt x="1450" y="226"/>
                </a:cubicBezTo>
                <a:cubicBezTo>
                  <a:pt x="1454" y="226"/>
                  <a:pt x="1455" y="226"/>
                  <a:pt x="1459" y="226"/>
                </a:cubicBezTo>
                <a:cubicBezTo>
                  <a:pt x="1464" y="229"/>
                  <a:pt x="1466" y="230"/>
                  <a:pt x="1471" y="232"/>
                </a:cubicBezTo>
                <a:cubicBezTo>
                  <a:pt x="1473" y="234"/>
                  <a:pt x="1473" y="235"/>
                  <a:pt x="1475" y="238"/>
                </a:cubicBezTo>
                <a:cubicBezTo>
                  <a:pt x="1476" y="239"/>
                  <a:pt x="1477" y="240"/>
                  <a:pt x="1479" y="241"/>
                </a:cubicBezTo>
                <a:cubicBezTo>
                  <a:pt x="1485" y="242"/>
                  <a:pt x="1489" y="243"/>
                  <a:pt x="1495" y="245"/>
                </a:cubicBezTo>
                <a:cubicBezTo>
                  <a:pt x="1498" y="246"/>
                  <a:pt x="1500" y="246"/>
                  <a:pt x="1503" y="247"/>
                </a:cubicBezTo>
                <a:cubicBezTo>
                  <a:pt x="1506" y="246"/>
                  <a:pt x="1507" y="246"/>
                  <a:pt x="1510" y="245"/>
                </a:cubicBezTo>
                <a:cubicBezTo>
                  <a:pt x="1511" y="244"/>
                  <a:pt x="1511" y="243"/>
                  <a:pt x="1512" y="242"/>
                </a:cubicBezTo>
                <a:cubicBezTo>
                  <a:pt x="1514" y="242"/>
                  <a:pt x="1514" y="242"/>
                  <a:pt x="1516" y="241"/>
                </a:cubicBezTo>
                <a:cubicBezTo>
                  <a:pt x="1517" y="243"/>
                  <a:pt x="1518" y="244"/>
                  <a:pt x="1518" y="246"/>
                </a:cubicBezTo>
                <a:cubicBezTo>
                  <a:pt x="1520" y="246"/>
                  <a:pt x="1520" y="246"/>
                  <a:pt x="1521" y="247"/>
                </a:cubicBezTo>
                <a:cubicBezTo>
                  <a:pt x="1521" y="249"/>
                  <a:pt x="1520" y="251"/>
                  <a:pt x="1519" y="253"/>
                </a:cubicBezTo>
                <a:cubicBezTo>
                  <a:pt x="1522" y="255"/>
                  <a:pt x="1523" y="256"/>
                  <a:pt x="1525" y="258"/>
                </a:cubicBezTo>
                <a:cubicBezTo>
                  <a:pt x="1527" y="259"/>
                  <a:pt x="1529" y="259"/>
                  <a:pt x="1531" y="260"/>
                </a:cubicBezTo>
                <a:cubicBezTo>
                  <a:pt x="1533" y="261"/>
                  <a:pt x="1534" y="261"/>
                  <a:pt x="1537" y="262"/>
                </a:cubicBezTo>
                <a:cubicBezTo>
                  <a:pt x="1543" y="263"/>
                  <a:pt x="1546" y="263"/>
                  <a:pt x="1552" y="264"/>
                </a:cubicBezTo>
                <a:cubicBezTo>
                  <a:pt x="1552" y="264"/>
                  <a:pt x="1557" y="263"/>
                  <a:pt x="1556" y="255"/>
                </a:cubicBezTo>
                <a:cubicBezTo>
                  <a:pt x="1555" y="248"/>
                  <a:pt x="1548" y="246"/>
                  <a:pt x="1548" y="246"/>
                </a:cubicBezTo>
                <a:close/>
                <a:moveTo>
                  <a:pt x="1729" y="444"/>
                </a:moveTo>
                <a:cubicBezTo>
                  <a:pt x="1735" y="444"/>
                  <a:pt x="1737" y="445"/>
                  <a:pt x="1743" y="446"/>
                </a:cubicBezTo>
                <a:cubicBezTo>
                  <a:pt x="1744" y="441"/>
                  <a:pt x="1744" y="439"/>
                  <a:pt x="1745" y="434"/>
                </a:cubicBezTo>
                <a:cubicBezTo>
                  <a:pt x="1740" y="431"/>
                  <a:pt x="1737" y="429"/>
                  <a:pt x="1732" y="426"/>
                </a:cubicBezTo>
                <a:cubicBezTo>
                  <a:pt x="1727" y="425"/>
                  <a:pt x="1724" y="424"/>
                  <a:pt x="1719" y="423"/>
                </a:cubicBezTo>
                <a:cubicBezTo>
                  <a:pt x="1718" y="427"/>
                  <a:pt x="1718" y="429"/>
                  <a:pt x="1717" y="434"/>
                </a:cubicBezTo>
                <a:cubicBezTo>
                  <a:pt x="1721" y="438"/>
                  <a:pt x="1724" y="440"/>
                  <a:pt x="1729" y="444"/>
                </a:cubicBezTo>
                <a:close/>
                <a:moveTo>
                  <a:pt x="1454" y="301"/>
                </a:moveTo>
                <a:cubicBezTo>
                  <a:pt x="1456" y="300"/>
                  <a:pt x="1457" y="300"/>
                  <a:pt x="1459" y="299"/>
                </a:cubicBezTo>
                <a:cubicBezTo>
                  <a:pt x="1458" y="298"/>
                  <a:pt x="1457" y="297"/>
                  <a:pt x="1457" y="295"/>
                </a:cubicBezTo>
                <a:cubicBezTo>
                  <a:pt x="1454" y="294"/>
                  <a:pt x="1453" y="293"/>
                  <a:pt x="1451" y="292"/>
                </a:cubicBezTo>
                <a:cubicBezTo>
                  <a:pt x="1450" y="294"/>
                  <a:pt x="1450" y="295"/>
                  <a:pt x="1449" y="297"/>
                </a:cubicBezTo>
                <a:cubicBezTo>
                  <a:pt x="1451" y="298"/>
                  <a:pt x="1452" y="299"/>
                  <a:pt x="1454" y="301"/>
                </a:cubicBezTo>
                <a:close/>
                <a:moveTo>
                  <a:pt x="1439" y="227"/>
                </a:moveTo>
                <a:cubicBezTo>
                  <a:pt x="1443" y="219"/>
                  <a:pt x="1429" y="221"/>
                  <a:pt x="1429" y="221"/>
                </a:cubicBezTo>
                <a:cubicBezTo>
                  <a:pt x="1426" y="221"/>
                  <a:pt x="1425" y="221"/>
                  <a:pt x="1422" y="222"/>
                </a:cubicBezTo>
                <a:cubicBezTo>
                  <a:pt x="1423" y="224"/>
                  <a:pt x="1423" y="226"/>
                  <a:pt x="1424" y="228"/>
                </a:cubicBezTo>
                <a:cubicBezTo>
                  <a:pt x="1424" y="228"/>
                  <a:pt x="1436" y="235"/>
                  <a:pt x="1439" y="227"/>
                </a:cubicBezTo>
                <a:close/>
                <a:moveTo>
                  <a:pt x="1412" y="267"/>
                </a:moveTo>
                <a:cubicBezTo>
                  <a:pt x="1410" y="265"/>
                  <a:pt x="1410" y="265"/>
                  <a:pt x="1408" y="263"/>
                </a:cubicBezTo>
                <a:cubicBezTo>
                  <a:pt x="1409" y="259"/>
                  <a:pt x="1409" y="257"/>
                  <a:pt x="1410" y="253"/>
                </a:cubicBezTo>
                <a:cubicBezTo>
                  <a:pt x="1414" y="253"/>
                  <a:pt x="1416" y="252"/>
                  <a:pt x="1419" y="252"/>
                </a:cubicBezTo>
                <a:cubicBezTo>
                  <a:pt x="1418" y="247"/>
                  <a:pt x="1418" y="245"/>
                  <a:pt x="1417" y="241"/>
                </a:cubicBezTo>
                <a:cubicBezTo>
                  <a:pt x="1413" y="241"/>
                  <a:pt x="1411" y="241"/>
                  <a:pt x="1407" y="241"/>
                </a:cubicBezTo>
                <a:cubicBezTo>
                  <a:pt x="1402" y="239"/>
                  <a:pt x="1399" y="239"/>
                  <a:pt x="1394" y="238"/>
                </a:cubicBezTo>
                <a:cubicBezTo>
                  <a:pt x="1393" y="240"/>
                  <a:pt x="1392" y="241"/>
                  <a:pt x="1390" y="243"/>
                </a:cubicBezTo>
                <a:cubicBezTo>
                  <a:pt x="1387" y="243"/>
                  <a:pt x="1385" y="243"/>
                  <a:pt x="1381" y="243"/>
                </a:cubicBezTo>
                <a:cubicBezTo>
                  <a:pt x="1381" y="243"/>
                  <a:pt x="1377" y="235"/>
                  <a:pt x="1374" y="242"/>
                </a:cubicBezTo>
                <a:cubicBezTo>
                  <a:pt x="1371" y="249"/>
                  <a:pt x="1374" y="263"/>
                  <a:pt x="1374" y="263"/>
                </a:cubicBezTo>
                <a:cubicBezTo>
                  <a:pt x="1372" y="262"/>
                  <a:pt x="1371" y="262"/>
                  <a:pt x="1368" y="261"/>
                </a:cubicBezTo>
                <a:cubicBezTo>
                  <a:pt x="1369" y="260"/>
                  <a:pt x="1369" y="260"/>
                  <a:pt x="1370" y="259"/>
                </a:cubicBezTo>
                <a:cubicBezTo>
                  <a:pt x="1368" y="258"/>
                  <a:pt x="1368" y="257"/>
                  <a:pt x="1366" y="256"/>
                </a:cubicBezTo>
                <a:cubicBezTo>
                  <a:pt x="1365" y="254"/>
                  <a:pt x="1365" y="254"/>
                  <a:pt x="1364" y="252"/>
                </a:cubicBezTo>
                <a:cubicBezTo>
                  <a:pt x="1366" y="252"/>
                  <a:pt x="1367" y="252"/>
                  <a:pt x="1369" y="251"/>
                </a:cubicBezTo>
                <a:cubicBezTo>
                  <a:pt x="1367" y="250"/>
                  <a:pt x="1367" y="249"/>
                  <a:pt x="1365" y="248"/>
                </a:cubicBezTo>
                <a:cubicBezTo>
                  <a:pt x="1363" y="247"/>
                  <a:pt x="1361" y="247"/>
                  <a:pt x="1359" y="246"/>
                </a:cubicBezTo>
                <a:cubicBezTo>
                  <a:pt x="1358" y="245"/>
                  <a:pt x="1358" y="244"/>
                  <a:pt x="1357" y="242"/>
                </a:cubicBezTo>
                <a:cubicBezTo>
                  <a:pt x="1355" y="241"/>
                  <a:pt x="1354" y="240"/>
                  <a:pt x="1352" y="239"/>
                </a:cubicBezTo>
                <a:cubicBezTo>
                  <a:pt x="1348" y="239"/>
                  <a:pt x="1346" y="239"/>
                  <a:pt x="1341" y="239"/>
                </a:cubicBezTo>
                <a:cubicBezTo>
                  <a:pt x="1342" y="241"/>
                  <a:pt x="1343" y="242"/>
                  <a:pt x="1344" y="244"/>
                </a:cubicBezTo>
                <a:cubicBezTo>
                  <a:pt x="1342" y="244"/>
                  <a:pt x="1341" y="245"/>
                  <a:pt x="1340" y="245"/>
                </a:cubicBezTo>
                <a:cubicBezTo>
                  <a:pt x="1336" y="242"/>
                  <a:pt x="1334" y="241"/>
                  <a:pt x="1331" y="237"/>
                </a:cubicBezTo>
                <a:cubicBezTo>
                  <a:pt x="1327" y="237"/>
                  <a:pt x="1325" y="238"/>
                  <a:pt x="1321" y="238"/>
                </a:cubicBezTo>
                <a:cubicBezTo>
                  <a:pt x="1317" y="236"/>
                  <a:pt x="1315" y="235"/>
                  <a:pt x="1311" y="234"/>
                </a:cubicBezTo>
                <a:cubicBezTo>
                  <a:pt x="1309" y="235"/>
                  <a:pt x="1307" y="236"/>
                  <a:pt x="1305" y="238"/>
                </a:cubicBezTo>
                <a:cubicBezTo>
                  <a:pt x="1306" y="234"/>
                  <a:pt x="1306" y="232"/>
                  <a:pt x="1307" y="229"/>
                </a:cubicBezTo>
                <a:cubicBezTo>
                  <a:pt x="1304" y="228"/>
                  <a:pt x="1302" y="227"/>
                  <a:pt x="1299" y="226"/>
                </a:cubicBezTo>
                <a:cubicBezTo>
                  <a:pt x="1296" y="227"/>
                  <a:pt x="1295" y="227"/>
                  <a:pt x="1292" y="228"/>
                </a:cubicBezTo>
                <a:cubicBezTo>
                  <a:pt x="1290" y="225"/>
                  <a:pt x="1289" y="224"/>
                  <a:pt x="1288" y="221"/>
                </a:cubicBezTo>
                <a:cubicBezTo>
                  <a:pt x="1286" y="218"/>
                  <a:pt x="1284" y="217"/>
                  <a:pt x="1282" y="215"/>
                </a:cubicBezTo>
                <a:cubicBezTo>
                  <a:pt x="1276" y="214"/>
                  <a:pt x="1273" y="213"/>
                  <a:pt x="1267" y="213"/>
                </a:cubicBezTo>
                <a:cubicBezTo>
                  <a:pt x="1261" y="211"/>
                  <a:pt x="1258" y="210"/>
                  <a:pt x="1252" y="209"/>
                </a:cubicBezTo>
                <a:cubicBezTo>
                  <a:pt x="1243" y="207"/>
                  <a:pt x="1239" y="207"/>
                  <a:pt x="1230" y="205"/>
                </a:cubicBezTo>
                <a:cubicBezTo>
                  <a:pt x="1220" y="205"/>
                  <a:pt x="1215" y="205"/>
                  <a:pt x="1205" y="204"/>
                </a:cubicBezTo>
                <a:cubicBezTo>
                  <a:pt x="1197" y="203"/>
                  <a:pt x="1194" y="203"/>
                  <a:pt x="1187" y="203"/>
                </a:cubicBezTo>
                <a:cubicBezTo>
                  <a:pt x="1187" y="205"/>
                  <a:pt x="1187" y="206"/>
                  <a:pt x="1187" y="209"/>
                </a:cubicBezTo>
                <a:cubicBezTo>
                  <a:pt x="1189" y="211"/>
                  <a:pt x="1190" y="212"/>
                  <a:pt x="1192" y="214"/>
                </a:cubicBezTo>
                <a:cubicBezTo>
                  <a:pt x="1189" y="214"/>
                  <a:pt x="1187" y="214"/>
                  <a:pt x="1184" y="214"/>
                </a:cubicBezTo>
                <a:cubicBezTo>
                  <a:pt x="1182" y="216"/>
                  <a:pt x="1181" y="217"/>
                  <a:pt x="1179" y="218"/>
                </a:cubicBezTo>
                <a:cubicBezTo>
                  <a:pt x="1176" y="220"/>
                  <a:pt x="1174" y="221"/>
                  <a:pt x="1171" y="224"/>
                </a:cubicBezTo>
                <a:cubicBezTo>
                  <a:pt x="1166" y="227"/>
                  <a:pt x="1163" y="228"/>
                  <a:pt x="1158" y="231"/>
                </a:cubicBezTo>
                <a:cubicBezTo>
                  <a:pt x="1165" y="233"/>
                  <a:pt x="1168" y="234"/>
                  <a:pt x="1174" y="236"/>
                </a:cubicBezTo>
                <a:cubicBezTo>
                  <a:pt x="1177" y="238"/>
                  <a:pt x="1178" y="239"/>
                  <a:pt x="1180" y="240"/>
                </a:cubicBezTo>
                <a:cubicBezTo>
                  <a:pt x="1181" y="242"/>
                  <a:pt x="1181" y="243"/>
                  <a:pt x="1182" y="245"/>
                </a:cubicBezTo>
                <a:cubicBezTo>
                  <a:pt x="1185" y="246"/>
                  <a:pt x="1186" y="247"/>
                  <a:pt x="1189" y="248"/>
                </a:cubicBezTo>
                <a:cubicBezTo>
                  <a:pt x="1194" y="246"/>
                  <a:pt x="1196" y="245"/>
                  <a:pt x="1201" y="243"/>
                </a:cubicBezTo>
                <a:cubicBezTo>
                  <a:pt x="1205" y="243"/>
                  <a:pt x="1207" y="243"/>
                  <a:pt x="1212" y="244"/>
                </a:cubicBezTo>
                <a:cubicBezTo>
                  <a:pt x="1214" y="244"/>
                  <a:pt x="1215" y="244"/>
                  <a:pt x="1218" y="245"/>
                </a:cubicBezTo>
                <a:cubicBezTo>
                  <a:pt x="1221" y="242"/>
                  <a:pt x="1223" y="240"/>
                  <a:pt x="1226" y="237"/>
                </a:cubicBezTo>
                <a:cubicBezTo>
                  <a:pt x="1230" y="236"/>
                  <a:pt x="1232" y="236"/>
                  <a:pt x="1235" y="234"/>
                </a:cubicBezTo>
                <a:cubicBezTo>
                  <a:pt x="1241" y="232"/>
                  <a:pt x="1244" y="230"/>
                  <a:pt x="1250" y="228"/>
                </a:cubicBezTo>
                <a:cubicBezTo>
                  <a:pt x="1259" y="228"/>
                  <a:pt x="1264" y="228"/>
                  <a:pt x="1273" y="228"/>
                </a:cubicBezTo>
                <a:cubicBezTo>
                  <a:pt x="1265" y="230"/>
                  <a:pt x="1261" y="230"/>
                  <a:pt x="1253" y="232"/>
                </a:cubicBezTo>
                <a:cubicBezTo>
                  <a:pt x="1249" y="234"/>
                  <a:pt x="1247" y="235"/>
                  <a:pt x="1242" y="237"/>
                </a:cubicBezTo>
                <a:cubicBezTo>
                  <a:pt x="1239" y="239"/>
                  <a:pt x="1238" y="241"/>
                  <a:pt x="1235" y="243"/>
                </a:cubicBezTo>
                <a:cubicBezTo>
                  <a:pt x="1238" y="245"/>
                  <a:pt x="1240" y="246"/>
                  <a:pt x="1243" y="248"/>
                </a:cubicBezTo>
                <a:cubicBezTo>
                  <a:pt x="1247" y="249"/>
                  <a:pt x="1249" y="250"/>
                  <a:pt x="1254" y="251"/>
                </a:cubicBezTo>
                <a:cubicBezTo>
                  <a:pt x="1248" y="252"/>
                  <a:pt x="1246" y="252"/>
                  <a:pt x="1241" y="253"/>
                </a:cubicBezTo>
                <a:cubicBezTo>
                  <a:pt x="1245" y="255"/>
                  <a:pt x="1248" y="256"/>
                  <a:pt x="1253" y="258"/>
                </a:cubicBezTo>
                <a:cubicBezTo>
                  <a:pt x="1276" y="263"/>
                  <a:pt x="1288" y="265"/>
                  <a:pt x="1311" y="271"/>
                </a:cubicBezTo>
                <a:cubicBezTo>
                  <a:pt x="1289" y="268"/>
                  <a:pt x="1278" y="267"/>
                  <a:pt x="1256" y="265"/>
                </a:cubicBezTo>
                <a:cubicBezTo>
                  <a:pt x="1251" y="266"/>
                  <a:pt x="1249" y="267"/>
                  <a:pt x="1243" y="268"/>
                </a:cubicBezTo>
                <a:cubicBezTo>
                  <a:pt x="1243" y="268"/>
                  <a:pt x="1249" y="271"/>
                  <a:pt x="1251" y="275"/>
                </a:cubicBezTo>
                <a:cubicBezTo>
                  <a:pt x="1253" y="280"/>
                  <a:pt x="1263" y="278"/>
                  <a:pt x="1263" y="278"/>
                </a:cubicBezTo>
                <a:cubicBezTo>
                  <a:pt x="1263" y="278"/>
                  <a:pt x="1284" y="281"/>
                  <a:pt x="1283" y="285"/>
                </a:cubicBezTo>
                <a:cubicBezTo>
                  <a:pt x="1283" y="289"/>
                  <a:pt x="1291" y="294"/>
                  <a:pt x="1291" y="294"/>
                </a:cubicBezTo>
                <a:cubicBezTo>
                  <a:pt x="1302" y="296"/>
                  <a:pt x="1307" y="297"/>
                  <a:pt x="1318" y="300"/>
                </a:cubicBezTo>
                <a:cubicBezTo>
                  <a:pt x="1326" y="300"/>
                  <a:pt x="1330" y="301"/>
                  <a:pt x="1337" y="301"/>
                </a:cubicBezTo>
                <a:cubicBezTo>
                  <a:pt x="1340" y="300"/>
                  <a:pt x="1342" y="300"/>
                  <a:pt x="1345" y="299"/>
                </a:cubicBezTo>
                <a:cubicBezTo>
                  <a:pt x="1351" y="300"/>
                  <a:pt x="1353" y="300"/>
                  <a:pt x="1359" y="300"/>
                </a:cubicBezTo>
                <a:cubicBezTo>
                  <a:pt x="1365" y="299"/>
                  <a:pt x="1368" y="298"/>
                  <a:pt x="1373" y="297"/>
                </a:cubicBezTo>
                <a:cubicBezTo>
                  <a:pt x="1378" y="299"/>
                  <a:pt x="1381" y="301"/>
                  <a:pt x="1386" y="304"/>
                </a:cubicBezTo>
                <a:cubicBezTo>
                  <a:pt x="1390" y="306"/>
                  <a:pt x="1393" y="307"/>
                  <a:pt x="1397" y="309"/>
                </a:cubicBezTo>
                <a:cubicBezTo>
                  <a:pt x="1400" y="311"/>
                  <a:pt x="1401" y="312"/>
                  <a:pt x="1404" y="314"/>
                </a:cubicBezTo>
                <a:cubicBezTo>
                  <a:pt x="1411" y="314"/>
                  <a:pt x="1414" y="315"/>
                  <a:pt x="1421" y="316"/>
                </a:cubicBezTo>
                <a:cubicBezTo>
                  <a:pt x="1425" y="319"/>
                  <a:pt x="1426" y="321"/>
                  <a:pt x="1429" y="324"/>
                </a:cubicBezTo>
                <a:cubicBezTo>
                  <a:pt x="1433" y="320"/>
                  <a:pt x="1435" y="318"/>
                  <a:pt x="1438" y="314"/>
                </a:cubicBezTo>
                <a:cubicBezTo>
                  <a:pt x="1441" y="313"/>
                  <a:pt x="1443" y="313"/>
                  <a:pt x="1446" y="312"/>
                </a:cubicBezTo>
                <a:cubicBezTo>
                  <a:pt x="1445" y="308"/>
                  <a:pt x="1445" y="305"/>
                  <a:pt x="1445" y="301"/>
                </a:cubicBezTo>
                <a:cubicBezTo>
                  <a:pt x="1440" y="299"/>
                  <a:pt x="1437" y="299"/>
                  <a:pt x="1433" y="297"/>
                </a:cubicBezTo>
                <a:cubicBezTo>
                  <a:pt x="1431" y="294"/>
                  <a:pt x="1430" y="292"/>
                  <a:pt x="1428" y="288"/>
                </a:cubicBezTo>
                <a:cubicBezTo>
                  <a:pt x="1424" y="287"/>
                  <a:pt x="1422" y="286"/>
                  <a:pt x="1419" y="285"/>
                </a:cubicBezTo>
                <a:cubicBezTo>
                  <a:pt x="1416" y="284"/>
                  <a:pt x="1414" y="283"/>
                  <a:pt x="1411" y="281"/>
                </a:cubicBezTo>
                <a:cubicBezTo>
                  <a:pt x="1412" y="276"/>
                  <a:pt x="1412" y="273"/>
                  <a:pt x="1412" y="267"/>
                </a:cubicBezTo>
                <a:close/>
                <a:moveTo>
                  <a:pt x="1633" y="470"/>
                </a:moveTo>
                <a:cubicBezTo>
                  <a:pt x="1625" y="469"/>
                  <a:pt x="1624" y="478"/>
                  <a:pt x="1624" y="478"/>
                </a:cubicBezTo>
                <a:cubicBezTo>
                  <a:pt x="1628" y="491"/>
                  <a:pt x="1639" y="485"/>
                  <a:pt x="1639" y="485"/>
                </a:cubicBezTo>
                <a:cubicBezTo>
                  <a:pt x="1643" y="484"/>
                  <a:pt x="1646" y="483"/>
                  <a:pt x="1650" y="482"/>
                </a:cubicBezTo>
                <a:cubicBezTo>
                  <a:pt x="1650" y="482"/>
                  <a:pt x="1641" y="471"/>
                  <a:pt x="1633" y="470"/>
                </a:cubicBezTo>
                <a:close/>
                <a:moveTo>
                  <a:pt x="1697" y="401"/>
                </a:moveTo>
                <a:cubicBezTo>
                  <a:pt x="1697" y="404"/>
                  <a:pt x="1697" y="406"/>
                  <a:pt x="1697" y="410"/>
                </a:cubicBezTo>
                <a:cubicBezTo>
                  <a:pt x="1699" y="412"/>
                  <a:pt x="1700" y="414"/>
                  <a:pt x="1702" y="416"/>
                </a:cubicBezTo>
                <a:cubicBezTo>
                  <a:pt x="1704" y="411"/>
                  <a:pt x="1705" y="409"/>
                  <a:pt x="1707" y="403"/>
                </a:cubicBezTo>
                <a:cubicBezTo>
                  <a:pt x="1712" y="401"/>
                  <a:pt x="1714" y="400"/>
                  <a:pt x="1719" y="398"/>
                </a:cubicBezTo>
                <a:cubicBezTo>
                  <a:pt x="1714" y="397"/>
                  <a:pt x="1712" y="396"/>
                  <a:pt x="1706" y="394"/>
                </a:cubicBezTo>
                <a:cubicBezTo>
                  <a:pt x="1702" y="397"/>
                  <a:pt x="1701" y="398"/>
                  <a:pt x="1697" y="401"/>
                </a:cubicBezTo>
                <a:close/>
                <a:moveTo>
                  <a:pt x="1440" y="320"/>
                </a:moveTo>
                <a:cubicBezTo>
                  <a:pt x="1439" y="322"/>
                  <a:pt x="1439" y="324"/>
                  <a:pt x="1438" y="326"/>
                </a:cubicBezTo>
                <a:cubicBezTo>
                  <a:pt x="1439" y="327"/>
                  <a:pt x="1440" y="327"/>
                  <a:pt x="1441" y="327"/>
                </a:cubicBezTo>
                <a:cubicBezTo>
                  <a:pt x="1444" y="326"/>
                  <a:pt x="1445" y="326"/>
                  <a:pt x="1448" y="325"/>
                </a:cubicBezTo>
                <a:cubicBezTo>
                  <a:pt x="1451" y="324"/>
                  <a:pt x="1452" y="324"/>
                  <a:pt x="1455" y="323"/>
                </a:cubicBezTo>
                <a:cubicBezTo>
                  <a:pt x="1455" y="323"/>
                  <a:pt x="1459" y="313"/>
                  <a:pt x="1450" y="315"/>
                </a:cubicBezTo>
                <a:cubicBezTo>
                  <a:pt x="1440" y="317"/>
                  <a:pt x="1440" y="320"/>
                  <a:pt x="1440" y="32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9"/>
          <p:cNvSpPr>
            <a:spLocks noEditPoints="1"/>
          </p:cNvSpPr>
          <p:nvPr/>
        </p:nvSpPr>
        <p:spPr bwMode="auto">
          <a:xfrm>
            <a:off x="6469987" y="3445833"/>
            <a:ext cx="435024" cy="416103"/>
          </a:xfrm>
          <a:custGeom>
            <a:avLst/>
            <a:gdLst>
              <a:gd name="T0" fmla="*/ 620 w 2288"/>
              <a:gd name="T1" fmla="*/ 2170 h 2189"/>
              <a:gd name="T2" fmla="*/ 1097 w 2288"/>
              <a:gd name="T3" fmla="*/ 1319 h 2189"/>
              <a:gd name="T4" fmla="*/ 620 w 2288"/>
              <a:gd name="T5" fmla="*/ 2170 h 2189"/>
              <a:gd name="T6" fmla="*/ 1254 w 2288"/>
              <a:gd name="T7" fmla="*/ 1293 h 2189"/>
              <a:gd name="T8" fmla="*/ 1638 w 2288"/>
              <a:gd name="T9" fmla="*/ 2189 h 2189"/>
              <a:gd name="T10" fmla="*/ 1254 w 2288"/>
              <a:gd name="T11" fmla="*/ 1293 h 2189"/>
              <a:gd name="T12" fmla="*/ 1332 w 2288"/>
              <a:gd name="T13" fmla="*/ 1158 h 2189"/>
              <a:gd name="T14" fmla="*/ 2288 w 2288"/>
              <a:gd name="T15" fmla="*/ 1423 h 2189"/>
              <a:gd name="T16" fmla="*/ 1332 w 2288"/>
              <a:gd name="T17" fmla="*/ 1158 h 2189"/>
              <a:gd name="T18" fmla="*/ 1272 w 2288"/>
              <a:gd name="T19" fmla="*/ 1013 h 2189"/>
              <a:gd name="T20" fmla="*/ 2080 w 2288"/>
              <a:gd name="T21" fmla="*/ 449 h 2189"/>
              <a:gd name="T22" fmla="*/ 1272 w 2288"/>
              <a:gd name="T23" fmla="*/ 1013 h 2189"/>
              <a:gd name="T24" fmla="*/ 1119 w 2288"/>
              <a:gd name="T25" fmla="*/ 969 h 2189"/>
              <a:gd name="T26" fmla="*/ 1171 w 2288"/>
              <a:gd name="T27" fmla="*/ 0 h 2189"/>
              <a:gd name="T28" fmla="*/ 1119 w 2288"/>
              <a:gd name="T29" fmla="*/ 969 h 2189"/>
              <a:gd name="T30" fmla="*/ 988 w 2288"/>
              <a:gd name="T31" fmla="*/ 1059 h 2189"/>
              <a:gd name="T32" fmla="*/ 245 w 2288"/>
              <a:gd name="T33" fmla="*/ 415 h 2189"/>
              <a:gd name="T34" fmla="*/ 988 w 2288"/>
              <a:gd name="T35" fmla="*/ 1059 h 2189"/>
              <a:gd name="T36" fmla="*/ 978 w 2288"/>
              <a:gd name="T37" fmla="*/ 1214 h 2189"/>
              <a:gd name="T38" fmla="*/ 0 w 2288"/>
              <a:gd name="T39" fmla="*/ 1381 h 2189"/>
              <a:gd name="T40" fmla="*/ 978 w 2288"/>
              <a:gd name="T41" fmla="*/ 121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8" h="2189">
                <a:moveTo>
                  <a:pt x="620" y="2170"/>
                </a:moveTo>
                <a:cubicBezTo>
                  <a:pt x="599" y="1491"/>
                  <a:pt x="1097" y="1319"/>
                  <a:pt x="1097" y="1319"/>
                </a:cubicBezTo>
                <a:cubicBezTo>
                  <a:pt x="1180" y="1846"/>
                  <a:pt x="620" y="2170"/>
                  <a:pt x="620" y="2170"/>
                </a:cubicBezTo>
                <a:close/>
                <a:moveTo>
                  <a:pt x="1254" y="1293"/>
                </a:moveTo>
                <a:cubicBezTo>
                  <a:pt x="1254" y="1293"/>
                  <a:pt x="1082" y="1781"/>
                  <a:pt x="1638" y="2189"/>
                </a:cubicBezTo>
                <a:cubicBezTo>
                  <a:pt x="1638" y="2189"/>
                  <a:pt x="1728" y="1559"/>
                  <a:pt x="1254" y="1293"/>
                </a:cubicBezTo>
                <a:close/>
                <a:moveTo>
                  <a:pt x="1332" y="1158"/>
                </a:moveTo>
                <a:cubicBezTo>
                  <a:pt x="1332" y="1158"/>
                  <a:pt x="1615" y="1593"/>
                  <a:pt x="2288" y="1423"/>
                </a:cubicBezTo>
                <a:cubicBezTo>
                  <a:pt x="2288" y="1423"/>
                  <a:pt x="1839" y="961"/>
                  <a:pt x="1332" y="1158"/>
                </a:cubicBezTo>
                <a:close/>
                <a:moveTo>
                  <a:pt x="1272" y="1013"/>
                </a:moveTo>
                <a:cubicBezTo>
                  <a:pt x="1272" y="1013"/>
                  <a:pt x="1797" y="1069"/>
                  <a:pt x="2080" y="449"/>
                </a:cubicBezTo>
                <a:cubicBezTo>
                  <a:pt x="2080" y="449"/>
                  <a:pt x="1431" y="503"/>
                  <a:pt x="1272" y="1013"/>
                </a:cubicBezTo>
                <a:close/>
                <a:moveTo>
                  <a:pt x="1119" y="969"/>
                </a:moveTo>
                <a:cubicBezTo>
                  <a:pt x="1119" y="969"/>
                  <a:pt x="1491" y="603"/>
                  <a:pt x="1171" y="0"/>
                </a:cubicBezTo>
                <a:cubicBezTo>
                  <a:pt x="1171" y="0"/>
                  <a:pt x="810" y="530"/>
                  <a:pt x="1119" y="969"/>
                </a:cubicBezTo>
                <a:close/>
                <a:moveTo>
                  <a:pt x="988" y="1059"/>
                </a:moveTo>
                <a:cubicBezTo>
                  <a:pt x="988" y="1059"/>
                  <a:pt x="927" y="546"/>
                  <a:pt x="245" y="415"/>
                </a:cubicBezTo>
                <a:cubicBezTo>
                  <a:pt x="245" y="415"/>
                  <a:pt x="444" y="1021"/>
                  <a:pt x="988" y="1059"/>
                </a:cubicBezTo>
                <a:close/>
                <a:moveTo>
                  <a:pt x="978" y="1214"/>
                </a:moveTo>
                <a:cubicBezTo>
                  <a:pt x="978" y="1214"/>
                  <a:pt x="530" y="941"/>
                  <a:pt x="0" y="1381"/>
                </a:cubicBezTo>
                <a:cubicBezTo>
                  <a:pt x="0" y="1381"/>
                  <a:pt x="609" y="1606"/>
                  <a:pt x="978" y="1214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1060420" y="2091650"/>
            <a:ext cx="1663656" cy="16647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6" name="椭圆 55"/>
          <p:cNvSpPr/>
          <p:nvPr/>
        </p:nvSpPr>
        <p:spPr>
          <a:xfrm>
            <a:off x="3624696" y="3436803"/>
            <a:ext cx="1663656" cy="166479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椭圆 56"/>
          <p:cNvSpPr/>
          <p:nvPr/>
        </p:nvSpPr>
        <p:spPr>
          <a:xfrm>
            <a:off x="6517647" y="1912206"/>
            <a:ext cx="1663656" cy="16647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8" name="椭圆 57"/>
          <p:cNvSpPr/>
          <p:nvPr/>
        </p:nvSpPr>
        <p:spPr>
          <a:xfrm>
            <a:off x="9503748" y="2428118"/>
            <a:ext cx="1663656" cy="166479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cxnSp>
        <p:nvCxnSpPr>
          <p:cNvPr id="59" name="直接连接符 58"/>
          <p:cNvCxnSpPr>
            <a:stCxn id="29" idx="6"/>
            <a:endCxn id="56" idx="2"/>
          </p:cNvCxnSpPr>
          <p:nvPr/>
        </p:nvCxnSpPr>
        <p:spPr>
          <a:xfrm>
            <a:off x="2724077" y="2924049"/>
            <a:ext cx="900619" cy="13451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56" idx="6"/>
            <a:endCxn id="57" idx="2"/>
          </p:cNvCxnSpPr>
          <p:nvPr/>
        </p:nvCxnSpPr>
        <p:spPr>
          <a:xfrm flipV="1">
            <a:off x="5288354" y="2744603"/>
            <a:ext cx="1229293" cy="15245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7" idx="6"/>
            <a:endCxn id="58" idx="2"/>
          </p:cNvCxnSpPr>
          <p:nvPr/>
        </p:nvCxnSpPr>
        <p:spPr>
          <a:xfrm>
            <a:off x="8181304" y="2744603"/>
            <a:ext cx="1322445" cy="5159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1070463" y="3904413"/>
            <a:ext cx="1643573" cy="41859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28914" y="4256294"/>
            <a:ext cx="2126671" cy="831785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4" name="矩形 63"/>
          <p:cNvSpPr/>
          <p:nvPr/>
        </p:nvSpPr>
        <p:spPr>
          <a:xfrm>
            <a:off x="3634739" y="2218824"/>
            <a:ext cx="1643573" cy="41859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393191" y="2570704"/>
            <a:ext cx="2126671" cy="831785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6" name="矩形 65"/>
          <p:cNvSpPr/>
          <p:nvPr/>
        </p:nvSpPr>
        <p:spPr>
          <a:xfrm>
            <a:off x="6527688" y="3735060"/>
            <a:ext cx="1643573" cy="41859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286141" y="4086941"/>
            <a:ext cx="2126671" cy="831785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8" name="矩形 67"/>
          <p:cNvSpPr/>
          <p:nvPr/>
        </p:nvSpPr>
        <p:spPr>
          <a:xfrm>
            <a:off x="9513791" y="4164093"/>
            <a:ext cx="1643573" cy="41859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272243" y="4515974"/>
            <a:ext cx="2126671" cy="831785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6" grpId="0" animBg="1"/>
      <p:bldP spid="57" grpId="0" animBg="1"/>
      <p:bldP spid="58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Freeform 53"/>
          <p:cNvSpPr/>
          <p:nvPr/>
        </p:nvSpPr>
        <p:spPr bwMode="auto">
          <a:xfrm>
            <a:off x="2935945" y="3937000"/>
            <a:ext cx="3291416" cy="2025651"/>
          </a:xfrm>
          <a:custGeom>
            <a:avLst/>
            <a:gdLst>
              <a:gd name="T0" fmla="*/ 2468710 w 112"/>
              <a:gd name="T1" fmla="*/ 1519607 h 69"/>
              <a:gd name="T2" fmla="*/ 1917659 w 112"/>
              <a:gd name="T3" fmla="*/ 1211281 h 69"/>
              <a:gd name="T4" fmla="*/ 551051 w 112"/>
              <a:gd name="T5" fmla="*/ 1211281 h 69"/>
              <a:gd name="T6" fmla="*/ 0 w 112"/>
              <a:gd name="T7" fmla="*/ 660699 h 69"/>
              <a:gd name="T8" fmla="*/ 0 w 112"/>
              <a:gd name="T9" fmla="*/ 550582 h 69"/>
              <a:gd name="T10" fmla="*/ 551051 w 112"/>
              <a:gd name="T11" fmla="*/ 0 h 69"/>
              <a:gd name="T12" fmla="*/ 1917659 w 112"/>
              <a:gd name="T13" fmla="*/ 0 h 69"/>
              <a:gd name="T14" fmla="*/ 2468710 w 112"/>
              <a:gd name="T15" fmla="*/ 550582 h 69"/>
              <a:gd name="T16" fmla="*/ 2468710 w 112"/>
              <a:gd name="T17" fmla="*/ 151960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" h="69">
                <a:moveTo>
                  <a:pt x="112" y="69"/>
                </a:moveTo>
                <a:cubicBezTo>
                  <a:pt x="107" y="61"/>
                  <a:pt x="98" y="55"/>
                  <a:pt x="87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11" y="55"/>
                  <a:pt x="0" y="43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01" y="0"/>
                  <a:pt x="112" y="11"/>
                  <a:pt x="112" y="25"/>
                </a:cubicBezTo>
                <a:lnTo>
                  <a:pt x="112" y="69"/>
                </a:lnTo>
                <a:close/>
              </a:path>
            </a:pathLst>
          </a:custGeom>
          <a:solidFill>
            <a:srgbClr val="005C2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Freeform 56"/>
          <p:cNvSpPr/>
          <p:nvPr/>
        </p:nvSpPr>
        <p:spPr bwMode="auto">
          <a:xfrm>
            <a:off x="3706412" y="2537885"/>
            <a:ext cx="2504016" cy="1500716"/>
          </a:xfrm>
          <a:custGeom>
            <a:avLst/>
            <a:gdLst>
              <a:gd name="T0" fmla="*/ 1877464 w 85"/>
              <a:gd name="T1" fmla="*/ 1125443 h 51"/>
              <a:gd name="T2" fmla="*/ 1457796 w 85"/>
              <a:gd name="T3" fmla="*/ 882700 h 51"/>
              <a:gd name="T4" fmla="*/ 419668 w 85"/>
              <a:gd name="T5" fmla="*/ 882700 h 51"/>
              <a:gd name="T6" fmla="*/ 0 w 85"/>
              <a:gd name="T7" fmla="*/ 485485 h 51"/>
              <a:gd name="T8" fmla="*/ 0 w 85"/>
              <a:gd name="T9" fmla="*/ 397215 h 51"/>
              <a:gd name="T10" fmla="*/ 419668 w 85"/>
              <a:gd name="T11" fmla="*/ 0 h 51"/>
              <a:gd name="T12" fmla="*/ 1457796 w 85"/>
              <a:gd name="T13" fmla="*/ 0 h 51"/>
              <a:gd name="T14" fmla="*/ 1877464 w 85"/>
              <a:gd name="T15" fmla="*/ 397215 h 51"/>
              <a:gd name="T16" fmla="*/ 1877464 w 85"/>
              <a:gd name="T17" fmla="*/ 1125443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" h="51">
                <a:moveTo>
                  <a:pt x="85" y="51"/>
                </a:moveTo>
                <a:cubicBezTo>
                  <a:pt x="81" y="45"/>
                  <a:pt x="74" y="40"/>
                  <a:pt x="66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9" y="40"/>
                  <a:pt x="0" y="32"/>
                  <a:pt x="0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6" y="0"/>
                  <a:pt x="85" y="8"/>
                  <a:pt x="85" y="18"/>
                </a:cubicBezTo>
                <a:lnTo>
                  <a:pt x="85" y="51"/>
                </a:lnTo>
                <a:close/>
              </a:path>
            </a:pathLst>
          </a:custGeom>
          <a:solidFill>
            <a:srgbClr val="005C2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58"/>
          <p:cNvSpPr/>
          <p:nvPr/>
        </p:nvSpPr>
        <p:spPr bwMode="auto">
          <a:xfrm>
            <a:off x="6390346" y="3299885"/>
            <a:ext cx="2937933" cy="1790700"/>
          </a:xfrm>
          <a:custGeom>
            <a:avLst/>
            <a:gdLst>
              <a:gd name="T0" fmla="*/ 0 w 100"/>
              <a:gd name="T1" fmla="*/ 1343270 h 61"/>
              <a:gd name="T2" fmla="*/ 484926 w 100"/>
              <a:gd name="T3" fmla="*/ 1056999 h 61"/>
              <a:gd name="T4" fmla="*/ 1719281 w 100"/>
              <a:gd name="T5" fmla="*/ 1056999 h 61"/>
              <a:gd name="T6" fmla="*/ 2204207 w 100"/>
              <a:gd name="T7" fmla="*/ 572541 h 61"/>
              <a:gd name="T8" fmla="*/ 2204207 w 100"/>
              <a:gd name="T9" fmla="*/ 484458 h 61"/>
              <a:gd name="T10" fmla="*/ 1719281 w 100"/>
              <a:gd name="T11" fmla="*/ 0 h 61"/>
              <a:gd name="T12" fmla="*/ 484926 w 100"/>
              <a:gd name="T13" fmla="*/ 0 h 61"/>
              <a:gd name="T14" fmla="*/ 0 w 100"/>
              <a:gd name="T15" fmla="*/ 484458 h 61"/>
              <a:gd name="T16" fmla="*/ 0 w 100"/>
              <a:gd name="T17" fmla="*/ 134327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" h="61">
                <a:moveTo>
                  <a:pt x="0" y="61"/>
                </a:moveTo>
                <a:cubicBezTo>
                  <a:pt x="4" y="54"/>
                  <a:pt x="13" y="48"/>
                  <a:pt x="22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90" y="48"/>
                  <a:pt x="100" y="38"/>
                  <a:pt x="100" y="26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10"/>
                  <a:pt x="90" y="0"/>
                  <a:pt x="7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lnTo>
                  <a:pt x="0" y="61"/>
                </a:lnTo>
                <a:close/>
              </a:path>
            </a:pathLst>
          </a:custGeom>
          <a:solidFill>
            <a:srgbClr val="005C2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60"/>
          <p:cNvSpPr/>
          <p:nvPr/>
        </p:nvSpPr>
        <p:spPr bwMode="auto">
          <a:xfrm>
            <a:off x="6390346" y="2108201"/>
            <a:ext cx="2114549" cy="1293284"/>
          </a:xfrm>
          <a:custGeom>
            <a:avLst/>
            <a:gdLst>
              <a:gd name="T0" fmla="*/ 0 w 72"/>
              <a:gd name="T1" fmla="*/ 969852 h 44"/>
              <a:gd name="T2" fmla="*/ 352673 w 72"/>
              <a:gd name="T3" fmla="*/ 749431 h 44"/>
              <a:gd name="T4" fmla="*/ 1234355 w 72"/>
              <a:gd name="T5" fmla="*/ 749431 h 44"/>
              <a:gd name="T6" fmla="*/ 1587028 w 72"/>
              <a:gd name="T7" fmla="*/ 396758 h 44"/>
              <a:gd name="T8" fmla="*/ 1587028 w 72"/>
              <a:gd name="T9" fmla="*/ 352673 h 44"/>
              <a:gd name="T10" fmla="*/ 1234355 w 72"/>
              <a:gd name="T11" fmla="*/ 0 h 44"/>
              <a:gd name="T12" fmla="*/ 352673 w 72"/>
              <a:gd name="T13" fmla="*/ 0 h 44"/>
              <a:gd name="T14" fmla="*/ 0 w 72"/>
              <a:gd name="T15" fmla="*/ 352673 h 44"/>
              <a:gd name="T16" fmla="*/ 0 w 72"/>
              <a:gd name="T17" fmla="*/ 969852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" h="44">
                <a:moveTo>
                  <a:pt x="0" y="44"/>
                </a:moveTo>
                <a:cubicBezTo>
                  <a:pt x="3" y="38"/>
                  <a:pt x="9" y="34"/>
                  <a:pt x="1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65" y="34"/>
                  <a:pt x="72" y="27"/>
                  <a:pt x="72" y="18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7"/>
                  <a:pt x="65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lnTo>
                  <a:pt x="0" y="44"/>
                </a:lnTo>
                <a:close/>
              </a:path>
            </a:pathLst>
          </a:custGeom>
          <a:solidFill>
            <a:srgbClr val="005C2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4328712" y="2950634"/>
            <a:ext cx="12594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6936446" y="2413001"/>
            <a:ext cx="126153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" name="Group 26"/>
          <p:cNvGrpSpPr/>
          <p:nvPr/>
        </p:nvGrpSpPr>
        <p:grpSpPr>
          <a:xfrm>
            <a:off x="3801661" y="4529058"/>
            <a:ext cx="493499" cy="489381"/>
            <a:chOff x="8469313" y="3354388"/>
            <a:chExt cx="479426" cy="477837"/>
          </a:xfrm>
          <a:solidFill>
            <a:schemeClr val="bg1"/>
          </a:solidFill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8528051" y="3441700"/>
              <a:ext cx="357188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8648701" y="3530600"/>
              <a:ext cx="85725" cy="90487"/>
            </a:xfrm>
            <a:custGeom>
              <a:avLst/>
              <a:gdLst>
                <a:gd name="T0" fmla="*/ 3 w 23"/>
                <a:gd name="T1" fmla="*/ 22 h 24"/>
                <a:gd name="T2" fmla="*/ 0 w 23"/>
                <a:gd name="T3" fmla="*/ 21 h 24"/>
                <a:gd name="T4" fmla="*/ 0 w 23"/>
                <a:gd name="T5" fmla="*/ 4 h 24"/>
                <a:gd name="T6" fmla="*/ 4 w 23"/>
                <a:gd name="T7" fmla="*/ 0 h 24"/>
                <a:gd name="T8" fmla="*/ 21 w 23"/>
                <a:gd name="T9" fmla="*/ 0 h 24"/>
                <a:gd name="T10" fmla="*/ 22 w 23"/>
                <a:gd name="T11" fmla="*/ 3 h 24"/>
                <a:gd name="T12" fmla="*/ 3 w 23"/>
                <a:gd name="T1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3" y="22"/>
                  </a:move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1"/>
                    <a:pt x="22" y="3"/>
                  </a:cubicBezTo>
                  <a:lnTo>
                    <a:pt x="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8656638" y="3538538"/>
              <a:ext cx="250825" cy="252412"/>
            </a:xfrm>
            <a:custGeom>
              <a:avLst/>
              <a:gdLst>
                <a:gd name="T0" fmla="*/ 61 w 67"/>
                <a:gd name="T1" fmla="*/ 27 h 67"/>
                <a:gd name="T2" fmla="*/ 48 w 67"/>
                <a:gd name="T3" fmla="*/ 27 h 67"/>
                <a:gd name="T4" fmla="*/ 37 w 67"/>
                <a:gd name="T5" fmla="*/ 16 h 67"/>
                <a:gd name="T6" fmla="*/ 37 w 67"/>
                <a:gd name="T7" fmla="*/ 3 h 67"/>
                <a:gd name="T8" fmla="*/ 25 w 67"/>
                <a:gd name="T9" fmla="*/ 4 h 67"/>
                <a:gd name="T10" fmla="*/ 4 w 67"/>
                <a:gd name="T11" fmla="*/ 25 h 67"/>
                <a:gd name="T12" fmla="*/ 2 w 67"/>
                <a:gd name="T13" fmla="*/ 37 h 67"/>
                <a:gd name="T14" fmla="*/ 16 w 67"/>
                <a:gd name="T15" fmla="*/ 37 h 67"/>
                <a:gd name="T16" fmla="*/ 27 w 67"/>
                <a:gd name="T17" fmla="*/ 48 h 67"/>
                <a:gd name="T18" fmla="*/ 27 w 67"/>
                <a:gd name="T19" fmla="*/ 62 h 67"/>
                <a:gd name="T20" fmla="*/ 32 w 67"/>
                <a:gd name="T21" fmla="*/ 67 h 67"/>
                <a:gd name="T22" fmla="*/ 39 w 67"/>
                <a:gd name="T23" fmla="*/ 60 h 67"/>
                <a:gd name="T24" fmla="*/ 60 w 67"/>
                <a:gd name="T25" fmla="*/ 39 h 67"/>
                <a:gd name="T26" fmla="*/ 67 w 67"/>
                <a:gd name="T27" fmla="*/ 32 h 67"/>
                <a:gd name="T28" fmla="*/ 61 w 67"/>
                <a:gd name="T29" fmla="*/ 27 h 67"/>
                <a:gd name="T30" fmla="*/ 43 w 67"/>
                <a:gd name="T31" fmla="*/ 31 h 67"/>
                <a:gd name="T32" fmla="*/ 44 w 67"/>
                <a:gd name="T33" fmla="*/ 44 h 67"/>
                <a:gd name="T34" fmla="*/ 31 w 67"/>
                <a:gd name="T35" fmla="*/ 43 h 67"/>
                <a:gd name="T36" fmla="*/ 21 w 67"/>
                <a:gd name="T37" fmla="*/ 33 h 67"/>
                <a:gd name="T38" fmla="*/ 20 w 67"/>
                <a:gd name="T39" fmla="*/ 20 h 67"/>
                <a:gd name="T40" fmla="*/ 33 w 67"/>
                <a:gd name="T41" fmla="*/ 21 h 67"/>
                <a:gd name="T42" fmla="*/ 43 w 67"/>
                <a:gd name="T43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67">
                  <a:moveTo>
                    <a:pt x="61" y="27"/>
                  </a:moveTo>
                  <a:cubicBezTo>
                    <a:pt x="58" y="31"/>
                    <a:pt x="51" y="31"/>
                    <a:pt x="48" y="2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3"/>
                    <a:pt x="33" y="6"/>
                    <a:pt x="37" y="3"/>
                  </a:cubicBezTo>
                  <a:cubicBezTo>
                    <a:pt x="33" y="0"/>
                    <a:pt x="28" y="1"/>
                    <a:pt x="25" y="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28"/>
                    <a:pt x="0" y="33"/>
                    <a:pt x="2" y="37"/>
                  </a:cubicBezTo>
                  <a:cubicBezTo>
                    <a:pt x="6" y="33"/>
                    <a:pt x="12" y="34"/>
                    <a:pt x="16" y="37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0" y="52"/>
                    <a:pt x="30" y="58"/>
                    <a:pt x="27" y="62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7" y="32"/>
                    <a:pt x="67" y="32"/>
                    <a:pt x="67" y="32"/>
                  </a:cubicBezTo>
                  <a:lnTo>
                    <a:pt x="61" y="27"/>
                  </a:lnTo>
                  <a:close/>
                  <a:moveTo>
                    <a:pt x="43" y="31"/>
                  </a:moveTo>
                  <a:cubicBezTo>
                    <a:pt x="47" y="35"/>
                    <a:pt x="47" y="41"/>
                    <a:pt x="44" y="44"/>
                  </a:cubicBezTo>
                  <a:cubicBezTo>
                    <a:pt x="41" y="48"/>
                    <a:pt x="35" y="47"/>
                    <a:pt x="31" y="4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7" y="29"/>
                    <a:pt x="16" y="23"/>
                    <a:pt x="20" y="20"/>
                  </a:cubicBezTo>
                  <a:cubicBezTo>
                    <a:pt x="23" y="17"/>
                    <a:pt x="29" y="17"/>
                    <a:pt x="33" y="21"/>
                  </a:cubicBezTo>
                  <a:lnTo>
                    <a:pt x="4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8788401" y="3673475"/>
              <a:ext cx="160338" cy="158750"/>
            </a:xfrm>
            <a:custGeom>
              <a:avLst/>
              <a:gdLst>
                <a:gd name="T0" fmla="*/ 35 w 43"/>
                <a:gd name="T1" fmla="*/ 0 h 42"/>
                <a:gd name="T2" fmla="*/ 31 w 43"/>
                <a:gd name="T3" fmla="*/ 4 h 42"/>
                <a:gd name="T4" fmla="*/ 5 w 43"/>
                <a:gd name="T5" fmla="*/ 30 h 42"/>
                <a:gd name="T6" fmla="*/ 0 w 43"/>
                <a:gd name="T7" fmla="*/ 35 h 42"/>
                <a:gd name="T8" fmla="*/ 5 w 43"/>
                <a:gd name="T9" fmla="*/ 40 h 42"/>
                <a:gd name="T10" fmla="*/ 14 w 43"/>
                <a:gd name="T11" fmla="*/ 40 h 42"/>
                <a:gd name="T12" fmla="*/ 41 w 43"/>
                <a:gd name="T13" fmla="*/ 13 h 42"/>
                <a:gd name="T14" fmla="*/ 41 w 43"/>
                <a:gd name="T15" fmla="*/ 5 h 42"/>
                <a:gd name="T16" fmla="*/ 35 w 43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2">
                  <a:moveTo>
                    <a:pt x="35" y="0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8" y="42"/>
                    <a:pt x="12" y="42"/>
                    <a:pt x="14" y="4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3" y="11"/>
                    <a:pt x="43" y="7"/>
                    <a:pt x="41" y="5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8528051" y="3502025"/>
              <a:ext cx="6032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8469313" y="3354388"/>
              <a:ext cx="476250" cy="387350"/>
            </a:xfrm>
            <a:custGeom>
              <a:avLst/>
              <a:gdLst>
                <a:gd name="T0" fmla="*/ 120 w 127"/>
                <a:gd name="T1" fmla="*/ 0 h 103"/>
                <a:gd name="T2" fmla="*/ 7 w 127"/>
                <a:gd name="T3" fmla="*/ 0 h 103"/>
                <a:gd name="T4" fmla="*/ 0 w 127"/>
                <a:gd name="T5" fmla="*/ 6 h 103"/>
                <a:gd name="T6" fmla="*/ 0 w 127"/>
                <a:gd name="T7" fmla="*/ 96 h 103"/>
                <a:gd name="T8" fmla="*/ 7 w 127"/>
                <a:gd name="T9" fmla="*/ 103 h 103"/>
                <a:gd name="T10" fmla="*/ 64 w 127"/>
                <a:gd name="T11" fmla="*/ 103 h 103"/>
                <a:gd name="T12" fmla="*/ 64 w 127"/>
                <a:gd name="T13" fmla="*/ 102 h 103"/>
                <a:gd name="T14" fmla="*/ 56 w 127"/>
                <a:gd name="T15" fmla="*/ 95 h 103"/>
                <a:gd name="T16" fmla="*/ 8 w 127"/>
                <a:gd name="T17" fmla="*/ 95 h 103"/>
                <a:gd name="T18" fmla="*/ 8 w 127"/>
                <a:gd name="T19" fmla="*/ 15 h 103"/>
                <a:gd name="T20" fmla="*/ 119 w 127"/>
                <a:gd name="T21" fmla="*/ 15 h 103"/>
                <a:gd name="T22" fmla="*/ 119 w 127"/>
                <a:gd name="T23" fmla="*/ 73 h 103"/>
                <a:gd name="T24" fmla="*/ 120 w 127"/>
                <a:gd name="T25" fmla="*/ 74 h 103"/>
                <a:gd name="T26" fmla="*/ 120 w 127"/>
                <a:gd name="T27" fmla="*/ 74 h 103"/>
                <a:gd name="T28" fmla="*/ 126 w 127"/>
                <a:gd name="T29" fmla="*/ 79 h 103"/>
                <a:gd name="T30" fmla="*/ 127 w 127"/>
                <a:gd name="T31" fmla="*/ 80 h 103"/>
                <a:gd name="T32" fmla="*/ 127 w 127"/>
                <a:gd name="T33" fmla="*/ 6 h 103"/>
                <a:gd name="T34" fmla="*/ 120 w 127"/>
                <a:gd name="T35" fmla="*/ 0 h 103"/>
                <a:gd name="T36" fmla="*/ 15 w 127"/>
                <a:gd name="T37" fmla="*/ 10 h 103"/>
                <a:gd name="T38" fmla="*/ 8 w 127"/>
                <a:gd name="T39" fmla="*/ 10 h 103"/>
                <a:gd name="T40" fmla="*/ 8 w 127"/>
                <a:gd name="T41" fmla="*/ 5 h 103"/>
                <a:gd name="T42" fmla="*/ 15 w 127"/>
                <a:gd name="T43" fmla="*/ 5 h 103"/>
                <a:gd name="T44" fmla="*/ 15 w 127"/>
                <a:gd name="T45" fmla="*/ 10 h 103"/>
                <a:gd name="T46" fmla="*/ 119 w 127"/>
                <a:gd name="T47" fmla="*/ 10 h 103"/>
                <a:gd name="T48" fmla="*/ 88 w 127"/>
                <a:gd name="T49" fmla="*/ 10 h 103"/>
                <a:gd name="T50" fmla="*/ 88 w 127"/>
                <a:gd name="T51" fmla="*/ 5 h 103"/>
                <a:gd name="T52" fmla="*/ 119 w 127"/>
                <a:gd name="T53" fmla="*/ 5 h 103"/>
                <a:gd name="T54" fmla="*/ 119 w 127"/>
                <a:gd name="T55" fmla="*/ 1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103">
                  <a:moveTo>
                    <a:pt x="12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0"/>
                    <a:pt x="3" y="103"/>
                    <a:pt x="7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3"/>
                    <a:pt x="64" y="102"/>
                    <a:pt x="64" y="102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3"/>
                    <a:pt x="124" y="0"/>
                    <a:pt x="120" y="0"/>
                  </a:cubicBezTo>
                  <a:close/>
                  <a:moveTo>
                    <a:pt x="15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10"/>
                  </a:lnTo>
                  <a:close/>
                  <a:moveTo>
                    <a:pt x="119" y="10"/>
                  </a:moveTo>
                  <a:cubicBezTo>
                    <a:pt x="88" y="10"/>
                    <a:pt x="88" y="10"/>
                    <a:pt x="88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119" y="5"/>
                    <a:pt x="119" y="5"/>
                    <a:pt x="119" y="5"/>
                  </a:cubicBezTo>
                  <a:lnTo>
                    <a:pt x="11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9" name="TextBox 33"/>
          <p:cNvSpPr txBox="1"/>
          <p:nvPr/>
        </p:nvSpPr>
        <p:spPr>
          <a:xfrm>
            <a:off x="4362579" y="4525434"/>
            <a:ext cx="12594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Group 34"/>
          <p:cNvGrpSpPr/>
          <p:nvPr/>
        </p:nvGrpSpPr>
        <p:grpSpPr>
          <a:xfrm>
            <a:off x="7080437" y="3767061"/>
            <a:ext cx="480424" cy="474740"/>
            <a:chOff x="8334375" y="4232275"/>
            <a:chExt cx="466725" cy="463550"/>
          </a:xfrm>
          <a:solidFill>
            <a:schemeClr val="bg1"/>
          </a:solidFill>
        </p:grpSpPr>
        <p:sp>
          <p:nvSpPr>
            <p:cNvPr id="51" name="Freeform 35"/>
            <p:cNvSpPr/>
            <p:nvPr/>
          </p:nvSpPr>
          <p:spPr bwMode="auto">
            <a:xfrm>
              <a:off x="8421688" y="4494213"/>
              <a:ext cx="292100" cy="33338"/>
            </a:xfrm>
            <a:custGeom>
              <a:avLst/>
              <a:gdLst>
                <a:gd name="T0" fmla="*/ 65 w 78"/>
                <a:gd name="T1" fmla="*/ 0 h 9"/>
                <a:gd name="T2" fmla="*/ 12 w 78"/>
                <a:gd name="T3" fmla="*/ 0 h 9"/>
                <a:gd name="T4" fmla="*/ 0 w 78"/>
                <a:gd name="T5" fmla="*/ 9 h 9"/>
                <a:gd name="T6" fmla="*/ 78 w 78"/>
                <a:gd name="T7" fmla="*/ 9 h 9"/>
                <a:gd name="T8" fmla="*/ 65 w 7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">
                  <a:moveTo>
                    <a:pt x="6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6" y="4"/>
                    <a:pt x="71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8416925" y="4565650"/>
              <a:ext cx="296863" cy="130175"/>
            </a:xfrm>
            <a:custGeom>
              <a:avLst/>
              <a:gdLst>
                <a:gd name="T0" fmla="*/ 0 w 79"/>
                <a:gd name="T1" fmla="*/ 0 h 35"/>
                <a:gd name="T2" fmla="*/ 0 w 79"/>
                <a:gd name="T3" fmla="*/ 22 h 35"/>
                <a:gd name="T4" fmla="*/ 13 w 79"/>
                <a:gd name="T5" fmla="*/ 35 h 35"/>
                <a:gd name="T6" fmla="*/ 66 w 79"/>
                <a:gd name="T7" fmla="*/ 35 h 35"/>
                <a:gd name="T8" fmla="*/ 79 w 79"/>
                <a:gd name="T9" fmla="*/ 22 h 35"/>
                <a:gd name="T10" fmla="*/ 79 w 79"/>
                <a:gd name="T11" fmla="*/ 0 h 35"/>
                <a:gd name="T12" fmla="*/ 0 w 79"/>
                <a:gd name="T13" fmla="*/ 0 h 35"/>
                <a:gd name="T14" fmla="*/ 22 w 79"/>
                <a:gd name="T15" fmla="*/ 25 h 35"/>
                <a:gd name="T16" fmla="*/ 13 w 79"/>
                <a:gd name="T17" fmla="*/ 25 h 35"/>
                <a:gd name="T18" fmla="*/ 10 w 79"/>
                <a:gd name="T19" fmla="*/ 22 h 35"/>
                <a:gd name="T20" fmla="*/ 13 w 79"/>
                <a:gd name="T21" fmla="*/ 20 h 35"/>
                <a:gd name="T22" fmla="*/ 22 w 79"/>
                <a:gd name="T23" fmla="*/ 20 h 35"/>
                <a:gd name="T24" fmla="*/ 25 w 79"/>
                <a:gd name="T25" fmla="*/ 22 h 35"/>
                <a:gd name="T26" fmla="*/ 22 w 79"/>
                <a:gd name="T27" fmla="*/ 25 h 35"/>
                <a:gd name="T28" fmla="*/ 42 w 79"/>
                <a:gd name="T29" fmla="*/ 15 h 35"/>
                <a:gd name="T30" fmla="*/ 13 w 79"/>
                <a:gd name="T31" fmla="*/ 15 h 35"/>
                <a:gd name="T32" fmla="*/ 10 w 79"/>
                <a:gd name="T33" fmla="*/ 13 h 35"/>
                <a:gd name="T34" fmla="*/ 13 w 79"/>
                <a:gd name="T35" fmla="*/ 10 h 35"/>
                <a:gd name="T36" fmla="*/ 42 w 79"/>
                <a:gd name="T37" fmla="*/ 10 h 35"/>
                <a:gd name="T38" fmla="*/ 45 w 79"/>
                <a:gd name="T39" fmla="*/ 13 h 35"/>
                <a:gd name="T40" fmla="*/ 42 w 79"/>
                <a:gd name="T4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35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9"/>
                    <a:pt x="6" y="35"/>
                    <a:pt x="13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9" y="29"/>
                    <a:pt x="79" y="2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0"/>
                  </a:lnTo>
                  <a:close/>
                  <a:moveTo>
                    <a:pt x="22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0" y="24"/>
                    <a:pt x="10" y="22"/>
                  </a:cubicBezTo>
                  <a:cubicBezTo>
                    <a:pt x="10" y="21"/>
                    <a:pt x="11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21"/>
                    <a:pt x="25" y="22"/>
                  </a:cubicBezTo>
                  <a:cubicBezTo>
                    <a:pt x="25" y="24"/>
                    <a:pt x="24" y="25"/>
                    <a:pt x="22" y="25"/>
                  </a:cubicBezTo>
                  <a:close/>
                  <a:moveTo>
                    <a:pt x="42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3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5" y="11"/>
                    <a:pt x="45" y="13"/>
                  </a:cubicBezTo>
                  <a:cubicBezTo>
                    <a:pt x="45" y="14"/>
                    <a:pt x="43" y="15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37"/>
            <p:cNvSpPr>
              <a:spLocks noEditPoints="1"/>
            </p:cNvSpPr>
            <p:nvPr/>
          </p:nvSpPr>
          <p:spPr bwMode="auto">
            <a:xfrm>
              <a:off x="8334375" y="4232275"/>
              <a:ext cx="466725" cy="377825"/>
            </a:xfrm>
            <a:custGeom>
              <a:avLst/>
              <a:gdLst>
                <a:gd name="T0" fmla="*/ 117 w 124"/>
                <a:gd name="T1" fmla="*/ 0 h 101"/>
                <a:gd name="T2" fmla="*/ 7 w 124"/>
                <a:gd name="T3" fmla="*/ 0 h 101"/>
                <a:gd name="T4" fmla="*/ 0 w 124"/>
                <a:gd name="T5" fmla="*/ 7 h 101"/>
                <a:gd name="T6" fmla="*/ 0 w 124"/>
                <a:gd name="T7" fmla="*/ 94 h 101"/>
                <a:gd name="T8" fmla="*/ 7 w 124"/>
                <a:gd name="T9" fmla="*/ 101 h 101"/>
                <a:gd name="T10" fmla="*/ 15 w 124"/>
                <a:gd name="T11" fmla="*/ 101 h 101"/>
                <a:gd name="T12" fmla="*/ 15 w 124"/>
                <a:gd name="T13" fmla="*/ 93 h 101"/>
                <a:gd name="T14" fmla="*/ 7 w 124"/>
                <a:gd name="T15" fmla="*/ 93 h 101"/>
                <a:gd name="T16" fmla="*/ 7 w 124"/>
                <a:gd name="T17" fmla="*/ 15 h 101"/>
                <a:gd name="T18" fmla="*/ 116 w 124"/>
                <a:gd name="T19" fmla="*/ 15 h 101"/>
                <a:gd name="T20" fmla="*/ 116 w 124"/>
                <a:gd name="T21" fmla="*/ 93 h 101"/>
                <a:gd name="T22" fmla="*/ 108 w 124"/>
                <a:gd name="T23" fmla="*/ 93 h 101"/>
                <a:gd name="T24" fmla="*/ 108 w 124"/>
                <a:gd name="T25" fmla="*/ 101 h 101"/>
                <a:gd name="T26" fmla="*/ 117 w 124"/>
                <a:gd name="T27" fmla="*/ 101 h 101"/>
                <a:gd name="T28" fmla="*/ 124 w 124"/>
                <a:gd name="T29" fmla="*/ 94 h 101"/>
                <a:gd name="T30" fmla="*/ 124 w 124"/>
                <a:gd name="T31" fmla="*/ 7 h 101"/>
                <a:gd name="T32" fmla="*/ 117 w 124"/>
                <a:gd name="T33" fmla="*/ 0 h 101"/>
                <a:gd name="T34" fmla="*/ 14 w 124"/>
                <a:gd name="T35" fmla="*/ 11 h 101"/>
                <a:gd name="T36" fmla="*/ 7 w 124"/>
                <a:gd name="T37" fmla="*/ 11 h 101"/>
                <a:gd name="T38" fmla="*/ 7 w 124"/>
                <a:gd name="T39" fmla="*/ 5 h 101"/>
                <a:gd name="T40" fmla="*/ 14 w 124"/>
                <a:gd name="T41" fmla="*/ 5 h 101"/>
                <a:gd name="T42" fmla="*/ 14 w 124"/>
                <a:gd name="T43" fmla="*/ 11 h 101"/>
                <a:gd name="T44" fmla="*/ 116 w 124"/>
                <a:gd name="T45" fmla="*/ 11 h 101"/>
                <a:gd name="T46" fmla="*/ 85 w 124"/>
                <a:gd name="T47" fmla="*/ 11 h 101"/>
                <a:gd name="T48" fmla="*/ 85 w 124"/>
                <a:gd name="T49" fmla="*/ 5 h 101"/>
                <a:gd name="T50" fmla="*/ 116 w 124"/>
                <a:gd name="T51" fmla="*/ 5 h 101"/>
                <a:gd name="T52" fmla="*/ 116 w 124"/>
                <a:gd name="T53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01">
                  <a:moveTo>
                    <a:pt x="11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3" y="101"/>
                    <a:pt x="7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21" y="101"/>
                    <a:pt x="124" y="98"/>
                    <a:pt x="124" y="94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lose/>
                  <a:moveTo>
                    <a:pt x="14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4" y="11"/>
                  </a:lnTo>
                  <a:close/>
                  <a:moveTo>
                    <a:pt x="116" y="11"/>
                  </a:move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116" y="5"/>
                    <a:pt x="116" y="5"/>
                    <a:pt x="116" y="5"/>
                  </a:cubicBezTo>
                  <a:lnTo>
                    <a:pt x="11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8443913" y="4318000"/>
              <a:ext cx="82550" cy="146050"/>
            </a:xfrm>
            <a:custGeom>
              <a:avLst/>
              <a:gdLst>
                <a:gd name="T0" fmla="*/ 0 w 22"/>
                <a:gd name="T1" fmla="*/ 13 h 39"/>
                <a:gd name="T2" fmla="*/ 9 w 22"/>
                <a:gd name="T3" fmla="*/ 22 h 39"/>
                <a:gd name="T4" fmla="*/ 15 w 22"/>
                <a:gd name="T5" fmla="*/ 27 h 39"/>
                <a:gd name="T6" fmla="*/ 10 w 22"/>
                <a:gd name="T7" fmla="*/ 30 h 39"/>
                <a:gd name="T8" fmla="*/ 2 w 22"/>
                <a:gd name="T9" fmla="*/ 28 h 39"/>
                <a:gd name="T10" fmla="*/ 0 w 22"/>
                <a:gd name="T11" fmla="*/ 33 h 39"/>
                <a:gd name="T12" fmla="*/ 9 w 22"/>
                <a:gd name="T13" fmla="*/ 36 h 39"/>
                <a:gd name="T14" fmla="*/ 9 w 22"/>
                <a:gd name="T15" fmla="*/ 36 h 39"/>
                <a:gd name="T16" fmla="*/ 9 w 22"/>
                <a:gd name="T17" fmla="*/ 36 h 39"/>
                <a:gd name="T18" fmla="*/ 9 w 22"/>
                <a:gd name="T19" fmla="*/ 37 h 39"/>
                <a:gd name="T20" fmla="*/ 11 w 22"/>
                <a:gd name="T21" fmla="*/ 39 h 39"/>
                <a:gd name="T22" fmla="*/ 14 w 22"/>
                <a:gd name="T23" fmla="*/ 37 h 39"/>
                <a:gd name="T24" fmla="*/ 14 w 22"/>
                <a:gd name="T25" fmla="*/ 36 h 39"/>
                <a:gd name="T26" fmla="*/ 14 w 22"/>
                <a:gd name="T27" fmla="*/ 36 h 39"/>
                <a:gd name="T28" fmla="*/ 14 w 22"/>
                <a:gd name="T29" fmla="*/ 35 h 39"/>
                <a:gd name="T30" fmla="*/ 22 w 22"/>
                <a:gd name="T31" fmla="*/ 26 h 39"/>
                <a:gd name="T32" fmla="*/ 14 w 22"/>
                <a:gd name="T33" fmla="*/ 16 h 39"/>
                <a:gd name="T34" fmla="*/ 8 w 22"/>
                <a:gd name="T35" fmla="*/ 12 h 39"/>
                <a:gd name="T36" fmla="*/ 12 w 22"/>
                <a:gd name="T37" fmla="*/ 9 h 39"/>
                <a:gd name="T38" fmla="*/ 20 w 22"/>
                <a:gd name="T39" fmla="*/ 11 h 39"/>
                <a:gd name="T40" fmla="*/ 21 w 22"/>
                <a:gd name="T41" fmla="*/ 5 h 39"/>
                <a:gd name="T42" fmla="*/ 14 w 22"/>
                <a:gd name="T43" fmla="*/ 4 h 39"/>
                <a:gd name="T44" fmla="*/ 14 w 22"/>
                <a:gd name="T45" fmla="*/ 3 h 39"/>
                <a:gd name="T46" fmla="*/ 14 w 22"/>
                <a:gd name="T47" fmla="*/ 3 h 39"/>
                <a:gd name="T48" fmla="*/ 14 w 22"/>
                <a:gd name="T49" fmla="*/ 3 h 39"/>
                <a:gd name="T50" fmla="*/ 11 w 22"/>
                <a:gd name="T51" fmla="*/ 0 h 39"/>
                <a:gd name="T52" fmla="*/ 9 w 22"/>
                <a:gd name="T53" fmla="*/ 3 h 39"/>
                <a:gd name="T54" fmla="*/ 9 w 22"/>
                <a:gd name="T55" fmla="*/ 3 h 39"/>
                <a:gd name="T56" fmla="*/ 9 w 22"/>
                <a:gd name="T57" fmla="*/ 4 h 39"/>
                <a:gd name="T58" fmla="*/ 9 w 22"/>
                <a:gd name="T59" fmla="*/ 4 h 39"/>
                <a:gd name="T60" fmla="*/ 0 w 22"/>
                <a:gd name="T6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9">
                  <a:moveTo>
                    <a:pt x="0" y="13"/>
                  </a:moveTo>
                  <a:cubicBezTo>
                    <a:pt x="0" y="18"/>
                    <a:pt x="4" y="20"/>
                    <a:pt x="9" y="22"/>
                  </a:cubicBezTo>
                  <a:cubicBezTo>
                    <a:pt x="13" y="23"/>
                    <a:pt x="15" y="25"/>
                    <a:pt x="15" y="27"/>
                  </a:cubicBezTo>
                  <a:cubicBezTo>
                    <a:pt x="15" y="29"/>
                    <a:pt x="13" y="30"/>
                    <a:pt x="10" y="30"/>
                  </a:cubicBezTo>
                  <a:cubicBezTo>
                    <a:pt x="7" y="30"/>
                    <a:pt x="4" y="29"/>
                    <a:pt x="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4"/>
                    <a:pt x="5" y="35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10" y="39"/>
                    <a:pt x="11" y="39"/>
                  </a:cubicBezTo>
                  <a:cubicBezTo>
                    <a:pt x="12" y="39"/>
                    <a:pt x="14" y="38"/>
                    <a:pt x="14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34"/>
                    <a:pt x="22" y="30"/>
                    <a:pt x="22" y="26"/>
                  </a:cubicBezTo>
                  <a:cubicBezTo>
                    <a:pt x="22" y="21"/>
                    <a:pt x="20" y="19"/>
                    <a:pt x="14" y="16"/>
                  </a:cubicBezTo>
                  <a:cubicBezTo>
                    <a:pt x="10" y="15"/>
                    <a:pt x="8" y="14"/>
                    <a:pt x="8" y="12"/>
                  </a:cubicBezTo>
                  <a:cubicBezTo>
                    <a:pt x="8" y="11"/>
                    <a:pt x="9" y="9"/>
                    <a:pt x="12" y="9"/>
                  </a:cubicBezTo>
                  <a:cubicBezTo>
                    <a:pt x="16" y="9"/>
                    <a:pt x="18" y="11"/>
                    <a:pt x="20" y="1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4" y="5"/>
                    <a:pt x="0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8575675" y="4321175"/>
              <a:ext cx="146050" cy="142875"/>
            </a:xfrm>
            <a:custGeom>
              <a:avLst/>
              <a:gdLst>
                <a:gd name="T0" fmla="*/ 33 w 39"/>
                <a:gd name="T1" fmla="*/ 7 h 38"/>
                <a:gd name="T2" fmla="*/ 3 w 39"/>
                <a:gd name="T3" fmla="*/ 0 h 38"/>
                <a:gd name="T4" fmla="*/ 0 w 39"/>
                <a:gd name="T5" fmla="*/ 2 h 38"/>
                <a:gd name="T6" fmla="*/ 7 w 39"/>
                <a:gd name="T7" fmla="*/ 33 h 38"/>
                <a:gd name="T8" fmla="*/ 11 w 39"/>
                <a:gd name="T9" fmla="*/ 34 h 38"/>
                <a:gd name="T10" fmla="*/ 17 w 39"/>
                <a:gd name="T11" fmla="*/ 28 h 38"/>
                <a:gd name="T12" fmla="*/ 28 w 39"/>
                <a:gd name="T13" fmla="*/ 38 h 38"/>
                <a:gd name="T14" fmla="*/ 39 w 39"/>
                <a:gd name="T15" fmla="*/ 28 h 38"/>
                <a:gd name="T16" fmla="*/ 28 w 39"/>
                <a:gd name="T17" fmla="*/ 17 h 38"/>
                <a:gd name="T18" fmla="*/ 34 w 39"/>
                <a:gd name="T19" fmla="*/ 11 h 38"/>
                <a:gd name="T20" fmla="*/ 33 w 39"/>
                <a:gd name="T2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">
                  <a:moveTo>
                    <a:pt x="33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9" y="36"/>
                    <a:pt x="11" y="3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6" y="9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TextBox 40"/>
          <p:cNvSpPr txBox="1"/>
          <p:nvPr/>
        </p:nvSpPr>
        <p:spPr>
          <a:xfrm>
            <a:off x="7609545" y="3795185"/>
            <a:ext cx="12594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348"/>
          <p:cNvSpPr txBox="1"/>
          <p:nvPr/>
        </p:nvSpPr>
        <p:spPr>
          <a:xfrm>
            <a:off x="8684813" y="211614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58" name="TextBox 349"/>
          <p:cNvSpPr txBox="1"/>
          <p:nvPr/>
        </p:nvSpPr>
        <p:spPr>
          <a:xfrm>
            <a:off x="8684813" y="2430162"/>
            <a:ext cx="263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59" name="TextBox 348"/>
          <p:cNvSpPr txBox="1"/>
          <p:nvPr/>
        </p:nvSpPr>
        <p:spPr>
          <a:xfrm>
            <a:off x="9556752" y="361051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60" name="TextBox 349"/>
          <p:cNvSpPr txBox="1"/>
          <p:nvPr/>
        </p:nvSpPr>
        <p:spPr>
          <a:xfrm>
            <a:off x="9556752" y="3924533"/>
            <a:ext cx="263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61" name="TextBox 348"/>
          <p:cNvSpPr txBox="1"/>
          <p:nvPr/>
        </p:nvSpPr>
        <p:spPr>
          <a:xfrm>
            <a:off x="1449485" y="434076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62" name="TextBox 349"/>
          <p:cNvSpPr txBox="1"/>
          <p:nvPr/>
        </p:nvSpPr>
        <p:spPr>
          <a:xfrm>
            <a:off x="144061" y="4654782"/>
            <a:ext cx="263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63" name="TextBox 348"/>
          <p:cNvSpPr txBox="1"/>
          <p:nvPr/>
        </p:nvSpPr>
        <p:spPr>
          <a:xfrm>
            <a:off x="2102660" y="276596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64" name="TextBox 349"/>
          <p:cNvSpPr txBox="1"/>
          <p:nvPr/>
        </p:nvSpPr>
        <p:spPr>
          <a:xfrm>
            <a:off x="797236" y="3079982"/>
            <a:ext cx="263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9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2386"/>
            <a:ext cx="6685935" cy="474846"/>
            <a:chOff x="0" y="162386"/>
            <a:chExt cx="6685935" cy="47484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0" y="637232"/>
              <a:ext cx="6685935" cy="0"/>
            </a:xfrm>
            <a:prstGeom prst="line">
              <a:avLst/>
            </a:prstGeom>
            <a:ln w="9525">
              <a:solidFill>
                <a:srgbClr val="005C22"/>
              </a:solidFill>
              <a:headEnd type="none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06572" y="162386"/>
              <a:ext cx="3838417" cy="40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DIRECTORY ONE TITLES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Freeform 7"/>
          <p:cNvSpPr/>
          <p:nvPr/>
        </p:nvSpPr>
        <p:spPr bwMode="auto">
          <a:xfrm>
            <a:off x="8120706" y="1905447"/>
            <a:ext cx="2535983" cy="1264167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 flipV="1">
            <a:off x="5924194" y="3169614"/>
            <a:ext cx="2535983" cy="1264167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729106" y="1905447"/>
            <a:ext cx="2535983" cy="1264167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535314" y="1905447"/>
            <a:ext cx="2535983" cy="1264167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1535314" y="3169614"/>
            <a:ext cx="2535983" cy="1264167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7"/>
          <p:cNvSpPr/>
          <p:nvPr/>
        </p:nvSpPr>
        <p:spPr bwMode="auto">
          <a:xfrm flipV="1">
            <a:off x="3729106" y="3169614"/>
            <a:ext cx="2535983" cy="1264167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5924194" y="1905447"/>
            <a:ext cx="2535983" cy="1264167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7"/>
          <p:cNvSpPr/>
          <p:nvPr/>
        </p:nvSpPr>
        <p:spPr bwMode="auto">
          <a:xfrm flipV="1">
            <a:off x="8120706" y="3169614"/>
            <a:ext cx="2535983" cy="1264167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329782" y="280028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2050381" y="3114297"/>
            <a:ext cx="1501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4551352" y="280028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271950" y="3114297"/>
            <a:ext cx="1501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6683368" y="280028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6403966" y="3114297"/>
            <a:ext cx="1501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98269" y="280028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添加文本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18868" y="3114297"/>
            <a:ext cx="1501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62"/>
          <p:cNvSpPr>
            <a:spLocks noChangeArrowheads="1"/>
          </p:cNvSpPr>
          <p:nvPr/>
        </p:nvSpPr>
        <p:spPr bwMode="auto">
          <a:xfrm>
            <a:off x="5306573" y="4692477"/>
            <a:ext cx="182934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2" name="Rectangle 63"/>
          <p:cNvSpPr/>
          <p:nvPr/>
        </p:nvSpPr>
        <p:spPr bwMode="auto">
          <a:xfrm>
            <a:off x="1206511" y="5076653"/>
            <a:ext cx="10029472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点击输入简要文本内容，文字内容需概况精炼的说明点击输入简要文本内容，文字内容需概况精炼的说明该分项内容点击输入简要文本内容，文字内容需概况精炼的说明该分项内容点击输入简要文本内容</a:t>
            </a:r>
            <a:endParaRPr kumimoji="0" lang="en-US" altLang="zh-CN" sz="133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289755" y="1632155"/>
            <a:ext cx="1642502" cy="1642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0278" y="2647009"/>
            <a:ext cx="168238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PART 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5343" y="368777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5C22"/>
                </a:solidFill>
                <a:effectLst/>
                <a:uLnTx/>
                <a:uFillTx/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2198403" y="4857773"/>
            <a:ext cx="77951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Donec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luctus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nibh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sit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sem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vulputate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venenatis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orci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pulvinar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5529178" y="1766925"/>
            <a:ext cx="1133644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99819" y="3429000"/>
            <a:ext cx="2890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6053959"/>
            <a:ext cx="12192000" cy="804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99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 build="p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7142511"/>
  <p:tag name="MH_LIBRARY" val="GRAPHIC"/>
  <p:tag name="MH_ORDER" val="TextBox 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7142511"/>
  <p:tag name="MH_LIBRARY" val="GRAPHIC"/>
  <p:tag name="MH_ORDER" val="TextBox 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22"/>
      </a:accent1>
      <a:accent2>
        <a:srgbClr val="005C22"/>
      </a:accent2>
      <a:accent3>
        <a:srgbClr val="005C22"/>
      </a:accent3>
      <a:accent4>
        <a:srgbClr val="005C22"/>
      </a:accent4>
      <a:accent5>
        <a:srgbClr val="005C22"/>
      </a:accent5>
      <a:accent6>
        <a:srgbClr val="005C22"/>
      </a:accent6>
      <a:hlink>
        <a:srgbClr val="0563C1"/>
      </a:hlink>
      <a:folHlink>
        <a:srgbClr val="954F72"/>
      </a:folHlink>
    </a:clrScheme>
    <a:fontScheme name="d252xy4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2493</Words>
  <Application>Microsoft Office PowerPoint</Application>
  <PresentationFormat>宽屏</PresentationFormat>
  <Paragraphs>265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等线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2022-03-09T03:23:49Z</dcterms:created>
  <dcterms:modified xsi:type="dcterms:W3CDTF">2023-01-10T07:25:01Z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C5B4F66EF47245D6963258E4ED3627F9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