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83" r:id="rId4"/>
    <p:sldId id="270" r:id="rId5"/>
    <p:sldId id="271" r:id="rId6"/>
    <p:sldId id="268" r:id="rId7"/>
    <p:sldId id="273" r:id="rId8"/>
    <p:sldId id="284" r:id="rId9"/>
    <p:sldId id="258" r:id="rId10"/>
    <p:sldId id="267" r:id="rId11"/>
    <p:sldId id="269" r:id="rId12"/>
    <p:sldId id="257" r:id="rId13"/>
    <p:sldId id="276" r:id="rId14"/>
    <p:sldId id="285" r:id="rId15"/>
    <p:sldId id="274" r:id="rId16"/>
    <p:sldId id="275" r:id="rId17"/>
    <p:sldId id="272" r:id="rId18"/>
    <p:sldId id="286" r:id="rId19"/>
    <p:sldId id="261" r:id="rId20"/>
    <p:sldId id="264" r:id="rId21"/>
    <p:sldId id="262" r:id="rId22"/>
    <p:sldId id="266" r:id="rId23"/>
    <p:sldId id="287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D00"/>
    <a:srgbClr val="F7C800"/>
    <a:srgbClr val="DC0000"/>
    <a:srgbClr val="F5CA00"/>
    <a:srgbClr val="460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882" y="-18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B142F-0B79-4914-948C-8496EF4D50F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75F41-F2F9-4524-8BF5-F063C3144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5F41-F2F9-4524-8BF5-F063C3144518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5F41-F2F9-4524-8BF5-F063C314451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B5FB6-0AFC-440B-9F53-3AC315EF575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5F41-F2F9-4524-8BF5-F063C3144518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5F41-F2F9-4524-8BF5-F063C314451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75F41-F2F9-4524-8BF5-F063C314451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DA6A-CC39-40F4-8EF6-E087FFFBCB8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7086978" y="4754725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solidFill>
              <a:srgbClr val="F7C800"/>
            </a:solidFill>
          </a:ln>
        </p:spPr>
      </p:pic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527612" y="0"/>
            <a:ext cx="4616388" cy="2228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 flipH="1">
            <a:off x="0" y="0"/>
            <a:ext cx="4616388" cy="222885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-101600" y="653143"/>
            <a:ext cx="9245600" cy="42962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 userDrawn="1"/>
        </p:nvSpPr>
        <p:spPr>
          <a:xfrm>
            <a:off x="2742359" y="129923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单击此处添加文字标题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B826-6809-49B3-9B4B-177D412235B0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0B5-09AD-499F-88BC-01FCE55CDA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2.xml"/><Relationship Id="rId7" Type="http://schemas.openxmlformats.org/officeDocument/2006/relationships/image" Target="../media/image2.jpe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3.xml"/><Relationship Id="rId10" Type="http://schemas.openxmlformats.org/officeDocument/2006/relationships/slide" Target="slide8.xml"/><Relationship Id="rId4" Type="http://schemas.openxmlformats.org/officeDocument/2006/relationships/tags" Target="../tags/tag23.xml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6.xml"/><Relationship Id="rId7" Type="http://schemas.openxmlformats.org/officeDocument/2006/relationships/image" Target="../media/image2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3.xml"/><Relationship Id="rId10" Type="http://schemas.openxmlformats.org/officeDocument/2006/relationships/slide" Target="slide8.xml"/><Relationship Id="rId4" Type="http://schemas.openxmlformats.org/officeDocument/2006/relationships/tags" Target="../tags/tag27.xml"/><Relationship Id="rId9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2.jpeg"/><Relationship Id="rId18" Type="http://schemas.openxmlformats.org/officeDocument/2006/relationships/slide" Target="slide18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1.xml"/><Relationship Id="rId17" Type="http://schemas.openxmlformats.org/officeDocument/2006/relationships/slide" Target="slide14.xml"/><Relationship Id="rId2" Type="http://schemas.openxmlformats.org/officeDocument/2006/relationships/tags" Target="../tags/tag3.xml"/><Relationship Id="rId16" Type="http://schemas.openxmlformats.org/officeDocument/2006/relationships/slide" Target="slide8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6.xml"/><Relationship Id="rId15" Type="http://schemas.openxmlformats.org/officeDocument/2006/relationships/image" Target="../media/image4.png"/><Relationship Id="rId10" Type="http://schemas.openxmlformats.org/officeDocument/2006/relationships/tags" Target="../tags/tag11.xml"/><Relationship Id="rId19" Type="http://schemas.openxmlformats.org/officeDocument/2006/relationships/slide" Target="slide23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4.xml"/><Relationship Id="rId7" Type="http://schemas.openxmlformats.org/officeDocument/2006/relationships/image" Target="../media/image2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10" Type="http://schemas.openxmlformats.org/officeDocument/2006/relationships/slide" Target="slide8.xml"/><Relationship Id="rId4" Type="http://schemas.openxmlformats.org/officeDocument/2006/relationships/tags" Target="../tags/tag15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8.xml"/><Relationship Id="rId7" Type="http://schemas.openxmlformats.org/officeDocument/2006/relationships/image" Target="../media/image2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3.xml"/><Relationship Id="rId10" Type="http://schemas.openxmlformats.org/officeDocument/2006/relationships/slide" Target="slide8.xml"/><Relationship Id="rId4" Type="http://schemas.openxmlformats.org/officeDocument/2006/relationships/tags" Target="../tags/tag19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27612" y="0"/>
            <a:ext cx="4616388" cy="222885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0" y="3752850"/>
            <a:ext cx="9144000" cy="1390649"/>
            <a:chOff x="0" y="4134500"/>
            <a:chExt cx="6655444" cy="100899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0" y="4134500"/>
              <a:ext cx="3337247" cy="1008999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flipH="1">
              <a:off x="3318197" y="4134500"/>
              <a:ext cx="3337247" cy="1008999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0"/>
            <a:ext cx="4616388" cy="22288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297562" y="710746"/>
            <a:ext cx="26468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dirty="0" smtClean="0">
                <a:solidFill>
                  <a:srgbClr val="F58D00"/>
                </a:solidFill>
                <a:latin typeface="Kozuka Gothic Pro B" pitchFamily="34" charset="-128"/>
                <a:ea typeface="Kozuka Gothic Pro B" pitchFamily="34" charset="-128"/>
                <a:cs typeface="Gautami" panose="020B0502040204020203" pitchFamily="34" charset="0"/>
              </a:rPr>
              <a:t>20XX</a:t>
            </a:r>
            <a:endParaRPr lang="zh-CN" altLang="en-US" sz="8000" dirty="0">
              <a:solidFill>
                <a:srgbClr val="F58D00"/>
              </a:solidFill>
              <a:latin typeface="Kozuka Gothic Pro B" pitchFamily="34" charset="-128"/>
              <a:ea typeface="Kozuka Gothic Pro B" pitchFamily="34" charset="-128"/>
              <a:cs typeface="Gautami" panose="020B0502040204020203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068925" y="1719787"/>
            <a:ext cx="74174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客户答谢会</a:t>
            </a:r>
            <a:r>
              <a:rPr lang="en-US" altLang="zh-CN" sz="6000" dirty="0" smtClean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PPT</a:t>
            </a:r>
            <a:r>
              <a:rPr lang="zh-CN" altLang="en-US" sz="6000" dirty="0" smtClean="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模板</a:t>
            </a:r>
            <a:endParaRPr lang="zh-CN" altLang="en-US" sz="6000" dirty="0">
              <a:solidFill>
                <a:schemeClr val="bg1"/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782206" y="3120415"/>
            <a:ext cx="3479862" cy="390525"/>
          </a:xfrm>
          <a:prstGeom prst="roundRect">
            <a:avLst>
              <a:gd name="adj" fmla="val 50000"/>
            </a:avLst>
          </a:prstGeom>
          <a:solidFill>
            <a:srgbClr val="F7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rgbClr val="DC0000"/>
                </a:solidFill>
              </a:rPr>
              <a:t>——</a:t>
            </a:r>
            <a:r>
              <a:rPr lang="zh-CN" altLang="en-US" sz="1400" dirty="0" smtClean="0">
                <a:solidFill>
                  <a:srgbClr val="DC0000"/>
                </a:solidFill>
              </a:rPr>
              <a:t>单击此处添加您的企业名称</a:t>
            </a:r>
            <a:r>
              <a:rPr lang="en-US" altLang="zh-CN" sz="1400" dirty="0" smtClean="0">
                <a:solidFill>
                  <a:srgbClr val="DC0000"/>
                </a:solidFill>
              </a:rPr>
              <a:t>——</a:t>
            </a:r>
            <a:endParaRPr lang="zh-CN" altLang="en-US" sz="1400" dirty="0">
              <a:solidFill>
                <a:srgbClr val="DC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3" name="Group 4"/>
          <p:cNvGrpSpPr/>
          <p:nvPr/>
        </p:nvGrpSpPr>
        <p:grpSpPr bwMode="auto">
          <a:xfrm>
            <a:off x="1405929" y="3134984"/>
            <a:ext cx="851015" cy="848008"/>
            <a:chOff x="2335" y="1139"/>
            <a:chExt cx="1089" cy="1089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 w="9525" algn="ctr">
              <a:solidFill>
                <a:srgbClr val="C0C0C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4000" kern="0" dirty="0" smtClean="0">
                  <a:solidFill>
                    <a:srgbClr val="1C1C1C"/>
                  </a:solidFill>
                  <a:latin typeface="+mj-ea"/>
                  <a:ea typeface="+mj-ea"/>
                </a:rPr>
                <a:t>1</a:t>
              </a:r>
            </a:p>
          </p:txBody>
        </p:sp>
        <p:grpSp>
          <p:nvGrpSpPr>
            <p:cNvPr id="5" name="Group 6"/>
            <p:cNvGrpSpPr/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6" name="Freeform 7"/>
              <p:cNvSpPr/>
              <p:nvPr/>
            </p:nvSpPr>
            <p:spPr bwMode="auto">
              <a:xfrm>
                <a:off x="1431" y="1843"/>
                <a:ext cx="907" cy="295"/>
              </a:xfrm>
              <a:custGeom>
                <a:avLst/>
                <a:gdLst>
                  <a:gd name="T0" fmla="*/ 0 w 4756"/>
                  <a:gd name="T1" fmla="*/ 295 h 1576"/>
                  <a:gd name="T2" fmla="*/ 10 w 4756"/>
                  <a:gd name="T3" fmla="*/ 274 h 1576"/>
                  <a:gd name="T4" fmla="*/ 21 w 4756"/>
                  <a:gd name="T5" fmla="*/ 253 h 1576"/>
                  <a:gd name="T6" fmla="*/ 32 w 4756"/>
                  <a:gd name="T7" fmla="*/ 232 h 1576"/>
                  <a:gd name="T8" fmla="*/ 45 w 4756"/>
                  <a:gd name="T9" fmla="*/ 213 h 1576"/>
                  <a:gd name="T10" fmla="*/ 59 w 4756"/>
                  <a:gd name="T11" fmla="*/ 194 h 1576"/>
                  <a:gd name="T12" fmla="*/ 74 w 4756"/>
                  <a:gd name="T13" fmla="*/ 176 h 1576"/>
                  <a:gd name="T14" fmla="*/ 89 w 4756"/>
                  <a:gd name="T15" fmla="*/ 158 h 1576"/>
                  <a:gd name="T16" fmla="*/ 105 w 4756"/>
                  <a:gd name="T17" fmla="*/ 142 h 1576"/>
                  <a:gd name="T18" fmla="*/ 114 w 4756"/>
                  <a:gd name="T19" fmla="*/ 133 h 1576"/>
                  <a:gd name="T20" fmla="*/ 131 w 4756"/>
                  <a:gd name="T21" fmla="*/ 118 h 1576"/>
                  <a:gd name="T22" fmla="*/ 150 w 4756"/>
                  <a:gd name="T23" fmla="*/ 103 h 1576"/>
                  <a:gd name="T24" fmla="*/ 169 w 4756"/>
                  <a:gd name="T25" fmla="*/ 89 h 1576"/>
                  <a:gd name="T26" fmla="*/ 188 w 4756"/>
                  <a:gd name="T27" fmla="*/ 76 h 1576"/>
                  <a:gd name="T28" fmla="*/ 208 w 4756"/>
                  <a:gd name="T29" fmla="*/ 64 h 1576"/>
                  <a:gd name="T30" fmla="*/ 229 w 4756"/>
                  <a:gd name="T31" fmla="*/ 53 h 1576"/>
                  <a:gd name="T32" fmla="*/ 251 w 4756"/>
                  <a:gd name="T33" fmla="*/ 43 h 1576"/>
                  <a:gd name="T34" fmla="*/ 262 w 4756"/>
                  <a:gd name="T35" fmla="*/ 38 h 1576"/>
                  <a:gd name="T36" fmla="*/ 284 w 4756"/>
                  <a:gd name="T37" fmla="*/ 29 h 1576"/>
                  <a:gd name="T38" fmla="*/ 307 w 4756"/>
                  <a:gd name="T39" fmla="*/ 22 h 1576"/>
                  <a:gd name="T40" fmla="*/ 330 w 4756"/>
                  <a:gd name="T41" fmla="*/ 15 h 1576"/>
                  <a:gd name="T42" fmla="*/ 354 w 4756"/>
                  <a:gd name="T43" fmla="*/ 10 h 1576"/>
                  <a:gd name="T44" fmla="*/ 378 w 4756"/>
                  <a:gd name="T45" fmla="*/ 6 h 1576"/>
                  <a:gd name="T46" fmla="*/ 403 w 4756"/>
                  <a:gd name="T47" fmla="*/ 2 h 1576"/>
                  <a:gd name="T48" fmla="*/ 428 w 4756"/>
                  <a:gd name="T49" fmla="*/ 0 h 1576"/>
                  <a:gd name="T50" fmla="*/ 454 w 4756"/>
                  <a:gd name="T51" fmla="*/ 0 h 1576"/>
                  <a:gd name="T52" fmla="*/ 466 w 4756"/>
                  <a:gd name="T53" fmla="*/ 0 h 1576"/>
                  <a:gd name="T54" fmla="*/ 491 w 4756"/>
                  <a:gd name="T55" fmla="*/ 1 h 1576"/>
                  <a:gd name="T56" fmla="*/ 516 w 4756"/>
                  <a:gd name="T57" fmla="*/ 4 h 1576"/>
                  <a:gd name="T58" fmla="*/ 540 w 4756"/>
                  <a:gd name="T59" fmla="*/ 7 h 1576"/>
                  <a:gd name="T60" fmla="*/ 565 w 4756"/>
                  <a:gd name="T61" fmla="*/ 12 h 1576"/>
                  <a:gd name="T62" fmla="*/ 588 w 4756"/>
                  <a:gd name="T63" fmla="*/ 18 h 1576"/>
                  <a:gd name="T64" fmla="*/ 611 w 4756"/>
                  <a:gd name="T65" fmla="*/ 25 h 1576"/>
                  <a:gd name="T66" fmla="*/ 634 w 4756"/>
                  <a:gd name="T67" fmla="*/ 33 h 1576"/>
                  <a:gd name="T68" fmla="*/ 645 w 4756"/>
                  <a:gd name="T69" fmla="*/ 38 h 1576"/>
                  <a:gd name="T70" fmla="*/ 667 w 4756"/>
                  <a:gd name="T71" fmla="*/ 48 h 1576"/>
                  <a:gd name="T72" fmla="*/ 688 w 4756"/>
                  <a:gd name="T73" fmla="*/ 58 h 1576"/>
                  <a:gd name="T74" fmla="*/ 709 w 4756"/>
                  <a:gd name="T75" fmla="*/ 70 h 1576"/>
                  <a:gd name="T76" fmla="*/ 729 w 4756"/>
                  <a:gd name="T77" fmla="*/ 82 h 1576"/>
                  <a:gd name="T78" fmla="*/ 748 w 4756"/>
                  <a:gd name="T79" fmla="*/ 96 h 1576"/>
                  <a:gd name="T80" fmla="*/ 767 w 4756"/>
                  <a:gd name="T81" fmla="*/ 110 h 1576"/>
                  <a:gd name="T82" fmla="*/ 785 w 4756"/>
                  <a:gd name="T83" fmla="*/ 125 h 1576"/>
                  <a:gd name="T84" fmla="*/ 802 w 4756"/>
                  <a:gd name="T85" fmla="*/ 142 h 1576"/>
                  <a:gd name="T86" fmla="*/ 810 w 4756"/>
                  <a:gd name="T87" fmla="*/ 150 h 1576"/>
                  <a:gd name="T88" fmla="*/ 826 w 4756"/>
                  <a:gd name="T89" fmla="*/ 167 h 1576"/>
                  <a:gd name="T90" fmla="*/ 841 w 4756"/>
                  <a:gd name="T91" fmla="*/ 185 h 1576"/>
                  <a:gd name="T92" fmla="*/ 855 w 4756"/>
                  <a:gd name="T93" fmla="*/ 203 h 1576"/>
                  <a:gd name="T94" fmla="*/ 868 w 4756"/>
                  <a:gd name="T95" fmla="*/ 223 h 1576"/>
                  <a:gd name="T96" fmla="*/ 881 w 4756"/>
                  <a:gd name="T97" fmla="*/ 243 h 1576"/>
                  <a:gd name="T98" fmla="*/ 892 w 4756"/>
                  <a:gd name="T99" fmla="*/ 263 h 1576"/>
                  <a:gd name="T100" fmla="*/ 902 w 4756"/>
                  <a:gd name="T101" fmla="*/ 284 h 1576"/>
                  <a:gd name="T102" fmla="*/ 0 w 4756"/>
                  <a:gd name="T103" fmla="*/ 295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7" name="Oval 8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8" name="Group 9"/>
          <p:cNvGrpSpPr/>
          <p:nvPr/>
        </p:nvGrpSpPr>
        <p:grpSpPr bwMode="auto">
          <a:xfrm>
            <a:off x="2290022" y="2286975"/>
            <a:ext cx="851015" cy="848008"/>
            <a:chOff x="2335" y="1139"/>
            <a:chExt cx="1089" cy="1089"/>
          </a:xfrm>
        </p:grpSpPr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gradFill rotWithShape="1">
              <a:gsLst>
                <a:gs pos="0">
                  <a:srgbClr val="F7F7F7"/>
                </a:gs>
                <a:gs pos="100000">
                  <a:srgbClr val="DDDDDD"/>
                </a:gs>
              </a:gsLst>
              <a:lin ang="2700000" scaled="1"/>
            </a:gradFill>
            <a:ln w="9525" algn="ctr">
              <a:solidFill>
                <a:srgbClr val="C0C0C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4000" kern="0" smtClean="0">
                  <a:solidFill>
                    <a:srgbClr val="1C1C1C"/>
                  </a:solidFill>
                  <a:latin typeface="+mj-ea"/>
                  <a:ea typeface="+mj-ea"/>
                </a:rPr>
                <a:t>2</a:t>
              </a:r>
            </a:p>
          </p:txBody>
        </p:sp>
        <p:grpSp>
          <p:nvGrpSpPr>
            <p:cNvPr id="10" name="Group 11"/>
            <p:cNvGrpSpPr/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11" name="Freeform 12"/>
              <p:cNvSpPr/>
              <p:nvPr/>
            </p:nvSpPr>
            <p:spPr bwMode="auto">
              <a:xfrm>
                <a:off x="1431" y="1843"/>
                <a:ext cx="907" cy="295"/>
              </a:xfrm>
              <a:custGeom>
                <a:avLst/>
                <a:gdLst>
                  <a:gd name="T0" fmla="*/ 0 w 4756"/>
                  <a:gd name="T1" fmla="*/ 295 h 1576"/>
                  <a:gd name="T2" fmla="*/ 10 w 4756"/>
                  <a:gd name="T3" fmla="*/ 274 h 1576"/>
                  <a:gd name="T4" fmla="*/ 21 w 4756"/>
                  <a:gd name="T5" fmla="*/ 253 h 1576"/>
                  <a:gd name="T6" fmla="*/ 32 w 4756"/>
                  <a:gd name="T7" fmla="*/ 232 h 1576"/>
                  <a:gd name="T8" fmla="*/ 45 w 4756"/>
                  <a:gd name="T9" fmla="*/ 213 h 1576"/>
                  <a:gd name="T10" fmla="*/ 59 w 4756"/>
                  <a:gd name="T11" fmla="*/ 194 h 1576"/>
                  <a:gd name="T12" fmla="*/ 74 w 4756"/>
                  <a:gd name="T13" fmla="*/ 176 h 1576"/>
                  <a:gd name="T14" fmla="*/ 89 w 4756"/>
                  <a:gd name="T15" fmla="*/ 158 h 1576"/>
                  <a:gd name="T16" fmla="*/ 105 w 4756"/>
                  <a:gd name="T17" fmla="*/ 142 h 1576"/>
                  <a:gd name="T18" fmla="*/ 114 w 4756"/>
                  <a:gd name="T19" fmla="*/ 133 h 1576"/>
                  <a:gd name="T20" fmla="*/ 131 w 4756"/>
                  <a:gd name="T21" fmla="*/ 118 h 1576"/>
                  <a:gd name="T22" fmla="*/ 150 w 4756"/>
                  <a:gd name="T23" fmla="*/ 103 h 1576"/>
                  <a:gd name="T24" fmla="*/ 169 w 4756"/>
                  <a:gd name="T25" fmla="*/ 89 h 1576"/>
                  <a:gd name="T26" fmla="*/ 188 w 4756"/>
                  <a:gd name="T27" fmla="*/ 76 h 1576"/>
                  <a:gd name="T28" fmla="*/ 208 w 4756"/>
                  <a:gd name="T29" fmla="*/ 64 h 1576"/>
                  <a:gd name="T30" fmla="*/ 229 w 4756"/>
                  <a:gd name="T31" fmla="*/ 53 h 1576"/>
                  <a:gd name="T32" fmla="*/ 251 w 4756"/>
                  <a:gd name="T33" fmla="*/ 43 h 1576"/>
                  <a:gd name="T34" fmla="*/ 262 w 4756"/>
                  <a:gd name="T35" fmla="*/ 38 h 1576"/>
                  <a:gd name="T36" fmla="*/ 284 w 4756"/>
                  <a:gd name="T37" fmla="*/ 29 h 1576"/>
                  <a:gd name="T38" fmla="*/ 307 w 4756"/>
                  <a:gd name="T39" fmla="*/ 22 h 1576"/>
                  <a:gd name="T40" fmla="*/ 330 w 4756"/>
                  <a:gd name="T41" fmla="*/ 15 h 1576"/>
                  <a:gd name="T42" fmla="*/ 354 w 4756"/>
                  <a:gd name="T43" fmla="*/ 10 h 1576"/>
                  <a:gd name="T44" fmla="*/ 378 w 4756"/>
                  <a:gd name="T45" fmla="*/ 6 h 1576"/>
                  <a:gd name="T46" fmla="*/ 403 w 4756"/>
                  <a:gd name="T47" fmla="*/ 2 h 1576"/>
                  <a:gd name="T48" fmla="*/ 428 w 4756"/>
                  <a:gd name="T49" fmla="*/ 0 h 1576"/>
                  <a:gd name="T50" fmla="*/ 454 w 4756"/>
                  <a:gd name="T51" fmla="*/ 0 h 1576"/>
                  <a:gd name="T52" fmla="*/ 466 w 4756"/>
                  <a:gd name="T53" fmla="*/ 0 h 1576"/>
                  <a:gd name="T54" fmla="*/ 491 w 4756"/>
                  <a:gd name="T55" fmla="*/ 1 h 1576"/>
                  <a:gd name="T56" fmla="*/ 516 w 4756"/>
                  <a:gd name="T57" fmla="*/ 4 h 1576"/>
                  <a:gd name="T58" fmla="*/ 540 w 4756"/>
                  <a:gd name="T59" fmla="*/ 7 h 1576"/>
                  <a:gd name="T60" fmla="*/ 565 w 4756"/>
                  <a:gd name="T61" fmla="*/ 12 h 1576"/>
                  <a:gd name="T62" fmla="*/ 588 w 4756"/>
                  <a:gd name="T63" fmla="*/ 18 h 1576"/>
                  <a:gd name="T64" fmla="*/ 611 w 4756"/>
                  <a:gd name="T65" fmla="*/ 25 h 1576"/>
                  <a:gd name="T66" fmla="*/ 634 w 4756"/>
                  <a:gd name="T67" fmla="*/ 33 h 1576"/>
                  <a:gd name="T68" fmla="*/ 645 w 4756"/>
                  <a:gd name="T69" fmla="*/ 38 h 1576"/>
                  <a:gd name="T70" fmla="*/ 667 w 4756"/>
                  <a:gd name="T71" fmla="*/ 48 h 1576"/>
                  <a:gd name="T72" fmla="*/ 688 w 4756"/>
                  <a:gd name="T73" fmla="*/ 58 h 1576"/>
                  <a:gd name="T74" fmla="*/ 709 w 4756"/>
                  <a:gd name="T75" fmla="*/ 70 h 1576"/>
                  <a:gd name="T76" fmla="*/ 729 w 4756"/>
                  <a:gd name="T77" fmla="*/ 82 h 1576"/>
                  <a:gd name="T78" fmla="*/ 748 w 4756"/>
                  <a:gd name="T79" fmla="*/ 96 h 1576"/>
                  <a:gd name="T80" fmla="*/ 767 w 4756"/>
                  <a:gd name="T81" fmla="*/ 110 h 1576"/>
                  <a:gd name="T82" fmla="*/ 785 w 4756"/>
                  <a:gd name="T83" fmla="*/ 125 h 1576"/>
                  <a:gd name="T84" fmla="*/ 802 w 4756"/>
                  <a:gd name="T85" fmla="*/ 142 h 1576"/>
                  <a:gd name="T86" fmla="*/ 810 w 4756"/>
                  <a:gd name="T87" fmla="*/ 150 h 1576"/>
                  <a:gd name="T88" fmla="*/ 826 w 4756"/>
                  <a:gd name="T89" fmla="*/ 167 h 1576"/>
                  <a:gd name="T90" fmla="*/ 841 w 4756"/>
                  <a:gd name="T91" fmla="*/ 185 h 1576"/>
                  <a:gd name="T92" fmla="*/ 855 w 4756"/>
                  <a:gd name="T93" fmla="*/ 203 h 1576"/>
                  <a:gd name="T94" fmla="*/ 868 w 4756"/>
                  <a:gd name="T95" fmla="*/ 223 h 1576"/>
                  <a:gd name="T96" fmla="*/ 881 w 4756"/>
                  <a:gd name="T97" fmla="*/ 243 h 1576"/>
                  <a:gd name="T98" fmla="*/ 892 w 4756"/>
                  <a:gd name="T99" fmla="*/ 263 h 1576"/>
                  <a:gd name="T100" fmla="*/ 902 w 4756"/>
                  <a:gd name="T101" fmla="*/ 284 h 1576"/>
                  <a:gd name="T102" fmla="*/ 0 w 4756"/>
                  <a:gd name="T103" fmla="*/ 295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" name="Oval 13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3" name="Group 14"/>
          <p:cNvGrpSpPr/>
          <p:nvPr/>
        </p:nvGrpSpPr>
        <p:grpSpPr bwMode="auto">
          <a:xfrm>
            <a:off x="5805347" y="2261414"/>
            <a:ext cx="851015" cy="848008"/>
            <a:chOff x="2335" y="1139"/>
            <a:chExt cx="1089" cy="1089"/>
          </a:xfrm>
        </p:grpSpPr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4000" kern="0" smtClean="0">
                  <a:solidFill>
                    <a:srgbClr val="FFFFFF"/>
                  </a:solidFill>
                  <a:latin typeface="+mj-ea"/>
                  <a:ea typeface="+mj-ea"/>
                </a:rPr>
                <a:t>5</a:t>
              </a:r>
            </a:p>
          </p:txBody>
        </p:sp>
        <p:grpSp>
          <p:nvGrpSpPr>
            <p:cNvPr id="15" name="Group 16"/>
            <p:cNvGrpSpPr/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16" name="Freeform 17"/>
              <p:cNvSpPr/>
              <p:nvPr/>
            </p:nvSpPr>
            <p:spPr bwMode="auto">
              <a:xfrm>
                <a:off x="1431" y="1843"/>
                <a:ext cx="907" cy="295"/>
              </a:xfrm>
              <a:custGeom>
                <a:avLst/>
                <a:gdLst>
                  <a:gd name="T0" fmla="*/ 0 w 4756"/>
                  <a:gd name="T1" fmla="*/ 295 h 1576"/>
                  <a:gd name="T2" fmla="*/ 10 w 4756"/>
                  <a:gd name="T3" fmla="*/ 274 h 1576"/>
                  <a:gd name="T4" fmla="*/ 21 w 4756"/>
                  <a:gd name="T5" fmla="*/ 253 h 1576"/>
                  <a:gd name="T6" fmla="*/ 32 w 4756"/>
                  <a:gd name="T7" fmla="*/ 232 h 1576"/>
                  <a:gd name="T8" fmla="*/ 45 w 4756"/>
                  <a:gd name="T9" fmla="*/ 213 h 1576"/>
                  <a:gd name="T10" fmla="*/ 59 w 4756"/>
                  <a:gd name="T11" fmla="*/ 194 h 1576"/>
                  <a:gd name="T12" fmla="*/ 74 w 4756"/>
                  <a:gd name="T13" fmla="*/ 176 h 1576"/>
                  <a:gd name="T14" fmla="*/ 89 w 4756"/>
                  <a:gd name="T15" fmla="*/ 158 h 1576"/>
                  <a:gd name="T16" fmla="*/ 105 w 4756"/>
                  <a:gd name="T17" fmla="*/ 142 h 1576"/>
                  <a:gd name="T18" fmla="*/ 114 w 4756"/>
                  <a:gd name="T19" fmla="*/ 133 h 1576"/>
                  <a:gd name="T20" fmla="*/ 131 w 4756"/>
                  <a:gd name="T21" fmla="*/ 118 h 1576"/>
                  <a:gd name="T22" fmla="*/ 150 w 4756"/>
                  <a:gd name="T23" fmla="*/ 103 h 1576"/>
                  <a:gd name="T24" fmla="*/ 169 w 4756"/>
                  <a:gd name="T25" fmla="*/ 89 h 1576"/>
                  <a:gd name="T26" fmla="*/ 188 w 4756"/>
                  <a:gd name="T27" fmla="*/ 76 h 1576"/>
                  <a:gd name="T28" fmla="*/ 208 w 4756"/>
                  <a:gd name="T29" fmla="*/ 64 h 1576"/>
                  <a:gd name="T30" fmla="*/ 229 w 4756"/>
                  <a:gd name="T31" fmla="*/ 53 h 1576"/>
                  <a:gd name="T32" fmla="*/ 251 w 4756"/>
                  <a:gd name="T33" fmla="*/ 43 h 1576"/>
                  <a:gd name="T34" fmla="*/ 262 w 4756"/>
                  <a:gd name="T35" fmla="*/ 38 h 1576"/>
                  <a:gd name="T36" fmla="*/ 284 w 4756"/>
                  <a:gd name="T37" fmla="*/ 29 h 1576"/>
                  <a:gd name="T38" fmla="*/ 307 w 4756"/>
                  <a:gd name="T39" fmla="*/ 22 h 1576"/>
                  <a:gd name="T40" fmla="*/ 330 w 4756"/>
                  <a:gd name="T41" fmla="*/ 15 h 1576"/>
                  <a:gd name="T42" fmla="*/ 354 w 4756"/>
                  <a:gd name="T43" fmla="*/ 10 h 1576"/>
                  <a:gd name="T44" fmla="*/ 378 w 4756"/>
                  <a:gd name="T45" fmla="*/ 6 h 1576"/>
                  <a:gd name="T46" fmla="*/ 403 w 4756"/>
                  <a:gd name="T47" fmla="*/ 2 h 1576"/>
                  <a:gd name="T48" fmla="*/ 428 w 4756"/>
                  <a:gd name="T49" fmla="*/ 0 h 1576"/>
                  <a:gd name="T50" fmla="*/ 454 w 4756"/>
                  <a:gd name="T51" fmla="*/ 0 h 1576"/>
                  <a:gd name="T52" fmla="*/ 466 w 4756"/>
                  <a:gd name="T53" fmla="*/ 0 h 1576"/>
                  <a:gd name="T54" fmla="*/ 491 w 4756"/>
                  <a:gd name="T55" fmla="*/ 1 h 1576"/>
                  <a:gd name="T56" fmla="*/ 516 w 4756"/>
                  <a:gd name="T57" fmla="*/ 4 h 1576"/>
                  <a:gd name="T58" fmla="*/ 540 w 4756"/>
                  <a:gd name="T59" fmla="*/ 7 h 1576"/>
                  <a:gd name="T60" fmla="*/ 565 w 4756"/>
                  <a:gd name="T61" fmla="*/ 12 h 1576"/>
                  <a:gd name="T62" fmla="*/ 588 w 4756"/>
                  <a:gd name="T63" fmla="*/ 18 h 1576"/>
                  <a:gd name="T64" fmla="*/ 611 w 4756"/>
                  <a:gd name="T65" fmla="*/ 25 h 1576"/>
                  <a:gd name="T66" fmla="*/ 634 w 4756"/>
                  <a:gd name="T67" fmla="*/ 33 h 1576"/>
                  <a:gd name="T68" fmla="*/ 645 w 4756"/>
                  <a:gd name="T69" fmla="*/ 38 h 1576"/>
                  <a:gd name="T70" fmla="*/ 667 w 4756"/>
                  <a:gd name="T71" fmla="*/ 48 h 1576"/>
                  <a:gd name="T72" fmla="*/ 688 w 4756"/>
                  <a:gd name="T73" fmla="*/ 58 h 1576"/>
                  <a:gd name="T74" fmla="*/ 709 w 4756"/>
                  <a:gd name="T75" fmla="*/ 70 h 1576"/>
                  <a:gd name="T76" fmla="*/ 729 w 4756"/>
                  <a:gd name="T77" fmla="*/ 82 h 1576"/>
                  <a:gd name="T78" fmla="*/ 748 w 4756"/>
                  <a:gd name="T79" fmla="*/ 96 h 1576"/>
                  <a:gd name="T80" fmla="*/ 767 w 4756"/>
                  <a:gd name="T81" fmla="*/ 110 h 1576"/>
                  <a:gd name="T82" fmla="*/ 785 w 4756"/>
                  <a:gd name="T83" fmla="*/ 125 h 1576"/>
                  <a:gd name="T84" fmla="*/ 802 w 4756"/>
                  <a:gd name="T85" fmla="*/ 142 h 1576"/>
                  <a:gd name="T86" fmla="*/ 810 w 4756"/>
                  <a:gd name="T87" fmla="*/ 150 h 1576"/>
                  <a:gd name="T88" fmla="*/ 826 w 4756"/>
                  <a:gd name="T89" fmla="*/ 167 h 1576"/>
                  <a:gd name="T90" fmla="*/ 841 w 4756"/>
                  <a:gd name="T91" fmla="*/ 185 h 1576"/>
                  <a:gd name="T92" fmla="*/ 855 w 4756"/>
                  <a:gd name="T93" fmla="*/ 203 h 1576"/>
                  <a:gd name="T94" fmla="*/ 868 w 4756"/>
                  <a:gd name="T95" fmla="*/ 223 h 1576"/>
                  <a:gd name="T96" fmla="*/ 881 w 4756"/>
                  <a:gd name="T97" fmla="*/ 243 h 1576"/>
                  <a:gd name="T98" fmla="*/ 892 w 4756"/>
                  <a:gd name="T99" fmla="*/ 263 h 1576"/>
                  <a:gd name="T100" fmla="*/ 902 w 4756"/>
                  <a:gd name="T101" fmla="*/ 284 h 1576"/>
                  <a:gd name="T102" fmla="*/ 0 w 4756"/>
                  <a:gd name="T103" fmla="*/ 295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" name="Oval 18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8" name="Group 19"/>
          <p:cNvGrpSpPr/>
          <p:nvPr/>
        </p:nvGrpSpPr>
        <p:grpSpPr bwMode="auto">
          <a:xfrm>
            <a:off x="3571056" y="1691565"/>
            <a:ext cx="851015" cy="848008"/>
            <a:chOff x="2335" y="1139"/>
            <a:chExt cx="1089" cy="1089"/>
          </a:xfrm>
        </p:grpSpPr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B2B2B2"/>
                </a:gs>
              </a:gsLst>
              <a:lin ang="2700000" scaled="1"/>
            </a:gradFill>
            <a:ln w="9525" algn="ctr">
              <a:solidFill>
                <a:srgbClr val="C0C0C0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4000" kern="0" smtClean="0">
                  <a:solidFill>
                    <a:srgbClr val="1C1C1C"/>
                  </a:solidFill>
                  <a:latin typeface="+mj-ea"/>
                  <a:ea typeface="+mj-ea"/>
                </a:rPr>
                <a:t>3</a:t>
              </a:r>
            </a:p>
          </p:txBody>
        </p:sp>
        <p:grpSp>
          <p:nvGrpSpPr>
            <p:cNvPr id="20" name="Group 21"/>
            <p:cNvGrpSpPr/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21" name="Freeform 22"/>
              <p:cNvSpPr/>
              <p:nvPr/>
            </p:nvSpPr>
            <p:spPr bwMode="auto">
              <a:xfrm>
                <a:off x="1431" y="1843"/>
                <a:ext cx="907" cy="295"/>
              </a:xfrm>
              <a:custGeom>
                <a:avLst/>
                <a:gdLst>
                  <a:gd name="T0" fmla="*/ 0 w 4756"/>
                  <a:gd name="T1" fmla="*/ 295 h 1576"/>
                  <a:gd name="T2" fmla="*/ 10 w 4756"/>
                  <a:gd name="T3" fmla="*/ 274 h 1576"/>
                  <a:gd name="T4" fmla="*/ 21 w 4756"/>
                  <a:gd name="T5" fmla="*/ 253 h 1576"/>
                  <a:gd name="T6" fmla="*/ 32 w 4756"/>
                  <a:gd name="T7" fmla="*/ 232 h 1576"/>
                  <a:gd name="T8" fmla="*/ 45 w 4756"/>
                  <a:gd name="T9" fmla="*/ 213 h 1576"/>
                  <a:gd name="T10" fmla="*/ 59 w 4756"/>
                  <a:gd name="T11" fmla="*/ 194 h 1576"/>
                  <a:gd name="T12" fmla="*/ 74 w 4756"/>
                  <a:gd name="T13" fmla="*/ 176 h 1576"/>
                  <a:gd name="T14" fmla="*/ 89 w 4756"/>
                  <a:gd name="T15" fmla="*/ 158 h 1576"/>
                  <a:gd name="T16" fmla="*/ 105 w 4756"/>
                  <a:gd name="T17" fmla="*/ 142 h 1576"/>
                  <a:gd name="T18" fmla="*/ 114 w 4756"/>
                  <a:gd name="T19" fmla="*/ 133 h 1576"/>
                  <a:gd name="T20" fmla="*/ 131 w 4756"/>
                  <a:gd name="T21" fmla="*/ 118 h 1576"/>
                  <a:gd name="T22" fmla="*/ 150 w 4756"/>
                  <a:gd name="T23" fmla="*/ 103 h 1576"/>
                  <a:gd name="T24" fmla="*/ 169 w 4756"/>
                  <a:gd name="T25" fmla="*/ 89 h 1576"/>
                  <a:gd name="T26" fmla="*/ 188 w 4756"/>
                  <a:gd name="T27" fmla="*/ 76 h 1576"/>
                  <a:gd name="T28" fmla="*/ 208 w 4756"/>
                  <a:gd name="T29" fmla="*/ 64 h 1576"/>
                  <a:gd name="T30" fmla="*/ 229 w 4756"/>
                  <a:gd name="T31" fmla="*/ 53 h 1576"/>
                  <a:gd name="T32" fmla="*/ 251 w 4756"/>
                  <a:gd name="T33" fmla="*/ 43 h 1576"/>
                  <a:gd name="T34" fmla="*/ 262 w 4756"/>
                  <a:gd name="T35" fmla="*/ 38 h 1576"/>
                  <a:gd name="T36" fmla="*/ 284 w 4756"/>
                  <a:gd name="T37" fmla="*/ 29 h 1576"/>
                  <a:gd name="T38" fmla="*/ 307 w 4756"/>
                  <a:gd name="T39" fmla="*/ 22 h 1576"/>
                  <a:gd name="T40" fmla="*/ 330 w 4756"/>
                  <a:gd name="T41" fmla="*/ 15 h 1576"/>
                  <a:gd name="T42" fmla="*/ 354 w 4756"/>
                  <a:gd name="T43" fmla="*/ 10 h 1576"/>
                  <a:gd name="T44" fmla="*/ 378 w 4756"/>
                  <a:gd name="T45" fmla="*/ 6 h 1576"/>
                  <a:gd name="T46" fmla="*/ 403 w 4756"/>
                  <a:gd name="T47" fmla="*/ 2 h 1576"/>
                  <a:gd name="T48" fmla="*/ 428 w 4756"/>
                  <a:gd name="T49" fmla="*/ 0 h 1576"/>
                  <a:gd name="T50" fmla="*/ 454 w 4756"/>
                  <a:gd name="T51" fmla="*/ 0 h 1576"/>
                  <a:gd name="T52" fmla="*/ 466 w 4756"/>
                  <a:gd name="T53" fmla="*/ 0 h 1576"/>
                  <a:gd name="T54" fmla="*/ 491 w 4756"/>
                  <a:gd name="T55" fmla="*/ 1 h 1576"/>
                  <a:gd name="T56" fmla="*/ 516 w 4756"/>
                  <a:gd name="T57" fmla="*/ 4 h 1576"/>
                  <a:gd name="T58" fmla="*/ 540 w 4756"/>
                  <a:gd name="T59" fmla="*/ 7 h 1576"/>
                  <a:gd name="T60" fmla="*/ 565 w 4756"/>
                  <a:gd name="T61" fmla="*/ 12 h 1576"/>
                  <a:gd name="T62" fmla="*/ 588 w 4756"/>
                  <a:gd name="T63" fmla="*/ 18 h 1576"/>
                  <a:gd name="T64" fmla="*/ 611 w 4756"/>
                  <a:gd name="T65" fmla="*/ 25 h 1576"/>
                  <a:gd name="T66" fmla="*/ 634 w 4756"/>
                  <a:gd name="T67" fmla="*/ 33 h 1576"/>
                  <a:gd name="T68" fmla="*/ 645 w 4756"/>
                  <a:gd name="T69" fmla="*/ 38 h 1576"/>
                  <a:gd name="T70" fmla="*/ 667 w 4756"/>
                  <a:gd name="T71" fmla="*/ 48 h 1576"/>
                  <a:gd name="T72" fmla="*/ 688 w 4756"/>
                  <a:gd name="T73" fmla="*/ 58 h 1576"/>
                  <a:gd name="T74" fmla="*/ 709 w 4756"/>
                  <a:gd name="T75" fmla="*/ 70 h 1576"/>
                  <a:gd name="T76" fmla="*/ 729 w 4756"/>
                  <a:gd name="T77" fmla="*/ 82 h 1576"/>
                  <a:gd name="T78" fmla="*/ 748 w 4756"/>
                  <a:gd name="T79" fmla="*/ 96 h 1576"/>
                  <a:gd name="T80" fmla="*/ 767 w 4756"/>
                  <a:gd name="T81" fmla="*/ 110 h 1576"/>
                  <a:gd name="T82" fmla="*/ 785 w 4756"/>
                  <a:gd name="T83" fmla="*/ 125 h 1576"/>
                  <a:gd name="T84" fmla="*/ 802 w 4756"/>
                  <a:gd name="T85" fmla="*/ 142 h 1576"/>
                  <a:gd name="T86" fmla="*/ 810 w 4756"/>
                  <a:gd name="T87" fmla="*/ 150 h 1576"/>
                  <a:gd name="T88" fmla="*/ 826 w 4756"/>
                  <a:gd name="T89" fmla="*/ 167 h 1576"/>
                  <a:gd name="T90" fmla="*/ 841 w 4756"/>
                  <a:gd name="T91" fmla="*/ 185 h 1576"/>
                  <a:gd name="T92" fmla="*/ 855 w 4756"/>
                  <a:gd name="T93" fmla="*/ 203 h 1576"/>
                  <a:gd name="T94" fmla="*/ 868 w 4756"/>
                  <a:gd name="T95" fmla="*/ 223 h 1576"/>
                  <a:gd name="T96" fmla="*/ 881 w 4756"/>
                  <a:gd name="T97" fmla="*/ 243 h 1576"/>
                  <a:gd name="T98" fmla="*/ 892 w 4756"/>
                  <a:gd name="T99" fmla="*/ 263 h 1576"/>
                  <a:gd name="T100" fmla="*/ 902 w 4756"/>
                  <a:gd name="T101" fmla="*/ 284 h 1576"/>
                  <a:gd name="T102" fmla="*/ 0 w 4756"/>
                  <a:gd name="T103" fmla="*/ 295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2" name="Oval 23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23" name="Group 24"/>
          <p:cNvGrpSpPr/>
          <p:nvPr/>
        </p:nvGrpSpPr>
        <p:grpSpPr bwMode="auto">
          <a:xfrm>
            <a:off x="4779919" y="1727651"/>
            <a:ext cx="851015" cy="848008"/>
            <a:chOff x="2335" y="1139"/>
            <a:chExt cx="1089" cy="1089"/>
          </a:xfrm>
        </p:grpSpPr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808080"/>
                </a:gs>
              </a:gsLst>
              <a:lin ang="2700000" scaled="1"/>
            </a:gradFill>
            <a:ln w="9525" algn="ctr">
              <a:solidFill>
                <a:srgbClr val="969696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4000" kern="0" smtClean="0">
                  <a:solidFill>
                    <a:srgbClr val="1C1C1C"/>
                  </a:solidFill>
                  <a:latin typeface="+mj-ea"/>
                  <a:ea typeface="+mj-ea"/>
                </a:rPr>
                <a:t>4</a:t>
              </a:r>
            </a:p>
          </p:txBody>
        </p:sp>
        <p:grpSp>
          <p:nvGrpSpPr>
            <p:cNvPr id="25" name="Group 26"/>
            <p:cNvGrpSpPr/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26" name="Freeform 27"/>
              <p:cNvSpPr/>
              <p:nvPr/>
            </p:nvSpPr>
            <p:spPr bwMode="auto">
              <a:xfrm>
                <a:off x="1431" y="1843"/>
                <a:ext cx="907" cy="295"/>
              </a:xfrm>
              <a:custGeom>
                <a:avLst/>
                <a:gdLst>
                  <a:gd name="T0" fmla="*/ 0 w 4756"/>
                  <a:gd name="T1" fmla="*/ 295 h 1576"/>
                  <a:gd name="T2" fmla="*/ 10 w 4756"/>
                  <a:gd name="T3" fmla="*/ 274 h 1576"/>
                  <a:gd name="T4" fmla="*/ 21 w 4756"/>
                  <a:gd name="T5" fmla="*/ 253 h 1576"/>
                  <a:gd name="T6" fmla="*/ 32 w 4756"/>
                  <a:gd name="T7" fmla="*/ 232 h 1576"/>
                  <a:gd name="T8" fmla="*/ 45 w 4756"/>
                  <a:gd name="T9" fmla="*/ 213 h 1576"/>
                  <a:gd name="T10" fmla="*/ 59 w 4756"/>
                  <a:gd name="T11" fmla="*/ 194 h 1576"/>
                  <a:gd name="T12" fmla="*/ 74 w 4756"/>
                  <a:gd name="T13" fmla="*/ 176 h 1576"/>
                  <a:gd name="T14" fmla="*/ 89 w 4756"/>
                  <a:gd name="T15" fmla="*/ 158 h 1576"/>
                  <a:gd name="T16" fmla="*/ 105 w 4756"/>
                  <a:gd name="T17" fmla="*/ 142 h 1576"/>
                  <a:gd name="T18" fmla="*/ 114 w 4756"/>
                  <a:gd name="T19" fmla="*/ 133 h 1576"/>
                  <a:gd name="T20" fmla="*/ 131 w 4756"/>
                  <a:gd name="T21" fmla="*/ 118 h 1576"/>
                  <a:gd name="T22" fmla="*/ 150 w 4756"/>
                  <a:gd name="T23" fmla="*/ 103 h 1576"/>
                  <a:gd name="T24" fmla="*/ 169 w 4756"/>
                  <a:gd name="T25" fmla="*/ 89 h 1576"/>
                  <a:gd name="T26" fmla="*/ 188 w 4756"/>
                  <a:gd name="T27" fmla="*/ 76 h 1576"/>
                  <a:gd name="T28" fmla="*/ 208 w 4756"/>
                  <a:gd name="T29" fmla="*/ 64 h 1576"/>
                  <a:gd name="T30" fmla="*/ 229 w 4756"/>
                  <a:gd name="T31" fmla="*/ 53 h 1576"/>
                  <a:gd name="T32" fmla="*/ 251 w 4756"/>
                  <a:gd name="T33" fmla="*/ 43 h 1576"/>
                  <a:gd name="T34" fmla="*/ 262 w 4756"/>
                  <a:gd name="T35" fmla="*/ 38 h 1576"/>
                  <a:gd name="T36" fmla="*/ 284 w 4756"/>
                  <a:gd name="T37" fmla="*/ 29 h 1576"/>
                  <a:gd name="T38" fmla="*/ 307 w 4756"/>
                  <a:gd name="T39" fmla="*/ 22 h 1576"/>
                  <a:gd name="T40" fmla="*/ 330 w 4756"/>
                  <a:gd name="T41" fmla="*/ 15 h 1576"/>
                  <a:gd name="T42" fmla="*/ 354 w 4756"/>
                  <a:gd name="T43" fmla="*/ 10 h 1576"/>
                  <a:gd name="T44" fmla="*/ 378 w 4756"/>
                  <a:gd name="T45" fmla="*/ 6 h 1576"/>
                  <a:gd name="T46" fmla="*/ 403 w 4756"/>
                  <a:gd name="T47" fmla="*/ 2 h 1576"/>
                  <a:gd name="T48" fmla="*/ 428 w 4756"/>
                  <a:gd name="T49" fmla="*/ 0 h 1576"/>
                  <a:gd name="T50" fmla="*/ 454 w 4756"/>
                  <a:gd name="T51" fmla="*/ 0 h 1576"/>
                  <a:gd name="T52" fmla="*/ 466 w 4756"/>
                  <a:gd name="T53" fmla="*/ 0 h 1576"/>
                  <a:gd name="T54" fmla="*/ 491 w 4756"/>
                  <a:gd name="T55" fmla="*/ 1 h 1576"/>
                  <a:gd name="T56" fmla="*/ 516 w 4756"/>
                  <a:gd name="T57" fmla="*/ 4 h 1576"/>
                  <a:gd name="T58" fmla="*/ 540 w 4756"/>
                  <a:gd name="T59" fmla="*/ 7 h 1576"/>
                  <a:gd name="T60" fmla="*/ 565 w 4756"/>
                  <a:gd name="T61" fmla="*/ 12 h 1576"/>
                  <a:gd name="T62" fmla="*/ 588 w 4756"/>
                  <a:gd name="T63" fmla="*/ 18 h 1576"/>
                  <a:gd name="T64" fmla="*/ 611 w 4756"/>
                  <a:gd name="T65" fmla="*/ 25 h 1576"/>
                  <a:gd name="T66" fmla="*/ 634 w 4756"/>
                  <a:gd name="T67" fmla="*/ 33 h 1576"/>
                  <a:gd name="T68" fmla="*/ 645 w 4756"/>
                  <a:gd name="T69" fmla="*/ 38 h 1576"/>
                  <a:gd name="T70" fmla="*/ 667 w 4756"/>
                  <a:gd name="T71" fmla="*/ 48 h 1576"/>
                  <a:gd name="T72" fmla="*/ 688 w 4756"/>
                  <a:gd name="T73" fmla="*/ 58 h 1576"/>
                  <a:gd name="T74" fmla="*/ 709 w 4756"/>
                  <a:gd name="T75" fmla="*/ 70 h 1576"/>
                  <a:gd name="T76" fmla="*/ 729 w 4756"/>
                  <a:gd name="T77" fmla="*/ 82 h 1576"/>
                  <a:gd name="T78" fmla="*/ 748 w 4756"/>
                  <a:gd name="T79" fmla="*/ 96 h 1576"/>
                  <a:gd name="T80" fmla="*/ 767 w 4756"/>
                  <a:gd name="T81" fmla="*/ 110 h 1576"/>
                  <a:gd name="T82" fmla="*/ 785 w 4756"/>
                  <a:gd name="T83" fmla="*/ 125 h 1576"/>
                  <a:gd name="T84" fmla="*/ 802 w 4756"/>
                  <a:gd name="T85" fmla="*/ 142 h 1576"/>
                  <a:gd name="T86" fmla="*/ 810 w 4756"/>
                  <a:gd name="T87" fmla="*/ 150 h 1576"/>
                  <a:gd name="T88" fmla="*/ 826 w 4756"/>
                  <a:gd name="T89" fmla="*/ 167 h 1576"/>
                  <a:gd name="T90" fmla="*/ 841 w 4756"/>
                  <a:gd name="T91" fmla="*/ 185 h 1576"/>
                  <a:gd name="T92" fmla="*/ 855 w 4756"/>
                  <a:gd name="T93" fmla="*/ 203 h 1576"/>
                  <a:gd name="T94" fmla="*/ 868 w 4756"/>
                  <a:gd name="T95" fmla="*/ 223 h 1576"/>
                  <a:gd name="T96" fmla="*/ 881 w 4756"/>
                  <a:gd name="T97" fmla="*/ 243 h 1576"/>
                  <a:gd name="T98" fmla="*/ 892 w 4756"/>
                  <a:gd name="T99" fmla="*/ 263 h 1576"/>
                  <a:gd name="T100" fmla="*/ 902 w 4756"/>
                  <a:gd name="T101" fmla="*/ 284 h 1576"/>
                  <a:gd name="T102" fmla="*/ 0 w 4756"/>
                  <a:gd name="T103" fmla="*/ 295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28" name="Group 29"/>
          <p:cNvGrpSpPr/>
          <p:nvPr/>
        </p:nvGrpSpPr>
        <p:grpSpPr bwMode="auto">
          <a:xfrm>
            <a:off x="6692448" y="3171069"/>
            <a:ext cx="851015" cy="848008"/>
            <a:chOff x="2335" y="1139"/>
            <a:chExt cx="1089" cy="1089"/>
          </a:xfrm>
        </p:grpSpPr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2335" y="1139"/>
              <a:ext cx="1089" cy="1089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4D4D4D"/>
                </a:gs>
              </a:gsLst>
              <a:lin ang="2700000" scaled="1"/>
            </a:gradFill>
            <a:ln w="9525" algn="ctr">
              <a:solidFill>
                <a:srgbClr val="969696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zh-CN" sz="4000" kern="0" smtClean="0">
                  <a:solidFill>
                    <a:srgbClr val="1C1C1C"/>
                  </a:solidFill>
                  <a:latin typeface="+mj-ea"/>
                  <a:ea typeface="+mj-ea"/>
                </a:rPr>
                <a:t>6</a:t>
              </a:r>
            </a:p>
          </p:txBody>
        </p:sp>
        <p:grpSp>
          <p:nvGrpSpPr>
            <p:cNvPr id="30" name="Group 31"/>
            <p:cNvGrpSpPr/>
            <p:nvPr/>
          </p:nvGrpSpPr>
          <p:grpSpPr bwMode="auto">
            <a:xfrm>
              <a:off x="2426" y="1169"/>
              <a:ext cx="908" cy="296"/>
              <a:chOff x="1431" y="1843"/>
              <a:chExt cx="907" cy="295"/>
            </a:xfrm>
          </p:grpSpPr>
          <p:sp>
            <p:nvSpPr>
              <p:cNvPr id="31" name="Freeform 32"/>
              <p:cNvSpPr/>
              <p:nvPr/>
            </p:nvSpPr>
            <p:spPr bwMode="auto">
              <a:xfrm>
                <a:off x="1431" y="1843"/>
                <a:ext cx="907" cy="295"/>
              </a:xfrm>
              <a:custGeom>
                <a:avLst/>
                <a:gdLst>
                  <a:gd name="T0" fmla="*/ 0 w 4756"/>
                  <a:gd name="T1" fmla="*/ 295 h 1576"/>
                  <a:gd name="T2" fmla="*/ 10 w 4756"/>
                  <a:gd name="T3" fmla="*/ 274 h 1576"/>
                  <a:gd name="T4" fmla="*/ 21 w 4756"/>
                  <a:gd name="T5" fmla="*/ 253 h 1576"/>
                  <a:gd name="T6" fmla="*/ 32 w 4756"/>
                  <a:gd name="T7" fmla="*/ 232 h 1576"/>
                  <a:gd name="T8" fmla="*/ 45 w 4756"/>
                  <a:gd name="T9" fmla="*/ 213 h 1576"/>
                  <a:gd name="T10" fmla="*/ 59 w 4756"/>
                  <a:gd name="T11" fmla="*/ 194 h 1576"/>
                  <a:gd name="T12" fmla="*/ 74 w 4756"/>
                  <a:gd name="T13" fmla="*/ 176 h 1576"/>
                  <a:gd name="T14" fmla="*/ 89 w 4756"/>
                  <a:gd name="T15" fmla="*/ 158 h 1576"/>
                  <a:gd name="T16" fmla="*/ 105 w 4756"/>
                  <a:gd name="T17" fmla="*/ 142 h 1576"/>
                  <a:gd name="T18" fmla="*/ 114 w 4756"/>
                  <a:gd name="T19" fmla="*/ 133 h 1576"/>
                  <a:gd name="T20" fmla="*/ 131 w 4756"/>
                  <a:gd name="T21" fmla="*/ 118 h 1576"/>
                  <a:gd name="T22" fmla="*/ 150 w 4756"/>
                  <a:gd name="T23" fmla="*/ 103 h 1576"/>
                  <a:gd name="T24" fmla="*/ 169 w 4756"/>
                  <a:gd name="T25" fmla="*/ 89 h 1576"/>
                  <a:gd name="T26" fmla="*/ 188 w 4756"/>
                  <a:gd name="T27" fmla="*/ 76 h 1576"/>
                  <a:gd name="T28" fmla="*/ 208 w 4756"/>
                  <a:gd name="T29" fmla="*/ 64 h 1576"/>
                  <a:gd name="T30" fmla="*/ 229 w 4756"/>
                  <a:gd name="T31" fmla="*/ 53 h 1576"/>
                  <a:gd name="T32" fmla="*/ 251 w 4756"/>
                  <a:gd name="T33" fmla="*/ 43 h 1576"/>
                  <a:gd name="T34" fmla="*/ 262 w 4756"/>
                  <a:gd name="T35" fmla="*/ 38 h 1576"/>
                  <a:gd name="T36" fmla="*/ 284 w 4756"/>
                  <a:gd name="T37" fmla="*/ 29 h 1576"/>
                  <a:gd name="T38" fmla="*/ 307 w 4756"/>
                  <a:gd name="T39" fmla="*/ 22 h 1576"/>
                  <a:gd name="T40" fmla="*/ 330 w 4756"/>
                  <a:gd name="T41" fmla="*/ 15 h 1576"/>
                  <a:gd name="T42" fmla="*/ 354 w 4756"/>
                  <a:gd name="T43" fmla="*/ 10 h 1576"/>
                  <a:gd name="T44" fmla="*/ 378 w 4756"/>
                  <a:gd name="T45" fmla="*/ 6 h 1576"/>
                  <a:gd name="T46" fmla="*/ 403 w 4756"/>
                  <a:gd name="T47" fmla="*/ 2 h 1576"/>
                  <a:gd name="T48" fmla="*/ 428 w 4756"/>
                  <a:gd name="T49" fmla="*/ 0 h 1576"/>
                  <a:gd name="T50" fmla="*/ 454 w 4756"/>
                  <a:gd name="T51" fmla="*/ 0 h 1576"/>
                  <a:gd name="T52" fmla="*/ 466 w 4756"/>
                  <a:gd name="T53" fmla="*/ 0 h 1576"/>
                  <a:gd name="T54" fmla="*/ 491 w 4756"/>
                  <a:gd name="T55" fmla="*/ 1 h 1576"/>
                  <a:gd name="T56" fmla="*/ 516 w 4756"/>
                  <a:gd name="T57" fmla="*/ 4 h 1576"/>
                  <a:gd name="T58" fmla="*/ 540 w 4756"/>
                  <a:gd name="T59" fmla="*/ 7 h 1576"/>
                  <a:gd name="T60" fmla="*/ 565 w 4756"/>
                  <a:gd name="T61" fmla="*/ 12 h 1576"/>
                  <a:gd name="T62" fmla="*/ 588 w 4756"/>
                  <a:gd name="T63" fmla="*/ 18 h 1576"/>
                  <a:gd name="T64" fmla="*/ 611 w 4756"/>
                  <a:gd name="T65" fmla="*/ 25 h 1576"/>
                  <a:gd name="T66" fmla="*/ 634 w 4756"/>
                  <a:gd name="T67" fmla="*/ 33 h 1576"/>
                  <a:gd name="T68" fmla="*/ 645 w 4756"/>
                  <a:gd name="T69" fmla="*/ 38 h 1576"/>
                  <a:gd name="T70" fmla="*/ 667 w 4756"/>
                  <a:gd name="T71" fmla="*/ 48 h 1576"/>
                  <a:gd name="T72" fmla="*/ 688 w 4756"/>
                  <a:gd name="T73" fmla="*/ 58 h 1576"/>
                  <a:gd name="T74" fmla="*/ 709 w 4756"/>
                  <a:gd name="T75" fmla="*/ 70 h 1576"/>
                  <a:gd name="T76" fmla="*/ 729 w 4756"/>
                  <a:gd name="T77" fmla="*/ 82 h 1576"/>
                  <a:gd name="T78" fmla="*/ 748 w 4756"/>
                  <a:gd name="T79" fmla="*/ 96 h 1576"/>
                  <a:gd name="T80" fmla="*/ 767 w 4756"/>
                  <a:gd name="T81" fmla="*/ 110 h 1576"/>
                  <a:gd name="T82" fmla="*/ 785 w 4756"/>
                  <a:gd name="T83" fmla="*/ 125 h 1576"/>
                  <a:gd name="T84" fmla="*/ 802 w 4756"/>
                  <a:gd name="T85" fmla="*/ 142 h 1576"/>
                  <a:gd name="T86" fmla="*/ 810 w 4756"/>
                  <a:gd name="T87" fmla="*/ 150 h 1576"/>
                  <a:gd name="T88" fmla="*/ 826 w 4756"/>
                  <a:gd name="T89" fmla="*/ 167 h 1576"/>
                  <a:gd name="T90" fmla="*/ 841 w 4756"/>
                  <a:gd name="T91" fmla="*/ 185 h 1576"/>
                  <a:gd name="T92" fmla="*/ 855 w 4756"/>
                  <a:gd name="T93" fmla="*/ 203 h 1576"/>
                  <a:gd name="T94" fmla="*/ 868 w 4756"/>
                  <a:gd name="T95" fmla="*/ 223 h 1576"/>
                  <a:gd name="T96" fmla="*/ 881 w 4756"/>
                  <a:gd name="T97" fmla="*/ 243 h 1576"/>
                  <a:gd name="T98" fmla="*/ 892 w 4756"/>
                  <a:gd name="T99" fmla="*/ 263 h 1576"/>
                  <a:gd name="T100" fmla="*/ 902 w 4756"/>
                  <a:gd name="T101" fmla="*/ 284 h 1576"/>
                  <a:gd name="T102" fmla="*/ 0 w 4756"/>
                  <a:gd name="T103" fmla="*/ 295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2" name="Oval 33"/>
              <p:cNvSpPr>
                <a:spLocks noChangeArrowheads="1"/>
              </p:cNvSpPr>
              <p:nvPr/>
            </p:nvSpPr>
            <p:spPr bwMode="auto">
              <a:xfrm>
                <a:off x="1771" y="1843"/>
                <a:ext cx="227" cy="2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33" name="Line 34"/>
          <p:cNvSpPr>
            <a:spLocks noChangeShapeType="1"/>
          </p:cNvSpPr>
          <p:nvPr/>
        </p:nvSpPr>
        <p:spPr bwMode="auto">
          <a:xfrm rot="618245" flipV="1">
            <a:off x="4739323" y="2646326"/>
            <a:ext cx="123292" cy="1102111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rot="618245" flipH="1" flipV="1">
            <a:off x="4032650" y="2721504"/>
            <a:ext cx="455578" cy="89461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rot="618245" flipH="1" flipV="1">
            <a:off x="3142542" y="3172572"/>
            <a:ext cx="1084067" cy="49166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rot="618245" flipH="1">
            <a:off x="2293030" y="3787529"/>
            <a:ext cx="1843365" cy="2556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rot="618245" flipV="1">
            <a:off x="4967865" y="3007181"/>
            <a:ext cx="697652" cy="805909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rot="618245" flipV="1">
            <a:off x="5175356" y="3510874"/>
            <a:ext cx="1366736" cy="50068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grpSp>
        <p:nvGrpSpPr>
          <p:cNvPr id="39" name="Group 57"/>
          <p:cNvGrpSpPr/>
          <p:nvPr/>
        </p:nvGrpSpPr>
        <p:grpSpPr bwMode="auto">
          <a:xfrm>
            <a:off x="2849347" y="843558"/>
            <a:ext cx="1876444" cy="714192"/>
            <a:chOff x="2208" y="816"/>
            <a:chExt cx="1248" cy="475"/>
          </a:xfrm>
        </p:grpSpPr>
        <p:sp>
          <p:nvSpPr>
            <p:cNvPr id="40" name="Rectangle 58"/>
            <p:cNvSpPr>
              <a:spLocks noChangeArrowheads="1"/>
            </p:cNvSpPr>
            <p:nvPr/>
          </p:nvSpPr>
          <p:spPr bwMode="auto">
            <a:xfrm>
              <a:off x="2208" y="977"/>
              <a:ext cx="124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</p:txBody>
        </p:sp>
        <p:sp>
          <p:nvSpPr>
            <p:cNvPr id="41" name="Rectangle 59"/>
            <p:cNvSpPr>
              <a:spLocks noChangeArrowheads="1"/>
            </p:cNvSpPr>
            <p:nvPr/>
          </p:nvSpPr>
          <p:spPr bwMode="auto">
            <a:xfrm>
              <a:off x="2354" y="816"/>
              <a:ext cx="9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</p:txBody>
        </p:sp>
      </p:grpSp>
      <p:grpSp>
        <p:nvGrpSpPr>
          <p:cNvPr id="42" name="Group 60"/>
          <p:cNvGrpSpPr/>
          <p:nvPr/>
        </p:nvGrpSpPr>
        <p:grpSpPr bwMode="auto">
          <a:xfrm>
            <a:off x="4437107" y="843558"/>
            <a:ext cx="1876444" cy="714192"/>
            <a:chOff x="2208" y="816"/>
            <a:chExt cx="1248" cy="475"/>
          </a:xfrm>
        </p:grpSpPr>
        <p:sp>
          <p:nvSpPr>
            <p:cNvPr id="43" name="Rectangle 61"/>
            <p:cNvSpPr>
              <a:spLocks noChangeArrowheads="1"/>
            </p:cNvSpPr>
            <p:nvPr/>
          </p:nvSpPr>
          <p:spPr bwMode="auto">
            <a:xfrm>
              <a:off x="2208" y="977"/>
              <a:ext cx="124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</p:txBody>
        </p:sp>
        <p:sp>
          <p:nvSpPr>
            <p:cNvPr id="44" name="Rectangle 62"/>
            <p:cNvSpPr>
              <a:spLocks noChangeArrowheads="1"/>
            </p:cNvSpPr>
            <p:nvPr/>
          </p:nvSpPr>
          <p:spPr bwMode="auto">
            <a:xfrm>
              <a:off x="2354" y="816"/>
              <a:ext cx="9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</p:txBody>
        </p:sp>
      </p:grpSp>
      <p:grpSp>
        <p:nvGrpSpPr>
          <p:cNvPr id="45" name="Group 63"/>
          <p:cNvGrpSpPr/>
          <p:nvPr/>
        </p:nvGrpSpPr>
        <p:grpSpPr bwMode="auto">
          <a:xfrm>
            <a:off x="395536" y="2371177"/>
            <a:ext cx="1876444" cy="714723"/>
            <a:chOff x="288" y="2592"/>
            <a:chExt cx="1488" cy="567"/>
          </a:xfrm>
        </p:grpSpPr>
        <p:sp>
          <p:nvSpPr>
            <p:cNvPr id="46" name="Rectangle 64"/>
            <p:cNvSpPr>
              <a:spLocks noChangeArrowheads="1"/>
            </p:cNvSpPr>
            <p:nvPr/>
          </p:nvSpPr>
          <p:spPr bwMode="auto">
            <a:xfrm>
              <a:off x="288" y="2784"/>
              <a:ext cx="148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  <a:p>
              <a:pPr algn="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</p:txBody>
        </p:sp>
        <p:sp>
          <p:nvSpPr>
            <p:cNvPr id="47" name="Rectangle 65"/>
            <p:cNvSpPr>
              <a:spLocks noChangeArrowheads="1"/>
            </p:cNvSpPr>
            <p:nvPr/>
          </p:nvSpPr>
          <p:spPr bwMode="auto">
            <a:xfrm>
              <a:off x="636" y="2592"/>
              <a:ext cx="114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zh-CN" altLang="en-US" sz="1200" kern="0" dirty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</p:txBody>
        </p:sp>
      </p:grpSp>
      <p:grpSp>
        <p:nvGrpSpPr>
          <p:cNvPr id="48" name="Group 66"/>
          <p:cNvGrpSpPr/>
          <p:nvPr/>
        </p:nvGrpSpPr>
        <p:grpSpPr bwMode="auto">
          <a:xfrm>
            <a:off x="6818747" y="2371176"/>
            <a:ext cx="1876444" cy="714192"/>
            <a:chOff x="3718" y="1104"/>
            <a:chExt cx="1248" cy="475"/>
          </a:xfrm>
        </p:grpSpPr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3718" y="1265"/>
              <a:ext cx="124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  <a:p>
              <a:pPr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</p:txBody>
        </p:sp>
        <p:sp>
          <p:nvSpPr>
            <p:cNvPr id="50" name="Rectangle 68"/>
            <p:cNvSpPr>
              <a:spLocks noChangeArrowheads="1"/>
            </p:cNvSpPr>
            <p:nvPr/>
          </p:nvSpPr>
          <p:spPr bwMode="auto">
            <a:xfrm>
              <a:off x="3718" y="1104"/>
              <a:ext cx="9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</p:txBody>
        </p:sp>
      </p:grpSp>
      <p:grpSp>
        <p:nvGrpSpPr>
          <p:cNvPr id="51" name="Group 69"/>
          <p:cNvGrpSpPr/>
          <p:nvPr/>
        </p:nvGrpSpPr>
        <p:grpSpPr bwMode="auto">
          <a:xfrm>
            <a:off x="1189416" y="1425436"/>
            <a:ext cx="1876444" cy="714723"/>
            <a:chOff x="288" y="2592"/>
            <a:chExt cx="1488" cy="567"/>
          </a:xfrm>
        </p:grpSpPr>
        <p:sp>
          <p:nvSpPr>
            <p:cNvPr id="52" name="Rectangle 70"/>
            <p:cNvSpPr>
              <a:spLocks noChangeArrowheads="1"/>
            </p:cNvSpPr>
            <p:nvPr/>
          </p:nvSpPr>
          <p:spPr bwMode="auto">
            <a:xfrm>
              <a:off x="288" y="2784"/>
              <a:ext cx="1488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  <a:p>
              <a:pPr algn="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</a:t>
              </a:r>
            </a:p>
          </p:txBody>
        </p:sp>
        <p:sp>
          <p:nvSpPr>
            <p:cNvPr id="53" name="Rectangle 71"/>
            <p:cNvSpPr>
              <a:spLocks noChangeArrowheads="1"/>
            </p:cNvSpPr>
            <p:nvPr/>
          </p:nvSpPr>
          <p:spPr bwMode="auto">
            <a:xfrm>
              <a:off x="636" y="2592"/>
              <a:ext cx="114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zh-CN" altLang="en-US" sz="12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</p:txBody>
        </p:sp>
      </p:grpSp>
      <p:grpSp>
        <p:nvGrpSpPr>
          <p:cNvPr id="54" name="Group 72"/>
          <p:cNvGrpSpPr/>
          <p:nvPr/>
        </p:nvGrpSpPr>
        <p:grpSpPr bwMode="auto">
          <a:xfrm>
            <a:off x="6097038" y="1420925"/>
            <a:ext cx="1876444" cy="714192"/>
            <a:chOff x="3718" y="1104"/>
            <a:chExt cx="1248" cy="475"/>
          </a:xfrm>
        </p:grpSpPr>
        <p:sp>
          <p:nvSpPr>
            <p:cNvPr id="55" name="Rectangle 73"/>
            <p:cNvSpPr>
              <a:spLocks noChangeArrowheads="1"/>
            </p:cNvSpPr>
            <p:nvPr/>
          </p:nvSpPr>
          <p:spPr bwMode="auto">
            <a:xfrm>
              <a:off x="3718" y="1265"/>
              <a:ext cx="124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CC0000"/>
                  </a:solidFill>
                  <a:latin typeface="+mj-ea"/>
                  <a:ea typeface="+mj-ea"/>
                </a:rPr>
                <a:t>单击此处添加文字内容</a:t>
              </a:r>
            </a:p>
            <a:p>
              <a:pPr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200" kern="0" smtClean="0">
                  <a:solidFill>
                    <a:srgbClr val="CC0000"/>
                  </a:solidFill>
                  <a:latin typeface="+mj-ea"/>
                  <a:ea typeface="+mj-ea"/>
                </a:rPr>
                <a:t>单击此处添加文字内容</a:t>
              </a:r>
            </a:p>
          </p:txBody>
        </p:sp>
        <p:sp>
          <p:nvSpPr>
            <p:cNvPr id="56" name="Rectangle 74"/>
            <p:cNvSpPr>
              <a:spLocks noChangeArrowheads="1"/>
            </p:cNvSpPr>
            <p:nvPr/>
          </p:nvSpPr>
          <p:spPr bwMode="auto">
            <a:xfrm>
              <a:off x="3718" y="1104"/>
              <a:ext cx="9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1200" kern="0" smtClean="0">
                  <a:solidFill>
                    <a:srgbClr val="CC0000"/>
                  </a:solidFill>
                  <a:latin typeface="+mj-ea"/>
                  <a:ea typeface="+mj-ea"/>
                </a:rPr>
                <a:t>单击此处添加文字</a:t>
              </a:r>
            </a:p>
          </p:txBody>
        </p:sp>
      </p:grpSp>
      <p:grpSp>
        <p:nvGrpSpPr>
          <p:cNvPr id="57" name="Group 451"/>
          <p:cNvGrpSpPr/>
          <p:nvPr/>
        </p:nvGrpSpPr>
        <p:grpSpPr bwMode="auto">
          <a:xfrm>
            <a:off x="3694348" y="3572519"/>
            <a:ext cx="1629860" cy="1572725"/>
            <a:chOff x="2338" y="2750"/>
            <a:chExt cx="1084" cy="1046"/>
          </a:xfrm>
        </p:grpSpPr>
        <p:sp>
          <p:nvSpPr>
            <p:cNvPr id="58" name="Oval 40"/>
            <p:cNvSpPr>
              <a:spLocks noChangeArrowheads="1"/>
            </p:cNvSpPr>
            <p:nvPr/>
          </p:nvSpPr>
          <p:spPr bwMode="auto">
            <a:xfrm>
              <a:off x="2338" y="3339"/>
              <a:ext cx="1084" cy="45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45E7A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endParaRPr lang="zh-CN" altLang="zh-CN" sz="1400" kern="0" smtClean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59" name="Oval 44"/>
            <p:cNvSpPr>
              <a:spLocks noChangeArrowheads="1"/>
            </p:cNvSpPr>
            <p:nvPr/>
          </p:nvSpPr>
          <p:spPr bwMode="gray">
            <a:xfrm>
              <a:off x="2420" y="2750"/>
              <a:ext cx="920" cy="909"/>
            </a:xfrm>
            <a:prstGeom prst="ellipse">
              <a:avLst/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2700000" scaled="1"/>
            </a:gradFill>
            <a:ln w="9525" algn="ctr">
              <a:solidFill>
                <a:srgbClr val="EF4B47"/>
              </a:solidFill>
              <a:rou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kern="0" smtClean="0">
                  <a:solidFill>
                    <a:srgbClr val="FFFFFF"/>
                  </a:solidFill>
                  <a:latin typeface="+mj-ea"/>
                  <a:ea typeface="+mj-ea"/>
                </a:rPr>
                <a:t>单击此处</a:t>
              </a:r>
            </a:p>
            <a:p>
              <a:pPr algn="ctr">
                <a:defRPr/>
              </a:pPr>
              <a:r>
                <a:rPr lang="zh-CN" altLang="en-US" kern="0" smtClean="0">
                  <a:solidFill>
                    <a:srgbClr val="FFFFFF"/>
                  </a:solidFill>
                  <a:latin typeface="+mj-ea"/>
                  <a:ea typeface="+mj-ea"/>
                </a:rPr>
                <a:t>添加文字</a:t>
              </a:r>
            </a:p>
          </p:txBody>
        </p:sp>
        <p:pic>
          <p:nvPicPr>
            <p:cNvPr id="60" name="Picture 45" descr="Picture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gray">
            <a:xfrm>
              <a:off x="2511" y="2764"/>
              <a:ext cx="732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" name="Group 46"/>
            <p:cNvGrpSpPr/>
            <p:nvPr/>
          </p:nvGrpSpPr>
          <p:grpSpPr bwMode="auto">
            <a:xfrm rot="-1297425" flipH="1" flipV="1">
              <a:off x="2486" y="3429"/>
              <a:ext cx="793" cy="190"/>
              <a:chOff x="2532" y="1051"/>
              <a:chExt cx="893" cy="246"/>
            </a:xfrm>
          </p:grpSpPr>
          <p:grpSp>
            <p:nvGrpSpPr>
              <p:cNvPr id="62" name="Group 47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8" name="AutoShape 48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69" name="AutoShape 49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70" name="AutoShape 50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71" name="AutoShape 51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63" name="Group 52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4" name="AutoShape 53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65" name="AutoShape 54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66" name="AutoShape 55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67" name="AutoShape 56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42" name="组合 41"/>
          <p:cNvGrpSpPr/>
          <p:nvPr/>
        </p:nvGrpSpPr>
        <p:grpSpPr>
          <a:xfrm>
            <a:off x="152732" y="1599530"/>
            <a:ext cx="5256213" cy="3563938"/>
            <a:chOff x="152732" y="1599530"/>
            <a:chExt cx="5256213" cy="3563938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152732" y="3660105"/>
              <a:ext cx="5256213" cy="1503363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89998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4" name="Group 3"/>
            <p:cNvGrpSpPr/>
            <p:nvPr/>
          </p:nvGrpSpPr>
          <p:grpSpPr bwMode="auto">
            <a:xfrm>
              <a:off x="822658" y="3453730"/>
              <a:ext cx="4113212" cy="1358900"/>
              <a:chOff x="368" y="2813"/>
              <a:chExt cx="3229" cy="1067"/>
            </a:xfrm>
          </p:grpSpPr>
          <p:sp>
            <p:nvSpPr>
              <p:cNvPr id="5" name="Freeform 4"/>
              <p:cNvSpPr/>
              <p:nvPr/>
            </p:nvSpPr>
            <p:spPr bwMode="auto">
              <a:xfrm>
                <a:off x="369" y="2813"/>
                <a:ext cx="3167" cy="552"/>
              </a:xfrm>
              <a:custGeom>
                <a:avLst/>
                <a:gdLst>
                  <a:gd name="T0" fmla="*/ 3167 w 2763"/>
                  <a:gd name="T1" fmla="*/ 256 h 450"/>
                  <a:gd name="T2" fmla="*/ 2368 w 2763"/>
                  <a:gd name="T3" fmla="*/ 0 h 450"/>
                  <a:gd name="T4" fmla="*/ 0 w 2763"/>
                  <a:gd name="T5" fmla="*/ 227 h 450"/>
                  <a:gd name="T6" fmla="*/ 752 w 2763"/>
                  <a:gd name="T7" fmla="*/ 552 h 450"/>
                  <a:gd name="T8" fmla="*/ 760 w 2763"/>
                  <a:gd name="T9" fmla="*/ 543 h 450"/>
                  <a:gd name="T10" fmla="*/ 3167 w 2763"/>
                  <a:gd name="T11" fmla="*/ 256 h 4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63"/>
                  <a:gd name="T19" fmla="*/ 0 h 450"/>
                  <a:gd name="T20" fmla="*/ 2763 w 2763"/>
                  <a:gd name="T21" fmla="*/ 450 h 4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63" h="450">
                    <a:moveTo>
                      <a:pt x="2763" y="209"/>
                    </a:moveTo>
                    <a:lnTo>
                      <a:pt x="2066" y="0"/>
                    </a:lnTo>
                    <a:lnTo>
                      <a:pt x="0" y="185"/>
                    </a:lnTo>
                    <a:lnTo>
                      <a:pt x="656" y="450"/>
                    </a:lnTo>
                    <a:lnTo>
                      <a:pt x="663" y="443"/>
                    </a:lnTo>
                    <a:lnTo>
                      <a:pt x="2763" y="20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3333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 bwMode="auto">
              <a:xfrm>
                <a:off x="368" y="3040"/>
                <a:ext cx="3229" cy="840"/>
                <a:chOff x="368" y="3040"/>
                <a:chExt cx="3229" cy="840"/>
              </a:xfrm>
            </p:grpSpPr>
            <p:sp>
              <p:nvSpPr>
                <p:cNvPr id="7" name="Freeform 6"/>
                <p:cNvSpPr/>
                <p:nvPr/>
              </p:nvSpPr>
              <p:spPr bwMode="auto">
                <a:xfrm>
                  <a:off x="381" y="3459"/>
                  <a:ext cx="900" cy="403"/>
                </a:xfrm>
                <a:custGeom>
                  <a:avLst/>
                  <a:gdLst>
                    <a:gd name="T0" fmla="*/ 214 w 785"/>
                    <a:gd name="T1" fmla="*/ 0 h 328"/>
                    <a:gd name="T2" fmla="*/ 0 w 785"/>
                    <a:gd name="T3" fmla="*/ 11 h 328"/>
                    <a:gd name="T4" fmla="*/ 736 w 785"/>
                    <a:gd name="T5" fmla="*/ 403 h 328"/>
                    <a:gd name="T6" fmla="*/ 900 w 785"/>
                    <a:gd name="T7" fmla="*/ 382 h 328"/>
                    <a:gd name="T8" fmla="*/ 214 w 785"/>
                    <a:gd name="T9" fmla="*/ 0 h 3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85"/>
                    <a:gd name="T16" fmla="*/ 0 h 328"/>
                    <a:gd name="T17" fmla="*/ 785 w 785"/>
                    <a:gd name="T18" fmla="*/ 328 h 3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85" h="328">
                      <a:moveTo>
                        <a:pt x="187" y="0"/>
                      </a:moveTo>
                      <a:lnTo>
                        <a:pt x="0" y="9"/>
                      </a:lnTo>
                      <a:lnTo>
                        <a:pt x="642" y="328"/>
                      </a:lnTo>
                      <a:lnTo>
                        <a:pt x="785" y="311"/>
                      </a:lnTo>
                      <a:lnTo>
                        <a:pt x="18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9696"/>
                    </a:gs>
                    <a:gs pos="100000">
                      <a:srgbClr val="4D4D4D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8" name="Freeform 7"/>
                <p:cNvSpPr/>
                <p:nvPr/>
              </p:nvSpPr>
              <p:spPr bwMode="auto">
                <a:xfrm>
                  <a:off x="456" y="3085"/>
                  <a:ext cx="718" cy="764"/>
                </a:xfrm>
                <a:custGeom>
                  <a:avLst/>
                  <a:gdLst>
                    <a:gd name="T0" fmla="*/ 0 w 593"/>
                    <a:gd name="T1" fmla="*/ 0 h 590"/>
                    <a:gd name="T2" fmla="*/ 0 w 593"/>
                    <a:gd name="T3" fmla="*/ 391 h 590"/>
                    <a:gd name="T4" fmla="*/ 718 w 593"/>
                    <a:gd name="T5" fmla="*/ 764 h 590"/>
                    <a:gd name="T6" fmla="*/ 718 w 593"/>
                    <a:gd name="T7" fmla="*/ 303 h 590"/>
                    <a:gd name="T8" fmla="*/ 0 w 593"/>
                    <a:gd name="T9" fmla="*/ 0 h 5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93"/>
                    <a:gd name="T16" fmla="*/ 0 h 590"/>
                    <a:gd name="T17" fmla="*/ 593 w 593"/>
                    <a:gd name="T18" fmla="*/ 590 h 5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93" h="590">
                      <a:moveTo>
                        <a:pt x="0" y="0"/>
                      </a:moveTo>
                      <a:cubicBezTo>
                        <a:pt x="0" y="0"/>
                        <a:pt x="11" y="143"/>
                        <a:pt x="0" y="302"/>
                      </a:cubicBezTo>
                      <a:cubicBezTo>
                        <a:pt x="593" y="590"/>
                        <a:pt x="593" y="590"/>
                        <a:pt x="593" y="590"/>
                      </a:cubicBezTo>
                      <a:cubicBezTo>
                        <a:pt x="593" y="234"/>
                        <a:pt x="593" y="234"/>
                        <a:pt x="593" y="23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EAEAEA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" name="Freeform 8"/>
                <p:cNvSpPr/>
                <p:nvPr/>
              </p:nvSpPr>
              <p:spPr bwMode="auto">
                <a:xfrm>
                  <a:off x="368" y="3040"/>
                  <a:ext cx="778" cy="840"/>
                </a:xfrm>
                <a:custGeom>
                  <a:avLst/>
                  <a:gdLst>
                    <a:gd name="T0" fmla="*/ 754 w 643"/>
                    <a:gd name="T1" fmla="*/ 324 h 648"/>
                    <a:gd name="T2" fmla="*/ 1 w 643"/>
                    <a:gd name="T3" fmla="*/ 0 h 648"/>
                    <a:gd name="T4" fmla="*/ 0 w 643"/>
                    <a:gd name="T5" fmla="*/ 17 h 648"/>
                    <a:gd name="T6" fmla="*/ 737 w 643"/>
                    <a:gd name="T7" fmla="*/ 341 h 648"/>
                    <a:gd name="T8" fmla="*/ 745 w 643"/>
                    <a:gd name="T9" fmla="*/ 821 h 648"/>
                    <a:gd name="T10" fmla="*/ 12 w 643"/>
                    <a:gd name="T11" fmla="*/ 430 h 648"/>
                    <a:gd name="T12" fmla="*/ 13 w 643"/>
                    <a:gd name="T13" fmla="*/ 445 h 648"/>
                    <a:gd name="T14" fmla="*/ 743 w 643"/>
                    <a:gd name="T15" fmla="*/ 840 h 648"/>
                    <a:gd name="T16" fmla="*/ 761 w 643"/>
                    <a:gd name="T17" fmla="*/ 840 h 648"/>
                    <a:gd name="T18" fmla="*/ 754 w 643"/>
                    <a:gd name="T19" fmla="*/ 324 h 64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643"/>
                    <a:gd name="T31" fmla="*/ 0 h 648"/>
                    <a:gd name="T32" fmla="*/ 643 w 643"/>
                    <a:gd name="T33" fmla="*/ 648 h 64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643" h="648">
                      <a:moveTo>
                        <a:pt x="623" y="25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609" y="263"/>
                        <a:pt x="609" y="263"/>
                        <a:pt x="609" y="263"/>
                      </a:cubicBezTo>
                      <a:cubicBezTo>
                        <a:pt x="609" y="263"/>
                        <a:pt x="631" y="330"/>
                        <a:pt x="616" y="633"/>
                      </a:cubicBezTo>
                      <a:cubicBezTo>
                        <a:pt x="10" y="332"/>
                        <a:pt x="10" y="332"/>
                        <a:pt x="10" y="332"/>
                      </a:cubicBezTo>
                      <a:cubicBezTo>
                        <a:pt x="11" y="343"/>
                        <a:pt x="11" y="343"/>
                        <a:pt x="11" y="343"/>
                      </a:cubicBezTo>
                      <a:cubicBezTo>
                        <a:pt x="614" y="648"/>
                        <a:pt x="614" y="648"/>
                        <a:pt x="614" y="648"/>
                      </a:cubicBezTo>
                      <a:cubicBezTo>
                        <a:pt x="629" y="648"/>
                        <a:pt x="629" y="648"/>
                        <a:pt x="629" y="648"/>
                      </a:cubicBezTo>
                      <a:cubicBezTo>
                        <a:pt x="643" y="363"/>
                        <a:pt x="623" y="250"/>
                        <a:pt x="623" y="250"/>
                      </a:cubicBezTo>
                      <a:close/>
                    </a:path>
                  </a:pathLst>
                </a:custGeom>
                <a:solidFill>
                  <a:srgbClr val="B7B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0" name="Freeform 9"/>
                <p:cNvSpPr/>
                <p:nvPr/>
              </p:nvSpPr>
              <p:spPr bwMode="auto">
                <a:xfrm>
                  <a:off x="1121" y="3069"/>
                  <a:ext cx="2476" cy="811"/>
                </a:xfrm>
                <a:custGeom>
                  <a:avLst/>
                  <a:gdLst/>
                  <a:ahLst/>
                  <a:cxnLst>
                    <a:cxn ang="0">
                      <a:pos x="7" y="221"/>
                    </a:cxn>
                    <a:cxn ang="0">
                      <a:pos x="0" y="228"/>
                    </a:cxn>
                    <a:cxn ang="0">
                      <a:pos x="7" y="625"/>
                    </a:cxn>
                    <a:cxn ang="0">
                      <a:pos x="2014" y="328"/>
                    </a:cxn>
                    <a:cxn ang="0">
                      <a:pos x="1997" y="0"/>
                    </a:cxn>
                    <a:cxn ang="0">
                      <a:pos x="7" y="221"/>
                    </a:cxn>
                  </a:cxnLst>
                  <a:rect l="0" t="0" r="r" b="b"/>
                  <a:pathLst>
                    <a:path w="2047" h="625">
                      <a:moveTo>
                        <a:pt x="7" y="221"/>
                      </a:moveTo>
                      <a:cubicBezTo>
                        <a:pt x="0" y="228"/>
                        <a:pt x="0" y="228"/>
                        <a:pt x="0" y="228"/>
                      </a:cubicBezTo>
                      <a:cubicBezTo>
                        <a:pt x="0" y="228"/>
                        <a:pt x="21" y="340"/>
                        <a:pt x="7" y="625"/>
                      </a:cubicBezTo>
                      <a:cubicBezTo>
                        <a:pt x="2014" y="328"/>
                        <a:pt x="2014" y="328"/>
                        <a:pt x="2014" y="328"/>
                      </a:cubicBezTo>
                      <a:cubicBezTo>
                        <a:pt x="2014" y="328"/>
                        <a:pt x="2047" y="125"/>
                        <a:pt x="1997" y="0"/>
                      </a:cubicBezTo>
                      <a:lnTo>
                        <a:pt x="7" y="22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B2B2B2"/>
                    </a:gs>
                    <a:gs pos="50000">
                      <a:srgbClr val="C0C0C0"/>
                    </a:gs>
                    <a:gs pos="100000">
                      <a:srgbClr val="B2B2B2"/>
                    </a:gs>
                  </a:gsLst>
                  <a:lin ang="18900000" scaled="1"/>
                </a:gradFill>
                <a:ln w="9525">
                  <a:noFill/>
                  <a:rou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ker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 bwMode="auto">
            <a:xfrm>
              <a:off x="787733" y="3158455"/>
              <a:ext cx="3676650" cy="933450"/>
              <a:chOff x="340" y="2581"/>
              <a:chExt cx="2887" cy="733"/>
            </a:xfrm>
          </p:grpSpPr>
          <p:sp>
            <p:nvSpPr>
              <p:cNvPr id="12" name="Freeform 11"/>
              <p:cNvSpPr/>
              <p:nvPr/>
            </p:nvSpPr>
            <p:spPr bwMode="auto">
              <a:xfrm>
                <a:off x="340" y="3024"/>
                <a:ext cx="1331" cy="273"/>
              </a:xfrm>
              <a:custGeom>
                <a:avLst/>
                <a:gdLst>
                  <a:gd name="T0" fmla="*/ 211 w 1162"/>
                  <a:gd name="T1" fmla="*/ 0 h 223"/>
                  <a:gd name="T2" fmla="*/ 0 w 1162"/>
                  <a:gd name="T3" fmla="*/ 22 h 223"/>
                  <a:gd name="T4" fmla="*/ 1190 w 1162"/>
                  <a:gd name="T5" fmla="*/ 273 h 223"/>
                  <a:gd name="T6" fmla="*/ 1331 w 1162"/>
                  <a:gd name="T7" fmla="*/ 241 h 223"/>
                  <a:gd name="T8" fmla="*/ 211 w 1162"/>
                  <a:gd name="T9" fmla="*/ 0 h 2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62"/>
                  <a:gd name="T16" fmla="*/ 0 h 223"/>
                  <a:gd name="T17" fmla="*/ 1162 w 1162"/>
                  <a:gd name="T18" fmla="*/ 223 h 2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62" h="223">
                    <a:moveTo>
                      <a:pt x="184" y="0"/>
                    </a:moveTo>
                    <a:lnTo>
                      <a:pt x="0" y="18"/>
                    </a:lnTo>
                    <a:lnTo>
                      <a:pt x="1039" y="223"/>
                    </a:lnTo>
                    <a:lnTo>
                      <a:pt x="1162" y="197"/>
                    </a:lnTo>
                    <a:lnTo>
                      <a:pt x="18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242424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 bwMode="auto">
              <a:xfrm>
                <a:off x="426" y="2752"/>
                <a:ext cx="1129" cy="537"/>
              </a:xfrm>
              <a:custGeom>
                <a:avLst/>
                <a:gdLst>
                  <a:gd name="T0" fmla="*/ 0 w 933"/>
                  <a:gd name="T1" fmla="*/ 0 h 413"/>
                  <a:gd name="T2" fmla="*/ 0 w 933"/>
                  <a:gd name="T3" fmla="*/ 293 h 413"/>
                  <a:gd name="T4" fmla="*/ 1128 w 933"/>
                  <a:gd name="T5" fmla="*/ 537 h 413"/>
                  <a:gd name="T6" fmla="*/ 1129 w 933"/>
                  <a:gd name="T7" fmla="*/ 159 h 413"/>
                  <a:gd name="T8" fmla="*/ 0 w 933"/>
                  <a:gd name="T9" fmla="*/ 0 h 4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3"/>
                  <a:gd name="T16" fmla="*/ 0 h 413"/>
                  <a:gd name="T17" fmla="*/ 933 w 933"/>
                  <a:gd name="T18" fmla="*/ 413 h 4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3" h="413">
                    <a:moveTo>
                      <a:pt x="0" y="0"/>
                    </a:moveTo>
                    <a:cubicBezTo>
                      <a:pt x="0" y="0"/>
                      <a:pt x="11" y="66"/>
                      <a:pt x="0" y="225"/>
                    </a:cubicBezTo>
                    <a:cubicBezTo>
                      <a:pt x="932" y="413"/>
                      <a:pt x="932" y="413"/>
                      <a:pt x="932" y="413"/>
                    </a:cubicBezTo>
                    <a:cubicBezTo>
                      <a:pt x="933" y="122"/>
                      <a:pt x="933" y="122"/>
                      <a:pt x="933" y="122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 bwMode="auto">
              <a:xfrm>
                <a:off x="340" y="2581"/>
                <a:ext cx="2849" cy="314"/>
              </a:xfrm>
              <a:custGeom>
                <a:avLst/>
                <a:gdLst>
                  <a:gd name="T0" fmla="*/ 1177 w 2355"/>
                  <a:gd name="T1" fmla="*/ 314 h 242"/>
                  <a:gd name="T2" fmla="*/ 2849 w 2355"/>
                  <a:gd name="T3" fmla="*/ 78 h 242"/>
                  <a:gd name="T4" fmla="*/ 2256 w 2355"/>
                  <a:gd name="T5" fmla="*/ 0 h 242"/>
                  <a:gd name="T6" fmla="*/ 0 w 2355"/>
                  <a:gd name="T7" fmla="*/ 156 h 242"/>
                  <a:gd name="T8" fmla="*/ 1177 w 2355"/>
                  <a:gd name="T9" fmla="*/ 314 h 242"/>
                  <a:gd name="T10" fmla="*/ 1177 w 2355"/>
                  <a:gd name="T11" fmla="*/ 314 h 2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55"/>
                  <a:gd name="T19" fmla="*/ 0 h 242"/>
                  <a:gd name="T20" fmla="*/ 2355 w 2355"/>
                  <a:gd name="T21" fmla="*/ 242 h 2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55" h="242">
                    <a:moveTo>
                      <a:pt x="973" y="242"/>
                    </a:moveTo>
                    <a:cubicBezTo>
                      <a:pt x="2355" y="60"/>
                      <a:pt x="2355" y="60"/>
                      <a:pt x="2355" y="60"/>
                    </a:cubicBezTo>
                    <a:cubicBezTo>
                      <a:pt x="1865" y="0"/>
                      <a:pt x="1865" y="0"/>
                      <a:pt x="1865" y="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973" y="242"/>
                      <a:pt x="973" y="242"/>
                      <a:pt x="973" y="242"/>
                    </a:cubicBezTo>
                    <a:cubicBezTo>
                      <a:pt x="973" y="242"/>
                      <a:pt x="973" y="242"/>
                      <a:pt x="973" y="242"/>
                    </a:cubicBezTo>
                    <a:close/>
                  </a:path>
                </a:pathLst>
              </a:custGeom>
              <a:solidFill>
                <a:srgbClr val="727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 bwMode="auto">
              <a:xfrm>
                <a:off x="340" y="2737"/>
                <a:ext cx="1226" cy="577"/>
              </a:xfrm>
              <a:custGeom>
                <a:avLst/>
                <a:gdLst>
                  <a:gd name="T0" fmla="*/ 1178 w 1014"/>
                  <a:gd name="T1" fmla="*/ 158 h 446"/>
                  <a:gd name="T2" fmla="*/ 1178 w 1014"/>
                  <a:gd name="T3" fmla="*/ 158 h 446"/>
                  <a:gd name="T4" fmla="*/ 1178 w 1014"/>
                  <a:gd name="T5" fmla="*/ 158 h 446"/>
                  <a:gd name="T6" fmla="*/ 0 w 1014"/>
                  <a:gd name="T7" fmla="*/ 0 h 446"/>
                  <a:gd name="T8" fmla="*/ 0 w 1014"/>
                  <a:gd name="T9" fmla="*/ 16 h 446"/>
                  <a:gd name="T10" fmla="*/ 1168 w 1014"/>
                  <a:gd name="T11" fmla="*/ 173 h 446"/>
                  <a:gd name="T12" fmla="*/ 1185 w 1014"/>
                  <a:gd name="T13" fmla="*/ 560 h 446"/>
                  <a:gd name="T14" fmla="*/ 0 w 1014"/>
                  <a:gd name="T15" fmla="*/ 309 h 446"/>
                  <a:gd name="T16" fmla="*/ 0 w 1014"/>
                  <a:gd name="T17" fmla="*/ 325 h 446"/>
                  <a:gd name="T18" fmla="*/ 1185 w 1014"/>
                  <a:gd name="T19" fmla="*/ 577 h 446"/>
                  <a:gd name="T20" fmla="*/ 1198 w 1014"/>
                  <a:gd name="T21" fmla="*/ 569 h 446"/>
                  <a:gd name="T22" fmla="*/ 1178 w 1014"/>
                  <a:gd name="T23" fmla="*/ 158 h 44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14"/>
                  <a:gd name="T37" fmla="*/ 0 h 446"/>
                  <a:gd name="T38" fmla="*/ 1014 w 1014"/>
                  <a:gd name="T39" fmla="*/ 446 h 44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14" h="446">
                    <a:moveTo>
                      <a:pt x="974" y="122"/>
                    </a:moveTo>
                    <a:cubicBezTo>
                      <a:pt x="974" y="122"/>
                      <a:pt x="974" y="122"/>
                      <a:pt x="974" y="122"/>
                    </a:cubicBezTo>
                    <a:cubicBezTo>
                      <a:pt x="974" y="122"/>
                      <a:pt x="974" y="122"/>
                      <a:pt x="974" y="12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966" y="134"/>
                      <a:pt x="966" y="134"/>
                      <a:pt x="966" y="134"/>
                    </a:cubicBezTo>
                    <a:cubicBezTo>
                      <a:pt x="966" y="134"/>
                      <a:pt x="1005" y="189"/>
                      <a:pt x="980" y="433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51"/>
                      <a:pt x="0" y="251"/>
                      <a:pt x="0" y="251"/>
                    </a:cubicBezTo>
                    <a:cubicBezTo>
                      <a:pt x="980" y="446"/>
                      <a:pt x="980" y="446"/>
                      <a:pt x="980" y="446"/>
                    </a:cubicBezTo>
                    <a:cubicBezTo>
                      <a:pt x="991" y="440"/>
                      <a:pt x="991" y="440"/>
                      <a:pt x="991" y="440"/>
                    </a:cubicBezTo>
                    <a:cubicBezTo>
                      <a:pt x="1014" y="190"/>
                      <a:pt x="975" y="125"/>
                      <a:pt x="974" y="12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100000">
                    <a:srgbClr val="C0C0C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 bwMode="auto">
              <a:xfrm>
                <a:off x="1517" y="2658"/>
                <a:ext cx="1710" cy="649"/>
              </a:xfrm>
              <a:custGeom>
                <a:avLst/>
                <a:gdLst>
                  <a:gd name="T0" fmla="*/ 1671 w 1414"/>
                  <a:gd name="T1" fmla="*/ 0 h 500"/>
                  <a:gd name="T2" fmla="*/ 0 w 1414"/>
                  <a:gd name="T3" fmla="*/ 236 h 500"/>
                  <a:gd name="T4" fmla="*/ 22 w 1414"/>
                  <a:gd name="T5" fmla="*/ 649 h 500"/>
                  <a:gd name="T6" fmla="*/ 1681 w 1414"/>
                  <a:gd name="T7" fmla="*/ 222 h 500"/>
                  <a:gd name="T8" fmla="*/ 1671 w 1414"/>
                  <a:gd name="T9" fmla="*/ 0 h 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14"/>
                  <a:gd name="T16" fmla="*/ 0 h 500"/>
                  <a:gd name="T17" fmla="*/ 1414 w 1414"/>
                  <a:gd name="T18" fmla="*/ 500 h 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14" h="500">
                    <a:moveTo>
                      <a:pt x="1382" y="0"/>
                    </a:moveTo>
                    <a:cubicBezTo>
                      <a:pt x="0" y="182"/>
                      <a:pt x="0" y="182"/>
                      <a:pt x="0" y="182"/>
                    </a:cubicBezTo>
                    <a:cubicBezTo>
                      <a:pt x="1" y="185"/>
                      <a:pt x="41" y="236"/>
                      <a:pt x="18" y="500"/>
                    </a:cubicBezTo>
                    <a:cubicBezTo>
                      <a:pt x="1390" y="171"/>
                      <a:pt x="1390" y="171"/>
                      <a:pt x="1390" y="171"/>
                    </a:cubicBezTo>
                    <a:cubicBezTo>
                      <a:pt x="1390" y="171"/>
                      <a:pt x="1414" y="78"/>
                      <a:pt x="1382" y="0"/>
                    </a:cubicBezTo>
                    <a:close/>
                  </a:path>
                </a:pathLst>
              </a:custGeom>
              <a:solidFill>
                <a:srgbClr val="6160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 bwMode="auto">
            <a:xfrm>
              <a:off x="671845" y="2691730"/>
              <a:ext cx="4125913" cy="869950"/>
              <a:chOff x="249" y="2215"/>
              <a:chExt cx="3239" cy="683"/>
            </a:xfrm>
          </p:grpSpPr>
          <p:sp>
            <p:nvSpPr>
              <p:cNvPr id="18" name="Freeform 17"/>
              <p:cNvSpPr/>
              <p:nvPr/>
            </p:nvSpPr>
            <p:spPr bwMode="auto">
              <a:xfrm>
                <a:off x="249" y="2605"/>
                <a:ext cx="777" cy="273"/>
              </a:xfrm>
              <a:custGeom>
                <a:avLst/>
                <a:gdLst>
                  <a:gd name="T0" fmla="*/ 205 w 678"/>
                  <a:gd name="T1" fmla="*/ 0 h 222"/>
                  <a:gd name="T2" fmla="*/ 0 w 678"/>
                  <a:gd name="T3" fmla="*/ 4 h 222"/>
                  <a:gd name="T4" fmla="*/ 668 w 678"/>
                  <a:gd name="T5" fmla="*/ 273 h 222"/>
                  <a:gd name="T6" fmla="*/ 777 w 678"/>
                  <a:gd name="T7" fmla="*/ 261 h 222"/>
                  <a:gd name="T8" fmla="*/ 205 w 678"/>
                  <a:gd name="T9" fmla="*/ 0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8"/>
                  <a:gd name="T16" fmla="*/ 0 h 222"/>
                  <a:gd name="T17" fmla="*/ 678 w 678"/>
                  <a:gd name="T18" fmla="*/ 222 h 2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8" h="222">
                    <a:moveTo>
                      <a:pt x="179" y="0"/>
                    </a:moveTo>
                    <a:lnTo>
                      <a:pt x="0" y="3"/>
                    </a:lnTo>
                    <a:lnTo>
                      <a:pt x="583" y="222"/>
                    </a:lnTo>
                    <a:lnTo>
                      <a:pt x="678" y="212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EF4B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9" name="Freeform 18"/>
              <p:cNvSpPr/>
              <p:nvPr/>
            </p:nvSpPr>
            <p:spPr bwMode="auto">
              <a:xfrm>
                <a:off x="348" y="2318"/>
                <a:ext cx="598" cy="541"/>
              </a:xfrm>
              <a:custGeom>
                <a:avLst/>
                <a:gdLst>
                  <a:gd name="T0" fmla="*/ 1 w 494"/>
                  <a:gd name="T1" fmla="*/ 0 h 417"/>
                  <a:gd name="T2" fmla="*/ 0 w 494"/>
                  <a:gd name="T3" fmla="*/ 302 h 417"/>
                  <a:gd name="T4" fmla="*/ 598 w 494"/>
                  <a:gd name="T5" fmla="*/ 541 h 417"/>
                  <a:gd name="T6" fmla="*/ 598 w 494"/>
                  <a:gd name="T7" fmla="*/ 198 h 417"/>
                  <a:gd name="T8" fmla="*/ 1 w 494"/>
                  <a:gd name="T9" fmla="*/ 0 h 4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4"/>
                  <a:gd name="T16" fmla="*/ 0 h 417"/>
                  <a:gd name="T17" fmla="*/ 494 w 494"/>
                  <a:gd name="T18" fmla="*/ 417 h 4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4" h="417">
                    <a:moveTo>
                      <a:pt x="1" y="0"/>
                    </a:moveTo>
                    <a:cubicBezTo>
                      <a:pt x="1" y="0"/>
                      <a:pt x="11" y="74"/>
                      <a:pt x="0" y="233"/>
                    </a:cubicBezTo>
                    <a:cubicBezTo>
                      <a:pt x="494" y="417"/>
                      <a:pt x="494" y="417"/>
                      <a:pt x="494" y="417"/>
                    </a:cubicBezTo>
                    <a:cubicBezTo>
                      <a:pt x="494" y="153"/>
                      <a:pt x="494" y="153"/>
                      <a:pt x="494" y="153"/>
                    </a:cubicBezTo>
                    <a:lnTo>
                      <a:pt x="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 bwMode="auto">
              <a:xfrm>
                <a:off x="255" y="2215"/>
                <a:ext cx="3185" cy="291"/>
              </a:xfrm>
              <a:custGeom>
                <a:avLst/>
                <a:gdLst>
                  <a:gd name="T0" fmla="*/ 688 w 2633"/>
                  <a:gd name="T1" fmla="*/ 291 h 224"/>
                  <a:gd name="T2" fmla="*/ 3185 w 2633"/>
                  <a:gd name="T3" fmla="*/ 94 h 224"/>
                  <a:gd name="T4" fmla="*/ 2309 w 2633"/>
                  <a:gd name="T5" fmla="*/ 0 h 224"/>
                  <a:gd name="T6" fmla="*/ 0 w 2633"/>
                  <a:gd name="T7" fmla="*/ 64 h 224"/>
                  <a:gd name="T8" fmla="*/ 0 w 2633"/>
                  <a:gd name="T9" fmla="*/ 65 h 224"/>
                  <a:gd name="T10" fmla="*/ 688 w 2633"/>
                  <a:gd name="T11" fmla="*/ 291 h 224"/>
                  <a:gd name="T12" fmla="*/ 688 w 2633"/>
                  <a:gd name="T13" fmla="*/ 291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33"/>
                  <a:gd name="T22" fmla="*/ 0 h 224"/>
                  <a:gd name="T23" fmla="*/ 2633 w 2633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33" h="224">
                    <a:moveTo>
                      <a:pt x="569" y="224"/>
                    </a:moveTo>
                    <a:cubicBezTo>
                      <a:pt x="2633" y="72"/>
                      <a:pt x="2633" y="72"/>
                      <a:pt x="2633" y="72"/>
                    </a:cubicBezTo>
                    <a:cubicBezTo>
                      <a:pt x="1909" y="0"/>
                      <a:pt x="1909" y="0"/>
                      <a:pt x="1909" y="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569" y="224"/>
                      <a:pt x="569" y="224"/>
                      <a:pt x="569" y="224"/>
                    </a:cubicBezTo>
                    <a:cubicBezTo>
                      <a:pt x="569" y="224"/>
                      <a:pt x="569" y="224"/>
                      <a:pt x="569" y="22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249" y="2280"/>
                <a:ext cx="736" cy="618"/>
              </a:xfrm>
              <a:custGeom>
                <a:avLst/>
                <a:gdLst>
                  <a:gd name="T0" fmla="*/ 695 w 608"/>
                  <a:gd name="T1" fmla="*/ 225 h 477"/>
                  <a:gd name="T2" fmla="*/ 695 w 608"/>
                  <a:gd name="T3" fmla="*/ 225 h 477"/>
                  <a:gd name="T4" fmla="*/ 695 w 608"/>
                  <a:gd name="T5" fmla="*/ 225 h 477"/>
                  <a:gd name="T6" fmla="*/ 6 w 608"/>
                  <a:gd name="T7" fmla="*/ 0 h 477"/>
                  <a:gd name="T8" fmla="*/ 6 w 608"/>
                  <a:gd name="T9" fmla="*/ 16 h 477"/>
                  <a:gd name="T10" fmla="*/ 684 w 608"/>
                  <a:gd name="T11" fmla="*/ 241 h 477"/>
                  <a:gd name="T12" fmla="*/ 668 w 608"/>
                  <a:gd name="T13" fmla="*/ 597 h 477"/>
                  <a:gd name="T14" fmla="*/ 0 w 608"/>
                  <a:gd name="T15" fmla="*/ 329 h 477"/>
                  <a:gd name="T16" fmla="*/ 0 w 608"/>
                  <a:gd name="T17" fmla="*/ 352 h 477"/>
                  <a:gd name="T18" fmla="*/ 666 w 608"/>
                  <a:gd name="T19" fmla="*/ 618 h 477"/>
                  <a:gd name="T20" fmla="*/ 677 w 608"/>
                  <a:gd name="T21" fmla="*/ 617 h 477"/>
                  <a:gd name="T22" fmla="*/ 695 w 608"/>
                  <a:gd name="T23" fmla="*/ 225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08"/>
                  <a:gd name="T37" fmla="*/ 0 h 477"/>
                  <a:gd name="T38" fmla="*/ 608 w 608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08" h="477">
                    <a:moveTo>
                      <a:pt x="574" y="174"/>
                    </a:moveTo>
                    <a:cubicBezTo>
                      <a:pt x="574" y="174"/>
                      <a:pt x="574" y="174"/>
                      <a:pt x="574" y="174"/>
                    </a:cubicBezTo>
                    <a:cubicBezTo>
                      <a:pt x="574" y="174"/>
                      <a:pt x="574" y="174"/>
                      <a:pt x="574" y="174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65" y="186"/>
                      <a:pt x="565" y="186"/>
                      <a:pt x="565" y="186"/>
                    </a:cubicBezTo>
                    <a:cubicBezTo>
                      <a:pt x="565" y="186"/>
                      <a:pt x="594" y="324"/>
                      <a:pt x="552" y="461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0" y="272"/>
                      <a:pt x="0" y="272"/>
                      <a:pt x="0" y="272"/>
                    </a:cubicBezTo>
                    <a:cubicBezTo>
                      <a:pt x="550" y="477"/>
                      <a:pt x="550" y="477"/>
                      <a:pt x="550" y="477"/>
                    </a:cubicBezTo>
                    <a:cubicBezTo>
                      <a:pt x="559" y="476"/>
                      <a:pt x="559" y="476"/>
                      <a:pt x="559" y="476"/>
                    </a:cubicBezTo>
                    <a:cubicBezTo>
                      <a:pt x="608" y="346"/>
                      <a:pt x="574" y="177"/>
                      <a:pt x="574" y="174"/>
                    </a:cubicBez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924" y="2308"/>
                <a:ext cx="2564" cy="587"/>
              </a:xfrm>
              <a:custGeom>
                <a:avLst/>
                <a:gdLst/>
                <a:ahLst/>
                <a:cxnLst>
                  <a:cxn ang="0">
                    <a:pos x="2077" y="0"/>
                  </a:cxn>
                  <a:cxn ang="0">
                    <a:pos x="15" y="152"/>
                  </a:cxn>
                  <a:cxn ang="0">
                    <a:pos x="0" y="454"/>
                  </a:cxn>
                  <a:cxn ang="0">
                    <a:pos x="2100" y="242"/>
                  </a:cxn>
                  <a:cxn ang="0">
                    <a:pos x="2077" y="0"/>
                  </a:cxn>
                </a:cxnLst>
                <a:rect l="0" t="0" r="r" b="b"/>
                <a:pathLst>
                  <a:path w="2119" h="454">
                    <a:moveTo>
                      <a:pt x="2077" y="0"/>
                    </a:move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5"/>
                      <a:pt x="49" y="324"/>
                      <a:pt x="0" y="454"/>
                    </a:cubicBezTo>
                    <a:cubicBezTo>
                      <a:pt x="2100" y="242"/>
                      <a:pt x="2100" y="242"/>
                      <a:pt x="2100" y="242"/>
                    </a:cubicBezTo>
                    <a:cubicBezTo>
                      <a:pt x="2100" y="242"/>
                      <a:pt x="2119" y="52"/>
                      <a:pt x="2077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BC1310"/>
                  </a:gs>
                  <a:gs pos="50000">
                    <a:srgbClr val="EF4B47"/>
                  </a:gs>
                  <a:gs pos="100000">
                    <a:srgbClr val="BC1310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ker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 bwMode="auto">
            <a:xfrm>
              <a:off x="995695" y="2169443"/>
              <a:ext cx="3654425" cy="784225"/>
              <a:chOff x="503" y="1705"/>
              <a:chExt cx="2870" cy="715"/>
            </a:xfrm>
          </p:grpSpPr>
          <p:sp>
            <p:nvSpPr>
              <p:cNvPr id="24" name="Freeform 23"/>
              <p:cNvSpPr/>
              <p:nvPr/>
            </p:nvSpPr>
            <p:spPr bwMode="auto">
              <a:xfrm>
                <a:off x="505" y="2215"/>
                <a:ext cx="699" cy="191"/>
              </a:xfrm>
              <a:custGeom>
                <a:avLst/>
                <a:gdLst>
                  <a:gd name="T0" fmla="*/ 223 w 610"/>
                  <a:gd name="T1" fmla="*/ 0 h 156"/>
                  <a:gd name="T2" fmla="*/ 0 w 610"/>
                  <a:gd name="T3" fmla="*/ 17 h 156"/>
                  <a:gd name="T4" fmla="*/ 567 w 610"/>
                  <a:gd name="T5" fmla="*/ 191 h 156"/>
                  <a:gd name="T6" fmla="*/ 699 w 610"/>
                  <a:gd name="T7" fmla="*/ 186 h 156"/>
                  <a:gd name="T8" fmla="*/ 223 w 610"/>
                  <a:gd name="T9" fmla="*/ 0 h 1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0"/>
                  <a:gd name="T16" fmla="*/ 0 h 156"/>
                  <a:gd name="T17" fmla="*/ 610 w 610"/>
                  <a:gd name="T18" fmla="*/ 156 h 1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0" h="156">
                    <a:moveTo>
                      <a:pt x="195" y="0"/>
                    </a:moveTo>
                    <a:lnTo>
                      <a:pt x="0" y="14"/>
                    </a:lnTo>
                    <a:lnTo>
                      <a:pt x="495" y="156"/>
                    </a:lnTo>
                    <a:lnTo>
                      <a:pt x="610" y="152"/>
                    </a:lnTo>
                    <a:lnTo>
                      <a:pt x="195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24242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592" y="1757"/>
                <a:ext cx="503" cy="637"/>
              </a:xfrm>
              <a:custGeom>
                <a:avLst/>
                <a:gdLst>
                  <a:gd name="T0" fmla="*/ 7 w 416"/>
                  <a:gd name="T1" fmla="*/ 0 h 491"/>
                  <a:gd name="T2" fmla="*/ 0 w 416"/>
                  <a:gd name="T3" fmla="*/ 477 h 491"/>
                  <a:gd name="T4" fmla="*/ 503 w 416"/>
                  <a:gd name="T5" fmla="*/ 637 h 491"/>
                  <a:gd name="T6" fmla="*/ 503 w 416"/>
                  <a:gd name="T7" fmla="*/ 123 h 491"/>
                  <a:gd name="T8" fmla="*/ 7 w 416"/>
                  <a:gd name="T9" fmla="*/ 0 h 4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6"/>
                  <a:gd name="T16" fmla="*/ 0 h 491"/>
                  <a:gd name="T17" fmla="*/ 416 w 416"/>
                  <a:gd name="T18" fmla="*/ 491 h 4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6" h="491">
                    <a:moveTo>
                      <a:pt x="6" y="0"/>
                    </a:moveTo>
                    <a:cubicBezTo>
                      <a:pt x="6" y="0"/>
                      <a:pt x="28" y="138"/>
                      <a:pt x="0" y="368"/>
                    </a:cubicBezTo>
                    <a:cubicBezTo>
                      <a:pt x="416" y="491"/>
                      <a:pt x="416" y="491"/>
                      <a:pt x="416" y="491"/>
                    </a:cubicBezTo>
                    <a:cubicBezTo>
                      <a:pt x="416" y="95"/>
                      <a:pt x="416" y="95"/>
                      <a:pt x="416" y="95"/>
                    </a:cubicBezTo>
                    <a:lnTo>
                      <a:pt x="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503" y="1726"/>
                <a:ext cx="595" cy="694"/>
              </a:xfrm>
              <a:custGeom>
                <a:avLst/>
                <a:gdLst>
                  <a:gd name="T0" fmla="*/ 573 w 492"/>
                  <a:gd name="T1" fmla="*/ 141 h 536"/>
                  <a:gd name="T2" fmla="*/ 1 w 492"/>
                  <a:gd name="T3" fmla="*/ 0 h 536"/>
                  <a:gd name="T4" fmla="*/ 1 w 492"/>
                  <a:gd name="T5" fmla="*/ 26 h 536"/>
                  <a:gd name="T6" fmla="*/ 555 w 492"/>
                  <a:gd name="T7" fmla="*/ 158 h 536"/>
                  <a:gd name="T8" fmla="*/ 567 w 492"/>
                  <a:gd name="T9" fmla="*/ 673 h 536"/>
                  <a:gd name="T10" fmla="*/ 0 w 492"/>
                  <a:gd name="T11" fmla="*/ 505 h 536"/>
                  <a:gd name="T12" fmla="*/ 1 w 492"/>
                  <a:gd name="T13" fmla="*/ 523 h 536"/>
                  <a:gd name="T14" fmla="*/ 567 w 492"/>
                  <a:gd name="T15" fmla="*/ 694 h 536"/>
                  <a:gd name="T16" fmla="*/ 583 w 492"/>
                  <a:gd name="T17" fmla="*/ 694 h 536"/>
                  <a:gd name="T18" fmla="*/ 573 w 492"/>
                  <a:gd name="T19" fmla="*/ 141 h 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92"/>
                  <a:gd name="T31" fmla="*/ 0 h 536"/>
                  <a:gd name="T32" fmla="*/ 492 w 492"/>
                  <a:gd name="T33" fmla="*/ 536 h 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92" h="536">
                    <a:moveTo>
                      <a:pt x="474" y="109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459" y="122"/>
                      <a:pt x="459" y="122"/>
                      <a:pt x="459" y="122"/>
                    </a:cubicBezTo>
                    <a:cubicBezTo>
                      <a:pt x="459" y="122"/>
                      <a:pt x="478" y="207"/>
                      <a:pt x="469" y="520"/>
                    </a:cubicBezTo>
                    <a:cubicBezTo>
                      <a:pt x="0" y="390"/>
                      <a:pt x="0" y="390"/>
                      <a:pt x="0" y="390"/>
                    </a:cubicBezTo>
                    <a:cubicBezTo>
                      <a:pt x="1" y="404"/>
                      <a:pt x="1" y="404"/>
                      <a:pt x="1" y="404"/>
                    </a:cubicBezTo>
                    <a:cubicBezTo>
                      <a:pt x="469" y="536"/>
                      <a:pt x="469" y="536"/>
                      <a:pt x="469" y="536"/>
                    </a:cubicBezTo>
                    <a:cubicBezTo>
                      <a:pt x="482" y="536"/>
                      <a:pt x="482" y="536"/>
                      <a:pt x="482" y="536"/>
                    </a:cubicBezTo>
                    <a:cubicBezTo>
                      <a:pt x="492" y="243"/>
                      <a:pt x="474" y="109"/>
                      <a:pt x="474" y="10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/>
                  </a:gs>
                  <a:gs pos="100000">
                    <a:srgbClr val="B7B8B8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 bwMode="auto">
              <a:xfrm>
                <a:off x="505" y="1705"/>
                <a:ext cx="2778" cy="160"/>
              </a:xfrm>
              <a:custGeom>
                <a:avLst/>
                <a:gdLst>
                  <a:gd name="T0" fmla="*/ 2778 w 2424"/>
                  <a:gd name="T1" fmla="*/ 112 h 131"/>
                  <a:gd name="T2" fmla="*/ 2402 w 2424"/>
                  <a:gd name="T3" fmla="*/ 0 h 131"/>
                  <a:gd name="T4" fmla="*/ 0 w 2424"/>
                  <a:gd name="T5" fmla="*/ 21 h 131"/>
                  <a:gd name="T6" fmla="*/ 570 w 2424"/>
                  <a:gd name="T7" fmla="*/ 160 h 131"/>
                  <a:gd name="T8" fmla="*/ 578 w 2424"/>
                  <a:gd name="T9" fmla="*/ 150 h 131"/>
                  <a:gd name="T10" fmla="*/ 2778 w 2424"/>
                  <a:gd name="T11" fmla="*/ 112 h 1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24"/>
                  <a:gd name="T19" fmla="*/ 0 h 131"/>
                  <a:gd name="T20" fmla="*/ 2424 w 2424"/>
                  <a:gd name="T21" fmla="*/ 131 h 1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24" h="131">
                    <a:moveTo>
                      <a:pt x="2424" y="92"/>
                    </a:moveTo>
                    <a:lnTo>
                      <a:pt x="2096" y="0"/>
                    </a:lnTo>
                    <a:lnTo>
                      <a:pt x="0" y="17"/>
                    </a:lnTo>
                    <a:lnTo>
                      <a:pt x="497" y="131"/>
                    </a:lnTo>
                    <a:lnTo>
                      <a:pt x="504" y="123"/>
                    </a:lnTo>
                    <a:lnTo>
                      <a:pt x="2424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F5F5F"/>
                  </a:gs>
                  <a:gs pos="100000">
                    <a:srgbClr val="969696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1074" y="1818"/>
                <a:ext cx="2299" cy="602"/>
              </a:xfrm>
              <a:custGeom>
                <a:avLst/>
                <a:gdLst>
                  <a:gd name="T0" fmla="*/ 2208 w 1901"/>
                  <a:gd name="T1" fmla="*/ 0 h 465"/>
                  <a:gd name="T2" fmla="*/ 8 w 1901"/>
                  <a:gd name="T3" fmla="*/ 39 h 465"/>
                  <a:gd name="T4" fmla="*/ 0 w 1901"/>
                  <a:gd name="T5" fmla="*/ 48 h 465"/>
                  <a:gd name="T6" fmla="*/ 12 w 1901"/>
                  <a:gd name="T7" fmla="*/ 602 h 465"/>
                  <a:gd name="T8" fmla="*/ 2235 w 1901"/>
                  <a:gd name="T9" fmla="*/ 495 h 465"/>
                  <a:gd name="T10" fmla="*/ 2226 w 1901"/>
                  <a:gd name="T11" fmla="*/ 6 h 465"/>
                  <a:gd name="T12" fmla="*/ 2208 w 1901"/>
                  <a:gd name="T13" fmla="*/ 0 h 4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01"/>
                  <a:gd name="T22" fmla="*/ 0 h 465"/>
                  <a:gd name="T23" fmla="*/ 1901 w 1901"/>
                  <a:gd name="T24" fmla="*/ 465 h 4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01" h="465">
                    <a:moveTo>
                      <a:pt x="1826" y="0"/>
                    </a:moveTo>
                    <a:cubicBezTo>
                      <a:pt x="7" y="30"/>
                      <a:pt x="7" y="30"/>
                      <a:pt x="7" y="30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19" y="175"/>
                      <a:pt x="10" y="465"/>
                    </a:cubicBezTo>
                    <a:cubicBezTo>
                      <a:pt x="1848" y="382"/>
                      <a:pt x="1848" y="382"/>
                      <a:pt x="1848" y="382"/>
                    </a:cubicBezTo>
                    <a:cubicBezTo>
                      <a:pt x="1848" y="382"/>
                      <a:pt x="1901" y="194"/>
                      <a:pt x="1841" y="5"/>
                    </a:cubicBezTo>
                    <a:lnTo>
                      <a:pt x="18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EAEAEA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 bwMode="auto">
            <a:xfrm>
              <a:off x="1119520" y="1599530"/>
              <a:ext cx="3619500" cy="704850"/>
              <a:chOff x="688" y="542"/>
              <a:chExt cx="2841" cy="719"/>
            </a:xfrm>
          </p:grpSpPr>
          <p:sp>
            <p:nvSpPr>
              <p:cNvPr id="30" name="Freeform 29"/>
              <p:cNvSpPr/>
              <p:nvPr/>
            </p:nvSpPr>
            <p:spPr bwMode="auto">
              <a:xfrm>
                <a:off x="688" y="1079"/>
                <a:ext cx="654" cy="182"/>
              </a:xfrm>
              <a:custGeom>
                <a:avLst/>
                <a:gdLst>
                  <a:gd name="T0" fmla="*/ 214 w 571"/>
                  <a:gd name="T1" fmla="*/ 0 h 148"/>
                  <a:gd name="T2" fmla="*/ 0 w 571"/>
                  <a:gd name="T3" fmla="*/ 12 h 148"/>
                  <a:gd name="T4" fmla="*/ 510 w 571"/>
                  <a:gd name="T5" fmla="*/ 182 h 148"/>
                  <a:gd name="T6" fmla="*/ 654 w 571"/>
                  <a:gd name="T7" fmla="*/ 176 h 148"/>
                  <a:gd name="T8" fmla="*/ 214 w 571"/>
                  <a:gd name="T9" fmla="*/ 0 h 1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1"/>
                  <a:gd name="T16" fmla="*/ 0 h 148"/>
                  <a:gd name="T17" fmla="*/ 571 w 571"/>
                  <a:gd name="T18" fmla="*/ 148 h 1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1" h="148">
                    <a:moveTo>
                      <a:pt x="187" y="0"/>
                    </a:moveTo>
                    <a:lnTo>
                      <a:pt x="0" y="10"/>
                    </a:lnTo>
                    <a:lnTo>
                      <a:pt x="445" y="148"/>
                    </a:lnTo>
                    <a:lnTo>
                      <a:pt x="571" y="143"/>
                    </a:lnTo>
                    <a:lnTo>
                      <a:pt x="18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24242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>
                <a:off x="813" y="598"/>
                <a:ext cx="393" cy="632"/>
              </a:xfrm>
              <a:custGeom>
                <a:avLst/>
                <a:gdLst>
                  <a:gd name="T0" fmla="*/ 19 w 325"/>
                  <a:gd name="T1" fmla="*/ 0 h 487"/>
                  <a:gd name="T2" fmla="*/ 0 w 325"/>
                  <a:gd name="T3" fmla="*/ 496 h 487"/>
                  <a:gd name="T4" fmla="*/ 393 w 325"/>
                  <a:gd name="T5" fmla="*/ 632 h 487"/>
                  <a:gd name="T6" fmla="*/ 393 w 325"/>
                  <a:gd name="T7" fmla="*/ 117 h 487"/>
                  <a:gd name="T8" fmla="*/ 19 w 325"/>
                  <a:gd name="T9" fmla="*/ 0 h 4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5"/>
                  <a:gd name="T16" fmla="*/ 0 h 487"/>
                  <a:gd name="T17" fmla="*/ 325 w 325"/>
                  <a:gd name="T18" fmla="*/ 487 h 4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5" h="487">
                    <a:moveTo>
                      <a:pt x="16" y="0"/>
                    </a:moveTo>
                    <a:cubicBezTo>
                      <a:pt x="16" y="0"/>
                      <a:pt x="37" y="218"/>
                      <a:pt x="0" y="382"/>
                    </a:cubicBezTo>
                    <a:cubicBezTo>
                      <a:pt x="325" y="487"/>
                      <a:pt x="325" y="487"/>
                      <a:pt x="325" y="487"/>
                    </a:cubicBezTo>
                    <a:cubicBezTo>
                      <a:pt x="325" y="90"/>
                      <a:pt x="325" y="90"/>
                      <a:pt x="325" y="90"/>
                    </a:cubicBezTo>
                    <a:lnTo>
                      <a:pt x="1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9EAE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 bwMode="auto">
              <a:xfrm>
                <a:off x="688" y="542"/>
                <a:ext cx="533" cy="719"/>
              </a:xfrm>
              <a:custGeom>
                <a:avLst/>
                <a:gdLst>
                  <a:gd name="T0" fmla="*/ 515 w 441"/>
                  <a:gd name="T1" fmla="*/ 174 h 555"/>
                  <a:gd name="T2" fmla="*/ 21 w 441"/>
                  <a:gd name="T3" fmla="*/ 0 h 555"/>
                  <a:gd name="T4" fmla="*/ 17 w 441"/>
                  <a:gd name="T5" fmla="*/ 0 h 555"/>
                  <a:gd name="T6" fmla="*/ 18 w 441"/>
                  <a:gd name="T7" fmla="*/ 21 h 555"/>
                  <a:gd name="T8" fmla="*/ 497 w 441"/>
                  <a:gd name="T9" fmla="*/ 190 h 555"/>
                  <a:gd name="T10" fmla="*/ 498 w 441"/>
                  <a:gd name="T11" fmla="*/ 698 h 555"/>
                  <a:gd name="T12" fmla="*/ 0 w 441"/>
                  <a:gd name="T13" fmla="*/ 549 h 555"/>
                  <a:gd name="T14" fmla="*/ 0 w 441"/>
                  <a:gd name="T15" fmla="*/ 565 h 555"/>
                  <a:gd name="T16" fmla="*/ 498 w 441"/>
                  <a:gd name="T17" fmla="*/ 719 h 555"/>
                  <a:gd name="T18" fmla="*/ 516 w 441"/>
                  <a:gd name="T19" fmla="*/ 719 h 555"/>
                  <a:gd name="T20" fmla="*/ 515 w 441"/>
                  <a:gd name="T21" fmla="*/ 174 h 55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41"/>
                  <a:gd name="T34" fmla="*/ 0 h 555"/>
                  <a:gd name="T35" fmla="*/ 441 w 441"/>
                  <a:gd name="T36" fmla="*/ 555 h 55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41" h="555">
                    <a:moveTo>
                      <a:pt x="426" y="134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411" y="147"/>
                      <a:pt x="411" y="147"/>
                      <a:pt x="411" y="147"/>
                    </a:cubicBezTo>
                    <a:cubicBezTo>
                      <a:pt x="411" y="147"/>
                      <a:pt x="427" y="235"/>
                      <a:pt x="412" y="539"/>
                    </a:cubicBezTo>
                    <a:cubicBezTo>
                      <a:pt x="0" y="424"/>
                      <a:pt x="0" y="424"/>
                      <a:pt x="0" y="424"/>
                    </a:cubicBezTo>
                    <a:cubicBezTo>
                      <a:pt x="0" y="436"/>
                      <a:pt x="0" y="436"/>
                      <a:pt x="0" y="436"/>
                    </a:cubicBezTo>
                    <a:cubicBezTo>
                      <a:pt x="412" y="555"/>
                      <a:pt x="412" y="555"/>
                      <a:pt x="412" y="555"/>
                    </a:cubicBezTo>
                    <a:cubicBezTo>
                      <a:pt x="427" y="555"/>
                      <a:pt x="427" y="555"/>
                      <a:pt x="427" y="555"/>
                    </a:cubicBezTo>
                    <a:cubicBezTo>
                      <a:pt x="441" y="270"/>
                      <a:pt x="426" y="134"/>
                      <a:pt x="426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B2B2B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 bwMode="auto">
              <a:xfrm>
                <a:off x="708" y="542"/>
                <a:ext cx="2735" cy="174"/>
              </a:xfrm>
              <a:custGeom>
                <a:avLst/>
                <a:gdLst>
                  <a:gd name="T0" fmla="*/ 2735 w 2386"/>
                  <a:gd name="T1" fmla="*/ 169 h 142"/>
                  <a:gd name="T2" fmla="*/ 2354 w 2386"/>
                  <a:gd name="T3" fmla="*/ 50 h 142"/>
                  <a:gd name="T4" fmla="*/ 0 w 2386"/>
                  <a:gd name="T5" fmla="*/ 0 h 142"/>
                  <a:gd name="T6" fmla="*/ 494 w 2386"/>
                  <a:gd name="T7" fmla="*/ 174 h 142"/>
                  <a:gd name="T8" fmla="*/ 502 w 2386"/>
                  <a:gd name="T9" fmla="*/ 165 h 142"/>
                  <a:gd name="T10" fmla="*/ 2735 w 2386"/>
                  <a:gd name="T11" fmla="*/ 169 h 1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6"/>
                  <a:gd name="T19" fmla="*/ 0 h 142"/>
                  <a:gd name="T20" fmla="*/ 2386 w 2386"/>
                  <a:gd name="T21" fmla="*/ 142 h 1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6" h="142">
                    <a:moveTo>
                      <a:pt x="2386" y="138"/>
                    </a:moveTo>
                    <a:lnTo>
                      <a:pt x="2054" y="41"/>
                    </a:lnTo>
                    <a:lnTo>
                      <a:pt x="0" y="0"/>
                    </a:lnTo>
                    <a:lnTo>
                      <a:pt x="431" y="142"/>
                    </a:lnTo>
                    <a:lnTo>
                      <a:pt x="438" y="135"/>
                    </a:lnTo>
                    <a:lnTo>
                      <a:pt x="2386" y="13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27172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 bwMode="auto">
              <a:xfrm>
                <a:off x="1202" y="708"/>
                <a:ext cx="2327" cy="553"/>
              </a:xfrm>
              <a:custGeom>
                <a:avLst/>
                <a:gdLst>
                  <a:gd name="T0" fmla="*/ 2241 w 1924"/>
                  <a:gd name="T1" fmla="*/ 4 h 427"/>
                  <a:gd name="T2" fmla="*/ 8 w 1924"/>
                  <a:gd name="T3" fmla="*/ 0 h 427"/>
                  <a:gd name="T4" fmla="*/ 0 w 1924"/>
                  <a:gd name="T5" fmla="*/ 8 h 427"/>
                  <a:gd name="T6" fmla="*/ 2 w 1924"/>
                  <a:gd name="T7" fmla="*/ 553 h 427"/>
                  <a:gd name="T8" fmla="*/ 2258 w 1924"/>
                  <a:gd name="T9" fmla="*/ 490 h 427"/>
                  <a:gd name="T10" fmla="*/ 2258 w 1924"/>
                  <a:gd name="T11" fmla="*/ 9 h 427"/>
                  <a:gd name="T12" fmla="*/ 2241 w 1924"/>
                  <a:gd name="T13" fmla="*/ 4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24"/>
                  <a:gd name="T22" fmla="*/ 0 h 427"/>
                  <a:gd name="T23" fmla="*/ 1924 w 1924"/>
                  <a:gd name="T24" fmla="*/ 427 h 4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24" h="427">
                    <a:moveTo>
                      <a:pt x="1853" y="3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16" y="142"/>
                      <a:pt x="2" y="427"/>
                    </a:cubicBezTo>
                    <a:cubicBezTo>
                      <a:pt x="1867" y="378"/>
                      <a:pt x="1867" y="378"/>
                      <a:pt x="1867" y="378"/>
                    </a:cubicBezTo>
                    <a:cubicBezTo>
                      <a:pt x="1867" y="378"/>
                      <a:pt x="1924" y="194"/>
                      <a:pt x="1867" y="7"/>
                    </a:cubicBezTo>
                    <a:lnTo>
                      <a:pt x="1853" y="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35" name="WordArt 35"/>
            <p:cNvSpPr>
              <a:spLocks noChangeArrowheads="1" noChangeShapeType="1" noTextEdit="1"/>
            </p:cNvSpPr>
            <p:nvPr/>
          </p:nvSpPr>
          <p:spPr bwMode="auto">
            <a:xfrm rot="21269671">
              <a:off x="2083133" y="3075905"/>
              <a:ext cx="2101850" cy="1889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zh-CN" altLang="en-US" sz="3600" kern="10" smtClean="0">
                  <a:solidFill>
                    <a:srgbClr val="FFFFFF"/>
                  </a:solidFill>
                  <a:latin typeface="+mj-ea"/>
                  <a:ea typeface="+mj-ea"/>
                </a:rPr>
                <a:t>双击此处添加文字内容</a:t>
              </a:r>
            </a:p>
          </p:txBody>
        </p:sp>
        <p:sp>
          <p:nvSpPr>
            <p:cNvPr id="36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2097420" y="1923380"/>
              <a:ext cx="2101850" cy="18891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zh-CN" altLang="en-US" sz="3600" kern="10" smtClean="0">
                  <a:solidFill>
                    <a:srgbClr val="FFFFFF"/>
                  </a:solidFill>
                  <a:latin typeface="+mj-ea"/>
                  <a:ea typeface="+mj-ea"/>
                </a:rPr>
                <a:t>双击此处添加文字内容</a:t>
              </a:r>
            </a:p>
          </p:txBody>
        </p:sp>
        <p:sp>
          <p:nvSpPr>
            <p:cNvPr id="37" name="WordArt 37"/>
            <p:cNvSpPr>
              <a:spLocks noChangeArrowheads="1" noChangeShapeType="1" noTextEdit="1"/>
            </p:cNvSpPr>
            <p:nvPr/>
          </p:nvSpPr>
          <p:spPr bwMode="auto">
            <a:xfrm rot="21142058">
              <a:off x="2299033" y="4182393"/>
              <a:ext cx="2101850" cy="1889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solidFill>
                    <a:prstClr val="black"/>
                  </a:solidFill>
                  <a:latin typeface="+mj-ea"/>
                  <a:ea typeface="+mj-ea"/>
                </a:rPr>
                <a:t>双击此处添加文字内容</a:t>
              </a:r>
            </a:p>
          </p:txBody>
        </p:sp>
        <p:sp>
          <p:nvSpPr>
            <p:cNvPr id="38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2097420" y="2499643"/>
              <a:ext cx="2101850" cy="1889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solidFill>
                    <a:prstClr val="black"/>
                  </a:solidFill>
                  <a:latin typeface="+mj-ea"/>
                  <a:ea typeface="+mj-ea"/>
                </a:rPr>
                <a:t>双击此处添加文字内容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615320" y="1067718"/>
            <a:ext cx="2903538" cy="3519487"/>
            <a:chOff x="5615320" y="1067718"/>
            <a:chExt cx="2903538" cy="3519487"/>
          </a:xfrm>
        </p:grpSpPr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5697870" y="1418555"/>
              <a:ext cx="2736850" cy="3168650"/>
            </a:xfrm>
            <a:prstGeom prst="roundRect">
              <a:avLst>
                <a:gd name="adj" fmla="val 13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9525" algn="ctr">
              <a:solidFill>
                <a:srgbClr val="B2B2B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85858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defRPr/>
              </a:pPr>
              <a:endParaRPr lang="en-US" altLang="zh-CN" sz="1600" kern="0" smtClean="0">
                <a:solidFill>
                  <a:srgbClr val="000000"/>
                </a:solidFill>
                <a:latin typeface="+mj-ea"/>
                <a:ea typeface="+mj-ea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</a:p>
            <a:p>
              <a:pPr algn="ctr">
                <a:lnSpc>
                  <a:spcPct val="120000"/>
                </a:lnSpc>
                <a:defRPr/>
              </a:pPr>
              <a:r>
                <a:rPr lang="zh-CN" altLang="en-US" sz="1600" kern="0" smtClean="0">
                  <a:solidFill>
                    <a:srgbClr val="000000"/>
                  </a:solidFill>
                  <a:latin typeface="+mj-ea"/>
                  <a:ea typeface="+mj-ea"/>
                </a:rPr>
                <a:t>单击此处添加文字</a:t>
              </a:r>
              <a:endParaRPr lang="zh-CN" altLang="zh-CN" sz="1600" kern="0" smtClean="0">
                <a:solidFill>
                  <a:srgbClr val="000000"/>
                </a:solidFill>
                <a:latin typeface="+mj-ea"/>
                <a:ea typeface="+mj-ea"/>
              </a:endParaRPr>
            </a:p>
            <a:p>
              <a:pPr algn="ctr">
                <a:lnSpc>
                  <a:spcPct val="120000"/>
                </a:lnSpc>
                <a:defRPr/>
              </a:pPr>
              <a:endParaRPr lang="zh-CN" altLang="zh-CN" sz="1600" kern="0" smtClean="0">
                <a:solidFill>
                  <a:srgbClr val="000000"/>
                </a:solidFill>
                <a:latin typeface="+mj-ea"/>
                <a:ea typeface="+mj-ea"/>
              </a:endParaRPr>
            </a:p>
            <a:p>
              <a:pPr algn="ctr">
                <a:lnSpc>
                  <a:spcPct val="120000"/>
                </a:lnSpc>
                <a:defRPr/>
              </a:pPr>
              <a:endParaRPr lang="zh-CN" altLang="zh-CN" sz="1600" kern="0" smtClean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5615320" y="1067718"/>
              <a:ext cx="2903538" cy="496887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sz="2000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单击此处添加文字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136725" y="2860614"/>
            <a:ext cx="1078845" cy="1300208"/>
          </a:xfrm>
          <a:prstGeom prst="line">
            <a:avLst/>
          </a:prstGeom>
          <a:noFill/>
          <a:ln w="31750" cap="rnd">
            <a:solidFill>
              <a:srgbClr val="80808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5107503" y="2860614"/>
            <a:ext cx="1078845" cy="1264136"/>
          </a:xfrm>
          <a:prstGeom prst="line">
            <a:avLst/>
          </a:prstGeom>
          <a:noFill/>
          <a:ln w="31750" cap="rnd">
            <a:solidFill>
              <a:srgbClr val="808080"/>
            </a:solidFill>
            <a:prstDash val="sysDot"/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5330486" y="2339220"/>
            <a:ext cx="1710084" cy="0"/>
          </a:xfrm>
          <a:prstGeom prst="line">
            <a:avLst/>
          </a:prstGeom>
          <a:noFill/>
          <a:ln w="31750" cap="rnd">
            <a:solidFill>
              <a:srgbClr val="80808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318573" y="2339220"/>
            <a:ext cx="1636303" cy="0"/>
          </a:xfrm>
          <a:prstGeom prst="line">
            <a:avLst/>
          </a:prstGeom>
          <a:noFill/>
          <a:ln w="31750" cap="rnd">
            <a:solidFill>
              <a:srgbClr val="80808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574203" y="1744043"/>
            <a:ext cx="1449391" cy="1526473"/>
            <a:chOff x="1574203" y="1744043"/>
            <a:chExt cx="1449391" cy="1526473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574203" y="2413002"/>
              <a:ext cx="1449391" cy="85751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alpha val="75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18" name="Group 16"/>
            <p:cNvGrpSpPr/>
            <p:nvPr/>
          </p:nvGrpSpPr>
          <p:grpSpPr bwMode="auto">
            <a:xfrm>
              <a:off x="1723405" y="1744043"/>
              <a:ext cx="1190337" cy="1190354"/>
              <a:chOff x="2335" y="1139"/>
              <a:chExt cx="1089" cy="1089"/>
            </a:xfrm>
          </p:grpSpPr>
          <p:sp>
            <p:nvSpPr>
              <p:cNvPr id="43" name="Oval 17"/>
              <p:cNvSpPr>
                <a:spLocks noChangeArrowheads="1"/>
              </p:cNvSpPr>
              <p:nvPr/>
            </p:nvSpPr>
            <p:spPr bwMode="auto">
              <a:xfrm>
                <a:off x="2335" y="1139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单击此处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添加文字</a:t>
                </a:r>
              </a:p>
            </p:txBody>
          </p:sp>
          <p:sp>
            <p:nvSpPr>
              <p:cNvPr id="44" name="Freeform 18"/>
              <p:cNvSpPr/>
              <p:nvPr/>
            </p:nvSpPr>
            <p:spPr bwMode="auto">
              <a:xfrm>
                <a:off x="2428" y="1169"/>
                <a:ext cx="908" cy="296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ysClr val="window" lastClr="FFFFFF">
                      <a:alpha val="75000"/>
                    </a:sysClr>
                  </a:gs>
                  <a:gs pos="100000">
                    <a:sysClr val="window" lastClr="FFFFFF">
                      <a:gamma/>
                      <a:tint val="0"/>
                      <a:invGamma/>
                      <a:alpha val="0"/>
                    </a:sys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  <p:sp>
            <p:nvSpPr>
              <p:cNvPr id="45" name="Oval 19"/>
              <p:cNvSpPr>
                <a:spLocks noChangeArrowheads="1"/>
              </p:cNvSpPr>
              <p:nvPr/>
            </p:nvSpPr>
            <p:spPr bwMode="auto">
              <a:xfrm>
                <a:off x="2562" y="1184"/>
                <a:ext cx="228" cy="205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>
            <a:off x="3917166" y="1781754"/>
            <a:ext cx="1449391" cy="1449411"/>
            <a:chOff x="3917166" y="1781754"/>
            <a:chExt cx="1449391" cy="1449411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917166" y="2373651"/>
              <a:ext cx="1449391" cy="85751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alpha val="75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4438553" y="1781754"/>
              <a:ext cx="372185" cy="372191"/>
            </a:xfrm>
            <a:prstGeom prst="ellipse">
              <a:avLst/>
            </a:prstGeom>
            <a:gradFill rotWithShape="1">
              <a:gsLst>
                <a:gs pos="0">
                  <a:sysClr val="window" lastClr="FFFFFF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19" name="Group 20"/>
            <p:cNvGrpSpPr/>
            <p:nvPr/>
          </p:nvGrpSpPr>
          <p:grpSpPr bwMode="auto">
            <a:xfrm>
              <a:off x="4081124" y="1796510"/>
              <a:ext cx="1137870" cy="1137887"/>
              <a:chOff x="3152" y="2454"/>
              <a:chExt cx="1089" cy="1089"/>
            </a:xfrm>
          </p:grpSpPr>
          <p:sp>
            <p:nvSpPr>
              <p:cNvPr id="40" name="Oval 21"/>
              <p:cNvSpPr>
                <a:spLocks noChangeArrowheads="1"/>
              </p:cNvSpPr>
              <p:nvPr/>
            </p:nvSpPr>
            <p:spPr bwMode="auto">
              <a:xfrm>
                <a:off x="3152" y="2454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CC00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单击此处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添加文字</a:t>
                </a:r>
              </a:p>
            </p:txBody>
          </p:sp>
          <p:sp>
            <p:nvSpPr>
              <p:cNvPr id="41" name="Freeform 22"/>
              <p:cNvSpPr/>
              <p:nvPr/>
            </p:nvSpPr>
            <p:spPr bwMode="auto">
              <a:xfrm>
                <a:off x="3243" y="2479"/>
                <a:ext cx="908" cy="297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ysClr val="window" lastClr="FFFFFF">
                      <a:alpha val="75000"/>
                    </a:sysClr>
                  </a:gs>
                  <a:gs pos="100000">
                    <a:sysClr val="window" lastClr="FFFFFF">
                      <a:gamma/>
                      <a:tint val="0"/>
                      <a:invGamma/>
                      <a:alpha val="0"/>
                    </a:sys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  <p:sp>
            <p:nvSpPr>
              <p:cNvPr id="42" name="Oval 23"/>
              <p:cNvSpPr>
                <a:spLocks noChangeArrowheads="1"/>
              </p:cNvSpPr>
              <p:nvPr/>
            </p:nvSpPr>
            <p:spPr bwMode="auto">
              <a:xfrm>
                <a:off x="3379" y="2545"/>
                <a:ext cx="228" cy="205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49" name="组合 48"/>
          <p:cNvGrpSpPr/>
          <p:nvPr/>
        </p:nvGrpSpPr>
        <p:grpSpPr>
          <a:xfrm>
            <a:off x="6260129" y="1744043"/>
            <a:ext cx="1449391" cy="1526473"/>
            <a:chOff x="6260129" y="1744043"/>
            <a:chExt cx="1449391" cy="1526473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260129" y="2413002"/>
              <a:ext cx="1449391" cy="85751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alpha val="75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20" name="Group 24"/>
            <p:cNvGrpSpPr/>
            <p:nvPr/>
          </p:nvGrpSpPr>
          <p:grpSpPr bwMode="auto">
            <a:xfrm>
              <a:off x="6376540" y="1744043"/>
              <a:ext cx="1190337" cy="1190354"/>
              <a:chOff x="2335" y="1139"/>
              <a:chExt cx="1089" cy="1089"/>
            </a:xfrm>
          </p:grpSpPr>
          <p:sp>
            <p:nvSpPr>
              <p:cNvPr id="37" name="Oval 25"/>
              <p:cNvSpPr>
                <a:spLocks noChangeArrowheads="1"/>
              </p:cNvSpPr>
              <p:nvPr/>
            </p:nvSpPr>
            <p:spPr bwMode="auto">
              <a:xfrm>
                <a:off x="2335" y="1139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单击此处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添加文字</a:t>
                </a:r>
              </a:p>
            </p:txBody>
          </p:sp>
          <p:sp>
            <p:nvSpPr>
              <p:cNvPr id="38" name="Freeform 26"/>
              <p:cNvSpPr/>
              <p:nvPr/>
            </p:nvSpPr>
            <p:spPr bwMode="auto">
              <a:xfrm>
                <a:off x="2426" y="1169"/>
                <a:ext cx="908" cy="296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ysClr val="window" lastClr="FFFFFF">
                      <a:alpha val="75000"/>
                    </a:sysClr>
                  </a:gs>
                  <a:gs pos="100000">
                    <a:sysClr val="window" lastClr="FFFFFF">
                      <a:gamma/>
                      <a:tint val="0"/>
                      <a:invGamma/>
                      <a:alpha val="0"/>
                    </a:sys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  <p:sp>
            <p:nvSpPr>
              <p:cNvPr id="39" name="Oval 27"/>
              <p:cNvSpPr>
                <a:spLocks noChangeArrowheads="1"/>
              </p:cNvSpPr>
              <p:nvPr/>
            </p:nvSpPr>
            <p:spPr bwMode="auto">
              <a:xfrm>
                <a:off x="2562" y="1184"/>
                <a:ext cx="228" cy="205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2207082" y="3382009"/>
            <a:ext cx="1821576" cy="1857674"/>
            <a:chOff x="2207082" y="3382009"/>
            <a:chExt cx="1821576" cy="1857674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07082" y="4160822"/>
              <a:ext cx="1821576" cy="107886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alpha val="75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21" name="Group 28"/>
            <p:cNvGrpSpPr/>
            <p:nvPr/>
          </p:nvGrpSpPr>
          <p:grpSpPr bwMode="auto">
            <a:xfrm>
              <a:off x="2392355" y="3382009"/>
              <a:ext cx="1485462" cy="1485483"/>
              <a:chOff x="2335" y="1139"/>
              <a:chExt cx="1089" cy="1089"/>
            </a:xfrm>
          </p:grpSpPr>
          <p:sp>
            <p:nvSpPr>
              <p:cNvPr id="34" name="Oval 29"/>
              <p:cNvSpPr>
                <a:spLocks noChangeArrowheads="1"/>
              </p:cNvSpPr>
              <p:nvPr/>
            </p:nvSpPr>
            <p:spPr bwMode="auto">
              <a:xfrm>
                <a:off x="2335" y="1139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单击此处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添加文字</a:t>
                </a:r>
              </a:p>
            </p:txBody>
          </p:sp>
          <p:sp>
            <p:nvSpPr>
              <p:cNvPr id="35" name="Freeform 30"/>
              <p:cNvSpPr/>
              <p:nvPr/>
            </p:nvSpPr>
            <p:spPr bwMode="auto">
              <a:xfrm>
                <a:off x="2424" y="1169"/>
                <a:ext cx="910" cy="294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ysClr val="window" lastClr="FFFFFF">
                      <a:alpha val="75000"/>
                    </a:sysClr>
                  </a:gs>
                  <a:gs pos="100000">
                    <a:sysClr val="window" lastClr="FFFFFF">
                      <a:gamma/>
                      <a:tint val="0"/>
                      <a:invGamma/>
                      <a:alpha val="0"/>
                    </a:sys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2562" y="1184"/>
                <a:ext cx="228" cy="205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5256705" y="3382009"/>
            <a:ext cx="1821576" cy="1895385"/>
            <a:chOff x="5256705" y="3382009"/>
            <a:chExt cx="1821576" cy="1895385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5256705" y="4198533"/>
              <a:ext cx="1821576" cy="107886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alpha val="75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22" name="Group 32"/>
            <p:cNvGrpSpPr/>
            <p:nvPr/>
          </p:nvGrpSpPr>
          <p:grpSpPr bwMode="auto">
            <a:xfrm>
              <a:off x="5441978" y="3382009"/>
              <a:ext cx="1485462" cy="1485483"/>
              <a:chOff x="2335" y="1139"/>
              <a:chExt cx="1089" cy="1089"/>
            </a:xfrm>
          </p:grpSpPr>
          <p:sp>
            <p:nvSpPr>
              <p:cNvPr id="31" name="Oval 33"/>
              <p:cNvSpPr>
                <a:spLocks noChangeArrowheads="1"/>
              </p:cNvSpPr>
              <p:nvPr/>
            </p:nvSpPr>
            <p:spPr bwMode="auto">
              <a:xfrm>
                <a:off x="2335" y="1139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单击此处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添加文字</a:t>
                </a:r>
              </a:p>
            </p:txBody>
          </p:sp>
          <p:sp>
            <p:nvSpPr>
              <p:cNvPr id="32" name="Freeform 34"/>
              <p:cNvSpPr/>
              <p:nvPr/>
            </p:nvSpPr>
            <p:spPr bwMode="auto">
              <a:xfrm>
                <a:off x="2426" y="1169"/>
                <a:ext cx="908" cy="294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ysClr val="window" lastClr="FFFFFF">
                      <a:alpha val="75000"/>
                    </a:sysClr>
                  </a:gs>
                  <a:gs pos="100000">
                    <a:sysClr val="window" lastClr="FFFFFF">
                      <a:gamma/>
                      <a:tint val="0"/>
                      <a:invGamma/>
                      <a:alpha val="0"/>
                    </a:sys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  <p:sp>
            <p:nvSpPr>
              <p:cNvPr id="33" name="Oval 35"/>
              <p:cNvSpPr>
                <a:spLocks noChangeArrowheads="1"/>
              </p:cNvSpPr>
              <p:nvPr/>
            </p:nvSpPr>
            <p:spPr bwMode="auto">
              <a:xfrm>
                <a:off x="2562" y="1184"/>
                <a:ext cx="228" cy="205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</p:grpSp>
      </p:grp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694183" y="1224288"/>
            <a:ext cx="521387" cy="595177"/>
          </a:xfrm>
          <a:prstGeom prst="line">
            <a:avLst/>
          </a:prstGeom>
          <a:noFill/>
          <a:ln w="31750" cap="rnd">
            <a:solidFill>
              <a:srgbClr val="80808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3136725" y="768477"/>
            <a:ext cx="1114916" cy="1114933"/>
            <a:chOff x="3136725" y="768477"/>
            <a:chExt cx="1114916" cy="1114933"/>
          </a:xfrm>
        </p:grpSpPr>
        <p:sp>
          <p:nvSpPr>
            <p:cNvPr id="4" name="Oval 2"/>
            <p:cNvSpPr>
              <a:spLocks noChangeArrowheads="1"/>
            </p:cNvSpPr>
            <p:nvPr/>
          </p:nvSpPr>
          <p:spPr bwMode="auto">
            <a:xfrm>
              <a:off x="3136725" y="1224288"/>
              <a:ext cx="1114916" cy="659122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alpha val="75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23" name="Group 36"/>
            <p:cNvGrpSpPr/>
            <p:nvPr/>
          </p:nvGrpSpPr>
          <p:grpSpPr bwMode="auto">
            <a:xfrm>
              <a:off x="3238379" y="768477"/>
              <a:ext cx="901770" cy="901783"/>
              <a:chOff x="2335" y="1139"/>
              <a:chExt cx="1089" cy="1089"/>
            </a:xfrm>
          </p:grpSpPr>
          <p:sp>
            <p:nvSpPr>
              <p:cNvPr id="28" name="Oval 37"/>
              <p:cNvSpPr>
                <a:spLocks noChangeArrowheads="1"/>
              </p:cNvSpPr>
              <p:nvPr/>
            </p:nvSpPr>
            <p:spPr bwMode="auto">
              <a:xfrm>
                <a:off x="2335" y="1139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单击此处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添加文字</a:t>
                </a:r>
              </a:p>
            </p:txBody>
          </p:sp>
          <p:sp>
            <p:nvSpPr>
              <p:cNvPr id="29" name="Freeform 38"/>
              <p:cNvSpPr/>
              <p:nvPr/>
            </p:nvSpPr>
            <p:spPr bwMode="auto">
              <a:xfrm>
                <a:off x="2427" y="1168"/>
                <a:ext cx="908" cy="296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ysClr val="window" lastClr="FFFFFF">
                      <a:alpha val="75000"/>
                    </a:sysClr>
                  </a:gs>
                  <a:gs pos="100000">
                    <a:sysClr val="window" lastClr="FFFFFF">
                      <a:gamma/>
                      <a:tint val="0"/>
                      <a:invGamma/>
                      <a:alpha val="0"/>
                    </a:sys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  <p:sp>
            <p:nvSpPr>
              <p:cNvPr id="30" name="Oval 39"/>
              <p:cNvSpPr>
                <a:spLocks noChangeArrowheads="1"/>
              </p:cNvSpPr>
              <p:nvPr/>
            </p:nvSpPr>
            <p:spPr bwMode="auto">
              <a:xfrm>
                <a:off x="2562" y="1184"/>
                <a:ext cx="228" cy="205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</p:grpSp>
      </p:grp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5107503" y="1209852"/>
            <a:ext cx="521387" cy="595177"/>
          </a:xfrm>
          <a:prstGeom prst="line">
            <a:avLst/>
          </a:prstGeom>
          <a:noFill/>
          <a:ln w="31750" cap="rnd">
            <a:solidFill>
              <a:srgbClr val="80808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5069793" y="754041"/>
            <a:ext cx="1114916" cy="1114933"/>
            <a:chOff x="5558520" y="-267182"/>
            <a:chExt cx="1114916" cy="1114933"/>
          </a:xfrm>
        </p:grpSpPr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558520" y="188629"/>
              <a:ext cx="1114916" cy="659122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alpha val="75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24" name="Group 40"/>
            <p:cNvGrpSpPr/>
            <p:nvPr/>
          </p:nvGrpSpPr>
          <p:grpSpPr bwMode="auto">
            <a:xfrm>
              <a:off x="5671651" y="-267182"/>
              <a:ext cx="901770" cy="901783"/>
              <a:chOff x="2335" y="1139"/>
              <a:chExt cx="1089" cy="1089"/>
            </a:xfrm>
          </p:grpSpPr>
          <p:sp>
            <p:nvSpPr>
              <p:cNvPr id="25" name="Oval 41"/>
              <p:cNvSpPr>
                <a:spLocks noChangeArrowheads="1"/>
              </p:cNvSpPr>
              <p:nvPr/>
            </p:nvSpPr>
            <p:spPr bwMode="auto">
              <a:xfrm>
                <a:off x="2335" y="1139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单击此处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ea"/>
                    <a:ea typeface="+mj-ea"/>
                  </a:rPr>
                  <a:t>添加文字</a:t>
                </a:r>
              </a:p>
            </p:txBody>
          </p:sp>
          <p:sp>
            <p:nvSpPr>
              <p:cNvPr id="26" name="Freeform 42"/>
              <p:cNvSpPr/>
              <p:nvPr/>
            </p:nvSpPr>
            <p:spPr bwMode="auto">
              <a:xfrm>
                <a:off x="2424" y="1168"/>
                <a:ext cx="912" cy="296"/>
              </a:xfrm>
              <a:custGeom>
                <a:avLst/>
                <a:gdLst/>
                <a:ahLst/>
                <a:cxnLst>
                  <a:cxn ang="0">
                    <a:pos x="0" y="1576"/>
                  </a:cxn>
                  <a:cxn ang="0">
                    <a:pos x="50" y="1462"/>
                  </a:cxn>
                  <a:cxn ang="0">
                    <a:pos x="108" y="1350"/>
                  </a:cxn>
                  <a:cxn ang="0">
                    <a:pos x="170" y="1242"/>
                  </a:cxn>
                  <a:cxn ang="0">
                    <a:pos x="238" y="1138"/>
                  </a:cxn>
                  <a:cxn ang="0">
                    <a:pos x="310" y="1036"/>
                  </a:cxn>
                  <a:cxn ang="0">
                    <a:pos x="386" y="940"/>
                  </a:cxn>
                  <a:cxn ang="0">
                    <a:pos x="468" y="846"/>
                  </a:cxn>
                  <a:cxn ang="0">
                    <a:pos x="552" y="756"/>
                  </a:cxn>
                  <a:cxn ang="0">
                    <a:pos x="596" y="712"/>
                  </a:cxn>
                  <a:cxn ang="0">
                    <a:pos x="688" y="630"/>
                  </a:cxn>
                  <a:cxn ang="0">
                    <a:pos x="784" y="550"/>
                  </a:cxn>
                  <a:cxn ang="0">
                    <a:pos x="884" y="476"/>
                  </a:cxn>
                  <a:cxn ang="0">
                    <a:pos x="986" y="406"/>
                  </a:cxn>
                  <a:cxn ang="0">
                    <a:pos x="1092" y="342"/>
                  </a:cxn>
                  <a:cxn ang="0">
                    <a:pos x="1202" y="282"/>
                  </a:cxn>
                  <a:cxn ang="0">
                    <a:pos x="1316" y="228"/>
                  </a:cxn>
                  <a:cxn ang="0">
                    <a:pos x="1374" y="202"/>
                  </a:cxn>
                  <a:cxn ang="0">
                    <a:pos x="1490" y="156"/>
                  </a:cxn>
                  <a:cxn ang="0">
                    <a:pos x="1610" y="116"/>
                  </a:cxn>
                  <a:cxn ang="0">
                    <a:pos x="1732" y="80"/>
                  </a:cxn>
                  <a:cxn ang="0">
                    <a:pos x="1858" y="52"/>
                  </a:cxn>
                  <a:cxn ang="0">
                    <a:pos x="1984" y="30"/>
                  </a:cxn>
                  <a:cxn ang="0">
                    <a:pos x="2114" y="12"/>
                  </a:cxn>
                  <a:cxn ang="0">
                    <a:pos x="2246" y="2"/>
                  </a:cxn>
                  <a:cxn ang="0">
                    <a:pos x="2378" y="0"/>
                  </a:cxn>
                  <a:cxn ang="0">
                    <a:pos x="2444" y="0"/>
                  </a:cxn>
                  <a:cxn ang="0">
                    <a:pos x="2576" y="8"/>
                  </a:cxn>
                  <a:cxn ang="0">
                    <a:pos x="2706" y="20"/>
                  </a:cxn>
                  <a:cxn ang="0">
                    <a:pos x="2834" y="40"/>
                  </a:cxn>
                  <a:cxn ang="0">
                    <a:pos x="2962" y="66"/>
                  </a:cxn>
                  <a:cxn ang="0">
                    <a:pos x="3084" y="98"/>
                  </a:cxn>
                  <a:cxn ang="0">
                    <a:pos x="3206" y="136"/>
                  </a:cxn>
                  <a:cxn ang="0">
                    <a:pos x="3324" y="178"/>
                  </a:cxn>
                  <a:cxn ang="0">
                    <a:pos x="3382" y="202"/>
                  </a:cxn>
                  <a:cxn ang="0">
                    <a:pos x="3498" y="254"/>
                  </a:cxn>
                  <a:cxn ang="0">
                    <a:pos x="3608" y="312"/>
                  </a:cxn>
                  <a:cxn ang="0">
                    <a:pos x="3716" y="374"/>
                  </a:cxn>
                  <a:cxn ang="0">
                    <a:pos x="3822" y="440"/>
                  </a:cxn>
                  <a:cxn ang="0">
                    <a:pos x="3922" y="512"/>
                  </a:cxn>
                  <a:cxn ang="0">
                    <a:pos x="4020" y="590"/>
                  </a:cxn>
                  <a:cxn ang="0">
                    <a:pos x="4114" y="670"/>
                  </a:cxn>
                  <a:cxn ang="0">
                    <a:pos x="4204" y="756"/>
                  </a:cxn>
                  <a:cxn ang="0">
                    <a:pos x="4246" y="800"/>
                  </a:cxn>
                  <a:cxn ang="0">
                    <a:pos x="4330" y="892"/>
                  </a:cxn>
                  <a:cxn ang="0">
                    <a:pos x="4410" y="988"/>
                  </a:cxn>
                  <a:cxn ang="0">
                    <a:pos x="4484" y="1086"/>
                  </a:cxn>
                  <a:cxn ang="0">
                    <a:pos x="4552" y="1190"/>
                  </a:cxn>
                  <a:cxn ang="0">
                    <a:pos x="4618" y="1296"/>
                  </a:cxn>
                  <a:cxn ang="0">
                    <a:pos x="4678" y="1406"/>
                  </a:cxn>
                  <a:cxn ang="0">
                    <a:pos x="4732" y="1518"/>
                  </a:cxn>
                  <a:cxn ang="0">
                    <a:pos x="0" y="1576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ysClr val="window" lastClr="FFFFFF">
                      <a:alpha val="75000"/>
                    </a:sysClr>
                  </a:gs>
                  <a:gs pos="100000">
                    <a:sysClr val="window" lastClr="FFFFFF">
                      <a:gamma/>
                      <a:tint val="0"/>
                      <a:invGamma/>
                      <a:alpha val="0"/>
                    </a:sys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  <p:sp>
            <p:nvSpPr>
              <p:cNvPr id="27" name="Oval 43"/>
              <p:cNvSpPr>
                <a:spLocks noChangeArrowheads="1"/>
              </p:cNvSpPr>
              <p:nvPr/>
            </p:nvSpPr>
            <p:spPr bwMode="auto">
              <a:xfrm>
                <a:off x="2562" y="1184"/>
                <a:ext cx="228" cy="205"/>
              </a:xfrm>
              <a:prstGeom prst="ellipse">
                <a:avLst/>
              </a:prstGeom>
              <a:gradFill rotWithShape="1">
                <a:gsLst>
                  <a:gs pos="0">
                    <a:sysClr val="window" lastClr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ea"/>
                  <a:ea typeface="+mj-ea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23" name="Arc 22"/>
          <p:cNvSpPr/>
          <p:nvPr/>
        </p:nvSpPr>
        <p:spPr bwMode="auto">
          <a:xfrm>
            <a:off x="4465637" y="1031672"/>
            <a:ext cx="1098550" cy="592137"/>
          </a:xfrm>
          <a:custGeom>
            <a:avLst/>
            <a:gdLst>
              <a:gd name="T0" fmla="*/ 0 w 40011"/>
              <a:gd name="T1" fmla="*/ 7790193 h 21600"/>
              <a:gd name="T2" fmla="*/ 30162008 w 40011"/>
              <a:gd name="T3" fmla="*/ 15265511 h 21600"/>
              <a:gd name="T4" fmla="*/ 13907636 w 40011"/>
              <a:gd name="T5" fmla="*/ 16232696 h 21600"/>
              <a:gd name="T6" fmla="*/ 0 60000 65536"/>
              <a:gd name="T7" fmla="*/ 0 60000 65536"/>
              <a:gd name="T8" fmla="*/ 0 60000 65536"/>
              <a:gd name="T9" fmla="*/ 0 w 40011"/>
              <a:gd name="T10" fmla="*/ 0 h 21600"/>
              <a:gd name="T11" fmla="*/ 40011 w 400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11" h="21600" fill="none" extrusionOk="0">
                <a:moveTo>
                  <a:pt x="0" y="10366"/>
                </a:moveTo>
                <a:cubicBezTo>
                  <a:pt x="3920" y="3928"/>
                  <a:pt x="10912" y="-1"/>
                  <a:pt x="18449" y="0"/>
                </a:cubicBezTo>
                <a:cubicBezTo>
                  <a:pt x="29878" y="0"/>
                  <a:pt x="39329" y="8903"/>
                  <a:pt x="40010" y="20313"/>
                </a:cubicBezTo>
              </a:path>
              <a:path w="40011" h="21600" stroke="0" extrusionOk="0">
                <a:moveTo>
                  <a:pt x="0" y="10366"/>
                </a:moveTo>
                <a:cubicBezTo>
                  <a:pt x="3920" y="3928"/>
                  <a:pt x="10912" y="-1"/>
                  <a:pt x="18449" y="0"/>
                </a:cubicBezTo>
                <a:cubicBezTo>
                  <a:pt x="29878" y="0"/>
                  <a:pt x="39329" y="8903"/>
                  <a:pt x="40010" y="20313"/>
                </a:cubicBezTo>
                <a:lnTo>
                  <a:pt x="18449" y="21600"/>
                </a:lnTo>
                <a:lnTo>
                  <a:pt x="0" y="10366"/>
                </a:lnTo>
                <a:close/>
              </a:path>
            </a:pathLst>
          </a:custGeom>
          <a:noFill/>
          <a:ln w="31750" cap="rnd">
            <a:solidFill>
              <a:srgbClr val="BC131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kern="0" smtClean="0">
              <a:solidFill>
                <a:srgbClr val="BC1310"/>
              </a:solidFill>
              <a:latin typeface="+mj-ea"/>
              <a:ea typeface="+mj-ea"/>
            </a:endParaRPr>
          </a:p>
        </p:txBody>
      </p:sp>
      <p:sp>
        <p:nvSpPr>
          <p:cNvPr id="24" name="Arc 23"/>
          <p:cNvSpPr/>
          <p:nvPr/>
        </p:nvSpPr>
        <p:spPr bwMode="auto">
          <a:xfrm>
            <a:off x="6359525" y="1416075"/>
            <a:ext cx="949325" cy="839788"/>
          </a:xfrm>
          <a:custGeom>
            <a:avLst/>
            <a:gdLst>
              <a:gd name="T0" fmla="*/ 0 w 36840"/>
              <a:gd name="T1" fmla="*/ 4185761 h 32562"/>
              <a:gd name="T2" fmla="*/ 22478233 w 36840"/>
              <a:gd name="T3" fmla="*/ 21658494 h 32562"/>
              <a:gd name="T4" fmla="*/ 10119871 w 36840"/>
              <a:gd name="T5" fmla="*/ 14367153 h 32562"/>
              <a:gd name="T6" fmla="*/ 0 60000 65536"/>
              <a:gd name="T7" fmla="*/ 0 60000 65536"/>
              <a:gd name="T8" fmla="*/ 0 60000 65536"/>
              <a:gd name="T9" fmla="*/ 0 w 36840"/>
              <a:gd name="T10" fmla="*/ 0 h 32562"/>
              <a:gd name="T11" fmla="*/ 36840 w 36840"/>
              <a:gd name="T12" fmla="*/ 32562 h 325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40" h="32562" fill="none" extrusionOk="0">
                <a:moveTo>
                  <a:pt x="0" y="6293"/>
                </a:moveTo>
                <a:cubicBezTo>
                  <a:pt x="4048" y="2262"/>
                  <a:pt x="9527" y="-1"/>
                  <a:pt x="15240" y="0"/>
                </a:cubicBezTo>
                <a:cubicBezTo>
                  <a:pt x="27169" y="0"/>
                  <a:pt x="36840" y="9670"/>
                  <a:pt x="36840" y="21600"/>
                </a:cubicBezTo>
                <a:cubicBezTo>
                  <a:pt x="36840" y="25455"/>
                  <a:pt x="35808" y="29240"/>
                  <a:pt x="33851" y="32562"/>
                </a:cubicBezTo>
              </a:path>
              <a:path w="36840" h="32562" stroke="0" extrusionOk="0">
                <a:moveTo>
                  <a:pt x="0" y="6293"/>
                </a:moveTo>
                <a:cubicBezTo>
                  <a:pt x="4048" y="2262"/>
                  <a:pt x="9527" y="-1"/>
                  <a:pt x="15240" y="0"/>
                </a:cubicBezTo>
                <a:cubicBezTo>
                  <a:pt x="27169" y="0"/>
                  <a:pt x="36840" y="9670"/>
                  <a:pt x="36840" y="21600"/>
                </a:cubicBezTo>
                <a:cubicBezTo>
                  <a:pt x="36840" y="25455"/>
                  <a:pt x="35808" y="29240"/>
                  <a:pt x="33851" y="32562"/>
                </a:cubicBezTo>
                <a:lnTo>
                  <a:pt x="15240" y="21600"/>
                </a:lnTo>
                <a:lnTo>
                  <a:pt x="0" y="6293"/>
                </a:lnTo>
                <a:close/>
              </a:path>
            </a:pathLst>
          </a:custGeom>
          <a:noFill/>
          <a:ln w="31750" cap="rnd">
            <a:solidFill>
              <a:srgbClr val="BC1310"/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943100" y="1520850"/>
            <a:ext cx="5438775" cy="2700338"/>
            <a:chOff x="1943100" y="1520850"/>
            <a:chExt cx="5438775" cy="2700338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3198812" y="1520850"/>
              <a:ext cx="1733550" cy="1835150"/>
              <a:chOff x="1694" y="1460"/>
              <a:chExt cx="1186" cy="1256"/>
            </a:xfrm>
          </p:grpSpPr>
          <p:sp>
            <p:nvSpPr>
              <p:cNvPr id="4" name="Freeform 3"/>
              <p:cNvSpPr/>
              <p:nvPr/>
            </p:nvSpPr>
            <p:spPr bwMode="auto">
              <a:xfrm>
                <a:off x="1694" y="1460"/>
                <a:ext cx="1186" cy="837"/>
              </a:xfrm>
              <a:custGeom>
                <a:avLst/>
                <a:gdLst>
                  <a:gd name="T0" fmla="*/ 0 w 1186"/>
                  <a:gd name="T1" fmla="*/ 246 h 837"/>
                  <a:gd name="T2" fmla="*/ 0 w 1186"/>
                  <a:gd name="T3" fmla="*/ 246 h 837"/>
                  <a:gd name="T4" fmla="*/ 58 w 1186"/>
                  <a:gd name="T5" fmla="*/ 218 h 837"/>
                  <a:gd name="T6" fmla="*/ 120 w 1186"/>
                  <a:gd name="T7" fmla="*/ 192 h 837"/>
                  <a:gd name="T8" fmla="*/ 182 w 1186"/>
                  <a:gd name="T9" fmla="*/ 167 h 837"/>
                  <a:gd name="T10" fmla="*/ 248 w 1186"/>
                  <a:gd name="T11" fmla="*/ 144 h 837"/>
                  <a:gd name="T12" fmla="*/ 316 w 1186"/>
                  <a:gd name="T13" fmla="*/ 121 h 837"/>
                  <a:gd name="T14" fmla="*/ 386 w 1186"/>
                  <a:gd name="T15" fmla="*/ 101 h 837"/>
                  <a:gd name="T16" fmla="*/ 459 w 1186"/>
                  <a:gd name="T17" fmla="*/ 82 h 837"/>
                  <a:gd name="T18" fmla="*/ 533 w 1186"/>
                  <a:gd name="T19" fmla="*/ 65 h 837"/>
                  <a:gd name="T20" fmla="*/ 610 w 1186"/>
                  <a:gd name="T21" fmla="*/ 51 h 837"/>
                  <a:gd name="T22" fmla="*/ 687 w 1186"/>
                  <a:gd name="T23" fmla="*/ 38 h 837"/>
                  <a:gd name="T24" fmla="*/ 767 w 1186"/>
                  <a:gd name="T25" fmla="*/ 27 h 837"/>
                  <a:gd name="T26" fmla="*/ 848 w 1186"/>
                  <a:gd name="T27" fmla="*/ 17 h 837"/>
                  <a:gd name="T28" fmla="*/ 930 w 1186"/>
                  <a:gd name="T29" fmla="*/ 10 h 837"/>
                  <a:gd name="T30" fmla="*/ 1015 w 1186"/>
                  <a:gd name="T31" fmla="*/ 4 h 837"/>
                  <a:gd name="T32" fmla="*/ 1099 w 1186"/>
                  <a:gd name="T33" fmla="*/ 1 h 837"/>
                  <a:gd name="T34" fmla="*/ 1186 w 1186"/>
                  <a:gd name="T35" fmla="*/ 0 h 837"/>
                  <a:gd name="T36" fmla="*/ 1186 w 1186"/>
                  <a:gd name="T37" fmla="*/ 837 h 837"/>
                  <a:gd name="T38" fmla="*/ 0 w 1186"/>
                  <a:gd name="T39" fmla="*/ 246 h 83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86"/>
                  <a:gd name="T61" fmla="*/ 0 h 837"/>
                  <a:gd name="T62" fmla="*/ 1186 w 1186"/>
                  <a:gd name="T63" fmla="*/ 837 h 83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86" h="837">
                    <a:moveTo>
                      <a:pt x="0" y="246"/>
                    </a:moveTo>
                    <a:lnTo>
                      <a:pt x="0" y="246"/>
                    </a:lnTo>
                    <a:lnTo>
                      <a:pt x="58" y="218"/>
                    </a:lnTo>
                    <a:lnTo>
                      <a:pt x="120" y="192"/>
                    </a:lnTo>
                    <a:lnTo>
                      <a:pt x="182" y="167"/>
                    </a:lnTo>
                    <a:lnTo>
                      <a:pt x="248" y="144"/>
                    </a:lnTo>
                    <a:lnTo>
                      <a:pt x="316" y="121"/>
                    </a:lnTo>
                    <a:lnTo>
                      <a:pt x="386" y="101"/>
                    </a:lnTo>
                    <a:lnTo>
                      <a:pt x="459" y="82"/>
                    </a:lnTo>
                    <a:lnTo>
                      <a:pt x="533" y="65"/>
                    </a:lnTo>
                    <a:lnTo>
                      <a:pt x="610" y="51"/>
                    </a:lnTo>
                    <a:lnTo>
                      <a:pt x="687" y="38"/>
                    </a:lnTo>
                    <a:lnTo>
                      <a:pt x="767" y="27"/>
                    </a:lnTo>
                    <a:lnTo>
                      <a:pt x="848" y="17"/>
                    </a:lnTo>
                    <a:lnTo>
                      <a:pt x="930" y="10"/>
                    </a:lnTo>
                    <a:lnTo>
                      <a:pt x="1015" y="4"/>
                    </a:lnTo>
                    <a:lnTo>
                      <a:pt x="1099" y="1"/>
                    </a:lnTo>
                    <a:lnTo>
                      <a:pt x="1186" y="0"/>
                    </a:lnTo>
                    <a:lnTo>
                      <a:pt x="1186" y="837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" name="Freeform 4"/>
              <p:cNvSpPr/>
              <p:nvPr/>
            </p:nvSpPr>
            <p:spPr bwMode="auto">
              <a:xfrm>
                <a:off x="1694" y="1706"/>
                <a:ext cx="1186" cy="1010"/>
              </a:xfrm>
              <a:custGeom>
                <a:avLst/>
                <a:gdLst>
                  <a:gd name="T0" fmla="*/ 1186 w 1186"/>
                  <a:gd name="T1" fmla="*/ 591 h 1010"/>
                  <a:gd name="T2" fmla="*/ 0 w 1186"/>
                  <a:gd name="T3" fmla="*/ 0 h 1010"/>
                  <a:gd name="T4" fmla="*/ 0 w 1186"/>
                  <a:gd name="T5" fmla="*/ 419 h 1010"/>
                  <a:gd name="T6" fmla="*/ 1186 w 1186"/>
                  <a:gd name="T7" fmla="*/ 1010 h 1010"/>
                  <a:gd name="T8" fmla="*/ 1186 w 1186"/>
                  <a:gd name="T9" fmla="*/ 591 h 10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6"/>
                  <a:gd name="T16" fmla="*/ 0 h 1010"/>
                  <a:gd name="T17" fmla="*/ 1186 w 1186"/>
                  <a:gd name="T18" fmla="*/ 1010 h 10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6" h="1010">
                    <a:moveTo>
                      <a:pt x="1186" y="591"/>
                    </a:moveTo>
                    <a:lnTo>
                      <a:pt x="0" y="0"/>
                    </a:lnTo>
                    <a:lnTo>
                      <a:pt x="0" y="419"/>
                    </a:lnTo>
                    <a:lnTo>
                      <a:pt x="1186" y="1010"/>
                    </a:lnTo>
                    <a:lnTo>
                      <a:pt x="1186" y="591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 bwMode="auto">
            <a:xfrm>
              <a:off x="4932362" y="1674838"/>
              <a:ext cx="1733550" cy="1681162"/>
              <a:chOff x="2880" y="1565"/>
              <a:chExt cx="1185" cy="1151"/>
            </a:xfrm>
          </p:grpSpPr>
          <p:sp>
            <p:nvSpPr>
              <p:cNvPr id="7" name="Freeform 6"/>
              <p:cNvSpPr/>
              <p:nvPr/>
            </p:nvSpPr>
            <p:spPr bwMode="auto">
              <a:xfrm>
                <a:off x="2880" y="1565"/>
                <a:ext cx="1185" cy="838"/>
              </a:xfrm>
              <a:custGeom>
                <a:avLst/>
                <a:gdLst>
                  <a:gd name="T0" fmla="*/ 1185 w 1185"/>
                  <a:gd name="T1" fmla="*/ 245 h 838"/>
                  <a:gd name="T2" fmla="*/ 1185 w 1185"/>
                  <a:gd name="T3" fmla="*/ 245 h 838"/>
                  <a:gd name="T4" fmla="*/ 1127 w 1185"/>
                  <a:gd name="T5" fmla="*/ 218 h 838"/>
                  <a:gd name="T6" fmla="*/ 1065 w 1185"/>
                  <a:gd name="T7" fmla="*/ 191 h 838"/>
                  <a:gd name="T8" fmla="*/ 1003 w 1185"/>
                  <a:gd name="T9" fmla="*/ 167 h 838"/>
                  <a:gd name="T10" fmla="*/ 937 w 1185"/>
                  <a:gd name="T11" fmla="*/ 143 h 838"/>
                  <a:gd name="T12" fmla="*/ 869 w 1185"/>
                  <a:gd name="T13" fmla="*/ 121 h 838"/>
                  <a:gd name="T14" fmla="*/ 799 w 1185"/>
                  <a:gd name="T15" fmla="*/ 101 h 838"/>
                  <a:gd name="T16" fmla="*/ 726 w 1185"/>
                  <a:gd name="T17" fmla="*/ 83 h 838"/>
                  <a:gd name="T18" fmla="*/ 652 w 1185"/>
                  <a:gd name="T19" fmla="*/ 66 h 838"/>
                  <a:gd name="T20" fmla="*/ 575 w 1185"/>
                  <a:gd name="T21" fmla="*/ 50 h 838"/>
                  <a:gd name="T22" fmla="*/ 498 w 1185"/>
                  <a:gd name="T23" fmla="*/ 37 h 838"/>
                  <a:gd name="T24" fmla="*/ 418 w 1185"/>
                  <a:gd name="T25" fmla="*/ 26 h 838"/>
                  <a:gd name="T26" fmla="*/ 337 w 1185"/>
                  <a:gd name="T27" fmla="*/ 17 h 838"/>
                  <a:gd name="T28" fmla="*/ 255 w 1185"/>
                  <a:gd name="T29" fmla="*/ 10 h 838"/>
                  <a:gd name="T30" fmla="*/ 170 w 1185"/>
                  <a:gd name="T31" fmla="*/ 5 h 838"/>
                  <a:gd name="T32" fmla="*/ 86 w 1185"/>
                  <a:gd name="T33" fmla="*/ 2 h 838"/>
                  <a:gd name="T34" fmla="*/ 0 w 1185"/>
                  <a:gd name="T35" fmla="*/ 0 h 838"/>
                  <a:gd name="T36" fmla="*/ 0 w 1185"/>
                  <a:gd name="T37" fmla="*/ 838 h 838"/>
                  <a:gd name="T38" fmla="*/ 1185 w 1185"/>
                  <a:gd name="T39" fmla="*/ 245 h 8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85"/>
                  <a:gd name="T61" fmla="*/ 0 h 838"/>
                  <a:gd name="T62" fmla="*/ 1185 w 1185"/>
                  <a:gd name="T63" fmla="*/ 838 h 83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85" h="838">
                    <a:moveTo>
                      <a:pt x="1185" y="245"/>
                    </a:moveTo>
                    <a:lnTo>
                      <a:pt x="1185" y="245"/>
                    </a:lnTo>
                    <a:lnTo>
                      <a:pt x="1127" y="218"/>
                    </a:lnTo>
                    <a:lnTo>
                      <a:pt x="1065" y="191"/>
                    </a:lnTo>
                    <a:lnTo>
                      <a:pt x="1003" y="167"/>
                    </a:lnTo>
                    <a:lnTo>
                      <a:pt x="937" y="143"/>
                    </a:lnTo>
                    <a:lnTo>
                      <a:pt x="869" y="121"/>
                    </a:lnTo>
                    <a:lnTo>
                      <a:pt x="799" y="101"/>
                    </a:lnTo>
                    <a:lnTo>
                      <a:pt x="726" y="83"/>
                    </a:lnTo>
                    <a:lnTo>
                      <a:pt x="652" y="66"/>
                    </a:lnTo>
                    <a:lnTo>
                      <a:pt x="575" y="50"/>
                    </a:lnTo>
                    <a:lnTo>
                      <a:pt x="498" y="37"/>
                    </a:lnTo>
                    <a:lnTo>
                      <a:pt x="418" y="26"/>
                    </a:lnTo>
                    <a:lnTo>
                      <a:pt x="337" y="17"/>
                    </a:lnTo>
                    <a:lnTo>
                      <a:pt x="255" y="10"/>
                    </a:lnTo>
                    <a:lnTo>
                      <a:pt x="170" y="5"/>
                    </a:lnTo>
                    <a:lnTo>
                      <a:pt x="86" y="2"/>
                    </a:lnTo>
                    <a:lnTo>
                      <a:pt x="0" y="0"/>
                    </a:lnTo>
                    <a:lnTo>
                      <a:pt x="0" y="838"/>
                    </a:lnTo>
                    <a:lnTo>
                      <a:pt x="1185" y="245"/>
                    </a:lnTo>
                    <a:close/>
                  </a:path>
                </a:pathLst>
              </a:custGeom>
              <a:solidFill>
                <a:srgbClr val="EF4B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 bwMode="auto">
              <a:xfrm>
                <a:off x="2880" y="1810"/>
                <a:ext cx="1185" cy="906"/>
              </a:xfrm>
              <a:custGeom>
                <a:avLst/>
                <a:gdLst>
                  <a:gd name="T0" fmla="*/ 0 w 1185"/>
                  <a:gd name="T1" fmla="*/ 593 h 906"/>
                  <a:gd name="T2" fmla="*/ 1185 w 1185"/>
                  <a:gd name="T3" fmla="*/ 0 h 906"/>
                  <a:gd name="T4" fmla="*/ 1185 w 1185"/>
                  <a:gd name="T5" fmla="*/ 315 h 906"/>
                  <a:gd name="T6" fmla="*/ 0 w 1185"/>
                  <a:gd name="T7" fmla="*/ 906 h 906"/>
                  <a:gd name="T8" fmla="*/ 0 w 1185"/>
                  <a:gd name="T9" fmla="*/ 593 h 9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5"/>
                  <a:gd name="T16" fmla="*/ 0 h 906"/>
                  <a:gd name="T17" fmla="*/ 1185 w 1185"/>
                  <a:gd name="T18" fmla="*/ 906 h 9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5" h="906">
                    <a:moveTo>
                      <a:pt x="0" y="593"/>
                    </a:moveTo>
                    <a:lnTo>
                      <a:pt x="1185" y="0"/>
                    </a:lnTo>
                    <a:lnTo>
                      <a:pt x="1185" y="315"/>
                    </a:lnTo>
                    <a:lnTo>
                      <a:pt x="0" y="906"/>
                    </a:lnTo>
                    <a:lnTo>
                      <a:pt x="0" y="593"/>
                    </a:lnTo>
                    <a:close/>
                  </a:path>
                </a:pathLst>
              </a:custGeom>
              <a:solidFill>
                <a:srgbClr val="BC13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 bwMode="auto">
            <a:xfrm>
              <a:off x="2479675" y="1725638"/>
              <a:ext cx="2451100" cy="1628775"/>
              <a:chOff x="1204" y="1601"/>
              <a:chExt cx="1676" cy="1115"/>
            </a:xfrm>
          </p:grpSpPr>
          <p:sp>
            <p:nvSpPr>
              <p:cNvPr id="10" name="Freeform 9"/>
              <p:cNvSpPr/>
              <p:nvPr/>
            </p:nvSpPr>
            <p:spPr bwMode="auto">
              <a:xfrm>
                <a:off x="1204" y="1601"/>
                <a:ext cx="1676" cy="592"/>
              </a:xfrm>
              <a:custGeom>
                <a:avLst/>
                <a:gdLst>
                  <a:gd name="T0" fmla="*/ 1676 w 1676"/>
                  <a:gd name="T1" fmla="*/ 592 h 592"/>
                  <a:gd name="T2" fmla="*/ 490 w 1676"/>
                  <a:gd name="T3" fmla="*/ 0 h 592"/>
                  <a:gd name="T4" fmla="*/ 490 w 1676"/>
                  <a:gd name="T5" fmla="*/ 0 h 592"/>
                  <a:gd name="T6" fmla="*/ 436 w 1676"/>
                  <a:gd name="T7" fmla="*/ 28 h 592"/>
                  <a:gd name="T8" fmla="*/ 383 w 1676"/>
                  <a:gd name="T9" fmla="*/ 60 h 592"/>
                  <a:gd name="T10" fmla="*/ 333 w 1676"/>
                  <a:gd name="T11" fmla="*/ 91 h 592"/>
                  <a:gd name="T12" fmla="*/ 286 w 1676"/>
                  <a:gd name="T13" fmla="*/ 124 h 592"/>
                  <a:gd name="T14" fmla="*/ 242 w 1676"/>
                  <a:gd name="T15" fmla="*/ 158 h 592"/>
                  <a:gd name="T16" fmla="*/ 202 w 1676"/>
                  <a:gd name="T17" fmla="*/ 194 h 592"/>
                  <a:gd name="T18" fmla="*/ 165 w 1676"/>
                  <a:gd name="T19" fmla="*/ 229 h 592"/>
                  <a:gd name="T20" fmla="*/ 131 w 1676"/>
                  <a:gd name="T21" fmla="*/ 266 h 592"/>
                  <a:gd name="T22" fmla="*/ 101 w 1676"/>
                  <a:gd name="T23" fmla="*/ 305 h 592"/>
                  <a:gd name="T24" fmla="*/ 88 w 1676"/>
                  <a:gd name="T25" fmla="*/ 323 h 592"/>
                  <a:gd name="T26" fmla="*/ 75 w 1676"/>
                  <a:gd name="T27" fmla="*/ 343 h 592"/>
                  <a:gd name="T28" fmla="*/ 64 w 1676"/>
                  <a:gd name="T29" fmla="*/ 363 h 592"/>
                  <a:gd name="T30" fmla="*/ 53 w 1676"/>
                  <a:gd name="T31" fmla="*/ 383 h 592"/>
                  <a:gd name="T32" fmla="*/ 43 w 1676"/>
                  <a:gd name="T33" fmla="*/ 403 h 592"/>
                  <a:gd name="T34" fmla="*/ 34 w 1676"/>
                  <a:gd name="T35" fmla="*/ 423 h 592"/>
                  <a:gd name="T36" fmla="*/ 25 w 1676"/>
                  <a:gd name="T37" fmla="*/ 444 h 592"/>
                  <a:gd name="T38" fmla="*/ 20 w 1676"/>
                  <a:gd name="T39" fmla="*/ 464 h 592"/>
                  <a:gd name="T40" fmla="*/ 13 w 1676"/>
                  <a:gd name="T41" fmla="*/ 486 h 592"/>
                  <a:gd name="T42" fmla="*/ 8 w 1676"/>
                  <a:gd name="T43" fmla="*/ 507 h 592"/>
                  <a:gd name="T44" fmla="*/ 4 w 1676"/>
                  <a:gd name="T45" fmla="*/ 528 h 592"/>
                  <a:gd name="T46" fmla="*/ 3 w 1676"/>
                  <a:gd name="T47" fmla="*/ 550 h 592"/>
                  <a:gd name="T48" fmla="*/ 0 w 1676"/>
                  <a:gd name="T49" fmla="*/ 571 h 592"/>
                  <a:gd name="T50" fmla="*/ 0 w 1676"/>
                  <a:gd name="T51" fmla="*/ 592 h 592"/>
                  <a:gd name="T52" fmla="*/ 1676 w 1676"/>
                  <a:gd name="T53" fmla="*/ 592 h 59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76"/>
                  <a:gd name="T82" fmla="*/ 0 h 592"/>
                  <a:gd name="T83" fmla="*/ 1676 w 1676"/>
                  <a:gd name="T84" fmla="*/ 592 h 59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76" h="592">
                    <a:moveTo>
                      <a:pt x="1676" y="592"/>
                    </a:moveTo>
                    <a:lnTo>
                      <a:pt x="490" y="0"/>
                    </a:lnTo>
                    <a:lnTo>
                      <a:pt x="436" y="28"/>
                    </a:lnTo>
                    <a:lnTo>
                      <a:pt x="383" y="60"/>
                    </a:lnTo>
                    <a:lnTo>
                      <a:pt x="333" y="91"/>
                    </a:lnTo>
                    <a:lnTo>
                      <a:pt x="286" y="124"/>
                    </a:lnTo>
                    <a:lnTo>
                      <a:pt x="242" y="158"/>
                    </a:lnTo>
                    <a:lnTo>
                      <a:pt x="202" y="194"/>
                    </a:lnTo>
                    <a:lnTo>
                      <a:pt x="165" y="229"/>
                    </a:lnTo>
                    <a:lnTo>
                      <a:pt x="131" y="266"/>
                    </a:lnTo>
                    <a:lnTo>
                      <a:pt x="101" y="305"/>
                    </a:lnTo>
                    <a:lnTo>
                      <a:pt x="88" y="323"/>
                    </a:lnTo>
                    <a:lnTo>
                      <a:pt x="75" y="343"/>
                    </a:lnTo>
                    <a:lnTo>
                      <a:pt x="64" y="363"/>
                    </a:lnTo>
                    <a:lnTo>
                      <a:pt x="53" y="383"/>
                    </a:lnTo>
                    <a:lnTo>
                      <a:pt x="43" y="403"/>
                    </a:lnTo>
                    <a:lnTo>
                      <a:pt x="34" y="423"/>
                    </a:lnTo>
                    <a:lnTo>
                      <a:pt x="25" y="444"/>
                    </a:lnTo>
                    <a:lnTo>
                      <a:pt x="20" y="464"/>
                    </a:lnTo>
                    <a:lnTo>
                      <a:pt x="13" y="486"/>
                    </a:lnTo>
                    <a:lnTo>
                      <a:pt x="8" y="507"/>
                    </a:lnTo>
                    <a:lnTo>
                      <a:pt x="4" y="528"/>
                    </a:lnTo>
                    <a:lnTo>
                      <a:pt x="3" y="550"/>
                    </a:lnTo>
                    <a:lnTo>
                      <a:pt x="0" y="571"/>
                    </a:lnTo>
                    <a:lnTo>
                      <a:pt x="0" y="592"/>
                    </a:lnTo>
                    <a:lnTo>
                      <a:pt x="1676" y="59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1204" y="2193"/>
                <a:ext cx="1676" cy="52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 bwMode="auto">
            <a:xfrm>
              <a:off x="4932362" y="2187600"/>
              <a:ext cx="2449513" cy="1168400"/>
              <a:chOff x="2880" y="1916"/>
              <a:chExt cx="1675" cy="800"/>
            </a:xfrm>
          </p:grpSpPr>
          <p:sp>
            <p:nvSpPr>
              <p:cNvPr id="13" name="Freeform 12"/>
              <p:cNvSpPr/>
              <p:nvPr/>
            </p:nvSpPr>
            <p:spPr bwMode="auto">
              <a:xfrm>
                <a:off x="2880" y="1916"/>
                <a:ext cx="1675" cy="591"/>
              </a:xfrm>
              <a:custGeom>
                <a:avLst/>
                <a:gdLst>
                  <a:gd name="T0" fmla="*/ 0 w 1675"/>
                  <a:gd name="T1" fmla="*/ 591 h 591"/>
                  <a:gd name="T2" fmla="*/ 1185 w 1675"/>
                  <a:gd name="T3" fmla="*/ 0 h 591"/>
                  <a:gd name="T4" fmla="*/ 1185 w 1675"/>
                  <a:gd name="T5" fmla="*/ 0 h 591"/>
                  <a:gd name="T6" fmla="*/ 1239 w 1675"/>
                  <a:gd name="T7" fmla="*/ 28 h 591"/>
                  <a:gd name="T8" fmla="*/ 1292 w 1675"/>
                  <a:gd name="T9" fmla="*/ 58 h 591"/>
                  <a:gd name="T10" fmla="*/ 1342 w 1675"/>
                  <a:gd name="T11" fmla="*/ 89 h 591"/>
                  <a:gd name="T12" fmla="*/ 1389 w 1675"/>
                  <a:gd name="T13" fmla="*/ 124 h 591"/>
                  <a:gd name="T14" fmla="*/ 1433 w 1675"/>
                  <a:gd name="T15" fmla="*/ 156 h 591"/>
                  <a:gd name="T16" fmla="*/ 1473 w 1675"/>
                  <a:gd name="T17" fmla="*/ 192 h 591"/>
                  <a:gd name="T18" fmla="*/ 1510 w 1675"/>
                  <a:gd name="T19" fmla="*/ 228 h 591"/>
                  <a:gd name="T20" fmla="*/ 1544 w 1675"/>
                  <a:gd name="T21" fmla="*/ 265 h 591"/>
                  <a:gd name="T22" fmla="*/ 1574 w 1675"/>
                  <a:gd name="T23" fmla="*/ 303 h 591"/>
                  <a:gd name="T24" fmla="*/ 1587 w 1675"/>
                  <a:gd name="T25" fmla="*/ 323 h 591"/>
                  <a:gd name="T26" fmla="*/ 1600 w 1675"/>
                  <a:gd name="T27" fmla="*/ 342 h 591"/>
                  <a:gd name="T28" fmla="*/ 1611 w 1675"/>
                  <a:gd name="T29" fmla="*/ 361 h 591"/>
                  <a:gd name="T30" fmla="*/ 1622 w 1675"/>
                  <a:gd name="T31" fmla="*/ 381 h 591"/>
                  <a:gd name="T32" fmla="*/ 1632 w 1675"/>
                  <a:gd name="T33" fmla="*/ 401 h 591"/>
                  <a:gd name="T34" fmla="*/ 1641 w 1675"/>
                  <a:gd name="T35" fmla="*/ 423 h 591"/>
                  <a:gd name="T36" fmla="*/ 1650 w 1675"/>
                  <a:gd name="T37" fmla="*/ 443 h 591"/>
                  <a:gd name="T38" fmla="*/ 1655 w 1675"/>
                  <a:gd name="T39" fmla="*/ 464 h 591"/>
                  <a:gd name="T40" fmla="*/ 1662 w 1675"/>
                  <a:gd name="T41" fmla="*/ 484 h 591"/>
                  <a:gd name="T42" fmla="*/ 1667 w 1675"/>
                  <a:gd name="T43" fmla="*/ 505 h 591"/>
                  <a:gd name="T44" fmla="*/ 1671 w 1675"/>
                  <a:gd name="T45" fmla="*/ 527 h 591"/>
                  <a:gd name="T46" fmla="*/ 1672 w 1675"/>
                  <a:gd name="T47" fmla="*/ 548 h 591"/>
                  <a:gd name="T48" fmla="*/ 1675 w 1675"/>
                  <a:gd name="T49" fmla="*/ 569 h 591"/>
                  <a:gd name="T50" fmla="*/ 1675 w 1675"/>
                  <a:gd name="T51" fmla="*/ 591 h 591"/>
                  <a:gd name="T52" fmla="*/ 0 w 1675"/>
                  <a:gd name="T53" fmla="*/ 591 h 59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75"/>
                  <a:gd name="T82" fmla="*/ 0 h 591"/>
                  <a:gd name="T83" fmla="*/ 1675 w 1675"/>
                  <a:gd name="T84" fmla="*/ 591 h 59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75" h="591">
                    <a:moveTo>
                      <a:pt x="0" y="591"/>
                    </a:moveTo>
                    <a:lnTo>
                      <a:pt x="1185" y="0"/>
                    </a:lnTo>
                    <a:lnTo>
                      <a:pt x="1239" y="28"/>
                    </a:lnTo>
                    <a:lnTo>
                      <a:pt x="1292" y="58"/>
                    </a:lnTo>
                    <a:lnTo>
                      <a:pt x="1342" y="89"/>
                    </a:lnTo>
                    <a:lnTo>
                      <a:pt x="1389" y="124"/>
                    </a:lnTo>
                    <a:lnTo>
                      <a:pt x="1433" y="156"/>
                    </a:lnTo>
                    <a:lnTo>
                      <a:pt x="1473" y="192"/>
                    </a:lnTo>
                    <a:lnTo>
                      <a:pt x="1510" y="228"/>
                    </a:lnTo>
                    <a:lnTo>
                      <a:pt x="1544" y="265"/>
                    </a:lnTo>
                    <a:lnTo>
                      <a:pt x="1574" y="303"/>
                    </a:lnTo>
                    <a:lnTo>
                      <a:pt x="1587" y="323"/>
                    </a:lnTo>
                    <a:lnTo>
                      <a:pt x="1600" y="342"/>
                    </a:lnTo>
                    <a:lnTo>
                      <a:pt x="1611" y="361"/>
                    </a:lnTo>
                    <a:lnTo>
                      <a:pt x="1622" y="381"/>
                    </a:lnTo>
                    <a:lnTo>
                      <a:pt x="1632" y="401"/>
                    </a:lnTo>
                    <a:lnTo>
                      <a:pt x="1641" y="423"/>
                    </a:lnTo>
                    <a:lnTo>
                      <a:pt x="1650" y="443"/>
                    </a:lnTo>
                    <a:lnTo>
                      <a:pt x="1655" y="464"/>
                    </a:lnTo>
                    <a:lnTo>
                      <a:pt x="1662" y="484"/>
                    </a:lnTo>
                    <a:lnTo>
                      <a:pt x="1667" y="505"/>
                    </a:lnTo>
                    <a:lnTo>
                      <a:pt x="1671" y="527"/>
                    </a:lnTo>
                    <a:lnTo>
                      <a:pt x="1672" y="548"/>
                    </a:lnTo>
                    <a:lnTo>
                      <a:pt x="1675" y="569"/>
                    </a:lnTo>
                    <a:lnTo>
                      <a:pt x="1675" y="591"/>
                    </a:lnTo>
                    <a:lnTo>
                      <a:pt x="0" y="591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2880" y="2507"/>
                <a:ext cx="1675" cy="209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 bwMode="auto">
            <a:xfrm>
              <a:off x="1943100" y="2438425"/>
              <a:ext cx="2449512" cy="1782763"/>
              <a:chOff x="1204" y="2088"/>
              <a:chExt cx="1676" cy="1221"/>
            </a:xfrm>
          </p:grpSpPr>
          <p:sp>
            <p:nvSpPr>
              <p:cNvPr id="16" name="Freeform 15"/>
              <p:cNvSpPr/>
              <p:nvPr/>
            </p:nvSpPr>
            <p:spPr bwMode="auto">
              <a:xfrm>
                <a:off x="1204" y="2088"/>
                <a:ext cx="1676" cy="593"/>
              </a:xfrm>
              <a:custGeom>
                <a:avLst/>
                <a:gdLst>
                  <a:gd name="T0" fmla="*/ 1676 w 1676"/>
                  <a:gd name="T1" fmla="*/ 0 h 593"/>
                  <a:gd name="T2" fmla="*/ 490 w 1676"/>
                  <a:gd name="T3" fmla="*/ 593 h 593"/>
                  <a:gd name="T4" fmla="*/ 490 w 1676"/>
                  <a:gd name="T5" fmla="*/ 593 h 593"/>
                  <a:gd name="T6" fmla="*/ 436 w 1676"/>
                  <a:gd name="T7" fmla="*/ 564 h 593"/>
                  <a:gd name="T8" fmla="*/ 383 w 1676"/>
                  <a:gd name="T9" fmla="*/ 533 h 593"/>
                  <a:gd name="T10" fmla="*/ 333 w 1676"/>
                  <a:gd name="T11" fmla="*/ 501 h 593"/>
                  <a:gd name="T12" fmla="*/ 286 w 1676"/>
                  <a:gd name="T13" fmla="*/ 469 h 593"/>
                  <a:gd name="T14" fmla="*/ 242 w 1676"/>
                  <a:gd name="T15" fmla="*/ 434 h 593"/>
                  <a:gd name="T16" fmla="*/ 202 w 1676"/>
                  <a:gd name="T17" fmla="*/ 400 h 593"/>
                  <a:gd name="T18" fmla="*/ 165 w 1676"/>
                  <a:gd name="T19" fmla="*/ 363 h 593"/>
                  <a:gd name="T20" fmla="*/ 131 w 1676"/>
                  <a:gd name="T21" fmla="*/ 326 h 593"/>
                  <a:gd name="T22" fmla="*/ 101 w 1676"/>
                  <a:gd name="T23" fmla="*/ 288 h 593"/>
                  <a:gd name="T24" fmla="*/ 88 w 1676"/>
                  <a:gd name="T25" fmla="*/ 269 h 593"/>
                  <a:gd name="T26" fmla="*/ 75 w 1676"/>
                  <a:gd name="T27" fmla="*/ 249 h 593"/>
                  <a:gd name="T28" fmla="*/ 64 w 1676"/>
                  <a:gd name="T29" fmla="*/ 229 h 593"/>
                  <a:gd name="T30" fmla="*/ 53 w 1676"/>
                  <a:gd name="T31" fmla="*/ 209 h 593"/>
                  <a:gd name="T32" fmla="*/ 43 w 1676"/>
                  <a:gd name="T33" fmla="*/ 189 h 593"/>
                  <a:gd name="T34" fmla="*/ 34 w 1676"/>
                  <a:gd name="T35" fmla="*/ 170 h 593"/>
                  <a:gd name="T36" fmla="*/ 25 w 1676"/>
                  <a:gd name="T37" fmla="*/ 148 h 593"/>
                  <a:gd name="T38" fmla="*/ 20 w 1676"/>
                  <a:gd name="T39" fmla="*/ 128 h 593"/>
                  <a:gd name="T40" fmla="*/ 13 w 1676"/>
                  <a:gd name="T41" fmla="*/ 107 h 593"/>
                  <a:gd name="T42" fmla="*/ 8 w 1676"/>
                  <a:gd name="T43" fmla="*/ 85 h 593"/>
                  <a:gd name="T44" fmla="*/ 4 w 1676"/>
                  <a:gd name="T45" fmla="*/ 66 h 593"/>
                  <a:gd name="T46" fmla="*/ 3 w 1676"/>
                  <a:gd name="T47" fmla="*/ 44 h 593"/>
                  <a:gd name="T48" fmla="*/ 0 w 1676"/>
                  <a:gd name="T49" fmla="*/ 21 h 593"/>
                  <a:gd name="T50" fmla="*/ 0 w 1676"/>
                  <a:gd name="T51" fmla="*/ 0 h 593"/>
                  <a:gd name="T52" fmla="*/ 1676 w 1676"/>
                  <a:gd name="T53" fmla="*/ 0 h 59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76"/>
                  <a:gd name="T82" fmla="*/ 0 h 593"/>
                  <a:gd name="T83" fmla="*/ 1676 w 1676"/>
                  <a:gd name="T84" fmla="*/ 593 h 59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76" h="593">
                    <a:moveTo>
                      <a:pt x="1676" y="0"/>
                    </a:moveTo>
                    <a:lnTo>
                      <a:pt x="490" y="593"/>
                    </a:lnTo>
                    <a:lnTo>
                      <a:pt x="436" y="564"/>
                    </a:lnTo>
                    <a:lnTo>
                      <a:pt x="383" y="533"/>
                    </a:lnTo>
                    <a:lnTo>
                      <a:pt x="333" y="501"/>
                    </a:lnTo>
                    <a:lnTo>
                      <a:pt x="286" y="469"/>
                    </a:lnTo>
                    <a:lnTo>
                      <a:pt x="242" y="434"/>
                    </a:lnTo>
                    <a:lnTo>
                      <a:pt x="202" y="400"/>
                    </a:lnTo>
                    <a:lnTo>
                      <a:pt x="165" y="363"/>
                    </a:lnTo>
                    <a:lnTo>
                      <a:pt x="131" y="326"/>
                    </a:lnTo>
                    <a:lnTo>
                      <a:pt x="101" y="288"/>
                    </a:lnTo>
                    <a:lnTo>
                      <a:pt x="88" y="269"/>
                    </a:lnTo>
                    <a:lnTo>
                      <a:pt x="75" y="249"/>
                    </a:lnTo>
                    <a:lnTo>
                      <a:pt x="64" y="229"/>
                    </a:lnTo>
                    <a:lnTo>
                      <a:pt x="53" y="209"/>
                    </a:lnTo>
                    <a:lnTo>
                      <a:pt x="43" y="189"/>
                    </a:lnTo>
                    <a:lnTo>
                      <a:pt x="34" y="170"/>
                    </a:lnTo>
                    <a:lnTo>
                      <a:pt x="25" y="148"/>
                    </a:lnTo>
                    <a:lnTo>
                      <a:pt x="20" y="128"/>
                    </a:lnTo>
                    <a:lnTo>
                      <a:pt x="13" y="107"/>
                    </a:lnTo>
                    <a:lnTo>
                      <a:pt x="8" y="85"/>
                    </a:lnTo>
                    <a:lnTo>
                      <a:pt x="4" y="66"/>
                    </a:lnTo>
                    <a:lnTo>
                      <a:pt x="3" y="44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1676" y="0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1204" y="2088"/>
                <a:ext cx="490" cy="1221"/>
              </a:xfrm>
              <a:custGeom>
                <a:avLst/>
                <a:gdLst>
                  <a:gd name="T0" fmla="*/ 490 w 490"/>
                  <a:gd name="T1" fmla="*/ 593 h 1221"/>
                  <a:gd name="T2" fmla="*/ 490 w 490"/>
                  <a:gd name="T3" fmla="*/ 593 h 1221"/>
                  <a:gd name="T4" fmla="*/ 436 w 490"/>
                  <a:gd name="T5" fmla="*/ 564 h 1221"/>
                  <a:gd name="T6" fmla="*/ 383 w 490"/>
                  <a:gd name="T7" fmla="*/ 533 h 1221"/>
                  <a:gd name="T8" fmla="*/ 333 w 490"/>
                  <a:gd name="T9" fmla="*/ 501 h 1221"/>
                  <a:gd name="T10" fmla="*/ 286 w 490"/>
                  <a:gd name="T11" fmla="*/ 469 h 1221"/>
                  <a:gd name="T12" fmla="*/ 242 w 490"/>
                  <a:gd name="T13" fmla="*/ 434 h 1221"/>
                  <a:gd name="T14" fmla="*/ 202 w 490"/>
                  <a:gd name="T15" fmla="*/ 400 h 1221"/>
                  <a:gd name="T16" fmla="*/ 165 w 490"/>
                  <a:gd name="T17" fmla="*/ 363 h 1221"/>
                  <a:gd name="T18" fmla="*/ 131 w 490"/>
                  <a:gd name="T19" fmla="*/ 326 h 1221"/>
                  <a:gd name="T20" fmla="*/ 101 w 490"/>
                  <a:gd name="T21" fmla="*/ 288 h 1221"/>
                  <a:gd name="T22" fmla="*/ 88 w 490"/>
                  <a:gd name="T23" fmla="*/ 269 h 1221"/>
                  <a:gd name="T24" fmla="*/ 75 w 490"/>
                  <a:gd name="T25" fmla="*/ 249 h 1221"/>
                  <a:gd name="T26" fmla="*/ 64 w 490"/>
                  <a:gd name="T27" fmla="*/ 229 h 1221"/>
                  <a:gd name="T28" fmla="*/ 53 w 490"/>
                  <a:gd name="T29" fmla="*/ 209 h 1221"/>
                  <a:gd name="T30" fmla="*/ 43 w 490"/>
                  <a:gd name="T31" fmla="*/ 189 h 1221"/>
                  <a:gd name="T32" fmla="*/ 34 w 490"/>
                  <a:gd name="T33" fmla="*/ 170 h 1221"/>
                  <a:gd name="T34" fmla="*/ 25 w 490"/>
                  <a:gd name="T35" fmla="*/ 148 h 1221"/>
                  <a:gd name="T36" fmla="*/ 20 w 490"/>
                  <a:gd name="T37" fmla="*/ 128 h 1221"/>
                  <a:gd name="T38" fmla="*/ 13 w 490"/>
                  <a:gd name="T39" fmla="*/ 107 h 1221"/>
                  <a:gd name="T40" fmla="*/ 8 w 490"/>
                  <a:gd name="T41" fmla="*/ 85 h 1221"/>
                  <a:gd name="T42" fmla="*/ 4 w 490"/>
                  <a:gd name="T43" fmla="*/ 66 h 1221"/>
                  <a:gd name="T44" fmla="*/ 3 w 490"/>
                  <a:gd name="T45" fmla="*/ 44 h 1221"/>
                  <a:gd name="T46" fmla="*/ 0 w 490"/>
                  <a:gd name="T47" fmla="*/ 21 h 1221"/>
                  <a:gd name="T48" fmla="*/ 0 w 490"/>
                  <a:gd name="T49" fmla="*/ 0 h 1221"/>
                  <a:gd name="T50" fmla="*/ 0 w 490"/>
                  <a:gd name="T51" fmla="*/ 628 h 1221"/>
                  <a:gd name="T52" fmla="*/ 0 w 490"/>
                  <a:gd name="T53" fmla="*/ 628 h 1221"/>
                  <a:gd name="T54" fmla="*/ 0 w 490"/>
                  <a:gd name="T55" fmla="*/ 650 h 1221"/>
                  <a:gd name="T56" fmla="*/ 3 w 490"/>
                  <a:gd name="T57" fmla="*/ 672 h 1221"/>
                  <a:gd name="T58" fmla="*/ 4 w 490"/>
                  <a:gd name="T59" fmla="*/ 694 h 1221"/>
                  <a:gd name="T60" fmla="*/ 8 w 490"/>
                  <a:gd name="T61" fmla="*/ 714 h 1221"/>
                  <a:gd name="T62" fmla="*/ 13 w 490"/>
                  <a:gd name="T63" fmla="*/ 735 h 1221"/>
                  <a:gd name="T64" fmla="*/ 20 w 490"/>
                  <a:gd name="T65" fmla="*/ 756 h 1221"/>
                  <a:gd name="T66" fmla="*/ 25 w 490"/>
                  <a:gd name="T67" fmla="*/ 776 h 1221"/>
                  <a:gd name="T68" fmla="*/ 34 w 490"/>
                  <a:gd name="T69" fmla="*/ 798 h 1221"/>
                  <a:gd name="T70" fmla="*/ 43 w 490"/>
                  <a:gd name="T71" fmla="*/ 818 h 1221"/>
                  <a:gd name="T72" fmla="*/ 53 w 490"/>
                  <a:gd name="T73" fmla="*/ 838 h 1221"/>
                  <a:gd name="T74" fmla="*/ 64 w 490"/>
                  <a:gd name="T75" fmla="*/ 858 h 1221"/>
                  <a:gd name="T76" fmla="*/ 75 w 490"/>
                  <a:gd name="T77" fmla="*/ 877 h 1221"/>
                  <a:gd name="T78" fmla="*/ 88 w 490"/>
                  <a:gd name="T79" fmla="*/ 897 h 1221"/>
                  <a:gd name="T80" fmla="*/ 101 w 490"/>
                  <a:gd name="T81" fmla="*/ 916 h 1221"/>
                  <a:gd name="T82" fmla="*/ 131 w 490"/>
                  <a:gd name="T83" fmla="*/ 954 h 1221"/>
                  <a:gd name="T84" fmla="*/ 165 w 490"/>
                  <a:gd name="T85" fmla="*/ 991 h 1221"/>
                  <a:gd name="T86" fmla="*/ 202 w 490"/>
                  <a:gd name="T87" fmla="*/ 1028 h 1221"/>
                  <a:gd name="T88" fmla="*/ 242 w 490"/>
                  <a:gd name="T89" fmla="*/ 1063 h 1221"/>
                  <a:gd name="T90" fmla="*/ 286 w 490"/>
                  <a:gd name="T91" fmla="*/ 1097 h 1221"/>
                  <a:gd name="T92" fmla="*/ 333 w 490"/>
                  <a:gd name="T93" fmla="*/ 1130 h 1221"/>
                  <a:gd name="T94" fmla="*/ 383 w 490"/>
                  <a:gd name="T95" fmla="*/ 1161 h 1221"/>
                  <a:gd name="T96" fmla="*/ 436 w 490"/>
                  <a:gd name="T97" fmla="*/ 1192 h 1221"/>
                  <a:gd name="T98" fmla="*/ 490 w 490"/>
                  <a:gd name="T99" fmla="*/ 1221 h 1221"/>
                  <a:gd name="T100" fmla="*/ 490 w 490"/>
                  <a:gd name="T101" fmla="*/ 593 h 1221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90"/>
                  <a:gd name="T154" fmla="*/ 0 h 1221"/>
                  <a:gd name="T155" fmla="*/ 490 w 490"/>
                  <a:gd name="T156" fmla="*/ 1221 h 1221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90" h="1221">
                    <a:moveTo>
                      <a:pt x="490" y="593"/>
                    </a:moveTo>
                    <a:lnTo>
                      <a:pt x="490" y="593"/>
                    </a:lnTo>
                    <a:lnTo>
                      <a:pt x="436" y="564"/>
                    </a:lnTo>
                    <a:lnTo>
                      <a:pt x="383" y="533"/>
                    </a:lnTo>
                    <a:lnTo>
                      <a:pt x="333" y="501"/>
                    </a:lnTo>
                    <a:lnTo>
                      <a:pt x="286" y="469"/>
                    </a:lnTo>
                    <a:lnTo>
                      <a:pt x="242" y="434"/>
                    </a:lnTo>
                    <a:lnTo>
                      <a:pt x="202" y="400"/>
                    </a:lnTo>
                    <a:lnTo>
                      <a:pt x="165" y="363"/>
                    </a:lnTo>
                    <a:lnTo>
                      <a:pt x="131" y="326"/>
                    </a:lnTo>
                    <a:lnTo>
                      <a:pt x="101" y="288"/>
                    </a:lnTo>
                    <a:lnTo>
                      <a:pt x="88" y="269"/>
                    </a:lnTo>
                    <a:lnTo>
                      <a:pt x="75" y="249"/>
                    </a:lnTo>
                    <a:lnTo>
                      <a:pt x="64" y="229"/>
                    </a:lnTo>
                    <a:lnTo>
                      <a:pt x="53" y="209"/>
                    </a:lnTo>
                    <a:lnTo>
                      <a:pt x="43" y="189"/>
                    </a:lnTo>
                    <a:lnTo>
                      <a:pt x="34" y="170"/>
                    </a:lnTo>
                    <a:lnTo>
                      <a:pt x="25" y="148"/>
                    </a:lnTo>
                    <a:lnTo>
                      <a:pt x="20" y="128"/>
                    </a:lnTo>
                    <a:lnTo>
                      <a:pt x="13" y="107"/>
                    </a:lnTo>
                    <a:lnTo>
                      <a:pt x="8" y="85"/>
                    </a:lnTo>
                    <a:lnTo>
                      <a:pt x="4" y="66"/>
                    </a:lnTo>
                    <a:lnTo>
                      <a:pt x="3" y="44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0" y="628"/>
                    </a:lnTo>
                    <a:lnTo>
                      <a:pt x="0" y="650"/>
                    </a:lnTo>
                    <a:lnTo>
                      <a:pt x="3" y="672"/>
                    </a:lnTo>
                    <a:lnTo>
                      <a:pt x="4" y="694"/>
                    </a:lnTo>
                    <a:lnTo>
                      <a:pt x="8" y="714"/>
                    </a:lnTo>
                    <a:lnTo>
                      <a:pt x="13" y="735"/>
                    </a:lnTo>
                    <a:lnTo>
                      <a:pt x="20" y="756"/>
                    </a:lnTo>
                    <a:lnTo>
                      <a:pt x="25" y="776"/>
                    </a:lnTo>
                    <a:lnTo>
                      <a:pt x="34" y="798"/>
                    </a:lnTo>
                    <a:lnTo>
                      <a:pt x="43" y="818"/>
                    </a:lnTo>
                    <a:lnTo>
                      <a:pt x="53" y="838"/>
                    </a:lnTo>
                    <a:lnTo>
                      <a:pt x="64" y="858"/>
                    </a:lnTo>
                    <a:lnTo>
                      <a:pt x="75" y="877"/>
                    </a:lnTo>
                    <a:lnTo>
                      <a:pt x="88" y="897"/>
                    </a:lnTo>
                    <a:lnTo>
                      <a:pt x="101" y="916"/>
                    </a:lnTo>
                    <a:lnTo>
                      <a:pt x="131" y="954"/>
                    </a:lnTo>
                    <a:lnTo>
                      <a:pt x="165" y="991"/>
                    </a:lnTo>
                    <a:lnTo>
                      <a:pt x="202" y="1028"/>
                    </a:lnTo>
                    <a:lnTo>
                      <a:pt x="242" y="1063"/>
                    </a:lnTo>
                    <a:lnTo>
                      <a:pt x="286" y="1097"/>
                    </a:lnTo>
                    <a:lnTo>
                      <a:pt x="333" y="1130"/>
                    </a:lnTo>
                    <a:lnTo>
                      <a:pt x="383" y="1161"/>
                    </a:lnTo>
                    <a:lnTo>
                      <a:pt x="436" y="1192"/>
                    </a:lnTo>
                    <a:lnTo>
                      <a:pt x="490" y="1221"/>
                    </a:lnTo>
                    <a:lnTo>
                      <a:pt x="490" y="593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1694" y="2088"/>
                <a:ext cx="1186" cy="1221"/>
              </a:xfrm>
              <a:custGeom>
                <a:avLst/>
                <a:gdLst>
                  <a:gd name="T0" fmla="*/ 1186 w 1186"/>
                  <a:gd name="T1" fmla="*/ 628 h 1221"/>
                  <a:gd name="T2" fmla="*/ 0 w 1186"/>
                  <a:gd name="T3" fmla="*/ 1221 h 1221"/>
                  <a:gd name="T4" fmla="*/ 0 w 1186"/>
                  <a:gd name="T5" fmla="*/ 593 h 1221"/>
                  <a:gd name="T6" fmla="*/ 1186 w 1186"/>
                  <a:gd name="T7" fmla="*/ 0 h 1221"/>
                  <a:gd name="T8" fmla="*/ 1186 w 1186"/>
                  <a:gd name="T9" fmla="*/ 628 h 12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6"/>
                  <a:gd name="T16" fmla="*/ 0 h 1221"/>
                  <a:gd name="T17" fmla="*/ 1186 w 1186"/>
                  <a:gd name="T18" fmla="*/ 1221 h 12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6" h="1221">
                    <a:moveTo>
                      <a:pt x="1186" y="628"/>
                    </a:moveTo>
                    <a:lnTo>
                      <a:pt x="0" y="1221"/>
                    </a:lnTo>
                    <a:lnTo>
                      <a:pt x="0" y="593"/>
                    </a:lnTo>
                    <a:lnTo>
                      <a:pt x="1186" y="0"/>
                    </a:lnTo>
                    <a:lnTo>
                      <a:pt x="1186" y="628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 bwMode="auto">
            <a:xfrm>
              <a:off x="4932362" y="3203600"/>
              <a:ext cx="2449513" cy="1017588"/>
              <a:chOff x="2880" y="2612"/>
              <a:chExt cx="1675" cy="697"/>
            </a:xfrm>
          </p:grpSpPr>
          <p:sp>
            <p:nvSpPr>
              <p:cNvPr id="20" name="Freeform 19"/>
              <p:cNvSpPr/>
              <p:nvPr/>
            </p:nvSpPr>
            <p:spPr bwMode="auto">
              <a:xfrm>
                <a:off x="2880" y="2612"/>
                <a:ext cx="1675" cy="593"/>
              </a:xfrm>
              <a:custGeom>
                <a:avLst/>
                <a:gdLst>
                  <a:gd name="T0" fmla="*/ 0 w 1675"/>
                  <a:gd name="T1" fmla="*/ 0 h 593"/>
                  <a:gd name="T2" fmla="*/ 1185 w 1675"/>
                  <a:gd name="T3" fmla="*/ 593 h 593"/>
                  <a:gd name="T4" fmla="*/ 1185 w 1675"/>
                  <a:gd name="T5" fmla="*/ 593 h 593"/>
                  <a:gd name="T6" fmla="*/ 1239 w 1675"/>
                  <a:gd name="T7" fmla="*/ 563 h 593"/>
                  <a:gd name="T8" fmla="*/ 1292 w 1675"/>
                  <a:gd name="T9" fmla="*/ 533 h 593"/>
                  <a:gd name="T10" fmla="*/ 1342 w 1675"/>
                  <a:gd name="T11" fmla="*/ 502 h 593"/>
                  <a:gd name="T12" fmla="*/ 1389 w 1675"/>
                  <a:gd name="T13" fmla="*/ 469 h 593"/>
                  <a:gd name="T14" fmla="*/ 1433 w 1675"/>
                  <a:gd name="T15" fmla="*/ 435 h 593"/>
                  <a:gd name="T16" fmla="*/ 1473 w 1675"/>
                  <a:gd name="T17" fmla="*/ 399 h 593"/>
                  <a:gd name="T18" fmla="*/ 1510 w 1675"/>
                  <a:gd name="T19" fmla="*/ 363 h 593"/>
                  <a:gd name="T20" fmla="*/ 1544 w 1675"/>
                  <a:gd name="T21" fmla="*/ 326 h 593"/>
                  <a:gd name="T22" fmla="*/ 1574 w 1675"/>
                  <a:gd name="T23" fmla="*/ 288 h 593"/>
                  <a:gd name="T24" fmla="*/ 1587 w 1675"/>
                  <a:gd name="T25" fmla="*/ 268 h 593"/>
                  <a:gd name="T26" fmla="*/ 1600 w 1675"/>
                  <a:gd name="T27" fmla="*/ 249 h 593"/>
                  <a:gd name="T28" fmla="*/ 1611 w 1675"/>
                  <a:gd name="T29" fmla="*/ 230 h 593"/>
                  <a:gd name="T30" fmla="*/ 1622 w 1675"/>
                  <a:gd name="T31" fmla="*/ 210 h 593"/>
                  <a:gd name="T32" fmla="*/ 1632 w 1675"/>
                  <a:gd name="T33" fmla="*/ 190 h 593"/>
                  <a:gd name="T34" fmla="*/ 1641 w 1675"/>
                  <a:gd name="T35" fmla="*/ 168 h 593"/>
                  <a:gd name="T36" fmla="*/ 1650 w 1675"/>
                  <a:gd name="T37" fmla="*/ 148 h 593"/>
                  <a:gd name="T38" fmla="*/ 1655 w 1675"/>
                  <a:gd name="T39" fmla="*/ 127 h 593"/>
                  <a:gd name="T40" fmla="*/ 1662 w 1675"/>
                  <a:gd name="T41" fmla="*/ 107 h 593"/>
                  <a:gd name="T42" fmla="*/ 1667 w 1675"/>
                  <a:gd name="T43" fmla="*/ 86 h 593"/>
                  <a:gd name="T44" fmla="*/ 1671 w 1675"/>
                  <a:gd name="T45" fmla="*/ 64 h 593"/>
                  <a:gd name="T46" fmla="*/ 1672 w 1675"/>
                  <a:gd name="T47" fmla="*/ 43 h 593"/>
                  <a:gd name="T48" fmla="*/ 1675 w 1675"/>
                  <a:gd name="T49" fmla="*/ 22 h 593"/>
                  <a:gd name="T50" fmla="*/ 1675 w 1675"/>
                  <a:gd name="T51" fmla="*/ 0 h 593"/>
                  <a:gd name="T52" fmla="*/ 0 w 1675"/>
                  <a:gd name="T53" fmla="*/ 0 h 59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75"/>
                  <a:gd name="T82" fmla="*/ 0 h 593"/>
                  <a:gd name="T83" fmla="*/ 1675 w 1675"/>
                  <a:gd name="T84" fmla="*/ 593 h 59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75" h="593">
                    <a:moveTo>
                      <a:pt x="0" y="0"/>
                    </a:moveTo>
                    <a:lnTo>
                      <a:pt x="1185" y="593"/>
                    </a:lnTo>
                    <a:lnTo>
                      <a:pt x="1239" y="563"/>
                    </a:lnTo>
                    <a:lnTo>
                      <a:pt x="1292" y="533"/>
                    </a:lnTo>
                    <a:lnTo>
                      <a:pt x="1342" y="502"/>
                    </a:lnTo>
                    <a:lnTo>
                      <a:pt x="1389" y="469"/>
                    </a:lnTo>
                    <a:lnTo>
                      <a:pt x="1433" y="435"/>
                    </a:lnTo>
                    <a:lnTo>
                      <a:pt x="1473" y="399"/>
                    </a:lnTo>
                    <a:lnTo>
                      <a:pt x="1510" y="363"/>
                    </a:lnTo>
                    <a:lnTo>
                      <a:pt x="1544" y="326"/>
                    </a:lnTo>
                    <a:lnTo>
                      <a:pt x="1574" y="288"/>
                    </a:lnTo>
                    <a:lnTo>
                      <a:pt x="1587" y="268"/>
                    </a:lnTo>
                    <a:lnTo>
                      <a:pt x="1600" y="249"/>
                    </a:lnTo>
                    <a:lnTo>
                      <a:pt x="1611" y="230"/>
                    </a:lnTo>
                    <a:lnTo>
                      <a:pt x="1622" y="210"/>
                    </a:lnTo>
                    <a:lnTo>
                      <a:pt x="1632" y="190"/>
                    </a:lnTo>
                    <a:lnTo>
                      <a:pt x="1641" y="168"/>
                    </a:lnTo>
                    <a:lnTo>
                      <a:pt x="1650" y="148"/>
                    </a:lnTo>
                    <a:lnTo>
                      <a:pt x="1655" y="127"/>
                    </a:lnTo>
                    <a:lnTo>
                      <a:pt x="1662" y="107"/>
                    </a:lnTo>
                    <a:lnTo>
                      <a:pt x="1667" y="86"/>
                    </a:lnTo>
                    <a:lnTo>
                      <a:pt x="1671" y="64"/>
                    </a:lnTo>
                    <a:lnTo>
                      <a:pt x="1672" y="43"/>
                    </a:lnTo>
                    <a:lnTo>
                      <a:pt x="1675" y="22"/>
                    </a:lnTo>
                    <a:lnTo>
                      <a:pt x="167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4065" y="2612"/>
                <a:ext cx="490" cy="697"/>
              </a:xfrm>
              <a:custGeom>
                <a:avLst/>
                <a:gdLst>
                  <a:gd name="T0" fmla="*/ 0 w 490"/>
                  <a:gd name="T1" fmla="*/ 593 h 697"/>
                  <a:gd name="T2" fmla="*/ 0 w 490"/>
                  <a:gd name="T3" fmla="*/ 593 h 697"/>
                  <a:gd name="T4" fmla="*/ 54 w 490"/>
                  <a:gd name="T5" fmla="*/ 563 h 697"/>
                  <a:gd name="T6" fmla="*/ 107 w 490"/>
                  <a:gd name="T7" fmla="*/ 533 h 697"/>
                  <a:gd name="T8" fmla="*/ 157 w 490"/>
                  <a:gd name="T9" fmla="*/ 502 h 697"/>
                  <a:gd name="T10" fmla="*/ 204 w 490"/>
                  <a:gd name="T11" fmla="*/ 469 h 697"/>
                  <a:gd name="T12" fmla="*/ 248 w 490"/>
                  <a:gd name="T13" fmla="*/ 435 h 697"/>
                  <a:gd name="T14" fmla="*/ 288 w 490"/>
                  <a:gd name="T15" fmla="*/ 399 h 697"/>
                  <a:gd name="T16" fmla="*/ 325 w 490"/>
                  <a:gd name="T17" fmla="*/ 363 h 697"/>
                  <a:gd name="T18" fmla="*/ 359 w 490"/>
                  <a:gd name="T19" fmla="*/ 326 h 697"/>
                  <a:gd name="T20" fmla="*/ 389 w 490"/>
                  <a:gd name="T21" fmla="*/ 288 h 697"/>
                  <a:gd name="T22" fmla="*/ 402 w 490"/>
                  <a:gd name="T23" fmla="*/ 268 h 697"/>
                  <a:gd name="T24" fmla="*/ 415 w 490"/>
                  <a:gd name="T25" fmla="*/ 249 h 697"/>
                  <a:gd name="T26" fmla="*/ 426 w 490"/>
                  <a:gd name="T27" fmla="*/ 230 h 697"/>
                  <a:gd name="T28" fmla="*/ 437 w 490"/>
                  <a:gd name="T29" fmla="*/ 210 h 697"/>
                  <a:gd name="T30" fmla="*/ 447 w 490"/>
                  <a:gd name="T31" fmla="*/ 190 h 697"/>
                  <a:gd name="T32" fmla="*/ 456 w 490"/>
                  <a:gd name="T33" fmla="*/ 168 h 697"/>
                  <a:gd name="T34" fmla="*/ 465 w 490"/>
                  <a:gd name="T35" fmla="*/ 148 h 697"/>
                  <a:gd name="T36" fmla="*/ 470 w 490"/>
                  <a:gd name="T37" fmla="*/ 127 h 697"/>
                  <a:gd name="T38" fmla="*/ 477 w 490"/>
                  <a:gd name="T39" fmla="*/ 107 h 697"/>
                  <a:gd name="T40" fmla="*/ 482 w 490"/>
                  <a:gd name="T41" fmla="*/ 86 h 697"/>
                  <a:gd name="T42" fmla="*/ 486 w 490"/>
                  <a:gd name="T43" fmla="*/ 64 h 697"/>
                  <a:gd name="T44" fmla="*/ 487 w 490"/>
                  <a:gd name="T45" fmla="*/ 43 h 697"/>
                  <a:gd name="T46" fmla="*/ 490 w 490"/>
                  <a:gd name="T47" fmla="*/ 22 h 697"/>
                  <a:gd name="T48" fmla="*/ 490 w 490"/>
                  <a:gd name="T49" fmla="*/ 0 h 697"/>
                  <a:gd name="T50" fmla="*/ 490 w 490"/>
                  <a:gd name="T51" fmla="*/ 104 h 697"/>
                  <a:gd name="T52" fmla="*/ 490 w 490"/>
                  <a:gd name="T53" fmla="*/ 104 h 697"/>
                  <a:gd name="T54" fmla="*/ 490 w 490"/>
                  <a:gd name="T55" fmla="*/ 126 h 697"/>
                  <a:gd name="T56" fmla="*/ 487 w 490"/>
                  <a:gd name="T57" fmla="*/ 148 h 697"/>
                  <a:gd name="T58" fmla="*/ 486 w 490"/>
                  <a:gd name="T59" fmla="*/ 170 h 697"/>
                  <a:gd name="T60" fmla="*/ 482 w 490"/>
                  <a:gd name="T61" fmla="*/ 190 h 697"/>
                  <a:gd name="T62" fmla="*/ 477 w 490"/>
                  <a:gd name="T63" fmla="*/ 211 h 697"/>
                  <a:gd name="T64" fmla="*/ 470 w 490"/>
                  <a:gd name="T65" fmla="*/ 232 h 697"/>
                  <a:gd name="T66" fmla="*/ 465 w 490"/>
                  <a:gd name="T67" fmla="*/ 252 h 697"/>
                  <a:gd name="T68" fmla="*/ 456 w 490"/>
                  <a:gd name="T69" fmla="*/ 274 h 697"/>
                  <a:gd name="T70" fmla="*/ 447 w 490"/>
                  <a:gd name="T71" fmla="*/ 294 h 697"/>
                  <a:gd name="T72" fmla="*/ 437 w 490"/>
                  <a:gd name="T73" fmla="*/ 314 h 697"/>
                  <a:gd name="T74" fmla="*/ 426 w 490"/>
                  <a:gd name="T75" fmla="*/ 334 h 697"/>
                  <a:gd name="T76" fmla="*/ 415 w 490"/>
                  <a:gd name="T77" fmla="*/ 353 h 697"/>
                  <a:gd name="T78" fmla="*/ 402 w 490"/>
                  <a:gd name="T79" fmla="*/ 373 h 697"/>
                  <a:gd name="T80" fmla="*/ 389 w 490"/>
                  <a:gd name="T81" fmla="*/ 392 h 697"/>
                  <a:gd name="T82" fmla="*/ 359 w 490"/>
                  <a:gd name="T83" fmla="*/ 430 h 697"/>
                  <a:gd name="T84" fmla="*/ 325 w 490"/>
                  <a:gd name="T85" fmla="*/ 467 h 697"/>
                  <a:gd name="T86" fmla="*/ 288 w 490"/>
                  <a:gd name="T87" fmla="*/ 504 h 697"/>
                  <a:gd name="T88" fmla="*/ 248 w 490"/>
                  <a:gd name="T89" fmla="*/ 539 h 697"/>
                  <a:gd name="T90" fmla="*/ 204 w 490"/>
                  <a:gd name="T91" fmla="*/ 573 h 697"/>
                  <a:gd name="T92" fmla="*/ 157 w 490"/>
                  <a:gd name="T93" fmla="*/ 606 h 697"/>
                  <a:gd name="T94" fmla="*/ 107 w 490"/>
                  <a:gd name="T95" fmla="*/ 637 h 697"/>
                  <a:gd name="T96" fmla="*/ 54 w 490"/>
                  <a:gd name="T97" fmla="*/ 668 h 697"/>
                  <a:gd name="T98" fmla="*/ 0 w 490"/>
                  <a:gd name="T99" fmla="*/ 697 h 697"/>
                  <a:gd name="T100" fmla="*/ 0 w 490"/>
                  <a:gd name="T101" fmla="*/ 593 h 69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90"/>
                  <a:gd name="T154" fmla="*/ 0 h 697"/>
                  <a:gd name="T155" fmla="*/ 490 w 490"/>
                  <a:gd name="T156" fmla="*/ 697 h 69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90" h="697">
                    <a:moveTo>
                      <a:pt x="0" y="593"/>
                    </a:moveTo>
                    <a:lnTo>
                      <a:pt x="0" y="593"/>
                    </a:lnTo>
                    <a:lnTo>
                      <a:pt x="54" y="563"/>
                    </a:lnTo>
                    <a:lnTo>
                      <a:pt x="107" y="533"/>
                    </a:lnTo>
                    <a:lnTo>
                      <a:pt x="157" y="502"/>
                    </a:lnTo>
                    <a:lnTo>
                      <a:pt x="204" y="469"/>
                    </a:lnTo>
                    <a:lnTo>
                      <a:pt x="248" y="435"/>
                    </a:lnTo>
                    <a:lnTo>
                      <a:pt x="288" y="399"/>
                    </a:lnTo>
                    <a:lnTo>
                      <a:pt x="325" y="363"/>
                    </a:lnTo>
                    <a:lnTo>
                      <a:pt x="359" y="326"/>
                    </a:lnTo>
                    <a:lnTo>
                      <a:pt x="389" y="288"/>
                    </a:lnTo>
                    <a:lnTo>
                      <a:pt x="402" y="268"/>
                    </a:lnTo>
                    <a:lnTo>
                      <a:pt x="415" y="249"/>
                    </a:lnTo>
                    <a:lnTo>
                      <a:pt x="426" y="230"/>
                    </a:lnTo>
                    <a:lnTo>
                      <a:pt x="437" y="210"/>
                    </a:lnTo>
                    <a:lnTo>
                      <a:pt x="447" y="190"/>
                    </a:lnTo>
                    <a:lnTo>
                      <a:pt x="456" y="168"/>
                    </a:lnTo>
                    <a:lnTo>
                      <a:pt x="465" y="148"/>
                    </a:lnTo>
                    <a:lnTo>
                      <a:pt x="470" y="127"/>
                    </a:lnTo>
                    <a:lnTo>
                      <a:pt x="477" y="107"/>
                    </a:lnTo>
                    <a:lnTo>
                      <a:pt x="482" y="86"/>
                    </a:lnTo>
                    <a:lnTo>
                      <a:pt x="486" y="64"/>
                    </a:lnTo>
                    <a:lnTo>
                      <a:pt x="487" y="43"/>
                    </a:lnTo>
                    <a:lnTo>
                      <a:pt x="490" y="22"/>
                    </a:lnTo>
                    <a:lnTo>
                      <a:pt x="490" y="0"/>
                    </a:lnTo>
                    <a:lnTo>
                      <a:pt x="490" y="104"/>
                    </a:lnTo>
                    <a:lnTo>
                      <a:pt x="490" y="126"/>
                    </a:lnTo>
                    <a:lnTo>
                      <a:pt x="487" y="148"/>
                    </a:lnTo>
                    <a:lnTo>
                      <a:pt x="486" y="170"/>
                    </a:lnTo>
                    <a:lnTo>
                      <a:pt x="482" y="190"/>
                    </a:lnTo>
                    <a:lnTo>
                      <a:pt x="477" y="211"/>
                    </a:lnTo>
                    <a:lnTo>
                      <a:pt x="470" y="232"/>
                    </a:lnTo>
                    <a:lnTo>
                      <a:pt x="465" y="252"/>
                    </a:lnTo>
                    <a:lnTo>
                      <a:pt x="456" y="274"/>
                    </a:lnTo>
                    <a:lnTo>
                      <a:pt x="447" y="294"/>
                    </a:lnTo>
                    <a:lnTo>
                      <a:pt x="437" y="314"/>
                    </a:lnTo>
                    <a:lnTo>
                      <a:pt x="426" y="334"/>
                    </a:lnTo>
                    <a:lnTo>
                      <a:pt x="415" y="353"/>
                    </a:lnTo>
                    <a:lnTo>
                      <a:pt x="402" y="373"/>
                    </a:lnTo>
                    <a:lnTo>
                      <a:pt x="389" y="392"/>
                    </a:lnTo>
                    <a:lnTo>
                      <a:pt x="359" y="430"/>
                    </a:lnTo>
                    <a:lnTo>
                      <a:pt x="325" y="467"/>
                    </a:lnTo>
                    <a:lnTo>
                      <a:pt x="288" y="504"/>
                    </a:lnTo>
                    <a:lnTo>
                      <a:pt x="248" y="539"/>
                    </a:lnTo>
                    <a:lnTo>
                      <a:pt x="204" y="573"/>
                    </a:lnTo>
                    <a:lnTo>
                      <a:pt x="157" y="606"/>
                    </a:lnTo>
                    <a:lnTo>
                      <a:pt x="107" y="637"/>
                    </a:lnTo>
                    <a:lnTo>
                      <a:pt x="54" y="668"/>
                    </a:lnTo>
                    <a:lnTo>
                      <a:pt x="0" y="697"/>
                    </a:lnTo>
                    <a:lnTo>
                      <a:pt x="0" y="59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77777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2880" y="2612"/>
                <a:ext cx="1185" cy="697"/>
              </a:xfrm>
              <a:custGeom>
                <a:avLst/>
                <a:gdLst>
                  <a:gd name="T0" fmla="*/ 0 w 1185"/>
                  <a:gd name="T1" fmla="*/ 104 h 697"/>
                  <a:gd name="T2" fmla="*/ 1185 w 1185"/>
                  <a:gd name="T3" fmla="*/ 697 h 697"/>
                  <a:gd name="T4" fmla="*/ 1185 w 1185"/>
                  <a:gd name="T5" fmla="*/ 593 h 697"/>
                  <a:gd name="T6" fmla="*/ 0 w 1185"/>
                  <a:gd name="T7" fmla="*/ 0 h 697"/>
                  <a:gd name="T8" fmla="*/ 0 w 1185"/>
                  <a:gd name="T9" fmla="*/ 104 h 6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85"/>
                  <a:gd name="T16" fmla="*/ 0 h 697"/>
                  <a:gd name="T17" fmla="*/ 1185 w 1185"/>
                  <a:gd name="T18" fmla="*/ 697 h 6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85" h="697">
                    <a:moveTo>
                      <a:pt x="0" y="104"/>
                    </a:moveTo>
                    <a:lnTo>
                      <a:pt x="1185" y="697"/>
                    </a:lnTo>
                    <a:lnTo>
                      <a:pt x="1185" y="593"/>
                    </a:lnTo>
                    <a:lnTo>
                      <a:pt x="0" y="0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5978525" y="3321075"/>
              <a:ext cx="12954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latinLnBrk="1" hangingPunct="1"/>
              <a:r>
                <a:rPr kumimoji="1" lang="ko-KR" altLang="en-US" sz="1200">
                  <a:solidFill>
                    <a:prstClr val="black"/>
                  </a:solidFill>
                  <a:latin typeface="+mj-ea"/>
                  <a:ea typeface="+mj-ea"/>
                </a:rPr>
                <a:t>添加文字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5834062" y="2600350"/>
              <a:ext cx="143986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latinLnBrk="1" hangingPunct="1"/>
              <a:r>
                <a:rPr kumimoji="1" lang="ko-KR" altLang="en-US" sz="1200">
                  <a:solidFill>
                    <a:prstClr val="black"/>
                  </a:solidFill>
                  <a:latin typeface="+mj-ea"/>
                  <a:ea typeface="+mj-ea"/>
                </a:rPr>
                <a:t>添加文字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979612" y="2613050"/>
              <a:ext cx="169068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latinLnBrk="1" hangingPunct="1"/>
              <a:r>
                <a:rPr kumimoji="1" lang="ko-KR" altLang="en-US" sz="1200">
                  <a:solidFill>
                    <a:prstClr val="black"/>
                  </a:solidFill>
                  <a:latin typeface="+mj-ea"/>
                  <a:ea typeface="+mj-ea"/>
                </a:rPr>
                <a:t>添加文字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565525" y="1744688"/>
              <a:ext cx="1439862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latinLnBrk="1" hangingPunct="1"/>
              <a:r>
                <a:rPr kumimoji="1" lang="ko-KR" altLang="en-US" sz="1200">
                  <a:solidFill>
                    <a:prstClr val="black"/>
                  </a:solidFill>
                  <a:latin typeface="+mj-ea"/>
                  <a:ea typeface="+mj-ea"/>
                </a:rPr>
                <a:t>添加文字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663825" y="2024088"/>
              <a:ext cx="1116012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latinLnBrk="1" hangingPunct="1"/>
              <a:r>
                <a:rPr kumimoji="1" lang="ko-KR" altLang="en-US" sz="1200">
                  <a:solidFill>
                    <a:prstClr val="black"/>
                  </a:solidFill>
                  <a:latin typeface="+mj-ea"/>
                  <a:ea typeface="+mj-ea"/>
                </a:rPr>
                <a:t>添加文字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4970462" y="1925663"/>
              <a:ext cx="12954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latinLnBrk="1" hangingPunct="1">
                <a:defRPr/>
              </a:pPr>
              <a:r>
                <a:rPr kumimoji="1" lang="ko-KR" altLang="en-US" sz="1200" kern="0" smtClean="0">
                  <a:solidFill>
                    <a:srgbClr val="FFFFFF"/>
                  </a:solidFill>
                  <a:latin typeface="+mj-ea"/>
                  <a:ea typeface="+mj-ea"/>
                </a:rPr>
                <a:t>添加文字</a:t>
              </a:r>
            </a:p>
          </p:txBody>
        </p:sp>
      </p:grp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98525" y="858634"/>
            <a:ext cx="338772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latinLnBrk="1" hangingPunct="1">
              <a:lnSpc>
                <a:spcPct val="120000"/>
              </a:lnSpc>
              <a:defRPr/>
            </a:pPr>
            <a:r>
              <a:rPr kumimoji="1" lang="zh-CN" altLang="en-US" sz="1600" kern="0" dirty="0" smtClean="0">
                <a:solidFill>
                  <a:srgbClr val="BC1310"/>
                </a:solidFill>
                <a:latin typeface="+mj-ea"/>
                <a:ea typeface="+mj-ea"/>
              </a:rPr>
              <a:t>单击此处添加文字</a:t>
            </a:r>
          </a:p>
          <a:p>
            <a:pPr algn="r" eaLnBrk="1" latinLnBrk="1" hangingPunct="1">
              <a:lnSpc>
                <a:spcPct val="120000"/>
              </a:lnSpc>
              <a:defRPr/>
            </a:pPr>
            <a:r>
              <a:rPr kumimoji="1" lang="zh-CN" altLang="en-US" sz="1200" kern="0" dirty="0" smtClean="0">
                <a:solidFill>
                  <a:srgbClr val="BC1310"/>
                </a:solidFill>
                <a:latin typeface="+mj-ea"/>
                <a:ea typeface="+mj-ea"/>
              </a:rPr>
              <a:t>单击此处添加文字内容  单击此处添加文字内容</a:t>
            </a:r>
            <a:endParaRPr kumimoji="1" lang="en-US" altLang="ko-KR" sz="1200" kern="0" dirty="0" smtClean="0">
              <a:solidFill>
                <a:srgbClr val="BC1310"/>
              </a:solidFill>
              <a:latin typeface="+mj-ea"/>
              <a:ea typeface="+mj-ea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580062" y="874509"/>
            <a:ext cx="100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latinLnBrk="1" hangingPunct="1">
              <a:defRPr/>
            </a:pPr>
            <a:r>
              <a:rPr kumimoji="1" lang="ko-KR" altLang="en-US" sz="1400" kern="0" smtClean="0">
                <a:solidFill>
                  <a:srgbClr val="BC1310"/>
                </a:solidFill>
                <a:latin typeface="+mj-ea"/>
                <a:ea typeface="+mj-ea"/>
              </a:rPr>
              <a:t>单击此处</a:t>
            </a:r>
          </a:p>
          <a:p>
            <a:pPr algn="ctr" eaLnBrk="1" latinLnBrk="1" hangingPunct="1">
              <a:defRPr/>
            </a:pPr>
            <a:r>
              <a:rPr kumimoji="1" lang="ko-KR" altLang="en-US" sz="1400" kern="0" smtClean="0">
                <a:solidFill>
                  <a:srgbClr val="BC1310"/>
                </a:solidFill>
                <a:latin typeface="+mj-ea"/>
                <a:ea typeface="+mj-ea"/>
              </a:rPr>
              <a:t>添加文字</a:t>
            </a:r>
          </a:p>
        </p:txBody>
      </p:sp>
      <p:sp>
        <p:nvSpPr>
          <p:cNvPr id="33" name="WordArt 32"/>
          <p:cNvSpPr>
            <a:spLocks noChangeArrowheads="1" noChangeShapeType="1" noTextEdit="1"/>
          </p:cNvSpPr>
          <p:nvPr/>
        </p:nvSpPr>
        <p:spPr bwMode="auto">
          <a:xfrm>
            <a:off x="2800350" y="4042222"/>
            <a:ext cx="3686175" cy="365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 smtClean="0">
                <a:solidFill>
                  <a:srgbClr val="BC1310"/>
                </a:solidFill>
                <a:latin typeface="+mj-ea"/>
                <a:ea typeface="+mj-ea"/>
              </a:rPr>
              <a:t>双击此处添加标题文字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951162" y="4547047"/>
            <a:ext cx="3384550" cy="29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>
              <a:lnSpc>
                <a:spcPct val="120000"/>
              </a:lnSpc>
              <a:defRPr/>
            </a:pPr>
            <a:r>
              <a:rPr kumimoji="1" lang="zh-CN" altLang="en-US" sz="1200" kern="0" dirty="0" smtClean="0">
                <a:solidFill>
                  <a:srgbClr val="BC1310"/>
                </a:solidFill>
                <a:latin typeface="+mj-ea"/>
                <a:ea typeface="+mj-ea"/>
              </a:rPr>
              <a:t>单击此处添加文字内容  单击此处添加文字内容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1" grpId="0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solidFill>
              <a:srgbClr val="F7C800"/>
            </a:solidFill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527612" y="0"/>
            <a:ext cx="4616388" cy="222885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0" y="3752850"/>
            <a:ext cx="9144000" cy="1390649"/>
            <a:chOff x="0" y="4134500"/>
            <a:chExt cx="6655444" cy="100899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4134500"/>
              <a:ext cx="3337247" cy="1008999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 flipH="1">
              <a:off x="3318197" y="4134500"/>
              <a:ext cx="3337247" cy="1008999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flipH="1">
            <a:off x="0" y="0"/>
            <a:ext cx="4616388" cy="2228850"/>
          </a:xfrm>
          <a:prstGeom prst="rect">
            <a:avLst/>
          </a:prstGeom>
        </p:spPr>
      </p:pic>
      <p:sp>
        <p:nvSpPr>
          <p:cNvPr id="22" name="MH_Entry_1">
            <a:hlinkClick r:id="rId10" action="ppaction://hlinksldjump"/>
          </p:cNvPr>
          <p:cNvSpPr txBox="1"/>
          <p:nvPr>
            <p:custDataLst>
              <p:tags r:id="rId1"/>
            </p:custDataLst>
          </p:nvPr>
        </p:nvSpPr>
        <p:spPr>
          <a:xfrm>
            <a:off x="2669527" y="2631758"/>
            <a:ext cx="4992038" cy="642051"/>
          </a:xfrm>
          <a:custGeom>
            <a:avLst/>
            <a:gdLst>
              <a:gd name="connsiteX0" fmla="*/ 0 w 4234772"/>
              <a:gd name="connsiteY0" fmla="*/ 0 h 539998"/>
              <a:gd name="connsiteX1" fmla="*/ 4234772 w 4234772"/>
              <a:gd name="connsiteY1" fmla="*/ 0 h 539998"/>
              <a:gd name="connsiteX2" fmla="*/ 4234772 w 4234772"/>
              <a:gd name="connsiteY2" fmla="*/ 539998 h 539998"/>
              <a:gd name="connsiteX3" fmla="*/ 0 w 4234772"/>
              <a:gd name="connsiteY3" fmla="*/ 539998 h 539998"/>
              <a:gd name="connsiteX4" fmla="*/ 0 w 4234772"/>
              <a:gd name="connsiteY4" fmla="*/ 0 h 539998"/>
              <a:gd name="connsiteX0-1" fmla="*/ 4234772 w 4326212"/>
              <a:gd name="connsiteY0-2" fmla="*/ 539998 h 631438"/>
              <a:gd name="connsiteX1-3" fmla="*/ 0 w 4326212"/>
              <a:gd name="connsiteY1-4" fmla="*/ 539998 h 631438"/>
              <a:gd name="connsiteX2-5" fmla="*/ 0 w 4326212"/>
              <a:gd name="connsiteY2-6" fmla="*/ 0 h 631438"/>
              <a:gd name="connsiteX3-7" fmla="*/ 4234772 w 4326212"/>
              <a:gd name="connsiteY3-8" fmla="*/ 0 h 631438"/>
              <a:gd name="connsiteX4-9" fmla="*/ 4326212 w 4326212"/>
              <a:gd name="connsiteY4-10" fmla="*/ 631438 h 631438"/>
              <a:gd name="connsiteX0-11" fmla="*/ 4234772 w 4234772"/>
              <a:gd name="connsiteY0-12" fmla="*/ 539998 h 539998"/>
              <a:gd name="connsiteX1-13" fmla="*/ 0 w 4234772"/>
              <a:gd name="connsiteY1-14" fmla="*/ 539998 h 539998"/>
              <a:gd name="connsiteX2-15" fmla="*/ 0 w 4234772"/>
              <a:gd name="connsiteY2-16" fmla="*/ 0 h 539998"/>
              <a:gd name="connsiteX3-17" fmla="*/ 4234772 w 4234772"/>
              <a:gd name="connsiteY3-18" fmla="*/ 0 h 539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34772" h="539998">
                <a:moveTo>
                  <a:pt x="4234772" y="539998"/>
                </a:moveTo>
                <a:lnTo>
                  <a:pt x="0" y="539998"/>
                </a:lnTo>
                <a:lnTo>
                  <a:pt x="0" y="0"/>
                </a:lnTo>
                <a:lnTo>
                  <a:pt x="4234772" y="0"/>
                </a:lnTo>
              </a:path>
            </a:pathLst>
          </a:custGeom>
          <a:noFill/>
          <a:ln w="3175">
            <a:solidFill>
              <a:srgbClr val="F7C800"/>
            </a:solidFill>
          </a:ln>
        </p:spPr>
        <p:txBody>
          <a:bodyPr wrap="square" lIns="297000" tIns="0" rIns="0" bIns="0" rtlCol="0" anchor="ctr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+mn-ea"/>
              </a:rPr>
              <a:t>请在这里输入您的标题</a:t>
            </a:r>
          </a:p>
        </p:txBody>
      </p:sp>
      <p:sp>
        <p:nvSpPr>
          <p:cNvPr id="23" name="MH_Number_1">
            <a:hlinkClick r:id="rId10" action="ppaction://hlinksldjump"/>
          </p:cNvPr>
          <p:cNvSpPr/>
          <p:nvPr>
            <p:custDataLst>
              <p:tags r:id="rId2"/>
            </p:custDataLst>
          </p:nvPr>
        </p:nvSpPr>
        <p:spPr bwMode="auto">
          <a:xfrm>
            <a:off x="2292543" y="2631758"/>
            <a:ext cx="642053" cy="642051"/>
          </a:xfrm>
          <a:prstGeom prst="ellipse">
            <a:avLst/>
          </a:prstGeom>
          <a:solidFill>
            <a:srgbClr val="F7C800"/>
          </a:solidFill>
          <a:ln w="9525">
            <a:noFill/>
            <a:miter lim="800000"/>
          </a:ln>
        </p:spPr>
        <p:txBody>
          <a:bodyPr wrap="square" lIns="0" tIns="0" rIns="0" bIns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 smtClean="0">
                <a:solidFill>
                  <a:srgbClr val="C00000"/>
                </a:solidFill>
                <a:ea typeface="华文细黑" panose="02010600040101010101" pitchFamily="2" charset="-122"/>
                <a:cs typeface="Times New Roman" panose="02020603050405020304" pitchFamily="18" charset="0"/>
              </a:rPr>
              <a:t>3</a:t>
            </a:r>
            <a:endParaRPr lang="zh-CN" altLang="en-US" sz="4000" b="1" dirty="0">
              <a:solidFill>
                <a:srgbClr val="C00000"/>
              </a:solidFill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679438" y="1149826"/>
            <a:ext cx="2019039" cy="904124"/>
            <a:chOff x="734016" y="2498584"/>
            <a:chExt cx="2019039" cy="904124"/>
          </a:xfrm>
        </p:grpSpPr>
        <p:sp>
          <p:nvSpPr>
            <p:cNvPr id="31" name="MH_Others_1"/>
            <p:cNvSpPr txBox="1"/>
            <p:nvPr>
              <p:custDataLst>
                <p:tags r:id="rId3"/>
              </p:custDataLst>
            </p:nvPr>
          </p:nvSpPr>
          <p:spPr>
            <a:xfrm>
              <a:off x="1012410" y="2498584"/>
              <a:ext cx="1472493" cy="59998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过渡页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s_2"/>
            <p:cNvSpPr txBox="1"/>
            <p:nvPr>
              <p:custDataLst>
                <p:tags r:id="rId4"/>
              </p:custDataLst>
            </p:nvPr>
          </p:nvSpPr>
          <p:spPr>
            <a:xfrm>
              <a:off x="734016" y="3079543"/>
              <a:ext cx="2019039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5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15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1679802" y="724693"/>
            <a:ext cx="7175500" cy="4437063"/>
            <a:chOff x="1643289" y="706437"/>
            <a:chExt cx="7175500" cy="4437063"/>
          </a:xfrm>
        </p:grpSpPr>
        <p:sp>
          <p:nvSpPr>
            <p:cNvPr id="3" name="Freeform 30"/>
            <p:cNvSpPr/>
            <p:nvPr/>
          </p:nvSpPr>
          <p:spPr bwMode="auto">
            <a:xfrm>
              <a:off x="1643289" y="2867025"/>
              <a:ext cx="5591175" cy="2241550"/>
            </a:xfrm>
            <a:custGeom>
              <a:avLst/>
              <a:gdLst>
                <a:gd name="T0" fmla="*/ 5591175 w 2331"/>
                <a:gd name="T1" fmla="*/ 2241550 h 688"/>
                <a:gd name="T2" fmla="*/ 249456 w 2331"/>
                <a:gd name="T3" fmla="*/ 449613 h 688"/>
                <a:gd name="T4" fmla="*/ 5003514 w 2331"/>
                <a:gd name="T5" fmla="*/ 0 h 688"/>
                <a:gd name="T6" fmla="*/ 5591175 w 2331"/>
                <a:gd name="T7" fmla="*/ 2241550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666666">
                    <a:alpha val="0"/>
                  </a:srgbClr>
                </a:gs>
                <a:gs pos="100000">
                  <a:srgbClr val="4A4A4A">
                    <a:alpha val="50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4805589" y="706437"/>
              <a:ext cx="4013200" cy="4437063"/>
              <a:chOff x="4805589" y="706437"/>
              <a:chExt cx="4013200" cy="4437063"/>
            </a:xfrm>
          </p:grpSpPr>
          <p:sp>
            <p:nvSpPr>
              <p:cNvPr id="4" name="Freeform 35"/>
              <p:cNvSpPr/>
              <p:nvPr/>
            </p:nvSpPr>
            <p:spPr bwMode="auto">
              <a:xfrm>
                <a:off x="7183664" y="3227387"/>
                <a:ext cx="1635125" cy="1916113"/>
              </a:xfrm>
              <a:custGeom>
                <a:avLst/>
                <a:gdLst>
                  <a:gd name="T0" fmla="*/ 1272831 w 1873"/>
                  <a:gd name="T1" fmla="*/ 0 h 2171"/>
                  <a:gd name="T2" fmla="*/ 0 w 1873"/>
                  <a:gd name="T3" fmla="*/ 1011453 h 2171"/>
                  <a:gd name="T4" fmla="*/ 96903 w 1873"/>
                  <a:gd name="T5" fmla="*/ 1916113 h 2171"/>
                  <a:gd name="T6" fmla="*/ 1635125 w 1873"/>
                  <a:gd name="T7" fmla="*/ 592221 h 2171"/>
                  <a:gd name="T8" fmla="*/ 1272831 w 1873"/>
                  <a:gd name="T9" fmla="*/ 0 h 2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73"/>
                  <a:gd name="T16" fmla="*/ 0 h 2171"/>
                  <a:gd name="T17" fmla="*/ 1873 w 1873"/>
                  <a:gd name="T18" fmla="*/ 2171 h 21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73" h="2171">
                    <a:moveTo>
                      <a:pt x="1458" y="0"/>
                    </a:moveTo>
                    <a:lnTo>
                      <a:pt x="0" y="1146"/>
                    </a:lnTo>
                    <a:lnTo>
                      <a:pt x="111" y="2171"/>
                    </a:lnTo>
                    <a:lnTo>
                      <a:pt x="1873" y="671"/>
                    </a:lnTo>
                    <a:lnTo>
                      <a:pt x="145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8F8F8"/>
                  </a:gs>
                  <a:gs pos="100000">
                    <a:srgbClr val="EAEAE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" name="Freeform 44"/>
              <p:cNvSpPr/>
              <p:nvPr/>
            </p:nvSpPr>
            <p:spPr bwMode="auto">
              <a:xfrm>
                <a:off x="4805589" y="3321050"/>
                <a:ext cx="2495550" cy="1822450"/>
              </a:xfrm>
              <a:custGeom>
                <a:avLst/>
                <a:gdLst>
                  <a:gd name="T0" fmla="*/ 334428 w 2858"/>
                  <a:gd name="T1" fmla="*/ 0 h 2069"/>
                  <a:gd name="T2" fmla="*/ 0 w 2858"/>
                  <a:gd name="T3" fmla="*/ 539072 h 2069"/>
                  <a:gd name="T4" fmla="*/ 2495550 w 2858"/>
                  <a:gd name="T5" fmla="*/ 1822450 h 2069"/>
                  <a:gd name="T6" fmla="*/ 2395134 w 2858"/>
                  <a:gd name="T7" fmla="*/ 915189 h 2069"/>
                  <a:gd name="T8" fmla="*/ 334428 w 2858"/>
                  <a:gd name="T9" fmla="*/ 0 h 20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58"/>
                  <a:gd name="T16" fmla="*/ 0 h 2069"/>
                  <a:gd name="T17" fmla="*/ 2858 w 2858"/>
                  <a:gd name="T18" fmla="*/ 2069 h 20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58" h="2069">
                    <a:moveTo>
                      <a:pt x="383" y="0"/>
                    </a:moveTo>
                    <a:lnTo>
                      <a:pt x="0" y="612"/>
                    </a:lnTo>
                    <a:lnTo>
                      <a:pt x="2858" y="2069"/>
                    </a:lnTo>
                    <a:lnTo>
                      <a:pt x="2743" y="1039"/>
                    </a:lnTo>
                    <a:lnTo>
                      <a:pt x="38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6" name="Freeform 34"/>
              <p:cNvSpPr/>
              <p:nvPr/>
            </p:nvSpPr>
            <p:spPr bwMode="auto">
              <a:xfrm>
                <a:off x="5123089" y="2782887"/>
                <a:ext cx="3341688" cy="1449388"/>
              </a:xfrm>
              <a:custGeom>
                <a:avLst/>
                <a:gdLst>
                  <a:gd name="T0" fmla="*/ 0 w 3825"/>
                  <a:gd name="T1" fmla="*/ 543957 h 1660"/>
                  <a:gd name="T2" fmla="*/ 2061800 w 3825"/>
                  <a:gd name="T3" fmla="*/ 1449388 h 1660"/>
                  <a:gd name="T4" fmla="*/ 3341688 w 3825"/>
                  <a:gd name="T5" fmla="*/ 455771 h 1660"/>
                  <a:gd name="T6" fmla="*/ 1611873 w 3825"/>
                  <a:gd name="T7" fmla="*/ 0 h 1660"/>
                  <a:gd name="T8" fmla="*/ 0 w 3825"/>
                  <a:gd name="T9" fmla="*/ 543957 h 16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25"/>
                  <a:gd name="T16" fmla="*/ 0 h 1660"/>
                  <a:gd name="T17" fmla="*/ 3825 w 3825"/>
                  <a:gd name="T18" fmla="*/ 1660 h 16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25" h="1660">
                    <a:moveTo>
                      <a:pt x="0" y="623"/>
                    </a:moveTo>
                    <a:lnTo>
                      <a:pt x="2360" y="1660"/>
                    </a:lnTo>
                    <a:lnTo>
                      <a:pt x="3825" y="522"/>
                    </a:lnTo>
                    <a:lnTo>
                      <a:pt x="1845" y="0"/>
                    </a:lnTo>
                    <a:lnTo>
                      <a:pt x="0" y="623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7" name="Freeform 31"/>
              <p:cNvSpPr/>
              <p:nvPr/>
            </p:nvSpPr>
            <p:spPr bwMode="auto">
              <a:xfrm>
                <a:off x="6351814" y="1222375"/>
                <a:ext cx="820738" cy="236537"/>
              </a:xfrm>
              <a:custGeom>
                <a:avLst/>
                <a:gdLst>
                  <a:gd name="T0" fmla="*/ 0 w 517"/>
                  <a:gd name="T1" fmla="*/ 112712 h 149"/>
                  <a:gd name="T2" fmla="*/ 503238 w 517"/>
                  <a:gd name="T3" fmla="*/ 236537 h 149"/>
                  <a:gd name="T4" fmla="*/ 820738 w 517"/>
                  <a:gd name="T5" fmla="*/ 73025 h 149"/>
                  <a:gd name="T6" fmla="*/ 379413 w 517"/>
                  <a:gd name="T7" fmla="*/ 0 h 149"/>
                  <a:gd name="T8" fmla="*/ 0 w 517"/>
                  <a:gd name="T9" fmla="*/ 112712 h 1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7"/>
                  <a:gd name="T16" fmla="*/ 0 h 149"/>
                  <a:gd name="T17" fmla="*/ 517 w 517"/>
                  <a:gd name="T18" fmla="*/ 149 h 1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7" h="149">
                    <a:moveTo>
                      <a:pt x="0" y="71"/>
                    </a:moveTo>
                    <a:lnTo>
                      <a:pt x="317" y="149"/>
                    </a:lnTo>
                    <a:lnTo>
                      <a:pt x="517" y="46"/>
                    </a:lnTo>
                    <a:lnTo>
                      <a:pt x="239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BC13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8" name="Freeform 32"/>
              <p:cNvSpPr/>
              <p:nvPr/>
            </p:nvSpPr>
            <p:spPr bwMode="auto">
              <a:xfrm>
                <a:off x="5954939" y="1884362"/>
                <a:ext cx="1635125" cy="406400"/>
              </a:xfrm>
              <a:custGeom>
                <a:avLst/>
                <a:gdLst>
                  <a:gd name="T0" fmla="*/ 3492 w 1873"/>
                  <a:gd name="T1" fmla="*/ 119478 h 466"/>
                  <a:gd name="T2" fmla="*/ 1064184 w 1873"/>
                  <a:gd name="T3" fmla="*/ 406400 h 466"/>
                  <a:gd name="T4" fmla="*/ 1635125 w 1873"/>
                  <a:gd name="T5" fmla="*/ 99420 h 466"/>
                  <a:gd name="T6" fmla="*/ 873871 w 1873"/>
                  <a:gd name="T7" fmla="*/ 0 h 466"/>
                  <a:gd name="T8" fmla="*/ 0 w 1873"/>
                  <a:gd name="T9" fmla="*/ 93315 h 466"/>
                  <a:gd name="T10" fmla="*/ 3492 w 1873"/>
                  <a:gd name="T11" fmla="*/ 119478 h 4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73"/>
                  <a:gd name="T19" fmla="*/ 0 h 466"/>
                  <a:gd name="T20" fmla="*/ 1873 w 1873"/>
                  <a:gd name="T21" fmla="*/ 466 h 46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73" h="466">
                    <a:moveTo>
                      <a:pt x="4" y="137"/>
                    </a:moveTo>
                    <a:lnTo>
                      <a:pt x="1219" y="466"/>
                    </a:lnTo>
                    <a:lnTo>
                      <a:pt x="1873" y="114"/>
                    </a:lnTo>
                    <a:lnTo>
                      <a:pt x="1001" y="0"/>
                    </a:lnTo>
                    <a:lnTo>
                      <a:pt x="0" y="107"/>
                    </a:lnTo>
                    <a:lnTo>
                      <a:pt x="4" y="137"/>
                    </a:lnTo>
                    <a:close/>
                  </a:path>
                </a:pathLst>
              </a:custGeom>
              <a:solidFill>
                <a:srgbClr val="BC131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" name="Freeform 33"/>
              <p:cNvSpPr/>
              <p:nvPr/>
            </p:nvSpPr>
            <p:spPr bwMode="auto">
              <a:xfrm>
                <a:off x="5558064" y="2290762"/>
                <a:ext cx="2487613" cy="936625"/>
              </a:xfrm>
              <a:custGeom>
                <a:avLst/>
                <a:gdLst>
                  <a:gd name="T0" fmla="*/ 0 w 1567"/>
                  <a:gd name="T1" fmla="*/ 360363 h 590"/>
                  <a:gd name="T2" fmla="*/ 1519238 w 1567"/>
                  <a:gd name="T3" fmla="*/ 936625 h 590"/>
                  <a:gd name="T4" fmla="*/ 2487613 w 1567"/>
                  <a:gd name="T5" fmla="*/ 368300 h 590"/>
                  <a:gd name="T6" fmla="*/ 1144588 w 1567"/>
                  <a:gd name="T7" fmla="*/ 0 h 590"/>
                  <a:gd name="T8" fmla="*/ 0 w 1567"/>
                  <a:gd name="T9" fmla="*/ 360363 h 5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67"/>
                  <a:gd name="T16" fmla="*/ 0 h 590"/>
                  <a:gd name="T17" fmla="*/ 1567 w 1567"/>
                  <a:gd name="T18" fmla="*/ 590 h 5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67" h="590">
                    <a:moveTo>
                      <a:pt x="0" y="227"/>
                    </a:moveTo>
                    <a:lnTo>
                      <a:pt x="957" y="590"/>
                    </a:lnTo>
                    <a:lnTo>
                      <a:pt x="1567" y="232"/>
                    </a:lnTo>
                    <a:lnTo>
                      <a:pt x="721" y="0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0" name="Freeform 36"/>
              <p:cNvSpPr/>
              <p:nvPr/>
            </p:nvSpPr>
            <p:spPr bwMode="auto">
              <a:xfrm>
                <a:off x="7078889" y="2647950"/>
                <a:ext cx="1292225" cy="1392237"/>
              </a:xfrm>
              <a:custGeom>
                <a:avLst/>
                <a:gdLst>
                  <a:gd name="T0" fmla="*/ 952809 w 1481"/>
                  <a:gd name="T1" fmla="*/ 0 h 1594"/>
                  <a:gd name="T2" fmla="*/ 0 w 1481"/>
                  <a:gd name="T3" fmla="*/ 536282 h 1594"/>
                  <a:gd name="T4" fmla="*/ 96851 w 1481"/>
                  <a:gd name="T5" fmla="*/ 1392237 h 1594"/>
                  <a:gd name="T6" fmla="*/ 1292225 w 1481"/>
                  <a:gd name="T7" fmla="*/ 526674 h 1594"/>
                  <a:gd name="T8" fmla="*/ 952809 w 1481"/>
                  <a:gd name="T9" fmla="*/ 0 h 15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81"/>
                  <a:gd name="T16" fmla="*/ 0 h 1594"/>
                  <a:gd name="T17" fmla="*/ 1481 w 1481"/>
                  <a:gd name="T18" fmla="*/ 1594 h 15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81" h="1594">
                    <a:moveTo>
                      <a:pt x="1092" y="0"/>
                    </a:moveTo>
                    <a:lnTo>
                      <a:pt x="0" y="614"/>
                    </a:lnTo>
                    <a:lnTo>
                      <a:pt x="111" y="1594"/>
                    </a:lnTo>
                    <a:lnTo>
                      <a:pt x="1481" y="603"/>
                    </a:lnTo>
                    <a:lnTo>
                      <a:pt x="109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8F8F8"/>
                  </a:gs>
                  <a:gs pos="100000">
                    <a:srgbClr val="EAEAE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1" name="Freeform 37"/>
              <p:cNvSpPr/>
              <p:nvPr/>
            </p:nvSpPr>
            <p:spPr bwMode="auto">
              <a:xfrm>
                <a:off x="6945539" y="1973262"/>
                <a:ext cx="976313" cy="1027113"/>
              </a:xfrm>
              <a:custGeom>
                <a:avLst/>
                <a:gdLst>
                  <a:gd name="T0" fmla="*/ 641852 w 1118"/>
                  <a:gd name="T1" fmla="*/ 0 h 1221"/>
                  <a:gd name="T2" fmla="*/ 0 w 1118"/>
                  <a:gd name="T3" fmla="*/ 286010 h 1221"/>
                  <a:gd name="T4" fmla="*/ 82960 w 1118"/>
                  <a:gd name="T5" fmla="*/ 1027113 h 1221"/>
                  <a:gd name="T6" fmla="*/ 976313 w 1118"/>
                  <a:gd name="T7" fmla="*/ 522389 h 1221"/>
                  <a:gd name="T8" fmla="*/ 641852 w 1118"/>
                  <a:gd name="T9" fmla="*/ 0 h 12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8"/>
                  <a:gd name="T16" fmla="*/ 0 h 1221"/>
                  <a:gd name="T17" fmla="*/ 1118 w 1118"/>
                  <a:gd name="T18" fmla="*/ 1221 h 12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8" h="1221">
                    <a:moveTo>
                      <a:pt x="735" y="0"/>
                    </a:moveTo>
                    <a:lnTo>
                      <a:pt x="0" y="340"/>
                    </a:lnTo>
                    <a:lnTo>
                      <a:pt x="95" y="1221"/>
                    </a:lnTo>
                    <a:lnTo>
                      <a:pt x="1118" y="621"/>
                    </a:lnTo>
                    <a:lnTo>
                      <a:pt x="735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C1310"/>
                  </a:gs>
                  <a:gs pos="100000">
                    <a:srgbClr val="E61914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" name="Freeform 38"/>
              <p:cNvSpPr/>
              <p:nvPr/>
            </p:nvSpPr>
            <p:spPr bwMode="auto">
              <a:xfrm>
                <a:off x="6756627" y="706437"/>
                <a:ext cx="268287" cy="527050"/>
              </a:xfrm>
              <a:custGeom>
                <a:avLst/>
                <a:gdLst>
                  <a:gd name="T0" fmla="*/ 0 w 307"/>
                  <a:gd name="T1" fmla="*/ 0 h 603"/>
                  <a:gd name="T2" fmla="*/ 57677 w 307"/>
                  <a:gd name="T3" fmla="*/ 527050 h 603"/>
                  <a:gd name="T4" fmla="*/ 268287 w 307"/>
                  <a:gd name="T5" fmla="*/ 434401 h 603"/>
                  <a:gd name="T6" fmla="*/ 0 w 307"/>
                  <a:gd name="T7" fmla="*/ 0 h 60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"/>
                  <a:gd name="T13" fmla="*/ 0 h 603"/>
                  <a:gd name="T14" fmla="*/ 307 w 307"/>
                  <a:gd name="T15" fmla="*/ 603 h 60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" h="603">
                    <a:moveTo>
                      <a:pt x="0" y="0"/>
                    </a:moveTo>
                    <a:lnTo>
                      <a:pt x="66" y="603"/>
                    </a:lnTo>
                    <a:lnTo>
                      <a:pt x="307" y="49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C1310"/>
                  </a:gs>
                  <a:gs pos="100000">
                    <a:srgbClr val="E61914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3" name="Freeform 39"/>
              <p:cNvSpPr/>
              <p:nvPr/>
            </p:nvSpPr>
            <p:spPr bwMode="auto">
              <a:xfrm>
                <a:off x="6856639" y="1300162"/>
                <a:ext cx="642938" cy="792163"/>
              </a:xfrm>
              <a:custGeom>
                <a:avLst/>
                <a:gdLst>
                  <a:gd name="T0" fmla="*/ 316671 w 737"/>
                  <a:gd name="T1" fmla="*/ 0 h 907"/>
                  <a:gd name="T2" fmla="*/ 0 w 737"/>
                  <a:gd name="T3" fmla="*/ 127515 h 907"/>
                  <a:gd name="T4" fmla="*/ 71534 w 737"/>
                  <a:gd name="T5" fmla="*/ 792163 h 907"/>
                  <a:gd name="T6" fmla="*/ 642938 w 737"/>
                  <a:gd name="T7" fmla="*/ 527526 h 907"/>
                  <a:gd name="T8" fmla="*/ 316671 w 737"/>
                  <a:gd name="T9" fmla="*/ 0 h 9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7"/>
                  <a:gd name="T16" fmla="*/ 0 h 907"/>
                  <a:gd name="T17" fmla="*/ 737 w 737"/>
                  <a:gd name="T18" fmla="*/ 907 h 9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7" h="907">
                    <a:moveTo>
                      <a:pt x="363" y="0"/>
                    </a:moveTo>
                    <a:lnTo>
                      <a:pt x="0" y="146"/>
                    </a:lnTo>
                    <a:lnTo>
                      <a:pt x="82" y="907"/>
                    </a:lnTo>
                    <a:lnTo>
                      <a:pt x="737" y="604"/>
                    </a:lnTo>
                    <a:lnTo>
                      <a:pt x="3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C1310"/>
                  </a:gs>
                  <a:gs pos="100000">
                    <a:srgbClr val="E61914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6481989" y="706437"/>
                <a:ext cx="344488" cy="533400"/>
              </a:xfrm>
              <a:custGeom>
                <a:avLst/>
                <a:gdLst>
                  <a:gd name="T0" fmla="*/ 284312 w 395"/>
                  <a:gd name="T1" fmla="*/ 0 h 610"/>
                  <a:gd name="T2" fmla="*/ 0 w 395"/>
                  <a:gd name="T3" fmla="*/ 463446 h 610"/>
                  <a:gd name="T4" fmla="*/ 344488 w 395"/>
                  <a:gd name="T5" fmla="*/ 533400 h 610"/>
                  <a:gd name="T6" fmla="*/ 284312 w 395"/>
                  <a:gd name="T7" fmla="*/ 0 h 6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95"/>
                  <a:gd name="T13" fmla="*/ 0 h 610"/>
                  <a:gd name="T14" fmla="*/ 395 w 395"/>
                  <a:gd name="T15" fmla="*/ 610 h 6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95" h="610">
                    <a:moveTo>
                      <a:pt x="326" y="0"/>
                    </a:moveTo>
                    <a:lnTo>
                      <a:pt x="0" y="530"/>
                    </a:lnTo>
                    <a:lnTo>
                      <a:pt x="395" y="610"/>
                    </a:lnTo>
                    <a:lnTo>
                      <a:pt x="3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6034314" y="1333500"/>
                <a:ext cx="901700" cy="760412"/>
              </a:xfrm>
              <a:custGeom>
                <a:avLst/>
                <a:gdLst>
                  <a:gd name="T0" fmla="*/ 323844 w 1033"/>
                  <a:gd name="T1" fmla="*/ 0 h 870"/>
                  <a:gd name="T2" fmla="*/ 0 w 1033"/>
                  <a:gd name="T3" fmla="*/ 525296 h 870"/>
                  <a:gd name="T4" fmla="*/ 901700 w 1033"/>
                  <a:gd name="T5" fmla="*/ 760412 h 870"/>
                  <a:gd name="T6" fmla="*/ 829250 w 1033"/>
                  <a:gd name="T7" fmla="*/ 99640 h 870"/>
                  <a:gd name="T8" fmla="*/ 323844 w 1033"/>
                  <a:gd name="T9" fmla="*/ 0 h 8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3"/>
                  <a:gd name="T16" fmla="*/ 0 h 870"/>
                  <a:gd name="T17" fmla="*/ 1033 w 1033"/>
                  <a:gd name="T18" fmla="*/ 870 h 8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3" h="870">
                    <a:moveTo>
                      <a:pt x="371" y="0"/>
                    </a:moveTo>
                    <a:lnTo>
                      <a:pt x="0" y="601"/>
                    </a:lnTo>
                    <a:lnTo>
                      <a:pt x="1033" y="870"/>
                    </a:lnTo>
                    <a:lnTo>
                      <a:pt x="950" y="114"/>
                    </a:lnTo>
                    <a:lnTo>
                      <a:pt x="37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5637439" y="1973262"/>
                <a:ext cx="1400175" cy="1031875"/>
              </a:xfrm>
              <a:custGeom>
                <a:avLst/>
                <a:gdLst>
                  <a:gd name="T0" fmla="*/ 325805 w 1603"/>
                  <a:gd name="T1" fmla="*/ 0 h 1205"/>
                  <a:gd name="T2" fmla="*/ 0 w 1603"/>
                  <a:gd name="T3" fmla="*/ 521504 h 1205"/>
                  <a:gd name="T4" fmla="*/ 1400175 w 1603"/>
                  <a:gd name="T5" fmla="*/ 1031875 h 1205"/>
                  <a:gd name="T6" fmla="*/ 1318069 w 1603"/>
                  <a:gd name="T7" fmla="*/ 276594 h 1205"/>
                  <a:gd name="T8" fmla="*/ 325805 w 1603"/>
                  <a:gd name="T9" fmla="*/ 0 h 1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03"/>
                  <a:gd name="T16" fmla="*/ 0 h 1205"/>
                  <a:gd name="T17" fmla="*/ 1603 w 1603"/>
                  <a:gd name="T18" fmla="*/ 1205 h 1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03" h="1205">
                    <a:moveTo>
                      <a:pt x="373" y="0"/>
                    </a:moveTo>
                    <a:lnTo>
                      <a:pt x="0" y="609"/>
                    </a:lnTo>
                    <a:lnTo>
                      <a:pt x="1603" y="1205"/>
                    </a:lnTo>
                    <a:lnTo>
                      <a:pt x="1509" y="323"/>
                    </a:lnTo>
                    <a:lnTo>
                      <a:pt x="37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5235802" y="2647950"/>
                <a:ext cx="1947862" cy="1385887"/>
              </a:xfrm>
              <a:custGeom>
                <a:avLst/>
                <a:gdLst>
                  <a:gd name="T0" fmla="*/ 328429 w 2230"/>
                  <a:gd name="T1" fmla="*/ 0 h 1620"/>
                  <a:gd name="T2" fmla="*/ 0 w 2230"/>
                  <a:gd name="T3" fmla="*/ 529546 h 1620"/>
                  <a:gd name="T4" fmla="*/ 1947862 w 2230"/>
                  <a:gd name="T5" fmla="*/ 1385887 h 1620"/>
                  <a:gd name="T6" fmla="*/ 1855273 w 2230"/>
                  <a:gd name="T7" fmla="*/ 543233 h 1620"/>
                  <a:gd name="T8" fmla="*/ 328429 w 2230"/>
                  <a:gd name="T9" fmla="*/ 0 h 16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30"/>
                  <a:gd name="T16" fmla="*/ 0 h 1620"/>
                  <a:gd name="T17" fmla="*/ 2230 w 2230"/>
                  <a:gd name="T18" fmla="*/ 1620 h 16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30" h="1620">
                    <a:moveTo>
                      <a:pt x="376" y="0"/>
                    </a:moveTo>
                    <a:lnTo>
                      <a:pt x="0" y="619"/>
                    </a:lnTo>
                    <a:lnTo>
                      <a:pt x="2230" y="1620"/>
                    </a:lnTo>
                    <a:lnTo>
                      <a:pt x="2124" y="635"/>
                    </a:lnTo>
                    <a:lnTo>
                      <a:pt x="37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sp>
        <p:nvSpPr>
          <p:cNvPr id="18" name="Line 46"/>
          <p:cNvSpPr>
            <a:spLocks noChangeShapeType="1"/>
          </p:cNvSpPr>
          <p:nvPr/>
        </p:nvSpPr>
        <p:spPr bwMode="auto">
          <a:xfrm flipH="1">
            <a:off x="466951" y="1543050"/>
            <a:ext cx="5400675" cy="0"/>
          </a:xfrm>
          <a:prstGeom prst="line">
            <a:avLst/>
          </a:prstGeom>
          <a:noFill/>
          <a:ln w="12700">
            <a:solidFill>
              <a:srgbClr val="EF4B47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rgbClr val="BC1310"/>
              </a:solidFill>
              <a:latin typeface="+mj-ea"/>
              <a:ea typeface="+mj-ea"/>
            </a:endParaRP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466952" y="2943225"/>
            <a:ext cx="460851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20" name="Rectangle 52"/>
          <p:cNvSpPr>
            <a:spLocks noChangeArrowheads="1"/>
          </p:cNvSpPr>
          <p:nvPr/>
        </p:nvSpPr>
        <p:spPr bwMode="auto">
          <a:xfrm>
            <a:off x="539977" y="2516187"/>
            <a:ext cx="247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rPr>
              <a:t>单击此处添加文字内容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817097" y="1138237"/>
            <a:ext cx="191590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kern="0" smtClean="0">
                <a:solidFill>
                  <a:srgbClr val="BC1310"/>
                </a:solidFill>
                <a:latin typeface="+mj-ea"/>
                <a:ea typeface="+mj-ea"/>
              </a:rPr>
              <a:t>单击此处添加文字内容</a:t>
            </a: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538389" y="1641475"/>
            <a:ext cx="4032250" cy="498598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E1B40C"/>
              </a:buClr>
              <a:buFont typeface="微软雅黑" panose="020B0503020204020204" pitchFamily="34" charset="-122"/>
              <a:buNone/>
              <a:defRPr/>
            </a:pPr>
            <a:r>
              <a:rPr lang="zh-CN" altLang="en-US" sz="1200" kern="0">
                <a:solidFill>
                  <a:srgbClr val="BC1310"/>
                </a:solidFill>
                <a:latin typeface="+mj-ea"/>
                <a:ea typeface="+mj-ea"/>
              </a:rPr>
              <a:t>单击此处添加文字内容   单击此处添加文字内容</a:t>
            </a:r>
          </a:p>
          <a:p>
            <a:pPr>
              <a:spcBef>
                <a:spcPct val="20000"/>
              </a:spcBef>
              <a:buClr>
                <a:srgbClr val="E1B40C"/>
              </a:buClr>
              <a:buFont typeface="微软雅黑" panose="020B0503020204020204" pitchFamily="34" charset="-122"/>
              <a:buNone/>
              <a:defRPr/>
            </a:pPr>
            <a:r>
              <a:rPr lang="zh-CN" altLang="en-US" sz="1200" kern="0">
                <a:solidFill>
                  <a:srgbClr val="BC1310"/>
                </a:solidFill>
                <a:latin typeface="+mj-ea"/>
                <a:ea typeface="+mj-ea"/>
              </a:rPr>
              <a:t>单击此处添加文字内容   单击此处添加文字内容</a:t>
            </a:r>
            <a:endParaRPr lang="zh-CN" altLang="zh-CN" sz="1200" kern="0">
              <a:solidFill>
                <a:srgbClr val="BC1310"/>
              </a:solidFill>
              <a:latin typeface="+mj-ea"/>
              <a:ea typeface="+mj-ea"/>
            </a:endParaRP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538389" y="3021012"/>
            <a:ext cx="4032250" cy="498598"/>
          </a:xfrm>
          <a:prstGeom prst="rect">
            <a:avLst/>
          </a:prstGeom>
          <a:noFill/>
          <a:ln>
            <a:noFill/>
          </a:ln>
          <a:effectLst>
            <a:prstShdw prst="shdw18" dist="17961" dir="13500000">
              <a:srgbClr val="3399FF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E1B40C"/>
              </a:buClr>
              <a:buFont typeface="微软雅黑" panose="020B0503020204020204" pitchFamily="34" charset="-122"/>
              <a:buNone/>
              <a:defRPr/>
            </a:pPr>
            <a:r>
              <a:rPr lang="zh-CN" altLang="en-US" sz="1200" kern="0">
                <a:solidFill>
                  <a:sysClr val="windowText" lastClr="000000"/>
                </a:solidFill>
                <a:latin typeface="+mj-ea"/>
                <a:ea typeface="+mj-ea"/>
              </a:rPr>
              <a:t>单击此处添加文字内容   单击此处添加文字内容</a:t>
            </a:r>
          </a:p>
          <a:p>
            <a:pPr>
              <a:spcBef>
                <a:spcPct val="20000"/>
              </a:spcBef>
              <a:buClr>
                <a:srgbClr val="E1B40C"/>
              </a:buClr>
              <a:buFont typeface="微软雅黑" panose="020B0503020204020204" pitchFamily="34" charset="-122"/>
              <a:buNone/>
              <a:defRPr/>
            </a:pPr>
            <a:r>
              <a:rPr lang="zh-CN" altLang="en-US" sz="1200" kern="0">
                <a:solidFill>
                  <a:sysClr val="windowText" lastClr="000000"/>
                </a:solidFill>
                <a:latin typeface="+mj-ea"/>
                <a:ea typeface="+mj-ea"/>
              </a:rPr>
              <a:t>单击此处添加文字内容   单击此处添加文字内容</a:t>
            </a:r>
            <a:endParaRPr lang="zh-CN" altLang="zh-CN" sz="1200" ker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  <p:bldP spid="21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5635615" y="2219821"/>
            <a:ext cx="869694" cy="717196"/>
          </a:xfrm>
          <a:prstGeom prst="upArrow">
            <a:avLst>
              <a:gd name="adj1" fmla="val 52833"/>
              <a:gd name="adj2" fmla="val 45940"/>
            </a:avLst>
          </a:prstGeom>
          <a:gradFill rotWithShape="1">
            <a:gsLst>
              <a:gs pos="0">
                <a:srgbClr val="EF4B47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5190199" y="610282"/>
            <a:ext cx="1766567" cy="1760527"/>
            <a:chOff x="5190199" y="610282"/>
            <a:chExt cx="1766567" cy="1760527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5190199" y="610282"/>
              <a:ext cx="1766567" cy="1760527"/>
              <a:chOff x="549" y="2205"/>
              <a:chExt cx="1406" cy="1402"/>
            </a:xfrm>
          </p:grpSpPr>
          <p:sp>
            <p:nvSpPr>
              <p:cNvPr id="4" name="Oval 3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5532943" y="1184039"/>
              <a:ext cx="1044841" cy="609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defRPr/>
              </a:pPr>
              <a:r>
                <a:rPr kumimoji="1" lang="zh-CN" altLang="en-US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单击此处</a:t>
              </a:r>
            </a:p>
            <a:p>
              <a:pPr algn="ctr" eaLnBrk="1" hangingPunct="1">
                <a:defRPr/>
              </a:pPr>
              <a:r>
                <a:rPr kumimoji="1" lang="zh-CN" altLang="en-US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添加文字</a:t>
              </a:r>
              <a:endParaRPr kumimoji="1" lang="en-US" altLang="ko-KR" kern="0" dirty="0" smtClea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5327598" y="643499"/>
              <a:ext cx="1506866" cy="499772"/>
            </a:xfrm>
            <a:custGeom>
              <a:avLst/>
              <a:gdLst>
                <a:gd name="T0" fmla="*/ 0 w 4756"/>
                <a:gd name="T1" fmla="*/ 525462 h 1576"/>
                <a:gd name="T2" fmla="*/ 16656 w 4756"/>
                <a:gd name="T3" fmla="*/ 487453 h 1576"/>
                <a:gd name="T4" fmla="*/ 35977 w 4756"/>
                <a:gd name="T5" fmla="*/ 450110 h 1576"/>
                <a:gd name="T6" fmla="*/ 56631 w 4756"/>
                <a:gd name="T7" fmla="*/ 414101 h 1576"/>
                <a:gd name="T8" fmla="*/ 79283 w 4756"/>
                <a:gd name="T9" fmla="*/ 379426 h 1576"/>
                <a:gd name="T10" fmla="*/ 103268 w 4756"/>
                <a:gd name="T11" fmla="*/ 345418 h 1576"/>
                <a:gd name="T12" fmla="*/ 128585 w 4756"/>
                <a:gd name="T13" fmla="*/ 313410 h 1576"/>
                <a:gd name="T14" fmla="*/ 155901 w 4756"/>
                <a:gd name="T15" fmla="*/ 282069 h 1576"/>
                <a:gd name="T16" fmla="*/ 183883 w 4756"/>
                <a:gd name="T17" fmla="*/ 252062 h 1576"/>
                <a:gd name="T18" fmla="*/ 198540 w 4756"/>
                <a:gd name="T19" fmla="*/ 237391 h 1576"/>
                <a:gd name="T20" fmla="*/ 229187 w 4756"/>
                <a:gd name="T21" fmla="*/ 210051 h 1576"/>
                <a:gd name="T22" fmla="*/ 261167 w 4756"/>
                <a:gd name="T23" fmla="*/ 183378 h 1576"/>
                <a:gd name="T24" fmla="*/ 294479 w 4756"/>
                <a:gd name="T25" fmla="*/ 158706 h 1576"/>
                <a:gd name="T26" fmla="*/ 328458 w 4756"/>
                <a:gd name="T27" fmla="*/ 135366 h 1576"/>
                <a:gd name="T28" fmla="*/ 363768 w 4756"/>
                <a:gd name="T29" fmla="*/ 114028 h 1576"/>
                <a:gd name="T30" fmla="*/ 400412 w 4756"/>
                <a:gd name="T31" fmla="*/ 94023 h 1576"/>
                <a:gd name="T32" fmla="*/ 438388 w 4756"/>
                <a:gd name="T33" fmla="*/ 76019 h 1576"/>
                <a:gd name="T34" fmla="*/ 457709 w 4756"/>
                <a:gd name="T35" fmla="*/ 67350 h 1576"/>
                <a:gd name="T36" fmla="*/ 496351 w 4756"/>
                <a:gd name="T37" fmla="*/ 52013 h 1576"/>
                <a:gd name="T38" fmla="*/ 536325 w 4756"/>
                <a:gd name="T39" fmla="*/ 38676 h 1576"/>
                <a:gd name="T40" fmla="*/ 576966 w 4756"/>
                <a:gd name="T41" fmla="*/ 26673 h 1576"/>
                <a:gd name="T42" fmla="*/ 618939 w 4756"/>
                <a:gd name="T43" fmla="*/ 17338 h 1576"/>
                <a:gd name="T44" fmla="*/ 660913 w 4756"/>
                <a:gd name="T45" fmla="*/ 10002 h 1576"/>
                <a:gd name="T46" fmla="*/ 704218 w 4756"/>
                <a:gd name="T47" fmla="*/ 4001 h 1576"/>
                <a:gd name="T48" fmla="*/ 748190 w 4756"/>
                <a:gd name="T49" fmla="*/ 667 h 1576"/>
                <a:gd name="T50" fmla="*/ 792163 w 4756"/>
                <a:gd name="T51" fmla="*/ 0 h 1576"/>
                <a:gd name="T52" fmla="*/ 814149 w 4756"/>
                <a:gd name="T53" fmla="*/ 0 h 1576"/>
                <a:gd name="T54" fmla="*/ 858121 w 4756"/>
                <a:gd name="T55" fmla="*/ 2667 h 1576"/>
                <a:gd name="T56" fmla="*/ 901426 w 4756"/>
                <a:gd name="T57" fmla="*/ 6668 h 1576"/>
                <a:gd name="T58" fmla="*/ 944066 w 4756"/>
                <a:gd name="T59" fmla="*/ 13337 h 1576"/>
                <a:gd name="T60" fmla="*/ 986705 w 4756"/>
                <a:gd name="T61" fmla="*/ 22005 h 1576"/>
                <a:gd name="T62" fmla="*/ 1027346 w 4756"/>
                <a:gd name="T63" fmla="*/ 32675 h 1576"/>
                <a:gd name="T64" fmla="*/ 1067987 w 4756"/>
                <a:gd name="T65" fmla="*/ 45344 h 1576"/>
                <a:gd name="T66" fmla="*/ 1107295 w 4756"/>
                <a:gd name="T67" fmla="*/ 59348 h 1576"/>
                <a:gd name="T68" fmla="*/ 1126616 w 4756"/>
                <a:gd name="T69" fmla="*/ 67350 h 1576"/>
                <a:gd name="T70" fmla="*/ 1165258 w 4756"/>
                <a:gd name="T71" fmla="*/ 84687 h 1576"/>
                <a:gd name="T72" fmla="*/ 1201902 w 4756"/>
                <a:gd name="T73" fmla="*/ 104025 h 1576"/>
                <a:gd name="T74" fmla="*/ 1237879 w 4756"/>
                <a:gd name="T75" fmla="*/ 124697 h 1576"/>
                <a:gd name="T76" fmla="*/ 1273190 w 4756"/>
                <a:gd name="T77" fmla="*/ 146703 h 1576"/>
                <a:gd name="T78" fmla="*/ 1306502 w 4756"/>
                <a:gd name="T79" fmla="*/ 170708 h 1576"/>
                <a:gd name="T80" fmla="*/ 1339148 w 4756"/>
                <a:gd name="T81" fmla="*/ 196715 h 1576"/>
                <a:gd name="T82" fmla="*/ 1370461 w 4756"/>
                <a:gd name="T83" fmla="*/ 223388 h 1576"/>
                <a:gd name="T84" fmla="*/ 1400442 w 4756"/>
                <a:gd name="T85" fmla="*/ 252062 h 1576"/>
                <a:gd name="T86" fmla="*/ 1414433 w 4756"/>
                <a:gd name="T87" fmla="*/ 266732 h 1576"/>
                <a:gd name="T88" fmla="*/ 1442415 w 4756"/>
                <a:gd name="T89" fmla="*/ 297406 h 1576"/>
                <a:gd name="T90" fmla="*/ 1469065 w 4756"/>
                <a:gd name="T91" fmla="*/ 329414 h 1576"/>
                <a:gd name="T92" fmla="*/ 1493716 w 4756"/>
                <a:gd name="T93" fmla="*/ 362089 h 1576"/>
                <a:gd name="T94" fmla="*/ 1516368 w 4756"/>
                <a:gd name="T95" fmla="*/ 396764 h 1576"/>
                <a:gd name="T96" fmla="*/ 1538354 w 4756"/>
                <a:gd name="T97" fmla="*/ 432106 h 1576"/>
                <a:gd name="T98" fmla="*/ 1558342 w 4756"/>
                <a:gd name="T99" fmla="*/ 468781 h 1576"/>
                <a:gd name="T100" fmla="*/ 1576330 w 4756"/>
                <a:gd name="T101" fmla="*/ 506124 h 1576"/>
                <a:gd name="T102" fmla="*/ 0 w 4756"/>
                <a:gd name="T103" fmla="*/ 525462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8" name="Group 17"/>
          <p:cNvGrpSpPr/>
          <p:nvPr/>
        </p:nvGrpSpPr>
        <p:grpSpPr bwMode="auto">
          <a:xfrm>
            <a:off x="3375316" y="1294260"/>
            <a:ext cx="1829982" cy="2633242"/>
            <a:chOff x="839" y="1482"/>
            <a:chExt cx="1212" cy="1744"/>
          </a:xfrm>
        </p:grpSpPr>
        <p:grpSp>
          <p:nvGrpSpPr>
            <p:cNvPr id="19" name="Group 18"/>
            <p:cNvGrpSpPr/>
            <p:nvPr/>
          </p:nvGrpSpPr>
          <p:grpSpPr bwMode="auto">
            <a:xfrm>
              <a:off x="839" y="1482"/>
              <a:ext cx="1212" cy="1744"/>
              <a:chOff x="625" y="2205"/>
              <a:chExt cx="1212" cy="1744"/>
            </a:xfrm>
          </p:grpSpPr>
          <p:sp>
            <p:nvSpPr>
              <p:cNvPr id="22" name="Oval 19"/>
              <p:cNvSpPr>
                <a:spLocks noChangeArrowheads="1"/>
              </p:cNvSpPr>
              <p:nvPr/>
            </p:nvSpPr>
            <p:spPr bwMode="auto">
              <a:xfrm>
                <a:off x="625" y="3447"/>
                <a:ext cx="1212" cy="502"/>
              </a:xfrm>
              <a:prstGeom prst="ellipse">
                <a:avLst/>
              </a:prstGeom>
              <a:gradFill rotWithShape="1">
                <a:gsLst>
                  <a:gs pos="0">
                    <a:srgbClr val="000000">
                      <a:alpha val="2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grpSp>
            <p:nvGrpSpPr>
              <p:cNvPr id="23" name="Group 20"/>
              <p:cNvGrpSpPr/>
              <p:nvPr/>
            </p:nvGrpSpPr>
            <p:grpSpPr bwMode="auto">
              <a:xfrm>
                <a:off x="635" y="2205"/>
                <a:ext cx="1170" cy="1166"/>
                <a:chOff x="549" y="2205"/>
                <a:chExt cx="1406" cy="1402"/>
              </a:xfrm>
            </p:grpSpPr>
            <p:sp>
              <p:nvSpPr>
                <p:cNvPr id="24" name="Oval 21"/>
                <p:cNvSpPr>
                  <a:spLocks noChangeArrowheads="1"/>
                </p:cNvSpPr>
                <p:nvPr/>
              </p:nvSpPr>
              <p:spPr bwMode="auto">
                <a:xfrm>
                  <a:off x="549" y="2205"/>
                  <a:ext cx="1406" cy="14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F4B47"/>
                    </a:gs>
                    <a:gs pos="100000">
                      <a:srgbClr val="BC131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25" name="Oval 22"/>
                <p:cNvSpPr>
                  <a:spLocks noChangeArrowheads="1"/>
                </p:cNvSpPr>
                <p:nvPr/>
              </p:nvSpPr>
              <p:spPr bwMode="auto">
                <a:xfrm>
                  <a:off x="827" y="2381"/>
                  <a:ext cx="236" cy="23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077" y="1860"/>
              <a:ext cx="6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defRPr/>
              </a:pPr>
              <a:r>
                <a:rPr kumimoji="1" lang="zh-CN" altLang="en-US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单击此处</a:t>
              </a:r>
            </a:p>
            <a:p>
              <a:pPr algn="ctr" eaLnBrk="1" hangingPunct="1">
                <a:defRPr/>
              </a:pPr>
              <a:r>
                <a:rPr kumimoji="1" lang="zh-CN" altLang="en-US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添加文字</a:t>
              </a:r>
              <a:endParaRPr kumimoji="1" lang="en-US" altLang="ko-KR" kern="0" dirty="0" smtClea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21" name="Freeform 24"/>
            <p:cNvSpPr/>
            <p:nvPr/>
          </p:nvSpPr>
          <p:spPr bwMode="auto">
            <a:xfrm>
              <a:off x="930" y="1502"/>
              <a:ext cx="998" cy="331"/>
            </a:xfrm>
            <a:custGeom>
              <a:avLst/>
              <a:gdLst>
                <a:gd name="T0" fmla="*/ 0 w 4756"/>
                <a:gd name="T1" fmla="*/ 331 h 1576"/>
                <a:gd name="T2" fmla="*/ 10 w 4756"/>
                <a:gd name="T3" fmla="*/ 307 h 1576"/>
                <a:gd name="T4" fmla="*/ 23 w 4756"/>
                <a:gd name="T5" fmla="*/ 284 h 1576"/>
                <a:gd name="T6" fmla="*/ 36 w 4756"/>
                <a:gd name="T7" fmla="*/ 261 h 1576"/>
                <a:gd name="T8" fmla="*/ 50 w 4756"/>
                <a:gd name="T9" fmla="*/ 239 h 1576"/>
                <a:gd name="T10" fmla="*/ 65 w 4756"/>
                <a:gd name="T11" fmla="*/ 218 h 1576"/>
                <a:gd name="T12" fmla="*/ 81 w 4756"/>
                <a:gd name="T13" fmla="*/ 197 h 1576"/>
                <a:gd name="T14" fmla="*/ 98 w 4756"/>
                <a:gd name="T15" fmla="*/ 178 h 1576"/>
                <a:gd name="T16" fmla="*/ 116 w 4756"/>
                <a:gd name="T17" fmla="*/ 159 h 1576"/>
                <a:gd name="T18" fmla="*/ 125 w 4756"/>
                <a:gd name="T19" fmla="*/ 150 h 1576"/>
                <a:gd name="T20" fmla="*/ 144 w 4756"/>
                <a:gd name="T21" fmla="*/ 132 h 1576"/>
                <a:gd name="T22" fmla="*/ 165 w 4756"/>
                <a:gd name="T23" fmla="*/ 116 h 1576"/>
                <a:gd name="T24" fmla="*/ 185 w 4756"/>
                <a:gd name="T25" fmla="*/ 100 h 1576"/>
                <a:gd name="T26" fmla="*/ 207 w 4756"/>
                <a:gd name="T27" fmla="*/ 85 h 1576"/>
                <a:gd name="T28" fmla="*/ 229 w 4756"/>
                <a:gd name="T29" fmla="*/ 72 h 1576"/>
                <a:gd name="T30" fmla="*/ 252 w 4756"/>
                <a:gd name="T31" fmla="*/ 59 h 1576"/>
                <a:gd name="T32" fmla="*/ 276 w 4756"/>
                <a:gd name="T33" fmla="*/ 48 h 1576"/>
                <a:gd name="T34" fmla="*/ 288 w 4756"/>
                <a:gd name="T35" fmla="*/ 42 h 1576"/>
                <a:gd name="T36" fmla="*/ 313 w 4756"/>
                <a:gd name="T37" fmla="*/ 33 h 1576"/>
                <a:gd name="T38" fmla="*/ 338 w 4756"/>
                <a:gd name="T39" fmla="*/ 24 h 1576"/>
                <a:gd name="T40" fmla="*/ 363 w 4756"/>
                <a:gd name="T41" fmla="*/ 17 h 1576"/>
                <a:gd name="T42" fmla="*/ 390 w 4756"/>
                <a:gd name="T43" fmla="*/ 11 h 1576"/>
                <a:gd name="T44" fmla="*/ 416 w 4756"/>
                <a:gd name="T45" fmla="*/ 6 h 1576"/>
                <a:gd name="T46" fmla="*/ 444 w 4756"/>
                <a:gd name="T47" fmla="*/ 3 h 1576"/>
                <a:gd name="T48" fmla="*/ 471 w 4756"/>
                <a:gd name="T49" fmla="*/ 0 h 1576"/>
                <a:gd name="T50" fmla="*/ 499 w 4756"/>
                <a:gd name="T51" fmla="*/ 0 h 1576"/>
                <a:gd name="T52" fmla="*/ 513 w 4756"/>
                <a:gd name="T53" fmla="*/ 0 h 1576"/>
                <a:gd name="T54" fmla="*/ 541 w 4756"/>
                <a:gd name="T55" fmla="*/ 2 h 1576"/>
                <a:gd name="T56" fmla="*/ 568 w 4756"/>
                <a:gd name="T57" fmla="*/ 4 h 1576"/>
                <a:gd name="T58" fmla="*/ 595 w 4756"/>
                <a:gd name="T59" fmla="*/ 8 h 1576"/>
                <a:gd name="T60" fmla="*/ 622 w 4756"/>
                <a:gd name="T61" fmla="*/ 14 h 1576"/>
                <a:gd name="T62" fmla="*/ 647 w 4756"/>
                <a:gd name="T63" fmla="*/ 21 h 1576"/>
                <a:gd name="T64" fmla="*/ 673 w 4756"/>
                <a:gd name="T65" fmla="*/ 29 h 1576"/>
                <a:gd name="T66" fmla="*/ 698 w 4756"/>
                <a:gd name="T67" fmla="*/ 37 h 1576"/>
                <a:gd name="T68" fmla="*/ 710 w 4756"/>
                <a:gd name="T69" fmla="*/ 42 h 1576"/>
                <a:gd name="T70" fmla="*/ 734 w 4756"/>
                <a:gd name="T71" fmla="*/ 53 h 1576"/>
                <a:gd name="T72" fmla="*/ 757 w 4756"/>
                <a:gd name="T73" fmla="*/ 66 h 1576"/>
                <a:gd name="T74" fmla="*/ 780 w 4756"/>
                <a:gd name="T75" fmla="*/ 79 h 1576"/>
                <a:gd name="T76" fmla="*/ 802 w 4756"/>
                <a:gd name="T77" fmla="*/ 92 h 1576"/>
                <a:gd name="T78" fmla="*/ 823 w 4756"/>
                <a:gd name="T79" fmla="*/ 108 h 1576"/>
                <a:gd name="T80" fmla="*/ 844 w 4756"/>
                <a:gd name="T81" fmla="*/ 124 h 1576"/>
                <a:gd name="T82" fmla="*/ 863 w 4756"/>
                <a:gd name="T83" fmla="*/ 141 h 1576"/>
                <a:gd name="T84" fmla="*/ 882 w 4756"/>
                <a:gd name="T85" fmla="*/ 159 h 1576"/>
                <a:gd name="T86" fmla="*/ 891 w 4756"/>
                <a:gd name="T87" fmla="*/ 168 h 1576"/>
                <a:gd name="T88" fmla="*/ 909 w 4756"/>
                <a:gd name="T89" fmla="*/ 187 h 1576"/>
                <a:gd name="T90" fmla="*/ 925 w 4756"/>
                <a:gd name="T91" fmla="*/ 208 h 1576"/>
                <a:gd name="T92" fmla="*/ 941 w 4756"/>
                <a:gd name="T93" fmla="*/ 228 h 1576"/>
                <a:gd name="T94" fmla="*/ 955 w 4756"/>
                <a:gd name="T95" fmla="*/ 250 h 1576"/>
                <a:gd name="T96" fmla="*/ 969 w 4756"/>
                <a:gd name="T97" fmla="*/ 272 h 1576"/>
                <a:gd name="T98" fmla="*/ 982 w 4756"/>
                <a:gd name="T99" fmla="*/ 295 h 1576"/>
                <a:gd name="T100" fmla="*/ 993 w 4756"/>
                <a:gd name="T101" fmla="*/ 319 h 1576"/>
                <a:gd name="T102" fmla="*/ 0 w 4756"/>
                <a:gd name="T103" fmla="*/ 331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26" name="Group 25"/>
          <p:cNvGrpSpPr/>
          <p:nvPr/>
        </p:nvGrpSpPr>
        <p:grpSpPr bwMode="auto">
          <a:xfrm>
            <a:off x="6971865" y="1294260"/>
            <a:ext cx="1829982" cy="2633242"/>
            <a:chOff x="3765" y="1482"/>
            <a:chExt cx="1212" cy="1744"/>
          </a:xfrm>
        </p:grpSpPr>
        <p:grpSp>
          <p:nvGrpSpPr>
            <p:cNvPr id="27" name="Group 26"/>
            <p:cNvGrpSpPr/>
            <p:nvPr/>
          </p:nvGrpSpPr>
          <p:grpSpPr bwMode="auto">
            <a:xfrm>
              <a:off x="3765" y="1482"/>
              <a:ext cx="1212" cy="1744"/>
              <a:chOff x="625" y="2205"/>
              <a:chExt cx="1212" cy="1744"/>
            </a:xfrm>
          </p:grpSpPr>
          <p:sp>
            <p:nvSpPr>
              <p:cNvPr id="30" name="Oval 27"/>
              <p:cNvSpPr>
                <a:spLocks noChangeArrowheads="1"/>
              </p:cNvSpPr>
              <p:nvPr/>
            </p:nvSpPr>
            <p:spPr bwMode="auto">
              <a:xfrm>
                <a:off x="625" y="3447"/>
                <a:ext cx="1212" cy="502"/>
              </a:xfrm>
              <a:prstGeom prst="ellipse">
                <a:avLst/>
              </a:prstGeom>
              <a:gradFill rotWithShape="1">
                <a:gsLst>
                  <a:gs pos="0">
                    <a:srgbClr val="000000">
                      <a:alpha val="2500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grpSp>
            <p:nvGrpSpPr>
              <p:cNvPr id="31" name="Group 28"/>
              <p:cNvGrpSpPr/>
              <p:nvPr/>
            </p:nvGrpSpPr>
            <p:grpSpPr bwMode="auto">
              <a:xfrm>
                <a:off x="635" y="2205"/>
                <a:ext cx="1170" cy="1166"/>
                <a:chOff x="549" y="2205"/>
                <a:chExt cx="1406" cy="1402"/>
              </a:xfrm>
            </p:grpSpPr>
            <p:sp>
              <p:nvSpPr>
                <p:cNvPr id="32" name="Oval 29"/>
                <p:cNvSpPr>
                  <a:spLocks noChangeArrowheads="1"/>
                </p:cNvSpPr>
                <p:nvPr/>
              </p:nvSpPr>
              <p:spPr bwMode="auto">
                <a:xfrm>
                  <a:off x="549" y="2205"/>
                  <a:ext cx="1406" cy="140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F4B47"/>
                    </a:gs>
                    <a:gs pos="100000">
                      <a:srgbClr val="BC131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33" name="Oval 30"/>
                <p:cNvSpPr>
                  <a:spLocks noChangeArrowheads="1"/>
                </p:cNvSpPr>
                <p:nvPr/>
              </p:nvSpPr>
              <p:spPr bwMode="auto">
                <a:xfrm>
                  <a:off x="827" y="2381"/>
                  <a:ext cx="236" cy="23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4014" y="1860"/>
              <a:ext cx="6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hangingPunct="1">
                <a:defRPr/>
              </a:pPr>
              <a:r>
                <a:rPr kumimoji="1" lang="zh-CN" altLang="en-US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单击此处</a:t>
              </a:r>
            </a:p>
            <a:p>
              <a:pPr algn="ctr" eaLnBrk="1" hangingPunct="1">
                <a:defRPr/>
              </a:pPr>
              <a:r>
                <a:rPr kumimoji="1" lang="zh-CN" altLang="en-US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添加文字</a:t>
              </a:r>
              <a:endParaRPr kumimoji="1" lang="en-US" altLang="ko-KR" kern="0" dirty="0" smtClea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29" name="Freeform 32"/>
            <p:cNvSpPr/>
            <p:nvPr/>
          </p:nvSpPr>
          <p:spPr bwMode="auto">
            <a:xfrm>
              <a:off x="3855" y="1502"/>
              <a:ext cx="998" cy="331"/>
            </a:xfrm>
            <a:custGeom>
              <a:avLst/>
              <a:gdLst>
                <a:gd name="T0" fmla="*/ 0 w 4756"/>
                <a:gd name="T1" fmla="*/ 331 h 1576"/>
                <a:gd name="T2" fmla="*/ 10 w 4756"/>
                <a:gd name="T3" fmla="*/ 307 h 1576"/>
                <a:gd name="T4" fmla="*/ 23 w 4756"/>
                <a:gd name="T5" fmla="*/ 284 h 1576"/>
                <a:gd name="T6" fmla="*/ 36 w 4756"/>
                <a:gd name="T7" fmla="*/ 261 h 1576"/>
                <a:gd name="T8" fmla="*/ 50 w 4756"/>
                <a:gd name="T9" fmla="*/ 239 h 1576"/>
                <a:gd name="T10" fmla="*/ 65 w 4756"/>
                <a:gd name="T11" fmla="*/ 218 h 1576"/>
                <a:gd name="T12" fmla="*/ 81 w 4756"/>
                <a:gd name="T13" fmla="*/ 197 h 1576"/>
                <a:gd name="T14" fmla="*/ 98 w 4756"/>
                <a:gd name="T15" fmla="*/ 178 h 1576"/>
                <a:gd name="T16" fmla="*/ 116 w 4756"/>
                <a:gd name="T17" fmla="*/ 159 h 1576"/>
                <a:gd name="T18" fmla="*/ 125 w 4756"/>
                <a:gd name="T19" fmla="*/ 150 h 1576"/>
                <a:gd name="T20" fmla="*/ 144 w 4756"/>
                <a:gd name="T21" fmla="*/ 132 h 1576"/>
                <a:gd name="T22" fmla="*/ 165 w 4756"/>
                <a:gd name="T23" fmla="*/ 116 h 1576"/>
                <a:gd name="T24" fmla="*/ 185 w 4756"/>
                <a:gd name="T25" fmla="*/ 100 h 1576"/>
                <a:gd name="T26" fmla="*/ 207 w 4756"/>
                <a:gd name="T27" fmla="*/ 85 h 1576"/>
                <a:gd name="T28" fmla="*/ 229 w 4756"/>
                <a:gd name="T29" fmla="*/ 72 h 1576"/>
                <a:gd name="T30" fmla="*/ 252 w 4756"/>
                <a:gd name="T31" fmla="*/ 59 h 1576"/>
                <a:gd name="T32" fmla="*/ 276 w 4756"/>
                <a:gd name="T33" fmla="*/ 48 h 1576"/>
                <a:gd name="T34" fmla="*/ 288 w 4756"/>
                <a:gd name="T35" fmla="*/ 42 h 1576"/>
                <a:gd name="T36" fmla="*/ 313 w 4756"/>
                <a:gd name="T37" fmla="*/ 33 h 1576"/>
                <a:gd name="T38" fmla="*/ 338 w 4756"/>
                <a:gd name="T39" fmla="*/ 24 h 1576"/>
                <a:gd name="T40" fmla="*/ 363 w 4756"/>
                <a:gd name="T41" fmla="*/ 17 h 1576"/>
                <a:gd name="T42" fmla="*/ 390 w 4756"/>
                <a:gd name="T43" fmla="*/ 11 h 1576"/>
                <a:gd name="T44" fmla="*/ 416 w 4756"/>
                <a:gd name="T45" fmla="*/ 6 h 1576"/>
                <a:gd name="T46" fmla="*/ 444 w 4756"/>
                <a:gd name="T47" fmla="*/ 3 h 1576"/>
                <a:gd name="T48" fmla="*/ 471 w 4756"/>
                <a:gd name="T49" fmla="*/ 0 h 1576"/>
                <a:gd name="T50" fmla="*/ 499 w 4756"/>
                <a:gd name="T51" fmla="*/ 0 h 1576"/>
                <a:gd name="T52" fmla="*/ 513 w 4756"/>
                <a:gd name="T53" fmla="*/ 0 h 1576"/>
                <a:gd name="T54" fmla="*/ 541 w 4756"/>
                <a:gd name="T55" fmla="*/ 2 h 1576"/>
                <a:gd name="T56" fmla="*/ 568 w 4756"/>
                <a:gd name="T57" fmla="*/ 4 h 1576"/>
                <a:gd name="T58" fmla="*/ 595 w 4756"/>
                <a:gd name="T59" fmla="*/ 8 h 1576"/>
                <a:gd name="T60" fmla="*/ 622 w 4756"/>
                <a:gd name="T61" fmla="*/ 14 h 1576"/>
                <a:gd name="T62" fmla="*/ 647 w 4756"/>
                <a:gd name="T63" fmla="*/ 21 h 1576"/>
                <a:gd name="T64" fmla="*/ 673 w 4756"/>
                <a:gd name="T65" fmla="*/ 29 h 1576"/>
                <a:gd name="T66" fmla="*/ 698 w 4756"/>
                <a:gd name="T67" fmla="*/ 37 h 1576"/>
                <a:gd name="T68" fmla="*/ 710 w 4756"/>
                <a:gd name="T69" fmla="*/ 42 h 1576"/>
                <a:gd name="T70" fmla="*/ 734 w 4756"/>
                <a:gd name="T71" fmla="*/ 53 h 1576"/>
                <a:gd name="T72" fmla="*/ 757 w 4756"/>
                <a:gd name="T73" fmla="*/ 66 h 1576"/>
                <a:gd name="T74" fmla="*/ 780 w 4756"/>
                <a:gd name="T75" fmla="*/ 79 h 1576"/>
                <a:gd name="T76" fmla="*/ 802 w 4756"/>
                <a:gd name="T77" fmla="*/ 92 h 1576"/>
                <a:gd name="T78" fmla="*/ 823 w 4756"/>
                <a:gd name="T79" fmla="*/ 108 h 1576"/>
                <a:gd name="T80" fmla="*/ 844 w 4756"/>
                <a:gd name="T81" fmla="*/ 124 h 1576"/>
                <a:gd name="T82" fmla="*/ 863 w 4756"/>
                <a:gd name="T83" fmla="*/ 141 h 1576"/>
                <a:gd name="T84" fmla="*/ 882 w 4756"/>
                <a:gd name="T85" fmla="*/ 159 h 1576"/>
                <a:gd name="T86" fmla="*/ 891 w 4756"/>
                <a:gd name="T87" fmla="*/ 168 h 1576"/>
                <a:gd name="T88" fmla="*/ 909 w 4756"/>
                <a:gd name="T89" fmla="*/ 187 h 1576"/>
                <a:gd name="T90" fmla="*/ 925 w 4756"/>
                <a:gd name="T91" fmla="*/ 208 h 1576"/>
                <a:gd name="T92" fmla="*/ 941 w 4756"/>
                <a:gd name="T93" fmla="*/ 228 h 1576"/>
                <a:gd name="T94" fmla="*/ 955 w 4756"/>
                <a:gd name="T95" fmla="*/ 250 h 1576"/>
                <a:gd name="T96" fmla="*/ 969 w 4756"/>
                <a:gd name="T97" fmla="*/ 272 h 1576"/>
                <a:gd name="T98" fmla="*/ 982 w 4756"/>
                <a:gd name="T99" fmla="*/ 295 h 1576"/>
                <a:gd name="T100" fmla="*/ 993 w 4756"/>
                <a:gd name="T101" fmla="*/ 319 h 1576"/>
                <a:gd name="T102" fmla="*/ 0 w 4756"/>
                <a:gd name="T103" fmla="*/ 331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718060" y="2912858"/>
            <a:ext cx="4691217" cy="3090738"/>
            <a:chOff x="3718060" y="2912858"/>
            <a:chExt cx="4691217" cy="3090738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718060" y="3809731"/>
              <a:ext cx="4691217" cy="154461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7" name="Group 6"/>
            <p:cNvGrpSpPr/>
            <p:nvPr/>
          </p:nvGrpSpPr>
          <p:grpSpPr bwMode="auto">
            <a:xfrm>
              <a:off x="4589264" y="2912858"/>
              <a:ext cx="2963906" cy="3090738"/>
              <a:chOff x="3107" y="2795"/>
              <a:chExt cx="1089" cy="1136"/>
            </a:xfrm>
          </p:grpSpPr>
          <p:grpSp>
            <p:nvGrpSpPr>
              <p:cNvPr id="8" name="Group 7"/>
              <p:cNvGrpSpPr/>
              <p:nvPr/>
            </p:nvGrpSpPr>
            <p:grpSpPr bwMode="auto">
              <a:xfrm flipV="1">
                <a:off x="3107" y="3251"/>
                <a:ext cx="1089" cy="680"/>
                <a:chOff x="1610" y="2838"/>
                <a:chExt cx="1089" cy="681"/>
              </a:xfrm>
            </p:grpSpPr>
            <p:sp>
              <p:nvSpPr>
                <p:cNvPr id="12" name="Freeform 8"/>
                <p:cNvSpPr/>
                <p:nvPr/>
              </p:nvSpPr>
              <p:spPr bwMode="auto">
                <a:xfrm>
                  <a:off x="1610" y="2838"/>
                  <a:ext cx="1089" cy="681"/>
                </a:xfrm>
                <a:custGeom>
                  <a:avLst/>
                  <a:gdLst>
                    <a:gd name="T0" fmla="*/ 1089 w 1862"/>
                    <a:gd name="T1" fmla="*/ 544 h 1164"/>
                    <a:gd name="T2" fmla="*/ 1085 w 1862"/>
                    <a:gd name="T3" fmla="*/ 558 h 1164"/>
                    <a:gd name="T4" fmla="*/ 1077 w 1862"/>
                    <a:gd name="T5" fmla="*/ 572 h 1164"/>
                    <a:gd name="T6" fmla="*/ 1064 w 1862"/>
                    <a:gd name="T7" fmla="*/ 585 h 1164"/>
                    <a:gd name="T8" fmla="*/ 1046 w 1862"/>
                    <a:gd name="T9" fmla="*/ 597 h 1164"/>
                    <a:gd name="T10" fmla="*/ 995 w 1862"/>
                    <a:gd name="T11" fmla="*/ 620 h 1164"/>
                    <a:gd name="T12" fmla="*/ 929 w 1862"/>
                    <a:gd name="T13" fmla="*/ 640 h 1164"/>
                    <a:gd name="T14" fmla="*/ 849 w 1862"/>
                    <a:gd name="T15" fmla="*/ 658 h 1164"/>
                    <a:gd name="T16" fmla="*/ 757 w 1862"/>
                    <a:gd name="T17" fmla="*/ 669 h 1164"/>
                    <a:gd name="T18" fmla="*/ 654 w 1862"/>
                    <a:gd name="T19" fmla="*/ 677 h 1164"/>
                    <a:gd name="T20" fmla="*/ 544 w 1862"/>
                    <a:gd name="T21" fmla="*/ 681 h 1164"/>
                    <a:gd name="T22" fmla="*/ 489 w 1862"/>
                    <a:gd name="T23" fmla="*/ 680 h 1164"/>
                    <a:gd name="T24" fmla="*/ 382 w 1862"/>
                    <a:gd name="T25" fmla="*/ 674 h 1164"/>
                    <a:gd name="T26" fmla="*/ 285 w 1862"/>
                    <a:gd name="T27" fmla="*/ 663 h 1164"/>
                    <a:gd name="T28" fmla="*/ 198 w 1862"/>
                    <a:gd name="T29" fmla="*/ 649 h 1164"/>
                    <a:gd name="T30" fmla="*/ 124 w 1862"/>
                    <a:gd name="T31" fmla="*/ 631 h 1164"/>
                    <a:gd name="T32" fmla="*/ 66 w 1862"/>
                    <a:gd name="T33" fmla="*/ 610 h 1164"/>
                    <a:gd name="T34" fmla="*/ 33 w 1862"/>
                    <a:gd name="T35" fmla="*/ 591 h 1164"/>
                    <a:gd name="T36" fmla="*/ 18 w 1862"/>
                    <a:gd name="T37" fmla="*/ 578 h 1164"/>
                    <a:gd name="T38" fmla="*/ 6 w 1862"/>
                    <a:gd name="T39" fmla="*/ 565 h 1164"/>
                    <a:gd name="T40" fmla="*/ 1 w 1862"/>
                    <a:gd name="T41" fmla="*/ 551 h 1164"/>
                    <a:gd name="T42" fmla="*/ 0 w 1862"/>
                    <a:gd name="T43" fmla="*/ 544 h 1164"/>
                    <a:gd name="T44" fmla="*/ 2 w 1862"/>
                    <a:gd name="T45" fmla="*/ 489 h 1164"/>
                    <a:gd name="T46" fmla="*/ 11 w 1862"/>
                    <a:gd name="T47" fmla="*/ 434 h 1164"/>
                    <a:gd name="T48" fmla="*/ 25 w 1862"/>
                    <a:gd name="T49" fmla="*/ 383 h 1164"/>
                    <a:gd name="T50" fmla="*/ 43 w 1862"/>
                    <a:gd name="T51" fmla="*/ 332 h 1164"/>
                    <a:gd name="T52" fmla="*/ 66 w 1862"/>
                    <a:gd name="T53" fmla="*/ 284 h 1164"/>
                    <a:gd name="T54" fmla="*/ 92 w 1862"/>
                    <a:gd name="T55" fmla="*/ 240 h 1164"/>
                    <a:gd name="T56" fmla="*/ 124 w 1862"/>
                    <a:gd name="T57" fmla="*/ 198 h 1164"/>
                    <a:gd name="T58" fmla="*/ 159 w 1862"/>
                    <a:gd name="T59" fmla="*/ 159 h 1164"/>
                    <a:gd name="T60" fmla="*/ 198 w 1862"/>
                    <a:gd name="T61" fmla="*/ 124 h 1164"/>
                    <a:gd name="T62" fmla="*/ 240 w 1862"/>
                    <a:gd name="T63" fmla="*/ 92 h 1164"/>
                    <a:gd name="T64" fmla="*/ 285 w 1862"/>
                    <a:gd name="T65" fmla="*/ 66 h 1164"/>
                    <a:gd name="T66" fmla="*/ 332 w 1862"/>
                    <a:gd name="T67" fmla="*/ 42 h 1164"/>
                    <a:gd name="T68" fmla="*/ 382 w 1862"/>
                    <a:gd name="T69" fmla="*/ 25 h 1164"/>
                    <a:gd name="T70" fmla="*/ 435 w 1862"/>
                    <a:gd name="T71" fmla="*/ 11 h 1164"/>
                    <a:gd name="T72" fmla="*/ 489 w 1862"/>
                    <a:gd name="T73" fmla="*/ 2 h 1164"/>
                    <a:gd name="T74" fmla="*/ 544 w 1862"/>
                    <a:gd name="T75" fmla="*/ 0 h 1164"/>
                    <a:gd name="T76" fmla="*/ 572 w 1862"/>
                    <a:gd name="T77" fmla="*/ 0 h 1164"/>
                    <a:gd name="T78" fmla="*/ 627 w 1862"/>
                    <a:gd name="T79" fmla="*/ 6 h 1164"/>
                    <a:gd name="T80" fmla="*/ 681 w 1862"/>
                    <a:gd name="T81" fmla="*/ 16 h 1164"/>
                    <a:gd name="T82" fmla="*/ 731 w 1862"/>
                    <a:gd name="T83" fmla="*/ 33 h 1164"/>
                    <a:gd name="T84" fmla="*/ 780 w 1862"/>
                    <a:gd name="T85" fmla="*/ 54 h 1164"/>
                    <a:gd name="T86" fmla="*/ 827 w 1862"/>
                    <a:gd name="T87" fmla="*/ 78 h 1164"/>
                    <a:gd name="T88" fmla="*/ 870 w 1862"/>
                    <a:gd name="T89" fmla="*/ 108 h 1164"/>
                    <a:gd name="T90" fmla="*/ 910 w 1862"/>
                    <a:gd name="T91" fmla="*/ 142 h 1164"/>
                    <a:gd name="T92" fmla="*/ 947 w 1862"/>
                    <a:gd name="T93" fmla="*/ 178 h 1164"/>
                    <a:gd name="T94" fmla="*/ 980 w 1862"/>
                    <a:gd name="T95" fmla="*/ 219 h 1164"/>
                    <a:gd name="T96" fmla="*/ 1009 w 1862"/>
                    <a:gd name="T97" fmla="*/ 262 h 1164"/>
                    <a:gd name="T98" fmla="*/ 1035 w 1862"/>
                    <a:gd name="T99" fmla="*/ 308 h 1164"/>
                    <a:gd name="T100" fmla="*/ 1056 w 1862"/>
                    <a:gd name="T101" fmla="*/ 357 h 1164"/>
                    <a:gd name="T102" fmla="*/ 1071 w 1862"/>
                    <a:gd name="T103" fmla="*/ 408 h 1164"/>
                    <a:gd name="T104" fmla="*/ 1082 w 1862"/>
                    <a:gd name="T105" fmla="*/ 461 h 1164"/>
                    <a:gd name="T106" fmla="*/ 1088 w 1862"/>
                    <a:gd name="T107" fmla="*/ 516 h 1164"/>
                    <a:gd name="T108" fmla="*/ 1089 w 1862"/>
                    <a:gd name="T109" fmla="*/ 544 h 116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862"/>
                    <a:gd name="T166" fmla="*/ 0 h 1164"/>
                    <a:gd name="T167" fmla="*/ 1862 w 1862"/>
                    <a:gd name="T168" fmla="*/ 1164 h 116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862" h="1164">
                      <a:moveTo>
                        <a:pt x="1862" y="930"/>
                      </a:moveTo>
                      <a:lnTo>
                        <a:pt x="1862" y="930"/>
                      </a:lnTo>
                      <a:lnTo>
                        <a:pt x="1860" y="942"/>
                      </a:lnTo>
                      <a:lnTo>
                        <a:pt x="1856" y="954"/>
                      </a:lnTo>
                      <a:lnTo>
                        <a:pt x="1850" y="966"/>
                      </a:lnTo>
                      <a:lnTo>
                        <a:pt x="1842" y="978"/>
                      </a:lnTo>
                      <a:lnTo>
                        <a:pt x="1832" y="988"/>
                      </a:lnTo>
                      <a:lnTo>
                        <a:pt x="1820" y="1000"/>
                      </a:lnTo>
                      <a:lnTo>
                        <a:pt x="1806" y="1010"/>
                      </a:lnTo>
                      <a:lnTo>
                        <a:pt x="1788" y="1020"/>
                      </a:lnTo>
                      <a:lnTo>
                        <a:pt x="1750" y="1042"/>
                      </a:lnTo>
                      <a:lnTo>
                        <a:pt x="1702" y="1060"/>
                      </a:lnTo>
                      <a:lnTo>
                        <a:pt x="1650" y="1078"/>
                      </a:lnTo>
                      <a:lnTo>
                        <a:pt x="1588" y="1094"/>
                      </a:lnTo>
                      <a:lnTo>
                        <a:pt x="1522" y="1110"/>
                      </a:lnTo>
                      <a:lnTo>
                        <a:pt x="1452" y="1124"/>
                      </a:lnTo>
                      <a:lnTo>
                        <a:pt x="1374" y="1134"/>
                      </a:lnTo>
                      <a:lnTo>
                        <a:pt x="1294" y="1144"/>
                      </a:lnTo>
                      <a:lnTo>
                        <a:pt x="1208" y="1152"/>
                      </a:lnTo>
                      <a:lnTo>
                        <a:pt x="1118" y="1158"/>
                      </a:lnTo>
                      <a:lnTo>
                        <a:pt x="1026" y="1162"/>
                      </a:lnTo>
                      <a:lnTo>
                        <a:pt x="930" y="1164"/>
                      </a:lnTo>
                      <a:lnTo>
                        <a:pt x="836" y="1162"/>
                      </a:lnTo>
                      <a:lnTo>
                        <a:pt x="744" y="1158"/>
                      </a:lnTo>
                      <a:lnTo>
                        <a:pt x="654" y="1152"/>
                      </a:lnTo>
                      <a:lnTo>
                        <a:pt x="568" y="1144"/>
                      </a:lnTo>
                      <a:lnTo>
                        <a:pt x="488" y="1134"/>
                      </a:lnTo>
                      <a:lnTo>
                        <a:pt x="410" y="1124"/>
                      </a:lnTo>
                      <a:lnTo>
                        <a:pt x="338" y="1110"/>
                      </a:lnTo>
                      <a:lnTo>
                        <a:pt x="272" y="1094"/>
                      </a:lnTo>
                      <a:lnTo>
                        <a:pt x="212" y="1078"/>
                      </a:lnTo>
                      <a:lnTo>
                        <a:pt x="158" y="1060"/>
                      </a:lnTo>
                      <a:lnTo>
                        <a:pt x="112" y="1042"/>
                      </a:lnTo>
                      <a:lnTo>
                        <a:pt x="74" y="1020"/>
                      </a:lnTo>
                      <a:lnTo>
                        <a:pt x="56" y="1010"/>
                      </a:lnTo>
                      <a:lnTo>
                        <a:pt x="42" y="1000"/>
                      </a:lnTo>
                      <a:lnTo>
                        <a:pt x="30" y="988"/>
                      </a:lnTo>
                      <a:lnTo>
                        <a:pt x="18" y="978"/>
                      </a:lnTo>
                      <a:lnTo>
                        <a:pt x="10" y="966"/>
                      </a:lnTo>
                      <a:lnTo>
                        <a:pt x="4" y="954"/>
                      </a:lnTo>
                      <a:lnTo>
                        <a:pt x="2" y="942"/>
                      </a:lnTo>
                      <a:lnTo>
                        <a:pt x="0" y="930"/>
                      </a:lnTo>
                      <a:lnTo>
                        <a:pt x="2" y="882"/>
                      </a:lnTo>
                      <a:lnTo>
                        <a:pt x="4" y="836"/>
                      </a:lnTo>
                      <a:lnTo>
                        <a:pt x="10" y="788"/>
                      </a:lnTo>
                      <a:lnTo>
                        <a:pt x="18" y="742"/>
                      </a:lnTo>
                      <a:lnTo>
                        <a:pt x="30" y="698"/>
                      </a:lnTo>
                      <a:lnTo>
                        <a:pt x="42" y="654"/>
                      </a:lnTo>
                      <a:lnTo>
                        <a:pt x="56" y="610"/>
                      </a:lnTo>
                      <a:lnTo>
                        <a:pt x="74" y="568"/>
                      </a:lnTo>
                      <a:lnTo>
                        <a:pt x="92" y="526"/>
                      </a:lnTo>
                      <a:lnTo>
                        <a:pt x="112" y="486"/>
                      </a:lnTo>
                      <a:lnTo>
                        <a:pt x="134" y="448"/>
                      </a:lnTo>
                      <a:lnTo>
                        <a:pt x="158" y="410"/>
                      </a:lnTo>
                      <a:lnTo>
                        <a:pt x="184" y="374"/>
                      </a:lnTo>
                      <a:lnTo>
                        <a:pt x="212" y="338"/>
                      </a:lnTo>
                      <a:lnTo>
                        <a:pt x="242" y="304"/>
                      </a:lnTo>
                      <a:lnTo>
                        <a:pt x="272" y="272"/>
                      </a:lnTo>
                      <a:lnTo>
                        <a:pt x="304" y="242"/>
                      </a:lnTo>
                      <a:lnTo>
                        <a:pt x="338" y="212"/>
                      </a:lnTo>
                      <a:lnTo>
                        <a:pt x="374" y="184"/>
                      </a:lnTo>
                      <a:lnTo>
                        <a:pt x="410" y="158"/>
                      </a:lnTo>
                      <a:lnTo>
                        <a:pt x="448" y="134"/>
                      </a:lnTo>
                      <a:lnTo>
                        <a:pt x="488" y="112"/>
                      </a:lnTo>
                      <a:lnTo>
                        <a:pt x="528" y="92"/>
                      </a:lnTo>
                      <a:lnTo>
                        <a:pt x="568" y="72"/>
                      </a:lnTo>
                      <a:lnTo>
                        <a:pt x="610" y="56"/>
                      </a:lnTo>
                      <a:lnTo>
                        <a:pt x="654" y="42"/>
                      </a:lnTo>
                      <a:lnTo>
                        <a:pt x="698" y="28"/>
                      </a:lnTo>
                      <a:lnTo>
                        <a:pt x="744" y="18"/>
                      </a:lnTo>
                      <a:lnTo>
                        <a:pt x="790" y="10"/>
                      </a:lnTo>
                      <a:lnTo>
                        <a:pt x="836" y="4"/>
                      </a:lnTo>
                      <a:lnTo>
                        <a:pt x="882" y="0"/>
                      </a:lnTo>
                      <a:lnTo>
                        <a:pt x="930" y="0"/>
                      </a:lnTo>
                      <a:lnTo>
                        <a:pt x="978" y="0"/>
                      </a:lnTo>
                      <a:lnTo>
                        <a:pt x="1026" y="4"/>
                      </a:lnTo>
                      <a:lnTo>
                        <a:pt x="1072" y="10"/>
                      </a:lnTo>
                      <a:lnTo>
                        <a:pt x="1118" y="18"/>
                      </a:lnTo>
                      <a:lnTo>
                        <a:pt x="1164" y="28"/>
                      </a:lnTo>
                      <a:lnTo>
                        <a:pt x="1208" y="42"/>
                      </a:lnTo>
                      <a:lnTo>
                        <a:pt x="1250" y="56"/>
                      </a:lnTo>
                      <a:lnTo>
                        <a:pt x="1294" y="72"/>
                      </a:lnTo>
                      <a:lnTo>
                        <a:pt x="1334" y="92"/>
                      </a:lnTo>
                      <a:lnTo>
                        <a:pt x="1374" y="112"/>
                      </a:lnTo>
                      <a:lnTo>
                        <a:pt x="1414" y="134"/>
                      </a:lnTo>
                      <a:lnTo>
                        <a:pt x="1452" y="158"/>
                      </a:lnTo>
                      <a:lnTo>
                        <a:pt x="1488" y="184"/>
                      </a:lnTo>
                      <a:lnTo>
                        <a:pt x="1522" y="212"/>
                      </a:lnTo>
                      <a:lnTo>
                        <a:pt x="1556" y="242"/>
                      </a:lnTo>
                      <a:lnTo>
                        <a:pt x="1588" y="272"/>
                      </a:lnTo>
                      <a:lnTo>
                        <a:pt x="1620" y="304"/>
                      </a:lnTo>
                      <a:lnTo>
                        <a:pt x="1650" y="338"/>
                      </a:lnTo>
                      <a:lnTo>
                        <a:pt x="1676" y="374"/>
                      </a:lnTo>
                      <a:lnTo>
                        <a:pt x="1702" y="410"/>
                      </a:lnTo>
                      <a:lnTo>
                        <a:pt x="1726" y="448"/>
                      </a:lnTo>
                      <a:lnTo>
                        <a:pt x="1750" y="486"/>
                      </a:lnTo>
                      <a:lnTo>
                        <a:pt x="1770" y="526"/>
                      </a:lnTo>
                      <a:lnTo>
                        <a:pt x="1788" y="568"/>
                      </a:lnTo>
                      <a:lnTo>
                        <a:pt x="1806" y="610"/>
                      </a:lnTo>
                      <a:lnTo>
                        <a:pt x="1820" y="654"/>
                      </a:lnTo>
                      <a:lnTo>
                        <a:pt x="1832" y="698"/>
                      </a:lnTo>
                      <a:lnTo>
                        <a:pt x="1842" y="742"/>
                      </a:lnTo>
                      <a:lnTo>
                        <a:pt x="1850" y="788"/>
                      </a:lnTo>
                      <a:lnTo>
                        <a:pt x="1856" y="836"/>
                      </a:lnTo>
                      <a:lnTo>
                        <a:pt x="1860" y="882"/>
                      </a:lnTo>
                      <a:lnTo>
                        <a:pt x="1862" y="930"/>
                      </a:lnTo>
                      <a:close/>
                    </a:path>
                  </a:pathLst>
                </a:custGeom>
                <a:solidFill>
                  <a:srgbClr val="B2B2B2">
                    <a:alpha val="30196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3" name="Oval 9"/>
                <p:cNvSpPr>
                  <a:spLocks noChangeArrowheads="1"/>
                </p:cNvSpPr>
                <p:nvPr/>
              </p:nvSpPr>
              <p:spPr bwMode="auto">
                <a:xfrm>
                  <a:off x="1835" y="2976"/>
                  <a:ext cx="183" cy="1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29999"/>
                      </a:srgbClr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9" name="Group 10"/>
              <p:cNvGrpSpPr/>
              <p:nvPr/>
            </p:nvGrpSpPr>
            <p:grpSpPr bwMode="auto">
              <a:xfrm>
                <a:off x="3107" y="2795"/>
                <a:ext cx="1089" cy="681"/>
                <a:chOff x="1610" y="2838"/>
                <a:chExt cx="1089" cy="681"/>
              </a:xfrm>
            </p:grpSpPr>
            <p:sp>
              <p:nvSpPr>
                <p:cNvPr id="10" name="Freeform 11"/>
                <p:cNvSpPr/>
                <p:nvPr/>
              </p:nvSpPr>
              <p:spPr bwMode="auto">
                <a:xfrm>
                  <a:off x="1610" y="2838"/>
                  <a:ext cx="1089" cy="681"/>
                </a:xfrm>
                <a:custGeom>
                  <a:avLst/>
                  <a:gdLst>
                    <a:gd name="T0" fmla="*/ 1089 w 1862"/>
                    <a:gd name="T1" fmla="*/ 544 h 1164"/>
                    <a:gd name="T2" fmla="*/ 1085 w 1862"/>
                    <a:gd name="T3" fmla="*/ 558 h 1164"/>
                    <a:gd name="T4" fmla="*/ 1077 w 1862"/>
                    <a:gd name="T5" fmla="*/ 572 h 1164"/>
                    <a:gd name="T6" fmla="*/ 1064 w 1862"/>
                    <a:gd name="T7" fmla="*/ 585 h 1164"/>
                    <a:gd name="T8" fmla="*/ 1046 w 1862"/>
                    <a:gd name="T9" fmla="*/ 597 h 1164"/>
                    <a:gd name="T10" fmla="*/ 995 w 1862"/>
                    <a:gd name="T11" fmla="*/ 620 h 1164"/>
                    <a:gd name="T12" fmla="*/ 929 w 1862"/>
                    <a:gd name="T13" fmla="*/ 640 h 1164"/>
                    <a:gd name="T14" fmla="*/ 849 w 1862"/>
                    <a:gd name="T15" fmla="*/ 658 h 1164"/>
                    <a:gd name="T16" fmla="*/ 757 w 1862"/>
                    <a:gd name="T17" fmla="*/ 669 h 1164"/>
                    <a:gd name="T18" fmla="*/ 654 w 1862"/>
                    <a:gd name="T19" fmla="*/ 677 h 1164"/>
                    <a:gd name="T20" fmla="*/ 544 w 1862"/>
                    <a:gd name="T21" fmla="*/ 681 h 1164"/>
                    <a:gd name="T22" fmla="*/ 489 w 1862"/>
                    <a:gd name="T23" fmla="*/ 680 h 1164"/>
                    <a:gd name="T24" fmla="*/ 382 w 1862"/>
                    <a:gd name="T25" fmla="*/ 674 h 1164"/>
                    <a:gd name="T26" fmla="*/ 285 w 1862"/>
                    <a:gd name="T27" fmla="*/ 663 h 1164"/>
                    <a:gd name="T28" fmla="*/ 198 w 1862"/>
                    <a:gd name="T29" fmla="*/ 649 h 1164"/>
                    <a:gd name="T30" fmla="*/ 124 w 1862"/>
                    <a:gd name="T31" fmla="*/ 631 h 1164"/>
                    <a:gd name="T32" fmla="*/ 66 w 1862"/>
                    <a:gd name="T33" fmla="*/ 610 h 1164"/>
                    <a:gd name="T34" fmla="*/ 33 w 1862"/>
                    <a:gd name="T35" fmla="*/ 591 h 1164"/>
                    <a:gd name="T36" fmla="*/ 18 w 1862"/>
                    <a:gd name="T37" fmla="*/ 578 h 1164"/>
                    <a:gd name="T38" fmla="*/ 6 w 1862"/>
                    <a:gd name="T39" fmla="*/ 565 h 1164"/>
                    <a:gd name="T40" fmla="*/ 1 w 1862"/>
                    <a:gd name="T41" fmla="*/ 551 h 1164"/>
                    <a:gd name="T42" fmla="*/ 0 w 1862"/>
                    <a:gd name="T43" fmla="*/ 544 h 1164"/>
                    <a:gd name="T44" fmla="*/ 2 w 1862"/>
                    <a:gd name="T45" fmla="*/ 489 h 1164"/>
                    <a:gd name="T46" fmla="*/ 11 w 1862"/>
                    <a:gd name="T47" fmla="*/ 434 h 1164"/>
                    <a:gd name="T48" fmla="*/ 25 w 1862"/>
                    <a:gd name="T49" fmla="*/ 383 h 1164"/>
                    <a:gd name="T50" fmla="*/ 43 w 1862"/>
                    <a:gd name="T51" fmla="*/ 332 h 1164"/>
                    <a:gd name="T52" fmla="*/ 66 w 1862"/>
                    <a:gd name="T53" fmla="*/ 284 h 1164"/>
                    <a:gd name="T54" fmla="*/ 92 w 1862"/>
                    <a:gd name="T55" fmla="*/ 240 h 1164"/>
                    <a:gd name="T56" fmla="*/ 124 w 1862"/>
                    <a:gd name="T57" fmla="*/ 198 h 1164"/>
                    <a:gd name="T58" fmla="*/ 159 w 1862"/>
                    <a:gd name="T59" fmla="*/ 159 h 1164"/>
                    <a:gd name="T60" fmla="*/ 198 w 1862"/>
                    <a:gd name="T61" fmla="*/ 124 h 1164"/>
                    <a:gd name="T62" fmla="*/ 240 w 1862"/>
                    <a:gd name="T63" fmla="*/ 92 h 1164"/>
                    <a:gd name="T64" fmla="*/ 285 w 1862"/>
                    <a:gd name="T65" fmla="*/ 66 h 1164"/>
                    <a:gd name="T66" fmla="*/ 332 w 1862"/>
                    <a:gd name="T67" fmla="*/ 42 h 1164"/>
                    <a:gd name="T68" fmla="*/ 382 w 1862"/>
                    <a:gd name="T69" fmla="*/ 25 h 1164"/>
                    <a:gd name="T70" fmla="*/ 435 w 1862"/>
                    <a:gd name="T71" fmla="*/ 11 h 1164"/>
                    <a:gd name="T72" fmla="*/ 489 w 1862"/>
                    <a:gd name="T73" fmla="*/ 2 h 1164"/>
                    <a:gd name="T74" fmla="*/ 544 w 1862"/>
                    <a:gd name="T75" fmla="*/ 0 h 1164"/>
                    <a:gd name="T76" fmla="*/ 572 w 1862"/>
                    <a:gd name="T77" fmla="*/ 0 h 1164"/>
                    <a:gd name="T78" fmla="*/ 627 w 1862"/>
                    <a:gd name="T79" fmla="*/ 6 h 1164"/>
                    <a:gd name="T80" fmla="*/ 681 w 1862"/>
                    <a:gd name="T81" fmla="*/ 16 h 1164"/>
                    <a:gd name="T82" fmla="*/ 731 w 1862"/>
                    <a:gd name="T83" fmla="*/ 33 h 1164"/>
                    <a:gd name="T84" fmla="*/ 780 w 1862"/>
                    <a:gd name="T85" fmla="*/ 54 h 1164"/>
                    <a:gd name="T86" fmla="*/ 827 w 1862"/>
                    <a:gd name="T87" fmla="*/ 78 h 1164"/>
                    <a:gd name="T88" fmla="*/ 870 w 1862"/>
                    <a:gd name="T89" fmla="*/ 108 h 1164"/>
                    <a:gd name="T90" fmla="*/ 910 w 1862"/>
                    <a:gd name="T91" fmla="*/ 142 h 1164"/>
                    <a:gd name="T92" fmla="*/ 947 w 1862"/>
                    <a:gd name="T93" fmla="*/ 178 h 1164"/>
                    <a:gd name="T94" fmla="*/ 980 w 1862"/>
                    <a:gd name="T95" fmla="*/ 219 h 1164"/>
                    <a:gd name="T96" fmla="*/ 1009 w 1862"/>
                    <a:gd name="T97" fmla="*/ 262 h 1164"/>
                    <a:gd name="T98" fmla="*/ 1035 w 1862"/>
                    <a:gd name="T99" fmla="*/ 308 h 1164"/>
                    <a:gd name="T100" fmla="*/ 1056 w 1862"/>
                    <a:gd name="T101" fmla="*/ 357 h 1164"/>
                    <a:gd name="T102" fmla="*/ 1071 w 1862"/>
                    <a:gd name="T103" fmla="*/ 408 h 1164"/>
                    <a:gd name="T104" fmla="*/ 1082 w 1862"/>
                    <a:gd name="T105" fmla="*/ 461 h 1164"/>
                    <a:gd name="T106" fmla="*/ 1088 w 1862"/>
                    <a:gd name="T107" fmla="*/ 516 h 1164"/>
                    <a:gd name="T108" fmla="*/ 1089 w 1862"/>
                    <a:gd name="T109" fmla="*/ 544 h 116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862"/>
                    <a:gd name="T166" fmla="*/ 0 h 1164"/>
                    <a:gd name="T167" fmla="*/ 1862 w 1862"/>
                    <a:gd name="T168" fmla="*/ 1164 h 116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862" h="1164">
                      <a:moveTo>
                        <a:pt x="1862" y="930"/>
                      </a:moveTo>
                      <a:lnTo>
                        <a:pt x="1862" y="930"/>
                      </a:lnTo>
                      <a:lnTo>
                        <a:pt x="1860" y="942"/>
                      </a:lnTo>
                      <a:lnTo>
                        <a:pt x="1856" y="954"/>
                      </a:lnTo>
                      <a:lnTo>
                        <a:pt x="1850" y="966"/>
                      </a:lnTo>
                      <a:lnTo>
                        <a:pt x="1842" y="978"/>
                      </a:lnTo>
                      <a:lnTo>
                        <a:pt x="1832" y="988"/>
                      </a:lnTo>
                      <a:lnTo>
                        <a:pt x="1820" y="1000"/>
                      </a:lnTo>
                      <a:lnTo>
                        <a:pt x="1806" y="1010"/>
                      </a:lnTo>
                      <a:lnTo>
                        <a:pt x="1788" y="1020"/>
                      </a:lnTo>
                      <a:lnTo>
                        <a:pt x="1750" y="1042"/>
                      </a:lnTo>
                      <a:lnTo>
                        <a:pt x="1702" y="1060"/>
                      </a:lnTo>
                      <a:lnTo>
                        <a:pt x="1650" y="1078"/>
                      </a:lnTo>
                      <a:lnTo>
                        <a:pt x="1588" y="1094"/>
                      </a:lnTo>
                      <a:lnTo>
                        <a:pt x="1522" y="1110"/>
                      </a:lnTo>
                      <a:lnTo>
                        <a:pt x="1452" y="1124"/>
                      </a:lnTo>
                      <a:lnTo>
                        <a:pt x="1374" y="1134"/>
                      </a:lnTo>
                      <a:lnTo>
                        <a:pt x="1294" y="1144"/>
                      </a:lnTo>
                      <a:lnTo>
                        <a:pt x="1208" y="1152"/>
                      </a:lnTo>
                      <a:lnTo>
                        <a:pt x="1118" y="1158"/>
                      </a:lnTo>
                      <a:lnTo>
                        <a:pt x="1026" y="1162"/>
                      </a:lnTo>
                      <a:lnTo>
                        <a:pt x="930" y="1164"/>
                      </a:lnTo>
                      <a:lnTo>
                        <a:pt x="836" y="1162"/>
                      </a:lnTo>
                      <a:lnTo>
                        <a:pt x="744" y="1158"/>
                      </a:lnTo>
                      <a:lnTo>
                        <a:pt x="654" y="1152"/>
                      </a:lnTo>
                      <a:lnTo>
                        <a:pt x="568" y="1144"/>
                      </a:lnTo>
                      <a:lnTo>
                        <a:pt x="488" y="1134"/>
                      </a:lnTo>
                      <a:lnTo>
                        <a:pt x="410" y="1124"/>
                      </a:lnTo>
                      <a:lnTo>
                        <a:pt x="338" y="1110"/>
                      </a:lnTo>
                      <a:lnTo>
                        <a:pt x="272" y="1094"/>
                      </a:lnTo>
                      <a:lnTo>
                        <a:pt x="212" y="1078"/>
                      </a:lnTo>
                      <a:lnTo>
                        <a:pt x="158" y="1060"/>
                      </a:lnTo>
                      <a:lnTo>
                        <a:pt x="112" y="1042"/>
                      </a:lnTo>
                      <a:lnTo>
                        <a:pt x="74" y="1020"/>
                      </a:lnTo>
                      <a:lnTo>
                        <a:pt x="56" y="1010"/>
                      </a:lnTo>
                      <a:lnTo>
                        <a:pt x="42" y="1000"/>
                      </a:lnTo>
                      <a:lnTo>
                        <a:pt x="30" y="988"/>
                      </a:lnTo>
                      <a:lnTo>
                        <a:pt x="18" y="978"/>
                      </a:lnTo>
                      <a:lnTo>
                        <a:pt x="10" y="966"/>
                      </a:lnTo>
                      <a:lnTo>
                        <a:pt x="4" y="954"/>
                      </a:lnTo>
                      <a:lnTo>
                        <a:pt x="2" y="942"/>
                      </a:lnTo>
                      <a:lnTo>
                        <a:pt x="0" y="930"/>
                      </a:lnTo>
                      <a:lnTo>
                        <a:pt x="2" y="882"/>
                      </a:lnTo>
                      <a:lnTo>
                        <a:pt x="4" y="836"/>
                      </a:lnTo>
                      <a:lnTo>
                        <a:pt x="10" y="788"/>
                      </a:lnTo>
                      <a:lnTo>
                        <a:pt x="18" y="742"/>
                      </a:lnTo>
                      <a:lnTo>
                        <a:pt x="30" y="698"/>
                      </a:lnTo>
                      <a:lnTo>
                        <a:pt x="42" y="654"/>
                      </a:lnTo>
                      <a:lnTo>
                        <a:pt x="56" y="610"/>
                      </a:lnTo>
                      <a:lnTo>
                        <a:pt x="74" y="568"/>
                      </a:lnTo>
                      <a:lnTo>
                        <a:pt x="92" y="526"/>
                      </a:lnTo>
                      <a:lnTo>
                        <a:pt x="112" y="486"/>
                      </a:lnTo>
                      <a:lnTo>
                        <a:pt x="134" y="448"/>
                      </a:lnTo>
                      <a:lnTo>
                        <a:pt x="158" y="410"/>
                      </a:lnTo>
                      <a:lnTo>
                        <a:pt x="184" y="374"/>
                      </a:lnTo>
                      <a:lnTo>
                        <a:pt x="212" y="338"/>
                      </a:lnTo>
                      <a:lnTo>
                        <a:pt x="242" y="304"/>
                      </a:lnTo>
                      <a:lnTo>
                        <a:pt x="272" y="272"/>
                      </a:lnTo>
                      <a:lnTo>
                        <a:pt x="304" y="242"/>
                      </a:lnTo>
                      <a:lnTo>
                        <a:pt x="338" y="212"/>
                      </a:lnTo>
                      <a:lnTo>
                        <a:pt x="374" y="184"/>
                      </a:lnTo>
                      <a:lnTo>
                        <a:pt x="410" y="158"/>
                      </a:lnTo>
                      <a:lnTo>
                        <a:pt x="448" y="134"/>
                      </a:lnTo>
                      <a:lnTo>
                        <a:pt x="488" y="112"/>
                      </a:lnTo>
                      <a:lnTo>
                        <a:pt x="528" y="92"/>
                      </a:lnTo>
                      <a:lnTo>
                        <a:pt x="568" y="72"/>
                      </a:lnTo>
                      <a:lnTo>
                        <a:pt x="610" y="56"/>
                      </a:lnTo>
                      <a:lnTo>
                        <a:pt x="654" y="42"/>
                      </a:lnTo>
                      <a:lnTo>
                        <a:pt x="698" y="28"/>
                      </a:lnTo>
                      <a:lnTo>
                        <a:pt x="744" y="18"/>
                      </a:lnTo>
                      <a:lnTo>
                        <a:pt x="790" y="10"/>
                      </a:lnTo>
                      <a:lnTo>
                        <a:pt x="836" y="4"/>
                      </a:lnTo>
                      <a:lnTo>
                        <a:pt x="882" y="0"/>
                      </a:lnTo>
                      <a:lnTo>
                        <a:pt x="930" y="0"/>
                      </a:lnTo>
                      <a:lnTo>
                        <a:pt x="978" y="0"/>
                      </a:lnTo>
                      <a:lnTo>
                        <a:pt x="1026" y="4"/>
                      </a:lnTo>
                      <a:lnTo>
                        <a:pt x="1072" y="10"/>
                      </a:lnTo>
                      <a:lnTo>
                        <a:pt x="1118" y="18"/>
                      </a:lnTo>
                      <a:lnTo>
                        <a:pt x="1164" y="28"/>
                      </a:lnTo>
                      <a:lnTo>
                        <a:pt x="1208" y="42"/>
                      </a:lnTo>
                      <a:lnTo>
                        <a:pt x="1250" y="56"/>
                      </a:lnTo>
                      <a:lnTo>
                        <a:pt x="1294" y="72"/>
                      </a:lnTo>
                      <a:lnTo>
                        <a:pt x="1334" y="92"/>
                      </a:lnTo>
                      <a:lnTo>
                        <a:pt x="1374" y="112"/>
                      </a:lnTo>
                      <a:lnTo>
                        <a:pt x="1414" y="134"/>
                      </a:lnTo>
                      <a:lnTo>
                        <a:pt x="1452" y="158"/>
                      </a:lnTo>
                      <a:lnTo>
                        <a:pt x="1488" y="184"/>
                      </a:lnTo>
                      <a:lnTo>
                        <a:pt x="1522" y="212"/>
                      </a:lnTo>
                      <a:lnTo>
                        <a:pt x="1556" y="242"/>
                      </a:lnTo>
                      <a:lnTo>
                        <a:pt x="1588" y="272"/>
                      </a:lnTo>
                      <a:lnTo>
                        <a:pt x="1620" y="304"/>
                      </a:lnTo>
                      <a:lnTo>
                        <a:pt x="1650" y="338"/>
                      </a:lnTo>
                      <a:lnTo>
                        <a:pt x="1676" y="374"/>
                      </a:lnTo>
                      <a:lnTo>
                        <a:pt x="1702" y="410"/>
                      </a:lnTo>
                      <a:lnTo>
                        <a:pt x="1726" y="448"/>
                      </a:lnTo>
                      <a:lnTo>
                        <a:pt x="1750" y="486"/>
                      </a:lnTo>
                      <a:lnTo>
                        <a:pt x="1770" y="526"/>
                      </a:lnTo>
                      <a:lnTo>
                        <a:pt x="1788" y="568"/>
                      </a:lnTo>
                      <a:lnTo>
                        <a:pt x="1806" y="610"/>
                      </a:lnTo>
                      <a:lnTo>
                        <a:pt x="1820" y="654"/>
                      </a:lnTo>
                      <a:lnTo>
                        <a:pt x="1832" y="698"/>
                      </a:lnTo>
                      <a:lnTo>
                        <a:pt x="1842" y="742"/>
                      </a:lnTo>
                      <a:lnTo>
                        <a:pt x="1850" y="788"/>
                      </a:lnTo>
                      <a:lnTo>
                        <a:pt x="1856" y="836"/>
                      </a:lnTo>
                      <a:lnTo>
                        <a:pt x="1860" y="882"/>
                      </a:lnTo>
                      <a:lnTo>
                        <a:pt x="1862" y="93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1" name="Oval 12"/>
                <p:cNvSpPr>
                  <a:spLocks noChangeArrowheads="1"/>
                </p:cNvSpPr>
                <p:nvPr/>
              </p:nvSpPr>
              <p:spPr bwMode="auto">
                <a:xfrm>
                  <a:off x="1835" y="2976"/>
                  <a:ext cx="183" cy="1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alpha val="50000"/>
                      </a:srgbClr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</p:grp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574166" y="3984877"/>
              <a:ext cx="2979005" cy="434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eaLnBrk="1" latinLnBrk="1" hangingPunct="1"/>
              <a:r>
                <a:rPr kumimoji="1" lang="zh-CN" altLang="en-US" sz="2400">
                  <a:solidFill>
                    <a:prstClr val="black"/>
                  </a:solidFill>
                  <a:latin typeface="+mj-ea"/>
                  <a:ea typeface="+mj-ea"/>
                </a:rPr>
                <a:t>标题文字内容</a:t>
              </a: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4675327" y="2982313"/>
              <a:ext cx="2775171" cy="1002565"/>
            </a:xfrm>
            <a:custGeom>
              <a:avLst/>
              <a:gdLst>
                <a:gd name="T0" fmla="*/ 0 w 4756"/>
                <a:gd name="T1" fmla="*/ 1054100 h 1576"/>
                <a:gd name="T2" fmla="*/ 30675 w 4756"/>
                <a:gd name="T3" fmla="*/ 977852 h 1576"/>
                <a:gd name="T4" fmla="*/ 66258 w 4756"/>
                <a:gd name="T5" fmla="*/ 902941 h 1576"/>
                <a:gd name="T6" fmla="*/ 104296 w 4756"/>
                <a:gd name="T7" fmla="*/ 830706 h 1576"/>
                <a:gd name="T8" fmla="*/ 146014 w 4756"/>
                <a:gd name="T9" fmla="*/ 761146 h 1576"/>
                <a:gd name="T10" fmla="*/ 190186 w 4756"/>
                <a:gd name="T11" fmla="*/ 692924 h 1576"/>
                <a:gd name="T12" fmla="*/ 236813 w 4756"/>
                <a:gd name="T13" fmla="*/ 628714 h 1576"/>
                <a:gd name="T14" fmla="*/ 287120 w 4756"/>
                <a:gd name="T15" fmla="*/ 565843 h 1576"/>
                <a:gd name="T16" fmla="*/ 338654 w 4756"/>
                <a:gd name="T17" fmla="*/ 505647 h 1576"/>
                <a:gd name="T18" fmla="*/ 365648 w 4756"/>
                <a:gd name="T19" fmla="*/ 476218 h 1576"/>
                <a:gd name="T20" fmla="*/ 422091 w 4756"/>
                <a:gd name="T21" fmla="*/ 421372 h 1576"/>
                <a:gd name="T22" fmla="*/ 480987 w 4756"/>
                <a:gd name="T23" fmla="*/ 367865 h 1576"/>
                <a:gd name="T24" fmla="*/ 542338 w 4756"/>
                <a:gd name="T25" fmla="*/ 318370 h 1576"/>
                <a:gd name="T26" fmla="*/ 604915 w 4756"/>
                <a:gd name="T27" fmla="*/ 271551 h 1576"/>
                <a:gd name="T28" fmla="*/ 669946 w 4756"/>
                <a:gd name="T29" fmla="*/ 228745 h 1576"/>
                <a:gd name="T30" fmla="*/ 737432 w 4756"/>
                <a:gd name="T31" fmla="*/ 188614 h 1576"/>
                <a:gd name="T32" fmla="*/ 807371 w 4756"/>
                <a:gd name="T33" fmla="*/ 152497 h 1576"/>
                <a:gd name="T34" fmla="*/ 842954 w 4756"/>
                <a:gd name="T35" fmla="*/ 135107 h 1576"/>
                <a:gd name="T36" fmla="*/ 914121 w 4756"/>
                <a:gd name="T37" fmla="*/ 104340 h 1576"/>
                <a:gd name="T38" fmla="*/ 987741 w 4756"/>
                <a:gd name="T39" fmla="*/ 77586 h 1576"/>
                <a:gd name="T40" fmla="*/ 1062589 w 4756"/>
                <a:gd name="T41" fmla="*/ 53508 h 1576"/>
                <a:gd name="T42" fmla="*/ 1139890 w 4756"/>
                <a:gd name="T43" fmla="*/ 34780 h 1576"/>
                <a:gd name="T44" fmla="*/ 1217192 w 4756"/>
                <a:gd name="T45" fmla="*/ 20065 h 1576"/>
                <a:gd name="T46" fmla="*/ 1296947 w 4756"/>
                <a:gd name="T47" fmla="*/ 8026 h 1576"/>
                <a:gd name="T48" fmla="*/ 1377930 w 4756"/>
                <a:gd name="T49" fmla="*/ 1338 h 1576"/>
                <a:gd name="T50" fmla="*/ 1458913 w 4756"/>
                <a:gd name="T51" fmla="*/ 0 h 1576"/>
                <a:gd name="T52" fmla="*/ 1499404 w 4756"/>
                <a:gd name="T53" fmla="*/ 0 h 1576"/>
                <a:gd name="T54" fmla="*/ 1580386 w 4756"/>
                <a:gd name="T55" fmla="*/ 5351 h 1576"/>
                <a:gd name="T56" fmla="*/ 1660142 w 4756"/>
                <a:gd name="T57" fmla="*/ 13377 h 1576"/>
                <a:gd name="T58" fmla="*/ 1738670 w 4756"/>
                <a:gd name="T59" fmla="*/ 26754 h 1576"/>
                <a:gd name="T60" fmla="*/ 1817199 w 4756"/>
                <a:gd name="T61" fmla="*/ 44144 h 1576"/>
                <a:gd name="T62" fmla="*/ 1892046 w 4756"/>
                <a:gd name="T63" fmla="*/ 65547 h 1576"/>
                <a:gd name="T64" fmla="*/ 1966894 w 4756"/>
                <a:gd name="T65" fmla="*/ 90963 h 1576"/>
                <a:gd name="T66" fmla="*/ 2039287 w 4756"/>
                <a:gd name="T67" fmla="*/ 119054 h 1576"/>
                <a:gd name="T68" fmla="*/ 2074871 w 4756"/>
                <a:gd name="T69" fmla="*/ 135107 h 1576"/>
                <a:gd name="T70" fmla="*/ 2146037 w 4756"/>
                <a:gd name="T71" fmla="*/ 169887 h 1576"/>
                <a:gd name="T72" fmla="*/ 2213522 w 4756"/>
                <a:gd name="T73" fmla="*/ 208680 h 1576"/>
                <a:gd name="T74" fmla="*/ 2279781 w 4756"/>
                <a:gd name="T75" fmla="*/ 250148 h 1576"/>
                <a:gd name="T76" fmla="*/ 2344812 w 4756"/>
                <a:gd name="T77" fmla="*/ 294292 h 1576"/>
                <a:gd name="T78" fmla="*/ 2406163 w 4756"/>
                <a:gd name="T79" fmla="*/ 342449 h 1576"/>
                <a:gd name="T80" fmla="*/ 2466286 w 4756"/>
                <a:gd name="T81" fmla="*/ 394619 h 1576"/>
                <a:gd name="T82" fmla="*/ 2523955 w 4756"/>
                <a:gd name="T83" fmla="*/ 448126 h 1576"/>
                <a:gd name="T84" fmla="*/ 2579171 w 4756"/>
                <a:gd name="T85" fmla="*/ 505647 h 1576"/>
                <a:gd name="T86" fmla="*/ 2604938 w 4756"/>
                <a:gd name="T87" fmla="*/ 535076 h 1576"/>
                <a:gd name="T88" fmla="*/ 2656472 w 4756"/>
                <a:gd name="T89" fmla="*/ 596610 h 1576"/>
                <a:gd name="T90" fmla="*/ 2705553 w 4756"/>
                <a:gd name="T91" fmla="*/ 660819 h 1576"/>
                <a:gd name="T92" fmla="*/ 2750952 w 4756"/>
                <a:gd name="T93" fmla="*/ 726366 h 1576"/>
                <a:gd name="T94" fmla="*/ 2792670 w 4756"/>
                <a:gd name="T95" fmla="*/ 795926 h 1576"/>
                <a:gd name="T96" fmla="*/ 2833161 w 4756"/>
                <a:gd name="T97" fmla="*/ 866823 h 1576"/>
                <a:gd name="T98" fmla="*/ 2869972 w 4756"/>
                <a:gd name="T99" fmla="*/ 940396 h 1576"/>
                <a:gd name="T100" fmla="*/ 2903101 w 4756"/>
                <a:gd name="T101" fmla="*/ 1015307 h 1576"/>
                <a:gd name="T102" fmla="*/ 0 w 4756"/>
                <a:gd name="T103" fmla="*/ 1054100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5" name="AutoShape 34"/>
          <p:cNvSpPr>
            <a:spLocks noChangeArrowheads="1"/>
          </p:cNvSpPr>
          <p:nvPr/>
        </p:nvSpPr>
        <p:spPr bwMode="auto">
          <a:xfrm rot="19232580">
            <a:off x="4506220" y="2597292"/>
            <a:ext cx="869694" cy="717196"/>
          </a:xfrm>
          <a:prstGeom prst="upArrow">
            <a:avLst>
              <a:gd name="adj1" fmla="val 52833"/>
              <a:gd name="adj2" fmla="val 45940"/>
            </a:avLst>
          </a:prstGeom>
          <a:gradFill rotWithShape="1">
            <a:gsLst>
              <a:gs pos="0">
                <a:srgbClr val="EF4B47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36" name="AutoShape 35"/>
          <p:cNvSpPr>
            <a:spLocks noChangeArrowheads="1"/>
          </p:cNvSpPr>
          <p:nvPr/>
        </p:nvSpPr>
        <p:spPr bwMode="auto">
          <a:xfrm rot="2480061">
            <a:off x="6731792" y="2595782"/>
            <a:ext cx="869694" cy="717196"/>
          </a:xfrm>
          <a:prstGeom prst="upArrow">
            <a:avLst>
              <a:gd name="adj1" fmla="val 52833"/>
              <a:gd name="adj2" fmla="val 45940"/>
            </a:avLst>
          </a:prstGeom>
          <a:gradFill rotWithShape="1">
            <a:gsLst>
              <a:gs pos="0">
                <a:srgbClr val="EF4B47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/>
          <a:p>
            <a:endParaRPr lang="zh-CN" altLang="en-US" ker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49323" y="3748949"/>
            <a:ext cx="4007238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atinLnBrk="1">
              <a:lnSpc>
                <a:spcPct val="120000"/>
              </a:lnSpc>
            </a:pPr>
            <a:r>
              <a:rPr kumimoji="1" lang="zh-CN" altLang="en-US" sz="1200" dirty="0">
                <a:solidFill>
                  <a:prstClr val="black"/>
                </a:solidFill>
                <a:latin typeface="+mj-ea"/>
                <a:ea typeface="+mj-ea"/>
              </a:rPr>
              <a:t>单击此处添加文字内容  单击此处添加文字内容</a:t>
            </a:r>
          </a:p>
          <a:p>
            <a:pPr latinLnBrk="1">
              <a:lnSpc>
                <a:spcPct val="120000"/>
              </a:lnSpc>
            </a:pPr>
            <a:r>
              <a:rPr kumimoji="1" lang="zh-CN" altLang="en-US" sz="1200" dirty="0">
                <a:solidFill>
                  <a:prstClr val="black"/>
                </a:solidFill>
                <a:latin typeface="+mj-ea"/>
                <a:ea typeface="+mj-ea"/>
              </a:rPr>
              <a:t>单击此处添加文字内容  单击此处添加文字内容</a:t>
            </a:r>
          </a:p>
          <a:p>
            <a:pPr latinLnBrk="1">
              <a:lnSpc>
                <a:spcPct val="120000"/>
              </a:lnSpc>
            </a:pPr>
            <a:r>
              <a:rPr kumimoji="1" lang="zh-CN" altLang="en-US" sz="1200" dirty="0">
                <a:solidFill>
                  <a:prstClr val="black"/>
                </a:solidFill>
                <a:latin typeface="+mj-ea"/>
                <a:ea typeface="+mj-ea"/>
              </a:rPr>
              <a:t>单击此处添加文字内容  单击此处添加文字内容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49323" y="3317121"/>
            <a:ext cx="1569660" cy="32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atinLnBrk="1">
              <a:lnSpc>
                <a:spcPct val="120000"/>
              </a:lnSpc>
              <a:defRPr/>
            </a:pPr>
            <a:r>
              <a:rPr kumimoji="1" lang="zh-CN" altLang="en-US" kern="0" dirty="0" smtClean="0">
                <a:solidFill>
                  <a:srgbClr val="BC1310"/>
                </a:solidFill>
                <a:latin typeface="+mj-ea"/>
                <a:ea typeface="+mj-ea"/>
              </a:rPr>
              <a:t>单击此处添加文字</a:t>
            </a:r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617267" y="3729321"/>
            <a:ext cx="3057520" cy="0"/>
          </a:xfrm>
          <a:prstGeom prst="line">
            <a:avLst/>
          </a:prstGeom>
          <a:noFill/>
          <a:ln w="15875">
            <a:solidFill>
              <a:srgbClr val="BC1310"/>
            </a:solidFill>
            <a:prstDash val="dash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5" grpId="0" animBg="1"/>
      <p:bldP spid="36" grpId="0" animBg="1"/>
      <p:bldP spid="37" grpId="0"/>
      <p:bldP spid="38" grpId="0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 bwMode="auto">
          <a:xfrm>
            <a:off x="1043608" y="1528837"/>
            <a:ext cx="2049066" cy="727667"/>
            <a:chOff x="0" y="0"/>
            <a:chExt cx="1484" cy="527"/>
          </a:xfrm>
        </p:grpSpPr>
        <p:sp>
          <p:nvSpPr>
            <p:cNvPr id="4" name="未知"/>
            <p:cNvSpPr/>
            <p:nvPr/>
          </p:nvSpPr>
          <p:spPr bwMode="auto">
            <a:xfrm>
              <a:off x="84" y="0"/>
              <a:ext cx="1400" cy="527"/>
            </a:xfrm>
            <a:custGeom>
              <a:avLst/>
              <a:gdLst>
                <a:gd name="T0" fmla="*/ 0 w 1400"/>
                <a:gd name="T1" fmla="*/ 108 h 527"/>
                <a:gd name="T2" fmla="*/ 837 w 1400"/>
                <a:gd name="T3" fmla="*/ 527 h 527"/>
                <a:gd name="T4" fmla="*/ 1400 w 1400"/>
                <a:gd name="T5" fmla="*/ 332 h 527"/>
                <a:gd name="T6" fmla="*/ 281 w 1400"/>
                <a:gd name="T7" fmla="*/ 0 h 527"/>
                <a:gd name="T8" fmla="*/ 0 w 1400"/>
                <a:gd name="T9" fmla="*/ 108 h 5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00" h="527">
                  <a:moveTo>
                    <a:pt x="0" y="108"/>
                  </a:moveTo>
                  <a:lnTo>
                    <a:pt x="837" y="527"/>
                  </a:lnTo>
                  <a:lnTo>
                    <a:pt x="1400" y="332"/>
                  </a:lnTo>
                  <a:lnTo>
                    <a:pt x="281" y="0"/>
                  </a:lnTo>
                  <a:lnTo>
                    <a:pt x="0" y="108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4D4D4D"/>
                </a:gs>
              </a:gsLst>
              <a:lin ang="2700000" scaled="1"/>
            </a:gradFill>
            <a:ln w="9525">
              <a:round/>
            </a:ln>
            <a:effectLst/>
            <a:scene3d>
              <a:camera prst="legacyObliqueBottom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4D4D4D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90500" dir="5400000" algn="ctr" rotWithShape="0">
                      <a:schemeClr val="bg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i="1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 rot="-9180000">
              <a:off x="0" y="380"/>
              <a:ext cx="942" cy="144"/>
            </a:xfrm>
            <a:custGeom>
              <a:avLst/>
              <a:gdLst>
                <a:gd name="T0" fmla="*/ 41 w 21600"/>
                <a:gd name="T1" fmla="*/ 0 h 21600"/>
                <a:gd name="T2" fmla="*/ 21 w 21600"/>
                <a:gd name="T3" fmla="*/ 1 h 21600"/>
                <a:gd name="T4" fmla="*/ 0 w 21600"/>
                <a:gd name="T5" fmla="*/ 0 h 21600"/>
                <a:gd name="T6" fmla="*/ 2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11 w 21600"/>
                <a:gd name="T13" fmla="*/ 1800 h 21600"/>
                <a:gd name="T14" fmla="*/ 19811 w 21600"/>
                <a:gd name="T15" fmla="*/ 198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5F5F5F">
                    <a:alpha val="0"/>
                  </a:srgbClr>
                </a:gs>
                <a:gs pos="100000">
                  <a:srgbClr val="96969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i="1">
                <a:solidFill>
                  <a:srgbClr val="C00000"/>
                </a:solidFill>
                <a:latin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367769" y="1600637"/>
            <a:ext cx="2369405" cy="1496757"/>
            <a:chOff x="2367769" y="1456621"/>
            <a:chExt cx="2369405" cy="1496757"/>
          </a:xfrm>
        </p:grpSpPr>
        <p:sp>
          <p:nvSpPr>
            <p:cNvPr id="7" name="未知"/>
            <p:cNvSpPr/>
            <p:nvPr/>
          </p:nvSpPr>
          <p:spPr bwMode="auto">
            <a:xfrm>
              <a:off x="2367769" y="2007549"/>
              <a:ext cx="2261705" cy="945829"/>
            </a:xfrm>
            <a:custGeom>
              <a:avLst/>
              <a:gdLst>
                <a:gd name="T0" fmla="*/ 2147483647 w 1698"/>
                <a:gd name="T1" fmla="*/ 1665520041 h 710"/>
                <a:gd name="T2" fmla="*/ 2147483647 w 1698"/>
                <a:gd name="T3" fmla="*/ 858563675 h 710"/>
                <a:gd name="T4" fmla="*/ 1386013042 w 1698"/>
                <a:gd name="T5" fmla="*/ 0 h 710"/>
                <a:gd name="T6" fmla="*/ 0 w 1698"/>
                <a:gd name="T7" fmla="*/ 473851439 h 710"/>
                <a:gd name="T8" fmla="*/ 2147483647 w 1698"/>
                <a:gd name="T9" fmla="*/ 1665520041 h 7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8" h="710">
                  <a:moveTo>
                    <a:pt x="1002" y="710"/>
                  </a:moveTo>
                  <a:lnTo>
                    <a:pt x="1698" y="366"/>
                  </a:lnTo>
                  <a:lnTo>
                    <a:pt x="591" y="0"/>
                  </a:lnTo>
                  <a:lnTo>
                    <a:pt x="0" y="202"/>
                  </a:lnTo>
                  <a:lnTo>
                    <a:pt x="1002" y="710"/>
                  </a:lnTo>
                  <a:close/>
                </a:path>
              </a:pathLst>
            </a:custGeom>
            <a:solidFill>
              <a:srgbClr val="C0C0C0">
                <a:alpha val="3803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90500" dir="5400000" algn="ctr" rotWithShape="0">
                      <a:schemeClr val="bg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i="1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8" name="未知"/>
            <p:cNvSpPr/>
            <p:nvPr/>
          </p:nvSpPr>
          <p:spPr bwMode="auto">
            <a:xfrm>
              <a:off x="2475469" y="1456621"/>
              <a:ext cx="2261705" cy="945829"/>
            </a:xfrm>
            <a:custGeom>
              <a:avLst/>
              <a:gdLst>
                <a:gd name="T0" fmla="*/ 2147483647 w 1698"/>
                <a:gd name="T1" fmla="*/ 1665523104 h 710"/>
                <a:gd name="T2" fmla="*/ 2147483647 w 1698"/>
                <a:gd name="T3" fmla="*/ 858565996 h 710"/>
                <a:gd name="T4" fmla="*/ 1386013042 w 1698"/>
                <a:gd name="T5" fmla="*/ 0 h 710"/>
                <a:gd name="T6" fmla="*/ 0 w 1698"/>
                <a:gd name="T7" fmla="*/ 473853406 h 710"/>
                <a:gd name="T8" fmla="*/ 2147483647 w 1698"/>
                <a:gd name="T9" fmla="*/ 1665523104 h 7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8" h="710">
                  <a:moveTo>
                    <a:pt x="1002" y="710"/>
                  </a:moveTo>
                  <a:lnTo>
                    <a:pt x="1698" y="366"/>
                  </a:lnTo>
                  <a:lnTo>
                    <a:pt x="591" y="0"/>
                  </a:lnTo>
                  <a:lnTo>
                    <a:pt x="0" y="202"/>
                  </a:lnTo>
                  <a:lnTo>
                    <a:pt x="1002" y="710"/>
                  </a:lnTo>
                  <a:close/>
                </a:path>
              </a:pathLst>
            </a:custGeom>
            <a:gradFill rotWithShape="1">
              <a:gsLst>
                <a:gs pos="0">
                  <a:srgbClr val="C01E1B"/>
                </a:gs>
                <a:gs pos="100000">
                  <a:srgbClr val="FF0000"/>
                </a:gs>
              </a:gsLst>
              <a:lin ang="2700000" scaled="1"/>
            </a:gradFill>
            <a:ln w="9525">
              <a:round/>
            </a:ln>
            <a:effectLst/>
            <a:scene3d>
              <a:camera prst="legacyObliqueBottom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C0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90500" dir="5400000" algn="ctr" rotWithShape="0">
                      <a:schemeClr val="bg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1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</a:endParaRPr>
            </a:p>
          </p:txBody>
        </p:sp>
      </p:grpSp>
      <p:sp>
        <p:nvSpPr>
          <p:cNvPr id="9" name="AutoShape 8"/>
          <p:cNvSpPr/>
          <p:nvPr/>
        </p:nvSpPr>
        <p:spPr bwMode="auto">
          <a:xfrm>
            <a:off x="2538985" y="987574"/>
            <a:ext cx="1982789" cy="452893"/>
          </a:xfrm>
          <a:prstGeom prst="accentCallout1">
            <a:avLst>
              <a:gd name="adj1" fmla="val 21949"/>
              <a:gd name="adj2" fmla="val -3343"/>
              <a:gd name="adj3" fmla="val 118903"/>
              <a:gd name="adj4" fmla="val -36630"/>
            </a:avLst>
          </a:prstGeom>
          <a:noFill/>
          <a:ln w="9525">
            <a:solidFill>
              <a:srgbClr val="AD1E2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rgbClr val="C00000"/>
                </a:solidFill>
                <a:latin typeface="+mn-ea"/>
              </a:rPr>
              <a:t>单击添加段落文字单击添加段落文字</a:t>
            </a:r>
          </a:p>
        </p:txBody>
      </p:sp>
      <p:sp>
        <p:nvSpPr>
          <p:cNvPr id="10" name="AutoShape 9"/>
          <p:cNvSpPr/>
          <p:nvPr/>
        </p:nvSpPr>
        <p:spPr bwMode="auto">
          <a:xfrm>
            <a:off x="4498300" y="1343813"/>
            <a:ext cx="1982789" cy="452893"/>
          </a:xfrm>
          <a:prstGeom prst="accentCallout1">
            <a:avLst>
              <a:gd name="adj1" fmla="val 21949"/>
              <a:gd name="adj2" fmla="val -3343"/>
              <a:gd name="adj3" fmla="val 118903"/>
              <a:gd name="adj4" fmla="val -36630"/>
            </a:avLst>
          </a:prstGeom>
          <a:noFill/>
          <a:ln w="9525">
            <a:solidFill>
              <a:srgbClr val="AD1E2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600" b="1" dirty="0">
                <a:solidFill>
                  <a:srgbClr val="C00000"/>
                </a:solidFill>
                <a:latin typeface="+mn-ea"/>
              </a:rPr>
              <a:t>单击添加段落文字单击添加段落文字</a:t>
            </a:r>
          </a:p>
        </p:txBody>
      </p:sp>
      <p:sp>
        <p:nvSpPr>
          <p:cNvPr id="11" name="AutoShape 10"/>
          <p:cNvSpPr/>
          <p:nvPr/>
        </p:nvSpPr>
        <p:spPr bwMode="auto">
          <a:xfrm>
            <a:off x="1702237" y="3818157"/>
            <a:ext cx="1844712" cy="452893"/>
          </a:xfrm>
          <a:prstGeom prst="accentCallout1">
            <a:avLst>
              <a:gd name="adj1" fmla="val 21949"/>
              <a:gd name="adj2" fmla="val 103593"/>
              <a:gd name="adj3" fmla="val 1523"/>
              <a:gd name="adj4" fmla="val 134880"/>
            </a:avLst>
          </a:prstGeom>
          <a:noFill/>
          <a:ln w="9525">
            <a:solidFill>
              <a:srgbClr val="AD1E2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solidFill>
                  <a:srgbClr val="C00000"/>
                </a:solidFill>
                <a:latin typeface="+mn-ea"/>
              </a:rPr>
              <a:t>单击添加段落文字单击添加段落文字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640841" y="2536800"/>
            <a:ext cx="4665629" cy="2296225"/>
            <a:chOff x="3640841" y="2392784"/>
            <a:chExt cx="4665629" cy="2296225"/>
          </a:xfrm>
        </p:grpSpPr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rot="12420000">
              <a:off x="3640841" y="3338614"/>
              <a:ext cx="1710776" cy="198831"/>
            </a:xfrm>
            <a:custGeom>
              <a:avLst/>
              <a:gdLst>
                <a:gd name="T0" fmla="*/ 179108464 w 21600"/>
                <a:gd name="T1" fmla="*/ 1209675 h 21600"/>
                <a:gd name="T2" fmla="*/ 89554232 w 21600"/>
                <a:gd name="T3" fmla="*/ 2419350 h 21600"/>
                <a:gd name="T4" fmla="*/ 0 w 21600"/>
                <a:gd name="T5" fmla="*/ 1209675 h 21600"/>
                <a:gd name="T6" fmla="*/ 895542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00 w 21600"/>
                <a:gd name="T13" fmla="*/ 1800 h 21600"/>
                <a:gd name="T14" fmla="*/ 19800 w 21600"/>
                <a:gd name="T15" fmla="*/ 198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5F5F5F">
                    <a:alpha val="0"/>
                  </a:srgbClr>
                </a:gs>
                <a:gs pos="100000">
                  <a:srgbClr val="96969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i="1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14" name="未知"/>
            <p:cNvSpPr/>
            <p:nvPr/>
          </p:nvSpPr>
          <p:spPr bwMode="auto">
            <a:xfrm>
              <a:off x="3770634" y="2392784"/>
              <a:ext cx="4533075" cy="1916512"/>
            </a:xfrm>
            <a:custGeom>
              <a:avLst/>
              <a:gdLst>
                <a:gd name="T0" fmla="*/ 0 w 3283"/>
                <a:gd name="T1" fmla="*/ 836691875 h 1388"/>
                <a:gd name="T2" fmla="*/ 2147483647 w 3283"/>
                <a:gd name="T3" fmla="*/ 2147483647 h 1388"/>
                <a:gd name="T4" fmla="*/ 446066820 w 3283"/>
                <a:gd name="T5" fmla="*/ 2147483647 h 1388"/>
                <a:gd name="T6" fmla="*/ 2147483647 w 3283"/>
                <a:gd name="T7" fmla="*/ 2147483647 h 1388"/>
                <a:gd name="T8" fmla="*/ 2147483647 w 3283"/>
                <a:gd name="T9" fmla="*/ 241935000 h 1388"/>
                <a:gd name="T10" fmla="*/ 2147483647 w 3283"/>
                <a:gd name="T11" fmla="*/ 1043344688 h 1388"/>
                <a:gd name="T12" fmla="*/ 1726306072 w 3283"/>
                <a:gd name="T13" fmla="*/ 0 h 1388"/>
                <a:gd name="T14" fmla="*/ 0 w 3283"/>
                <a:gd name="T15" fmla="*/ 836691875 h 13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283" h="1388">
                  <a:moveTo>
                    <a:pt x="0" y="332"/>
                  </a:moveTo>
                  <a:lnTo>
                    <a:pt x="1065" y="869"/>
                  </a:lnTo>
                  <a:lnTo>
                    <a:pt x="177" y="1388"/>
                  </a:lnTo>
                  <a:lnTo>
                    <a:pt x="3283" y="1388"/>
                  </a:lnTo>
                  <a:lnTo>
                    <a:pt x="2529" y="96"/>
                  </a:lnTo>
                  <a:lnTo>
                    <a:pt x="1981" y="414"/>
                  </a:lnTo>
                  <a:lnTo>
                    <a:pt x="685" y="0"/>
                  </a:lnTo>
                  <a:lnTo>
                    <a:pt x="0" y="332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4D4D4D"/>
                </a:gs>
              </a:gsLst>
              <a:lin ang="2700000" scaled="1"/>
            </a:gradFill>
            <a:ln w="9525">
              <a:round/>
            </a:ln>
            <a:effectLst/>
            <a:scene3d>
              <a:camera prst="legacyObliqueBottom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4D4D4D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90500" dir="5400000" algn="ctr" rotWithShape="0">
                      <a:schemeClr val="bg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i="1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10800000">
              <a:off x="4009507" y="4411473"/>
              <a:ext cx="4296963" cy="277536"/>
            </a:xfrm>
            <a:custGeom>
              <a:avLst/>
              <a:gdLst>
                <a:gd name="T0" fmla="*/ 1129933523 w 21600"/>
                <a:gd name="T1" fmla="*/ 2356879 h 21600"/>
                <a:gd name="T2" fmla="*/ 564966761 w 21600"/>
                <a:gd name="T3" fmla="*/ 4713757 h 21600"/>
                <a:gd name="T4" fmla="*/ 0 w 21600"/>
                <a:gd name="T5" fmla="*/ 2356879 h 21600"/>
                <a:gd name="T6" fmla="*/ 56496676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00 w 21600"/>
                <a:gd name="T13" fmla="*/ 1800 h 21600"/>
                <a:gd name="T14" fmla="*/ 19800 w 21600"/>
                <a:gd name="T15" fmla="*/ 198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5F5F5F">
                    <a:alpha val="0"/>
                  </a:srgbClr>
                </a:gs>
                <a:gs pos="100000">
                  <a:srgbClr val="96969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i="1">
                <a:solidFill>
                  <a:srgbClr val="C00000"/>
                </a:solidFill>
                <a:latin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solidFill>
              <a:srgbClr val="F7C800"/>
            </a:solidFill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527612" y="0"/>
            <a:ext cx="4616388" cy="222885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0" y="3752850"/>
            <a:ext cx="9144000" cy="1390649"/>
            <a:chOff x="0" y="4134500"/>
            <a:chExt cx="6655444" cy="100899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4134500"/>
              <a:ext cx="3337247" cy="1008999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 flipH="1">
              <a:off x="3318197" y="4134500"/>
              <a:ext cx="3337247" cy="1008999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flipH="1">
            <a:off x="0" y="0"/>
            <a:ext cx="4616388" cy="2228850"/>
          </a:xfrm>
          <a:prstGeom prst="rect">
            <a:avLst/>
          </a:prstGeom>
        </p:spPr>
      </p:pic>
      <p:sp>
        <p:nvSpPr>
          <p:cNvPr id="22" name="MH_Entry_1">
            <a:hlinkClick r:id="rId10" action="ppaction://hlinksldjump"/>
          </p:cNvPr>
          <p:cNvSpPr txBox="1"/>
          <p:nvPr>
            <p:custDataLst>
              <p:tags r:id="rId1"/>
            </p:custDataLst>
          </p:nvPr>
        </p:nvSpPr>
        <p:spPr>
          <a:xfrm>
            <a:off x="2669527" y="2631758"/>
            <a:ext cx="4992038" cy="642051"/>
          </a:xfrm>
          <a:custGeom>
            <a:avLst/>
            <a:gdLst>
              <a:gd name="connsiteX0" fmla="*/ 0 w 4234772"/>
              <a:gd name="connsiteY0" fmla="*/ 0 h 539998"/>
              <a:gd name="connsiteX1" fmla="*/ 4234772 w 4234772"/>
              <a:gd name="connsiteY1" fmla="*/ 0 h 539998"/>
              <a:gd name="connsiteX2" fmla="*/ 4234772 w 4234772"/>
              <a:gd name="connsiteY2" fmla="*/ 539998 h 539998"/>
              <a:gd name="connsiteX3" fmla="*/ 0 w 4234772"/>
              <a:gd name="connsiteY3" fmla="*/ 539998 h 539998"/>
              <a:gd name="connsiteX4" fmla="*/ 0 w 4234772"/>
              <a:gd name="connsiteY4" fmla="*/ 0 h 539998"/>
              <a:gd name="connsiteX0-1" fmla="*/ 4234772 w 4326212"/>
              <a:gd name="connsiteY0-2" fmla="*/ 539998 h 631438"/>
              <a:gd name="connsiteX1-3" fmla="*/ 0 w 4326212"/>
              <a:gd name="connsiteY1-4" fmla="*/ 539998 h 631438"/>
              <a:gd name="connsiteX2-5" fmla="*/ 0 w 4326212"/>
              <a:gd name="connsiteY2-6" fmla="*/ 0 h 631438"/>
              <a:gd name="connsiteX3-7" fmla="*/ 4234772 w 4326212"/>
              <a:gd name="connsiteY3-8" fmla="*/ 0 h 631438"/>
              <a:gd name="connsiteX4-9" fmla="*/ 4326212 w 4326212"/>
              <a:gd name="connsiteY4-10" fmla="*/ 631438 h 631438"/>
              <a:gd name="connsiteX0-11" fmla="*/ 4234772 w 4234772"/>
              <a:gd name="connsiteY0-12" fmla="*/ 539998 h 539998"/>
              <a:gd name="connsiteX1-13" fmla="*/ 0 w 4234772"/>
              <a:gd name="connsiteY1-14" fmla="*/ 539998 h 539998"/>
              <a:gd name="connsiteX2-15" fmla="*/ 0 w 4234772"/>
              <a:gd name="connsiteY2-16" fmla="*/ 0 h 539998"/>
              <a:gd name="connsiteX3-17" fmla="*/ 4234772 w 4234772"/>
              <a:gd name="connsiteY3-18" fmla="*/ 0 h 539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34772" h="539998">
                <a:moveTo>
                  <a:pt x="4234772" y="539998"/>
                </a:moveTo>
                <a:lnTo>
                  <a:pt x="0" y="539998"/>
                </a:lnTo>
                <a:lnTo>
                  <a:pt x="0" y="0"/>
                </a:lnTo>
                <a:lnTo>
                  <a:pt x="4234772" y="0"/>
                </a:lnTo>
              </a:path>
            </a:pathLst>
          </a:custGeom>
          <a:noFill/>
          <a:ln w="3175">
            <a:solidFill>
              <a:srgbClr val="F7C800"/>
            </a:solidFill>
          </a:ln>
        </p:spPr>
        <p:txBody>
          <a:bodyPr wrap="square" lIns="297000" tIns="0" rIns="0" bIns="0" rtlCol="0" anchor="ctr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+mn-ea"/>
              </a:rPr>
              <a:t>请在这里输入您的标题</a:t>
            </a:r>
          </a:p>
        </p:txBody>
      </p:sp>
      <p:sp>
        <p:nvSpPr>
          <p:cNvPr id="23" name="MH_Number_1">
            <a:hlinkClick r:id="rId10" action="ppaction://hlinksldjump"/>
          </p:cNvPr>
          <p:cNvSpPr/>
          <p:nvPr>
            <p:custDataLst>
              <p:tags r:id="rId2"/>
            </p:custDataLst>
          </p:nvPr>
        </p:nvSpPr>
        <p:spPr bwMode="auto">
          <a:xfrm>
            <a:off x="2292543" y="2631758"/>
            <a:ext cx="642053" cy="642051"/>
          </a:xfrm>
          <a:prstGeom prst="ellipse">
            <a:avLst/>
          </a:prstGeom>
          <a:solidFill>
            <a:srgbClr val="F7C800"/>
          </a:solidFill>
          <a:ln w="9525">
            <a:noFill/>
            <a:miter lim="800000"/>
          </a:ln>
        </p:spPr>
        <p:txBody>
          <a:bodyPr wrap="square" lIns="0" tIns="0" rIns="0" bIns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 smtClean="0">
                <a:solidFill>
                  <a:srgbClr val="C00000"/>
                </a:solidFill>
                <a:ea typeface="华文细黑" panose="02010600040101010101" pitchFamily="2" charset="-122"/>
                <a:cs typeface="Times New Roman" panose="02020603050405020304" pitchFamily="18" charset="0"/>
              </a:rPr>
              <a:t>4</a:t>
            </a:r>
            <a:endParaRPr lang="zh-CN" altLang="en-US" sz="4000" b="1" dirty="0">
              <a:solidFill>
                <a:srgbClr val="C00000"/>
              </a:solidFill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679438" y="1149826"/>
            <a:ext cx="2019039" cy="904124"/>
            <a:chOff x="734016" y="2498584"/>
            <a:chExt cx="2019039" cy="904124"/>
          </a:xfrm>
        </p:grpSpPr>
        <p:sp>
          <p:nvSpPr>
            <p:cNvPr id="31" name="MH_Others_1"/>
            <p:cNvSpPr txBox="1"/>
            <p:nvPr>
              <p:custDataLst>
                <p:tags r:id="rId3"/>
              </p:custDataLst>
            </p:nvPr>
          </p:nvSpPr>
          <p:spPr>
            <a:xfrm>
              <a:off x="1012410" y="2498584"/>
              <a:ext cx="1472493" cy="59998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过渡页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s_2"/>
            <p:cNvSpPr txBox="1"/>
            <p:nvPr>
              <p:custDataLst>
                <p:tags r:id="rId4"/>
              </p:custDataLst>
            </p:nvPr>
          </p:nvSpPr>
          <p:spPr>
            <a:xfrm>
              <a:off x="734016" y="3079543"/>
              <a:ext cx="2019039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5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15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2362200" y="946280"/>
            <a:ext cx="1676400" cy="1663700"/>
            <a:chOff x="2362200" y="838200"/>
            <a:chExt cx="1676400" cy="1663700"/>
          </a:xfrm>
        </p:grpSpPr>
        <p:grpSp>
          <p:nvGrpSpPr>
            <p:cNvPr id="4" name="Gruppe 92"/>
            <p:cNvGrpSpPr/>
            <p:nvPr/>
          </p:nvGrpSpPr>
          <p:grpSpPr bwMode="auto">
            <a:xfrm>
              <a:off x="2362200" y="838200"/>
              <a:ext cx="1676400" cy="1663700"/>
              <a:chOff x="3968648" y="3129285"/>
              <a:chExt cx="689211" cy="683966"/>
            </a:xfrm>
          </p:grpSpPr>
          <p:sp>
            <p:nvSpPr>
              <p:cNvPr id="6" name="Ellipse 30"/>
              <p:cNvSpPr>
                <a:spLocks noChangeArrowheads="1"/>
              </p:cNvSpPr>
              <p:nvPr/>
            </p:nvSpPr>
            <p:spPr bwMode="auto">
              <a:xfrm>
                <a:off x="3975896" y="3129285"/>
                <a:ext cx="681963" cy="683966"/>
              </a:xfrm>
              <a:prstGeom prst="ellipse">
                <a:avLst/>
              </a:prstGeom>
              <a:gradFill rotWithShape="1">
                <a:gsLst>
                  <a:gs pos="0">
                    <a:srgbClr val="BC1310"/>
                  </a:gs>
                  <a:gs pos="50000">
                    <a:srgbClr val="EF4B47"/>
                  </a:gs>
                  <a:gs pos="100000">
                    <a:srgbClr val="BC1310"/>
                  </a:gs>
                </a:gsLst>
                <a:lin ang="5400000" scaled="1"/>
              </a:gradFill>
              <a:ln w="12700">
                <a:solidFill>
                  <a:srgbClr val="EF4B47"/>
                </a:solidFill>
                <a:round/>
              </a:ln>
            </p:spPr>
            <p:txBody>
              <a:bodyPr anchor="ctr"/>
              <a:lstStyle/>
              <a:p>
                <a:pPr indent="-342900" algn="ctr">
                  <a:buFont typeface="Calibri" panose="020F0502020204030204" charset="0"/>
                  <a:buAutoNum type="arabicPeriod"/>
                </a:pPr>
                <a:endParaRPr lang="zh-CN" altLang="zh-CN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" name="Ellipse 31"/>
              <p:cNvSpPr>
                <a:spLocks noChangeArrowheads="1"/>
              </p:cNvSpPr>
              <p:nvPr/>
            </p:nvSpPr>
            <p:spPr bwMode="auto">
              <a:xfrm>
                <a:off x="4060894" y="3135874"/>
                <a:ext cx="499447" cy="365045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342900" indent="-342900" algn="ctr">
                  <a:buFont typeface="Calibri" panose="020F0502020204030204" charset="0"/>
                  <a:buAutoNum type="arabicPeriod"/>
                </a:pPr>
                <a:endParaRPr lang="zh-CN" altLang="zh-CN">
                  <a:solidFill>
                    <a:srgbClr val="FFFFFF"/>
                  </a:solidFill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" name="Måne 32"/>
              <p:cNvSpPr/>
              <p:nvPr/>
            </p:nvSpPr>
            <p:spPr bwMode="auto">
              <a:xfrm rot="16570711">
                <a:off x="4140219" y="3329651"/>
                <a:ext cx="311329" cy="654471"/>
              </a:xfrm>
              <a:prstGeom prst="moon">
                <a:avLst>
                  <a:gd name="adj" fmla="val 8755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9pPr>
              </a:lstStyle>
              <a:p>
                <a:pPr algn="ctr" eaLnBrk="1" hangingPunct="1"/>
                <a:endParaRPr lang="zh-CN" altLang="zh-CN">
                  <a:solidFill>
                    <a:srgbClr val="FFFFFF"/>
                  </a:solidFill>
                  <a:latin typeface="Calibri" panose="020F0502020204030204" charset="0"/>
                </a:endParaRPr>
              </a:p>
            </p:txBody>
          </p:sp>
        </p:grpSp>
        <p:sp>
          <p:nvSpPr>
            <p:cNvPr id="5" name="Text Box 52"/>
            <p:cNvSpPr txBox="1">
              <a:spLocks noChangeArrowheads="1"/>
            </p:cNvSpPr>
            <p:nvPr/>
          </p:nvSpPr>
          <p:spPr bwMode="gray">
            <a:xfrm>
              <a:off x="2754313" y="1485900"/>
              <a:ext cx="901700" cy="3698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ctr" defTabSz="802005">
                <a:spcBef>
                  <a:spcPct val="20000"/>
                </a:spcBef>
                <a:defRPr/>
              </a:pPr>
              <a:r>
                <a:rPr lang="zh-CN" altLang="en-US" b="1" kern="0" noProof="1" smtClean="0">
                  <a:solidFill>
                    <a:srgbClr val="FFFFFF"/>
                  </a:solidFill>
                  <a:latin typeface="Calibri" panose="020F0502020204030204" charset="0"/>
                  <a:cs typeface="Arial" panose="020B0604020202020204" pitchFamily="34" charset="0"/>
                </a:rPr>
                <a:t>标题</a:t>
              </a:r>
              <a:r>
                <a:rPr lang="en-US" b="1" kern="0" noProof="1" smtClean="0">
                  <a:solidFill>
                    <a:srgbClr val="FFFFFF"/>
                  </a:solidFill>
                  <a:latin typeface="Calibri" panose="020F0502020204030204" charset="0"/>
                  <a:cs typeface="Arial" panose="020B0604020202020204" pitchFamily="34" charset="0"/>
                </a:rPr>
                <a:t>1</a:t>
              </a:r>
              <a:endParaRPr lang="en-US" b="1" kern="0" noProof="1">
                <a:solidFill>
                  <a:srgbClr val="FFFFFF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10"/>
          <p:cNvGrpSpPr/>
          <p:nvPr/>
        </p:nvGrpSpPr>
        <p:grpSpPr bwMode="auto">
          <a:xfrm>
            <a:off x="1676400" y="2470280"/>
            <a:ext cx="1174750" cy="1165225"/>
            <a:chOff x="5616575" y="2471738"/>
            <a:chExt cx="1660525" cy="1647825"/>
          </a:xfrm>
        </p:grpSpPr>
        <p:grpSp>
          <p:nvGrpSpPr>
            <p:cNvPr id="10" name="Gruppe 92"/>
            <p:cNvGrpSpPr/>
            <p:nvPr/>
          </p:nvGrpSpPr>
          <p:grpSpPr bwMode="auto">
            <a:xfrm>
              <a:off x="5616575" y="2471738"/>
              <a:ext cx="1660525" cy="1647825"/>
              <a:chOff x="3968648" y="3129285"/>
              <a:chExt cx="689211" cy="683966"/>
            </a:xfrm>
          </p:grpSpPr>
          <p:sp>
            <p:nvSpPr>
              <p:cNvPr id="12" name="Ellipse 30"/>
              <p:cNvSpPr>
                <a:spLocks noChangeArrowheads="1"/>
              </p:cNvSpPr>
              <p:nvPr/>
            </p:nvSpPr>
            <p:spPr bwMode="auto">
              <a:xfrm>
                <a:off x="3976099" y="3129285"/>
                <a:ext cx="681760" cy="683966"/>
              </a:xfrm>
              <a:prstGeom prst="ellipse">
                <a:avLst/>
              </a:prstGeom>
              <a:gradFill rotWithShape="1">
                <a:gsLst>
                  <a:gs pos="0">
                    <a:sysClr val="windowText" lastClr="000000">
                      <a:lumMod val="65000"/>
                      <a:lumOff val="35000"/>
                    </a:sysClr>
                  </a:gs>
                  <a:gs pos="50000">
                    <a:sysClr val="window" lastClr="FFFFFF">
                      <a:lumMod val="75000"/>
                    </a:sysClr>
                  </a:gs>
                  <a:gs pos="100000">
                    <a:sysClr val="windowText" lastClr="000000">
                      <a:lumMod val="50000"/>
                      <a:lumOff val="50000"/>
                    </a:sysClr>
                  </a:gs>
                </a:gsLst>
                <a:lin ang="5400000" scaled="1"/>
              </a:gradFill>
              <a:ln w="12700">
                <a:solidFill>
                  <a:sysClr val="windowText" lastClr="000000">
                    <a:lumMod val="75000"/>
                    <a:lumOff val="2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-3429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Calibri" panose="020F0502020204030204" charset="0"/>
                  <a:buAutoNum type="arabicPeriod"/>
                  <a:defRPr/>
                </a:pPr>
                <a:endParaRPr kumimoji="0" lang="zh-CN" altLang="zh-CN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Ellipse 31"/>
              <p:cNvSpPr>
                <a:spLocks noChangeArrowheads="1"/>
              </p:cNvSpPr>
              <p:nvPr/>
            </p:nvSpPr>
            <p:spPr bwMode="auto">
              <a:xfrm>
                <a:off x="4060894" y="3135874"/>
                <a:ext cx="499447" cy="365045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marL="342900" marR="0" lvl="0" indent="-3429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Calibri" panose="020F0502020204030204" charset="0"/>
                  <a:buAutoNum type="arabicPeriod"/>
                  <a:defRPr/>
                </a:pPr>
                <a:endParaRPr kumimoji="0" lang="zh-CN" altLang="zh-CN" sz="16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Måne 32"/>
              <p:cNvSpPr/>
              <p:nvPr/>
            </p:nvSpPr>
            <p:spPr bwMode="auto">
              <a:xfrm rot="16570711">
                <a:off x="4140219" y="3329651"/>
                <a:ext cx="311329" cy="654471"/>
              </a:xfrm>
              <a:prstGeom prst="moon">
                <a:avLst>
                  <a:gd name="adj" fmla="val 8755"/>
                </a:avLst>
              </a:prstGeom>
              <a:gradFill flip="none" rotWithShape="1">
                <a:gsLst>
                  <a:gs pos="24000">
                    <a:sysClr val="windowText" lastClr="000000">
                      <a:alpha val="24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charset="-128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ea typeface="MS PGothic" panose="020B0600070205080204" charset="-128"/>
                </a:endParaRPr>
              </a:p>
            </p:txBody>
          </p:sp>
        </p:grpSp>
        <p:sp>
          <p:nvSpPr>
            <p:cNvPr id="11" name="Text Box 52"/>
            <p:cNvSpPr txBox="1">
              <a:spLocks noChangeArrowheads="1"/>
            </p:cNvSpPr>
            <p:nvPr/>
          </p:nvSpPr>
          <p:spPr bwMode="gray">
            <a:xfrm>
              <a:off x="5798336" y="3010242"/>
              <a:ext cx="1326175" cy="4787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lvl="0" algn="ctr" defTabSz="802005">
                <a:spcBef>
                  <a:spcPct val="20000"/>
                </a:spcBef>
                <a:defRPr/>
              </a:pPr>
              <a:r>
                <a:rPr lang="zh-CN" altLang="en-US" sz="1600" b="1" kern="0" noProof="1">
                  <a:latin typeface="Calibri" panose="020F0502020204030204" charset="0"/>
                  <a:cs typeface="Arial" panose="020B0604020202020204" pitchFamily="34" charset="0"/>
                </a:rPr>
                <a:t>标题</a:t>
              </a:r>
              <a:r>
                <a:rPr kumimoji="0" lang="en-US" sz="1600" b="1" i="0" u="none" strike="noStrike" kern="0" cap="none" spc="0" normalizeH="0" baseline="0" noProof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cs typeface="Arial" panose="020B0604020202020204" pitchFamily="34" charset="0"/>
                </a:rPr>
                <a:t>2</a:t>
              </a:r>
              <a:endParaRPr kumimoji="0" lang="en-US" sz="1600" b="1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51"/>
          <p:cNvGrpSpPr/>
          <p:nvPr/>
        </p:nvGrpSpPr>
        <p:grpSpPr bwMode="auto">
          <a:xfrm>
            <a:off x="1143000" y="3613280"/>
            <a:ext cx="1174750" cy="1549400"/>
            <a:chOff x="1081093" y="4186238"/>
            <a:chExt cx="1425944" cy="1880505"/>
          </a:xfrm>
        </p:grpSpPr>
        <p:grpSp>
          <p:nvGrpSpPr>
            <p:cNvPr id="16" name="Group 22"/>
            <p:cNvGrpSpPr/>
            <p:nvPr/>
          </p:nvGrpSpPr>
          <p:grpSpPr bwMode="auto">
            <a:xfrm>
              <a:off x="1081093" y="4186238"/>
              <a:ext cx="1425944" cy="1414462"/>
              <a:chOff x="5616575" y="2471738"/>
              <a:chExt cx="1660525" cy="1647825"/>
            </a:xfrm>
          </p:grpSpPr>
          <p:grpSp>
            <p:nvGrpSpPr>
              <p:cNvPr id="18" name="Gruppe 92"/>
              <p:cNvGrpSpPr/>
              <p:nvPr/>
            </p:nvGrpSpPr>
            <p:grpSpPr bwMode="auto">
              <a:xfrm>
                <a:off x="5616575" y="2471738"/>
                <a:ext cx="1660525" cy="1647825"/>
                <a:chOff x="3968648" y="3129285"/>
                <a:chExt cx="689211" cy="683966"/>
              </a:xfrm>
            </p:grpSpPr>
            <p:sp>
              <p:nvSpPr>
                <p:cNvPr id="20" name="Ellipse 30"/>
                <p:cNvSpPr>
                  <a:spLocks noChangeArrowheads="1"/>
                </p:cNvSpPr>
                <p:nvPr/>
              </p:nvSpPr>
              <p:spPr bwMode="auto">
                <a:xfrm>
                  <a:off x="3976099" y="3129285"/>
                  <a:ext cx="681760" cy="683855"/>
                </a:xfrm>
                <a:prstGeom prst="ellipse">
                  <a:avLst/>
                </a:prstGeom>
                <a:gradFill rotWithShape="1">
                  <a:gsLst>
                    <a:gs pos="0">
                      <a:sysClr val="windowText" lastClr="000000">
                        <a:lumMod val="65000"/>
                        <a:lumOff val="35000"/>
                      </a:sysClr>
                    </a:gs>
                    <a:gs pos="50000">
                      <a:sysClr val="window" lastClr="FFFFFF">
                        <a:lumMod val="75000"/>
                      </a:sysClr>
                    </a:gs>
                    <a:gs pos="100000">
                      <a:sysClr val="windowText" lastClr="000000">
                        <a:lumMod val="65000"/>
                        <a:lumOff val="35000"/>
                      </a:sysClr>
                    </a:gs>
                  </a:gsLst>
                  <a:lin ang="5400000" scaled="1"/>
                </a:gradFill>
                <a:ln w="12700">
                  <a:solidFill>
                    <a:sysClr val="windowText" lastClr="000000">
                      <a:lumMod val="75000"/>
                      <a:lumOff val="25000"/>
                    </a:sysClr>
                  </a:solidFill>
                  <a:round/>
                </a:ln>
              </p:spPr>
              <p:txBody>
                <a:bodyPr anchor="ctr"/>
                <a:lstStyle/>
                <a:p>
                  <a:pPr marL="0" marR="0" lvl="0" indent="-34290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Calibri" panose="020F0502020204030204" charset="0"/>
                    <a:buAutoNum type="arabicPeriod"/>
                    <a:defRPr/>
                  </a:pPr>
                  <a:endParaRPr kumimoji="0" lang="zh-CN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" name="Ellipse 31"/>
                <p:cNvSpPr>
                  <a:spLocks noChangeArrowheads="1"/>
                </p:cNvSpPr>
                <p:nvPr/>
              </p:nvSpPr>
              <p:spPr bwMode="auto">
                <a:xfrm>
                  <a:off x="4060894" y="3135874"/>
                  <a:ext cx="499447" cy="36504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CF9">
                        <a:alpha val="76999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342900" marR="0" lvl="0" indent="-34290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Calibri" panose="020F0502020204030204" charset="0"/>
                    <a:buAutoNum type="arabicPeriod"/>
                    <a:defRPr/>
                  </a:pPr>
                  <a:endParaRPr kumimoji="0" lang="zh-CN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2" name="Måne 32"/>
                <p:cNvSpPr/>
                <p:nvPr/>
              </p:nvSpPr>
              <p:spPr bwMode="auto">
                <a:xfrm rot="16570711">
                  <a:off x="4140219" y="3329651"/>
                  <a:ext cx="311329" cy="654471"/>
                </a:xfrm>
                <a:prstGeom prst="moon">
                  <a:avLst>
                    <a:gd name="adj" fmla="val 8755"/>
                  </a:avLst>
                </a:prstGeom>
                <a:gradFill flip="none" rotWithShape="1">
                  <a:gsLst>
                    <a:gs pos="24000">
                      <a:sysClr val="windowText" lastClr="000000">
                        <a:alpha val="24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charset="-128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charset="0"/>
                    <a:ea typeface="MS PGothic" panose="020B0600070205080204" charset="-128"/>
                  </a:endParaRPr>
                </a:p>
              </p:txBody>
            </p:sp>
          </p:grpSp>
          <p:sp>
            <p:nvSpPr>
              <p:cNvPr id="19" name="Text Box 52"/>
              <p:cNvSpPr txBox="1">
                <a:spLocks noChangeArrowheads="1"/>
              </p:cNvSpPr>
              <p:nvPr/>
            </p:nvSpPr>
            <p:spPr bwMode="gray">
              <a:xfrm>
                <a:off x="5724285" y="3010155"/>
                <a:ext cx="1406959" cy="47869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>
                <a:spAutoFit/>
              </a:bodyPr>
              <a:lstStyle/>
              <a:p>
                <a:pPr lvl="0" algn="ctr" defTabSz="802005">
                  <a:spcBef>
                    <a:spcPct val="20000"/>
                  </a:spcBef>
                  <a:defRPr/>
                </a:pPr>
                <a:r>
                  <a:rPr lang="zh-CN" altLang="en-US" sz="1600" b="1" kern="0" noProof="1">
                    <a:latin typeface="Calibri" panose="020F0502020204030204" charset="0"/>
                    <a:cs typeface="Arial" panose="020B0604020202020204" pitchFamily="34" charset="0"/>
                  </a:rPr>
                  <a:t>标题</a:t>
                </a:r>
                <a:r>
                  <a:rPr kumimoji="0" lang="en-US" sz="1600" b="1" i="0" u="none" strike="noStrike" kern="0" cap="none" spc="0" normalizeH="0" baseline="0" noProof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charset="0"/>
                    <a:cs typeface="Arial" panose="020B0604020202020204" pitchFamily="34" charset="0"/>
                  </a:rPr>
                  <a:t>3</a:t>
                </a:r>
                <a:endParaRPr kumimoji="0" lang="en-US" sz="1600" b="1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Ellipse 33"/>
            <p:cNvSpPr/>
            <p:nvPr/>
          </p:nvSpPr>
          <p:spPr bwMode="auto">
            <a:xfrm>
              <a:off x="1104900" y="5638800"/>
              <a:ext cx="1378330" cy="427943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charset="-128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MS PGothic" panose="020B0600070205080204" charset="-128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191000" y="1251080"/>
            <a:ext cx="3657600" cy="1366528"/>
            <a:chOff x="4191000" y="1143000"/>
            <a:chExt cx="3657600" cy="1366528"/>
          </a:xfrm>
        </p:grpSpPr>
        <p:sp>
          <p:nvSpPr>
            <p:cNvPr id="24" name="Rektangel 48"/>
            <p:cNvSpPr>
              <a:spLocks noChangeArrowheads="1"/>
            </p:cNvSpPr>
            <p:nvPr/>
          </p:nvSpPr>
          <p:spPr bwMode="auto">
            <a:xfrm>
              <a:off x="5105400" y="1143000"/>
              <a:ext cx="2743200" cy="1366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802005">
                <a:spcBef>
                  <a:spcPct val="20000"/>
                </a:spcBef>
              </a:pPr>
              <a:r>
                <a:rPr lang="zh-CN" altLang="en-US" dirty="0" smtClean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en-US" altLang="zh-CN" dirty="0" smtClean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</a:t>
              </a:r>
              <a:r>
                <a:rPr lang="zh-CN" altLang="en-US" dirty="0" smtClean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74"/>
            <p:cNvCxnSpPr/>
            <p:nvPr/>
          </p:nvCxnSpPr>
          <p:spPr>
            <a:xfrm>
              <a:off x="4191000" y="1676400"/>
              <a:ext cx="914400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ysDot"/>
            </a:ln>
            <a:effectLst/>
          </p:spPr>
        </p:cxnSp>
      </p:grpSp>
      <p:grpSp>
        <p:nvGrpSpPr>
          <p:cNvPr id="26" name="组合 25"/>
          <p:cNvGrpSpPr/>
          <p:nvPr/>
        </p:nvGrpSpPr>
        <p:grpSpPr>
          <a:xfrm>
            <a:off x="2995682" y="2780307"/>
            <a:ext cx="3657600" cy="1366528"/>
            <a:chOff x="4191000" y="1143000"/>
            <a:chExt cx="3657600" cy="1366528"/>
          </a:xfrm>
        </p:grpSpPr>
        <p:sp>
          <p:nvSpPr>
            <p:cNvPr id="27" name="Rektangel 48"/>
            <p:cNvSpPr>
              <a:spLocks noChangeArrowheads="1"/>
            </p:cNvSpPr>
            <p:nvPr/>
          </p:nvSpPr>
          <p:spPr bwMode="auto">
            <a:xfrm>
              <a:off x="5105400" y="1143000"/>
              <a:ext cx="2743200" cy="1366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802005">
                <a:spcBef>
                  <a:spcPct val="20000"/>
                </a:spcBef>
              </a:pPr>
              <a:r>
                <a:rPr lang="zh-CN" altLang="en-US" dirty="0" smtClean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en-US" altLang="zh-CN" dirty="0" smtClean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</a:t>
              </a:r>
              <a:r>
                <a:rPr lang="zh-CN" altLang="en-US" dirty="0" smtClean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</p:txBody>
        </p:sp>
        <p:cxnSp>
          <p:nvCxnSpPr>
            <p:cNvPr id="28" name="Straight Connector 74"/>
            <p:cNvCxnSpPr/>
            <p:nvPr/>
          </p:nvCxnSpPr>
          <p:spPr>
            <a:xfrm>
              <a:off x="4191000" y="1676400"/>
              <a:ext cx="914400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ysDot"/>
            </a:ln>
            <a:effectLst/>
          </p:spPr>
        </p:cxnSp>
      </p:grpSp>
      <p:grpSp>
        <p:nvGrpSpPr>
          <p:cNvPr id="29" name="组合 28"/>
          <p:cNvGrpSpPr/>
          <p:nvPr/>
        </p:nvGrpSpPr>
        <p:grpSpPr>
          <a:xfrm>
            <a:off x="2379169" y="3989195"/>
            <a:ext cx="3657600" cy="1366528"/>
            <a:chOff x="4191000" y="1143000"/>
            <a:chExt cx="3657600" cy="1366528"/>
          </a:xfrm>
        </p:grpSpPr>
        <p:sp>
          <p:nvSpPr>
            <p:cNvPr id="30" name="Rektangel 48"/>
            <p:cNvSpPr>
              <a:spLocks noChangeArrowheads="1"/>
            </p:cNvSpPr>
            <p:nvPr/>
          </p:nvSpPr>
          <p:spPr bwMode="auto">
            <a:xfrm>
              <a:off x="5105400" y="1143000"/>
              <a:ext cx="2743200" cy="1366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802005">
                <a:spcBef>
                  <a:spcPct val="20000"/>
                </a:spcBef>
              </a:pPr>
              <a:r>
                <a:rPr lang="zh-CN" altLang="en-US" dirty="0" smtClean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en-US" altLang="zh-CN" dirty="0" smtClean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  <a:p>
              <a:pPr defTabSz="802005">
                <a:spcBef>
                  <a:spcPct val="20000"/>
                </a:spcBef>
              </a:pPr>
              <a:r>
                <a:rPr lang="zh-CN" altLang="en-US" dirty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在此处添加您的</a:t>
              </a:r>
              <a:r>
                <a:rPr lang="zh-CN" altLang="en-US" dirty="0" smtClean="0">
                  <a:solidFill>
                    <a:srgbClr val="000000"/>
                  </a:solidFill>
                  <a:latin typeface="Calibri" panose="020F0502020204030204" charset="0"/>
                  <a:cs typeface="Arial" panose="020B0604020202020204" pitchFamily="34" charset="0"/>
                </a:rPr>
                <a:t>文本</a:t>
              </a:r>
              <a:endParaRPr lang="da-DK" altLang="zh-CN" dirty="0">
                <a:solidFill>
                  <a:srgbClr val="000000"/>
                </a:solidFill>
                <a:latin typeface="Calibri" panose="020F050202020403020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Straight Connector 74"/>
            <p:cNvCxnSpPr/>
            <p:nvPr/>
          </p:nvCxnSpPr>
          <p:spPr>
            <a:xfrm>
              <a:off x="4191000" y="1676400"/>
              <a:ext cx="914400" cy="158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ysDot"/>
            </a:ln>
            <a:effectLst/>
          </p:spPr>
        </p:cxn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solidFill>
              <a:srgbClr val="F7C800"/>
            </a:solidFill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4527612" y="0"/>
            <a:ext cx="4616388" cy="222885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0" y="3752850"/>
            <a:ext cx="9144000" cy="1390649"/>
            <a:chOff x="0" y="4134500"/>
            <a:chExt cx="6655444" cy="100899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15" cstate="email"/>
            <a:stretch>
              <a:fillRect/>
            </a:stretch>
          </p:blipFill>
          <p:spPr>
            <a:xfrm>
              <a:off x="0" y="4134500"/>
              <a:ext cx="3337247" cy="1008999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15" cstate="email"/>
            <a:stretch>
              <a:fillRect/>
            </a:stretch>
          </p:blipFill>
          <p:spPr>
            <a:xfrm flipH="1">
              <a:off x="3318197" y="4134500"/>
              <a:ext cx="3337247" cy="1008999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 flipH="1">
            <a:off x="0" y="0"/>
            <a:ext cx="4616388" cy="2228850"/>
          </a:xfrm>
          <a:prstGeom prst="rect">
            <a:avLst/>
          </a:prstGeom>
        </p:spPr>
      </p:pic>
      <p:sp>
        <p:nvSpPr>
          <p:cNvPr id="22" name="MH_Entry_1">
            <a:hlinkClick r:id="rId16" action="ppaction://hlinksldjump"/>
          </p:cNvPr>
          <p:cNvSpPr txBox="1"/>
          <p:nvPr>
            <p:custDataLst>
              <p:tags r:id="rId1"/>
            </p:custDataLst>
          </p:nvPr>
        </p:nvSpPr>
        <p:spPr>
          <a:xfrm>
            <a:off x="3318191" y="1591887"/>
            <a:ext cx="3163317" cy="406850"/>
          </a:xfrm>
          <a:custGeom>
            <a:avLst/>
            <a:gdLst>
              <a:gd name="connsiteX0" fmla="*/ 0 w 4234772"/>
              <a:gd name="connsiteY0" fmla="*/ 0 h 539998"/>
              <a:gd name="connsiteX1" fmla="*/ 4234772 w 4234772"/>
              <a:gd name="connsiteY1" fmla="*/ 0 h 539998"/>
              <a:gd name="connsiteX2" fmla="*/ 4234772 w 4234772"/>
              <a:gd name="connsiteY2" fmla="*/ 539998 h 539998"/>
              <a:gd name="connsiteX3" fmla="*/ 0 w 4234772"/>
              <a:gd name="connsiteY3" fmla="*/ 539998 h 539998"/>
              <a:gd name="connsiteX4" fmla="*/ 0 w 4234772"/>
              <a:gd name="connsiteY4" fmla="*/ 0 h 539998"/>
              <a:gd name="connsiteX0-1" fmla="*/ 4234772 w 4326212"/>
              <a:gd name="connsiteY0-2" fmla="*/ 539998 h 631438"/>
              <a:gd name="connsiteX1-3" fmla="*/ 0 w 4326212"/>
              <a:gd name="connsiteY1-4" fmla="*/ 539998 h 631438"/>
              <a:gd name="connsiteX2-5" fmla="*/ 0 w 4326212"/>
              <a:gd name="connsiteY2-6" fmla="*/ 0 h 631438"/>
              <a:gd name="connsiteX3-7" fmla="*/ 4234772 w 4326212"/>
              <a:gd name="connsiteY3-8" fmla="*/ 0 h 631438"/>
              <a:gd name="connsiteX4-9" fmla="*/ 4326212 w 4326212"/>
              <a:gd name="connsiteY4-10" fmla="*/ 631438 h 631438"/>
              <a:gd name="connsiteX0-11" fmla="*/ 4234772 w 4234772"/>
              <a:gd name="connsiteY0-12" fmla="*/ 539998 h 539998"/>
              <a:gd name="connsiteX1-13" fmla="*/ 0 w 4234772"/>
              <a:gd name="connsiteY1-14" fmla="*/ 539998 h 539998"/>
              <a:gd name="connsiteX2-15" fmla="*/ 0 w 4234772"/>
              <a:gd name="connsiteY2-16" fmla="*/ 0 h 539998"/>
              <a:gd name="connsiteX3-17" fmla="*/ 4234772 w 4234772"/>
              <a:gd name="connsiteY3-18" fmla="*/ 0 h 539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34772" h="539998">
                <a:moveTo>
                  <a:pt x="4234772" y="539998"/>
                </a:moveTo>
                <a:lnTo>
                  <a:pt x="0" y="539998"/>
                </a:lnTo>
                <a:lnTo>
                  <a:pt x="0" y="0"/>
                </a:lnTo>
                <a:lnTo>
                  <a:pt x="4234772" y="0"/>
                </a:lnTo>
              </a:path>
            </a:pathLst>
          </a:custGeom>
          <a:noFill/>
          <a:ln w="3175">
            <a:solidFill>
              <a:srgbClr val="F7C800"/>
            </a:solidFill>
          </a:ln>
        </p:spPr>
        <p:txBody>
          <a:bodyPr wrap="square" lIns="297000" tIns="0" rIns="0" bIns="0" rtlCol="0" anchor="ctr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chemeClr val="bg1"/>
                </a:solidFill>
                <a:latin typeface="+mn-ea"/>
              </a:rPr>
              <a:t>请在这里输入您的标题</a:t>
            </a:r>
          </a:p>
        </p:txBody>
      </p:sp>
      <p:sp>
        <p:nvSpPr>
          <p:cNvPr id="23" name="MH_Number_1">
            <a:hlinkClick r:id="rId16" action="ppaction://hlinksldjump"/>
          </p:cNvPr>
          <p:cNvSpPr/>
          <p:nvPr>
            <p:custDataLst>
              <p:tags r:id="rId2"/>
            </p:custDataLst>
          </p:nvPr>
        </p:nvSpPr>
        <p:spPr bwMode="auto">
          <a:xfrm>
            <a:off x="3093841" y="1591887"/>
            <a:ext cx="406851" cy="406850"/>
          </a:xfrm>
          <a:prstGeom prst="ellipse">
            <a:avLst/>
          </a:prstGeom>
          <a:solidFill>
            <a:srgbClr val="F7C800"/>
          </a:solidFill>
          <a:ln w="9525">
            <a:noFill/>
            <a:miter lim="800000"/>
          </a:ln>
        </p:spPr>
        <p:txBody>
          <a:bodyPr wrap="square" lIns="0" tIns="0" rIns="0" bIns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b="1" dirty="0">
                <a:solidFill>
                  <a:srgbClr val="C00000"/>
                </a:solidFill>
                <a:ea typeface="华文细黑" panose="02010600040101010101" pitchFamily="2" charset="-122"/>
                <a:cs typeface="Times New Roman" panose="02020603050405020304" pitchFamily="18" charset="0"/>
              </a:rPr>
              <a:t>1</a:t>
            </a:r>
            <a:endParaRPr lang="zh-CN" altLang="en-US" sz="2400" b="1" dirty="0">
              <a:solidFill>
                <a:srgbClr val="C00000"/>
              </a:solidFill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MH_Entry_2">
            <a:hlinkClick r:id="rId17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3318191" y="2171445"/>
            <a:ext cx="3163317" cy="406850"/>
          </a:xfrm>
          <a:custGeom>
            <a:avLst/>
            <a:gdLst>
              <a:gd name="connsiteX0" fmla="*/ 0 w 4234772"/>
              <a:gd name="connsiteY0" fmla="*/ 0 h 539998"/>
              <a:gd name="connsiteX1" fmla="*/ 4234772 w 4234772"/>
              <a:gd name="connsiteY1" fmla="*/ 0 h 539998"/>
              <a:gd name="connsiteX2" fmla="*/ 4234772 w 4234772"/>
              <a:gd name="connsiteY2" fmla="*/ 539998 h 539998"/>
              <a:gd name="connsiteX3" fmla="*/ 0 w 4234772"/>
              <a:gd name="connsiteY3" fmla="*/ 539998 h 539998"/>
              <a:gd name="connsiteX4" fmla="*/ 0 w 4234772"/>
              <a:gd name="connsiteY4" fmla="*/ 0 h 539998"/>
              <a:gd name="connsiteX0-1" fmla="*/ 4234772 w 4326212"/>
              <a:gd name="connsiteY0-2" fmla="*/ 539998 h 631438"/>
              <a:gd name="connsiteX1-3" fmla="*/ 0 w 4326212"/>
              <a:gd name="connsiteY1-4" fmla="*/ 539998 h 631438"/>
              <a:gd name="connsiteX2-5" fmla="*/ 0 w 4326212"/>
              <a:gd name="connsiteY2-6" fmla="*/ 0 h 631438"/>
              <a:gd name="connsiteX3-7" fmla="*/ 4234772 w 4326212"/>
              <a:gd name="connsiteY3-8" fmla="*/ 0 h 631438"/>
              <a:gd name="connsiteX4-9" fmla="*/ 4326212 w 4326212"/>
              <a:gd name="connsiteY4-10" fmla="*/ 631438 h 631438"/>
              <a:gd name="connsiteX0-11" fmla="*/ 4234772 w 4234772"/>
              <a:gd name="connsiteY0-12" fmla="*/ 539998 h 539998"/>
              <a:gd name="connsiteX1-13" fmla="*/ 0 w 4234772"/>
              <a:gd name="connsiteY1-14" fmla="*/ 539998 h 539998"/>
              <a:gd name="connsiteX2-15" fmla="*/ 0 w 4234772"/>
              <a:gd name="connsiteY2-16" fmla="*/ 0 h 539998"/>
              <a:gd name="connsiteX3-17" fmla="*/ 4234772 w 4234772"/>
              <a:gd name="connsiteY3-18" fmla="*/ 0 h 539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34772" h="539998">
                <a:moveTo>
                  <a:pt x="4234772" y="539998"/>
                </a:moveTo>
                <a:lnTo>
                  <a:pt x="0" y="539998"/>
                </a:lnTo>
                <a:lnTo>
                  <a:pt x="0" y="0"/>
                </a:lnTo>
                <a:lnTo>
                  <a:pt x="4234772" y="0"/>
                </a:lnTo>
              </a:path>
            </a:pathLst>
          </a:custGeom>
          <a:noFill/>
          <a:ln w="3175">
            <a:solidFill>
              <a:srgbClr val="F7C800"/>
            </a:solidFill>
          </a:ln>
        </p:spPr>
        <p:txBody>
          <a:bodyPr wrap="square" lIns="297000" tIns="0" rIns="0" bIns="0" rtlCol="0" anchor="ctr" anchorCtr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1800" dirty="0">
                <a:solidFill>
                  <a:schemeClr val="bg1"/>
                </a:solidFill>
                <a:latin typeface="+mn-ea"/>
                <a:ea typeface="+mn-ea"/>
              </a:rPr>
              <a:t>请在这里输入您的标题</a:t>
            </a:r>
          </a:p>
        </p:txBody>
      </p:sp>
      <p:sp>
        <p:nvSpPr>
          <p:cNvPr id="25" name="MH_Number_2">
            <a:hlinkClick r:id="rId17" action="ppaction://hlinksldjump"/>
          </p:cNvPr>
          <p:cNvSpPr/>
          <p:nvPr>
            <p:custDataLst>
              <p:tags r:id="rId4"/>
            </p:custDataLst>
          </p:nvPr>
        </p:nvSpPr>
        <p:spPr bwMode="auto">
          <a:xfrm>
            <a:off x="3093841" y="2171445"/>
            <a:ext cx="406851" cy="406850"/>
          </a:xfrm>
          <a:prstGeom prst="ellipse">
            <a:avLst/>
          </a:prstGeom>
          <a:solidFill>
            <a:srgbClr val="F7C800"/>
          </a:solidFill>
          <a:ln w="9525">
            <a:noFill/>
            <a:miter lim="800000"/>
          </a:ln>
        </p:spPr>
        <p:txBody>
          <a:bodyPr wrap="square" lIns="0" tIns="0" rIns="0" bIns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b="1">
                <a:solidFill>
                  <a:srgbClr val="C00000"/>
                </a:solidFill>
                <a:ea typeface="华文细黑" panose="02010600040101010101" pitchFamily="2" charset="-122"/>
                <a:cs typeface="Times New Roman" panose="02020603050405020304" pitchFamily="18" charset="0"/>
              </a:rPr>
              <a:t>2</a:t>
            </a:r>
            <a:endParaRPr lang="zh-CN" altLang="en-US" sz="2400" b="1" dirty="0">
              <a:solidFill>
                <a:srgbClr val="C00000"/>
              </a:solidFill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MH_Entry_3">
            <a:hlinkClick r:id="rId18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3318191" y="2774597"/>
            <a:ext cx="3163317" cy="406850"/>
          </a:xfrm>
          <a:custGeom>
            <a:avLst/>
            <a:gdLst>
              <a:gd name="connsiteX0" fmla="*/ 0 w 4234772"/>
              <a:gd name="connsiteY0" fmla="*/ 0 h 539998"/>
              <a:gd name="connsiteX1" fmla="*/ 4234772 w 4234772"/>
              <a:gd name="connsiteY1" fmla="*/ 0 h 539998"/>
              <a:gd name="connsiteX2" fmla="*/ 4234772 w 4234772"/>
              <a:gd name="connsiteY2" fmla="*/ 539998 h 539998"/>
              <a:gd name="connsiteX3" fmla="*/ 0 w 4234772"/>
              <a:gd name="connsiteY3" fmla="*/ 539998 h 539998"/>
              <a:gd name="connsiteX4" fmla="*/ 0 w 4234772"/>
              <a:gd name="connsiteY4" fmla="*/ 0 h 539998"/>
              <a:gd name="connsiteX0-1" fmla="*/ 4234772 w 4326212"/>
              <a:gd name="connsiteY0-2" fmla="*/ 539998 h 631438"/>
              <a:gd name="connsiteX1-3" fmla="*/ 0 w 4326212"/>
              <a:gd name="connsiteY1-4" fmla="*/ 539998 h 631438"/>
              <a:gd name="connsiteX2-5" fmla="*/ 0 w 4326212"/>
              <a:gd name="connsiteY2-6" fmla="*/ 0 h 631438"/>
              <a:gd name="connsiteX3-7" fmla="*/ 4234772 w 4326212"/>
              <a:gd name="connsiteY3-8" fmla="*/ 0 h 631438"/>
              <a:gd name="connsiteX4-9" fmla="*/ 4326212 w 4326212"/>
              <a:gd name="connsiteY4-10" fmla="*/ 631438 h 631438"/>
              <a:gd name="connsiteX0-11" fmla="*/ 4234772 w 4234772"/>
              <a:gd name="connsiteY0-12" fmla="*/ 539998 h 539998"/>
              <a:gd name="connsiteX1-13" fmla="*/ 0 w 4234772"/>
              <a:gd name="connsiteY1-14" fmla="*/ 539998 h 539998"/>
              <a:gd name="connsiteX2-15" fmla="*/ 0 w 4234772"/>
              <a:gd name="connsiteY2-16" fmla="*/ 0 h 539998"/>
              <a:gd name="connsiteX3-17" fmla="*/ 4234772 w 4234772"/>
              <a:gd name="connsiteY3-18" fmla="*/ 0 h 539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34772" h="539998">
                <a:moveTo>
                  <a:pt x="4234772" y="539998"/>
                </a:moveTo>
                <a:lnTo>
                  <a:pt x="0" y="539998"/>
                </a:lnTo>
                <a:lnTo>
                  <a:pt x="0" y="0"/>
                </a:lnTo>
                <a:lnTo>
                  <a:pt x="4234772" y="0"/>
                </a:lnTo>
              </a:path>
            </a:pathLst>
          </a:custGeom>
          <a:noFill/>
          <a:ln w="3175">
            <a:solidFill>
              <a:srgbClr val="F7C800"/>
            </a:solidFill>
          </a:ln>
        </p:spPr>
        <p:txBody>
          <a:bodyPr wrap="square" lIns="297000" tIns="0" rIns="0" bIns="0" rtlCol="0" anchor="ctr" anchorCtr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1800" dirty="0">
                <a:solidFill>
                  <a:schemeClr val="bg1"/>
                </a:solidFill>
                <a:latin typeface="+mn-ea"/>
                <a:ea typeface="+mn-ea"/>
              </a:rPr>
              <a:t>请在这里输入您的标题</a:t>
            </a:r>
          </a:p>
        </p:txBody>
      </p:sp>
      <p:sp>
        <p:nvSpPr>
          <p:cNvPr id="27" name="MH_Number_3">
            <a:hlinkClick r:id="rId18" action="ppaction://hlinksldjump"/>
          </p:cNvPr>
          <p:cNvSpPr/>
          <p:nvPr>
            <p:custDataLst>
              <p:tags r:id="rId6"/>
            </p:custDataLst>
          </p:nvPr>
        </p:nvSpPr>
        <p:spPr bwMode="auto">
          <a:xfrm>
            <a:off x="3093841" y="2774597"/>
            <a:ext cx="406851" cy="406850"/>
          </a:xfrm>
          <a:prstGeom prst="ellipse">
            <a:avLst/>
          </a:prstGeom>
          <a:solidFill>
            <a:srgbClr val="F7C800"/>
          </a:solidFill>
          <a:ln w="9525">
            <a:noFill/>
            <a:miter lim="800000"/>
          </a:ln>
        </p:spPr>
        <p:txBody>
          <a:bodyPr wrap="square" lIns="0" tIns="0" rIns="0" bIns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b="1">
                <a:solidFill>
                  <a:srgbClr val="C00000"/>
                </a:solidFill>
                <a:ea typeface="华文细黑" panose="02010600040101010101" pitchFamily="2" charset="-122"/>
                <a:cs typeface="Times New Roman" panose="02020603050405020304" pitchFamily="18" charset="0"/>
              </a:rPr>
              <a:t>3</a:t>
            </a:r>
            <a:endParaRPr lang="zh-CN" altLang="en-US" sz="2400" b="1" dirty="0">
              <a:solidFill>
                <a:srgbClr val="C00000"/>
              </a:solidFill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" name="MH_Entry_4">
            <a:hlinkClick r:id="rId19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318191" y="3345999"/>
            <a:ext cx="3163317" cy="406850"/>
          </a:xfrm>
          <a:custGeom>
            <a:avLst/>
            <a:gdLst>
              <a:gd name="connsiteX0" fmla="*/ 0 w 4234772"/>
              <a:gd name="connsiteY0" fmla="*/ 0 h 539998"/>
              <a:gd name="connsiteX1" fmla="*/ 4234772 w 4234772"/>
              <a:gd name="connsiteY1" fmla="*/ 0 h 539998"/>
              <a:gd name="connsiteX2" fmla="*/ 4234772 w 4234772"/>
              <a:gd name="connsiteY2" fmla="*/ 539998 h 539998"/>
              <a:gd name="connsiteX3" fmla="*/ 0 w 4234772"/>
              <a:gd name="connsiteY3" fmla="*/ 539998 h 539998"/>
              <a:gd name="connsiteX4" fmla="*/ 0 w 4234772"/>
              <a:gd name="connsiteY4" fmla="*/ 0 h 539998"/>
              <a:gd name="connsiteX0-1" fmla="*/ 4234772 w 4326212"/>
              <a:gd name="connsiteY0-2" fmla="*/ 539998 h 631438"/>
              <a:gd name="connsiteX1-3" fmla="*/ 0 w 4326212"/>
              <a:gd name="connsiteY1-4" fmla="*/ 539998 h 631438"/>
              <a:gd name="connsiteX2-5" fmla="*/ 0 w 4326212"/>
              <a:gd name="connsiteY2-6" fmla="*/ 0 h 631438"/>
              <a:gd name="connsiteX3-7" fmla="*/ 4234772 w 4326212"/>
              <a:gd name="connsiteY3-8" fmla="*/ 0 h 631438"/>
              <a:gd name="connsiteX4-9" fmla="*/ 4326212 w 4326212"/>
              <a:gd name="connsiteY4-10" fmla="*/ 631438 h 631438"/>
              <a:gd name="connsiteX0-11" fmla="*/ 4234772 w 4234772"/>
              <a:gd name="connsiteY0-12" fmla="*/ 539998 h 539998"/>
              <a:gd name="connsiteX1-13" fmla="*/ 0 w 4234772"/>
              <a:gd name="connsiteY1-14" fmla="*/ 539998 h 539998"/>
              <a:gd name="connsiteX2-15" fmla="*/ 0 w 4234772"/>
              <a:gd name="connsiteY2-16" fmla="*/ 0 h 539998"/>
              <a:gd name="connsiteX3-17" fmla="*/ 4234772 w 4234772"/>
              <a:gd name="connsiteY3-18" fmla="*/ 0 h 539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34772" h="539998">
                <a:moveTo>
                  <a:pt x="4234772" y="539998"/>
                </a:moveTo>
                <a:lnTo>
                  <a:pt x="0" y="539998"/>
                </a:lnTo>
                <a:lnTo>
                  <a:pt x="0" y="0"/>
                </a:lnTo>
                <a:lnTo>
                  <a:pt x="4234772" y="0"/>
                </a:lnTo>
              </a:path>
            </a:pathLst>
          </a:custGeom>
          <a:noFill/>
          <a:ln w="3175">
            <a:solidFill>
              <a:srgbClr val="F7C800"/>
            </a:solidFill>
          </a:ln>
        </p:spPr>
        <p:txBody>
          <a:bodyPr wrap="square" lIns="297000" tIns="0" rIns="0" bIns="0" rtlCol="0" anchor="ctr" anchorCtr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2000"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sz="1800">
                <a:solidFill>
                  <a:schemeClr val="bg1"/>
                </a:solidFill>
                <a:latin typeface="+mn-ea"/>
                <a:ea typeface="+mn-ea"/>
              </a:rPr>
              <a:t>请在这里输入您的标题</a:t>
            </a:r>
            <a:endParaRPr lang="zh-CN" altLang="en-US" sz="18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9" name="MH_Number_4">
            <a:hlinkClick r:id="rId19" action="ppaction://hlinksldjump"/>
          </p:cNvPr>
          <p:cNvSpPr/>
          <p:nvPr>
            <p:custDataLst>
              <p:tags r:id="rId8"/>
            </p:custDataLst>
          </p:nvPr>
        </p:nvSpPr>
        <p:spPr bwMode="auto">
          <a:xfrm>
            <a:off x="3093841" y="3345999"/>
            <a:ext cx="406851" cy="406850"/>
          </a:xfrm>
          <a:prstGeom prst="ellipse">
            <a:avLst/>
          </a:prstGeom>
          <a:solidFill>
            <a:srgbClr val="F7C800"/>
          </a:solidFill>
          <a:ln w="9525">
            <a:noFill/>
            <a:miter lim="800000"/>
          </a:ln>
        </p:spPr>
        <p:txBody>
          <a:bodyPr wrap="square" lIns="0" tIns="0" rIns="0" bIns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2400" b="1">
                <a:solidFill>
                  <a:srgbClr val="C00000"/>
                </a:solidFill>
                <a:ea typeface="华文细黑" panose="02010600040101010101" pitchFamily="2" charset="-122"/>
                <a:cs typeface="Times New Roman" panose="02020603050405020304" pitchFamily="18" charset="0"/>
              </a:rPr>
              <a:t>4</a:t>
            </a:r>
            <a:endParaRPr lang="zh-CN" altLang="en-US" sz="2400" b="1" dirty="0">
              <a:solidFill>
                <a:srgbClr val="C00000"/>
              </a:solidFill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61446" y="2436332"/>
            <a:ext cx="2019039" cy="985400"/>
            <a:chOff x="661446" y="2436332"/>
            <a:chExt cx="2019039" cy="985400"/>
          </a:xfrm>
        </p:grpSpPr>
        <p:sp>
          <p:nvSpPr>
            <p:cNvPr id="31" name="MH_Others_1"/>
            <p:cNvSpPr txBox="1"/>
            <p:nvPr>
              <p:custDataLst>
                <p:tags r:id="rId9"/>
              </p:custDataLst>
            </p:nvPr>
          </p:nvSpPr>
          <p:spPr>
            <a:xfrm>
              <a:off x="1011035" y="2436332"/>
              <a:ext cx="1319864" cy="59998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zh-CN" altLang="en-US" sz="36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录</a:t>
              </a:r>
            </a:p>
          </p:txBody>
        </p:sp>
        <p:sp>
          <p:nvSpPr>
            <p:cNvPr id="32" name="MH_Others_2"/>
            <p:cNvSpPr txBox="1"/>
            <p:nvPr>
              <p:custDataLst>
                <p:tags r:id="rId10"/>
              </p:custDataLst>
            </p:nvPr>
          </p:nvSpPr>
          <p:spPr>
            <a:xfrm>
              <a:off x="661446" y="3098567"/>
              <a:ext cx="2019039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5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15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3" name="Freeform 21"/>
          <p:cNvSpPr/>
          <p:nvPr/>
        </p:nvSpPr>
        <p:spPr bwMode="auto">
          <a:xfrm>
            <a:off x="3941780" y="1065397"/>
            <a:ext cx="2400616" cy="3085232"/>
          </a:xfrm>
          <a:custGeom>
            <a:avLst/>
            <a:gdLst/>
            <a:ahLst/>
            <a:cxnLst>
              <a:cxn ang="0">
                <a:pos x="2057" y="0"/>
              </a:cxn>
              <a:cxn ang="0">
                <a:pos x="2064" y="137"/>
              </a:cxn>
              <a:cxn ang="0">
                <a:pos x="0" y="139"/>
              </a:cxn>
              <a:cxn ang="0">
                <a:pos x="4" y="651"/>
              </a:cxn>
              <a:cxn ang="0">
                <a:pos x="1058" y="651"/>
              </a:cxn>
              <a:cxn ang="0">
                <a:pos x="744" y="1617"/>
              </a:cxn>
              <a:cxn ang="0">
                <a:pos x="2046" y="2935"/>
              </a:cxn>
              <a:cxn ang="0">
                <a:pos x="1910" y="2716"/>
              </a:cxn>
              <a:cxn ang="0">
                <a:pos x="2032" y="2459"/>
              </a:cxn>
              <a:cxn ang="0">
                <a:pos x="1222" y="1592"/>
              </a:cxn>
              <a:cxn ang="0">
                <a:pos x="2088" y="614"/>
              </a:cxn>
              <a:cxn ang="0">
                <a:pos x="2095" y="757"/>
              </a:cxn>
              <a:cxn ang="0">
                <a:pos x="2285" y="368"/>
              </a:cxn>
              <a:cxn ang="0">
                <a:pos x="2057" y="0"/>
              </a:cxn>
            </a:cxnLst>
            <a:rect l="0" t="0" r="r" b="b"/>
            <a:pathLst>
              <a:path w="2285" h="2935">
                <a:moveTo>
                  <a:pt x="2057" y="0"/>
                </a:moveTo>
                <a:cubicBezTo>
                  <a:pt x="2064" y="137"/>
                  <a:pt x="2064" y="137"/>
                  <a:pt x="2064" y="137"/>
                </a:cubicBezTo>
                <a:cubicBezTo>
                  <a:pt x="0" y="139"/>
                  <a:pt x="0" y="139"/>
                  <a:pt x="0" y="139"/>
                </a:cubicBezTo>
                <a:cubicBezTo>
                  <a:pt x="4" y="651"/>
                  <a:pt x="4" y="651"/>
                  <a:pt x="4" y="651"/>
                </a:cubicBezTo>
                <a:cubicBezTo>
                  <a:pt x="1058" y="651"/>
                  <a:pt x="1058" y="651"/>
                  <a:pt x="1058" y="651"/>
                </a:cubicBezTo>
                <a:cubicBezTo>
                  <a:pt x="844" y="913"/>
                  <a:pt x="724" y="1252"/>
                  <a:pt x="744" y="1617"/>
                </a:cubicBezTo>
                <a:cubicBezTo>
                  <a:pt x="785" y="2330"/>
                  <a:pt x="1352" y="2887"/>
                  <a:pt x="2046" y="2935"/>
                </a:cubicBezTo>
                <a:cubicBezTo>
                  <a:pt x="1910" y="2716"/>
                  <a:pt x="1910" y="2716"/>
                  <a:pt x="1910" y="2716"/>
                </a:cubicBezTo>
                <a:cubicBezTo>
                  <a:pt x="2032" y="2459"/>
                  <a:pt x="2032" y="2459"/>
                  <a:pt x="2032" y="2459"/>
                </a:cubicBezTo>
                <a:cubicBezTo>
                  <a:pt x="1596" y="2405"/>
                  <a:pt x="1248" y="2046"/>
                  <a:pt x="1222" y="1592"/>
                </a:cubicBezTo>
                <a:cubicBezTo>
                  <a:pt x="1193" y="1083"/>
                  <a:pt x="1580" y="646"/>
                  <a:pt x="2088" y="614"/>
                </a:cubicBezTo>
                <a:cubicBezTo>
                  <a:pt x="2095" y="757"/>
                  <a:pt x="2095" y="757"/>
                  <a:pt x="2095" y="757"/>
                </a:cubicBezTo>
                <a:cubicBezTo>
                  <a:pt x="2285" y="368"/>
                  <a:pt x="2285" y="368"/>
                  <a:pt x="2285" y="368"/>
                </a:cubicBezTo>
                <a:lnTo>
                  <a:pt x="2057" y="0"/>
                </a:lnTo>
                <a:close/>
              </a:path>
            </a:pathLst>
          </a:custGeom>
          <a:gradFill>
            <a:gsLst>
              <a:gs pos="0">
                <a:srgbClr val="BC1310"/>
              </a:gs>
              <a:gs pos="100000">
                <a:srgbClr val="EF4B47"/>
              </a:gs>
            </a:gsLst>
            <a:lin ang="5400000" scaled="0"/>
          </a:gradFill>
          <a:ln w="9525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Freeform 22"/>
          <p:cNvSpPr/>
          <p:nvPr/>
        </p:nvSpPr>
        <p:spPr bwMode="auto">
          <a:xfrm>
            <a:off x="6049664" y="1219108"/>
            <a:ext cx="2400616" cy="3085232"/>
          </a:xfrm>
          <a:custGeom>
            <a:avLst/>
            <a:gdLst/>
            <a:ahLst/>
            <a:cxnLst>
              <a:cxn ang="0">
                <a:pos x="238" y="0"/>
              </a:cxn>
              <a:cxn ang="0">
                <a:pos x="375" y="220"/>
              </a:cxn>
              <a:cxn ang="0">
                <a:pos x="253" y="476"/>
              </a:cxn>
              <a:cxn ang="0">
                <a:pos x="1063" y="1344"/>
              </a:cxn>
              <a:cxn ang="0">
                <a:pos x="197" y="2321"/>
              </a:cxn>
              <a:cxn ang="0">
                <a:pos x="190" y="2178"/>
              </a:cxn>
              <a:cxn ang="0">
                <a:pos x="0" y="2567"/>
              </a:cxn>
              <a:cxn ang="0">
                <a:pos x="228" y="2935"/>
              </a:cxn>
              <a:cxn ang="0">
                <a:pos x="221" y="2798"/>
              </a:cxn>
              <a:cxn ang="0">
                <a:pos x="2285" y="2796"/>
              </a:cxn>
              <a:cxn ang="0">
                <a:pos x="2281" y="2284"/>
              </a:cxn>
              <a:cxn ang="0">
                <a:pos x="1227" y="2284"/>
              </a:cxn>
              <a:cxn ang="0">
                <a:pos x="1540" y="1318"/>
              </a:cxn>
              <a:cxn ang="0">
                <a:pos x="238" y="0"/>
              </a:cxn>
            </a:cxnLst>
            <a:rect l="0" t="0" r="r" b="b"/>
            <a:pathLst>
              <a:path w="2285" h="2935">
                <a:moveTo>
                  <a:pt x="238" y="0"/>
                </a:moveTo>
                <a:cubicBezTo>
                  <a:pt x="375" y="220"/>
                  <a:pt x="375" y="220"/>
                  <a:pt x="375" y="220"/>
                </a:cubicBezTo>
                <a:cubicBezTo>
                  <a:pt x="253" y="476"/>
                  <a:pt x="253" y="476"/>
                  <a:pt x="253" y="476"/>
                </a:cubicBezTo>
                <a:cubicBezTo>
                  <a:pt x="689" y="530"/>
                  <a:pt x="1037" y="889"/>
                  <a:pt x="1063" y="1344"/>
                </a:cubicBezTo>
                <a:cubicBezTo>
                  <a:pt x="1092" y="1852"/>
                  <a:pt x="705" y="2289"/>
                  <a:pt x="197" y="2321"/>
                </a:cubicBezTo>
                <a:cubicBezTo>
                  <a:pt x="190" y="2178"/>
                  <a:pt x="190" y="2178"/>
                  <a:pt x="190" y="2178"/>
                </a:cubicBezTo>
                <a:cubicBezTo>
                  <a:pt x="0" y="2567"/>
                  <a:pt x="0" y="2567"/>
                  <a:pt x="0" y="2567"/>
                </a:cubicBezTo>
                <a:cubicBezTo>
                  <a:pt x="228" y="2935"/>
                  <a:pt x="228" y="2935"/>
                  <a:pt x="228" y="2935"/>
                </a:cubicBezTo>
                <a:cubicBezTo>
                  <a:pt x="221" y="2798"/>
                  <a:pt x="221" y="2798"/>
                  <a:pt x="221" y="2798"/>
                </a:cubicBezTo>
                <a:cubicBezTo>
                  <a:pt x="2285" y="2796"/>
                  <a:pt x="2285" y="2796"/>
                  <a:pt x="2285" y="2796"/>
                </a:cubicBezTo>
                <a:cubicBezTo>
                  <a:pt x="2281" y="2284"/>
                  <a:pt x="2281" y="2284"/>
                  <a:pt x="2281" y="2284"/>
                </a:cubicBezTo>
                <a:cubicBezTo>
                  <a:pt x="1227" y="2284"/>
                  <a:pt x="1227" y="2284"/>
                  <a:pt x="1227" y="2284"/>
                </a:cubicBezTo>
                <a:cubicBezTo>
                  <a:pt x="1441" y="2022"/>
                  <a:pt x="1561" y="1683"/>
                  <a:pt x="1540" y="1318"/>
                </a:cubicBezTo>
                <a:cubicBezTo>
                  <a:pt x="1500" y="605"/>
                  <a:pt x="933" y="48"/>
                  <a:pt x="238" y="0"/>
                </a:cubicBezTo>
              </a:path>
            </a:pathLst>
          </a:custGeom>
          <a:gradFill>
            <a:gsLst>
              <a:gs pos="0">
                <a:srgbClr val="BC1310"/>
              </a:gs>
              <a:gs pos="100000">
                <a:srgbClr val="EF4B47"/>
              </a:gs>
            </a:gsLst>
            <a:lin ang="5400000" scaled="0"/>
          </a:gradFill>
          <a:ln w="9525">
            <a:noFill/>
            <a:rou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/>
          <a:lstStyle/>
          <a:p>
            <a:pPr defTabSz="914400"/>
            <a:endParaRPr lang="en-US" sz="1800" kern="0">
              <a:solidFill>
                <a:srgbClr val="383838"/>
              </a:solidFill>
              <a:latin typeface="Calibri" panose="020F0502020204030204"/>
            </a:endParaRPr>
          </a:p>
        </p:txBody>
      </p:sp>
      <p:sp>
        <p:nvSpPr>
          <p:cNvPr id="5" name="Text Box 394"/>
          <p:cNvSpPr txBox="1">
            <a:spLocks noChangeArrowheads="1"/>
          </p:cNvSpPr>
          <p:nvPr/>
        </p:nvSpPr>
        <p:spPr bwMode="auto">
          <a:xfrm>
            <a:off x="5192730" y="2484588"/>
            <a:ext cx="1981200" cy="40011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000" b="1" kern="0" dirty="0" smtClean="0">
                <a:latin typeface="Calibri" panose="020F0502020204030204"/>
                <a:cs typeface="Arial" panose="020B0604020202020204" pitchFamily="34" charset="0"/>
              </a:rPr>
              <a:t>添加标题</a:t>
            </a:r>
            <a:endParaRPr lang="en-US" altLang="ko-KR" sz="2000" b="1" kern="0" dirty="0" smtClean="0"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" name="Text Box 394"/>
          <p:cNvSpPr txBox="1">
            <a:spLocks noChangeArrowheads="1"/>
          </p:cNvSpPr>
          <p:nvPr/>
        </p:nvSpPr>
        <p:spPr bwMode="auto">
          <a:xfrm>
            <a:off x="1187624" y="3710385"/>
            <a:ext cx="2511857" cy="40011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000" b="1" kern="0" dirty="0" smtClean="0">
                <a:latin typeface="Calibri" panose="020F0502020204030204"/>
                <a:cs typeface="Arial" panose="020B0604020202020204" pitchFamily="34" charset="0"/>
              </a:rPr>
              <a:t>单击此处添加内容</a:t>
            </a:r>
            <a:endParaRPr lang="en-US" altLang="ko-KR" sz="2000" b="1" kern="0" dirty="0" smtClean="0"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" name="Text Box 394"/>
          <p:cNvSpPr txBox="1">
            <a:spLocks noChangeArrowheads="1"/>
          </p:cNvSpPr>
          <p:nvPr/>
        </p:nvSpPr>
        <p:spPr bwMode="auto">
          <a:xfrm>
            <a:off x="4095256" y="1314720"/>
            <a:ext cx="1846562" cy="30777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1400" b="1" kern="0" dirty="0" smtClean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在此添加文本</a:t>
            </a:r>
            <a:endParaRPr lang="en-US" altLang="ko-KR" sz="1400" b="1" kern="0" dirty="0" smtClean="0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8" name="Text Box 394"/>
          <p:cNvSpPr txBox="1">
            <a:spLocks noChangeArrowheads="1"/>
          </p:cNvSpPr>
          <p:nvPr/>
        </p:nvSpPr>
        <p:spPr bwMode="auto">
          <a:xfrm>
            <a:off x="6489744" y="3740205"/>
            <a:ext cx="1846562" cy="307777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1400" b="1" kern="0" dirty="0" smtClean="0"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在此添加文本</a:t>
            </a:r>
            <a:endParaRPr lang="en-US" altLang="ko-KR" sz="1400" b="1" kern="0" dirty="0" smtClean="0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27889" y="2484588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+mn-ea"/>
              </a:rPr>
              <a:t>单击添加段落</a:t>
            </a:r>
            <a:r>
              <a:rPr lang="zh-CN" altLang="en-US" dirty="0" smtClean="0">
                <a:solidFill>
                  <a:prstClr val="black"/>
                </a:solidFill>
                <a:latin typeface="+mn-ea"/>
              </a:rPr>
              <a:t>文字</a:t>
            </a:r>
            <a:endParaRPr lang="en-US" altLang="zh-CN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+mn-ea"/>
              </a:rPr>
              <a:t>单击</a:t>
            </a:r>
            <a:r>
              <a:rPr lang="zh-CN" altLang="en-US" dirty="0">
                <a:solidFill>
                  <a:prstClr val="black"/>
                </a:solidFill>
                <a:latin typeface="+mn-ea"/>
              </a:rPr>
              <a:t>添加段落</a:t>
            </a:r>
            <a:r>
              <a:rPr lang="zh-CN" altLang="en-US" dirty="0" smtClean="0">
                <a:solidFill>
                  <a:prstClr val="black"/>
                </a:solidFill>
                <a:latin typeface="+mn-ea"/>
              </a:rPr>
              <a:t>文字</a:t>
            </a:r>
            <a:endParaRPr lang="en-US" altLang="zh-CN" dirty="0" smtClean="0">
              <a:solidFill>
                <a:prstClr val="black"/>
              </a:solidFill>
              <a:latin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+mn-ea"/>
              </a:rPr>
              <a:t>单击添加段落文字</a:t>
            </a:r>
            <a:endParaRPr lang="en-US" altLang="zh-CN" dirty="0">
              <a:solidFill>
                <a:prstClr val="black"/>
              </a:solidFill>
              <a:latin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prstClr val="black"/>
                </a:solidFill>
                <a:latin typeface="+mn-ea"/>
              </a:rPr>
              <a:t>单击添加段落</a:t>
            </a:r>
            <a:r>
              <a:rPr lang="zh-CN" altLang="en-US" dirty="0" smtClean="0">
                <a:solidFill>
                  <a:prstClr val="black"/>
                </a:solidFill>
                <a:latin typeface="+mn-ea"/>
              </a:rPr>
              <a:t>文字</a:t>
            </a:r>
            <a:endParaRPr lang="zh-CN" altLang="en-US" dirty="0">
              <a:solidFill>
                <a:prstClr val="black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251520" y="3695974"/>
            <a:ext cx="4572032" cy="1005225"/>
          </a:xfrm>
          <a:prstGeom prst="ellipse">
            <a:avLst/>
          </a:prstGeom>
          <a:gradFill rotWithShape="1">
            <a:gsLst>
              <a:gs pos="0">
                <a:sysClr val="windowText" lastClr="000000"/>
              </a:gs>
              <a:gs pos="100000">
                <a:sysClr val="windowText" lastClr="000000">
                  <a:gamma/>
                  <a:shade val="0"/>
                  <a:invGamma/>
                  <a:alpha val="0"/>
                </a:sysClr>
              </a:gs>
            </a:gsLst>
            <a:path path="shape">
              <a:fillToRect l="50000" t="50000" r="50000" b="50000"/>
            </a:path>
          </a:gradFill>
          <a:ln w="317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SG" kern="0">
              <a:solidFill>
                <a:sysClr val="windowText" lastClr="000000"/>
              </a:solidFill>
              <a:latin typeface="+mn-ea"/>
            </a:endParaRPr>
          </a:p>
        </p:txBody>
      </p:sp>
      <p:grpSp>
        <p:nvGrpSpPr>
          <p:cNvPr id="4" name="Group 15"/>
          <p:cNvGrpSpPr/>
          <p:nvPr/>
        </p:nvGrpSpPr>
        <p:grpSpPr>
          <a:xfrm>
            <a:off x="847643" y="1050409"/>
            <a:ext cx="3316287" cy="3316288"/>
            <a:chOff x="2843213" y="1714488"/>
            <a:chExt cx="3316287" cy="3316288"/>
          </a:xfrm>
          <a:effectLst>
            <a:outerShdw blurRad="165100" dist="165100" algn="l" rotWithShape="0">
              <a:prstClr val="black">
                <a:alpha val="46000"/>
              </a:prstClr>
            </a:outerShdw>
            <a:reflection blurRad="355600" stA="52000" endA="300" endPos="31000" dist="317500" dir="5400000" sy="-100000" algn="bl" rotWithShape="0"/>
          </a:effectLst>
        </p:grpSpPr>
        <p:sp>
          <p:nvSpPr>
            <p:cNvPr id="5" name="Oval 15"/>
            <p:cNvSpPr>
              <a:spLocks noChangeArrowheads="1"/>
            </p:cNvSpPr>
            <p:nvPr/>
          </p:nvSpPr>
          <p:spPr bwMode="auto">
            <a:xfrm>
              <a:off x="2843213" y="1714488"/>
              <a:ext cx="3316287" cy="3316288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3175">
              <a:solidFill>
                <a:srgbClr val="EAEAEA"/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SG" kern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6" name="Oval 17"/>
            <p:cNvSpPr>
              <a:spLocks noChangeArrowheads="1"/>
            </p:cNvSpPr>
            <p:nvPr/>
          </p:nvSpPr>
          <p:spPr bwMode="auto">
            <a:xfrm>
              <a:off x="3155950" y="2025638"/>
              <a:ext cx="2692400" cy="2692400"/>
            </a:xfrm>
            <a:prstGeom prst="ellipse">
              <a:avLst/>
            </a:prstGeom>
            <a:solidFill>
              <a:sysClr val="windowText" lastClr="000000"/>
            </a:solidFill>
            <a:ln w="3175">
              <a:solidFill>
                <a:srgbClr val="333333"/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SG" kern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7" name="Oval 20"/>
            <p:cNvSpPr>
              <a:spLocks noChangeArrowheads="1"/>
            </p:cNvSpPr>
            <p:nvPr/>
          </p:nvSpPr>
          <p:spPr bwMode="auto">
            <a:xfrm>
              <a:off x="3094038" y="3027351"/>
              <a:ext cx="2878137" cy="1939925"/>
            </a:xfrm>
            <a:prstGeom prst="ellipse">
              <a:avLst/>
            </a:prstGeom>
            <a:gradFill rotWithShape="1">
              <a:gsLst>
                <a:gs pos="0">
                  <a:sysClr val="windowText" lastClr="000000"/>
                </a:gs>
                <a:gs pos="100000">
                  <a:sysClr val="windowText" lastClr="000000">
                    <a:gamma/>
                    <a:shade val="46275"/>
                    <a:invGamma/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SG" kern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3059113" y="2435213"/>
              <a:ext cx="2816225" cy="1063625"/>
            </a:xfrm>
            <a:prstGeom prst="rect">
              <a:avLst/>
            </a:prstGeom>
            <a:gradFill rotWithShape="1">
              <a:gsLst>
                <a:gs pos="0">
                  <a:sysClr val="window" lastClr="FFFFFF">
                    <a:gamma/>
                    <a:shade val="98431"/>
                    <a:invGamma/>
                    <a:alpha val="0"/>
                  </a:sysClr>
                </a:gs>
                <a:gs pos="50000">
                  <a:sysClr val="window" lastClr="FFFFFF">
                    <a:alpha val="35001"/>
                  </a:sysClr>
                </a:gs>
                <a:gs pos="100000">
                  <a:sysClr val="window" lastClr="FFFFFF">
                    <a:gamma/>
                    <a:shade val="98431"/>
                    <a:invGamma/>
                    <a:alpha val="0"/>
                  </a:sysClr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SG" kern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9" name="Oval 18"/>
            <p:cNvSpPr>
              <a:spLocks noChangeArrowheads="1"/>
            </p:cNvSpPr>
            <p:nvPr/>
          </p:nvSpPr>
          <p:spPr bwMode="auto">
            <a:xfrm>
              <a:off x="3470275" y="2339963"/>
              <a:ext cx="2063750" cy="2020090"/>
            </a:xfrm>
            <a:prstGeom prst="ellipse">
              <a:avLst/>
            </a:prstGeom>
            <a:solidFill>
              <a:srgbClr val="BC1310"/>
            </a:solidFill>
            <a:ln w="3175">
              <a:solidFill>
                <a:srgbClr val="BC1310"/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defRPr/>
              </a:pPr>
              <a:endParaRPr lang="en-SG" kern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0" name="Oval 23"/>
            <p:cNvSpPr>
              <a:spLocks noChangeArrowheads="1"/>
            </p:cNvSpPr>
            <p:nvPr/>
          </p:nvSpPr>
          <p:spPr bwMode="auto">
            <a:xfrm>
              <a:off x="3719513" y="2840026"/>
              <a:ext cx="1501775" cy="1314450"/>
            </a:xfrm>
            <a:prstGeom prst="ellipse">
              <a:avLst/>
            </a:prstGeom>
            <a:gradFill rotWithShape="1">
              <a:gsLst>
                <a:gs pos="0">
                  <a:sysClr val="windowText" lastClr="000000"/>
                </a:gs>
                <a:gs pos="100000">
                  <a:sysClr val="windowText" lastClr="000000">
                    <a:gamma/>
                    <a:shade val="46275"/>
                    <a:invGamma/>
                    <a:alpha val="0"/>
                  </a:sysClr>
                </a:gs>
              </a:gsLst>
              <a:path path="shape">
                <a:fillToRect l="50000" t="50000" r="50000" b="50000"/>
              </a:path>
            </a:gra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SG" kern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1" name="Oval 21"/>
            <p:cNvSpPr>
              <a:spLocks noChangeArrowheads="1"/>
            </p:cNvSpPr>
            <p:nvPr/>
          </p:nvSpPr>
          <p:spPr bwMode="auto">
            <a:xfrm>
              <a:off x="3970338" y="2840026"/>
              <a:ext cx="1063625" cy="1063625"/>
            </a:xfrm>
            <a:prstGeom prst="ellipse">
              <a:avLst/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 w="3175">
              <a:solidFill>
                <a:srgbClr val="EF4B47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SG" kern="0">
                <a:solidFill>
                  <a:sysClr val="windowText" lastClr="000000"/>
                </a:solidFill>
                <a:latin typeface="+mn-ea"/>
              </a:endParaRPr>
            </a:p>
          </p:txBody>
        </p:sp>
        <p:sp>
          <p:nvSpPr>
            <p:cNvPr id="12" name="Oval 22"/>
            <p:cNvSpPr>
              <a:spLocks noChangeArrowheads="1"/>
            </p:cNvSpPr>
            <p:nvPr/>
          </p:nvSpPr>
          <p:spPr bwMode="auto">
            <a:xfrm>
              <a:off x="4094163" y="2901938"/>
              <a:ext cx="814387" cy="688975"/>
            </a:xfrm>
            <a:prstGeom prst="ellipse">
              <a:avLst/>
            </a:prstGeom>
            <a:gradFill rotWithShape="1">
              <a:gsLst>
                <a:gs pos="0">
                  <a:sysClr val="window" lastClr="FFFFFF">
                    <a:alpha val="71001"/>
                  </a:sysClr>
                </a:gs>
                <a:gs pos="100000">
                  <a:sysClr val="window" lastClr="FFFFFF">
                    <a:gamma/>
                    <a:shade val="85882"/>
                    <a:invGamma/>
                    <a:alpha val="0"/>
                  </a:sysClr>
                </a:gs>
              </a:gsLst>
              <a:lin ang="5400000" scaled="1"/>
            </a:gradFill>
            <a:ln w="3175">
              <a:noFill/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SG" kern="0">
                <a:solidFill>
                  <a:sysClr val="windowText" lastClr="000000"/>
                </a:solidFill>
                <a:latin typeface="+mn-ea"/>
              </a:endParaRPr>
            </a:p>
          </p:txBody>
        </p:sp>
      </p:grpSp>
      <p:sp>
        <p:nvSpPr>
          <p:cNvPr id="13" name="线形标注 1(带强调线) 12"/>
          <p:cNvSpPr/>
          <p:nvPr/>
        </p:nvSpPr>
        <p:spPr>
          <a:xfrm>
            <a:off x="4870352" y="1050409"/>
            <a:ext cx="3444940" cy="482438"/>
          </a:xfrm>
          <a:prstGeom prst="accentCallout1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CN" altLang="en-US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ea"/>
              </a:rPr>
              <a:t>此处添加文本</a:t>
            </a:r>
          </a:p>
        </p:txBody>
      </p:sp>
      <p:sp>
        <p:nvSpPr>
          <p:cNvPr id="14" name="线形标注 1(带强调线) 13"/>
          <p:cNvSpPr/>
          <p:nvPr/>
        </p:nvSpPr>
        <p:spPr>
          <a:xfrm>
            <a:off x="4870352" y="1703551"/>
            <a:ext cx="3444940" cy="482438"/>
          </a:xfrm>
          <a:prstGeom prst="accentCallout1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CN" altLang="en-US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ea"/>
              </a:rPr>
              <a:t>此处添加文本</a:t>
            </a:r>
            <a:endParaRPr lang="zh-CN" altLang="en-US" kern="0" dirty="0">
              <a:solidFill>
                <a:sysClr val="windowText" lastClr="000000">
                  <a:lumMod val="85000"/>
                  <a:lumOff val="15000"/>
                </a:sysClr>
              </a:solidFill>
              <a:latin typeface="+mn-ea"/>
            </a:endParaRPr>
          </a:p>
        </p:txBody>
      </p:sp>
      <p:sp>
        <p:nvSpPr>
          <p:cNvPr id="15" name="线形标注 1(带强调线) 14"/>
          <p:cNvSpPr/>
          <p:nvPr/>
        </p:nvSpPr>
        <p:spPr>
          <a:xfrm>
            <a:off x="4870352" y="2356694"/>
            <a:ext cx="3444940" cy="482438"/>
          </a:xfrm>
          <a:prstGeom prst="accentCallout1">
            <a:avLst>
              <a:gd name="adj1" fmla="val 18750"/>
              <a:gd name="adj2" fmla="val -8333"/>
              <a:gd name="adj3" fmla="val 151611"/>
              <a:gd name="adj4" fmla="val -50973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CN" altLang="en-US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ea"/>
              </a:rPr>
              <a:t>此处添加文本</a:t>
            </a:r>
            <a:endParaRPr lang="zh-CN" altLang="en-US" kern="0" dirty="0">
              <a:solidFill>
                <a:sysClr val="windowText" lastClr="000000">
                  <a:lumMod val="85000"/>
                  <a:lumOff val="15000"/>
                </a:sysClr>
              </a:solidFill>
              <a:latin typeface="+mn-ea"/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639353" y="1252532"/>
            <a:ext cx="1586521" cy="923415"/>
          </a:xfrm>
          <a:prstGeom prst="wedgeRoundRectCallout">
            <a:avLst>
              <a:gd name="adj1" fmla="val 52884"/>
              <a:gd name="adj2" fmla="val 87256"/>
              <a:gd name="adj3" fmla="val 16667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zh-CN" altLang="en-US" kern="0" dirty="0" smtClean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+mn-ea"/>
              </a:rPr>
              <a:t>添加标题</a:t>
            </a:r>
            <a:endParaRPr lang="zh-CN" altLang="en-US" kern="0" dirty="0">
              <a:solidFill>
                <a:sysClr val="windowText" lastClr="000000">
                  <a:lumMod val="85000"/>
                  <a:lumOff val="15000"/>
                </a:sys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10" name="组合 9"/>
          <p:cNvGrpSpPr/>
          <p:nvPr/>
        </p:nvGrpSpPr>
        <p:grpSpPr>
          <a:xfrm>
            <a:off x="5253069" y="1055819"/>
            <a:ext cx="2875179" cy="3295937"/>
            <a:chOff x="5292080" y="987574"/>
            <a:chExt cx="3124200" cy="3581400"/>
          </a:xfrm>
        </p:grpSpPr>
        <p:sp>
          <p:nvSpPr>
            <p:cNvPr id="11" name="Rectangle 81"/>
            <p:cNvSpPr/>
            <p:nvPr/>
          </p:nvSpPr>
          <p:spPr>
            <a:xfrm>
              <a:off x="5292080" y="987574"/>
              <a:ext cx="3124200" cy="35814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383838">
                  <a:lumMod val="60000"/>
                  <a:lumOff val="40000"/>
                </a:srgbClr>
              </a:solidFill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2" name="Rectangle 82"/>
            <p:cNvSpPr/>
            <p:nvPr/>
          </p:nvSpPr>
          <p:spPr>
            <a:xfrm rot="10800000">
              <a:off x="5292080" y="987574"/>
              <a:ext cx="3124200" cy="457200"/>
            </a:xfrm>
            <a:prstGeom prst="rect">
              <a:avLst/>
            </a:prstGeom>
            <a:gradFill flip="none" rotWithShape="1">
              <a:gsLst>
                <a:gs pos="74000">
                  <a:srgbClr val="BC1310"/>
                </a:gs>
                <a:gs pos="0">
                  <a:srgbClr val="EF4B47"/>
                </a:gs>
              </a:gsLst>
              <a:lin ang="54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3" name="Text Box 394"/>
            <p:cNvSpPr txBox="1">
              <a:spLocks noChangeArrowheads="1"/>
            </p:cNvSpPr>
            <p:nvPr/>
          </p:nvSpPr>
          <p:spPr bwMode="auto">
            <a:xfrm>
              <a:off x="5507980" y="1668268"/>
              <a:ext cx="2692399" cy="2220011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 lIns="91440" tIns="91440" anchor="ctr" anchorCtr="0">
              <a:spAutoFit/>
            </a:bodyPr>
            <a:lstStyle/>
            <a:p>
              <a:pPr algn="just">
                <a:lnSpc>
                  <a:spcPct val="150000"/>
                </a:lnSpc>
                <a:buFont typeface="Arial" panose="020B0604020202020204" pitchFamily="34" charset="0"/>
                <a:buChar char="•"/>
                <a:defRPr/>
              </a:pPr>
              <a:r>
                <a:rPr lang="zh-CN" altLang="en-US" sz="1400" kern="0" dirty="0" smtClean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 单击此处添加文本</a:t>
              </a:r>
              <a:endParaRPr lang="en-US" altLang="zh-CN" sz="1400" kern="0" dirty="0" smtClean="0">
                <a:solidFill>
                  <a:srgbClr val="383838"/>
                </a:solidFill>
                <a:latin typeface="Calibri" panose="020F0502020204030204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ko-KR" sz="1400" kern="0" dirty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 </a:t>
              </a:r>
              <a:r>
                <a:rPr lang="zh-CN" altLang="en-US" sz="1400" kern="0" dirty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单击此处添加</a:t>
              </a:r>
              <a:r>
                <a:rPr lang="zh-CN" altLang="en-US" sz="1400" kern="0" dirty="0" smtClean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文本</a:t>
              </a:r>
              <a:endParaRPr lang="en-US" altLang="zh-CN" sz="1400" kern="0" dirty="0" smtClean="0">
                <a:solidFill>
                  <a:srgbClr val="383838"/>
                </a:solidFill>
                <a:latin typeface="Calibri" panose="020F0502020204030204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  <a:buFont typeface="Arial" panose="020B0604020202020204" pitchFamily="34" charset="0"/>
                <a:buChar char="•"/>
                <a:defRPr/>
              </a:pPr>
              <a:r>
                <a:rPr lang="zh-CN" altLang="en-US" sz="1400" kern="0" dirty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 单击此处添加文本</a:t>
              </a:r>
              <a:endParaRPr lang="en-US" altLang="zh-CN" sz="1400" kern="0" dirty="0">
                <a:solidFill>
                  <a:srgbClr val="383838"/>
                </a:solidFill>
                <a:latin typeface="Calibri" panose="020F0502020204030204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ko-KR" sz="1400" kern="0" dirty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 </a:t>
              </a:r>
              <a:r>
                <a:rPr lang="zh-CN" altLang="en-US" sz="1400" kern="0" dirty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单击此处添加文本</a:t>
              </a:r>
              <a:endParaRPr lang="en-US" altLang="ko-KR" sz="1400" kern="0" dirty="0">
                <a:solidFill>
                  <a:srgbClr val="383838"/>
                </a:solidFill>
                <a:latin typeface="Calibri" panose="020F0502020204030204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  <a:buFont typeface="Arial" panose="020B0604020202020204" pitchFamily="34" charset="0"/>
                <a:buChar char="•"/>
                <a:defRPr/>
              </a:pPr>
              <a:r>
                <a:rPr lang="zh-CN" altLang="en-US" sz="1400" kern="0" dirty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 单击此处添加文本</a:t>
              </a:r>
              <a:endParaRPr lang="en-US" altLang="zh-CN" sz="1400" kern="0" dirty="0">
                <a:solidFill>
                  <a:srgbClr val="383838"/>
                </a:solidFill>
                <a:latin typeface="Calibri" panose="020F0502020204030204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  <a:buFont typeface="Arial" panose="020B0604020202020204" pitchFamily="34" charset="0"/>
                <a:buChar char="•"/>
                <a:defRPr/>
              </a:pPr>
              <a:r>
                <a:rPr lang="en-US" altLang="ko-KR" sz="1400" kern="0" dirty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 </a:t>
              </a:r>
              <a:r>
                <a:rPr lang="zh-CN" altLang="en-US" sz="1400" kern="0" dirty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单击此处添加</a:t>
              </a:r>
              <a:r>
                <a:rPr lang="zh-CN" altLang="en-US" sz="1400" kern="0" dirty="0" smtClean="0">
                  <a:solidFill>
                    <a:srgbClr val="383838"/>
                  </a:solidFill>
                  <a:latin typeface="Calibri" panose="020F0502020204030204"/>
                  <a:cs typeface="Arial" panose="020B0604020202020204" pitchFamily="34" charset="0"/>
                </a:rPr>
                <a:t>文本</a:t>
              </a:r>
              <a:endParaRPr lang="en-US" altLang="ko-KR" sz="1400" kern="0" dirty="0">
                <a:solidFill>
                  <a:srgbClr val="383838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Text Box 394"/>
            <p:cNvSpPr txBox="1">
              <a:spLocks noChangeArrowheads="1"/>
            </p:cNvSpPr>
            <p:nvPr/>
          </p:nvSpPr>
          <p:spPr bwMode="auto">
            <a:xfrm>
              <a:off x="5505440" y="998822"/>
              <a:ext cx="2682240" cy="434764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 lIns="91440" tIns="91440" anchor="ctr" anchorCtr="0">
              <a:spAutoFit/>
            </a:bodyPr>
            <a:lstStyle/>
            <a:p>
              <a:pPr algn="ctr">
                <a:defRPr/>
              </a:pPr>
              <a:r>
                <a:rPr lang="zh-CN" altLang="en-US" sz="1700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/>
                  <a:cs typeface="Arial" panose="020B0604020202020204" pitchFamily="34" charset="0"/>
                </a:rPr>
                <a:t>单击此处添加标题</a:t>
              </a:r>
              <a:endParaRPr lang="en-US" altLang="ko-KR" sz="1700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20"/>
          <p:cNvGrpSpPr/>
          <p:nvPr/>
        </p:nvGrpSpPr>
        <p:grpSpPr>
          <a:xfrm>
            <a:off x="1115616" y="915566"/>
            <a:ext cx="3225811" cy="3225811"/>
            <a:chOff x="762000" y="1447800"/>
            <a:chExt cx="3505200" cy="35052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6" name="Freeform 6"/>
            <p:cNvSpPr/>
            <p:nvPr/>
          </p:nvSpPr>
          <p:spPr bwMode="auto">
            <a:xfrm>
              <a:off x="813273" y="3638550"/>
              <a:ext cx="3398814" cy="1313301"/>
            </a:xfrm>
            <a:custGeom>
              <a:avLst/>
              <a:gdLst/>
              <a:ahLst/>
              <a:cxnLst>
                <a:cxn ang="0">
                  <a:pos x="529" y="94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529" y="409"/>
                </a:cxn>
                <a:cxn ang="0">
                  <a:pos x="1058" y="0"/>
                </a:cxn>
                <a:cxn ang="0">
                  <a:pos x="1057" y="0"/>
                </a:cxn>
                <a:cxn ang="0">
                  <a:pos x="529" y="94"/>
                </a:cxn>
              </a:cxnLst>
              <a:rect l="0" t="0" r="r" b="b"/>
              <a:pathLst>
                <a:path w="1058" h="409">
                  <a:moveTo>
                    <a:pt x="529" y="94"/>
                  </a:moveTo>
                  <a:cubicBezTo>
                    <a:pt x="255" y="94"/>
                    <a:pt x="28" y="53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60" y="235"/>
                    <a:pt x="274" y="409"/>
                    <a:pt x="529" y="409"/>
                  </a:cubicBezTo>
                  <a:cubicBezTo>
                    <a:pt x="784" y="409"/>
                    <a:pt x="997" y="235"/>
                    <a:pt x="1058" y="0"/>
                  </a:cubicBezTo>
                  <a:cubicBezTo>
                    <a:pt x="1058" y="0"/>
                    <a:pt x="1057" y="0"/>
                    <a:pt x="1057" y="0"/>
                  </a:cubicBezTo>
                  <a:cubicBezTo>
                    <a:pt x="1031" y="53"/>
                    <a:pt x="804" y="94"/>
                    <a:pt x="529" y="94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rgbClr val="BC1310"/>
                </a:gs>
                <a:gs pos="0">
                  <a:srgbClr val="EF4B47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round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7" name="Freeform 9"/>
            <p:cNvSpPr/>
            <p:nvPr/>
          </p:nvSpPr>
          <p:spPr bwMode="auto">
            <a:xfrm rot="10800000">
              <a:off x="819149" y="3281363"/>
              <a:ext cx="3396374" cy="658342"/>
            </a:xfrm>
            <a:custGeom>
              <a:avLst/>
              <a:gdLst/>
              <a:ahLst/>
              <a:cxnLst>
                <a:cxn ang="0">
                  <a:pos x="1005" y="96"/>
                </a:cxn>
                <a:cxn ang="0">
                  <a:pos x="502" y="195"/>
                </a:cxn>
                <a:cxn ang="0">
                  <a:pos x="0" y="96"/>
                </a:cxn>
                <a:cxn ang="0">
                  <a:pos x="502" y="0"/>
                </a:cxn>
                <a:cxn ang="0">
                  <a:pos x="1005" y="96"/>
                </a:cxn>
              </a:cxnLst>
              <a:rect l="0" t="0" r="r" b="b"/>
              <a:pathLst>
                <a:path w="1005" h="195">
                  <a:moveTo>
                    <a:pt x="1005" y="96"/>
                  </a:moveTo>
                  <a:cubicBezTo>
                    <a:pt x="1005" y="151"/>
                    <a:pt x="780" y="195"/>
                    <a:pt x="502" y="195"/>
                  </a:cubicBezTo>
                  <a:cubicBezTo>
                    <a:pt x="225" y="195"/>
                    <a:pt x="0" y="151"/>
                    <a:pt x="0" y="96"/>
                  </a:cubicBezTo>
                  <a:cubicBezTo>
                    <a:pt x="0" y="43"/>
                    <a:pt x="225" y="0"/>
                    <a:pt x="502" y="0"/>
                  </a:cubicBezTo>
                  <a:cubicBezTo>
                    <a:pt x="780" y="0"/>
                    <a:pt x="1005" y="43"/>
                    <a:pt x="1005" y="96"/>
                  </a:cubicBezTo>
                </a:path>
              </a:pathLst>
            </a:custGeom>
            <a:gradFill>
              <a:gsLst>
                <a:gs pos="0">
                  <a:srgbClr val="BC1310"/>
                </a:gs>
                <a:gs pos="100000">
                  <a:srgbClr val="EF4B47"/>
                </a:gs>
              </a:gsLst>
              <a:lin ang="0" scaled="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Text Box 394"/>
            <p:cNvSpPr txBox="1">
              <a:spLocks noChangeArrowheads="1"/>
            </p:cNvSpPr>
            <p:nvPr/>
          </p:nvSpPr>
          <p:spPr bwMode="auto">
            <a:xfrm>
              <a:off x="1861457" y="3893457"/>
              <a:ext cx="1371600" cy="600164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 lIns="91440" tIns="9144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ru-RU" altLang="ko-KR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cs typeface="Arial" panose="020B0604020202020204" pitchFamily="34" charset="0"/>
                </a:rPr>
                <a:t>40</a:t>
              </a:r>
              <a:r>
                <a:rPr kumimoji="0" lang="en-US" altLang="ko-KR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19" name="Text Box 394"/>
            <p:cNvSpPr txBox="1">
              <a:spLocks noChangeArrowheads="1"/>
            </p:cNvSpPr>
            <p:nvPr/>
          </p:nvSpPr>
          <p:spPr bwMode="auto">
            <a:xfrm>
              <a:off x="1861457" y="2238829"/>
              <a:ext cx="1371600" cy="600164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square" lIns="91440" tIns="91440" anchor="ctr" anchorCtr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ru-RU" altLang="ko-KR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83838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</a:rPr>
                <a:t>60</a:t>
              </a:r>
              <a:r>
                <a:rPr kumimoji="0" lang="en-US" altLang="ko-KR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83838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20" name="Oval 23"/>
            <p:cNvSpPr/>
            <p:nvPr/>
          </p:nvSpPr>
          <p:spPr>
            <a:xfrm>
              <a:off x="762000" y="1447800"/>
              <a:ext cx="3505200" cy="3505200"/>
            </a:xfrm>
            <a:prstGeom prst="ellipse">
              <a:avLst/>
            </a:prstGeom>
            <a:gradFill flip="none" rotWithShape="1">
              <a:gsLst>
                <a:gs pos="61000">
                  <a:sysClr val="window" lastClr="FFFFFF">
                    <a:alpha val="0"/>
                  </a:sysClr>
                </a:gs>
                <a:gs pos="100000">
                  <a:srgbClr val="383838">
                    <a:alpha val="42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27612" y="0"/>
            <a:ext cx="4616388" cy="222885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0" y="3752850"/>
            <a:ext cx="9144000" cy="1390649"/>
            <a:chOff x="0" y="4134500"/>
            <a:chExt cx="6655444" cy="100899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0" y="4134500"/>
              <a:ext cx="3337247" cy="1008999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flipH="1">
              <a:off x="3318197" y="4134500"/>
              <a:ext cx="3337247" cy="1008999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0"/>
            <a:ext cx="4616388" cy="22288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231340" y="847726"/>
            <a:ext cx="26148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8000">
                <a:solidFill>
                  <a:srgbClr val="F58D00"/>
                </a:solidFill>
                <a:latin typeface="Kozuka Gothic Pro B" pitchFamily="34" charset="-128"/>
                <a:ea typeface="Kozuka Gothic Pro B" pitchFamily="34" charset="-128"/>
                <a:cs typeface="Gautami" panose="020B0502040204020203" pitchFamily="34" charset="0"/>
              </a:defRPr>
            </a:lvl1pPr>
          </a:lstStyle>
          <a:p>
            <a:r>
              <a:rPr lang="en-US" altLang="zh-CN" dirty="0" smtClean="0"/>
              <a:t>20XX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2547115" y="1875652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bg1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defRPr>
            </a:lvl1pPr>
          </a:lstStyle>
          <a:p>
            <a:r>
              <a:rPr lang="zh-CN" altLang="en-US" sz="7200" dirty="0"/>
              <a:t>感谢观看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2724150" y="3076873"/>
            <a:ext cx="3479862" cy="390525"/>
          </a:xfrm>
          <a:prstGeom prst="roundRect">
            <a:avLst>
              <a:gd name="adj" fmla="val 50000"/>
            </a:avLst>
          </a:prstGeom>
          <a:solidFill>
            <a:srgbClr val="F7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rgbClr val="DC0000"/>
                </a:solidFill>
              </a:rPr>
              <a:t>——</a:t>
            </a:r>
            <a:r>
              <a:rPr lang="zh-CN" altLang="en-US" sz="1400" dirty="0" smtClean="0">
                <a:solidFill>
                  <a:srgbClr val="DC0000"/>
                </a:solidFill>
              </a:rPr>
              <a:t>单击此处添加您的企业名称</a:t>
            </a:r>
            <a:r>
              <a:rPr lang="en-US" altLang="zh-CN" sz="1400" dirty="0" smtClean="0">
                <a:solidFill>
                  <a:srgbClr val="DC0000"/>
                </a:solidFill>
              </a:rPr>
              <a:t>——</a:t>
            </a:r>
            <a:endParaRPr lang="zh-CN" altLang="en-US" sz="1400" dirty="0">
              <a:solidFill>
                <a:srgbClr val="DC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solidFill>
              <a:srgbClr val="F7C800"/>
            </a:solidFill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527612" y="0"/>
            <a:ext cx="4616388" cy="222885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0" y="3752850"/>
            <a:ext cx="9144000" cy="1390649"/>
            <a:chOff x="0" y="4134500"/>
            <a:chExt cx="6655444" cy="100899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4134500"/>
              <a:ext cx="3337247" cy="1008999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 flipH="1">
              <a:off x="3318197" y="4134500"/>
              <a:ext cx="3337247" cy="1008999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flipH="1">
            <a:off x="0" y="0"/>
            <a:ext cx="4616388" cy="2228850"/>
          </a:xfrm>
          <a:prstGeom prst="rect">
            <a:avLst/>
          </a:prstGeom>
        </p:spPr>
      </p:pic>
      <p:sp>
        <p:nvSpPr>
          <p:cNvPr id="22" name="MH_Entry_1">
            <a:hlinkClick r:id="rId10" action="ppaction://hlinksldjump"/>
          </p:cNvPr>
          <p:cNvSpPr txBox="1"/>
          <p:nvPr>
            <p:custDataLst>
              <p:tags r:id="rId1"/>
            </p:custDataLst>
          </p:nvPr>
        </p:nvSpPr>
        <p:spPr>
          <a:xfrm>
            <a:off x="2669527" y="2631758"/>
            <a:ext cx="4992038" cy="642051"/>
          </a:xfrm>
          <a:custGeom>
            <a:avLst/>
            <a:gdLst>
              <a:gd name="connsiteX0" fmla="*/ 0 w 4234772"/>
              <a:gd name="connsiteY0" fmla="*/ 0 h 539998"/>
              <a:gd name="connsiteX1" fmla="*/ 4234772 w 4234772"/>
              <a:gd name="connsiteY1" fmla="*/ 0 h 539998"/>
              <a:gd name="connsiteX2" fmla="*/ 4234772 w 4234772"/>
              <a:gd name="connsiteY2" fmla="*/ 539998 h 539998"/>
              <a:gd name="connsiteX3" fmla="*/ 0 w 4234772"/>
              <a:gd name="connsiteY3" fmla="*/ 539998 h 539998"/>
              <a:gd name="connsiteX4" fmla="*/ 0 w 4234772"/>
              <a:gd name="connsiteY4" fmla="*/ 0 h 539998"/>
              <a:gd name="connsiteX0-1" fmla="*/ 4234772 w 4326212"/>
              <a:gd name="connsiteY0-2" fmla="*/ 539998 h 631438"/>
              <a:gd name="connsiteX1-3" fmla="*/ 0 w 4326212"/>
              <a:gd name="connsiteY1-4" fmla="*/ 539998 h 631438"/>
              <a:gd name="connsiteX2-5" fmla="*/ 0 w 4326212"/>
              <a:gd name="connsiteY2-6" fmla="*/ 0 h 631438"/>
              <a:gd name="connsiteX3-7" fmla="*/ 4234772 w 4326212"/>
              <a:gd name="connsiteY3-8" fmla="*/ 0 h 631438"/>
              <a:gd name="connsiteX4-9" fmla="*/ 4326212 w 4326212"/>
              <a:gd name="connsiteY4-10" fmla="*/ 631438 h 631438"/>
              <a:gd name="connsiteX0-11" fmla="*/ 4234772 w 4234772"/>
              <a:gd name="connsiteY0-12" fmla="*/ 539998 h 539998"/>
              <a:gd name="connsiteX1-13" fmla="*/ 0 w 4234772"/>
              <a:gd name="connsiteY1-14" fmla="*/ 539998 h 539998"/>
              <a:gd name="connsiteX2-15" fmla="*/ 0 w 4234772"/>
              <a:gd name="connsiteY2-16" fmla="*/ 0 h 539998"/>
              <a:gd name="connsiteX3-17" fmla="*/ 4234772 w 4234772"/>
              <a:gd name="connsiteY3-18" fmla="*/ 0 h 539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34772" h="539998">
                <a:moveTo>
                  <a:pt x="4234772" y="539998"/>
                </a:moveTo>
                <a:lnTo>
                  <a:pt x="0" y="539998"/>
                </a:lnTo>
                <a:lnTo>
                  <a:pt x="0" y="0"/>
                </a:lnTo>
                <a:lnTo>
                  <a:pt x="4234772" y="0"/>
                </a:lnTo>
              </a:path>
            </a:pathLst>
          </a:custGeom>
          <a:noFill/>
          <a:ln w="3175">
            <a:solidFill>
              <a:srgbClr val="F7C800"/>
            </a:solidFill>
          </a:ln>
        </p:spPr>
        <p:txBody>
          <a:bodyPr wrap="square" lIns="297000" tIns="0" rIns="0" bIns="0" rtlCol="0" anchor="ctr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+mn-ea"/>
              </a:rPr>
              <a:t>请在这里输入您的标题</a:t>
            </a:r>
          </a:p>
        </p:txBody>
      </p:sp>
      <p:sp>
        <p:nvSpPr>
          <p:cNvPr id="23" name="MH_Number_1">
            <a:hlinkClick r:id="rId10" action="ppaction://hlinksldjump"/>
          </p:cNvPr>
          <p:cNvSpPr/>
          <p:nvPr>
            <p:custDataLst>
              <p:tags r:id="rId2"/>
            </p:custDataLst>
          </p:nvPr>
        </p:nvSpPr>
        <p:spPr bwMode="auto">
          <a:xfrm>
            <a:off x="2292543" y="2631758"/>
            <a:ext cx="642053" cy="642051"/>
          </a:xfrm>
          <a:prstGeom prst="ellipse">
            <a:avLst/>
          </a:prstGeom>
          <a:solidFill>
            <a:srgbClr val="F7C800"/>
          </a:solidFill>
          <a:ln w="9525">
            <a:noFill/>
            <a:miter lim="800000"/>
          </a:ln>
        </p:spPr>
        <p:txBody>
          <a:bodyPr wrap="square" lIns="0" tIns="0" rIns="0" bIns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>
                <a:solidFill>
                  <a:srgbClr val="C00000"/>
                </a:solidFill>
                <a:ea typeface="华文细黑" panose="02010600040101010101" pitchFamily="2" charset="-122"/>
                <a:cs typeface="Times New Roman" panose="02020603050405020304" pitchFamily="18" charset="0"/>
              </a:rPr>
              <a:t>1</a:t>
            </a:r>
            <a:endParaRPr lang="zh-CN" altLang="en-US" sz="4000" b="1" dirty="0">
              <a:solidFill>
                <a:srgbClr val="C00000"/>
              </a:solidFill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679438" y="1149826"/>
            <a:ext cx="2019039" cy="904124"/>
            <a:chOff x="734016" y="2498584"/>
            <a:chExt cx="2019039" cy="904124"/>
          </a:xfrm>
        </p:grpSpPr>
        <p:sp>
          <p:nvSpPr>
            <p:cNvPr id="31" name="MH_Others_1"/>
            <p:cNvSpPr txBox="1"/>
            <p:nvPr>
              <p:custDataLst>
                <p:tags r:id="rId3"/>
              </p:custDataLst>
            </p:nvPr>
          </p:nvSpPr>
          <p:spPr>
            <a:xfrm>
              <a:off x="1012410" y="2498584"/>
              <a:ext cx="1472493" cy="59998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过渡页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s_2"/>
            <p:cNvSpPr txBox="1"/>
            <p:nvPr>
              <p:custDataLst>
                <p:tags r:id="rId4"/>
              </p:custDataLst>
            </p:nvPr>
          </p:nvSpPr>
          <p:spPr>
            <a:xfrm>
              <a:off x="734016" y="3079543"/>
              <a:ext cx="2019039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5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15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62" name="Rectangle 20"/>
          <p:cNvSpPr>
            <a:spLocks noChangeArrowheads="1"/>
          </p:cNvSpPr>
          <p:nvPr/>
        </p:nvSpPr>
        <p:spPr bwMode="auto">
          <a:xfrm>
            <a:off x="434975" y="997198"/>
            <a:ext cx="1905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rgbClr val="BC1310"/>
                </a:solidFill>
                <a:latin typeface="+mj-ea"/>
                <a:ea typeface="+mj-ea"/>
              </a:rPr>
              <a:t>单击添加文字</a:t>
            </a:r>
            <a:endParaRPr lang="zh-CN" altLang="en-US" sz="1200" kern="0" smtClean="0">
              <a:solidFill>
                <a:srgbClr val="BC131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BC1310"/>
                </a:solidFill>
                <a:latin typeface="+mj-ea"/>
                <a:ea typeface="+mj-ea"/>
              </a:rPr>
              <a:t>单击此处添加文字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BC1310"/>
                </a:solidFill>
                <a:latin typeface="+mj-ea"/>
                <a:ea typeface="+mj-ea"/>
              </a:rPr>
              <a:t>单击此处添加文字</a:t>
            </a:r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 flipV="1">
            <a:off x="452438" y="1092448"/>
            <a:ext cx="0" cy="1193800"/>
          </a:xfrm>
          <a:prstGeom prst="line">
            <a:avLst/>
          </a:prstGeom>
          <a:noFill/>
          <a:ln w="12700">
            <a:solidFill>
              <a:srgbClr val="BC131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64" name="Rectangle 22"/>
          <p:cNvSpPr>
            <a:spLocks noChangeArrowheads="1"/>
          </p:cNvSpPr>
          <p:nvPr/>
        </p:nvSpPr>
        <p:spPr bwMode="auto">
          <a:xfrm>
            <a:off x="3459163" y="997198"/>
            <a:ext cx="1905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ysClr val="windowText" lastClr="000000"/>
                </a:solidFill>
                <a:latin typeface="+mj-ea"/>
                <a:ea typeface="+mj-ea"/>
              </a:rPr>
              <a:t>单击添加文字</a:t>
            </a:r>
            <a:endParaRPr lang="zh-CN" altLang="en-US" sz="1200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 flipV="1">
            <a:off x="3473450" y="1103560"/>
            <a:ext cx="0" cy="11938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5867400" y="997198"/>
            <a:ext cx="1905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ysClr val="windowText" lastClr="000000"/>
                </a:solidFill>
                <a:latin typeface="+mj-ea"/>
                <a:ea typeface="+mj-ea"/>
              </a:rPr>
              <a:t>单击添加文字</a:t>
            </a:r>
            <a:endParaRPr lang="zh-CN" altLang="en-US" sz="1200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 flipV="1">
            <a:off x="5867400" y="1101973"/>
            <a:ext cx="0" cy="11938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68" name="Rectangle 26"/>
          <p:cNvSpPr>
            <a:spLocks noChangeArrowheads="1"/>
          </p:cNvSpPr>
          <p:nvPr/>
        </p:nvSpPr>
        <p:spPr bwMode="auto">
          <a:xfrm>
            <a:off x="2195513" y="3981698"/>
            <a:ext cx="1905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ysClr val="windowText" lastClr="000000"/>
                </a:solidFill>
                <a:latin typeface="+mj-ea"/>
                <a:ea typeface="+mj-ea"/>
              </a:rPr>
              <a:t>单击添加文字</a:t>
            </a:r>
            <a:endParaRPr lang="zh-CN" altLang="en-US" sz="1200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</p:txBody>
      </p:sp>
      <p:sp>
        <p:nvSpPr>
          <p:cNvPr id="69" name="Line 27"/>
          <p:cNvSpPr>
            <a:spLocks noChangeShapeType="1"/>
          </p:cNvSpPr>
          <p:nvPr/>
        </p:nvSpPr>
        <p:spPr bwMode="auto">
          <a:xfrm flipV="1">
            <a:off x="2216150" y="3476873"/>
            <a:ext cx="0" cy="123825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70" name="Rectangle 28"/>
          <p:cNvSpPr>
            <a:spLocks noChangeArrowheads="1"/>
          </p:cNvSpPr>
          <p:nvPr/>
        </p:nvSpPr>
        <p:spPr bwMode="auto">
          <a:xfrm>
            <a:off x="4643438" y="3989635"/>
            <a:ext cx="1905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ysClr val="windowText" lastClr="000000"/>
                </a:solidFill>
                <a:latin typeface="+mj-ea"/>
                <a:ea typeface="+mj-ea"/>
              </a:rPr>
              <a:t>单击添加文字</a:t>
            </a:r>
            <a:endParaRPr lang="zh-CN" altLang="en-US" sz="1200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</p:txBody>
      </p:sp>
      <p:sp>
        <p:nvSpPr>
          <p:cNvPr id="71" name="Line 29"/>
          <p:cNvSpPr>
            <a:spLocks noChangeShapeType="1"/>
          </p:cNvSpPr>
          <p:nvPr/>
        </p:nvSpPr>
        <p:spPr bwMode="auto">
          <a:xfrm flipV="1">
            <a:off x="4652963" y="3407023"/>
            <a:ext cx="0" cy="1338262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72" name="Rectangle 30"/>
          <p:cNvSpPr>
            <a:spLocks noChangeArrowheads="1"/>
          </p:cNvSpPr>
          <p:nvPr/>
        </p:nvSpPr>
        <p:spPr bwMode="auto">
          <a:xfrm>
            <a:off x="7204075" y="3989635"/>
            <a:ext cx="1905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ysClr val="windowText" lastClr="000000"/>
                </a:solidFill>
                <a:latin typeface="+mj-ea"/>
                <a:ea typeface="+mj-ea"/>
              </a:rPr>
              <a:t>单击添加文字</a:t>
            </a:r>
            <a:endParaRPr lang="zh-CN" altLang="en-US" sz="1200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  <a:p>
            <a:pPr>
              <a:lnSpc>
                <a:spcPct val="120000"/>
              </a:lnSpc>
              <a:defRPr/>
            </a:pPr>
            <a:r>
              <a:rPr lang="zh-CN" altLang="en-US" sz="12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单击此处添加文字</a:t>
            </a:r>
          </a:p>
        </p:txBody>
      </p:sp>
      <p:sp>
        <p:nvSpPr>
          <p:cNvPr id="73" name="Line 31"/>
          <p:cNvSpPr>
            <a:spLocks noChangeShapeType="1"/>
          </p:cNvSpPr>
          <p:nvPr/>
        </p:nvSpPr>
        <p:spPr bwMode="auto">
          <a:xfrm flipV="1">
            <a:off x="7213600" y="3518148"/>
            <a:ext cx="0" cy="1227137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-180975" y="2197348"/>
            <a:ext cx="9356725" cy="1824037"/>
            <a:chOff x="-180975" y="2197348"/>
            <a:chExt cx="9356725" cy="1824037"/>
          </a:xfrm>
        </p:grpSpPr>
        <p:sp>
          <p:nvSpPr>
            <p:cNvPr id="44" name="Freeform 2"/>
            <p:cNvSpPr/>
            <p:nvPr/>
          </p:nvSpPr>
          <p:spPr bwMode="auto">
            <a:xfrm flipH="1">
              <a:off x="5632450" y="3168898"/>
              <a:ext cx="876300" cy="236537"/>
            </a:xfrm>
            <a:custGeom>
              <a:avLst/>
              <a:gdLst>
                <a:gd name="T0" fmla="*/ 876300 w 2331"/>
                <a:gd name="T1" fmla="*/ 236537 h 688"/>
                <a:gd name="T2" fmla="*/ 39097 w 2331"/>
                <a:gd name="T3" fmla="*/ 47445 h 688"/>
                <a:gd name="T4" fmla="*/ 784196 w 2331"/>
                <a:gd name="T5" fmla="*/ 0 h 688"/>
                <a:gd name="T6" fmla="*/ 876300 w 2331"/>
                <a:gd name="T7" fmla="*/ 23653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45" name="Freeform 3"/>
            <p:cNvSpPr/>
            <p:nvPr/>
          </p:nvSpPr>
          <p:spPr bwMode="auto">
            <a:xfrm>
              <a:off x="-180975" y="3230810"/>
              <a:ext cx="984250" cy="363538"/>
            </a:xfrm>
            <a:custGeom>
              <a:avLst/>
              <a:gdLst/>
              <a:ahLst/>
              <a:cxnLst>
                <a:cxn ang="0">
                  <a:pos x="2331" y="688"/>
                </a:cxn>
                <a:cxn ang="0">
                  <a:pos x="104" y="138"/>
                </a:cxn>
                <a:cxn ang="0">
                  <a:pos x="2086" y="0"/>
                </a:cxn>
                <a:cxn ang="0">
                  <a:pos x="2331" y="688"/>
                </a:cxn>
              </a:cxnLst>
              <a:rect l="0" t="0" r="r" b="b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0875F8">
                    <a:alpha val="0"/>
                  </a:srgbClr>
                </a:gs>
                <a:gs pos="100000">
                  <a:srgbClr val="BC1310">
                    <a:alpha val="33000"/>
                  </a:srgbClr>
                </a:gs>
              </a:gsLst>
              <a:lin ang="0" scaled="1"/>
            </a:gra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46" name="Freeform 4"/>
            <p:cNvSpPr/>
            <p:nvPr/>
          </p:nvSpPr>
          <p:spPr bwMode="auto">
            <a:xfrm flipH="1">
              <a:off x="6921500" y="3086348"/>
              <a:ext cx="863600" cy="388937"/>
            </a:xfrm>
            <a:custGeom>
              <a:avLst/>
              <a:gdLst>
                <a:gd name="T0" fmla="*/ 863600 w 2331"/>
                <a:gd name="T1" fmla="*/ 388937 h 688"/>
                <a:gd name="T2" fmla="*/ 38530 w 2331"/>
                <a:gd name="T3" fmla="*/ 78014 h 688"/>
                <a:gd name="T4" fmla="*/ 772831 w 2331"/>
                <a:gd name="T5" fmla="*/ 0 h 688"/>
                <a:gd name="T6" fmla="*/ 863600 w 2331"/>
                <a:gd name="T7" fmla="*/ 38893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47" name="Freeform 5"/>
            <p:cNvSpPr/>
            <p:nvPr/>
          </p:nvSpPr>
          <p:spPr bwMode="auto">
            <a:xfrm flipH="1">
              <a:off x="8337550" y="3222873"/>
              <a:ext cx="838200" cy="363537"/>
            </a:xfrm>
            <a:custGeom>
              <a:avLst/>
              <a:gdLst>
                <a:gd name="T0" fmla="*/ 838200 w 2331"/>
                <a:gd name="T1" fmla="*/ 363537 h 688"/>
                <a:gd name="T2" fmla="*/ 37397 w 2331"/>
                <a:gd name="T3" fmla="*/ 72919 h 688"/>
                <a:gd name="T4" fmla="*/ 750101 w 2331"/>
                <a:gd name="T5" fmla="*/ 0 h 688"/>
                <a:gd name="T6" fmla="*/ 838200 w 2331"/>
                <a:gd name="T7" fmla="*/ 36353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48" name="Freeform 6"/>
            <p:cNvSpPr/>
            <p:nvPr/>
          </p:nvSpPr>
          <p:spPr bwMode="auto">
            <a:xfrm>
              <a:off x="1343025" y="3089523"/>
              <a:ext cx="838200" cy="363537"/>
            </a:xfrm>
            <a:custGeom>
              <a:avLst/>
              <a:gdLst>
                <a:gd name="T0" fmla="*/ 838200 w 2331"/>
                <a:gd name="T1" fmla="*/ 363537 h 688"/>
                <a:gd name="T2" fmla="*/ 37397 w 2331"/>
                <a:gd name="T3" fmla="*/ 72919 h 688"/>
                <a:gd name="T4" fmla="*/ 750101 w 2331"/>
                <a:gd name="T5" fmla="*/ 0 h 688"/>
                <a:gd name="T6" fmla="*/ 838200 w 2331"/>
                <a:gd name="T7" fmla="*/ 36353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49" name="Freeform 7"/>
            <p:cNvSpPr/>
            <p:nvPr/>
          </p:nvSpPr>
          <p:spPr bwMode="auto">
            <a:xfrm>
              <a:off x="2638425" y="3168898"/>
              <a:ext cx="885825" cy="236537"/>
            </a:xfrm>
            <a:custGeom>
              <a:avLst/>
              <a:gdLst>
                <a:gd name="T0" fmla="*/ 885825 w 2331"/>
                <a:gd name="T1" fmla="*/ 236537 h 688"/>
                <a:gd name="T2" fmla="*/ 39522 w 2331"/>
                <a:gd name="T3" fmla="*/ 47445 h 688"/>
                <a:gd name="T4" fmla="*/ 792720 w 2331"/>
                <a:gd name="T5" fmla="*/ 0 h 688"/>
                <a:gd name="T6" fmla="*/ 885825 w 2331"/>
                <a:gd name="T7" fmla="*/ 236537 h 6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1"/>
                <a:gd name="T13" fmla="*/ 0 h 688"/>
                <a:gd name="T14" fmla="*/ 2331 w 2331"/>
                <a:gd name="T15" fmla="*/ 688 h 6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1" h="688">
                  <a:moveTo>
                    <a:pt x="2331" y="688"/>
                  </a:moveTo>
                  <a:cubicBezTo>
                    <a:pt x="2331" y="688"/>
                    <a:pt x="208" y="159"/>
                    <a:pt x="104" y="138"/>
                  </a:cubicBezTo>
                  <a:cubicBezTo>
                    <a:pt x="0" y="118"/>
                    <a:pt x="2086" y="0"/>
                    <a:pt x="2086" y="0"/>
                  </a:cubicBezTo>
                  <a:lnTo>
                    <a:pt x="2331" y="688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666666">
                    <a:alpha val="3400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0" name="Freeform 8"/>
            <p:cNvSpPr/>
            <p:nvPr/>
          </p:nvSpPr>
          <p:spPr bwMode="auto">
            <a:xfrm>
              <a:off x="806450" y="2197348"/>
              <a:ext cx="1119188" cy="1392237"/>
            </a:xfrm>
            <a:custGeom>
              <a:avLst/>
              <a:gdLst>
                <a:gd name="T0" fmla="*/ 0 w 1006"/>
                <a:gd name="T1" fmla="*/ 0 h 1251"/>
                <a:gd name="T2" fmla="*/ 0 w 1006"/>
                <a:gd name="T3" fmla="*/ 1392237 h 1251"/>
                <a:gd name="T4" fmla="*/ 1119188 w 1006"/>
                <a:gd name="T5" fmla="*/ 1284286 h 1251"/>
                <a:gd name="T6" fmla="*/ 1119188 w 1006"/>
                <a:gd name="T7" fmla="*/ 90145 h 1251"/>
                <a:gd name="T8" fmla="*/ 0 w 1006"/>
                <a:gd name="T9" fmla="*/ 0 h 1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6"/>
                <a:gd name="T16" fmla="*/ 0 h 1251"/>
                <a:gd name="T17" fmla="*/ 1006 w 1006"/>
                <a:gd name="T18" fmla="*/ 1251 h 1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6" h="1251">
                  <a:moveTo>
                    <a:pt x="0" y="0"/>
                  </a:moveTo>
                  <a:lnTo>
                    <a:pt x="0" y="1251"/>
                  </a:lnTo>
                  <a:lnTo>
                    <a:pt x="1006" y="1154"/>
                  </a:lnTo>
                  <a:lnTo>
                    <a:pt x="1006" y="81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1" name="Freeform 9"/>
            <p:cNvSpPr/>
            <p:nvPr/>
          </p:nvSpPr>
          <p:spPr bwMode="auto">
            <a:xfrm>
              <a:off x="428625" y="2197348"/>
              <a:ext cx="377825" cy="1392237"/>
            </a:xfrm>
            <a:custGeom>
              <a:avLst/>
              <a:gdLst>
                <a:gd name="T0" fmla="*/ 0 w 339"/>
                <a:gd name="T1" fmla="*/ 122419 h 1251"/>
                <a:gd name="T2" fmla="*/ 0 w 339"/>
                <a:gd name="T3" fmla="*/ 1201931 h 1251"/>
                <a:gd name="T4" fmla="*/ 377825 w 339"/>
                <a:gd name="T5" fmla="*/ 1392237 h 1251"/>
                <a:gd name="T6" fmla="*/ 377825 w 339"/>
                <a:gd name="T7" fmla="*/ 0 h 1251"/>
                <a:gd name="T8" fmla="*/ 0 w 339"/>
                <a:gd name="T9" fmla="*/ 122419 h 1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251"/>
                <a:gd name="T17" fmla="*/ 339 w 339"/>
                <a:gd name="T18" fmla="*/ 1251 h 1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251">
                  <a:moveTo>
                    <a:pt x="0" y="110"/>
                  </a:moveTo>
                  <a:lnTo>
                    <a:pt x="0" y="1080"/>
                  </a:lnTo>
                  <a:lnTo>
                    <a:pt x="339" y="1251"/>
                  </a:lnTo>
                  <a:lnTo>
                    <a:pt x="339" y="0"/>
                  </a:lnTo>
                  <a:lnTo>
                    <a:pt x="0" y="110"/>
                  </a:lnTo>
                  <a:close/>
                </a:path>
              </a:pathLst>
            </a:cu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2" name="Freeform 10"/>
            <p:cNvSpPr/>
            <p:nvPr/>
          </p:nvSpPr>
          <p:spPr bwMode="auto">
            <a:xfrm>
              <a:off x="2195513" y="2294185"/>
              <a:ext cx="1082675" cy="1189038"/>
            </a:xfrm>
            <a:custGeom>
              <a:avLst/>
              <a:gdLst>
                <a:gd name="T0" fmla="*/ 0 w 973"/>
                <a:gd name="T1" fmla="*/ 0 h 1069"/>
                <a:gd name="T2" fmla="*/ 0 w 973"/>
                <a:gd name="T3" fmla="*/ 1189038 h 1069"/>
                <a:gd name="T4" fmla="*/ 1082675 w 973"/>
                <a:gd name="T5" fmla="*/ 1169017 h 1069"/>
                <a:gd name="T6" fmla="*/ 1082675 w 973"/>
                <a:gd name="T7" fmla="*/ 40042 h 1069"/>
                <a:gd name="T8" fmla="*/ 0 w 973"/>
                <a:gd name="T9" fmla="*/ 0 h 1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3"/>
                <a:gd name="T16" fmla="*/ 0 h 1069"/>
                <a:gd name="T17" fmla="*/ 973 w 973"/>
                <a:gd name="T18" fmla="*/ 1069 h 1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3" h="1069">
                  <a:moveTo>
                    <a:pt x="0" y="0"/>
                  </a:moveTo>
                  <a:lnTo>
                    <a:pt x="0" y="1069"/>
                  </a:lnTo>
                  <a:lnTo>
                    <a:pt x="973" y="1051"/>
                  </a:lnTo>
                  <a:lnTo>
                    <a:pt x="973" y="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C0C0C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3" name="Freeform 11"/>
            <p:cNvSpPr/>
            <p:nvPr/>
          </p:nvSpPr>
          <p:spPr bwMode="auto">
            <a:xfrm>
              <a:off x="1985963" y="2279898"/>
              <a:ext cx="219075" cy="1189037"/>
            </a:xfrm>
            <a:custGeom>
              <a:avLst/>
              <a:gdLst>
                <a:gd name="T0" fmla="*/ 0 w 197"/>
                <a:gd name="T1" fmla="*/ 136812 h 1069"/>
                <a:gd name="T2" fmla="*/ 0 w 197"/>
                <a:gd name="T3" fmla="*/ 1053338 h 1069"/>
                <a:gd name="T4" fmla="*/ 219075 w 197"/>
                <a:gd name="T5" fmla="*/ 1189037 h 1069"/>
                <a:gd name="T6" fmla="*/ 219075 w 197"/>
                <a:gd name="T7" fmla="*/ 0 h 1069"/>
                <a:gd name="T8" fmla="*/ 0 w 197"/>
                <a:gd name="T9" fmla="*/ 136812 h 1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1069"/>
                <a:gd name="T17" fmla="*/ 197 w 197"/>
                <a:gd name="T18" fmla="*/ 1069 h 1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1069">
                  <a:moveTo>
                    <a:pt x="0" y="123"/>
                  </a:moveTo>
                  <a:lnTo>
                    <a:pt x="0" y="947"/>
                  </a:lnTo>
                  <a:lnTo>
                    <a:pt x="197" y="1069"/>
                  </a:lnTo>
                  <a:lnTo>
                    <a:pt x="197" y="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4" name="Freeform 12"/>
            <p:cNvSpPr/>
            <p:nvPr/>
          </p:nvSpPr>
          <p:spPr bwMode="auto">
            <a:xfrm>
              <a:off x="3490913" y="2333873"/>
              <a:ext cx="1016000" cy="1081087"/>
            </a:xfrm>
            <a:custGeom>
              <a:avLst/>
              <a:gdLst>
                <a:gd name="T0" fmla="*/ 1016000 w 913"/>
                <a:gd name="T1" fmla="*/ 1065516 h 972"/>
                <a:gd name="T2" fmla="*/ 0 w 913"/>
                <a:gd name="T3" fmla="*/ 1081087 h 972"/>
                <a:gd name="T4" fmla="*/ 0 w 913"/>
                <a:gd name="T5" fmla="*/ 0 h 972"/>
                <a:gd name="T6" fmla="*/ 1016000 w 913"/>
                <a:gd name="T7" fmla="*/ 6673 h 972"/>
                <a:gd name="T8" fmla="*/ 1016000 w 913"/>
                <a:gd name="T9" fmla="*/ 1065516 h 9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3"/>
                <a:gd name="T16" fmla="*/ 0 h 972"/>
                <a:gd name="T17" fmla="*/ 913 w 913"/>
                <a:gd name="T18" fmla="*/ 972 h 9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3" h="972">
                  <a:moveTo>
                    <a:pt x="913" y="958"/>
                  </a:moveTo>
                  <a:lnTo>
                    <a:pt x="0" y="972"/>
                  </a:lnTo>
                  <a:lnTo>
                    <a:pt x="0" y="0"/>
                  </a:lnTo>
                  <a:lnTo>
                    <a:pt x="913" y="6"/>
                  </a:lnTo>
                  <a:lnTo>
                    <a:pt x="913" y="958"/>
                  </a:ln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C0C0C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5" name="Freeform 13"/>
            <p:cNvSpPr/>
            <p:nvPr/>
          </p:nvSpPr>
          <p:spPr bwMode="auto">
            <a:xfrm>
              <a:off x="3414713" y="2333873"/>
              <a:ext cx="76200" cy="1081087"/>
            </a:xfrm>
            <a:custGeom>
              <a:avLst/>
              <a:gdLst>
                <a:gd name="T0" fmla="*/ 0 w 69"/>
                <a:gd name="T1" fmla="*/ 96764 h 972"/>
                <a:gd name="T2" fmla="*/ 0 w 69"/>
                <a:gd name="T3" fmla="*/ 1007680 h 972"/>
                <a:gd name="T4" fmla="*/ 76200 w 69"/>
                <a:gd name="T5" fmla="*/ 1081087 h 972"/>
                <a:gd name="T6" fmla="*/ 76200 w 69"/>
                <a:gd name="T7" fmla="*/ 0 h 972"/>
                <a:gd name="T8" fmla="*/ 0 w 69"/>
                <a:gd name="T9" fmla="*/ 96764 h 9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72"/>
                <a:gd name="T17" fmla="*/ 69 w 69"/>
                <a:gd name="T18" fmla="*/ 972 h 9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72">
                  <a:moveTo>
                    <a:pt x="0" y="87"/>
                  </a:moveTo>
                  <a:lnTo>
                    <a:pt x="0" y="906"/>
                  </a:lnTo>
                  <a:lnTo>
                    <a:pt x="69" y="972"/>
                  </a:lnTo>
                  <a:lnTo>
                    <a:pt x="69" y="0"/>
                  </a:lnTo>
                  <a:lnTo>
                    <a:pt x="0" y="87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6" name="Freeform 14"/>
            <p:cNvSpPr/>
            <p:nvPr/>
          </p:nvSpPr>
          <p:spPr bwMode="auto">
            <a:xfrm flipH="1">
              <a:off x="7213600" y="2197348"/>
              <a:ext cx="1119188" cy="1392237"/>
            </a:xfrm>
            <a:custGeom>
              <a:avLst/>
              <a:gdLst>
                <a:gd name="T0" fmla="*/ 0 w 1006"/>
                <a:gd name="T1" fmla="*/ 0 h 1251"/>
                <a:gd name="T2" fmla="*/ 0 w 1006"/>
                <a:gd name="T3" fmla="*/ 1392237 h 1251"/>
                <a:gd name="T4" fmla="*/ 1119188 w 1006"/>
                <a:gd name="T5" fmla="*/ 1284286 h 1251"/>
                <a:gd name="T6" fmla="*/ 1119188 w 1006"/>
                <a:gd name="T7" fmla="*/ 90145 h 1251"/>
                <a:gd name="T8" fmla="*/ 0 w 1006"/>
                <a:gd name="T9" fmla="*/ 0 h 1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6"/>
                <a:gd name="T16" fmla="*/ 0 h 1251"/>
                <a:gd name="T17" fmla="*/ 1006 w 1006"/>
                <a:gd name="T18" fmla="*/ 1251 h 1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6" h="1251">
                  <a:moveTo>
                    <a:pt x="0" y="0"/>
                  </a:moveTo>
                  <a:lnTo>
                    <a:pt x="0" y="1251"/>
                  </a:lnTo>
                  <a:lnTo>
                    <a:pt x="1006" y="1154"/>
                  </a:lnTo>
                  <a:lnTo>
                    <a:pt x="1006" y="81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F8F8F8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7" name="Freeform 15"/>
            <p:cNvSpPr/>
            <p:nvPr/>
          </p:nvSpPr>
          <p:spPr bwMode="auto">
            <a:xfrm flipH="1">
              <a:off x="8332788" y="2197348"/>
              <a:ext cx="377825" cy="1392237"/>
            </a:xfrm>
            <a:custGeom>
              <a:avLst/>
              <a:gdLst>
                <a:gd name="T0" fmla="*/ 0 w 339"/>
                <a:gd name="T1" fmla="*/ 122419 h 1251"/>
                <a:gd name="T2" fmla="*/ 0 w 339"/>
                <a:gd name="T3" fmla="*/ 1201931 h 1251"/>
                <a:gd name="T4" fmla="*/ 377825 w 339"/>
                <a:gd name="T5" fmla="*/ 1392237 h 1251"/>
                <a:gd name="T6" fmla="*/ 377825 w 339"/>
                <a:gd name="T7" fmla="*/ 0 h 1251"/>
                <a:gd name="T8" fmla="*/ 0 w 339"/>
                <a:gd name="T9" fmla="*/ 122419 h 1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1251"/>
                <a:gd name="T17" fmla="*/ 339 w 339"/>
                <a:gd name="T18" fmla="*/ 1251 h 1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1251">
                  <a:moveTo>
                    <a:pt x="0" y="110"/>
                  </a:moveTo>
                  <a:lnTo>
                    <a:pt x="0" y="1080"/>
                  </a:lnTo>
                  <a:lnTo>
                    <a:pt x="339" y="1251"/>
                  </a:lnTo>
                  <a:lnTo>
                    <a:pt x="339" y="0"/>
                  </a:lnTo>
                  <a:lnTo>
                    <a:pt x="0" y="110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8" name="Freeform 16"/>
            <p:cNvSpPr/>
            <p:nvPr/>
          </p:nvSpPr>
          <p:spPr bwMode="auto">
            <a:xfrm flipH="1">
              <a:off x="5851525" y="2279898"/>
              <a:ext cx="1082675" cy="1189037"/>
            </a:xfrm>
            <a:custGeom>
              <a:avLst/>
              <a:gdLst>
                <a:gd name="T0" fmla="*/ 0 w 973"/>
                <a:gd name="T1" fmla="*/ 0 h 1069"/>
                <a:gd name="T2" fmla="*/ 0 w 973"/>
                <a:gd name="T3" fmla="*/ 1189037 h 1069"/>
                <a:gd name="T4" fmla="*/ 1082675 w 973"/>
                <a:gd name="T5" fmla="*/ 1169016 h 1069"/>
                <a:gd name="T6" fmla="*/ 1082675 w 973"/>
                <a:gd name="T7" fmla="*/ 40042 h 1069"/>
                <a:gd name="T8" fmla="*/ 0 w 973"/>
                <a:gd name="T9" fmla="*/ 0 h 1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3"/>
                <a:gd name="T16" fmla="*/ 0 h 1069"/>
                <a:gd name="T17" fmla="*/ 973 w 973"/>
                <a:gd name="T18" fmla="*/ 1069 h 1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3" h="1069">
                  <a:moveTo>
                    <a:pt x="0" y="0"/>
                  </a:moveTo>
                  <a:lnTo>
                    <a:pt x="0" y="1069"/>
                  </a:lnTo>
                  <a:lnTo>
                    <a:pt x="973" y="1051"/>
                  </a:lnTo>
                  <a:lnTo>
                    <a:pt x="973" y="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F8F8F8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59" name="Freeform 17"/>
            <p:cNvSpPr/>
            <p:nvPr/>
          </p:nvSpPr>
          <p:spPr bwMode="auto">
            <a:xfrm flipH="1">
              <a:off x="6934200" y="2279898"/>
              <a:ext cx="219075" cy="1189037"/>
            </a:xfrm>
            <a:custGeom>
              <a:avLst/>
              <a:gdLst>
                <a:gd name="T0" fmla="*/ 0 w 197"/>
                <a:gd name="T1" fmla="*/ 136812 h 1069"/>
                <a:gd name="T2" fmla="*/ 0 w 197"/>
                <a:gd name="T3" fmla="*/ 1053338 h 1069"/>
                <a:gd name="T4" fmla="*/ 219075 w 197"/>
                <a:gd name="T5" fmla="*/ 1189037 h 1069"/>
                <a:gd name="T6" fmla="*/ 219075 w 197"/>
                <a:gd name="T7" fmla="*/ 0 h 1069"/>
                <a:gd name="T8" fmla="*/ 0 w 197"/>
                <a:gd name="T9" fmla="*/ 136812 h 10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7"/>
                <a:gd name="T16" fmla="*/ 0 h 1069"/>
                <a:gd name="T17" fmla="*/ 197 w 197"/>
                <a:gd name="T18" fmla="*/ 1069 h 10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7" h="1069">
                  <a:moveTo>
                    <a:pt x="0" y="123"/>
                  </a:moveTo>
                  <a:lnTo>
                    <a:pt x="0" y="947"/>
                  </a:lnTo>
                  <a:lnTo>
                    <a:pt x="197" y="1069"/>
                  </a:lnTo>
                  <a:lnTo>
                    <a:pt x="197" y="0"/>
                  </a:lnTo>
                  <a:lnTo>
                    <a:pt x="0" y="123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60" name="Freeform 18"/>
            <p:cNvSpPr/>
            <p:nvPr/>
          </p:nvSpPr>
          <p:spPr bwMode="auto">
            <a:xfrm flipH="1">
              <a:off x="4632325" y="2333873"/>
              <a:ext cx="1016000" cy="1081087"/>
            </a:xfrm>
            <a:custGeom>
              <a:avLst/>
              <a:gdLst>
                <a:gd name="T0" fmla="*/ 1016000 w 913"/>
                <a:gd name="T1" fmla="*/ 1065516 h 972"/>
                <a:gd name="T2" fmla="*/ 0 w 913"/>
                <a:gd name="T3" fmla="*/ 1081087 h 972"/>
                <a:gd name="T4" fmla="*/ 0 w 913"/>
                <a:gd name="T5" fmla="*/ 0 h 972"/>
                <a:gd name="T6" fmla="*/ 1016000 w 913"/>
                <a:gd name="T7" fmla="*/ 6673 h 972"/>
                <a:gd name="T8" fmla="*/ 1016000 w 913"/>
                <a:gd name="T9" fmla="*/ 1065516 h 9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3"/>
                <a:gd name="T16" fmla="*/ 0 h 972"/>
                <a:gd name="T17" fmla="*/ 913 w 913"/>
                <a:gd name="T18" fmla="*/ 972 h 9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3" h="972">
                  <a:moveTo>
                    <a:pt x="913" y="958"/>
                  </a:moveTo>
                  <a:lnTo>
                    <a:pt x="0" y="972"/>
                  </a:lnTo>
                  <a:lnTo>
                    <a:pt x="0" y="0"/>
                  </a:lnTo>
                  <a:lnTo>
                    <a:pt x="913" y="6"/>
                  </a:lnTo>
                  <a:lnTo>
                    <a:pt x="913" y="958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F8F8F8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61" name="Freeform 19"/>
            <p:cNvSpPr/>
            <p:nvPr/>
          </p:nvSpPr>
          <p:spPr bwMode="auto">
            <a:xfrm flipH="1">
              <a:off x="5648325" y="2333873"/>
              <a:ext cx="76200" cy="1081087"/>
            </a:xfrm>
            <a:custGeom>
              <a:avLst/>
              <a:gdLst>
                <a:gd name="T0" fmla="*/ 0 w 69"/>
                <a:gd name="T1" fmla="*/ 96764 h 972"/>
                <a:gd name="T2" fmla="*/ 0 w 69"/>
                <a:gd name="T3" fmla="*/ 1007680 h 972"/>
                <a:gd name="T4" fmla="*/ 76200 w 69"/>
                <a:gd name="T5" fmla="*/ 1081087 h 972"/>
                <a:gd name="T6" fmla="*/ 76200 w 69"/>
                <a:gd name="T7" fmla="*/ 0 h 972"/>
                <a:gd name="T8" fmla="*/ 0 w 69"/>
                <a:gd name="T9" fmla="*/ 96764 h 9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972"/>
                <a:gd name="T17" fmla="*/ 69 w 69"/>
                <a:gd name="T18" fmla="*/ 972 h 9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972">
                  <a:moveTo>
                    <a:pt x="0" y="87"/>
                  </a:moveTo>
                  <a:lnTo>
                    <a:pt x="0" y="906"/>
                  </a:lnTo>
                  <a:lnTo>
                    <a:pt x="69" y="972"/>
                  </a:lnTo>
                  <a:lnTo>
                    <a:pt x="69" y="0"/>
                  </a:lnTo>
                  <a:lnTo>
                    <a:pt x="0" y="87"/>
                  </a:lnTo>
                  <a:close/>
                </a:path>
              </a:pathLst>
            </a:custGeom>
            <a:gradFill rotWithShape="1">
              <a:gsLst>
                <a:gs pos="0">
                  <a:srgbClr val="969696"/>
                </a:gs>
                <a:gs pos="100000">
                  <a:srgbClr val="5F5F5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74" name="Freeform 32"/>
            <p:cNvSpPr/>
            <p:nvPr/>
          </p:nvSpPr>
          <p:spPr bwMode="auto">
            <a:xfrm>
              <a:off x="2124075" y="3530848"/>
              <a:ext cx="23813" cy="1587"/>
            </a:xfrm>
            <a:custGeom>
              <a:avLst/>
              <a:gdLst>
                <a:gd name="T0" fmla="*/ 23813 w 12"/>
                <a:gd name="T1" fmla="*/ 0 h 1587"/>
                <a:gd name="T2" fmla="*/ 0 w 12"/>
                <a:gd name="T3" fmla="*/ 0 h 1587"/>
                <a:gd name="T4" fmla="*/ 23813 w 12"/>
                <a:gd name="T5" fmla="*/ 0 h 1587"/>
                <a:gd name="T6" fmla="*/ 23813 w 12"/>
                <a:gd name="T7" fmla="*/ 0 h 15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587"/>
                <a:gd name="T14" fmla="*/ 12 w 12"/>
                <a:gd name="T15" fmla="*/ 1587 h 15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587">
                  <a:moveTo>
                    <a:pt x="12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87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75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939800" y="3175248"/>
              <a:ext cx="138113" cy="28098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solidFill>
                    <a:srgbClr val="FFFFFF"/>
                  </a:solidFill>
                  <a:latin typeface="+mj-ea"/>
                  <a:ea typeface="+mj-ea"/>
                  <a:cs typeface="Arial" panose="020B0604020202020204"/>
                </a:rPr>
                <a:t>1</a:t>
              </a:r>
              <a:endParaRPr lang="zh-CN" altLang="en-US" sz="3600" kern="10">
                <a:solidFill>
                  <a:srgbClr val="FFFFFF"/>
                </a:solidFill>
                <a:latin typeface="+mj-ea"/>
                <a:ea typeface="+mj-ea"/>
                <a:cs typeface="Arial" panose="020B0604020202020204"/>
              </a:endParaRPr>
            </a:p>
          </p:txBody>
        </p:sp>
        <p:sp>
          <p:nvSpPr>
            <p:cNvPr id="76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2287588" y="3092698"/>
              <a:ext cx="174625" cy="28098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3600" kern="10" dirty="0" smtClean="0">
                  <a:solidFill>
                    <a:srgbClr val="BC1310"/>
                  </a:solidFill>
                  <a:latin typeface="+mj-ea"/>
                  <a:ea typeface="+mj-ea"/>
                  <a:cs typeface="Arial" panose="020B0604020202020204"/>
                </a:rPr>
                <a:t>2</a:t>
              </a:r>
              <a:endParaRPr lang="zh-CN" altLang="en-US" sz="3600" kern="10" dirty="0" smtClean="0">
                <a:solidFill>
                  <a:srgbClr val="BC1310"/>
                </a:solidFill>
                <a:latin typeface="+mj-ea"/>
                <a:ea typeface="+mj-ea"/>
                <a:cs typeface="Arial" panose="020B0604020202020204"/>
              </a:endParaRPr>
            </a:p>
          </p:txBody>
        </p:sp>
        <p:sp>
          <p:nvSpPr>
            <p:cNvPr id="77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3575050" y="3086348"/>
              <a:ext cx="174625" cy="28098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3600" kern="10" smtClean="0">
                  <a:solidFill>
                    <a:srgbClr val="BC1310"/>
                  </a:solidFill>
                  <a:latin typeface="+mj-ea"/>
                  <a:ea typeface="+mj-ea"/>
                  <a:cs typeface="Arial" panose="020B0604020202020204"/>
                </a:rPr>
                <a:t>3</a:t>
              </a:r>
              <a:endParaRPr lang="zh-CN" altLang="en-US" sz="3600" kern="10" smtClean="0">
                <a:solidFill>
                  <a:srgbClr val="BC1310"/>
                </a:solidFill>
                <a:latin typeface="+mj-ea"/>
                <a:ea typeface="+mj-ea"/>
                <a:cs typeface="Arial" panose="020B0604020202020204"/>
              </a:endParaRPr>
            </a:p>
          </p:txBody>
        </p:sp>
        <p:sp>
          <p:nvSpPr>
            <p:cNvPr id="78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711700" y="3086348"/>
              <a:ext cx="174625" cy="28098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3600" kern="10" smtClean="0">
                  <a:solidFill>
                    <a:srgbClr val="BC1310"/>
                  </a:solidFill>
                  <a:latin typeface="+mj-ea"/>
                  <a:ea typeface="+mj-ea"/>
                  <a:cs typeface="Arial" panose="020B0604020202020204"/>
                </a:rPr>
                <a:t>4</a:t>
              </a:r>
              <a:endParaRPr lang="zh-CN" altLang="en-US" sz="3600" kern="10" smtClean="0">
                <a:solidFill>
                  <a:srgbClr val="BC1310"/>
                </a:solidFill>
                <a:latin typeface="+mj-ea"/>
                <a:ea typeface="+mj-ea"/>
                <a:cs typeface="Arial" panose="020B0604020202020204"/>
              </a:endParaRPr>
            </a:p>
          </p:txBody>
        </p:sp>
        <p:sp>
          <p:nvSpPr>
            <p:cNvPr id="79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5940425" y="3092698"/>
              <a:ext cx="174625" cy="28098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3600" kern="10" smtClean="0">
                  <a:solidFill>
                    <a:srgbClr val="BC1310"/>
                  </a:solidFill>
                  <a:latin typeface="+mj-ea"/>
                  <a:ea typeface="+mj-ea"/>
                  <a:cs typeface="Arial" panose="020B0604020202020204"/>
                </a:rPr>
                <a:t>5</a:t>
              </a:r>
              <a:endParaRPr lang="zh-CN" altLang="en-US" sz="3600" kern="10" smtClean="0">
                <a:solidFill>
                  <a:srgbClr val="BC1310"/>
                </a:solidFill>
                <a:latin typeface="+mj-ea"/>
                <a:ea typeface="+mj-ea"/>
                <a:cs typeface="Arial" panose="020B0604020202020204"/>
              </a:endParaRPr>
            </a:p>
          </p:txBody>
        </p:sp>
        <p:sp>
          <p:nvSpPr>
            <p:cNvPr id="80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7308850" y="3157785"/>
              <a:ext cx="182563" cy="2809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altLang="zh-CN" sz="3600" kern="10" smtClean="0">
                  <a:solidFill>
                    <a:srgbClr val="BC1310"/>
                  </a:solidFill>
                  <a:latin typeface="+mj-ea"/>
                  <a:ea typeface="+mj-ea"/>
                  <a:cs typeface="Arial" panose="020B0604020202020204"/>
                </a:rPr>
                <a:t>6</a:t>
              </a:r>
              <a:endParaRPr lang="zh-CN" altLang="en-US" sz="3600" kern="10" smtClean="0">
                <a:solidFill>
                  <a:srgbClr val="BC1310"/>
                </a:solidFill>
                <a:latin typeface="+mj-ea"/>
                <a:ea typeface="+mj-ea"/>
                <a:cs typeface="Arial" panose="020B0604020202020204"/>
              </a:endParaRPr>
            </a:p>
          </p:txBody>
        </p:sp>
        <p:sp>
          <p:nvSpPr>
            <p:cNvPr id="81" name="Freeform 39"/>
            <p:cNvSpPr/>
            <p:nvPr/>
          </p:nvSpPr>
          <p:spPr bwMode="auto">
            <a:xfrm>
              <a:off x="1781175" y="4019798"/>
              <a:ext cx="23813" cy="1587"/>
            </a:xfrm>
            <a:custGeom>
              <a:avLst/>
              <a:gdLst>
                <a:gd name="T0" fmla="*/ 23813 w 12"/>
                <a:gd name="T1" fmla="*/ 0 h 1587"/>
                <a:gd name="T2" fmla="*/ 0 w 12"/>
                <a:gd name="T3" fmla="*/ 0 h 1587"/>
                <a:gd name="T4" fmla="*/ 23813 w 12"/>
                <a:gd name="T5" fmla="*/ 0 h 1587"/>
                <a:gd name="T6" fmla="*/ 23813 w 12"/>
                <a:gd name="T7" fmla="*/ 0 h 158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587"/>
                <a:gd name="T14" fmla="*/ 12 w 12"/>
                <a:gd name="T15" fmla="*/ 1587 h 158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587">
                  <a:moveTo>
                    <a:pt x="12" y="0"/>
                  </a:move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202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20" name="Group 19"/>
          <p:cNvGrpSpPr/>
          <p:nvPr/>
        </p:nvGrpSpPr>
        <p:grpSpPr bwMode="auto">
          <a:xfrm>
            <a:off x="1785938" y="1844676"/>
            <a:ext cx="5545137" cy="608012"/>
            <a:chOff x="666" y="1599"/>
            <a:chExt cx="3398" cy="383"/>
          </a:xfrm>
        </p:grpSpPr>
        <p:cxnSp>
          <p:nvCxnSpPr>
            <p:cNvPr id="21" name="AutoShape 20"/>
            <p:cNvCxnSpPr>
              <a:cxnSpLocks noChangeShapeType="1"/>
            </p:cNvCxnSpPr>
            <p:nvPr/>
          </p:nvCxnSpPr>
          <p:spPr bwMode="auto">
            <a:xfrm rot="5400000">
              <a:off x="688" y="1577"/>
              <a:ext cx="383" cy="427"/>
            </a:xfrm>
            <a:prstGeom prst="bentConnector3">
              <a:avLst>
                <a:gd name="adj1" fmla="val 49606"/>
              </a:avLst>
            </a:prstGeom>
            <a:noFill/>
            <a:ln w="19050">
              <a:solidFill>
                <a:srgbClr val="80808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1"/>
            <p:cNvCxnSpPr>
              <a:cxnSpLocks noChangeShapeType="1"/>
            </p:cNvCxnSpPr>
            <p:nvPr/>
          </p:nvCxnSpPr>
          <p:spPr bwMode="auto">
            <a:xfrm rot="16200000" flipH="1">
              <a:off x="1535" y="1157"/>
              <a:ext cx="383" cy="1267"/>
            </a:xfrm>
            <a:prstGeom prst="bentConnector3">
              <a:avLst>
                <a:gd name="adj1" fmla="val 49606"/>
              </a:avLst>
            </a:prstGeom>
            <a:noFill/>
            <a:ln w="19050">
              <a:solidFill>
                <a:srgbClr val="80808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22"/>
            <p:cNvCxnSpPr>
              <a:cxnSpLocks noChangeShapeType="1"/>
            </p:cNvCxnSpPr>
            <p:nvPr/>
          </p:nvCxnSpPr>
          <p:spPr bwMode="auto">
            <a:xfrm rot="16200000" flipH="1">
              <a:off x="2387" y="305"/>
              <a:ext cx="383" cy="2971"/>
            </a:xfrm>
            <a:prstGeom prst="bentConnector3">
              <a:avLst>
                <a:gd name="adj1" fmla="val 49606"/>
              </a:avLst>
            </a:prstGeom>
            <a:noFill/>
            <a:ln w="19050">
              <a:solidFill>
                <a:srgbClr val="808080"/>
              </a:solidFill>
              <a:miter lim="800000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组合 27"/>
          <p:cNvGrpSpPr/>
          <p:nvPr/>
        </p:nvGrpSpPr>
        <p:grpSpPr>
          <a:xfrm>
            <a:off x="755650" y="1009651"/>
            <a:ext cx="7632700" cy="836612"/>
            <a:chOff x="755650" y="1009651"/>
            <a:chExt cx="7632700" cy="836612"/>
          </a:xfrm>
        </p:grpSpPr>
        <p:sp>
          <p:nvSpPr>
            <p:cNvPr id="24" name="AutoShape 23"/>
            <p:cNvSpPr>
              <a:spLocks noChangeArrowheads="1"/>
            </p:cNvSpPr>
            <p:nvPr/>
          </p:nvSpPr>
          <p:spPr bwMode="auto">
            <a:xfrm>
              <a:off x="2411413" y="1082676"/>
              <a:ext cx="5976937" cy="692150"/>
            </a:xfrm>
            <a:prstGeom prst="roundRect">
              <a:avLst>
                <a:gd name="adj" fmla="val 10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 w="9525" algn="ctr">
              <a:solidFill>
                <a:srgbClr val="808080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755650" y="1009651"/>
              <a:ext cx="1930400" cy="836612"/>
            </a:xfrm>
            <a:prstGeom prst="roundRect">
              <a:avLst>
                <a:gd name="adj" fmla="val 12144"/>
              </a:avLst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sz="2000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单击此处</a:t>
              </a:r>
            </a:p>
            <a:p>
              <a:pPr algn="ctr">
                <a:defRPr/>
              </a:pPr>
              <a:r>
                <a:rPr lang="zh-CN" altLang="en-US" sz="2000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添加文字</a:t>
              </a:r>
              <a:endParaRPr lang="zh-CN" altLang="zh-CN" sz="2000" kern="0" dirty="0" smtClea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700338" y="1154113"/>
              <a:ext cx="5616575" cy="568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>
                <a:defRPr/>
              </a:pPr>
              <a:r>
                <a:rPr lang="zh-CN" altLang="en-US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39750" y="2452688"/>
            <a:ext cx="8064500" cy="2446338"/>
            <a:chOff x="539750" y="2452688"/>
            <a:chExt cx="8064500" cy="2446338"/>
          </a:xfrm>
        </p:grpSpPr>
        <p:sp>
          <p:nvSpPr>
            <p:cNvPr id="3" name="AutoShape 2"/>
            <p:cNvSpPr>
              <a:spLocks noChangeArrowheads="1"/>
            </p:cNvSpPr>
            <p:nvPr/>
          </p:nvSpPr>
          <p:spPr bwMode="auto">
            <a:xfrm>
              <a:off x="539750" y="2452688"/>
              <a:ext cx="2551113" cy="2332038"/>
            </a:xfrm>
            <a:prstGeom prst="roundRect">
              <a:avLst>
                <a:gd name="adj" fmla="val 8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84706"/>
                    <a:invGamma/>
                  </a:srgbClr>
                </a:gs>
              </a:gsLst>
              <a:lin ang="5400000" scaled="1"/>
            </a:gradFill>
            <a:ln w="6350" algn="ctr">
              <a:solidFill>
                <a:srgbClr val="808080"/>
              </a:solidFill>
              <a:round/>
            </a:ln>
            <a:effectLst/>
          </p:spPr>
          <p:txBody>
            <a:bodyPr wrap="none" anchor="ctr"/>
            <a:lstStyle/>
            <a:p>
              <a:pPr marL="92075" algn="ctr">
                <a:spcBef>
                  <a:spcPct val="20000"/>
                </a:spcBef>
                <a:buClr>
                  <a:srgbClr val="E1B40C"/>
                </a:buClr>
                <a:buFont typeface="Wingdings" panose="05000000000000000000" pitchFamily="2" charset="2"/>
                <a:buNone/>
                <a:defRPr/>
              </a:pPr>
              <a:endParaRPr lang="zh-CN" altLang="zh-CN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endParaRPr>
            </a:p>
          </p:txBody>
        </p:sp>
        <p:pic>
          <p:nvPicPr>
            <p:cNvPr id="4" name="Picture 3" descr="投影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276600" y="4799013"/>
              <a:ext cx="2551113" cy="100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276600" y="2452688"/>
              <a:ext cx="2551113" cy="2332038"/>
            </a:xfrm>
            <a:prstGeom prst="roundRect">
              <a:avLst>
                <a:gd name="adj" fmla="val 8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84706"/>
                    <a:invGamma/>
                  </a:srgbClr>
                </a:gs>
              </a:gsLst>
              <a:lin ang="5400000" scaled="1"/>
            </a:gradFill>
            <a:ln w="6350" algn="ctr">
              <a:solidFill>
                <a:srgbClr val="808080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Wingdings" panose="05000000000000000000" pitchFamily="2" charset="2"/>
                <a:buNone/>
                <a:defRPr/>
              </a:pPr>
              <a:endParaRPr lang="zh-CN" altLang="zh-CN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endParaRPr>
            </a:p>
          </p:txBody>
        </p:sp>
        <p:pic>
          <p:nvPicPr>
            <p:cNvPr id="6" name="Picture 5" descr="投影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011863" y="4799013"/>
              <a:ext cx="2592387" cy="100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6011863" y="2452688"/>
              <a:ext cx="2592387" cy="2332038"/>
            </a:xfrm>
            <a:prstGeom prst="roundRect">
              <a:avLst>
                <a:gd name="adj" fmla="val 8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84706"/>
                    <a:invGamma/>
                  </a:srgbClr>
                </a:gs>
              </a:gsLst>
              <a:lin ang="5400000" scaled="1"/>
            </a:gradFill>
            <a:ln w="6350" algn="ctr">
              <a:solidFill>
                <a:srgbClr val="808080"/>
              </a:solidFill>
              <a:round/>
            </a:ln>
            <a:effectLst/>
          </p:spPr>
          <p:txBody>
            <a:bodyPr wrap="none" anchor="ctr"/>
            <a:lstStyle/>
            <a:p>
              <a:pPr marL="92075" algn="ctr">
                <a:spcBef>
                  <a:spcPct val="20000"/>
                </a:spcBef>
                <a:buClr>
                  <a:srgbClr val="E1B40C"/>
                </a:buClr>
                <a:buFont typeface="Wingdings" panose="05000000000000000000" pitchFamily="2" charset="2"/>
                <a:buNone/>
                <a:defRPr/>
              </a:pPr>
              <a:endParaRPr lang="zh-CN" altLang="zh-CN" sz="2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endParaRPr>
            </a:p>
          </p:txBody>
        </p:sp>
        <p:pic>
          <p:nvPicPr>
            <p:cNvPr id="8" name="Picture 7" descr="图片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635500" y="2667001"/>
              <a:ext cx="982663" cy="935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图片3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421563" y="2660651"/>
              <a:ext cx="985837" cy="941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12775" y="3817938"/>
              <a:ext cx="2409825" cy="74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321050" y="3009901"/>
              <a:ext cx="12509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14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单击添加文字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322638" y="3817938"/>
              <a:ext cx="2409825" cy="74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086475" y="3009901"/>
              <a:ext cx="12509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14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单击添加文字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088063" y="3817938"/>
              <a:ext cx="2409825" cy="74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zh-CN" altLang="en-US" sz="12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单击此处添加段落文字内容</a:t>
              </a:r>
            </a:p>
          </p:txBody>
        </p:sp>
        <p:pic>
          <p:nvPicPr>
            <p:cNvPr id="15" name="Picture 14" descr="图片1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908175" y="2651126"/>
              <a:ext cx="1008063" cy="968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11188" y="3009901"/>
              <a:ext cx="12509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1400" kern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单击添加文字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908175" y="2619376"/>
              <a:ext cx="1004888" cy="1004887"/>
            </a:xfrm>
            <a:prstGeom prst="rect">
              <a:avLst/>
            </a:prstGeom>
            <a:noFill/>
            <a:ln w="9525" algn="ctr">
              <a:solidFill>
                <a:srgbClr val="80808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633913" y="2617788"/>
              <a:ext cx="987425" cy="987425"/>
            </a:xfrm>
            <a:prstGeom prst="rect">
              <a:avLst/>
            </a:prstGeom>
            <a:noFill/>
            <a:ln w="9525" algn="ctr">
              <a:solidFill>
                <a:srgbClr val="80808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427913" y="2617788"/>
              <a:ext cx="987425" cy="987425"/>
            </a:xfrm>
            <a:prstGeom prst="rect">
              <a:avLst/>
            </a:prstGeom>
            <a:noFill/>
            <a:ln w="9525" algn="ctr">
              <a:solidFill>
                <a:srgbClr val="80808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pic>
          <p:nvPicPr>
            <p:cNvPr id="27" name="Picture 27" descr="投影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39750" y="4799013"/>
              <a:ext cx="2551113" cy="100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组合 145"/>
          <p:cNvGrpSpPr/>
          <p:nvPr/>
        </p:nvGrpSpPr>
        <p:grpSpPr>
          <a:xfrm>
            <a:off x="1966913" y="1443045"/>
            <a:ext cx="5164137" cy="3743325"/>
            <a:chOff x="1966913" y="1297905"/>
            <a:chExt cx="5164137" cy="3743325"/>
          </a:xfrm>
        </p:grpSpPr>
        <p:sp>
          <p:nvSpPr>
            <p:cNvPr id="72" name="AutoShape 2"/>
            <p:cNvSpPr>
              <a:spLocks noChangeArrowheads="1"/>
            </p:cNvSpPr>
            <p:nvPr/>
          </p:nvSpPr>
          <p:spPr bwMode="auto">
            <a:xfrm>
              <a:off x="1966913" y="1428080"/>
              <a:ext cx="5164137" cy="3495675"/>
            </a:xfrm>
            <a:prstGeom prst="roundRect">
              <a:avLst>
                <a:gd name="adj" fmla="val 9694"/>
              </a:avLst>
            </a:prstGeom>
            <a:noFill/>
            <a:ln w="19050" algn="ctr">
              <a:solidFill>
                <a:srgbClr val="EF4B47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87313" tIns="44450" rIns="87313" bIns="44450" anchor="ctr"/>
            <a:lstStyle/>
            <a:p>
              <a:pPr>
                <a:defRPr/>
              </a:pPr>
              <a:endParaRPr lang="zh-CN" altLang="zh-CN" sz="1600" kern="0" smtClea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73" name="AutoShape 51"/>
            <p:cNvSpPr>
              <a:spLocks noChangeArrowheads="1"/>
            </p:cNvSpPr>
            <p:nvPr/>
          </p:nvSpPr>
          <p:spPr bwMode="auto">
            <a:xfrm rot="16200000">
              <a:off x="4483101" y="4765005"/>
              <a:ext cx="246062" cy="306387"/>
            </a:xfrm>
            <a:prstGeom prst="triangle">
              <a:avLst>
                <a:gd name="adj" fmla="val 50000"/>
              </a:avLst>
            </a:prstGeom>
            <a:solidFill>
              <a:srgbClr val="BC1310"/>
            </a:solidFill>
            <a:ln w="19050" algn="ctr">
              <a:solidFill>
                <a:srgbClr val="EF4B47"/>
              </a:solidFill>
              <a:miter lim="800000"/>
            </a:ln>
          </p:spPr>
          <p:txBody>
            <a:bodyPr rot="10800000" vert="eaVert" wrap="none" lIns="87313" tIns="44450" rIns="87313" bIns="44450" anchor="ctr"/>
            <a:lstStyle/>
            <a:p>
              <a:endParaRPr lang="zh-CN" altLang="zh-CN" sz="1600" ker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74" name="AutoShape 52"/>
            <p:cNvSpPr>
              <a:spLocks noChangeArrowheads="1"/>
            </p:cNvSpPr>
            <p:nvPr/>
          </p:nvSpPr>
          <p:spPr bwMode="auto">
            <a:xfrm rot="5400000">
              <a:off x="6553200" y="1267743"/>
              <a:ext cx="246063" cy="306387"/>
            </a:xfrm>
            <a:prstGeom prst="triangle">
              <a:avLst>
                <a:gd name="adj" fmla="val 50000"/>
              </a:avLst>
            </a:prstGeom>
            <a:solidFill>
              <a:srgbClr val="BC1310"/>
            </a:solidFill>
            <a:ln w="19050" algn="ctr">
              <a:solidFill>
                <a:srgbClr val="EF4B47"/>
              </a:solidFill>
              <a:miter lim="800000"/>
            </a:ln>
          </p:spPr>
          <p:txBody>
            <a:bodyPr rot="10800000" vert="eaVert" wrap="none" lIns="87313" tIns="44450" rIns="87313" bIns="44450" anchor="ctr"/>
            <a:lstStyle/>
            <a:p>
              <a:endParaRPr lang="zh-CN" altLang="zh-CN" sz="1600" ker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135" name="AutoShape 52"/>
            <p:cNvSpPr>
              <a:spLocks noChangeArrowheads="1"/>
            </p:cNvSpPr>
            <p:nvPr/>
          </p:nvSpPr>
          <p:spPr bwMode="auto">
            <a:xfrm rot="5400000">
              <a:off x="2335212" y="1267743"/>
              <a:ext cx="246063" cy="306388"/>
            </a:xfrm>
            <a:prstGeom prst="triangle">
              <a:avLst>
                <a:gd name="adj" fmla="val 50000"/>
              </a:avLst>
            </a:prstGeom>
            <a:solidFill>
              <a:srgbClr val="BC1310"/>
            </a:solidFill>
            <a:ln w="19050" algn="ctr">
              <a:solidFill>
                <a:srgbClr val="EF4B47"/>
              </a:solidFill>
              <a:miter lim="800000"/>
            </a:ln>
          </p:spPr>
          <p:txBody>
            <a:bodyPr rot="10800000" vert="eaVert" wrap="none" lIns="87313" tIns="44450" rIns="87313" bIns="44450" anchor="ctr"/>
            <a:lstStyle/>
            <a:p>
              <a:endParaRPr lang="zh-CN" altLang="zh-CN" sz="1600" ker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147" name="组合 146"/>
          <p:cNvGrpSpPr/>
          <p:nvPr/>
        </p:nvGrpSpPr>
        <p:grpSpPr>
          <a:xfrm>
            <a:off x="2895600" y="928695"/>
            <a:ext cx="3178175" cy="1077913"/>
            <a:chOff x="2895600" y="783555"/>
            <a:chExt cx="3178175" cy="1077913"/>
          </a:xfrm>
        </p:grpSpPr>
        <p:pic>
          <p:nvPicPr>
            <p:cNvPr id="75" name="Picture 8" descr="阴影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895600" y="1694780"/>
              <a:ext cx="31781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AutoShape 9"/>
            <p:cNvSpPr>
              <a:spLocks noChangeArrowheads="1"/>
            </p:cNvSpPr>
            <p:nvPr/>
          </p:nvSpPr>
          <p:spPr bwMode="auto">
            <a:xfrm>
              <a:off x="2917825" y="993105"/>
              <a:ext cx="3098800" cy="796925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5400000" scaled="1"/>
            </a:gradFill>
            <a:ln w="6350" algn="ctr">
              <a:solidFill>
                <a:srgbClr val="C0C0C0"/>
              </a:solidFill>
              <a:rou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</a:p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  <a:endParaRPr lang="zh-CN" altLang="zh-CN" sz="100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86" name="AutoShape 19"/>
            <p:cNvSpPr>
              <a:spLocks noChangeArrowheads="1"/>
            </p:cNvSpPr>
            <p:nvPr/>
          </p:nvSpPr>
          <p:spPr bwMode="auto">
            <a:xfrm>
              <a:off x="3763963" y="783555"/>
              <a:ext cx="1987550" cy="300038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zh-CN" altLang="en-US" sz="1200" kern="0" dirty="0" smtClean="0">
                  <a:solidFill>
                    <a:srgbClr val="FFFFFF"/>
                  </a:solidFill>
                  <a:latin typeface="+mj-ea"/>
                  <a:ea typeface="+mj-ea"/>
                </a:rPr>
                <a:t>此处添加文字内容</a:t>
              </a:r>
            </a:p>
          </p:txBody>
        </p:sp>
      </p:grpSp>
      <p:grpSp>
        <p:nvGrpSpPr>
          <p:cNvPr id="141" name="组合 140"/>
          <p:cNvGrpSpPr/>
          <p:nvPr/>
        </p:nvGrpSpPr>
        <p:grpSpPr>
          <a:xfrm>
            <a:off x="990600" y="2208220"/>
            <a:ext cx="3178175" cy="1077913"/>
            <a:chOff x="990600" y="2063080"/>
            <a:chExt cx="3178175" cy="1077913"/>
          </a:xfrm>
        </p:grpSpPr>
        <p:pic>
          <p:nvPicPr>
            <p:cNvPr id="87" name="Picture 21" descr="阴影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90600" y="2974305"/>
              <a:ext cx="31781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AutoShape 22"/>
            <p:cNvSpPr>
              <a:spLocks noChangeArrowheads="1"/>
            </p:cNvSpPr>
            <p:nvPr/>
          </p:nvSpPr>
          <p:spPr bwMode="auto">
            <a:xfrm>
              <a:off x="1012825" y="2272630"/>
              <a:ext cx="3098800" cy="796925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5400000" scaled="1"/>
            </a:gradFill>
            <a:ln w="6350" algn="ctr">
              <a:solidFill>
                <a:srgbClr val="C0C0C0"/>
              </a:solidFill>
              <a:rou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</a:p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  <a:endParaRPr lang="zh-CN" altLang="zh-CN" sz="100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98" name="AutoShape 32"/>
            <p:cNvSpPr>
              <a:spLocks noChangeArrowheads="1"/>
            </p:cNvSpPr>
            <p:nvPr/>
          </p:nvSpPr>
          <p:spPr bwMode="auto">
            <a:xfrm>
              <a:off x="1858963" y="2063080"/>
              <a:ext cx="1987550" cy="300038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 w="6350" algn="ctr">
              <a:noFill/>
              <a:rou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000" kern="0" dirty="0">
                  <a:solidFill>
                    <a:srgbClr val="FFFFFF"/>
                  </a:solidFill>
                  <a:latin typeface="+mj-ea"/>
                  <a:ea typeface="+mj-ea"/>
                </a:rPr>
                <a:t>此处添加文字内容</a:t>
              </a:r>
              <a:endParaRPr lang="zh-CN" altLang="en-US" sz="1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  <a:ea typeface="+mj-ea"/>
              </a:endParaRPr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990600" y="3648083"/>
            <a:ext cx="3178175" cy="1077912"/>
            <a:chOff x="990600" y="3502943"/>
            <a:chExt cx="3178175" cy="1077912"/>
          </a:xfrm>
        </p:grpSpPr>
        <p:pic>
          <p:nvPicPr>
            <p:cNvPr id="99" name="Picture 34" descr="阴影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90600" y="4414168"/>
              <a:ext cx="3178175" cy="16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" name="AutoShape 35"/>
            <p:cNvSpPr>
              <a:spLocks noChangeArrowheads="1"/>
            </p:cNvSpPr>
            <p:nvPr/>
          </p:nvSpPr>
          <p:spPr bwMode="auto">
            <a:xfrm>
              <a:off x="1012825" y="3712493"/>
              <a:ext cx="3098800" cy="796925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5400000" scaled="1"/>
            </a:gradFill>
            <a:ln w="6350" algn="ctr">
              <a:solidFill>
                <a:srgbClr val="C0C0C0"/>
              </a:solidFill>
              <a:rou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</a:p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  <a:endParaRPr lang="zh-CN" altLang="zh-CN" sz="100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10" name="AutoShape 45"/>
            <p:cNvSpPr>
              <a:spLocks noChangeArrowheads="1"/>
            </p:cNvSpPr>
            <p:nvPr/>
          </p:nvSpPr>
          <p:spPr bwMode="auto">
            <a:xfrm>
              <a:off x="1858963" y="3502943"/>
              <a:ext cx="1987550" cy="300037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 w="6350" algn="ctr">
              <a:noFill/>
              <a:rou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000" kern="0" dirty="0">
                  <a:solidFill>
                    <a:srgbClr val="FFFFFF"/>
                  </a:solidFill>
                  <a:latin typeface="+mj-ea"/>
                  <a:ea typeface="+mj-ea"/>
                </a:rPr>
                <a:t>此处添加文字内容</a:t>
              </a:r>
              <a:endParaRPr lang="zh-CN" altLang="en-US" sz="1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  <a:ea typeface="+mj-ea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4953000" y="2208220"/>
            <a:ext cx="3178175" cy="1077913"/>
            <a:chOff x="4953000" y="2063080"/>
            <a:chExt cx="3178175" cy="1077913"/>
          </a:xfrm>
        </p:grpSpPr>
        <p:pic>
          <p:nvPicPr>
            <p:cNvPr id="111" name="Picture 47" descr="阴影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3000" y="2974305"/>
              <a:ext cx="3178175" cy="166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" name="AutoShape 48"/>
            <p:cNvSpPr>
              <a:spLocks noChangeArrowheads="1"/>
            </p:cNvSpPr>
            <p:nvPr/>
          </p:nvSpPr>
          <p:spPr bwMode="auto">
            <a:xfrm>
              <a:off x="4975225" y="2272630"/>
              <a:ext cx="3098800" cy="796925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5400000" scaled="1"/>
            </a:gradFill>
            <a:ln w="6350" algn="ctr">
              <a:solidFill>
                <a:srgbClr val="C0C0C0"/>
              </a:solidFill>
              <a:rou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</a:p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  <a:endParaRPr lang="zh-CN" altLang="zh-CN" sz="100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22" name="AutoShape 58"/>
            <p:cNvSpPr>
              <a:spLocks noChangeArrowheads="1"/>
            </p:cNvSpPr>
            <p:nvPr/>
          </p:nvSpPr>
          <p:spPr bwMode="auto">
            <a:xfrm>
              <a:off x="5821363" y="2063080"/>
              <a:ext cx="1987550" cy="300038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EF4B47"/>
                </a:gs>
                <a:gs pos="100000">
                  <a:srgbClr val="C00000"/>
                </a:gs>
              </a:gsLst>
              <a:lin ang="5400000" scaled="1"/>
            </a:gradFill>
            <a:ln w="6350" algn="ctr">
              <a:noFill/>
              <a:rou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000" kern="0">
                  <a:solidFill>
                    <a:srgbClr val="FFFFFF"/>
                  </a:solidFill>
                  <a:latin typeface="+mj-ea"/>
                  <a:ea typeface="+mj-ea"/>
                </a:rPr>
                <a:t>此处添加文字内容</a:t>
              </a:r>
              <a:endParaRPr lang="zh-CN" altLang="en-US" sz="1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  <a:ea typeface="+mj-ea"/>
              </a:endParaRPr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4953000" y="3648083"/>
            <a:ext cx="3178175" cy="1077912"/>
            <a:chOff x="4953000" y="3502943"/>
            <a:chExt cx="3178175" cy="1077912"/>
          </a:xfrm>
        </p:grpSpPr>
        <p:pic>
          <p:nvPicPr>
            <p:cNvPr id="123" name="Picture 60" descr="阴影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953000" y="4414168"/>
              <a:ext cx="3178175" cy="166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4" name="AutoShape 61"/>
            <p:cNvSpPr>
              <a:spLocks noChangeArrowheads="1"/>
            </p:cNvSpPr>
            <p:nvPr/>
          </p:nvSpPr>
          <p:spPr bwMode="auto">
            <a:xfrm>
              <a:off x="4975225" y="3712493"/>
              <a:ext cx="3098800" cy="796925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8D8D8"/>
                </a:gs>
              </a:gsLst>
              <a:lin ang="5400000" scaled="1"/>
            </a:gradFill>
            <a:ln w="6350" algn="ctr">
              <a:solidFill>
                <a:srgbClr val="C0C0C0"/>
              </a:solidFill>
              <a:rou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</a:p>
            <a:p>
              <a:pPr algn="ctr"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</a:pPr>
              <a:r>
                <a:rPr lang="zh-CN" altLang="en-US" sz="1000">
                  <a:solidFill>
                    <a:srgbClr val="000000"/>
                  </a:solidFill>
                  <a:latin typeface="+mj-ea"/>
                  <a:ea typeface="+mj-ea"/>
                </a:rPr>
                <a:t>单击此处添加文字内容   单击此处添加文字内容</a:t>
              </a:r>
              <a:endParaRPr lang="zh-CN" altLang="zh-CN" sz="100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34" name="AutoShape 71"/>
            <p:cNvSpPr>
              <a:spLocks noChangeArrowheads="1"/>
            </p:cNvSpPr>
            <p:nvPr/>
          </p:nvSpPr>
          <p:spPr bwMode="auto">
            <a:xfrm>
              <a:off x="5821363" y="3502943"/>
              <a:ext cx="1987550" cy="300037"/>
            </a:xfrm>
            <a:prstGeom prst="roundRect">
              <a:avLst>
                <a:gd name="adj" fmla="val 5630"/>
              </a:avLst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 w="6350" algn="ctr">
              <a:noFill/>
              <a:round/>
            </a:ln>
            <a:effectLst/>
          </p:spPr>
          <p:txBody>
            <a:bodyPr wrap="none" anchor="ctr"/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  <a:buClr>
                  <a:srgbClr val="E1B40C"/>
                </a:buClr>
                <a:buFont typeface="微软雅黑" panose="020B0503020204020204" pitchFamily="34" charset="-122"/>
                <a:buNone/>
                <a:defRPr/>
              </a:pPr>
              <a:r>
                <a:rPr lang="zh-CN" altLang="en-US" sz="1000" kern="0">
                  <a:solidFill>
                    <a:srgbClr val="FFFFFF"/>
                  </a:solidFill>
                  <a:latin typeface="+mj-ea"/>
                  <a:ea typeface="+mj-ea"/>
                </a:rPr>
                <a:t>此处添加文字内容</a:t>
              </a:r>
              <a:endParaRPr lang="zh-CN" altLang="en-US" sz="1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  <a:ea typeface="+mj-ea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1128713" y="1908183"/>
            <a:ext cx="569912" cy="727075"/>
            <a:chOff x="1128713" y="1763043"/>
            <a:chExt cx="569912" cy="727075"/>
          </a:xfrm>
        </p:grpSpPr>
        <p:sp>
          <p:nvSpPr>
            <p:cNvPr id="89" name="Oval 8"/>
            <p:cNvSpPr>
              <a:spLocks noChangeAspect="1" noChangeArrowheads="1"/>
            </p:cNvSpPr>
            <p:nvPr/>
          </p:nvSpPr>
          <p:spPr bwMode="gray">
            <a:xfrm>
              <a:off x="1128713" y="2213893"/>
              <a:ext cx="569912" cy="276225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60001"/>
                  </a:srgbClr>
                </a:gs>
                <a:gs pos="100000">
                  <a:srgbClr val="000000">
                    <a:gamma/>
                    <a:tint val="0"/>
                    <a:invGamma/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90" name="Arc 9"/>
            <p:cNvSpPr/>
            <p:nvPr/>
          </p:nvSpPr>
          <p:spPr bwMode="auto">
            <a:xfrm>
              <a:off x="1139825" y="2096418"/>
              <a:ext cx="550863" cy="303212"/>
            </a:xfrm>
            <a:custGeom>
              <a:avLst/>
              <a:gdLst>
                <a:gd name="T0" fmla="*/ 2147483647 w 43195"/>
                <a:gd name="T1" fmla="*/ 1963504743 h 23732"/>
                <a:gd name="T2" fmla="*/ 78799246 w 43195"/>
                <a:gd name="T3" fmla="*/ 0 h 23732"/>
                <a:gd name="T4" fmla="*/ 2147483647 w 43195"/>
                <a:gd name="T5" fmla="*/ 1608220912 h 23732"/>
                <a:gd name="T6" fmla="*/ 0 60000 65536"/>
                <a:gd name="T7" fmla="*/ 0 60000 65536"/>
                <a:gd name="T8" fmla="*/ 0 60000 65536"/>
                <a:gd name="T9" fmla="*/ 0 w 43195"/>
                <a:gd name="T10" fmla="*/ 0 h 23732"/>
                <a:gd name="T11" fmla="*/ 43195 w 43195"/>
                <a:gd name="T12" fmla="*/ 23732 h 237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3732" fill="none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</a:path>
                <a:path w="43195" h="23732" stroke="0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  <a:lnTo>
                    <a:pt x="21600" y="2132"/>
                  </a:lnTo>
                  <a:lnTo>
                    <a:pt x="43194" y="2602"/>
                  </a:lnTo>
                  <a:close/>
                </a:path>
              </a:pathLst>
            </a:custGeom>
            <a:gradFill rotWithShape="1">
              <a:gsLst>
                <a:gs pos="0">
                  <a:srgbClr val="BC1310"/>
                </a:gs>
                <a:gs pos="100000">
                  <a:srgbClr val="EF4B4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87313" tIns="44450" rIns="87313" bIns="44450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91" name="Oval 10"/>
            <p:cNvSpPr>
              <a:spLocks noChangeAspect="1" noChangeArrowheads="1"/>
            </p:cNvSpPr>
            <p:nvPr/>
          </p:nvSpPr>
          <p:spPr bwMode="gray">
            <a:xfrm>
              <a:off x="1128713" y="1983705"/>
              <a:ext cx="569912" cy="277813"/>
            </a:xfrm>
            <a:prstGeom prst="ellipse">
              <a:avLst/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92" name="Group 11"/>
            <p:cNvGrpSpPr/>
            <p:nvPr/>
          </p:nvGrpSpPr>
          <p:grpSpPr bwMode="auto">
            <a:xfrm>
              <a:off x="1352550" y="1763043"/>
              <a:ext cx="128588" cy="355600"/>
              <a:chOff x="3288" y="2455"/>
              <a:chExt cx="203" cy="567"/>
            </a:xfrm>
          </p:grpSpPr>
          <p:grpSp>
            <p:nvGrpSpPr>
              <p:cNvPr id="93" name="Group 12"/>
              <p:cNvGrpSpPr/>
              <p:nvPr/>
            </p:nvGrpSpPr>
            <p:grpSpPr bwMode="auto">
              <a:xfrm>
                <a:off x="3335" y="2700"/>
                <a:ext cx="108" cy="322"/>
                <a:chOff x="3243" y="2500"/>
                <a:chExt cx="567" cy="1701"/>
              </a:xfrm>
            </p:grpSpPr>
            <p:sp>
              <p:nvSpPr>
                <p:cNvPr id="96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97" name="AutoShape 14"/>
                <p:cNvSpPr>
                  <a:spLocks noChangeArrowheads="1"/>
                </p:cNvSpPr>
                <p:nvPr/>
              </p:nvSpPr>
              <p:spPr bwMode="auto">
                <a:xfrm rot="5400000">
                  <a:off x="2834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94" name="AutoShape 15"/>
              <p:cNvSpPr>
                <a:spLocks noChangeArrowheads="1"/>
              </p:cNvSpPr>
              <p:nvPr/>
            </p:nvSpPr>
            <p:spPr bwMode="auto">
              <a:xfrm rot="10800000">
                <a:off x="3288" y="2580"/>
                <a:ext cx="203" cy="206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5" name="AutoShape 16"/>
              <p:cNvSpPr>
                <a:spLocks noChangeArrowheads="1"/>
              </p:cNvSpPr>
              <p:nvPr/>
            </p:nvSpPr>
            <p:spPr bwMode="auto">
              <a:xfrm rot="8100000">
                <a:off x="3337" y="2455"/>
                <a:ext cx="105" cy="10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37" name="组合 136"/>
          <p:cNvGrpSpPr/>
          <p:nvPr/>
        </p:nvGrpSpPr>
        <p:grpSpPr>
          <a:xfrm>
            <a:off x="1128713" y="3348045"/>
            <a:ext cx="569912" cy="727075"/>
            <a:chOff x="1128713" y="3202905"/>
            <a:chExt cx="569912" cy="727075"/>
          </a:xfrm>
        </p:grpSpPr>
        <p:sp>
          <p:nvSpPr>
            <p:cNvPr id="101" name="Oval 8"/>
            <p:cNvSpPr>
              <a:spLocks noChangeAspect="1" noChangeArrowheads="1"/>
            </p:cNvSpPr>
            <p:nvPr/>
          </p:nvSpPr>
          <p:spPr bwMode="gray">
            <a:xfrm>
              <a:off x="1128713" y="3653755"/>
              <a:ext cx="569912" cy="276225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60001"/>
                  </a:srgbClr>
                </a:gs>
                <a:gs pos="100000">
                  <a:srgbClr val="000000">
                    <a:gamma/>
                    <a:tint val="0"/>
                    <a:invGamma/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02" name="Arc 9"/>
            <p:cNvSpPr/>
            <p:nvPr/>
          </p:nvSpPr>
          <p:spPr bwMode="auto">
            <a:xfrm>
              <a:off x="1139825" y="3536280"/>
              <a:ext cx="550863" cy="303213"/>
            </a:xfrm>
            <a:custGeom>
              <a:avLst/>
              <a:gdLst>
                <a:gd name="T0" fmla="*/ 2147483647 w 43195"/>
                <a:gd name="T1" fmla="*/ 1963517697 h 23732"/>
                <a:gd name="T2" fmla="*/ 78799246 w 43195"/>
                <a:gd name="T3" fmla="*/ 0 h 23732"/>
                <a:gd name="T4" fmla="*/ 2147483647 w 43195"/>
                <a:gd name="T5" fmla="*/ 1608231518 h 23732"/>
                <a:gd name="T6" fmla="*/ 0 60000 65536"/>
                <a:gd name="T7" fmla="*/ 0 60000 65536"/>
                <a:gd name="T8" fmla="*/ 0 60000 65536"/>
                <a:gd name="T9" fmla="*/ 0 w 43195"/>
                <a:gd name="T10" fmla="*/ 0 h 23732"/>
                <a:gd name="T11" fmla="*/ 43195 w 43195"/>
                <a:gd name="T12" fmla="*/ 23732 h 237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3732" fill="none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</a:path>
                <a:path w="43195" h="23732" stroke="0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  <a:lnTo>
                    <a:pt x="21600" y="2132"/>
                  </a:lnTo>
                  <a:lnTo>
                    <a:pt x="43194" y="2602"/>
                  </a:lnTo>
                  <a:close/>
                </a:path>
              </a:pathLst>
            </a:custGeom>
            <a:gradFill rotWithShape="1">
              <a:gsLst>
                <a:gs pos="0">
                  <a:srgbClr val="BC1310"/>
                </a:gs>
                <a:gs pos="100000">
                  <a:srgbClr val="EF4B4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87313" tIns="44450" rIns="87313" bIns="44450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03" name="Oval 10"/>
            <p:cNvSpPr>
              <a:spLocks noChangeAspect="1" noChangeArrowheads="1"/>
            </p:cNvSpPr>
            <p:nvPr/>
          </p:nvSpPr>
          <p:spPr bwMode="gray">
            <a:xfrm>
              <a:off x="1128713" y="3423568"/>
              <a:ext cx="569912" cy="277812"/>
            </a:xfrm>
            <a:prstGeom prst="ellipse">
              <a:avLst/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104" name="Group 11"/>
            <p:cNvGrpSpPr/>
            <p:nvPr/>
          </p:nvGrpSpPr>
          <p:grpSpPr bwMode="auto">
            <a:xfrm>
              <a:off x="1352550" y="3202905"/>
              <a:ext cx="128588" cy="355600"/>
              <a:chOff x="3288" y="2455"/>
              <a:chExt cx="203" cy="567"/>
            </a:xfrm>
          </p:grpSpPr>
          <p:grpSp>
            <p:nvGrpSpPr>
              <p:cNvPr id="105" name="Group 12"/>
              <p:cNvGrpSpPr/>
              <p:nvPr/>
            </p:nvGrpSpPr>
            <p:grpSpPr bwMode="auto">
              <a:xfrm>
                <a:off x="3335" y="2700"/>
                <a:ext cx="108" cy="322"/>
                <a:chOff x="3243" y="2500"/>
                <a:chExt cx="567" cy="1701"/>
              </a:xfrm>
            </p:grpSpPr>
            <p:sp>
              <p:nvSpPr>
                <p:cNvPr id="108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09" name="AutoShape 14"/>
                <p:cNvSpPr>
                  <a:spLocks noChangeArrowheads="1"/>
                </p:cNvSpPr>
                <p:nvPr/>
              </p:nvSpPr>
              <p:spPr bwMode="auto">
                <a:xfrm rot="5400000">
                  <a:off x="2834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106" name="AutoShape 15"/>
              <p:cNvSpPr>
                <a:spLocks noChangeArrowheads="1"/>
              </p:cNvSpPr>
              <p:nvPr/>
            </p:nvSpPr>
            <p:spPr bwMode="auto">
              <a:xfrm rot="10800000">
                <a:off x="3288" y="2580"/>
                <a:ext cx="203" cy="206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07" name="AutoShape 16"/>
              <p:cNvSpPr>
                <a:spLocks noChangeArrowheads="1"/>
              </p:cNvSpPr>
              <p:nvPr/>
            </p:nvSpPr>
            <p:spPr bwMode="auto">
              <a:xfrm rot="8100000">
                <a:off x="3337" y="2455"/>
                <a:ext cx="105" cy="10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40" name="组合 139"/>
          <p:cNvGrpSpPr/>
          <p:nvPr/>
        </p:nvGrpSpPr>
        <p:grpSpPr>
          <a:xfrm>
            <a:off x="5091113" y="1908183"/>
            <a:ext cx="569912" cy="727075"/>
            <a:chOff x="5091113" y="1763043"/>
            <a:chExt cx="569912" cy="727075"/>
          </a:xfrm>
        </p:grpSpPr>
        <p:sp>
          <p:nvSpPr>
            <p:cNvPr id="113" name="Oval 8"/>
            <p:cNvSpPr>
              <a:spLocks noChangeAspect="1" noChangeArrowheads="1"/>
            </p:cNvSpPr>
            <p:nvPr/>
          </p:nvSpPr>
          <p:spPr bwMode="gray">
            <a:xfrm>
              <a:off x="5091113" y="2213893"/>
              <a:ext cx="569912" cy="276225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60001"/>
                  </a:srgbClr>
                </a:gs>
                <a:gs pos="100000">
                  <a:srgbClr val="000000">
                    <a:gamma/>
                    <a:tint val="0"/>
                    <a:invGamma/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14" name="Arc 9"/>
            <p:cNvSpPr/>
            <p:nvPr/>
          </p:nvSpPr>
          <p:spPr bwMode="auto">
            <a:xfrm>
              <a:off x="5102225" y="2096418"/>
              <a:ext cx="550863" cy="303212"/>
            </a:xfrm>
            <a:custGeom>
              <a:avLst/>
              <a:gdLst>
                <a:gd name="T0" fmla="*/ 2147483647 w 43195"/>
                <a:gd name="T1" fmla="*/ 1963504743 h 23732"/>
                <a:gd name="T2" fmla="*/ 78799246 w 43195"/>
                <a:gd name="T3" fmla="*/ 0 h 23732"/>
                <a:gd name="T4" fmla="*/ 2147483647 w 43195"/>
                <a:gd name="T5" fmla="*/ 1608220912 h 23732"/>
                <a:gd name="T6" fmla="*/ 0 60000 65536"/>
                <a:gd name="T7" fmla="*/ 0 60000 65536"/>
                <a:gd name="T8" fmla="*/ 0 60000 65536"/>
                <a:gd name="T9" fmla="*/ 0 w 43195"/>
                <a:gd name="T10" fmla="*/ 0 h 23732"/>
                <a:gd name="T11" fmla="*/ 43195 w 43195"/>
                <a:gd name="T12" fmla="*/ 23732 h 237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3732" fill="none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</a:path>
                <a:path w="43195" h="23732" stroke="0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  <a:lnTo>
                    <a:pt x="21600" y="2132"/>
                  </a:lnTo>
                  <a:lnTo>
                    <a:pt x="43194" y="2602"/>
                  </a:lnTo>
                  <a:close/>
                </a:path>
              </a:pathLst>
            </a:custGeom>
            <a:gradFill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/>
            <a:p>
              <a:endParaRPr lang="zh-CN" altLang="en-US" sz="1400" ker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15" name="Oval 10"/>
            <p:cNvSpPr>
              <a:spLocks noChangeAspect="1" noChangeArrowheads="1"/>
            </p:cNvSpPr>
            <p:nvPr/>
          </p:nvSpPr>
          <p:spPr bwMode="gray">
            <a:xfrm>
              <a:off x="5091113" y="1983705"/>
              <a:ext cx="569912" cy="277813"/>
            </a:xfrm>
            <a:prstGeom prst="ellipse">
              <a:avLst/>
            </a:prstGeom>
            <a:gradFill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116" name="Group 11"/>
            <p:cNvGrpSpPr/>
            <p:nvPr/>
          </p:nvGrpSpPr>
          <p:grpSpPr bwMode="auto">
            <a:xfrm>
              <a:off x="5314950" y="1763043"/>
              <a:ext cx="128588" cy="355600"/>
              <a:chOff x="3288" y="2455"/>
              <a:chExt cx="203" cy="567"/>
            </a:xfrm>
          </p:grpSpPr>
          <p:grpSp>
            <p:nvGrpSpPr>
              <p:cNvPr id="117" name="Group 12"/>
              <p:cNvGrpSpPr/>
              <p:nvPr/>
            </p:nvGrpSpPr>
            <p:grpSpPr bwMode="auto">
              <a:xfrm>
                <a:off x="3335" y="2700"/>
                <a:ext cx="108" cy="322"/>
                <a:chOff x="3243" y="2500"/>
                <a:chExt cx="567" cy="1701"/>
              </a:xfrm>
            </p:grpSpPr>
            <p:sp>
              <p:nvSpPr>
                <p:cNvPr id="120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21" name="AutoShape 14"/>
                <p:cNvSpPr>
                  <a:spLocks noChangeArrowheads="1"/>
                </p:cNvSpPr>
                <p:nvPr/>
              </p:nvSpPr>
              <p:spPr bwMode="auto">
                <a:xfrm rot="5400000">
                  <a:off x="2834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118" name="AutoShape 15"/>
              <p:cNvSpPr>
                <a:spLocks noChangeArrowheads="1"/>
              </p:cNvSpPr>
              <p:nvPr/>
            </p:nvSpPr>
            <p:spPr bwMode="auto">
              <a:xfrm rot="10800000">
                <a:off x="3288" y="2580"/>
                <a:ext cx="203" cy="206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19" name="AutoShape 16"/>
              <p:cNvSpPr>
                <a:spLocks noChangeArrowheads="1"/>
              </p:cNvSpPr>
              <p:nvPr/>
            </p:nvSpPr>
            <p:spPr bwMode="auto">
              <a:xfrm rot="8100000">
                <a:off x="3337" y="2455"/>
                <a:ext cx="105" cy="10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39" name="组合 138"/>
          <p:cNvGrpSpPr/>
          <p:nvPr/>
        </p:nvGrpSpPr>
        <p:grpSpPr>
          <a:xfrm>
            <a:off x="5091113" y="3348045"/>
            <a:ext cx="569912" cy="727075"/>
            <a:chOff x="5091113" y="3202905"/>
            <a:chExt cx="569912" cy="727075"/>
          </a:xfrm>
        </p:grpSpPr>
        <p:sp>
          <p:nvSpPr>
            <p:cNvPr id="125" name="Oval 8"/>
            <p:cNvSpPr>
              <a:spLocks noChangeAspect="1" noChangeArrowheads="1"/>
            </p:cNvSpPr>
            <p:nvPr/>
          </p:nvSpPr>
          <p:spPr bwMode="gray">
            <a:xfrm>
              <a:off x="5091113" y="3653755"/>
              <a:ext cx="569912" cy="276225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60001"/>
                  </a:srgbClr>
                </a:gs>
                <a:gs pos="100000">
                  <a:srgbClr val="000000">
                    <a:gamma/>
                    <a:tint val="0"/>
                    <a:invGamma/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26" name="Arc 9"/>
            <p:cNvSpPr/>
            <p:nvPr/>
          </p:nvSpPr>
          <p:spPr bwMode="auto">
            <a:xfrm>
              <a:off x="5102225" y="3536280"/>
              <a:ext cx="550863" cy="303213"/>
            </a:xfrm>
            <a:custGeom>
              <a:avLst/>
              <a:gdLst>
                <a:gd name="T0" fmla="*/ 2147483647 w 43195"/>
                <a:gd name="T1" fmla="*/ 1963517697 h 23732"/>
                <a:gd name="T2" fmla="*/ 78799246 w 43195"/>
                <a:gd name="T3" fmla="*/ 0 h 23732"/>
                <a:gd name="T4" fmla="*/ 2147483647 w 43195"/>
                <a:gd name="T5" fmla="*/ 1608231518 h 23732"/>
                <a:gd name="T6" fmla="*/ 0 60000 65536"/>
                <a:gd name="T7" fmla="*/ 0 60000 65536"/>
                <a:gd name="T8" fmla="*/ 0 60000 65536"/>
                <a:gd name="T9" fmla="*/ 0 w 43195"/>
                <a:gd name="T10" fmla="*/ 0 h 23732"/>
                <a:gd name="T11" fmla="*/ 43195 w 43195"/>
                <a:gd name="T12" fmla="*/ 23732 h 237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3732" fill="none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</a:path>
                <a:path w="43195" h="23732" stroke="0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  <a:lnTo>
                    <a:pt x="21600" y="2132"/>
                  </a:lnTo>
                  <a:lnTo>
                    <a:pt x="43194" y="2602"/>
                  </a:lnTo>
                  <a:close/>
                </a:path>
              </a:pathLst>
            </a:custGeom>
            <a:gradFill rotWithShape="1">
              <a:gsLst>
                <a:gs pos="0">
                  <a:srgbClr val="BC1310"/>
                </a:gs>
                <a:gs pos="100000">
                  <a:srgbClr val="EF4B4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87313" tIns="44450" rIns="87313" bIns="44450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127" name="Oval 10"/>
            <p:cNvSpPr>
              <a:spLocks noChangeAspect="1" noChangeArrowheads="1"/>
            </p:cNvSpPr>
            <p:nvPr/>
          </p:nvSpPr>
          <p:spPr bwMode="gray">
            <a:xfrm>
              <a:off x="5091113" y="3423568"/>
              <a:ext cx="569912" cy="277812"/>
            </a:xfrm>
            <a:prstGeom prst="ellipse">
              <a:avLst/>
            </a:prstGeom>
            <a:gradFill rotWithShape="1">
              <a:gsLst>
                <a:gs pos="0">
                  <a:srgbClr val="EF4B47"/>
                </a:gs>
                <a:gs pos="100000">
                  <a:srgbClr val="BC131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128" name="Group 11"/>
            <p:cNvGrpSpPr/>
            <p:nvPr/>
          </p:nvGrpSpPr>
          <p:grpSpPr bwMode="auto">
            <a:xfrm>
              <a:off x="5314950" y="3202905"/>
              <a:ext cx="128588" cy="355600"/>
              <a:chOff x="3288" y="2455"/>
              <a:chExt cx="203" cy="567"/>
            </a:xfrm>
          </p:grpSpPr>
          <p:grpSp>
            <p:nvGrpSpPr>
              <p:cNvPr id="129" name="Group 12"/>
              <p:cNvGrpSpPr/>
              <p:nvPr/>
            </p:nvGrpSpPr>
            <p:grpSpPr bwMode="auto">
              <a:xfrm>
                <a:off x="3335" y="2700"/>
                <a:ext cx="108" cy="322"/>
                <a:chOff x="3243" y="2500"/>
                <a:chExt cx="567" cy="1701"/>
              </a:xfrm>
            </p:grpSpPr>
            <p:sp>
              <p:nvSpPr>
                <p:cNvPr id="132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33" name="AutoShape 14"/>
                <p:cNvSpPr>
                  <a:spLocks noChangeArrowheads="1"/>
                </p:cNvSpPr>
                <p:nvPr/>
              </p:nvSpPr>
              <p:spPr bwMode="auto">
                <a:xfrm rot="5400000">
                  <a:off x="2834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130" name="AutoShape 15"/>
              <p:cNvSpPr>
                <a:spLocks noChangeArrowheads="1"/>
              </p:cNvSpPr>
              <p:nvPr/>
            </p:nvSpPr>
            <p:spPr bwMode="auto">
              <a:xfrm rot="10800000">
                <a:off x="3288" y="2580"/>
                <a:ext cx="203" cy="206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31" name="AutoShape 16"/>
              <p:cNvSpPr>
                <a:spLocks noChangeArrowheads="1"/>
              </p:cNvSpPr>
              <p:nvPr/>
            </p:nvSpPr>
            <p:spPr bwMode="auto">
              <a:xfrm rot="8100000">
                <a:off x="3337" y="2455"/>
                <a:ext cx="105" cy="10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138" name="组合 137"/>
          <p:cNvGrpSpPr/>
          <p:nvPr/>
        </p:nvGrpSpPr>
        <p:grpSpPr>
          <a:xfrm>
            <a:off x="3033713" y="599630"/>
            <a:ext cx="569912" cy="727075"/>
            <a:chOff x="3033713" y="483518"/>
            <a:chExt cx="569912" cy="727075"/>
          </a:xfrm>
        </p:grpSpPr>
        <p:sp>
          <p:nvSpPr>
            <p:cNvPr id="77" name="Oval 8"/>
            <p:cNvSpPr>
              <a:spLocks noChangeAspect="1" noChangeArrowheads="1"/>
            </p:cNvSpPr>
            <p:nvPr/>
          </p:nvSpPr>
          <p:spPr bwMode="gray">
            <a:xfrm>
              <a:off x="3033713" y="934368"/>
              <a:ext cx="569912" cy="276225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60001"/>
                  </a:srgbClr>
                </a:gs>
                <a:gs pos="100000">
                  <a:srgbClr val="000000">
                    <a:gamma/>
                    <a:tint val="0"/>
                    <a:invGamma/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zh-CN" sz="1400" ker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78" name="Arc 9"/>
            <p:cNvSpPr/>
            <p:nvPr/>
          </p:nvSpPr>
          <p:spPr bwMode="auto">
            <a:xfrm>
              <a:off x="3044825" y="816893"/>
              <a:ext cx="550863" cy="303212"/>
            </a:xfrm>
            <a:custGeom>
              <a:avLst/>
              <a:gdLst>
                <a:gd name="T0" fmla="*/ 2147483647 w 43195"/>
                <a:gd name="T1" fmla="*/ 1963504743 h 23732"/>
                <a:gd name="T2" fmla="*/ 78799246 w 43195"/>
                <a:gd name="T3" fmla="*/ 0 h 23732"/>
                <a:gd name="T4" fmla="*/ 2147483647 w 43195"/>
                <a:gd name="T5" fmla="*/ 1608220912 h 23732"/>
                <a:gd name="T6" fmla="*/ 0 60000 65536"/>
                <a:gd name="T7" fmla="*/ 0 60000 65536"/>
                <a:gd name="T8" fmla="*/ 0 60000 65536"/>
                <a:gd name="T9" fmla="*/ 0 w 43195"/>
                <a:gd name="T10" fmla="*/ 0 h 23732"/>
                <a:gd name="T11" fmla="*/ 43195 w 43195"/>
                <a:gd name="T12" fmla="*/ 23732 h 237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3732" fill="none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</a:path>
                <a:path w="43195" h="23732" stroke="0" extrusionOk="0">
                  <a:moveTo>
                    <a:pt x="43194" y="2602"/>
                  </a:moveTo>
                  <a:cubicBezTo>
                    <a:pt x="42938" y="14346"/>
                    <a:pt x="33345" y="23731"/>
                    <a:pt x="21600" y="23732"/>
                  </a:cubicBezTo>
                  <a:cubicBezTo>
                    <a:pt x="9670" y="23732"/>
                    <a:pt x="0" y="14061"/>
                    <a:pt x="0" y="2132"/>
                  </a:cubicBezTo>
                  <a:cubicBezTo>
                    <a:pt x="-1" y="1420"/>
                    <a:pt x="35" y="708"/>
                    <a:pt x="105" y="0"/>
                  </a:cubicBezTo>
                  <a:lnTo>
                    <a:pt x="21600" y="2132"/>
                  </a:lnTo>
                  <a:lnTo>
                    <a:pt x="43194" y="2602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sp>
          <p:nvSpPr>
            <p:cNvPr id="79" name="Oval 10"/>
            <p:cNvSpPr>
              <a:spLocks noChangeAspect="1" noChangeArrowheads="1"/>
            </p:cNvSpPr>
            <p:nvPr/>
          </p:nvSpPr>
          <p:spPr bwMode="auto">
            <a:xfrm>
              <a:off x="3033713" y="704180"/>
              <a:ext cx="569912" cy="277813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zh-CN" kern="0" smtClean="0">
                <a:solidFill>
                  <a:sysClr val="windowText" lastClr="00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80" name="Group 11"/>
            <p:cNvGrpSpPr/>
            <p:nvPr/>
          </p:nvGrpSpPr>
          <p:grpSpPr bwMode="auto">
            <a:xfrm>
              <a:off x="3257550" y="483518"/>
              <a:ext cx="128588" cy="355600"/>
              <a:chOff x="3288" y="2455"/>
              <a:chExt cx="203" cy="567"/>
            </a:xfrm>
          </p:grpSpPr>
          <p:grpSp>
            <p:nvGrpSpPr>
              <p:cNvPr id="81" name="Group 12"/>
              <p:cNvGrpSpPr/>
              <p:nvPr/>
            </p:nvGrpSpPr>
            <p:grpSpPr bwMode="auto">
              <a:xfrm>
                <a:off x="3335" y="2700"/>
                <a:ext cx="108" cy="322"/>
                <a:chOff x="3243" y="2500"/>
                <a:chExt cx="567" cy="1701"/>
              </a:xfrm>
            </p:grpSpPr>
            <p:sp>
              <p:nvSpPr>
                <p:cNvPr id="84" name="AutoShape 13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85" name="AutoShape 14"/>
                <p:cNvSpPr>
                  <a:spLocks noChangeArrowheads="1"/>
                </p:cNvSpPr>
                <p:nvPr/>
              </p:nvSpPr>
              <p:spPr bwMode="auto">
                <a:xfrm rot="5400000">
                  <a:off x="2834" y="3226"/>
                  <a:ext cx="1701" cy="2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latinLnBrk="1">
                    <a:defRPr/>
                  </a:pPr>
                  <a:endParaRPr lang="zh-CN" altLang="zh-CN" sz="1400" kern="0" smtClean="0">
                    <a:solidFill>
                      <a:sysClr val="windowText" lastClr="000000"/>
                    </a:solidFill>
                    <a:latin typeface="+mj-ea"/>
                    <a:ea typeface="+mj-ea"/>
                  </a:endParaRPr>
                </a:p>
              </p:txBody>
            </p:sp>
          </p:grpSp>
          <p:sp>
            <p:nvSpPr>
              <p:cNvPr id="82" name="AutoShape 15"/>
              <p:cNvSpPr>
                <a:spLocks noChangeArrowheads="1"/>
              </p:cNvSpPr>
              <p:nvPr/>
            </p:nvSpPr>
            <p:spPr bwMode="auto">
              <a:xfrm rot="10800000">
                <a:off x="3288" y="2580"/>
                <a:ext cx="203" cy="206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83" name="AutoShape 16"/>
              <p:cNvSpPr>
                <a:spLocks noChangeArrowheads="1"/>
              </p:cNvSpPr>
              <p:nvPr/>
            </p:nvSpPr>
            <p:spPr bwMode="auto">
              <a:xfrm rot="8100000">
                <a:off x="3337" y="2455"/>
                <a:ext cx="105" cy="107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wrap="none" anchor="ctr"/>
              <a:lstStyle/>
              <a:p>
                <a:pPr algn="ctr" latinLnBrk="1">
                  <a:defRPr/>
                </a:pPr>
                <a:endParaRPr lang="zh-CN" altLang="zh-CN" sz="1400" kern="0" smtClean="0">
                  <a:solidFill>
                    <a:sysClr val="windowText" lastClr="000000"/>
                  </a:solidFill>
                  <a:latin typeface="+mj-ea"/>
                  <a:ea typeface="+mj-ea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1372723" y="845244"/>
            <a:ext cx="6934200" cy="3760788"/>
            <a:chOff x="1497187" y="785788"/>
            <a:chExt cx="6934200" cy="3760788"/>
          </a:xfrm>
        </p:grpSpPr>
        <p:grpSp>
          <p:nvGrpSpPr>
            <p:cNvPr id="4" name="Group 193"/>
            <p:cNvGrpSpPr/>
            <p:nvPr/>
          </p:nvGrpSpPr>
          <p:grpSpPr bwMode="auto">
            <a:xfrm>
              <a:off x="2900537" y="1047726"/>
              <a:ext cx="4716462" cy="3221037"/>
              <a:chOff x="1655" y="1509"/>
              <a:chExt cx="2971" cy="2029"/>
            </a:xfrm>
          </p:grpSpPr>
          <p:sp>
            <p:nvSpPr>
              <p:cNvPr id="215" name="Line 41"/>
              <p:cNvSpPr>
                <a:spLocks noChangeShapeType="1"/>
              </p:cNvSpPr>
              <p:nvPr/>
            </p:nvSpPr>
            <p:spPr bwMode="auto">
              <a:xfrm flipV="1">
                <a:off x="1655" y="3504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6" name="Line 42"/>
              <p:cNvSpPr>
                <a:spLocks noChangeShapeType="1"/>
              </p:cNvSpPr>
              <p:nvPr/>
            </p:nvSpPr>
            <p:spPr bwMode="auto">
              <a:xfrm flipV="1">
                <a:off x="1655" y="343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7" name="Line 43"/>
              <p:cNvSpPr>
                <a:spLocks noChangeShapeType="1"/>
              </p:cNvSpPr>
              <p:nvPr/>
            </p:nvSpPr>
            <p:spPr bwMode="auto">
              <a:xfrm flipV="1">
                <a:off x="1655" y="336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8" name="Line 44"/>
              <p:cNvSpPr>
                <a:spLocks noChangeShapeType="1"/>
              </p:cNvSpPr>
              <p:nvPr/>
            </p:nvSpPr>
            <p:spPr bwMode="auto">
              <a:xfrm flipV="1">
                <a:off x="1655" y="329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9" name="Line 45"/>
              <p:cNvSpPr>
                <a:spLocks noChangeShapeType="1"/>
              </p:cNvSpPr>
              <p:nvPr/>
            </p:nvSpPr>
            <p:spPr bwMode="auto">
              <a:xfrm flipV="1">
                <a:off x="1655" y="322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0" name="Line 46"/>
              <p:cNvSpPr>
                <a:spLocks noChangeShapeType="1"/>
              </p:cNvSpPr>
              <p:nvPr/>
            </p:nvSpPr>
            <p:spPr bwMode="auto">
              <a:xfrm flipV="1">
                <a:off x="1655" y="3160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1" name="Line 47"/>
              <p:cNvSpPr>
                <a:spLocks noChangeShapeType="1"/>
              </p:cNvSpPr>
              <p:nvPr/>
            </p:nvSpPr>
            <p:spPr bwMode="auto">
              <a:xfrm flipV="1">
                <a:off x="1655" y="309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2" name="Line 48"/>
              <p:cNvSpPr>
                <a:spLocks noChangeShapeType="1"/>
              </p:cNvSpPr>
              <p:nvPr/>
            </p:nvSpPr>
            <p:spPr bwMode="auto">
              <a:xfrm flipV="1">
                <a:off x="1655" y="302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3" name="Line 49"/>
              <p:cNvSpPr>
                <a:spLocks noChangeShapeType="1"/>
              </p:cNvSpPr>
              <p:nvPr/>
            </p:nvSpPr>
            <p:spPr bwMode="auto">
              <a:xfrm flipV="1">
                <a:off x="1655" y="295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4" name="Line 50"/>
              <p:cNvSpPr>
                <a:spLocks noChangeShapeType="1"/>
              </p:cNvSpPr>
              <p:nvPr/>
            </p:nvSpPr>
            <p:spPr bwMode="auto">
              <a:xfrm flipV="1">
                <a:off x="1655" y="288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5" name="Line 51"/>
              <p:cNvSpPr>
                <a:spLocks noChangeShapeType="1"/>
              </p:cNvSpPr>
              <p:nvPr/>
            </p:nvSpPr>
            <p:spPr bwMode="auto">
              <a:xfrm flipV="1">
                <a:off x="1655" y="281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6" name="Line 52"/>
              <p:cNvSpPr>
                <a:spLocks noChangeShapeType="1"/>
              </p:cNvSpPr>
              <p:nvPr/>
            </p:nvSpPr>
            <p:spPr bwMode="auto">
              <a:xfrm flipV="1">
                <a:off x="1655" y="274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7" name="Line 53"/>
              <p:cNvSpPr>
                <a:spLocks noChangeShapeType="1"/>
              </p:cNvSpPr>
              <p:nvPr/>
            </p:nvSpPr>
            <p:spPr bwMode="auto">
              <a:xfrm flipV="1">
                <a:off x="1655" y="267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8" name="Line 54"/>
              <p:cNvSpPr>
                <a:spLocks noChangeShapeType="1"/>
              </p:cNvSpPr>
              <p:nvPr/>
            </p:nvSpPr>
            <p:spPr bwMode="auto">
              <a:xfrm flipV="1">
                <a:off x="1655" y="2610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9" name="Line 55"/>
              <p:cNvSpPr>
                <a:spLocks noChangeShapeType="1"/>
              </p:cNvSpPr>
              <p:nvPr/>
            </p:nvSpPr>
            <p:spPr bwMode="auto">
              <a:xfrm flipV="1">
                <a:off x="1655" y="254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0" name="Line 56"/>
              <p:cNvSpPr>
                <a:spLocks noChangeShapeType="1"/>
              </p:cNvSpPr>
              <p:nvPr/>
            </p:nvSpPr>
            <p:spPr bwMode="auto">
              <a:xfrm flipV="1">
                <a:off x="1655" y="247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1" name="Line 57"/>
              <p:cNvSpPr>
                <a:spLocks noChangeShapeType="1"/>
              </p:cNvSpPr>
              <p:nvPr/>
            </p:nvSpPr>
            <p:spPr bwMode="auto">
              <a:xfrm flipV="1">
                <a:off x="1655" y="2403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2" name="Line 58"/>
              <p:cNvSpPr>
                <a:spLocks noChangeShapeType="1"/>
              </p:cNvSpPr>
              <p:nvPr/>
            </p:nvSpPr>
            <p:spPr bwMode="auto">
              <a:xfrm flipV="1">
                <a:off x="1655" y="233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3" name="Line 59"/>
              <p:cNvSpPr>
                <a:spLocks noChangeShapeType="1"/>
              </p:cNvSpPr>
              <p:nvPr/>
            </p:nvSpPr>
            <p:spPr bwMode="auto">
              <a:xfrm flipV="1">
                <a:off x="1655" y="226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4" name="Line 60"/>
              <p:cNvSpPr>
                <a:spLocks noChangeShapeType="1"/>
              </p:cNvSpPr>
              <p:nvPr/>
            </p:nvSpPr>
            <p:spPr bwMode="auto">
              <a:xfrm flipV="1">
                <a:off x="1655" y="2196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5" name="Line 61"/>
              <p:cNvSpPr>
                <a:spLocks noChangeShapeType="1"/>
              </p:cNvSpPr>
              <p:nvPr/>
            </p:nvSpPr>
            <p:spPr bwMode="auto">
              <a:xfrm flipV="1">
                <a:off x="1655" y="212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6" name="Line 62"/>
              <p:cNvSpPr>
                <a:spLocks noChangeShapeType="1"/>
              </p:cNvSpPr>
              <p:nvPr/>
            </p:nvSpPr>
            <p:spPr bwMode="auto">
              <a:xfrm flipV="1">
                <a:off x="1655" y="2059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7" name="Line 63"/>
              <p:cNvSpPr>
                <a:spLocks noChangeShapeType="1"/>
              </p:cNvSpPr>
              <p:nvPr/>
            </p:nvSpPr>
            <p:spPr bwMode="auto">
              <a:xfrm flipV="1">
                <a:off x="1655" y="199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8" name="Line 64"/>
              <p:cNvSpPr>
                <a:spLocks noChangeShapeType="1"/>
              </p:cNvSpPr>
              <p:nvPr/>
            </p:nvSpPr>
            <p:spPr bwMode="auto">
              <a:xfrm flipV="1">
                <a:off x="1655" y="192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9" name="Line 65"/>
              <p:cNvSpPr>
                <a:spLocks noChangeShapeType="1"/>
              </p:cNvSpPr>
              <p:nvPr/>
            </p:nvSpPr>
            <p:spPr bwMode="auto">
              <a:xfrm flipV="1">
                <a:off x="1655" y="185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0" name="Line 66"/>
              <p:cNvSpPr>
                <a:spLocks noChangeShapeType="1"/>
              </p:cNvSpPr>
              <p:nvPr/>
            </p:nvSpPr>
            <p:spPr bwMode="auto">
              <a:xfrm flipV="1">
                <a:off x="1655" y="178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1" name="Line 67"/>
              <p:cNvSpPr>
                <a:spLocks noChangeShapeType="1"/>
              </p:cNvSpPr>
              <p:nvPr/>
            </p:nvSpPr>
            <p:spPr bwMode="auto">
              <a:xfrm flipV="1">
                <a:off x="1655" y="171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2" name="Line 68"/>
              <p:cNvSpPr>
                <a:spLocks noChangeShapeType="1"/>
              </p:cNvSpPr>
              <p:nvPr/>
            </p:nvSpPr>
            <p:spPr bwMode="auto">
              <a:xfrm flipV="1">
                <a:off x="1655" y="164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3" name="Line 69"/>
              <p:cNvSpPr>
                <a:spLocks noChangeShapeType="1"/>
              </p:cNvSpPr>
              <p:nvPr/>
            </p:nvSpPr>
            <p:spPr bwMode="auto">
              <a:xfrm flipV="1">
                <a:off x="1655" y="1577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4" name="Line 70"/>
              <p:cNvSpPr>
                <a:spLocks noChangeShapeType="1"/>
              </p:cNvSpPr>
              <p:nvPr/>
            </p:nvSpPr>
            <p:spPr bwMode="auto">
              <a:xfrm flipV="1">
                <a:off x="1655" y="150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5" name="Line 71"/>
              <p:cNvSpPr>
                <a:spLocks noChangeShapeType="1"/>
              </p:cNvSpPr>
              <p:nvPr/>
            </p:nvSpPr>
            <p:spPr bwMode="auto">
              <a:xfrm flipV="1">
                <a:off x="2399" y="3504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6" name="Line 72"/>
              <p:cNvSpPr>
                <a:spLocks noChangeShapeType="1"/>
              </p:cNvSpPr>
              <p:nvPr/>
            </p:nvSpPr>
            <p:spPr bwMode="auto">
              <a:xfrm flipV="1">
                <a:off x="2399" y="343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7" name="Line 73"/>
              <p:cNvSpPr>
                <a:spLocks noChangeShapeType="1"/>
              </p:cNvSpPr>
              <p:nvPr/>
            </p:nvSpPr>
            <p:spPr bwMode="auto">
              <a:xfrm flipV="1">
                <a:off x="2399" y="336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8" name="Line 74"/>
              <p:cNvSpPr>
                <a:spLocks noChangeShapeType="1"/>
              </p:cNvSpPr>
              <p:nvPr/>
            </p:nvSpPr>
            <p:spPr bwMode="auto">
              <a:xfrm flipV="1">
                <a:off x="2399" y="329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9" name="Line 75"/>
              <p:cNvSpPr>
                <a:spLocks noChangeShapeType="1"/>
              </p:cNvSpPr>
              <p:nvPr/>
            </p:nvSpPr>
            <p:spPr bwMode="auto">
              <a:xfrm flipV="1">
                <a:off x="2399" y="322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0" name="Line 76"/>
              <p:cNvSpPr>
                <a:spLocks noChangeShapeType="1"/>
              </p:cNvSpPr>
              <p:nvPr/>
            </p:nvSpPr>
            <p:spPr bwMode="auto">
              <a:xfrm flipV="1">
                <a:off x="2399" y="3160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1" name="Line 77"/>
              <p:cNvSpPr>
                <a:spLocks noChangeShapeType="1"/>
              </p:cNvSpPr>
              <p:nvPr/>
            </p:nvSpPr>
            <p:spPr bwMode="auto">
              <a:xfrm flipV="1">
                <a:off x="2399" y="309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2" name="Line 78"/>
              <p:cNvSpPr>
                <a:spLocks noChangeShapeType="1"/>
              </p:cNvSpPr>
              <p:nvPr/>
            </p:nvSpPr>
            <p:spPr bwMode="auto">
              <a:xfrm flipV="1">
                <a:off x="2399" y="302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3" name="Line 79"/>
              <p:cNvSpPr>
                <a:spLocks noChangeShapeType="1"/>
              </p:cNvSpPr>
              <p:nvPr/>
            </p:nvSpPr>
            <p:spPr bwMode="auto">
              <a:xfrm flipV="1">
                <a:off x="2399" y="295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4" name="Line 80"/>
              <p:cNvSpPr>
                <a:spLocks noChangeShapeType="1"/>
              </p:cNvSpPr>
              <p:nvPr/>
            </p:nvSpPr>
            <p:spPr bwMode="auto">
              <a:xfrm flipV="1">
                <a:off x="2399" y="288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5" name="Line 81"/>
              <p:cNvSpPr>
                <a:spLocks noChangeShapeType="1"/>
              </p:cNvSpPr>
              <p:nvPr/>
            </p:nvSpPr>
            <p:spPr bwMode="auto">
              <a:xfrm flipV="1">
                <a:off x="2399" y="281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6" name="Line 82"/>
              <p:cNvSpPr>
                <a:spLocks noChangeShapeType="1"/>
              </p:cNvSpPr>
              <p:nvPr/>
            </p:nvSpPr>
            <p:spPr bwMode="auto">
              <a:xfrm flipV="1">
                <a:off x="2399" y="274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7" name="Line 83"/>
              <p:cNvSpPr>
                <a:spLocks noChangeShapeType="1"/>
              </p:cNvSpPr>
              <p:nvPr/>
            </p:nvSpPr>
            <p:spPr bwMode="auto">
              <a:xfrm flipV="1">
                <a:off x="2399" y="267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8" name="Line 84"/>
              <p:cNvSpPr>
                <a:spLocks noChangeShapeType="1"/>
              </p:cNvSpPr>
              <p:nvPr/>
            </p:nvSpPr>
            <p:spPr bwMode="auto">
              <a:xfrm flipV="1">
                <a:off x="2399" y="2610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9" name="Line 85"/>
              <p:cNvSpPr>
                <a:spLocks noChangeShapeType="1"/>
              </p:cNvSpPr>
              <p:nvPr/>
            </p:nvSpPr>
            <p:spPr bwMode="auto">
              <a:xfrm flipV="1">
                <a:off x="2399" y="254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0" name="Line 86"/>
              <p:cNvSpPr>
                <a:spLocks noChangeShapeType="1"/>
              </p:cNvSpPr>
              <p:nvPr/>
            </p:nvSpPr>
            <p:spPr bwMode="auto">
              <a:xfrm flipV="1">
                <a:off x="2399" y="247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1" name="Line 87"/>
              <p:cNvSpPr>
                <a:spLocks noChangeShapeType="1"/>
              </p:cNvSpPr>
              <p:nvPr/>
            </p:nvSpPr>
            <p:spPr bwMode="auto">
              <a:xfrm flipV="1">
                <a:off x="2399" y="2403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2" name="Line 88"/>
              <p:cNvSpPr>
                <a:spLocks noChangeShapeType="1"/>
              </p:cNvSpPr>
              <p:nvPr/>
            </p:nvSpPr>
            <p:spPr bwMode="auto">
              <a:xfrm flipV="1">
                <a:off x="2399" y="233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3" name="Line 89"/>
              <p:cNvSpPr>
                <a:spLocks noChangeShapeType="1"/>
              </p:cNvSpPr>
              <p:nvPr/>
            </p:nvSpPr>
            <p:spPr bwMode="auto">
              <a:xfrm flipV="1">
                <a:off x="2399" y="226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4" name="Line 90"/>
              <p:cNvSpPr>
                <a:spLocks noChangeShapeType="1"/>
              </p:cNvSpPr>
              <p:nvPr/>
            </p:nvSpPr>
            <p:spPr bwMode="auto">
              <a:xfrm flipV="1">
                <a:off x="2399" y="2196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5" name="Line 91"/>
              <p:cNvSpPr>
                <a:spLocks noChangeShapeType="1"/>
              </p:cNvSpPr>
              <p:nvPr/>
            </p:nvSpPr>
            <p:spPr bwMode="auto">
              <a:xfrm flipV="1">
                <a:off x="2399" y="212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6" name="Line 92"/>
              <p:cNvSpPr>
                <a:spLocks noChangeShapeType="1"/>
              </p:cNvSpPr>
              <p:nvPr/>
            </p:nvSpPr>
            <p:spPr bwMode="auto">
              <a:xfrm flipV="1">
                <a:off x="2399" y="2059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7" name="Line 93"/>
              <p:cNvSpPr>
                <a:spLocks noChangeShapeType="1"/>
              </p:cNvSpPr>
              <p:nvPr/>
            </p:nvSpPr>
            <p:spPr bwMode="auto">
              <a:xfrm flipV="1">
                <a:off x="2399" y="199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8" name="Line 94"/>
              <p:cNvSpPr>
                <a:spLocks noChangeShapeType="1"/>
              </p:cNvSpPr>
              <p:nvPr/>
            </p:nvSpPr>
            <p:spPr bwMode="auto">
              <a:xfrm flipV="1">
                <a:off x="2399" y="192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9" name="Line 95"/>
              <p:cNvSpPr>
                <a:spLocks noChangeShapeType="1"/>
              </p:cNvSpPr>
              <p:nvPr/>
            </p:nvSpPr>
            <p:spPr bwMode="auto">
              <a:xfrm flipV="1">
                <a:off x="2399" y="185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0" name="Line 96"/>
              <p:cNvSpPr>
                <a:spLocks noChangeShapeType="1"/>
              </p:cNvSpPr>
              <p:nvPr/>
            </p:nvSpPr>
            <p:spPr bwMode="auto">
              <a:xfrm flipV="1">
                <a:off x="2399" y="178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1" name="Line 97"/>
              <p:cNvSpPr>
                <a:spLocks noChangeShapeType="1"/>
              </p:cNvSpPr>
              <p:nvPr/>
            </p:nvSpPr>
            <p:spPr bwMode="auto">
              <a:xfrm flipV="1">
                <a:off x="2399" y="171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2" name="Line 98"/>
              <p:cNvSpPr>
                <a:spLocks noChangeShapeType="1"/>
              </p:cNvSpPr>
              <p:nvPr/>
            </p:nvSpPr>
            <p:spPr bwMode="auto">
              <a:xfrm flipV="1">
                <a:off x="2399" y="164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3" name="Line 99"/>
              <p:cNvSpPr>
                <a:spLocks noChangeShapeType="1"/>
              </p:cNvSpPr>
              <p:nvPr/>
            </p:nvSpPr>
            <p:spPr bwMode="auto">
              <a:xfrm flipV="1">
                <a:off x="2399" y="1577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4" name="Line 100"/>
              <p:cNvSpPr>
                <a:spLocks noChangeShapeType="1"/>
              </p:cNvSpPr>
              <p:nvPr/>
            </p:nvSpPr>
            <p:spPr bwMode="auto">
              <a:xfrm flipV="1">
                <a:off x="2399" y="150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5" name="Line 101"/>
              <p:cNvSpPr>
                <a:spLocks noChangeShapeType="1"/>
              </p:cNvSpPr>
              <p:nvPr/>
            </p:nvSpPr>
            <p:spPr bwMode="auto">
              <a:xfrm flipV="1">
                <a:off x="3137" y="3504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6" name="Line 102"/>
              <p:cNvSpPr>
                <a:spLocks noChangeShapeType="1"/>
              </p:cNvSpPr>
              <p:nvPr/>
            </p:nvSpPr>
            <p:spPr bwMode="auto">
              <a:xfrm flipV="1">
                <a:off x="3137" y="343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7" name="Line 103"/>
              <p:cNvSpPr>
                <a:spLocks noChangeShapeType="1"/>
              </p:cNvSpPr>
              <p:nvPr/>
            </p:nvSpPr>
            <p:spPr bwMode="auto">
              <a:xfrm flipV="1">
                <a:off x="3137" y="336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8" name="Line 104"/>
              <p:cNvSpPr>
                <a:spLocks noChangeShapeType="1"/>
              </p:cNvSpPr>
              <p:nvPr/>
            </p:nvSpPr>
            <p:spPr bwMode="auto">
              <a:xfrm flipV="1">
                <a:off x="3137" y="329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9" name="Line 105"/>
              <p:cNvSpPr>
                <a:spLocks noChangeShapeType="1"/>
              </p:cNvSpPr>
              <p:nvPr/>
            </p:nvSpPr>
            <p:spPr bwMode="auto">
              <a:xfrm flipV="1">
                <a:off x="3137" y="322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0" name="Line 106"/>
              <p:cNvSpPr>
                <a:spLocks noChangeShapeType="1"/>
              </p:cNvSpPr>
              <p:nvPr/>
            </p:nvSpPr>
            <p:spPr bwMode="auto">
              <a:xfrm flipV="1">
                <a:off x="3137" y="3160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1" name="Line 107"/>
              <p:cNvSpPr>
                <a:spLocks noChangeShapeType="1"/>
              </p:cNvSpPr>
              <p:nvPr/>
            </p:nvSpPr>
            <p:spPr bwMode="auto">
              <a:xfrm flipV="1">
                <a:off x="3137" y="309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2" name="Line 108"/>
              <p:cNvSpPr>
                <a:spLocks noChangeShapeType="1"/>
              </p:cNvSpPr>
              <p:nvPr/>
            </p:nvSpPr>
            <p:spPr bwMode="auto">
              <a:xfrm flipV="1">
                <a:off x="3137" y="302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3" name="Line 109"/>
              <p:cNvSpPr>
                <a:spLocks noChangeShapeType="1"/>
              </p:cNvSpPr>
              <p:nvPr/>
            </p:nvSpPr>
            <p:spPr bwMode="auto">
              <a:xfrm flipV="1">
                <a:off x="3137" y="295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4" name="Line 110"/>
              <p:cNvSpPr>
                <a:spLocks noChangeShapeType="1"/>
              </p:cNvSpPr>
              <p:nvPr/>
            </p:nvSpPr>
            <p:spPr bwMode="auto">
              <a:xfrm flipV="1">
                <a:off x="3137" y="288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5" name="Line 111"/>
              <p:cNvSpPr>
                <a:spLocks noChangeShapeType="1"/>
              </p:cNvSpPr>
              <p:nvPr/>
            </p:nvSpPr>
            <p:spPr bwMode="auto">
              <a:xfrm flipV="1">
                <a:off x="3137" y="281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6" name="Line 112"/>
              <p:cNvSpPr>
                <a:spLocks noChangeShapeType="1"/>
              </p:cNvSpPr>
              <p:nvPr/>
            </p:nvSpPr>
            <p:spPr bwMode="auto">
              <a:xfrm flipV="1">
                <a:off x="3137" y="274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7" name="Line 113"/>
              <p:cNvSpPr>
                <a:spLocks noChangeShapeType="1"/>
              </p:cNvSpPr>
              <p:nvPr/>
            </p:nvSpPr>
            <p:spPr bwMode="auto">
              <a:xfrm flipV="1">
                <a:off x="3137" y="267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8" name="Line 114"/>
              <p:cNvSpPr>
                <a:spLocks noChangeShapeType="1"/>
              </p:cNvSpPr>
              <p:nvPr/>
            </p:nvSpPr>
            <p:spPr bwMode="auto">
              <a:xfrm flipV="1">
                <a:off x="3137" y="2610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9" name="Line 115"/>
              <p:cNvSpPr>
                <a:spLocks noChangeShapeType="1"/>
              </p:cNvSpPr>
              <p:nvPr/>
            </p:nvSpPr>
            <p:spPr bwMode="auto">
              <a:xfrm flipV="1">
                <a:off x="3137" y="254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0" name="Line 116"/>
              <p:cNvSpPr>
                <a:spLocks noChangeShapeType="1"/>
              </p:cNvSpPr>
              <p:nvPr/>
            </p:nvSpPr>
            <p:spPr bwMode="auto">
              <a:xfrm flipV="1">
                <a:off x="3137" y="247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1" name="Line 117"/>
              <p:cNvSpPr>
                <a:spLocks noChangeShapeType="1"/>
              </p:cNvSpPr>
              <p:nvPr/>
            </p:nvSpPr>
            <p:spPr bwMode="auto">
              <a:xfrm flipV="1">
                <a:off x="3137" y="2403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2" name="Line 118"/>
              <p:cNvSpPr>
                <a:spLocks noChangeShapeType="1"/>
              </p:cNvSpPr>
              <p:nvPr/>
            </p:nvSpPr>
            <p:spPr bwMode="auto">
              <a:xfrm flipV="1">
                <a:off x="3137" y="233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3" name="Line 119"/>
              <p:cNvSpPr>
                <a:spLocks noChangeShapeType="1"/>
              </p:cNvSpPr>
              <p:nvPr/>
            </p:nvSpPr>
            <p:spPr bwMode="auto">
              <a:xfrm flipV="1">
                <a:off x="3137" y="226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4" name="Line 120"/>
              <p:cNvSpPr>
                <a:spLocks noChangeShapeType="1"/>
              </p:cNvSpPr>
              <p:nvPr/>
            </p:nvSpPr>
            <p:spPr bwMode="auto">
              <a:xfrm flipV="1">
                <a:off x="3137" y="2196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5" name="Line 121"/>
              <p:cNvSpPr>
                <a:spLocks noChangeShapeType="1"/>
              </p:cNvSpPr>
              <p:nvPr/>
            </p:nvSpPr>
            <p:spPr bwMode="auto">
              <a:xfrm flipV="1">
                <a:off x="3137" y="212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6" name="Line 122"/>
              <p:cNvSpPr>
                <a:spLocks noChangeShapeType="1"/>
              </p:cNvSpPr>
              <p:nvPr/>
            </p:nvSpPr>
            <p:spPr bwMode="auto">
              <a:xfrm flipV="1">
                <a:off x="3137" y="2059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7" name="Line 123"/>
              <p:cNvSpPr>
                <a:spLocks noChangeShapeType="1"/>
              </p:cNvSpPr>
              <p:nvPr/>
            </p:nvSpPr>
            <p:spPr bwMode="auto">
              <a:xfrm flipV="1">
                <a:off x="3137" y="199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8" name="Line 124"/>
              <p:cNvSpPr>
                <a:spLocks noChangeShapeType="1"/>
              </p:cNvSpPr>
              <p:nvPr/>
            </p:nvSpPr>
            <p:spPr bwMode="auto">
              <a:xfrm flipV="1">
                <a:off x="3137" y="192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9" name="Line 125"/>
              <p:cNvSpPr>
                <a:spLocks noChangeShapeType="1"/>
              </p:cNvSpPr>
              <p:nvPr/>
            </p:nvSpPr>
            <p:spPr bwMode="auto">
              <a:xfrm flipV="1">
                <a:off x="3137" y="185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0" name="Line 126"/>
              <p:cNvSpPr>
                <a:spLocks noChangeShapeType="1"/>
              </p:cNvSpPr>
              <p:nvPr/>
            </p:nvSpPr>
            <p:spPr bwMode="auto">
              <a:xfrm flipV="1">
                <a:off x="3137" y="178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1" name="Line 127"/>
              <p:cNvSpPr>
                <a:spLocks noChangeShapeType="1"/>
              </p:cNvSpPr>
              <p:nvPr/>
            </p:nvSpPr>
            <p:spPr bwMode="auto">
              <a:xfrm flipV="1">
                <a:off x="3137" y="171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2" name="Line 128"/>
              <p:cNvSpPr>
                <a:spLocks noChangeShapeType="1"/>
              </p:cNvSpPr>
              <p:nvPr/>
            </p:nvSpPr>
            <p:spPr bwMode="auto">
              <a:xfrm flipV="1">
                <a:off x="3137" y="164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3" name="Line 129"/>
              <p:cNvSpPr>
                <a:spLocks noChangeShapeType="1"/>
              </p:cNvSpPr>
              <p:nvPr/>
            </p:nvSpPr>
            <p:spPr bwMode="auto">
              <a:xfrm flipV="1">
                <a:off x="3137" y="1577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4" name="Line 130"/>
              <p:cNvSpPr>
                <a:spLocks noChangeShapeType="1"/>
              </p:cNvSpPr>
              <p:nvPr/>
            </p:nvSpPr>
            <p:spPr bwMode="auto">
              <a:xfrm flipV="1">
                <a:off x="3137" y="150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5" name="Line 131"/>
              <p:cNvSpPr>
                <a:spLocks noChangeShapeType="1"/>
              </p:cNvSpPr>
              <p:nvPr/>
            </p:nvSpPr>
            <p:spPr bwMode="auto">
              <a:xfrm flipV="1">
                <a:off x="3887" y="3504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6" name="Line 132"/>
              <p:cNvSpPr>
                <a:spLocks noChangeShapeType="1"/>
              </p:cNvSpPr>
              <p:nvPr/>
            </p:nvSpPr>
            <p:spPr bwMode="auto">
              <a:xfrm flipV="1">
                <a:off x="3887" y="343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7" name="Line 133"/>
              <p:cNvSpPr>
                <a:spLocks noChangeShapeType="1"/>
              </p:cNvSpPr>
              <p:nvPr/>
            </p:nvSpPr>
            <p:spPr bwMode="auto">
              <a:xfrm flipV="1">
                <a:off x="3887" y="336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8" name="Line 134"/>
              <p:cNvSpPr>
                <a:spLocks noChangeShapeType="1"/>
              </p:cNvSpPr>
              <p:nvPr/>
            </p:nvSpPr>
            <p:spPr bwMode="auto">
              <a:xfrm flipV="1">
                <a:off x="3887" y="329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9" name="Line 135"/>
              <p:cNvSpPr>
                <a:spLocks noChangeShapeType="1"/>
              </p:cNvSpPr>
              <p:nvPr/>
            </p:nvSpPr>
            <p:spPr bwMode="auto">
              <a:xfrm flipV="1">
                <a:off x="3887" y="322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0" name="Line 136"/>
              <p:cNvSpPr>
                <a:spLocks noChangeShapeType="1"/>
              </p:cNvSpPr>
              <p:nvPr/>
            </p:nvSpPr>
            <p:spPr bwMode="auto">
              <a:xfrm flipV="1">
                <a:off x="3887" y="3160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1" name="Line 137"/>
              <p:cNvSpPr>
                <a:spLocks noChangeShapeType="1"/>
              </p:cNvSpPr>
              <p:nvPr/>
            </p:nvSpPr>
            <p:spPr bwMode="auto">
              <a:xfrm flipV="1">
                <a:off x="3887" y="309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2" name="Line 138"/>
              <p:cNvSpPr>
                <a:spLocks noChangeShapeType="1"/>
              </p:cNvSpPr>
              <p:nvPr/>
            </p:nvSpPr>
            <p:spPr bwMode="auto">
              <a:xfrm flipV="1">
                <a:off x="3887" y="302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3" name="Line 139"/>
              <p:cNvSpPr>
                <a:spLocks noChangeShapeType="1"/>
              </p:cNvSpPr>
              <p:nvPr/>
            </p:nvSpPr>
            <p:spPr bwMode="auto">
              <a:xfrm flipV="1">
                <a:off x="3887" y="295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4" name="Line 140"/>
              <p:cNvSpPr>
                <a:spLocks noChangeShapeType="1"/>
              </p:cNvSpPr>
              <p:nvPr/>
            </p:nvSpPr>
            <p:spPr bwMode="auto">
              <a:xfrm flipV="1">
                <a:off x="3887" y="288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5" name="Line 141"/>
              <p:cNvSpPr>
                <a:spLocks noChangeShapeType="1"/>
              </p:cNvSpPr>
              <p:nvPr/>
            </p:nvSpPr>
            <p:spPr bwMode="auto">
              <a:xfrm flipV="1">
                <a:off x="3887" y="281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6" name="Line 142"/>
              <p:cNvSpPr>
                <a:spLocks noChangeShapeType="1"/>
              </p:cNvSpPr>
              <p:nvPr/>
            </p:nvSpPr>
            <p:spPr bwMode="auto">
              <a:xfrm flipV="1">
                <a:off x="3887" y="274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7" name="Line 143"/>
              <p:cNvSpPr>
                <a:spLocks noChangeShapeType="1"/>
              </p:cNvSpPr>
              <p:nvPr/>
            </p:nvSpPr>
            <p:spPr bwMode="auto">
              <a:xfrm flipV="1">
                <a:off x="3887" y="267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8" name="Line 144"/>
              <p:cNvSpPr>
                <a:spLocks noChangeShapeType="1"/>
              </p:cNvSpPr>
              <p:nvPr/>
            </p:nvSpPr>
            <p:spPr bwMode="auto">
              <a:xfrm flipV="1">
                <a:off x="3887" y="2610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9" name="Line 145"/>
              <p:cNvSpPr>
                <a:spLocks noChangeShapeType="1"/>
              </p:cNvSpPr>
              <p:nvPr/>
            </p:nvSpPr>
            <p:spPr bwMode="auto">
              <a:xfrm flipV="1">
                <a:off x="3887" y="254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0" name="Line 146"/>
              <p:cNvSpPr>
                <a:spLocks noChangeShapeType="1"/>
              </p:cNvSpPr>
              <p:nvPr/>
            </p:nvSpPr>
            <p:spPr bwMode="auto">
              <a:xfrm flipV="1">
                <a:off x="3887" y="247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1" name="Line 147"/>
              <p:cNvSpPr>
                <a:spLocks noChangeShapeType="1"/>
              </p:cNvSpPr>
              <p:nvPr/>
            </p:nvSpPr>
            <p:spPr bwMode="auto">
              <a:xfrm flipV="1">
                <a:off x="3887" y="2403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2" name="Line 148"/>
              <p:cNvSpPr>
                <a:spLocks noChangeShapeType="1"/>
              </p:cNvSpPr>
              <p:nvPr/>
            </p:nvSpPr>
            <p:spPr bwMode="auto">
              <a:xfrm flipV="1">
                <a:off x="3887" y="233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3" name="Line 149"/>
              <p:cNvSpPr>
                <a:spLocks noChangeShapeType="1"/>
              </p:cNvSpPr>
              <p:nvPr/>
            </p:nvSpPr>
            <p:spPr bwMode="auto">
              <a:xfrm flipV="1">
                <a:off x="3887" y="226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4" name="Line 150"/>
              <p:cNvSpPr>
                <a:spLocks noChangeShapeType="1"/>
              </p:cNvSpPr>
              <p:nvPr/>
            </p:nvSpPr>
            <p:spPr bwMode="auto">
              <a:xfrm flipV="1">
                <a:off x="3887" y="2196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5" name="Line 151"/>
              <p:cNvSpPr>
                <a:spLocks noChangeShapeType="1"/>
              </p:cNvSpPr>
              <p:nvPr/>
            </p:nvSpPr>
            <p:spPr bwMode="auto">
              <a:xfrm flipV="1">
                <a:off x="3887" y="212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6" name="Line 152"/>
              <p:cNvSpPr>
                <a:spLocks noChangeShapeType="1"/>
              </p:cNvSpPr>
              <p:nvPr/>
            </p:nvSpPr>
            <p:spPr bwMode="auto">
              <a:xfrm flipV="1">
                <a:off x="3887" y="2059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7" name="Line 153"/>
              <p:cNvSpPr>
                <a:spLocks noChangeShapeType="1"/>
              </p:cNvSpPr>
              <p:nvPr/>
            </p:nvSpPr>
            <p:spPr bwMode="auto">
              <a:xfrm flipV="1">
                <a:off x="3887" y="199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8" name="Line 154"/>
              <p:cNvSpPr>
                <a:spLocks noChangeShapeType="1"/>
              </p:cNvSpPr>
              <p:nvPr/>
            </p:nvSpPr>
            <p:spPr bwMode="auto">
              <a:xfrm flipV="1">
                <a:off x="3887" y="192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9" name="Line 155"/>
              <p:cNvSpPr>
                <a:spLocks noChangeShapeType="1"/>
              </p:cNvSpPr>
              <p:nvPr/>
            </p:nvSpPr>
            <p:spPr bwMode="auto">
              <a:xfrm flipV="1">
                <a:off x="3887" y="185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0" name="Line 156"/>
              <p:cNvSpPr>
                <a:spLocks noChangeShapeType="1"/>
              </p:cNvSpPr>
              <p:nvPr/>
            </p:nvSpPr>
            <p:spPr bwMode="auto">
              <a:xfrm flipV="1">
                <a:off x="3887" y="178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1" name="Line 157"/>
              <p:cNvSpPr>
                <a:spLocks noChangeShapeType="1"/>
              </p:cNvSpPr>
              <p:nvPr/>
            </p:nvSpPr>
            <p:spPr bwMode="auto">
              <a:xfrm flipV="1">
                <a:off x="3887" y="171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2" name="Line 158"/>
              <p:cNvSpPr>
                <a:spLocks noChangeShapeType="1"/>
              </p:cNvSpPr>
              <p:nvPr/>
            </p:nvSpPr>
            <p:spPr bwMode="auto">
              <a:xfrm flipV="1">
                <a:off x="3887" y="164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3" name="Line 159"/>
              <p:cNvSpPr>
                <a:spLocks noChangeShapeType="1"/>
              </p:cNvSpPr>
              <p:nvPr/>
            </p:nvSpPr>
            <p:spPr bwMode="auto">
              <a:xfrm flipV="1">
                <a:off x="3887" y="1577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4" name="Line 160"/>
              <p:cNvSpPr>
                <a:spLocks noChangeShapeType="1"/>
              </p:cNvSpPr>
              <p:nvPr/>
            </p:nvSpPr>
            <p:spPr bwMode="auto">
              <a:xfrm flipV="1">
                <a:off x="3887" y="150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5" name="Line 161"/>
              <p:cNvSpPr>
                <a:spLocks noChangeShapeType="1"/>
              </p:cNvSpPr>
              <p:nvPr/>
            </p:nvSpPr>
            <p:spPr bwMode="auto">
              <a:xfrm flipV="1">
                <a:off x="4625" y="3504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6" name="Line 162"/>
              <p:cNvSpPr>
                <a:spLocks noChangeShapeType="1"/>
              </p:cNvSpPr>
              <p:nvPr/>
            </p:nvSpPr>
            <p:spPr bwMode="auto">
              <a:xfrm flipV="1">
                <a:off x="4625" y="343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7" name="Line 163"/>
              <p:cNvSpPr>
                <a:spLocks noChangeShapeType="1"/>
              </p:cNvSpPr>
              <p:nvPr/>
            </p:nvSpPr>
            <p:spPr bwMode="auto">
              <a:xfrm flipV="1">
                <a:off x="4625" y="336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8" name="Line 164"/>
              <p:cNvSpPr>
                <a:spLocks noChangeShapeType="1"/>
              </p:cNvSpPr>
              <p:nvPr/>
            </p:nvSpPr>
            <p:spPr bwMode="auto">
              <a:xfrm flipV="1">
                <a:off x="4625" y="329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9" name="Line 165"/>
              <p:cNvSpPr>
                <a:spLocks noChangeShapeType="1"/>
              </p:cNvSpPr>
              <p:nvPr/>
            </p:nvSpPr>
            <p:spPr bwMode="auto">
              <a:xfrm flipV="1">
                <a:off x="4625" y="322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0" name="Line 166"/>
              <p:cNvSpPr>
                <a:spLocks noChangeShapeType="1"/>
              </p:cNvSpPr>
              <p:nvPr/>
            </p:nvSpPr>
            <p:spPr bwMode="auto">
              <a:xfrm flipV="1">
                <a:off x="4625" y="3160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1" name="Line 167"/>
              <p:cNvSpPr>
                <a:spLocks noChangeShapeType="1"/>
              </p:cNvSpPr>
              <p:nvPr/>
            </p:nvSpPr>
            <p:spPr bwMode="auto">
              <a:xfrm flipV="1">
                <a:off x="4625" y="309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2" name="Line 168"/>
              <p:cNvSpPr>
                <a:spLocks noChangeShapeType="1"/>
              </p:cNvSpPr>
              <p:nvPr/>
            </p:nvSpPr>
            <p:spPr bwMode="auto">
              <a:xfrm flipV="1">
                <a:off x="4625" y="302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3" name="Line 169"/>
              <p:cNvSpPr>
                <a:spLocks noChangeShapeType="1"/>
              </p:cNvSpPr>
              <p:nvPr/>
            </p:nvSpPr>
            <p:spPr bwMode="auto">
              <a:xfrm flipV="1">
                <a:off x="4625" y="295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4" name="Line 170"/>
              <p:cNvSpPr>
                <a:spLocks noChangeShapeType="1"/>
              </p:cNvSpPr>
              <p:nvPr/>
            </p:nvSpPr>
            <p:spPr bwMode="auto">
              <a:xfrm flipV="1">
                <a:off x="4625" y="288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5" name="Line 171"/>
              <p:cNvSpPr>
                <a:spLocks noChangeShapeType="1"/>
              </p:cNvSpPr>
              <p:nvPr/>
            </p:nvSpPr>
            <p:spPr bwMode="auto">
              <a:xfrm flipV="1">
                <a:off x="4625" y="281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6" name="Line 172"/>
              <p:cNvSpPr>
                <a:spLocks noChangeShapeType="1"/>
              </p:cNvSpPr>
              <p:nvPr/>
            </p:nvSpPr>
            <p:spPr bwMode="auto">
              <a:xfrm flipV="1">
                <a:off x="4625" y="2748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7" name="Line 173"/>
              <p:cNvSpPr>
                <a:spLocks noChangeShapeType="1"/>
              </p:cNvSpPr>
              <p:nvPr/>
            </p:nvSpPr>
            <p:spPr bwMode="auto">
              <a:xfrm flipV="1">
                <a:off x="4625" y="267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8" name="Line 174"/>
              <p:cNvSpPr>
                <a:spLocks noChangeShapeType="1"/>
              </p:cNvSpPr>
              <p:nvPr/>
            </p:nvSpPr>
            <p:spPr bwMode="auto">
              <a:xfrm flipV="1">
                <a:off x="4625" y="2610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9" name="Line 175"/>
              <p:cNvSpPr>
                <a:spLocks noChangeShapeType="1"/>
              </p:cNvSpPr>
              <p:nvPr/>
            </p:nvSpPr>
            <p:spPr bwMode="auto">
              <a:xfrm flipV="1">
                <a:off x="4625" y="254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0" name="Line 176"/>
              <p:cNvSpPr>
                <a:spLocks noChangeShapeType="1"/>
              </p:cNvSpPr>
              <p:nvPr/>
            </p:nvSpPr>
            <p:spPr bwMode="auto">
              <a:xfrm flipV="1">
                <a:off x="4625" y="2473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1" name="Line 177"/>
              <p:cNvSpPr>
                <a:spLocks noChangeShapeType="1"/>
              </p:cNvSpPr>
              <p:nvPr/>
            </p:nvSpPr>
            <p:spPr bwMode="auto">
              <a:xfrm flipV="1">
                <a:off x="4625" y="2403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2" name="Line 178"/>
              <p:cNvSpPr>
                <a:spLocks noChangeShapeType="1"/>
              </p:cNvSpPr>
              <p:nvPr/>
            </p:nvSpPr>
            <p:spPr bwMode="auto">
              <a:xfrm flipV="1">
                <a:off x="4625" y="233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3" name="Line 179"/>
              <p:cNvSpPr>
                <a:spLocks noChangeShapeType="1"/>
              </p:cNvSpPr>
              <p:nvPr/>
            </p:nvSpPr>
            <p:spPr bwMode="auto">
              <a:xfrm flipV="1">
                <a:off x="4625" y="2266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4" name="Line 180"/>
              <p:cNvSpPr>
                <a:spLocks noChangeShapeType="1"/>
              </p:cNvSpPr>
              <p:nvPr/>
            </p:nvSpPr>
            <p:spPr bwMode="auto">
              <a:xfrm flipV="1">
                <a:off x="4625" y="2196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5" name="Line 181"/>
              <p:cNvSpPr>
                <a:spLocks noChangeShapeType="1"/>
              </p:cNvSpPr>
              <p:nvPr/>
            </p:nvSpPr>
            <p:spPr bwMode="auto">
              <a:xfrm flipV="1">
                <a:off x="4625" y="2128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6" name="Line 182"/>
              <p:cNvSpPr>
                <a:spLocks noChangeShapeType="1"/>
              </p:cNvSpPr>
              <p:nvPr/>
            </p:nvSpPr>
            <p:spPr bwMode="auto">
              <a:xfrm flipV="1">
                <a:off x="4625" y="2059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7" name="Line 183"/>
              <p:cNvSpPr>
                <a:spLocks noChangeShapeType="1"/>
              </p:cNvSpPr>
              <p:nvPr/>
            </p:nvSpPr>
            <p:spPr bwMode="auto">
              <a:xfrm flipV="1">
                <a:off x="4625" y="1991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8" name="Line 184"/>
              <p:cNvSpPr>
                <a:spLocks noChangeShapeType="1"/>
              </p:cNvSpPr>
              <p:nvPr/>
            </p:nvSpPr>
            <p:spPr bwMode="auto">
              <a:xfrm flipV="1">
                <a:off x="4625" y="1922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9" name="Line 185"/>
              <p:cNvSpPr>
                <a:spLocks noChangeShapeType="1"/>
              </p:cNvSpPr>
              <p:nvPr/>
            </p:nvSpPr>
            <p:spPr bwMode="auto">
              <a:xfrm flipV="1">
                <a:off x="4625" y="185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60" name="Line 186"/>
              <p:cNvSpPr>
                <a:spLocks noChangeShapeType="1"/>
              </p:cNvSpPr>
              <p:nvPr/>
            </p:nvSpPr>
            <p:spPr bwMode="auto">
              <a:xfrm flipV="1">
                <a:off x="4625" y="1784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61" name="Line 187"/>
              <p:cNvSpPr>
                <a:spLocks noChangeShapeType="1"/>
              </p:cNvSpPr>
              <p:nvPr/>
            </p:nvSpPr>
            <p:spPr bwMode="auto">
              <a:xfrm flipV="1">
                <a:off x="4625" y="1715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62" name="Line 188"/>
              <p:cNvSpPr>
                <a:spLocks noChangeShapeType="1"/>
              </p:cNvSpPr>
              <p:nvPr/>
            </p:nvSpPr>
            <p:spPr bwMode="auto">
              <a:xfrm flipV="1">
                <a:off x="4625" y="1647"/>
                <a:ext cx="1" cy="33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63" name="Line 189"/>
              <p:cNvSpPr>
                <a:spLocks noChangeShapeType="1"/>
              </p:cNvSpPr>
              <p:nvPr/>
            </p:nvSpPr>
            <p:spPr bwMode="auto">
              <a:xfrm flipV="1">
                <a:off x="4625" y="1577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64" name="Line 190"/>
              <p:cNvSpPr>
                <a:spLocks noChangeShapeType="1"/>
              </p:cNvSpPr>
              <p:nvPr/>
            </p:nvSpPr>
            <p:spPr bwMode="auto">
              <a:xfrm flipV="1">
                <a:off x="4625" y="1509"/>
                <a:ext cx="1" cy="34"/>
              </a:xfrm>
              <a:prstGeom prst="line">
                <a:avLst/>
              </a:prstGeom>
              <a:noFill/>
              <a:ln w="9525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</p:grpSp>
        <p:grpSp>
          <p:nvGrpSpPr>
            <p:cNvPr id="5" name="Group 436"/>
            <p:cNvGrpSpPr/>
            <p:nvPr/>
          </p:nvGrpSpPr>
          <p:grpSpPr bwMode="auto">
            <a:xfrm>
              <a:off x="1798812" y="1025501"/>
              <a:ext cx="5827712" cy="2589212"/>
              <a:chOff x="961" y="1495"/>
              <a:chExt cx="3671" cy="1631"/>
            </a:xfrm>
          </p:grpSpPr>
          <p:sp>
            <p:nvSpPr>
              <p:cNvPr id="7" name="Line 197"/>
              <p:cNvSpPr>
                <a:spLocks noChangeShapeType="1"/>
              </p:cNvSpPr>
              <p:nvPr/>
            </p:nvSpPr>
            <p:spPr bwMode="auto">
              <a:xfrm>
                <a:off x="961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" name="Line 198"/>
              <p:cNvSpPr>
                <a:spLocks noChangeShapeType="1"/>
              </p:cNvSpPr>
              <p:nvPr/>
            </p:nvSpPr>
            <p:spPr bwMode="auto">
              <a:xfrm>
                <a:off x="1033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" name="Line 199"/>
              <p:cNvSpPr>
                <a:spLocks noChangeShapeType="1"/>
              </p:cNvSpPr>
              <p:nvPr/>
            </p:nvSpPr>
            <p:spPr bwMode="auto">
              <a:xfrm>
                <a:off x="1104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" name="Line 200"/>
              <p:cNvSpPr>
                <a:spLocks noChangeShapeType="1"/>
              </p:cNvSpPr>
              <p:nvPr/>
            </p:nvSpPr>
            <p:spPr bwMode="auto">
              <a:xfrm>
                <a:off x="1175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" name="Line 201"/>
              <p:cNvSpPr>
                <a:spLocks noChangeShapeType="1"/>
              </p:cNvSpPr>
              <p:nvPr/>
            </p:nvSpPr>
            <p:spPr bwMode="auto">
              <a:xfrm>
                <a:off x="1246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" name="Line 202"/>
              <p:cNvSpPr>
                <a:spLocks noChangeShapeType="1"/>
              </p:cNvSpPr>
              <p:nvPr/>
            </p:nvSpPr>
            <p:spPr bwMode="auto">
              <a:xfrm>
                <a:off x="1319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" name="Line 203"/>
              <p:cNvSpPr>
                <a:spLocks noChangeShapeType="1"/>
              </p:cNvSpPr>
              <p:nvPr/>
            </p:nvSpPr>
            <p:spPr bwMode="auto">
              <a:xfrm>
                <a:off x="1390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" name="Line 204"/>
              <p:cNvSpPr>
                <a:spLocks noChangeShapeType="1"/>
              </p:cNvSpPr>
              <p:nvPr/>
            </p:nvSpPr>
            <p:spPr bwMode="auto">
              <a:xfrm>
                <a:off x="1461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" name="Line 205"/>
              <p:cNvSpPr>
                <a:spLocks noChangeShapeType="1"/>
              </p:cNvSpPr>
              <p:nvPr/>
            </p:nvSpPr>
            <p:spPr bwMode="auto">
              <a:xfrm>
                <a:off x="1532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" name="Line 206"/>
              <p:cNvSpPr>
                <a:spLocks noChangeShapeType="1"/>
              </p:cNvSpPr>
              <p:nvPr/>
            </p:nvSpPr>
            <p:spPr bwMode="auto">
              <a:xfrm>
                <a:off x="1602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" name="Line 207"/>
              <p:cNvSpPr>
                <a:spLocks noChangeShapeType="1"/>
              </p:cNvSpPr>
              <p:nvPr/>
            </p:nvSpPr>
            <p:spPr bwMode="auto">
              <a:xfrm>
                <a:off x="1675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" name="Line 208"/>
              <p:cNvSpPr>
                <a:spLocks noChangeShapeType="1"/>
              </p:cNvSpPr>
              <p:nvPr/>
            </p:nvSpPr>
            <p:spPr bwMode="auto">
              <a:xfrm>
                <a:off x="1746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" name="Line 209"/>
              <p:cNvSpPr>
                <a:spLocks noChangeShapeType="1"/>
              </p:cNvSpPr>
              <p:nvPr/>
            </p:nvSpPr>
            <p:spPr bwMode="auto">
              <a:xfrm>
                <a:off x="1817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" name="Line 210"/>
              <p:cNvSpPr>
                <a:spLocks noChangeShapeType="1"/>
              </p:cNvSpPr>
              <p:nvPr/>
            </p:nvSpPr>
            <p:spPr bwMode="auto">
              <a:xfrm>
                <a:off x="1888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" name="Line 211"/>
              <p:cNvSpPr>
                <a:spLocks noChangeShapeType="1"/>
              </p:cNvSpPr>
              <p:nvPr/>
            </p:nvSpPr>
            <p:spPr bwMode="auto">
              <a:xfrm>
                <a:off x="1960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2" name="Line 212"/>
              <p:cNvSpPr>
                <a:spLocks noChangeShapeType="1"/>
              </p:cNvSpPr>
              <p:nvPr/>
            </p:nvSpPr>
            <p:spPr bwMode="auto">
              <a:xfrm>
                <a:off x="2031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3" name="Line 213"/>
              <p:cNvSpPr>
                <a:spLocks noChangeShapeType="1"/>
              </p:cNvSpPr>
              <p:nvPr/>
            </p:nvSpPr>
            <p:spPr bwMode="auto">
              <a:xfrm>
                <a:off x="2102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4" name="Line 214"/>
              <p:cNvSpPr>
                <a:spLocks noChangeShapeType="1"/>
              </p:cNvSpPr>
              <p:nvPr/>
            </p:nvSpPr>
            <p:spPr bwMode="auto">
              <a:xfrm>
                <a:off x="2173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5" name="Line 215"/>
              <p:cNvSpPr>
                <a:spLocks noChangeShapeType="1"/>
              </p:cNvSpPr>
              <p:nvPr/>
            </p:nvSpPr>
            <p:spPr bwMode="auto">
              <a:xfrm>
                <a:off x="2244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6" name="Line 216"/>
              <p:cNvSpPr>
                <a:spLocks noChangeShapeType="1"/>
              </p:cNvSpPr>
              <p:nvPr/>
            </p:nvSpPr>
            <p:spPr bwMode="auto">
              <a:xfrm>
                <a:off x="2316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7" name="Line 217"/>
              <p:cNvSpPr>
                <a:spLocks noChangeShapeType="1"/>
              </p:cNvSpPr>
              <p:nvPr/>
            </p:nvSpPr>
            <p:spPr bwMode="auto">
              <a:xfrm>
                <a:off x="2387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8" name="Line 218"/>
              <p:cNvSpPr>
                <a:spLocks noChangeShapeType="1"/>
              </p:cNvSpPr>
              <p:nvPr/>
            </p:nvSpPr>
            <p:spPr bwMode="auto">
              <a:xfrm>
                <a:off x="2458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9" name="Line 219"/>
              <p:cNvSpPr>
                <a:spLocks noChangeShapeType="1"/>
              </p:cNvSpPr>
              <p:nvPr/>
            </p:nvSpPr>
            <p:spPr bwMode="auto">
              <a:xfrm>
                <a:off x="2529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0" name="Line 220"/>
              <p:cNvSpPr>
                <a:spLocks noChangeShapeType="1"/>
              </p:cNvSpPr>
              <p:nvPr/>
            </p:nvSpPr>
            <p:spPr bwMode="auto">
              <a:xfrm>
                <a:off x="2602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1" name="Line 221"/>
              <p:cNvSpPr>
                <a:spLocks noChangeShapeType="1"/>
              </p:cNvSpPr>
              <p:nvPr/>
            </p:nvSpPr>
            <p:spPr bwMode="auto">
              <a:xfrm>
                <a:off x="2673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2" name="Line 222"/>
              <p:cNvSpPr>
                <a:spLocks noChangeShapeType="1"/>
              </p:cNvSpPr>
              <p:nvPr/>
            </p:nvSpPr>
            <p:spPr bwMode="auto">
              <a:xfrm>
                <a:off x="2744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3" name="Line 223"/>
              <p:cNvSpPr>
                <a:spLocks noChangeShapeType="1"/>
              </p:cNvSpPr>
              <p:nvPr/>
            </p:nvSpPr>
            <p:spPr bwMode="auto">
              <a:xfrm>
                <a:off x="2814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4" name="Line 224"/>
              <p:cNvSpPr>
                <a:spLocks noChangeShapeType="1"/>
              </p:cNvSpPr>
              <p:nvPr/>
            </p:nvSpPr>
            <p:spPr bwMode="auto">
              <a:xfrm>
                <a:off x="2887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5" name="Line 225"/>
              <p:cNvSpPr>
                <a:spLocks noChangeShapeType="1"/>
              </p:cNvSpPr>
              <p:nvPr/>
            </p:nvSpPr>
            <p:spPr bwMode="auto">
              <a:xfrm>
                <a:off x="2958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6" name="Line 226"/>
              <p:cNvSpPr>
                <a:spLocks noChangeShapeType="1"/>
              </p:cNvSpPr>
              <p:nvPr/>
            </p:nvSpPr>
            <p:spPr bwMode="auto">
              <a:xfrm>
                <a:off x="3029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7" name="Line 227"/>
              <p:cNvSpPr>
                <a:spLocks noChangeShapeType="1"/>
              </p:cNvSpPr>
              <p:nvPr/>
            </p:nvSpPr>
            <p:spPr bwMode="auto">
              <a:xfrm>
                <a:off x="3100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8" name="Line 228"/>
              <p:cNvSpPr>
                <a:spLocks noChangeShapeType="1"/>
              </p:cNvSpPr>
              <p:nvPr/>
            </p:nvSpPr>
            <p:spPr bwMode="auto">
              <a:xfrm>
                <a:off x="3171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39" name="Line 229"/>
              <p:cNvSpPr>
                <a:spLocks noChangeShapeType="1"/>
              </p:cNvSpPr>
              <p:nvPr/>
            </p:nvSpPr>
            <p:spPr bwMode="auto">
              <a:xfrm>
                <a:off x="3243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0" name="Line 230"/>
              <p:cNvSpPr>
                <a:spLocks noChangeShapeType="1"/>
              </p:cNvSpPr>
              <p:nvPr/>
            </p:nvSpPr>
            <p:spPr bwMode="auto">
              <a:xfrm>
                <a:off x="3314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1" name="Line 231"/>
              <p:cNvSpPr>
                <a:spLocks noChangeShapeType="1"/>
              </p:cNvSpPr>
              <p:nvPr/>
            </p:nvSpPr>
            <p:spPr bwMode="auto">
              <a:xfrm>
                <a:off x="3385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2" name="Line 232"/>
              <p:cNvSpPr>
                <a:spLocks noChangeShapeType="1"/>
              </p:cNvSpPr>
              <p:nvPr/>
            </p:nvSpPr>
            <p:spPr bwMode="auto">
              <a:xfrm>
                <a:off x="3456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3" name="Line 233"/>
              <p:cNvSpPr>
                <a:spLocks noChangeShapeType="1"/>
              </p:cNvSpPr>
              <p:nvPr/>
            </p:nvSpPr>
            <p:spPr bwMode="auto">
              <a:xfrm>
                <a:off x="3528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4" name="Line 234"/>
              <p:cNvSpPr>
                <a:spLocks noChangeShapeType="1"/>
              </p:cNvSpPr>
              <p:nvPr/>
            </p:nvSpPr>
            <p:spPr bwMode="auto">
              <a:xfrm>
                <a:off x="3599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5" name="Line 235"/>
              <p:cNvSpPr>
                <a:spLocks noChangeShapeType="1"/>
              </p:cNvSpPr>
              <p:nvPr/>
            </p:nvSpPr>
            <p:spPr bwMode="auto">
              <a:xfrm>
                <a:off x="3670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6" name="Line 236"/>
              <p:cNvSpPr>
                <a:spLocks noChangeShapeType="1"/>
              </p:cNvSpPr>
              <p:nvPr/>
            </p:nvSpPr>
            <p:spPr bwMode="auto">
              <a:xfrm>
                <a:off x="3741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7" name="Line 237"/>
              <p:cNvSpPr>
                <a:spLocks noChangeShapeType="1"/>
              </p:cNvSpPr>
              <p:nvPr/>
            </p:nvSpPr>
            <p:spPr bwMode="auto">
              <a:xfrm>
                <a:off x="3812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8" name="Line 238"/>
              <p:cNvSpPr>
                <a:spLocks noChangeShapeType="1"/>
              </p:cNvSpPr>
              <p:nvPr/>
            </p:nvSpPr>
            <p:spPr bwMode="auto">
              <a:xfrm>
                <a:off x="3885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49" name="Line 239"/>
              <p:cNvSpPr>
                <a:spLocks noChangeShapeType="1"/>
              </p:cNvSpPr>
              <p:nvPr/>
            </p:nvSpPr>
            <p:spPr bwMode="auto">
              <a:xfrm>
                <a:off x="3955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0" name="Line 240"/>
              <p:cNvSpPr>
                <a:spLocks noChangeShapeType="1"/>
              </p:cNvSpPr>
              <p:nvPr/>
            </p:nvSpPr>
            <p:spPr bwMode="auto">
              <a:xfrm>
                <a:off x="4026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1" name="Line 241"/>
              <p:cNvSpPr>
                <a:spLocks noChangeShapeType="1"/>
              </p:cNvSpPr>
              <p:nvPr/>
            </p:nvSpPr>
            <p:spPr bwMode="auto">
              <a:xfrm>
                <a:off x="4097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2" name="Line 242"/>
              <p:cNvSpPr>
                <a:spLocks noChangeShapeType="1"/>
              </p:cNvSpPr>
              <p:nvPr/>
            </p:nvSpPr>
            <p:spPr bwMode="auto">
              <a:xfrm>
                <a:off x="4170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3" name="Line 243"/>
              <p:cNvSpPr>
                <a:spLocks noChangeShapeType="1"/>
              </p:cNvSpPr>
              <p:nvPr/>
            </p:nvSpPr>
            <p:spPr bwMode="auto">
              <a:xfrm>
                <a:off x="4241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4" name="Line 244"/>
              <p:cNvSpPr>
                <a:spLocks noChangeShapeType="1"/>
              </p:cNvSpPr>
              <p:nvPr/>
            </p:nvSpPr>
            <p:spPr bwMode="auto">
              <a:xfrm>
                <a:off x="4312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5" name="Line 245"/>
              <p:cNvSpPr>
                <a:spLocks noChangeShapeType="1"/>
              </p:cNvSpPr>
              <p:nvPr/>
            </p:nvSpPr>
            <p:spPr bwMode="auto">
              <a:xfrm>
                <a:off x="4383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6" name="Line 246"/>
              <p:cNvSpPr>
                <a:spLocks noChangeShapeType="1"/>
              </p:cNvSpPr>
              <p:nvPr/>
            </p:nvSpPr>
            <p:spPr bwMode="auto">
              <a:xfrm>
                <a:off x="4455" y="149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7" name="Line 247"/>
              <p:cNvSpPr>
                <a:spLocks noChangeShapeType="1"/>
              </p:cNvSpPr>
              <p:nvPr/>
            </p:nvSpPr>
            <p:spPr bwMode="auto">
              <a:xfrm>
                <a:off x="4526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8" name="Line 248"/>
              <p:cNvSpPr>
                <a:spLocks noChangeShapeType="1"/>
              </p:cNvSpPr>
              <p:nvPr/>
            </p:nvSpPr>
            <p:spPr bwMode="auto">
              <a:xfrm>
                <a:off x="4597" y="149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59" name="Line 256"/>
              <p:cNvSpPr>
                <a:spLocks noChangeShapeType="1"/>
              </p:cNvSpPr>
              <p:nvPr/>
            </p:nvSpPr>
            <p:spPr bwMode="auto">
              <a:xfrm>
                <a:off x="961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0" name="Line 257"/>
              <p:cNvSpPr>
                <a:spLocks noChangeShapeType="1"/>
              </p:cNvSpPr>
              <p:nvPr/>
            </p:nvSpPr>
            <p:spPr bwMode="auto">
              <a:xfrm>
                <a:off x="1033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1" name="Line 258"/>
              <p:cNvSpPr>
                <a:spLocks noChangeShapeType="1"/>
              </p:cNvSpPr>
              <p:nvPr/>
            </p:nvSpPr>
            <p:spPr bwMode="auto">
              <a:xfrm>
                <a:off x="1104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2" name="Line 259"/>
              <p:cNvSpPr>
                <a:spLocks noChangeShapeType="1"/>
              </p:cNvSpPr>
              <p:nvPr/>
            </p:nvSpPr>
            <p:spPr bwMode="auto">
              <a:xfrm>
                <a:off x="1175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3" name="Line 260"/>
              <p:cNvSpPr>
                <a:spLocks noChangeShapeType="1"/>
              </p:cNvSpPr>
              <p:nvPr/>
            </p:nvSpPr>
            <p:spPr bwMode="auto">
              <a:xfrm>
                <a:off x="1246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4" name="Line 261"/>
              <p:cNvSpPr>
                <a:spLocks noChangeShapeType="1"/>
              </p:cNvSpPr>
              <p:nvPr/>
            </p:nvSpPr>
            <p:spPr bwMode="auto">
              <a:xfrm>
                <a:off x="1319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5" name="Line 262"/>
              <p:cNvSpPr>
                <a:spLocks noChangeShapeType="1"/>
              </p:cNvSpPr>
              <p:nvPr/>
            </p:nvSpPr>
            <p:spPr bwMode="auto">
              <a:xfrm>
                <a:off x="1390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6" name="Line 263"/>
              <p:cNvSpPr>
                <a:spLocks noChangeShapeType="1"/>
              </p:cNvSpPr>
              <p:nvPr/>
            </p:nvSpPr>
            <p:spPr bwMode="auto">
              <a:xfrm>
                <a:off x="1461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7" name="Line 264"/>
              <p:cNvSpPr>
                <a:spLocks noChangeShapeType="1"/>
              </p:cNvSpPr>
              <p:nvPr/>
            </p:nvSpPr>
            <p:spPr bwMode="auto">
              <a:xfrm>
                <a:off x="1532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8" name="Line 265"/>
              <p:cNvSpPr>
                <a:spLocks noChangeShapeType="1"/>
              </p:cNvSpPr>
              <p:nvPr/>
            </p:nvSpPr>
            <p:spPr bwMode="auto">
              <a:xfrm>
                <a:off x="1602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69" name="Line 266"/>
              <p:cNvSpPr>
                <a:spLocks noChangeShapeType="1"/>
              </p:cNvSpPr>
              <p:nvPr/>
            </p:nvSpPr>
            <p:spPr bwMode="auto">
              <a:xfrm>
                <a:off x="1675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0" name="Line 267"/>
              <p:cNvSpPr>
                <a:spLocks noChangeShapeType="1"/>
              </p:cNvSpPr>
              <p:nvPr/>
            </p:nvSpPr>
            <p:spPr bwMode="auto">
              <a:xfrm>
                <a:off x="1746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1" name="Line 268"/>
              <p:cNvSpPr>
                <a:spLocks noChangeShapeType="1"/>
              </p:cNvSpPr>
              <p:nvPr/>
            </p:nvSpPr>
            <p:spPr bwMode="auto">
              <a:xfrm>
                <a:off x="1817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2" name="Line 269"/>
              <p:cNvSpPr>
                <a:spLocks noChangeShapeType="1"/>
              </p:cNvSpPr>
              <p:nvPr/>
            </p:nvSpPr>
            <p:spPr bwMode="auto">
              <a:xfrm>
                <a:off x="1888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3" name="Line 270"/>
              <p:cNvSpPr>
                <a:spLocks noChangeShapeType="1"/>
              </p:cNvSpPr>
              <p:nvPr/>
            </p:nvSpPr>
            <p:spPr bwMode="auto">
              <a:xfrm>
                <a:off x="1960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4" name="Line 271"/>
              <p:cNvSpPr>
                <a:spLocks noChangeShapeType="1"/>
              </p:cNvSpPr>
              <p:nvPr/>
            </p:nvSpPr>
            <p:spPr bwMode="auto">
              <a:xfrm>
                <a:off x="2031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5" name="Line 272"/>
              <p:cNvSpPr>
                <a:spLocks noChangeShapeType="1"/>
              </p:cNvSpPr>
              <p:nvPr/>
            </p:nvSpPr>
            <p:spPr bwMode="auto">
              <a:xfrm>
                <a:off x="2102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6" name="Line 273"/>
              <p:cNvSpPr>
                <a:spLocks noChangeShapeType="1"/>
              </p:cNvSpPr>
              <p:nvPr/>
            </p:nvSpPr>
            <p:spPr bwMode="auto">
              <a:xfrm>
                <a:off x="2173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7" name="Line 274"/>
              <p:cNvSpPr>
                <a:spLocks noChangeShapeType="1"/>
              </p:cNvSpPr>
              <p:nvPr/>
            </p:nvSpPr>
            <p:spPr bwMode="auto">
              <a:xfrm>
                <a:off x="2244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8" name="Line 275"/>
              <p:cNvSpPr>
                <a:spLocks noChangeShapeType="1"/>
              </p:cNvSpPr>
              <p:nvPr/>
            </p:nvSpPr>
            <p:spPr bwMode="auto">
              <a:xfrm>
                <a:off x="2316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79" name="Line 276"/>
              <p:cNvSpPr>
                <a:spLocks noChangeShapeType="1"/>
              </p:cNvSpPr>
              <p:nvPr/>
            </p:nvSpPr>
            <p:spPr bwMode="auto">
              <a:xfrm>
                <a:off x="2387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0" name="Line 277"/>
              <p:cNvSpPr>
                <a:spLocks noChangeShapeType="1"/>
              </p:cNvSpPr>
              <p:nvPr/>
            </p:nvSpPr>
            <p:spPr bwMode="auto">
              <a:xfrm>
                <a:off x="2458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1" name="Line 278"/>
              <p:cNvSpPr>
                <a:spLocks noChangeShapeType="1"/>
              </p:cNvSpPr>
              <p:nvPr/>
            </p:nvSpPr>
            <p:spPr bwMode="auto">
              <a:xfrm>
                <a:off x="2529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2" name="Line 279"/>
              <p:cNvSpPr>
                <a:spLocks noChangeShapeType="1"/>
              </p:cNvSpPr>
              <p:nvPr/>
            </p:nvSpPr>
            <p:spPr bwMode="auto">
              <a:xfrm>
                <a:off x="2602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3" name="Line 280"/>
              <p:cNvSpPr>
                <a:spLocks noChangeShapeType="1"/>
              </p:cNvSpPr>
              <p:nvPr/>
            </p:nvSpPr>
            <p:spPr bwMode="auto">
              <a:xfrm>
                <a:off x="2673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4" name="Line 281"/>
              <p:cNvSpPr>
                <a:spLocks noChangeShapeType="1"/>
              </p:cNvSpPr>
              <p:nvPr/>
            </p:nvSpPr>
            <p:spPr bwMode="auto">
              <a:xfrm>
                <a:off x="2744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5" name="Line 282"/>
              <p:cNvSpPr>
                <a:spLocks noChangeShapeType="1"/>
              </p:cNvSpPr>
              <p:nvPr/>
            </p:nvSpPr>
            <p:spPr bwMode="auto">
              <a:xfrm>
                <a:off x="2814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6" name="Line 283"/>
              <p:cNvSpPr>
                <a:spLocks noChangeShapeType="1"/>
              </p:cNvSpPr>
              <p:nvPr/>
            </p:nvSpPr>
            <p:spPr bwMode="auto">
              <a:xfrm>
                <a:off x="2887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7" name="Line 284"/>
              <p:cNvSpPr>
                <a:spLocks noChangeShapeType="1"/>
              </p:cNvSpPr>
              <p:nvPr/>
            </p:nvSpPr>
            <p:spPr bwMode="auto">
              <a:xfrm>
                <a:off x="2958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8" name="Line 285"/>
              <p:cNvSpPr>
                <a:spLocks noChangeShapeType="1"/>
              </p:cNvSpPr>
              <p:nvPr/>
            </p:nvSpPr>
            <p:spPr bwMode="auto">
              <a:xfrm>
                <a:off x="3029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89" name="Line 286"/>
              <p:cNvSpPr>
                <a:spLocks noChangeShapeType="1"/>
              </p:cNvSpPr>
              <p:nvPr/>
            </p:nvSpPr>
            <p:spPr bwMode="auto">
              <a:xfrm>
                <a:off x="3100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0" name="Line 287"/>
              <p:cNvSpPr>
                <a:spLocks noChangeShapeType="1"/>
              </p:cNvSpPr>
              <p:nvPr/>
            </p:nvSpPr>
            <p:spPr bwMode="auto">
              <a:xfrm>
                <a:off x="3171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1" name="Line 288"/>
              <p:cNvSpPr>
                <a:spLocks noChangeShapeType="1"/>
              </p:cNvSpPr>
              <p:nvPr/>
            </p:nvSpPr>
            <p:spPr bwMode="auto">
              <a:xfrm>
                <a:off x="3243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2" name="Line 289"/>
              <p:cNvSpPr>
                <a:spLocks noChangeShapeType="1"/>
              </p:cNvSpPr>
              <p:nvPr/>
            </p:nvSpPr>
            <p:spPr bwMode="auto">
              <a:xfrm>
                <a:off x="3314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3" name="Line 290"/>
              <p:cNvSpPr>
                <a:spLocks noChangeShapeType="1"/>
              </p:cNvSpPr>
              <p:nvPr/>
            </p:nvSpPr>
            <p:spPr bwMode="auto">
              <a:xfrm>
                <a:off x="3385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4" name="Line 291"/>
              <p:cNvSpPr>
                <a:spLocks noChangeShapeType="1"/>
              </p:cNvSpPr>
              <p:nvPr/>
            </p:nvSpPr>
            <p:spPr bwMode="auto">
              <a:xfrm>
                <a:off x="3456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5" name="Line 292"/>
              <p:cNvSpPr>
                <a:spLocks noChangeShapeType="1"/>
              </p:cNvSpPr>
              <p:nvPr/>
            </p:nvSpPr>
            <p:spPr bwMode="auto">
              <a:xfrm>
                <a:off x="3528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6" name="Line 293"/>
              <p:cNvSpPr>
                <a:spLocks noChangeShapeType="1"/>
              </p:cNvSpPr>
              <p:nvPr/>
            </p:nvSpPr>
            <p:spPr bwMode="auto">
              <a:xfrm>
                <a:off x="3599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7" name="Line 294"/>
              <p:cNvSpPr>
                <a:spLocks noChangeShapeType="1"/>
              </p:cNvSpPr>
              <p:nvPr/>
            </p:nvSpPr>
            <p:spPr bwMode="auto">
              <a:xfrm>
                <a:off x="3670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8" name="Line 295"/>
              <p:cNvSpPr>
                <a:spLocks noChangeShapeType="1"/>
              </p:cNvSpPr>
              <p:nvPr/>
            </p:nvSpPr>
            <p:spPr bwMode="auto">
              <a:xfrm>
                <a:off x="3741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99" name="Line 296"/>
              <p:cNvSpPr>
                <a:spLocks noChangeShapeType="1"/>
              </p:cNvSpPr>
              <p:nvPr/>
            </p:nvSpPr>
            <p:spPr bwMode="auto">
              <a:xfrm>
                <a:off x="3812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0" name="Line 297"/>
              <p:cNvSpPr>
                <a:spLocks noChangeShapeType="1"/>
              </p:cNvSpPr>
              <p:nvPr/>
            </p:nvSpPr>
            <p:spPr bwMode="auto">
              <a:xfrm>
                <a:off x="3885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1" name="Line 298"/>
              <p:cNvSpPr>
                <a:spLocks noChangeShapeType="1"/>
              </p:cNvSpPr>
              <p:nvPr/>
            </p:nvSpPr>
            <p:spPr bwMode="auto">
              <a:xfrm>
                <a:off x="3955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2" name="Line 299"/>
              <p:cNvSpPr>
                <a:spLocks noChangeShapeType="1"/>
              </p:cNvSpPr>
              <p:nvPr/>
            </p:nvSpPr>
            <p:spPr bwMode="auto">
              <a:xfrm>
                <a:off x="4026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3" name="Line 300"/>
              <p:cNvSpPr>
                <a:spLocks noChangeShapeType="1"/>
              </p:cNvSpPr>
              <p:nvPr/>
            </p:nvSpPr>
            <p:spPr bwMode="auto">
              <a:xfrm>
                <a:off x="4097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4" name="Line 301"/>
              <p:cNvSpPr>
                <a:spLocks noChangeShapeType="1"/>
              </p:cNvSpPr>
              <p:nvPr/>
            </p:nvSpPr>
            <p:spPr bwMode="auto">
              <a:xfrm>
                <a:off x="4170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5" name="Line 302"/>
              <p:cNvSpPr>
                <a:spLocks noChangeShapeType="1"/>
              </p:cNvSpPr>
              <p:nvPr/>
            </p:nvSpPr>
            <p:spPr bwMode="auto">
              <a:xfrm>
                <a:off x="4241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6" name="Line 303"/>
              <p:cNvSpPr>
                <a:spLocks noChangeShapeType="1"/>
              </p:cNvSpPr>
              <p:nvPr/>
            </p:nvSpPr>
            <p:spPr bwMode="auto">
              <a:xfrm>
                <a:off x="4312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7" name="Line 304"/>
              <p:cNvSpPr>
                <a:spLocks noChangeShapeType="1"/>
              </p:cNvSpPr>
              <p:nvPr/>
            </p:nvSpPr>
            <p:spPr bwMode="auto">
              <a:xfrm>
                <a:off x="4383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8" name="Line 305"/>
              <p:cNvSpPr>
                <a:spLocks noChangeShapeType="1"/>
              </p:cNvSpPr>
              <p:nvPr/>
            </p:nvSpPr>
            <p:spPr bwMode="auto">
              <a:xfrm>
                <a:off x="4455" y="2039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09" name="Line 306"/>
              <p:cNvSpPr>
                <a:spLocks noChangeShapeType="1"/>
              </p:cNvSpPr>
              <p:nvPr/>
            </p:nvSpPr>
            <p:spPr bwMode="auto">
              <a:xfrm>
                <a:off x="4526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0" name="Line 307"/>
              <p:cNvSpPr>
                <a:spLocks noChangeShapeType="1"/>
              </p:cNvSpPr>
              <p:nvPr/>
            </p:nvSpPr>
            <p:spPr bwMode="auto">
              <a:xfrm>
                <a:off x="4597" y="2039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1" name="Line 315"/>
              <p:cNvSpPr>
                <a:spLocks noChangeShapeType="1"/>
              </p:cNvSpPr>
              <p:nvPr/>
            </p:nvSpPr>
            <p:spPr bwMode="auto">
              <a:xfrm>
                <a:off x="961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2" name="Line 316"/>
              <p:cNvSpPr>
                <a:spLocks noChangeShapeType="1"/>
              </p:cNvSpPr>
              <p:nvPr/>
            </p:nvSpPr>
            <p:spPr bwMode="auto">
              <a:xfrm>
                <a:off x="1033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3" name="Line 317"/>
              <p:cNvSpPr>
                <a:spLocks noChangeShapeType="1"/>
              </p:cNvSpPr>
              <p:nvPr/>
            </p:nvSpPr>
            <p:spPr bwMode="auto">
              <a:xfrm>
                <a:off x="1104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4" name="Line 318"/>
              <p:cNvSpPr>
                <a:spLocks noChangeShapeType="1"/>
              </p:cNvSpPr>
              <p:nvPr/>
            </p:nvSpPr>
            <p:spPr bwMode="auto">
              <a:xfrm>
                <a:off x="1175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5" name="Line 319"/>
              <p:cNvSpPr>
                <a:spLocks noChangeShapeType="1"/>
              </p:cNvSpPr>
              <p:nvPr/>
            </p:nvSpPr>
            <p:spPr bwMode="auto">
              <a:xfrm>
                <a:off x="1246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6" name="Line 320"/>
              <p:cNvSpPr>
                <a:spLocks noChangeShapeType="1"/>
              </p:cNvSpPr>
              <p:nvPr/>
            </p:nvSpPr>
            <p:spPr bwMode="auto">
              <a:xfrm>
                <a:off x="1319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7" name="Line 321"/>
              <p:cNvSpPr>
                <a:spLocks noChangeShapeType="1"/>
              </p:cNvSpPr>
              <p:nvPr/>
            </p:nvSpPr>
            <p:spPr bwMode="auto">
              <a:xfrm>
                <a:off x="1390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8" name="Line 322"/>
              <p:cNvSpPr>
                <a:spLocks noChangeShapeType="1"/>
              </p:cNvSpPr>
              <p:nvPr/>
            </p:nvSpPr>
            <p:spPr bwMode="auto">
              <a:xfrm>
                <a:off x="1461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19" name="Line 323"/>
              <p:cNvSpPr>
                <a:spLocks noChangeShapeType="1"/>
              </p:cNvSpPr>
              <p:nvPr/>
            </p:nvSpPr>
            <p:spPr bwMode="auto">
              <a:xfrm>
                <a:off x="1532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0" name="Line 324"/>
              <p:cNvSpPr>
                <a:spLocks noChangeShapeType="1"/>
              </p:cNvSpPr>
              <p:nvPr/>
            </p:nvSpPr>
            <p:spPr bwMode="auto">
              <a:xfrm>
                <a:off x="1602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1" name="Line 325"/>
              <p:cNvSpPr>
                <a:spLocks noChangeShapeType="1"/>
              </p:cNvSpPr>
              <p:nvPr/>
            </p:nvSpPr>
            <p:spPr bwMode="auto">
              <a:xfrm>
                <a:off x="1675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2" name="Line 326"/>
              <p:cNvSpPr>
                <a:spLocks noChangeShapeType="1"/>
              </p:cNvSpPr>
              <p:nvPr/>
            </p:nvSpPr>
            <p:spPr bwMode="auto">
              <a:xfrm>
                <a:off x="1746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3" name="Line 327"/>
              <p:cNvSpPr>
                <a:spLocks noChangeShapeType="1"/>
              </p:cNvSpPr>
              <p:nvPr/>
            </p:nvSpPr>
            <p:spPr bwMode="auto">
              <a:xfrm>
                <a:off x="1817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4" name="Line 328"/>
              <p:cNvSpPr>
                <a:spLocks noChangeShapeType="1"/>
              </p:cNvSpPr>
              <p:nvPr/>
            </p:nvSpPr>
            <p:spPr bwMode="auto">
              <a:xfrm>
                <a:off x="1888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5" name="Line 329"/>
              <p:cNvSpPr>
                <a:spLocks noChangeShapeType="1"/>
              </p:cNvSpPr>
              <p:nvPr/>
            </p:nvSpPr>
            <p:spPr bwMode="auto">
              <a:xfrm>
                <a:off x="1960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6" name="Line 330"/>
              <p:cNvSpPr>
                <a:spLocks noChangeShapeType="1"/>
              </p:cNvSpPr>
              <p:nvPr/>
            </p:nvSpPr>
            <p:spPr bwMode="auto">
              <a:xfrm>
                <a:off x="2031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7" name="Line 331"/>
              <p:cNvSpPr>
                <a:spLocks noChangeShapeType="1"/>
              </p:cNvSpPr>
              <p:nvPr/>
            </p:nvSpPr>
            <p:spPr bwMode="auto">
              <a:xfrm>
                <a:off x="2102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8" name="Line 332"/>
              <p:cNvSpPr>
                <a:spLocks noChangeShapeType="1"/>
              </p:cNvSpPr>
              <p:nvPr/>
            </p:nvSpPr>
            <p:spPr bwMode="auto">
              <a:xfrm>
                <a:off x="2173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29" name="Line 333"/>
              <p:cNvSpPr>
                <a:spLocks noChangeShapeType="1"/>
              </p:cNvSpPr>
              <p:nvPr/>
            </p:nvSpPr>
            <p:spPr bwMode="auto">
              <a:xfrm>
                <a:off x="2244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0" name="Line 334"/>
              <p:cNvSpPr>
                <a:spLocks noChangeShapeType="1"/>
              </p:cNvSpPr>
              <p:nvPr/>
            </p:nvSpPr>
            <p:spPr bwMode="auto">
              <a:xfrm>
                <a:off x="2316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1" name="Line 335"/>
              <p:cNvSpPr>
                <a:spLocks noChangeShapeType="1"/>
              </p:cNvSpPr>
              <p:nvPr/>
            </p:nvSpPr>
            <p:spPr bwMode="auto">
              <a:xfrm>
                <a:off x="2387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2" name="Line 336"/>
              <p:cNvSpPr>
                <a:spLocks noChangeShapeType="1"/>
              </p:cNvSpPr>
              <p:nvPr/>
            </p:nvSpPr>
            <p:spPr bwMode="auto">
              <a:xfrm>
                <a:off x="2458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3" name="Line 337"/>
              <p:cNvSpPr>
                <a:spLocks noChangeShapeType="1"/>
              </p:cNvSpPr>
              <p:nvPr/>
            </p:nvSpPr>
            <p:spPr bwMode="auto">
              <a:xfrm>
                <a:off x="2529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4" name="Line 338"/>
              <p:cNvSpPr>
                <a:spLocks noChangeShapeType="1"/>
              </p:cNvSpPr>
              <p:nvPr/>
            </p:nvSpPr>
            <p:spPr bwMode="auto">
              <a:xfrm>
                <a:off x="2602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5" name="Line 339"/>
              <p:cNvSpPr>
                <a:spLocks noChangeShapeType="1"/>
              </p:cNvSpPr>
              <p:nvPr/>
            </p:nvSpPr>
            <p:spPr bwMode="auto">
              <a:xfrm>
                <a:off x="2673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6" name="Line 340"/>
              <p:cNvSpPr>
                <a:spLocks noChangeShapeType="1"/>
              </p:cNvSpPr>
              <p:nvPr/>
            </p:nvSpPr>
            <p:spPr bwMode="auto">
              <a:xfrm>
                <a:off x="2744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7" name="Line 341"/>
              <p:cNvSpPr>
                <a:spLocks noChangeShapeType="1"/>
              </p:cNvSpPr>
              <p:nvPr/>
            </p:nvSpPr>
            <p:spPr bwMode="auto">
              <a:xfrm>
                <a:off x="2814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8" name="Line 342"/>
              <p:cNvSpPr>
                <a:spLocks noChangeShapeType="1"/>
              </p:cNvSpPr>
              <p:nvPr/>
            </p:nvSpPr>
            <p:spPr bwMode="auto">
              <a:xfrm>
                <a:off x="2887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39" name="Line 343"/>
              <p:cNvSpPr>
                <a:spLocks noChangeShapeType="1"/>
              </p:cNvSpPr>
              <p:nvPr/>
            </p:nvSpPr>
            <p:spPr bwMode="auto">
              <a:xfrm>
                <a:off x="2958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0" name="Line 344"/>
              <p:cNvSpPr>
                <a:spLocks noChangeShapeType="1"/>
              </p:cNvSpPr>
              <p:nvPr/>
            </p:nvSpPr>
            <p:spPr bwMode="auto">
              <a:xfrm>
                <a:off x="3029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1" name="Line 345"/>
              <p:cNvSpPr>
                <a:spLocks noChangeShapeType="1"/>
              </p:cNvSpPr>
              <p:nvPr/>
            </p:nvSpPr>
            <p:spPr bwMode="auto">
              <a:xfrm>
                <a:off x="3100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2" name="Line 346"/>
              <p:cNvSpPr>
                <a:spLocks noChangeShapeType="1"/>
              </p:cNvSpPr>
              <p:nvPr/>
            </p:nvSpPr>
            <p:spPr bwMode="auto">
              <a:xfrm>
                <a:off x="3171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3" name="Line 347"/>
              <p:cNvSpPr>
                <a:spLocks noChangeShapeType="1"/>
              </p:cNvSpPr>
              <p:nvPr/>
            </p:nvSpPr>
            <p:spPr bwMode="auto">
              <a:xfrm>
                <a:off x="3243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4" name="Line 348"/>
              <p:cNvSpPr>
                <a:spLocks noChangeShapeType="1"/>
              </p:cNvSpPr>
              <p:nvPr/>
            </p:nvSpPr>
            <p:spPr bwMode="auto">
              <a:xfrm>
                <a:off x="3314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5" name="Line 349"/>
              <p:cNvSpPr>
                <a:spLocks noChangeShapeType="1"/>
              </p:cNvSpPr>
              <p:nvPr/>
            </p:nvSpPr>
            <p:spPr bwMode="auto">
              <a:xfrm>
                <a:off x="3385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6" name="Line 350"/>
              <p:cNvSpPr>
                <a:spLocks noChangeShapeType="1"/>
              </p:cNvSpPr>
              <p:nvPr/>
            </p:nvSpPr>
            <p:spPr bwMode="auto">
              <a:xfrm>
                <a:off x="3456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7" name="Line 351"/>
              <p:cNvSpPr>
                <a:spLocks noChangeShapeType="1"/>
              </p:cNvSpPr>
              <p:nvPr/>
            </p:nvSpPr>
            <p:spPr bwMode="auto">
              <a:xfrm>
                <a:off x="3528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8" name="Line 352"/>
              <p:cNvSpPr>
                <a:spLocks noChangeShapeType="1"/>
              </p:cNvSpPr>
              <p:nvPr/>
            </p:nvSpPr>
            <p:spPr bwMode="auto">
              <a:xfrm>
                <a:off x="3599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49" name="Line 353"/>
              <p:cNvSpPr>
                <a:spLocks noChangeShapeType="1"/>
              </p:cNvSpPr>
              <p:nvPr/>
            </p:nvSpPr>
            <p:spPr bwMode="auto">
              <a:xfrm>
                <a:off x="3670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0" name="Line 354"/>
              <p:cNvSpPr>
                <a:spLocks noChangeShapeType="1"/>
              </p:cNvSpPr>
              <p:nvPr/>
            </p:nvSpPr>
            <p:spPr bwMode="auto">
              <a:xfrm>
                <a:off x="3741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1" name="Line 355"/>
              <p:cNvSpPr>
                <a:spLocks noChangeShapeType="1"/>
              </p:cNvSpPr>
              <p:nvPr/>
            </p:nvSpPr>
            <p:spPr bwMode="auto">
              <a:xfrm>
                <a:off x="3812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2" name="Line 356"/>
              <p:cNvSpPr>
                <a:spLocks noChangeShapeType="1"/>
              </p:cNvSpPr>
              <p:nvPr/>
            </p:nvSpPr>
            <p:spPr bwMode="auto">
              <a:xfrm>
                <a:off x="3885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3" name="Line 357"/>
              <p:cNvSpPr>
                <a:spLocks noChangeShapeType="1"/>
              </p:cNvSpPr>
              <p:nvPr/>
            </p:nvSpPr>
            <p:spPr bwMode="auto">
              <a:xfrm>
                <a:off x="3955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4" name="Line 358"/>
              <p:cNvSpPr>
                <a:spLocks noChangeShapeType="1"/>
              </p:cNvSpPr>
              <p:nvPr/>
            </p:nvSpPr>
            <p:spPr bwMode="auto">
              <a:xfrm>
                <a:off x="4026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5" name="Line 359"/>
              <p:cNvSpPr>
                <a:spLocks noChangeShapeType="1"/>
              </p:cNvSpPr>
              <p:nvPr/>
            </p:nvSpPr>
            <p:spPr bwMode="auto">
              <a:xfrm>
                <a:off x="4097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6" name="Line 360"/>
              <p:cNvSpPr>
                <a:spLocks noChangeShapeType="1"/>
              </p:cNvSpPr>
              <p:nvPr/>
            </p:nvSpPr>
            <p:spPr bwMode="auto">
              <a:xfrm>
                <a:off x="4170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7" name="Line 361"/>
              <p:cNvSpPr>
                <a:spLocks noChangeShapeType="1"/>
              </p:cNvSpPr>
              <p:nvPr/>
            </p:nvSpPr>
            <p:spPr bwMode="auto">
              <a:xfrm>
                <a:off x="4241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8" name="Line 362"/>
              <p:cNvSpPr>
                <a:spLocks noChangeShapeType="1"/>
              </p:cNvSpPr>
              <p:nvPr/>
            </p:nvSpPr>
            <p:spPr bwMode="auto">
              <a:xfrm>
                <a:off x="4312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59" name="Line 363"/>
              <p:cNvSpPr>
                <a:spLocks noChangeShapeType="1"/>
              </p:cNvSpPr>
              <p:nvPr/>
            </p:nvSpPr>
            <p:spPr bwMode="auto">
              <a:xfrm>
                <a:off x="4383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0" name="Line 364"/>
              <p:cNvSpPr>
                <a:spLocks noChangeShapeType="1"/>
              </p:cNvSpPr>
              <p:nvPr/>
            </p:nvSpPr>
            <p:spPr bwMode="auto">
              <a:xfrm>
                <a:off x="4455" y="2578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1" name="Line 365"/>
              <p:cNvSpPr>
                <a:spLocks noChangeShapeType="1"/>
              </p:cNvSpPr>
              <p:nvPr/>
            </p:nvSpPr>
            <p:spPr bwMode="auto">
              <a:xfrm>
                <a:off x="4526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2" name="Line 366"/>
              <p:cNvSpPr>
                <a:spLocks noChangeShapeType="1"/>
              </p:cNvSpPr>
              <p:nvPr/>
            </p:nvSpPr>
            <p:spPr bwMode="auto">
              <a:xfrm>
                <a:off x="4597" y="2578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3" name="Line 374"/>
              <p:cNvSpPr>
                <a:spLocks noChangeShapeType="1"/>
              </p:cNvSpPr>
              <p:nvPr/>
            </p:nvSpPr>
            <p:spPr bwMode="auto">
              <a:xfrm>
                <a:off x="961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4" name="Line 375"/>
              <p:cNvSpPr>
                <a:spLocks noChangeShapeType="1"/>
              </p:cNvSpPr>
              <p:nvPr/>
            </p:nvSpPr>
            <p:spPr bwMode="auto">
              <a:xfrm>
                <a:off x="1033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5" name="Line 376"/>
              <p:cNvSpPr>
                <a:spLocks noChangeShapeType="1"/>
              </p:cNvSpPr>
              <p:nvPr/>
            </p:nvSpPr>
            <p:spPr bwMode="auto">
              <a:xfrm>
                <a:off x="1104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6" name="Line 377"/>
              <p:cNvSpPr>
                <a:spLocks noChangeShapeType="1"/>
              </p:cNvSpPr>
              <p:nvPr/>
            </p:nvSpPr>
            <p:spPr bwMode="auto">
              <a:xfrm>
                <a:off x="1175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7" name="Line 378"/>
              <p:cNvSpPr>
                <a:spLocks noChangeShapeType="1"/>
              </p:cNvSpPr>
              <p:nvPr/>
            </p:nvSpPr>
            <p:spPr bwMode="auto">
              <a:xfrm>
                <a:off x="1246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8" name="Line 379"/>
              <p:cNvSpPr>
                <a:spLocks noChangeShapeType="1"/>
              </p:cNvSpPr>
              <p:nvPr/>
            </p:nvSpPr>
            <p:spPr bwMode="auto">
              <a:xfrm>
                <a:off x="1319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69" name="Line 380"/>
              <p:cNvSpPr>
                <a:spLocks noChangeShapeType="1"/>
              </p:cNvSpPr>
              <p:nvPr/>
            </p:nvSpPr>
            <p:spPr bwMode="auto">
              <a:xfrm>
                <a:off x="1390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0" name="Line 381"/>
              <p:cNvSpPr>
                <a:spLocks noChangeShapeType="1"/>
              </p:cNvSpPr>
              <p:nvPr/>
            </p:nvSpPr>
            <p:spPr bwMode="auto">
              <a:xfrm>
                <a:off x="1461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1" name="Line 382"/>
              <p:cNvSpPr>
                <a:spLocks noChangeShapeType="1"/>
              </p:cNvSpPr>
              <p:nvPr/>
            </p:nvSpPr>
            <p:spPr bwMode="auto">
              <a:xfrm>
                <a:off x="1532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2" name="Line 383"/>
              <p:cNvSpPr>
                <a:spLocks noChangeShapeType="1"/>
              </p:cNvSpPr>
              <p:nvPr/>
            </p:nvSpPr>
            <p:spPr bwMode="auto">
              <a:xfrm>
                <a:off x="1602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3" name="Line 384"/>
              <p:cNvSpPr>
                <a:spLocks noChangeShapeType="1"/>
              </p:cNvSpPr>
              <p:nvPr/>
            </p:nvSpPr>
            <p:spPr bwMode="auto">
              <a:xfrm>
                <a:off x="1675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4" name="Line 385"/>
              <p:cNvSpPr>
                <a:spLocks noChangeShapeType="1"/>
              </p:cNvSpPr>
              <p:nvPr/>
            </p:nvSpPr>
            <p:spPr bwMode="auto">
              <a:xfrm>
                <a:off x="1746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5" name="Line 386"/>
              <p:cNvSpPr>
                <a:spLocks noChangeShapeType="1"/>
              </p:cNvSpPr>
              <p:nvPr/>
            </p:nvSpPr>
            <p:spPr bwMode="auto">
              <a:xfrm>
                <a:off x="1817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6" name="Line 387"/>
              <p:cNvSpPr>
                <a:spLocks noChangeShapeType="1"/>
              </p:cNvSpPr>
              <p:nvPr/>
            </p:nvSpPr>
            <p:spPr bwMode="auto">
              <a:xfrm>
                <a:off x="1888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7" name="Line 388"/>
              <p:cNvSpPr>
                <a:spLocks noChangeShapeType="1"/>
              </p:cNvSpPr>
              <p:nvPr/>
            </p:nvSpPr>
            <p:spPr bwMode="auto">
              <a:xfrm>
                <a:off x="1960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8" name="Line 389"/>
              <p:cNvSpPr>
                <a:spLocks noChangeShapeType="1"/>
              </p:cNvSpPr>
              <p:nvPr/>
            </p:nvSpPr>
            <p:spPr bwMode="auto">
              <a:xfrm>
                <a:off x="2031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79" name="Line 390"/>
              <p:cNvSpPr>
                <a:spLocks noChangeShapeType="1"/>
              </p:cNvSpPr>
              <p:nvPr/>
            </p:nvSpPr>
            <p:spPr bwMode="auto">
              <a:xfrm>
                <a:off x="2102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0" name="Line 391"/>
              <p:cNvSpPr>
                <a:spLocks noChangeShapeType="1"/>
              </p:cNvSpPr>
              <p:nvPr/>
            </p:nvSpPr>
            <p:spPr bwMode="auto">
              <a:xfrm>
                <a:off x="2173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1" name="Line 392"/>
              <p:cNvSpPr>
                <a:spLocks noChangeShapeType="1"/>
              </p:cNvSpPr>
              <p:nvPr/>
            </p:nvSpPr>
            <p:spPr bwMode="auto">
              <a:xfrm>
                <a:off x="2244" y="3125"/>
                <a:ext cx="35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2" name="Line 393"/>
              <p:cNvSpPr>
                <a:spLocks noChangeShapeType="1"/>
              </p:cNvSpPr>
              <p:nvPr/>
            </p:nvSpPr>
            <p:spPr bwMode="auto">
              <a:xfrm>
                <a:off x="2316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3" name="Line 394"/>
              <p:cNvSpPr>
                <a:spLocks noChangeShapeType="1"/>
              </p:cNvSpPr>
              <p:nvPr/>
            </p:nvSpPr>
            <p:spPr bwMode="auto">
              <a:xfrm>
                <a:off x="2387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4" name="Line 395"/>
              <p:cNvSpPr>
                <a:spLocks noChangeShapeType="1"/>
              </p:cNvSpPr>
              <p:nvPr/>
            </p:nvSpPr>
            <p:spPr bwMode="auto">
              <a:xfrm>
                <a:off x="2458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5" name="Line 396"/>
              <p:cNvSpPr>
                <a:spLocks noChangeShapeType="1"/>
              </p:cNvSpPr>
              <p:nvPr/>
            </p:nvSpPr>
            <p:spPr bwMode="auto">
              <a:xfrm>
                <a:off x="2529" y="3125"/>
                <a:ext cx="36" cy="1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6" name="Line 398"/>
              <p:cNvSpPr>
                <a:spLocks noChangeShapeType="1"/>
              </p:cNvSpPr>
              <p:nvPr/>
            </p:nvSpPr>
            <p:spPr bwMode="auto">
              <a:xfrm>
                <a:off x="2602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7" name="Line 399"/>
              <p:cNvSpPr>
                <a:spLocks noChangeShapeType="1"/>
              </p:cNvSpPr>
              <p:nvPr/>
            </p:nvSpPr>
            <p:spPr bwMode="auto">
              <a:xfrm>
                <a:off x="2673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8" name="Line 400"/>
              <p:cNvSpPr>
                <a:spLocks noChangeShapeType="1"/>
              </p:cNvSpPr>
              <p:nvPr/>
            </p:nvSpPr>
            <p:spPr bwMode="auto">
              <a:xfrm>
                <a:off x="2744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89" name="Line 401"/>
              <p:cNvSpPr>
                <a:spLocks noChangeShapeType="1"/>
              </p:cNvSpPr>
              <p:nvPr/>
            </p:nvSpPr>
            <p:spPr bwMode="auto">
              <a:xfrm>
                <a:off x="2815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0" name="Line 402"/>
              <p:cNvSpPr>
                <a:spLocks noChangeShapeType="1"/>
              </p:cNvSpPr>
              <p:nvPr/>
            </p:nvSpPr>
            <p:spPr bwMode="auto">
              <a:xfrm>
                <a:off x="2887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1" name="Line 403"/>
              <p:cNvSpPr>
                <a:spLocks noChangeShapeType="1"/>
              </p:cNvSpPr>
              <p:nvPr/>
            </p:nvSpPr>
            <p:spPr bwMode="auto">
              <a:xfrm>
                <a:off x="2958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2" name="Line 404"/>
              <p:cNvSpPr>
                <a:spLocks noChangeShapeType="1"/>
              </p:cNvSpPr>
              <p:nvPr/>
            </p:nvSpPr>
            <p:spPr bwMode="auto">
              <a:xfrm>
                <a:off x="3029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3" name="Line 405"/>
              <p:cNvSpPr>
                <a:spLocks noChangeShapeType="1"/>
              </p:cNvSpPr>
              <p:nvPr/>
            </p:nvSpPr>
            <p:spPr bwMode="auto">
              <a:xfrm>
                <a:off x="3100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4" name="Line 406"/>
              <p:cNvSpPr>
                <a:spLocks noChangeShapeType="1"/>
              </p:cNvSpPr>
              <p:nvPr/>
            </p:nvSpPr>
            <p:spPr bwMode="auto">
              <a:xfrm>
                <a:off x="3171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5" name="Line 407"/>
              <p:cNvSpPr>
                <a:spLocks noChangeShapeType="1"/>
              </p:cNvSpPr>
              <p:nvPr/>
            </p:nvSpPr>
            <p:spPr bwMode="auto">
              <a:xfrm>
                <a:off x="3243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6" name="Line 408"/>
              <p:cNvSpPr>
                <a:spLocks noChangeShapeType="1"/>
              </p:cNvSpPr>
              <p:nvPr/>
            </p:nvSpPr>
            <p:spPr bwMode="auto">
              <a:xfrm>
                <a:off x="3314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7" name="Line 409"/>
              <p:cNvSpPr>
                <a:spLocks noChangeShapeType="1"/>
              </p:cNvSpPr>
              <p:nvPr/>
            </p:nvSpPr>
            <p:spPr bwMode="auto">
              <a:xfrm>
                <a:off x="3385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8" name="Line 410"/>
              <p:cNvSpPr>
                <a:spLocks noChangeShapeType="1"/>
              </p:cNvSpPr>
              <p:nvPr/>
            </p:nvSpPr>
            <p:spPr bwMode="auto">
              <a:xfrm>
                <a:off x="3456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199" name="Line 411"/>
              <p:cNvSpPr>
                <a:spLocks noChangeShapeType="1"/>
              </p:cNvSpPr>
              <p:nvPr/>
            </p:nvSpPr>
            <p:spPr bwMode="auto">
              <a:xfrm>
                <a:off x="3528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0" name="Line 412"/>
              <p:cNvSpPr>
                <a:spLocks noChangeShapeType="1"/>
              </p:cNvSpPr>
              <p:nvPr/>
            </p:nvSpPr>
            <p:spPr bwMode="auto">
              <a:xfrm>
                <a:off x="3599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1" name="Line 413"/>
              <p:cNvSpPr>
                <a:spLocks noChangeShapeType="1"/>
              </p:cNvSpPr>
              <p:nvPr/>
            </p:nvSpPr>
            <p:spPr bwMode="auto">
              <a:xfrm>
                <a:off x="3670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2" name="Line 414"/>
              <p:cNvSpPr>
                <a:spLocks noChangeShapeType="1"/>
              </p:cNvSpPr>
              <p:nvPr/>
            </p:nvSpPr>
            <p:spPr bwMode="auto">
              <a:xfrm>
                <a:off x="3741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3" name="Line 415"/>
              <p:cNvSpPr>
                <a:spLocks noChangeShapeType="1"/>
              </p:cNvSpPr>
              <p:nvPr/>
            </p:nvSpPr>
            <p:spPr bwMode="auto">
              <a:xfrm>
                <a:off x="3812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4" name="Line 416"/>
              <p:cNvSpPr>
                <a:spLocks noChangeShapeType="1"/>
              </p:cNvSpPr>
              <p:nvPr/>
            </p:nvSpPr>
            <p:spPr bwMode="auto">
              <a:xfrm>
                <a:off x="3884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5" name="Line 417"/>
              <p:cNvSpPr>
                <a:spLocks noChangeShapeType="1"/>
              </p:cNvSpPr>
              <p:nvPr/>
            </p:nvSpPr>
            <p:spPr bwMode="auto">
              <a:xfrm>
                <a:off x="3955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6" name="Line 418"/>
              <p:cNvSpPr>
                <a:spLocks noChangeShapeType="1"/>
              </p:cNvSpPr>
              <p:nvPr/>
            </p:nvSpPr>
            <p:spPr bwMode="auto">
              <a:xfrm>
                <a:off x="4026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7" name="Line 419"/>
              <p:cNvSpPr>
                <a:spLocks noChangeShapeType="1"/>
              </p:cNvSpPr>
              <p:nvPr/>
            </p:nvSpPr>
            <p:spPr bwMode="auto">
              <a:xfrm>
                <a:off x="4097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8" name="Line 420"/>
              <p:cNvSpPr>
                <a:spLocks noChangeShapeType="1"/>
              </p:cNvSpPr>
              <p:nvPr/>
            </p:nvSpPr>
            <p:spPr bwMode="auto">
              <a:xfrm>
                <a:off x="4170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09" name="Line 421"/>
              <p:cNvSpPr>
                <a:spLocks noChangeShapeType="1"/>
              </p:cNvSpPr>
              <p:nvPr/>
            </p:nvSpPr>
            <p:spPr bwMode="auto">
              <a:xfrm>
                <a:off x="4241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0" name="Line 422"/>
              <p:cNvSpPr>
                <a:spLocks noChangeShapeType="1"/>
              </p:cNvSpPr>
              <p:nvPr/>
            </p:nvSpPr>
            <p:spPr bwMode="auto">
              <a:xfrm>
                <a:off x="4311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1" name="Line 423"/>
              <p:cNvSpPr>
                <a:spLocks noChangeShapeType="1"/>
              </p:cNvSpPr>
              <p:nvPr/>
            </p:nvSpPr>
            <p:spPr bwMode="auto">
              <a:xfrm>
                <a:off x="4382" y="3126"/>
                <a:ext cx="36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2" name="Line 424"/>
              <p:cNvSpPr>
                <a:spLocks noChangeShapeType="1"/>
              </p:cNvSpPr>
              <p:nvPr/>
            </p:nvSpPr>
            <p:spPr bwMode="auto">
              <a:xfrm>
                <a:off x="4455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3" name="Line 425"/>
              <p:cNvSpPr>
                <a:spLocks noChangeShapeType="1"/>
              </p:cNvSpPr>
              <p:nvPr/>
            </p:nvSpPr>
            <p:spPr bwMode="auto">
              <a:xfrm>
                <a:off x="4526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  <p:sp>
            <p:nvSpPr>
              <p:cNvPr id="214" name="Line 426"/>
              <p:cNvSpPr>
                <a:spLocks noChangeShapeType="1"/>
              </p:cNvSpPr>
              <p:nvPr/>
            </p:nvSpPr>
            <p:spPr bwMode="auto">
              <a:xfrm>
                <a:off x="4597" y="3126"/>
                <a:ext cx="35" cy="0"/>
              </a:xfrm>
              <a:prstGeom prst="line">
                <a:avLst/>
              </a:prstGeom>
              <a:noFill/>
              <a:ln w="12700" cap="rnd">
                <a:solidFill>
                  <a:srgbClr val="8A8C8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rgbClr val="00CCFF"/>
                  </a:solidFill>
                  <a:latin typeface="Arial" panose="020B0604020202020204"/>
                </a:endParaRPr>
              </a:p>
            </p:txBody>
          </p:sp>
        </p:grpSp>
        <p:sp>
          <p:nvSpPr>
            <p:cNvPr id="6" name="Freeform 192"/>
            <p:cNvSpPr/>
            <p:nvPr/>
          </p:nvSpPr>
          <p:spPr bwMode="auto">
            <a:xfrm>
              <a:off x="1497187" y="785788"/>
              <a:ext cx="6934200" cy="3760788"/>
            </a:xfrm>
            <a:custGeom>
              <a:avLst/>
              <a:gdLst>
                <a:gd name="T0" fmla="*/ 2147483647 w 6294"/>
                <a:gd name="T1" fmla="*/ 2147483647 h 3414"/>
                <a:gd name="T2" fmla="*/ 2147483647 w 6294"/>
                <a:gd name="T3" fmla="*/ 2147483647 h 3414"/>
                <a:gd name="T4" fmla="*/ 2147483647 w 6294"/>
                <a:gd name="T5" fmla="*/ 2147483647 h 3414"/>
                <a:gd name="T6" fmla="*/ 313155079 w 6294"/>
                <a:gd name="T7" fmla="*/ 2147483647 h 3414"/>
                <a:gd name="T8" fmla="*/ 313155079 w 6294"/>
                <a:gd name="T9" fmla="*/ 492670936 h 3414"/>
                <a:gd name="T10" fmla="*/ 453953228 w 6294"/>
                <a:gd name="T11" fmla="*/ 492670936 h 3414"/>
                <a:gd name="T12" fmla="*/ 225762523 w 6294"/>
                <a:gd name="T13" fmla="*/ 0 h 3414"/>
                <a:gd name="T14" fmla="*/ 0 w 6294"/>
                <a:gd name="T15" fmla="*/ 492670936 h 3414"/>
                <a:gd name="T16" fmla="*/ 138371104 w 6294"/>
                <a:gd name="T17" fmla="*/ 492670936 h 3414"/>
                <a:gd name="T18" fmla="*/ 138371104 w 6294"/>
                <a:gd name="T19" fmla="*/ 2147483647 h 3414"/>
                <a:gd name="T20" fmla="*/ 138371104 w 6294"/>
                <a:gd name="T21" fmla="*/ 2147483647 h 3414"/>
                <a:gd name="T22" fmla="*/ 371416002 w 6294"/>
                <a:gd name="T23" fmla="*/ 2147483647 h 3414"/>
                <a:gd name="T24" fmla="*/ 2147483647 w 6294"/>
                <a:gd name="T25" fmla="*/ 2147483647 h 3414"/>
                <a:gd name="T26" fmla="*/ 2147483647 w 6294"/>
                <a:gd name="T27" fmla="*/ 2147483647 h 3414"/>
                <a:gd name="T28" fmla="*/ 2147483647 w 6294"/>
                <a:gd name="T29" fmla="*/ 2147483647 h 34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294"/>
                <a:gd name="T46" fmla="*/ 0 h 3414"/>
                <a:gd name="T47" fmla="*/ 6294 w 6294"/>
                <a:gd name="T48" fmla="*/ 3414 h 34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294" h="3414">
                  <a:moveTo>
                    <a:pt x="6294" y="3228"/>
                  </a:moveTo>
                  <a:lnTo>
                    <a:pt x="5888" y="3040"/>
                  </a:lnTo>
                  <a:lnTo>
                    <a:pt x="5888" y="3158"/>
                  </a:lnTo>
                  <a:lnTo>
                    <a:pt x="258" y="3158"/>
                  </a:lnTo>
                  <a:lnTo>
                    <a:pt x="258" y="406"/>
                  </a:lnTo>
                  <a:lnTo>
                    <a:pt x="374" y="406"/>
                  </a:lnTo>
                  <a:lnTo>
                    <a:pt x="186" y="0"/>
                  </a:lnTo>
                  <a:lnTo>
                    <a:pt x="0" y="406"/>
                  </a:lnTo>
                  <a:lnTo>
                    <a:pt x="114" y="406"/>
                  </a:lnTo>
                  <a:lnTo>
                    <a:pt x="114" y="3110"/>
                  </a:lnTo>
                  <a:lnTo>
                    <a:pt x="114" y="3302"/>
                  </a:lnTo>
                  <a:lnTo>
                    <a:pt x="306" y="3302"/>
                  </a:lnTo>
                  <a:lnTo>
                    <a:pt x="5888" y="3302"/>
                  </a:lnTo>
                  <a:lnTo>
                    <a:pt x="5888" y="3414"/>
                  </a:lnTo>
                  <a:lnTo>
                    <a:pt x="6294" y="322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  <p:sp>
        <p:nvSpPr>
          <p:cNvPr id="365" name="Freeform 471"/>
          <p:cNvSpPr/>
          <p:nvPr/>
        </p:nvSpPr>
        <p:spPr bwMode="auto">
          <a:xfrm rot="315897">
            <a:off x="1585448" y="3520182"/>
            <a:ext cx="1200150" cy="933450"/>
          </a:xfrm>
          <a:custGeom>
            <a:avLst/>
            <a:gdLst>
              <a:gd name="T0" fmla="*/ 100174740 w 1112"/>
              <a:gd name="T1" fmla="*/ 1008482511 h 864"/>
              <a:gd name="T2" fmla="*/ 0 w 1112"/>
              <a:gd name="T3" fmla="*/ 873084763 h 864"/>
              <a:gd name="T4" fmla="*/ 1197442121 w 1112"/>
              <a:gd name="T5" fmla="*/ 0 h 864"/>
              <a:gd name="T6" fmla="*/ 1295287761 w 1112"/>
              <a:gd name="T7" fmla="*/ 136565675 h 864"/>
              <a:gd name="T8" fmla="*/ 100174740 w 1112"/>
              <a:gd name="T9" fmla="*/ 1008482511 h 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2"/>
              <a:gd name="T16" fmla="*/ 0 h 864"/>
              <a:gd name="T17" fmla="*/ 1112 w 1112"/>
              <a:gd name="T18" fmla="*/ 864 h 8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2" h="864">
                <a:moveTo>
                  <a:pt x="86" y="864"/>
                </a:moveTo>
                <a:lnTo>
                  <a:pt x="0" y="748"/>
                </a:lnTo>
                <a:lnTo>
                  <a:pt x="1028" y="0"/>
                </a:lnTo>
                <a:lnTo>
                  <a:pt x="1112" y="117"/>
                </a:lnTo>
                <a:lnTo>
                  <a:pt x="86" y="864"/>
                </a:lnTo>
                <a:close/>
              </a:path>
            </a:pathLst>
          </a:custGeom>
          <a:solidFill>
            <a:srgbClr val="EF4B47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366" name="Freeform 472"/>
          <p:cNvSpPr/>
          <p:nvPr/>
        </p:nvSpPr>
        <p:spPr bwMode="auto">
          <a:xfrm>
            <a:off x="2768135" y="2704207"/>
            <a:ext cx="1201738" cy="931862"/>
          </a:xfrm>
          <a:custGeom>
            <a:avLst/>
            <a:gdLst>
              <a:gd name="T0" fmla="*/ 100440214 w 1112"/>
              <a:gd name="T1" fmla="*/ 1006218742 h 863"/>
              <a:gd name="T2" fmla="*/ 0 w 1112"/>
              <a:gd name="T3" fmla="*/ 870968135 h 863"/>
              <a:gd name="T4" fmla="*/ 1200613005 w 1112"/>
              <a:gd name="T5" fmla="*/ 0 h 863"/>
              <a:gd name="T6" fmla="*/ 1298717794 w 1112"/>
              <a:gd name="T7" fmla="*/ 135250641 h 863"/>
              <a:gd name="T8" fmla="*/ 100440214 w 1112"/>
              <a:gd name="T9" fmla="*/ 1006218742 h 8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2"/>
              <a:gd name="T16" fmla="*/ 0 h 863"/>
              <a:gd name="T17" fmla="*/ 1112 w 1112"/>
              <a:gd name="T18" fmla="*/ 863 h 8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2" h="863">
                <a:moveTo>
                  <a:pt x="86" y="863"/>
                </a:moveTo>
                <a:lnTo>
                  <a:pt x="0" y="747"/>
                </a:lnTo>
                <a:lnTo>
                  <a:pt x="1028" y="0"/>
                </a:lnTo>
                <a:lnTo>
                  <a:pt x="1112" y="116"/>
                </a:lnTo>
                <a:lnTo>
                  <a:pt x="86" y="863"/>
                </a:lnTo>
                <a:close/>
              </a:path>
            </a:pathLst>
          </a:custGeom>
          <a:solidFill>
            <a:srgbClr val="BD2E28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367" name="Freeform 473"/>
          <p:cNvSpPr/>
          <p:nvPr/>
        </p:nvSpPr>
        <p:spPr bwMode="auto">
          <a:xfrm>
            <a:off x="3931773" y="1940619"/>
            <a:ext cx="2298700" cy="847725"/>
          </a:xfrm>
          <a:custGeom>
            <a:avLst/>
            <a:gdLst>
              <a:gd name="T0" fmla="*/ 49008322 w 2128"/>
              <a:gd name="T1" fmla="*/ 914297283 h 786"/>
              <a:gd name="T2" fmla="*/ 0 w 2128"/>
              <a:gd name="T3" fmla="*/ 753772084 h 786"/>
              <a:gd name="T4" fmla="*/ 2147483647 w 2128"/>
              <a:gd name="T5" fmla="*/ 0 h 786"/>
              <a:gd name="T6" fmla="*/ 2147483647 w 2128"/>
              <a:gd name="T7" fmla="*/ 159362611 h 786"/>
              <a:gd name="T8" fmla="*/ 49008322 w 2128"/>
              <a:gd name="T9" fmla="*/ 914297283 h 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8"/>
              <a:gd name="T16" fmla="*/ 0 h 786"/>
              <a:gd name="T17" fmla="*/ 2128 w 2128"/>
              <a:gd name="T18" fmla="*/ 786 h 7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8" h="786">
                <a:moveTo>
                  <a:pt x="42" y="786"/>
                </a:moveTo>
                <a:lnTo>
                  <a:pt x="0" y="648"/>
                </a:lnTo>
                <a:lnTo>
                  <a:pt x="2086" y="0"/>
                </a:lnTo>
                <a:lnTo>
                  <a:pt x="2128" y="137"/>
                </a:lnTo>
                <a:lnTo>
                  <a:pt x="42" y="786"/>
                </a:lnTo>
                <a:close/>
              </a:path>
            </a:pathLst>
          </a:custGeom>
          <a:solidFill>
            <a:srgbClr val="ECA9A6"/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368" name="Text Box 437"/>
          <p:cNvSpPr txBox="1">
            <a:spLocks noChangeArrowheads="1"/>
          </p:cNvSpPr>
          <p:nvPr/>
        </p:nvSpPr>
        <p:spPr bwMode="auto">
          <a:xfrm rot="16200000">
            <a:off x="-338107" y="2708882"/>
            <a:ext cx="3055937" cy="37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</a:rPr>
              <a:t>单击此处添加文本</a:t>
            </a:r>
            <a:endParaRPr kumimoji="0" lang="en-US" altLang="ko-KR" sz="2800" i="0" u="none" strike="noStrike" kern="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369" name="Group 456"/>
          <p:cNvGrpSpPr/>
          <p:nvPr/>
        </p:nvGrpSpPr>
        <p:grpSpPr bwMode="auto">
          <a:xfrm>
            <a:off x="2520485" y="3416994"/>
            <a:ext cx="447675" cy="447675"/>
            <a:chOff x="2561" y="1793"/>
            <a:chExt cx="406" cy="406"/>
          </a:xfrm>
        </p:grpSpPr>
        <p:sp>
          <p:nvSpPr>
            <p:cNvPr id="370" name="Oval 454"/>
            <p:cNvSpPr>
              <a:spLocks noChangeArrowheads="1"/>
            </p:cNvSpPr>
            <p:nvPr/>
          </p:nvSpPr>
          <p:spPr bwMode="auto">
            <a:xfrm>
              <a:off x="2561" y="1793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B0B0B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371" name="Oval 455"/>
            <p:cNvSpPr>
              <a:spLocks noChangeArrowheads="1"/>
            </p:cNvSpPr>
            <p:nvPr/>
          </p:nvSpPr>
          <p:spPr bwMode="auto">
            <a:xfrm>
              <a:off x="2592" y="1824"/>
              <a:ext cx="345" cy="345"/>
            </a:xfrm>
            <a:prstGeom prst="ellipse">
              <a:avLst/>
            </a:prstGeom>
            <a:gradFill rotWithShape="1">
              <a:gsLst>
                <a:gs pos="0">
                  <a:srgbClr val="B0B0B0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  <p:grpSp>
        <p:nvGrpSpPr>
          <p:cNvPr id="372" name="组合 371"/>
          <p:cNvGrpSpPr/>
          <p:nvPr/>
        </p:nvGrpSpPr>
        <p:grpSpPr>
          <a:xfrm>
            <a:off x="1225085" y="4458394"/>
            <a:ext cx="6619875" cy="366713"/>
            <a:chOff x="1349549" y="4398938"/>
            <a:chExt cx="6619875" cy="366713"/>
          </a:xfrm>
        </p:grpSpPr>
        <p:sp>
          <p:nvSpPr>
            <p:cNvPr id="373" name="Text Box 438"/>
            <p:cNvSpPr txBox="1">
              <a:spLocks noChangeArrowheads="1"/>
            </p:cNvSpPr>
            <p:nvPr/>
          </p:nvSpPr>
          <p:spPr bwMode="auto">
            <a:xfrm>
              <a:off x="1349549" y="4398938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2012</a:t>
              </a:r>
              <a:endParaRPr kumimoji="0" lang="en-US" altLang="ko-KR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74" name="Text Box 439"/>
            <p:cNvSpPr txBox="1">
              <a:spLocks noChangeArrowheads="1"/>
            </p:cNvSpPr>
            <p:nvPr/>
          </p:nvSpPr>
          <p:spPr bwMode="auto">
            <a:xfrm>
              <a:off x="2549699" y="4398938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2013</a:t>
              </a:r>
              <a:endParaRPr kumimoji="0" lang="en-US" altLang="ko-KR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75" name="Text Box 440"/>
            <p:cNvSpPr txBox="1">
              <a:spLocks noChangeArrowheads="1"/>
            </p:cNvSpPr>
            <p:nvPr/>
          </p:nvSpPr>
          <p:spPr bwMode="auto">
            <a:xfrm>
              <a:off x="3711749" y="4398938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2014</a:t>
              </a:r>
              <a:endParaRPr kumimoji="0" lang="en-US" altLang="ko-KR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76" name="Text Box 441"/>
            <p:cNvSpPr txBox="1">
              <a:spLocks noChangeArrowheads="1"/>
            </p:cNvSpPr>
            <p:nvPr/>
          </p:nvSpPr>
          <p:spPr bwMode="auto">
            <a:xfrm>
              <a:off x="4911899" y="4398938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2015</a:t>
              </a:r>
              <a:endParaRPr kumimoji="0" lang="en-US" altLang="ko-KR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77" name="Text Box 442"/>
            <p:cNvSpPr txBox="1">
              <a:spLocks noChangeArrowheads="1"/>
            </p:cNvSpPr>
            <p:nvPr/>
          </p:nvSpPr>
          <p:spPr bwMode="auto">
            <a:xfrm>
              <a:off x="6092999" y="4398938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2016</a:t>
              </a:r>
              <a:endParaRPr kumimoji="0" lang="en-US" altLang="ko-KR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378" name="Text Box 457"/>
            <p:cNvSpPr txBox="1">
              <a:spLocks noChangeArrowheads="1"/>
            </p:cNvSpPr>
            <p:nvPr/>
          </p:nvSpPr>
          <p:spPr bwMode="auto">
            <a:xfrm>
              <a:off x="7207424" y="4398938"/>
              <a:ext cx="762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ko-KR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2019</a:t>
              </a:r>
              <a:endParaRPr kumimoji="0" lang="en-US" altLang="ko-KR" sz="1400" b="0" i="0" u="none" strike="noStrike" kern="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grpSp>
        <p:nvGrpSpPr>
          <p:cNvPr id="379" name="Group 458"/>
          <p:cNvGrpSpPr/>
          <p:nvPr/>
        </p:nvGrpSpPr>
        <p:grpSpPr bwMode="auto">
          <a:xfrm>
            <a:off x="3739685" y="2559744"/>
            <a:ext cx="447675" cy="447675"/>
            <a:chOff x="2561" y="1793"/>
            <a:chExt cx="406" cy="406"/>
          </a:xfrm>
        </p:grpSpPr>
        <p:sp>
          <p:nvSpPr>
            <p:cNvPr id="380" name="Oval 459"/>
            <p:cNvSpPr>
              <a:spLocks noChangeArrowheads="1"/>
            </p:cNvSpPr>
            <p:nvPr/>
          </p:nvSpPr>
          <p:spPr bwMode="auto">
            <a:xfrm>
              <a:off x="2561" y="1793"/>
              <a:ext cx="406" cy="406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B0B0B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381" name="Oval 460"/>
            <p:cNvSpPr>
              <a:spLocks noChangeArrowheads="1"/>
            </p:cNvSpPr>
            <p:nvPr/>
          </p:nvSpPr>
          <p:spPr bwMode="auto">
            <a:xfrm>
              <a:off x="2592" y="1824"/>
              <a:ext cx="345" cy="345"/>
            </a:xfrm>
            <a:prstGeom prst="ellipse">
              <a:avLst/>
            </a:prstGeom>
            <a:gradFill rotWithShape="1">
              <a:gsLst>
                <a:gs pos="0">
                  <a:srgbClr val="B0B0B0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  <p:grpSp>
        <p:nvGrpSpPr>
          <p:cNvPr id="382" name="Group 479"/>
          <p:cNvGrpSpPr/>
          <p:nvPr/>
        </p:nvGrpSpPr>
        <p:grpSpPr bwMode="auto">
          <a:xfrm>
            <a:off x="6151098" y="1089719"/>
            <a:ext cx="1617662" cy="990600"/>
            <a:chOff x="3781" y="1498"/>
            <a:chExt cx="1019" cy="624"/>
          </a:xfrm>
          <a:solidFill>
            <a:srgbClr val="BC1310"/>
          </a:solidFill>
        </p:grpSpPr>
        <p:sp>
          <p:nvSpPr>
            <p:cNvPr id="383" name="Freeform 474"/>
            <p:cNvSpPr/>
            <p:nvPr/>
          </p:nvSpPr>
          <p:spPr bwMode="auto">
            <a:xfrm>
              <a:off x="3781" y="1501"/>
              <a:ext cx="839" cy="621"/>
            </a:xfrm>
            <a:custGeom>
              <a:avLst/>
              <a:gdLst>
                <a:gd name="T0" fmla="*/ 38 w 1234"/>
                <a:gd name="T1" fmla="*/ 423 h 912"/>
                <a:gd name="T2" fmla="*/ 0 w 1234"/>
                <a:gd name="T3" fmla="*/ 368 h 912"/>
                <a:gd name="T4" fmla="*/ 532 w 1234"/>
                <a:gd name="T5" fmla="*/ 0 h 912"/>
                <a:gd name="T6" fmla="*/ 570 w 1234"/>
                <a:gd name="T7" fmla="*/ 54 h 912"/>
                <a:gd name="T8" fmla="*/ 38 w 1234"/>
                <a:gd name="T9" fmla="*/ 423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4"/>
                <a:gd name="T16" fmla="*/ 0 h 912"/>
                <a:gd name="T17" fmla="*/ 1234 w 1234"/>
                <a:gd name="T18" fmla="*/ 912 h 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4" h="912">
                  <a:moveTo>
                    <a:pt x="82" y="912"/>
                  </a:moveTo>
                  <a:lnTo>
                    <a:pt x="0" y="794"/>
                  </a:lnTo>
                  <a:lnTo>
                    <a:pt x="1152" y="0"/>
                  </a:lnTo>
                  <a:lnTo>
                    <a:pt x="1234" y="118"/>
                  </a:lnTo>
                  <a:lnTo>
                    <a:pt x="82" y="9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384" name="AutoShape 478"/>
            <p:cNvSpPr>
              <a:spLocks noChangeArrowheads="1"/>
            </p:cNvSpPr>
            <p:nvPr/>
          </p:nvSpPr>
          <p:spPr bwMode="auto">
            <a:xfrm rot="-2093221">
              <a:off x="4368" y="1498"/>
              <a:ext cx="432" cy="96"/>
            </a:xfrm>
            <a:prstGeom prst="homePlate">
              <a:avLst>
                <a:gd name="adj" fmla="val 216625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  <p:grpSp>
        <p:nvGrpSpPr>
          <p:cNvPr id="385" name="组合 384"/>
          <p:cNvGrpSpPr/>
          <p:nvPr/>
        </p:nvGrpSpPr>
        <p:grpSpPr>
          <a:xfrm>
            <a:off x="5901860" y="1492944"/>
            <a:ext cx="838200" cy="838200"/>
            <a:chOff x="6026324" y="1433488"/>
            <a:chExt cx="838200" cy="838200"/>
          </a:xfrm>
        </p:grpSpPr>
        <p:grpSp>
          <p:nvGrpSpPr>
            <p:cNvPr id="386" name="Group 461"/>
            <p:cNvGrpSpPr/>
            <p:nvPr/>
          </p:nvGrpSpPr>
          <p:grpSpPr bwMode="auto">
            <a:xfrm>
              <a:off x="6026324" y="1433488"/>
              <a:ext cx="838200" cy="838200"/>
              <a:chOff x="2561" y="1793"/>
              <a:chExt cx="406" cy="406"/>
            </a:xfrm>
          </p:grpSpPr>
          <p:sp>
            <p:nvSpPr>
              <p:cNvPr id="388" name="Oval 462"/>
              <p:cNvSpPr>
                <a:spLocks noChangeArrowheads="1"/>
              </p:cNvSpPr>
              <p:nvPr/>
            </p:nvSpPr>
            <p:spPr bwMode="auto">
              <a:xfrm>
                <a:off x="2561" y="1793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BC1310"/>
                  </a:gs>
                  <a:gs pos="100000">
                    <a:srgbClr val="EF4B47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CCFF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  <p:sp>
            <p:nvSpPr>
              <p:cNvPr id="389" name="Oval 463"/>
              <p:cNvSpPr>
                <a:spLocks noChangeArrowheads="1"/>
              </p:cNvSpPr>
              <p:nvPr/>
            </p:nvSpPr>
            <p:spPr bwMode="auto">
              <a:xfrm>
                <a:off x="2592" y="1824"/>
                <a:ext cx="345" cy="345"/>
              </a:xfrm>
              <a:prstGeom prst="ellipse">
                <a:avLst/>
              </a:prstGeom>
              <a:gradFill rotWithShape="1">
                <a:gsLst>
                  <a:gs pos="0">
                    <a:srgbClr val="EF4B47"/>
                  </a:gs>
                  <a:gs pos="100000">
                    <a:srgbClr val="BC131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CCFF"/>
                  </a:solidFill>
                  <a:effectLst/>
                  <a:uLnTx/>
                  <a:uFillTx/>
                  <a:latin typeface="Arial" panose="020B0604020202020204"/>
                </a:endParaRPr>
              </a:p>
            </p:txBody>
          </p:sp>
        </p:grpSp>
        <p:sp>
          <p:nvSpPr>
            <p:cNvPr id="387" name="Text Box 476"/>
            <p:cNvSpPr txBox="1">
              <a:spLocks noChangeArrowheads="1"/>
            </p:cNvSpPr>
            <p:nvPr/>
          </p:nvSpPr>
          <p:spPr bwMode="auto">
            <a:xfrm>
              <a:off x="6102524" y="1662088"/>
              <a:ext cx="762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 baseline="-25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uk-UA" altLang="ko-K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98%</a:t>
              </a:r>
              <a:endParaRPr kumimoji="0" lang="en-US" altLang="ko-KR" sz="1600" b="1" i="0" u="none" strike="noStrike" kern="0" cap="none" spc="0" normalizeH="0" baseline="-25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390" name="Text Box 477"/>
          <p:cNvSpPr txBox="1">
            <a:spLocks noChangeArrowheads="1"/>
          </p:cNvSpPr>
          <p:nvPr/>
        </p:nvSpPr>
        <p:spPr bwMode="auto">
          <a:xfrm>
            <a:off x="2053760" y="1150044"/>
            <a:ext cx="2362200" cy="6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</a:rPr>
              <a:t>单击此处添加标题</a:t>
            </a:r>
            <a:endParaRPr kumimoji="0" lang="en-US" altLang="zh-CN" sz="2800" i="0" u="none" strike="noStrike" kern="0" cap="none" spc="0" normalizeH="0" baseline="-2500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ea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</a:rPr>
              <a:t>单击此处添加文本</a:t>
            </a:r>
            <a:endParaRPr kumimoji="0" lang="en-US" altLang="ko-KR" sz="2400" b="0" i="0" u="none" strike="noStrike" kern="0" cap="none" spc="0" normalizeH="0" baseline="-2500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" grpId="0" animBg="1"/>
      <p:bldP spid="366" grpId="0" animBg="1"/>
      <p:bldP spid="367" grpId="0" animBg="1"/>
      <p:bldP spid="368" grpId="0"/>
      <p:bldP spid="3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solidFill>
              <a:srgbClr val="F7C800"/>
            </a:solidFill>
          </a:ln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527612" y="0"/>
            <a:ext cx="4616388" cy="222885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0" y="3752850"/>
            <a:ext cx="9144000" cy="1390649"/>
            <a:chOff x="0" y="4134500"/>
            <a:chExt cx="6655444" cy="100899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4134500"/>
              <a:ext cx="3337247" cy="1008999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 flipH="1">
              <a:off x="3318197" y="4134500"/>
              <a:ext cx="3337247" cy="1008999"/>
            </a:xfrm>
            <a:prstGeom prst="rect">
              <a:avLst/>
            </a:prstGeom>
          </p:spPr>
        </p:pic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flipH="1">
            <a:off x="0" y="0"/>
            <a:ext cx="4616388" cy="2228850"/>
          </a:xfrm>
          <a:prstGeom prst="rect">
            <a:avLst/>
          </a:prstGeom>
        </p:spPr>
      </p:pic>
      <p:sp>
        <p:nvSpPr>
          <p:cNvPr id="22" name="MH_Entry_1">
            <a:hlinkClick r:id="rId10" action="ppaction://hlinksldjump"/>
          </p:cNvPr>
          <p:cNvSpPr txBox="1"/>
          <p:nvPr>
            <p:custDataLst>
              <p:tags r:id="rId1"/>
            </p:custDataLst>
          </p:nvPr>
        </p:nvSpPr>
        <p:spPr>
          <a:xfrm>
            <a:off x="2669527" y="2631758"/>
            <a:ext cx="4992038" cy="642051"/>
          </a:xfrm>
          <a:custGeom>
            <a:avLst/>
            <a:gdLst>
              <a:gd name="connsiteX0" fmla="*/ 0 w 4234772"/>
              <a:gd name="connsiteY0" fmla="*/ 0 h 539998"/>
              <a:gd name="connsiteX1" fmla="*/ 4234772 w 4234772"/>
              <a:gd name="connsiteY1" fmla="*/ 0 h 539998"/>
              <a:gd name="connsiteX2" fmla="*/ 4234772 w 4234772"/>
              <a:gd name="connsiteY2" fmla="*/ 539998 h 539998"/>
              <a:gd name="connsiteX3" fmla="*/ 0 w 4234772"/>
              <a:gd name="connsiteY3" fmla="*/ 539998 h 539998"/>
              <a:gd name="connsiteX4" fmla="*/ 0 w 4234772"/>
              <a:gd name="connsiteY4" fmla="*/ 0 h 539998"/>
              <a:gd name="connsiteX0-1" fmla="*/ 4234772 w 4326212"/>
              <a:gd name="connsiteY0-2" fmla="*/ 539998 h 631438"/>
              <a:gd name="connsiteX1-3" fmla="*/ 0 w 4326212"/>
              <a:gd name="connsiteY1-4" fmla="*/ 539998 h 631438"/>
              <a:gd name="connsiteX2-5" fmla="*/ 0 w 4326212"/>
              <a:gd name="connsiteY2-6" fmla="*/ 0 h 631438"/>
              <a:gd name="connsiteX3-7" fmla="*/ 4234772 w 4326212"/>
              <a:gd name="connsiteY3-8" fmla="*/ 0 h 631438"/>
              <a:gd name="connsiteX4-9" fmla="*/ 4326212 w 4326212"/>
              <a:gd name="connsiteY4-10" fmla="*/ 631438 h 631438"/>
              <a:gd name="connsiteX0-11" fmla="*/ 4234772 w 4234772"/>
              <a:gd name="connsiteY0-12" fmla="*/ 539998 h 539998"/>
              <a:gd name="connsiteX1-13" fmla="*/ 0 w 4234772"/>
              <a:gd name="connsiteY1-14" fmla="*/ 539998 h 539998"/>
              <a:gd name="connsiteX2-15" fmla="*/ 0 w 4234772"/>
              <a:gd name="connsiteY2-16" fmla="*/ 0 h 539998"/>
              <a:gd name="connsiteX3-17" fmla="*/ 4234772 w 4234772"/>
              <a:gd name="connsiteY3-18" fmla="*/ 0 h 5399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234772" h="539998">
                <a:moveTo>
                  <a:pt x="4234772" y="539998"/>
                </a:moveTo>
                <a:lnTo>
                  <a:pt x="0" y="539998"/>
                </a:lnTo>
                <a:lnTo>
                  <a:pt x="0" y="0"/>
                </a:lnTo>
                <a:lnTo>
                  <a:pt x="4234772" y="0"/>
                </a:lnTo>
              </a:path>
            </a:pathLst>
          </a:custGeom>
          <a:noFill/>
          <a:ln w="3175">
            <a:solidFill>
              <a:srgbClr val="F7C800"/>
            </a:solidFill>
          </a:ln>
        </p:spPr>
        <p:txBody>
          <a:bodyPr wrap="square" lIns="297000" tIns="0" rIns="0" bIns="0" rtlCol="0" anchor="ctr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chemeClr val="bg1"/>
                </a:solidFill>
                <a:latin typeface="+mn-ea"/>
              </a:rPr>
              <a:t>请在这里输入您的标题</a:t>
            </a:r>
          </a:p>
        </p:txBody>
      </p:sp>
      <p:sp>
        <p:nvSpPr>
          <p:cNvPr id="23" name="MH_Number_1">
            <a:hlinkClick r:id="rId10" action="ppaction://hlinksldjump"/>
          </p:cNvPr>
          <p:cNvSpPr/>
          <p:nvPr>
            <p:custDataLst>
              <p:tags r:id="rId2"/>
            </p:custDataLst>
          </p:nvPr>
        </p:nvSpPr>
        <p:spPr bwMode="auto">
          <a:xfrm>
            <a:off x="2292543" y="2631758"/>
            <a:ext cx="642053" cy="642051"/>
          </a:xfrm>
          <a:prstGeom prst="ellipse">
            <a:avLst/>
          </a:prstGeom>
          <a:solidFill>
            <a:srgbClr val="F7C800"/>
          </a:solidFill>
          <a:ln w="9525">
            <a:noFill/>
            <a:miter lim="800000"/>
          </a:ln>
        </p:spPr>
        <p:txBody>
          <a:bodyPr wrap="square" lIns="0" tIns="0" rIns="0" bIns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4000" b="1" dirty="0" smtClean="0">
                <a:solidFill>
                  <a:srgbClr val="C00000"/>
                </a:solidFill>
                <a:ea typeface="华文细黑" panose="02010600040101010101" pitchFamily="2" charset="-122"/>
                <a:cs typeface="Times New Roman" panose="02020603050405020304" pitchFamily="18" charset="0"/>
              </a:rPr>
              <a:t>2</a:t>
            </a:r>
            <a:endParaRPr lang="zh-CN" altLang="en-US" sz="4000" b="1" dirty="0">
              <a:solidFill>
                <a:srgbClr val="C00000"/>
              </a:solidFill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3679438" y="1149826"/>
            <a:ext cx="2019039" cy="904124"/>
            <a:chOff x="734016" y="2498584"/>
            <a:chExt cx="2019039" cy="904124"/>
          </a:xfrm>
        </p:grpSpPr>
        <p:sp>
          <p:nvSpPr>
            <p:cNvPr id="31" name="MH_Others_1"/>
            <p:cNvSpPr txBox="1"/>
            <p:nvPr>
              <p:custDataLst>
                <p:tags r:id="rId3"/>
              </p:custDataLst>
            </p:nvPr>
          </p:nvSpPr>
          <p:spPr>
            <a:xfrm>
              <a:off x="1012410" y="2498584"/>
              <a:ext cx="1472493" cy="59998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过渡页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s_2"/>
            <p:cNvSpPr txBox="1"/>
            <p:nvPr>
              <p:custDataLst>
                <p:tags r:id="rId4"/>
              </p:custDataLst>
            </p:nvPr>
          </p:nvSpPr>
          <p:spPr>
            <a:xfrm>
              <a:off x="734016" y="3079543"/>
              <a:ext cx="2019039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1500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15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grpSp>
        <p:nvGrpSpPr>
          <p:cNvPr id="33" name="组合 32"/>
          <p:cNvGrpSpPr/>
          <p:nvPr/>
        </p:nvGrpSpPr>
        <p:grpSpPr>
          <a:xfrm>
            <a:off x="4336236" y="833950"/>
            <a:ext cx="3772783" cy="3892013"/>
            <a:chOff x="4336236" y="833950"/>
            <a:chExt cx="3772783" cy="3892013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 rot="10800000">
              <a:off x="4336236" y="4581184"/>
              <a:ext cx="3772783" cy="144779"/>
            </a:xfrm>
            <a:custGeom>
              <a:avLst/>
              <a:gdLst>
                <a:gd name="T0" fmla="*/ 791286937 w 21600"/>
                <a:gd name="T1" fmla="*/ 606941 h 21600"/>
                <a:gd name="T2" fmla="*/ 412148551 w 21600"/>
                <a:gd name="T3" fmla="*/ 1213875 h 21600"/>
                <a:gd name="T4" fmla="*/ 33009970 w 21600"/>
                <a:gd name="T5" fmla="*/ 606941 h 21600"/>
                <a:gd name="T6" fmla="*/ 41214855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65 w 21600"/>
                <a:gd name="T13" fmla="*/ 2665 h 21600"/>
                <a:gd name="T14" fmla="*/ 18935 w 21600"/>
                <a:gd name="T15" fmla="*/ 189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730" y="21600"/>
                  </a:lnTo>
                  <a:lnTo>
                    <a:pt x="1987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5F5F5F">
                    <a:alpha val="0"/>
                  </a:srgbClr>
                </a:gs>
                <a:gs pos="100000">
                  <a:srgbClr val="000000">
                    <a:alpha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4336236" y="3864383"/>
              <a:ext cx="3772783" cy="716801"/>
            </a:xfrm>
            <a:custGeom>
              <a:avLst/>
              <a:gdLst>
                <a:gd name="T0" fmla="*/ 791286937 w 21600"/>
                <a:gd name="T1" fmla="*/ 14877399 h 21600"/>
                <a:gd name="T2" fmla="*/ 412148551 w 21600"/>
                <a:gd name="T3" fmla="*/ 29754799 h 21600"/>
                <a:gd name="T4" fmla="*/ 33009970 w 21600"/>
                <a:gd name="T5" fmla="*/ 14877399 h 21600"/>
                <a:gd name="T6" fmla="*/ 41214855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65 w 21600"/>
                <a:gd name="T13" fmla="*/ 2665 h 21600"/>
                <a:gd name="T14" fmla="*/ 18935 w 21600"/>
                <a:gd name="T15" fmla="*/ 189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730" y="21600"/>
                  </a:lnTo>
                  <a:lnTo>
                    <a:pt x="1987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DDDDDD"/>
                </a:gs>
              </a:gsLst>
              <a:lin ang="2700000" scaled="1"/>
            </a:gradFill>
            <a:ln w="12700" algn="ctr">
              <a:solidFill>
                <a:srgbClr val="C0C0C0"/>
              </a:solidFill>
              <a:miter lim="800000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5796805" y="4079813"/>
              <a:ext cx="851644" cy="312270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>
                <a:defRPr/>
              </a:pPr>
              <a:r>
                <a:rPr lang="en-US" altLang="zh-CN" sz="2400" kern="10" dirty="0" smtClean="0">
                  <a:solidFill>
                    <a:srgbClr val="BC1310"/>
                  </a:solidFill>
                  <a:latin typeface="Arial" panose="020B0604020202020204"/>
                  <a:ea typeface="宋体" panose="02010600030101010101" pitchFamily="2" charset="-122"/>
                  <a:cs typeface="Arial" panose="020B0604020202020204"/>
                </a:rPr>
                <a:t>32%</a:t>
              </a:r>
              <a:endParaRPr lang="zh-CN" altLang="en-US" sz="2400" kern="10" dirty="0" smtClean="0">
                <a:solidFill>
                  <a:srgbClr val="BC1310"/>
                </a:solidFill>
                <a:latin typeface="Arial" panose="020B0604020202020204"/>
                <a:ea typeface="宋体" panose="02010600030101010101" pitchFamily="2" charset="-122"/>
                <a:cs typeface="Arial" panose="020B0604020202020204"/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rot="10800000">
              <a:off x="4336236" y="3296620"/>
              <a:ext cx="3772783" cy="553569"/>
            </a:xfrm>
            <a:custGeom>
              <a:avLst/>
              <a:gdLst>
                <a:gd name="T0" fmla="*/ 712978657 w 21600"/>
                <a:gd name="T1" fmla="*/ 8873064 h 21600"/>
                <a:gd name="T2" fmla="*/ 412148551 w 21600"/>
                <a:gd name="T3" fmla="*/ 17746100 h 21600"/>
                <a:gd name="T4" fmla="*/ 111318249 w 21600"/>
                <a:gd name="T5" fmla="*/ 8873064 h 21600"/>
                <a:gd name="T6" fmla="*/ 41214855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717 w 21600"/>
                <a:gd name="T13" fmla="*/ 4717 h 21600"/>
                <a:gd name="T14" fmla="*/ 16883 w 21600"/>
                <a:gd name="T15" fmla="*/ 168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834" y="21600"/>
                  </a:lnTo>
                  <a:lnTo>
                    <a:pt x="1576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B2B2B2">
                    <a:alpha val="3999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4702443" y="2943189"/>
              <a:ext cx="3040369" cy="577698"/>
            </a:xfrm>
            <a:custGeom>
              <a:avLst/>
              <a:gdLst>
                <a:gd name="T0" fmla="*/ 511948310 w 21600"/>
                <a:gd name="T1" fmla="*/ 9663443 h 21600"/>
                <a:gd name="T2" fmla="*/ 267659574 w 21600"/>
                <a:gd name="T3" fmla="*/ 19326885 h 21600"/>
                <a:gd name="T4" fmla="*/ 23370680 w 21600"/>
                <a:gd name="T5" fmla="*/ 9663443 h 21600"/>
                <a:gd name="T6" fmla="*/ 26765957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43 w 21600"/>
                <a:gd name="T13" fmla="*/ 2743 h 21600"/>
                <a:gd name="T14" fmla="*/ 18857 w 21600"/>
                <a:gd name="T15" fmla="*/ 188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885" y="21600"/>
                  </a:lnTo>
                  <a:lnTo>
                    <a:pt x="1971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4B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WordArt 9"/>
            <p:cNvSpPr>
              <a:spLocks noChangeArrowheads="1" noChangeShapeType="1" noTextEdit="1"/>
            </p:cNvSpPr>
            <p:nvPr/>
          </p:nvSpPr>
          <p:spPr bwMode="auto">
            <a:xfrm>
              <a:off x="5837968" y="3038748"/>
              <a:ext cx="770737" cy="305172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>
                <a:defRPr/>
              </a:pPr>
              <a:r>
                <a:rPr lang="en-US" altLang="zh-CN" sz="2400" kern="10" dirty="0" smtClean="0">
                  <a:solidFill>
                    <a:schemeClr val="bg1"/>
                  </a:solidFill>
                  <a:latin typeface="Arial" panose="020B0604020202020204"/>
                  <a:ea typeface="宋体" panose="02010600030101010101" pitchFamily="2" charset="-122"/>
                  <a:cs typeface="Arial" panose="020B0604020202020204"/>
                </a:rPr>
                <a:t>28%</a:t>
              </a:r>
              <a:endParaRPr lang="zh-CN" altLang="en-US" sz="2400" kern="10" dirty="0" smtClean="0">
                <a:solidFill>
                  <a:schemeClr val="bg1"/>
                </a:solidFill>
                <a:latin typeface="Arial" panose="020B0604020202020204"/>
                <a:ea typeface="宋体" panose="02010600030101010101" pitchFamily="2" charset="-122"/>
                <a:cs typeface="Arial" panose="020B0604020202020204"/>
              </a:endParaRPr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 rot="10800000">
              <a:off x="4702443" y="2501753"/>
              <a:ext cx="3040369" cy="445694"/>
            </a:xfrm>
            <a:custGeom>
              <a:avLst/>
              <a:gdLst>
                <a:gd name="T0" fmla="*/ 463026112 w 21600"/>
                <a:gd name="T1" fmla="*/ 5751801 h 21600"/>
                <a:gd name="T2" fmla="*/ 267659574 w 21600"/>
                <a:gd name="T3" fmla="*/ 11503580 h 21600"/>
                <a:gd name="T4" fmla="*/ 72292878 w 21600"/>
                <a:gd name="T5" fmla="*/ 5751801 h 21600"/>
                <a:gd name="T6" fmla="*/ 26765957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717 w 21600"/>
                <a:gd name="T13" fmla="*/ 4717 h 21600"/>
                <a:gd name="T14" fmla="*/ 16883 w 21600"/>
                <a:gd name="T15" fmla="*/ 168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834" y="21600"/>
                  </a:lnTo>
                  <a:lnTo>
                    <a:pt x="1576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E61914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4990582" y="2222130"/>
              <a:ext cx="2464090" cy="466984"/>
            </a:xfrm>
            <a:custGeom>
              <a:avLst/>
              <a:gdLst>
                <a:gd name="T0" fmla="*/ 332687527 w 21600"/>
                <a:gd name="T1" fmla="*/ 6314426 h 21600"/>
                <a:gd name="T2" fmla="*/ 175809834 w 21600"/>
                <a:gd name="T3" fmla="*/ 12628875 h 21600"/>
                <a:gd name="T4" fmla="*/ 18932140 w 21600"/>
                <a:gd name="T5" fmla="*/ 6314426 h 21600"/>
                <a:gd name="T6" fmla="*/ 17580983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63 w 21600"/>
                <a:gd name="T13" fmla="*/ 2963 h 21600"/>
                <a:gd name="T14" fmla="*/ 18637 w 21600"/>
                <a:gd name="T15" fmla="*/ 186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26" y="21600"/>
                  </a:lnTo>
                  <a:lnTo>
                    <a:pt x="1927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DDDDDD"/>
                </a:gs>
              </a:gsLst>
              <a:lin ang="2700000" scaled="1"/>
            </a:gradFill>
            <a:ln w="12700" algn="ctr">
              <a:solidFill>
                <a:srgbClr val="C0C0C0"/>
              </a:solidFill>
              <a:miter lim="800000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5967134" y="2293559"/>
              <a:ext cx="510986" cy="204395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>
                <a:defRPr/>
              </a:pPr>
              <a:r>
                <a:rPr lang="en-US" altLang="zh-CN" sz="2400" kern="10" dirty="0" smtClean="0">
                  <a:solidFill>
                    <a:srgbClr val="BC1310"/>
                  </a:solidFill>
                  <a:latin typeface="Arial" panose="020B0604020202020204"/>
                  <a:ea typeface="宋体" panose="02010600030101010101" pitchFamily="2" charset="-122"/>
                  <a:cs typeface="Arial" panose="020B0604020202020204"/>
                </a:rPr>
                <a:t>25%</a:t>
              </a:r>
              <a:endParaRPr lang="zh-CN" altLang="en-US" sz="2400" kern="10" dirty="0" smtClean="0">
                <a:solidFill>
                  <a:srgbClr val="BC1310"/>
                </a:solidFill>
                <a:latin typeface="Arial" panose="020B0604020202020204"/>
                <a:ea typeface="宋体" panose="02010600030101010101" pitchFamily="2" charset="-122"/>
                <a:cs typeface="Arial" panose="020B0604020202020204"/>
              </a:endParaRPr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 rot="10800000">
              <a:off x="4990582" y="1858762"/>
              <a:ext cx="2464090" cy="360529"/>
            </a:xfrm>
            <a:custGeom>
              <a:avLst/>
              <a:gdLst>
                <a:gd name="T0" fmla="*/ 304134745 w 21600"/>
                <a:gd name="T1" fmla="*/ 3763676 h 21600"/>
                <a:gd name="T2" fmla="*/ 175809834 w 21600"/>
                <a:gd name="T3" fmla="*/ 7527333 h 21600"/>
                <a:gd name="T4" fmla="*/ 47484923 w 21600"/>
                <a:gd name="T5" fmla="*/ 3763676 h 21600"/>
                <a:gd name="T6" fmla="*/ 17580983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717 w 21600"/>
                <a:gd name="T13" fmla="*/ 4717 h 21600"/>
                <a:gd name="T14" fmla="*/ 16883 w 21600"/>
                <a:gd name="T15" fmla="*/ 168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834" y="21600"/>
                  </a:lnTo>
                  <a:lnTo>
                    <a:pt x="1576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B2B2B2">
                    <a:alpha val="3999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5284400" y="1620301"/>
              <a:ext cx="1876456" cy="353432"/>
            </a:xfrm>
            <a:custGeom>
              <a:avLst/>
              <a:gdLst>
                <a:gd name="T0" fmla="*/ 192930124 w 21600"/>
                <a:gd name="T1" fmla="*/ 3616949 h 21600"/>
                <a:gd name="T2" fmla="*/ 101954603 w 21600"/>
                <a:gd name="T3" fmla="*/ 7233880 h 21600"/>
                <a:gd name="T4" fmla="*/ 10978985 w 21600"/>
                <a:gd name="T5" fmla="*/ 3616949 h 21600"/>
                <a:gd name="T6" fmla="*/ 10195460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63 w 21600"/>
                <a:gd name="T13" fmla="*/ 2963 h 21600"/>
                <a:gd name="T14" fmla="*/ 18637 w 21600"/>
                <a:gd name="T15" fmla="*/ 186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26" y="21600"/>
                  </a:lnTo>
                  <a:lnTo>
                    <a:pt x="1927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DDDDDD"/>
                </a:gs>
              </a:gsLst>
              <a:lin ang="2700000" scaled="1"/>
            </a:gradFill>
            <a:ln w="12700" algn="ctr">
              <a:solidFill>
                <a:srgbClr val="C0C0C0"/>
              </a:solidFill>
              <a:miter lim="800000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6013975" y="1634315"/>
              <a:ext cx="417306" cy="156135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>
                <a:defRPr/>
              </a:pPr>
              <a:r>
                <a:rPr lang="en-US" altLang="zh-CN" sz="2400" kern="10" dirty="0" smtClean="0">
                  <a:solidFill>
                    <a:srgbClr val="BC1310"/>
                  </a:solidFill>
                  <a:latin typeface="Arial" panose="020B0604020202020204"/>
                  <a:ea typeface="宋体" panose="02010600030101010101" pitchFamily="2" charset="-122"/>
                  <a:cs typeface="Arial" panose="020B0604020202020204"/>
                </a:rPr>
                <a:t>10%</a:t>
              </a:r>
              <a:endParaRPr lang="zh-CN" altLang="en-US" sz="2400" kern="10" dirty="0" smtClean="0">
                <a:solidFill>
                  <a:srgbClr val="BC1310"/>
                </a:solidFill>
                <a:latin typeface="Arial" panose="020B0604020202020204"/>
                <a:ea typeface="宋体" panose="02010600030101010101" pitchFamily="2" charset="-122"/>
                <a:cs typeface="Arial" panose="020B0604020202020204"/>
              </a:endParaRPr>
            </a:p>
          </p:txBody>
        </p:sp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 rot="10800000">
              <a:off x="5284400" y="1349194"/>
              <a:ext cx="1876456" cy="273946"/>
            </a:xfrm>
            <a:custGeom>
              <a:avLst/>
              <a:gdLst>
                <a:gd name="T0" fmla="*/ 176371967 w 21600"/>
                <a:gd name="T1" fmla="*/ 2173000 h 21600"/>
                <a:gd name="T2" fmla="*/ 101954603 w 21600"/>
                <a:gd name="T3" fmla="*/ 4346000 h 21600"/>
                <a:gd name="T4" fmla="*/ 27537142 w 21600"/>
                <a:gd name="T5" fmla="*/ 2173000 h 21600"/>
                <a:gd name="T6" fmla="*/ 10195460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717 w 21600"/>
                <a:gd name="T13" fmla="*/ 4717 h 21600"/>
                <a:gd name="T14" fmla="*/ 16883 w 21600"/>
                <a:gd name="T15" fmla="*/ 1688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834" y="21600"/>
                  </a:lnTo>
                  <a:lnTo>
                    <a:pt x="1576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B2B2B2">
                    <a:alpha val="3999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5501569" y="1105056"/>
              <a:ext cx="1442117" cy="353433"/>
            </a:xfrm>
            <a:custGeom>
              <a:avLst/>
              <a:gdLst>
                <a:gd name="T0" fmla="*/ 113952654 w 21600"/>
                <a:gd name="T1" fmla="*/ 3616958 h 21600"/>
                <a:gd name="T2" fmla="*/ 60218667 w 21600"/>
                <a:gd name="T3" fmla="*/ 7233917 h 21600"/>
                <a:gd name="T4" fmla="*/ 6484679 w 21600"/>
                <a:gd name="T5" fmla="*/ 3616958 h 21600"/>
                <a:gd name="T6" fmla="*/ 6021866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63 w 21600"/>
                <a:gd name="T13" fmla="*/ 2963 h 21600"/>
                <a:gd name="T14" fmla="*/ 18637 w 21600"/>
                <a:gd name="T15" fmla="*/ 186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26" y="21600"/>
                  </a:lnTo>
                  <a:lnTo>
                    <a:pt x="1927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8F8F8"/>
                </a:gs>
                <a:gs pos="100000">
                  <a:srgbClr val="DDDDDD"/>
                </a:gs>
              </a:gsLst>
              <a:lin ang="2700000" scaled="1"/>
            </a:gradFill>
            <a:ln w="12700" algn="ctr">
              <a:solidFill>
                <a:srgbClr val="C0C0C0"/>
              </a:solidFill>
              <a:miter lim="800000"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6079268" y="1118751"/>
              <a:ext cx="286720" cy="156135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>
                <a:defRPr/>
              </a:pPr>
              <a:r>
                <a:rPr lang="en-US" altLang="zh-CN" sz="2400" kern="10" dirty="0" smtClean="0">
                  <a:solidFill>
                    <a:srgbClr val="BC1310"/>
                  </a:solidFill>
                  <a:latin typeface="Arial" panose="020B0604020202020204"/>
                  <a:ea typeface="宋体" panose="02010600030101010101" pitchFamily="2" charset="-122"/>
                  <a:cs typeface="Arial" panose="020B0604020202020204"/>
                </a:rPr>
                <a:t>5%</a:t>
              </a:r>
              <a:endParaRPr lang="zh-CN" altLang="en-US" sz="2400" kern="10" dirty="0" smtClean="0">
                <a:solidFill>
                  <a:srgbClr val="BC1310"/>
                </a:solidFill>
                <a:latin typeface="Arial" panose="020B0604020202020204"/>
                <a:ea typeface="宋体" panose="02010600030101010101" pitchFamily="2" charset="-122"/>
                <a:cs typeface="Arial" panose="020B0604020202020204"/>
              </a:endParaRPr>
            </a:p>
          </p:txBody>
        </p:sp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10800000">
              <a:off x="5501569" y="833950"/>
              <a:ext cx="1442117" cy="273945"/>
            </a:xfrm>
            <a:custGeom>
              <a:avLst/>
              <a:gdLst>
                <a:gd name="T0" fmla="*/ 90328000 w 21600"/>
                <a:gd name="T1" fmla="*/ 2172993 h 21600"/>
                <a:gd name="T2" fmla="*/ 60218667 w 21600"/>
                <a:gd name="T3" fmla="*/ 4345972 h 21600"/>
                <a:gd name="T4" fmla="*/ 30109333 w 21600"/>
                <a:gd name="T5" fmla="*/ 2172993 h 21600"/>
                <a:gd name="T6" fmla="*/ 6021866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B2B2B2">
                    <a:alpha val="3999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pPr>
                <a:defRPr/>
              </a:pPr>
              <a:endParaRPr lang="zh-CN" altLang="en-US" kern="0" smtClean="0">
                <a:solidFill>
                  <a:srgbClr val="BC131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3" name="Line 26"/>
          <p:cNvSpPr>
            <a:spLocks noChangeShapeType="1"/>
          </p:cNvSpPr>
          <p:nvPr/>
        </p:nvSpPr>
        <p:spPr bwMode="auto">
          <a:xfrm flipH="1">
            <a:off x="989275" y="1265450"/>
            <a:ext cx="4473970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989275" y="879371"/>
            <a:ext cx="2928236" cy="3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单击此处添加段落文字内容</a:t>
            </a: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>
            <a:off x="989275" y="1813341"/>
            <a:ext cx="4217057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989275" y="1394615"/>
            <a:ext cx="2928236" cy="3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单击此处添加段落文字内容</a:t>
            </a: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H="1">
            <a:off x="989275" y="2488978"/>
            <a:ext cx="3926079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989275" y="2102900"/>
            <a:ext cx="2928236" cy="3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单击此处添加段落文字内容</a:t>
            </a: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H="1">
            <a:off x="989275" y="3326428"/>
            <a:ext cx="3669166" cy="0"/>
          </a:xfrm>
          <a:prstGeom prst="line">
            <a:avLst/>
          </a:prstGeom>
          <a:noFill/>
          <a:ln w="9525">
            <a:solidFill>
              <a:srgbClr val="EF4B47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rgbClr val="BC1310"/>
              </a:solidFill>
              <a:latin typeface="+mj-ea"/>
              <a:ea typeface="+mj-ea"/>
            </a:endParaRPr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989275" y="2940350"/>
            <a:ext cx="2928236" cy="36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rgbClr val="BC1310"/>
                </a:solidFill>
                <a:latin typeface="+mj-ea"/>
                <a:ea typeface="+mj-ea"/>
              </a:rPr>
              <a:t>单击此处添加段落文字内容</a:t>
            </a: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H="1">
            <a:off x="989275" y="4388145"/>
            <a:ext cx="3476127" cy="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 kern="0" smtClean="0">
              <a:solidFill>
                <a:sysClr val="windowText" lastClr="000000"/>
              </a:solidFill>
              <a:latin typeface="+mj-ea"/>
              <a:ea typeface="+mj-ea"/>
            </a:endParaRPr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989275" y="4002066"/>
            <a:ext cx="2928236" cy="3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kern="0" smtClean="0">
                <a:solidFill>
                  <a:srgbClr val="333333"/>
                </a:solidFill>
                <a:latin typeface="+mj-ea"/>
                <a:ea typeface="+mj-ea"/>
              </a:rPr>
              <a:t>单击此处添加段落文字内容</a:t>
            </a:r>
          </a:p>
        </p:txBody>
      </p:sp>
      <p:grpSp>
        <p:nvGrpSpPr>
          <p:cNvPr id="13" name="Group 15"/>
          <p:cNvGrpSpPr/>
          <p:nvPr/>
        </p:nvGrpSpPr>
        <p:grpSpPr bwMode="auto">
          <a:xfrm>
            <a:off x="7555451" y="3131969"/>
            <a:ext cx="723897" cy="2075173"/>
            <a:chOff x="4944" y="2354"/>
            <a:chExt cx="510" cy="1462"/>
          </a:xfrm>
        </p:grpSpPr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 flipH="1" flipV="1">
              <a:off x="5070" y="3553"/>
              <a:ext cx="105" cy="263"/>
            </a:xfrm>
            <a:prstGeom prst="triangle">
              <a:avLst>
                <a:gd name="adj" fmla="val 0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B2B2B2">
                    <a:alpha val="39998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Calibri" panose="020F0502020204030204"/>
                <a:ea typeface="华文细黑" panose="02010600040101010101" pitchFamily="2" charset="-122"/>
              </a:endParaRPr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 flipH="1" flipV="1">
              <a:off x="5254" y="3510"/>
              <a:ext cx="77" cy="263"/>
            </a:xfrm>
            <a:prstGeom prst="triangle">
              <a:avLst>
                <a:gd name="adj" fmla="val 100000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B2B2B2">
                    <a:alpha val="39998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 smtClean="0">
                <a:solidFill>
                  <a:sysClr val="windowText" lastClr="000000"/>
                </a:solidFill>
                <a:latin typeface="Calibri" panose="020F0502020204030204"/>
                <a:ea typeface="华文细黑" panose="02010600040101010101" pitchFamily="2" charset="-122"/>
              </a:endParaRPr>
            </a:p>
          </p:txBody>
        </p:sp>
        <p:pic>
          <p:nvPicPr>
            <p:cNvPr id="16" name="Picture 18" descr="28"/>
            <p:cNvPicPr>
              <a:picLocks noChangeAspect="1" noChangeArrowheads="1"/>
            </p:cNvPicPr>
            <p:nvPr/>
          </p:nvPicPr>
          <p:blipFill>
            <a:blip r:embed="rId3" cstate="email">
              <a:lum bright="12000"/>
            </a:blip>
            <a:srcRect/>
            <a:stretch>
              <a:fillRect/>
            </a:stretch>
          </p:blipFill>
          <p:spPr bwMode="auto">
            <a:xfrm>
              <a:off x="4944" y="2354"/>
              <a:ext cx="510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CONTENTSID" val="283"/>
  <p:tag name="MH_SECTIONID" val="284,285,286,287,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ENTRY"/>
  <p:tag name="ID" val="553522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NUMBER"/>
  <p:tag name="ID" val="553522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ENTRY"/>
  <p:tag name="ID" val="553522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NUMBER"/>
  <p:tag name="ID" val="553522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ENTRY"/>
  <p:tag name="ID" val="553522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ENTRY"/>
  <p:tag name="ID" val="553522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NUMBER"/>
  <p:tag name="ID" val="553522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ENTRY"/>
  <p:tag name="ID" val="553522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NUMBER"/>
  <p:tag name="ID" val="553522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OTHERS"/>
  <p:tag name="ID" val="55352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NUMBER"/>
  <p:tag name="ID" val="55352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ENTRY"/>
  <p:tag name="ID" val="553522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NUMBER"/>
  <p:tag name="ID" val="553522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ENTRY"/>
  <p:tag name="ID" val="553522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NUMBER"/>
  <p:tag name="ID" val="553522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ENTRY"/>
  <p:tag name="ID" val="553522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5125418"/>
  <p:tag name="MH_LIBRARY" val="CONTENTS"/>
  <p:tag name="MH_TYPE" val="NUMBER"/>
  <p:tag name="ID" val="553522"/>
  <p:tag name="MH_ORDER" val="4"/>
</p:tagLst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Microsoft Office PowerPoint</Application>
  <PresentationFormat>全屏显示(16:9)</PresentationFormat>
  <Paragraphs>262</Paragraphs>
  <Slides>23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Gautami</vt:lpstr>
      <vt:lpstr>Kozuka Gothic Pro B</vt:lpstr>
      <vt:lpstr>MS PGothic</vt:lpstr>
      <vt:lpstr>等线</vt:lpstr>
      <vt:lpstr>等线 Light</vt:lpstr>
      <vt:lpstr>方正正大黑简体</vt:lpstr>
      <vt:lpstr>华文细黑</vt:lpstr>
      <vt:lpstr>宋体</vt:lpstr>
      <vt:lpstr>微软雅黑</vt:lpstr>
      <vt:lpstr>Arial</vt:lpstr>
      <vt:lpstr>Calibri</vt:lpstr>
      <vt:lpstr>Times New Roman</vt:lpstr>
      <vt:lpstr>Wingdings</vt:lpstr>
      <vt:lpstr> www.2ppt.com</vt:lpstr>
      <vt:lpstr>PowerPoint 演示文稿</vt:lpstr>
      <vt:lpstr>PowerPoint 演示文稿</vt:lpstr>
      <vt:lpstr>PowerPoint 演示文稿</vt:lpstr>
      <vt:lpstr> </vt:lpstr>
      <vt:lpstr> </vt:lpstr>
      <vt:lpstr> </vt:lpstr>
      <vt:lpstr> </vt:lpstr>
      <vt:lpstr>PowerPoint 演示文稿</vt:lpstr>
      <vt:lpstr> </vt:lpstr>
      <vt:lpstr> </vt:lpstr>
      <vt:lpstr> </vt:lpstr>
      <vt:lpstr> </vt:lpstr>
      <vt:lpstr> </vt:lpstr>
      <vt:lpstr>PowerPoint 演示文稿</vt:lpstr>
      <vt:lpstr> </vt:lpstr>
      <vt:lpstr> </vt:lpstr>
      <vt:lpstr>PowerPoint 演示文稿</vt:lpstr>
      <vt:lpstr>PowerPoint 演示文稿</vt:lpstr>
      <vt:lpstr> </vt:lpstr>
      <vt:lpstr> </vt:lpstr>
      <vt:lpstr> </vt:lpstr>
      <vt:lpstr>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2022-03-03T08:32:06Z</dcterms:created>
  <dcterms:modified xsi:type="dcterms:W3CDTF">2023-01-10T07:25:04Z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513BA9A6F5D94505A6987C7F5F52158B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