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824" r:id="rId2"/>
    <p:sldId id="829" r:id="rId3"/>
    <p:sldId id="830" r:id="rId4"/>
    <p:sldId id="831" r:id="rId5"/>
    <p:sldId id="832" r:id="rId6"/>
    <p:sldId id="833" r:id="rId7"/>
    <p:sldId id="834" r:id="rId8"/>
    <p:sldId id="835" r:id="rId9"/>
    <p:sldId id="836" r:id="rId10"/>
    <p:sldId id="837" r:id="rId11"/>
    <p:sldId id="838" r:id="rId12"/>
    <p:sldId id="887" r:id="rId13"/>
    <p:sldId id="888" r:id="rId14"/>
    <p:sldId id="889" r:id="rId15"/>
    <p:sldId id="890" r:id="rId16"/>
    <p:sldId id="891" r:id="rId17"/>
    <p:sldId id="892" r:id="rId18"/>
    <p:sldId id="893" r:id="rId19"/>
    <p:sldId id="894" r:id="rId20"/>
    <p:sldId id="895" r:id="rId21"/>
    <p:sldId id="896" r:id="rId22"/>
    <p:sldId id="897" r:id="rId23"/>
    <p:sldId id="898" r:id="rId24"/>
    <p:sldId id="899" r:id="rId25"/>
    <p:sldId id="900" r:id="rId26"/>
    <p:sldId id="901" r:id="rId27"/>
    <p:sldId id="902" r:id="rId28"/>
    <p:sldId id="903" r:id="rId29"/>
    <p:sldId id="904" r:id="rId30"/>
    <p:sldId id="905" r:id="rId31"/>
    <p:sldId id="906" r:id="rId32"/>
    <p:sldId id="907" r:id="rId33"/>
    <p:sldId id="908" r:id="rId34"/>
    <p:sldId id="909" r:id="rId35"/>
    <p:sldId id="910" r:id="rId36"/>
    <p:sldId id="911" r:id="rId37"/>
    <p:sldId id="912" r:id="rId38"/>
    <p:sldId id="913" r:id="rId39"/>
    <p:sldId id="914" r:id="rId40"/>
    <p:sldId id="915" r:id="rId41"/>
    <p:sldId id="916" r:id="rId42"/>
    <p:sldId id="917" r:id="rId43"/>
    <p:sldId id="918" r:id="rId44"/>
    <p:sldId id="919" r:id="rId45"/>
    <p:sldId id="921" r:id="rId46"/>
    <p:sldId id="922" r:id="rId47"/>
    <p:sldId id="923" r:id="rId48"/>
    <p:sldId id="924" r:id="rId49"/>
    <p:sldId id="925" r:id="rId50"/>
    <p:sldId id="926" r:id="rId51"/>
    <p:sldId id="927" r:id="rId52"/>
    <p:sldId id="928" r:id="rId53"/>
    <p:sldId id="929" r:id="rId54"/>
    <p:sldId id="930" r:id="rId55"/>
    <p:sldId id="931" r:id="rId56"/>
    <p:sldId id="932" r:id="rId57"/>
    <p:sldId id="828" r:id="rId5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5pPr>
    <a:lvl6pPr marL="22860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6pPr>
    <a:lvl7pPr marL="27432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7pPr>
    <a:lvl8pPr marL="32004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8pPr>
    <a:lvl9pPr marL="36576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33CC33"/>
    <a:srgbClr val="FF3300"/>
    <a:srgbClr val="FF0000"/>
    <a:srgbClr val="FF00FF"/>
    <a:srgbClr val="FF9933"/>
    <a:srgbClr val="3399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81" autoAdjust="0"/>
    <p:restoredTop sz="84695" autoAdjust="0"/>
  </p:normalViewPr>
  <p:slideViewPr>
    <p:cSldViewPr>
      <p:cViewPr>
        <p:scale>
          <a:sx n="97" d="100"/>
          <a:sy n="97" d="100"/>
        </p:scale>
        <p:origin x="-270" y="-330"/>
      </p:cViewPr>
      <p:guideLst>
        <p:guide orient="horz" pos="2160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7" d="100"/>
        <a:sy n="127" d="100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Relationship Id="rId4" Type="http://schemas.openxmlformats.org/officeDocument/2006/relationships/image" Target="../media/image5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Relationship Id="rId4" Type="http://schemas.openxmlformats.org/officeDocument/2006/relationships/image" Target="../media/image58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Relationship Id="rId4" Type="http://schemas.openxmlformats.org/officeDocument/2006/relationships/image" Target="../media/image63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image" Target="../media/image65.emf"/><Relationship Id="rId4" Type="http://schemas.openxmlformats.org/officeDocument/2006/relationships/image" Target="../media/image68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Relationship Id="rId6" Type="http://schemas.openxmlformats.org/officeDocument/2006/relationships/image" Target="../media/image81.emf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image" Target="../media/image86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image" Target="../media/image88.emf"/><Relationship Id="rId6" Type="http://schemas.openxmlformats.org/officeDocument/2006/relationships/image" Target="../media/image93.emf"/><Relationship Id="rId5" Type="http://schemas.openxmlformats.org/officeDocument/2006/relationships/image" Target="../media/image92.emf"/><Relationship Id="rId4" Type="http://schemas.openxmlformats.org/officeDocument/2006/relationships/image" Target="../media/image91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image" Target="../media/image94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image" Target="../media/image96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image" Target="../media/image98.emf"/><Relationship Id="rId6" Type="http://schemas.openxmlformats.org/officeDocument/2006/relationships/image" Target="../media/image103.emf"/><Relationship Id="rId5" Type="http://schemas.openxmlformats.org/officeDocument/2006/relationships/image" Target="../media/image102.emf"/><Relationship Id="rId4" Type="http://schemas.openxmlformats.org/officeDocument/2006/relationships/image" Target="../media/image101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image" Target="../media/image104.emf"/><Relationship Id="rId4" Type="http://schemas.openxmlformats.org/officeDocument/2006/relationships/image" Target="../media/image10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image" Target="../media/image109.emf"/><Relationship Id="rId4" Type="http://schemas.openxmlformats.org/officeDocument/2006/relationships/image" Target="../media/image112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15.emf"/><Relationship Id="rId1" Type="http://schemas.openxmlformats.org/officeDocument/2006/relationships/image" Target="../media/image114.emf"/><Relationship Id="rId4" Type="http://schemas.openxmlformats.org/officeDocument/2006/relationships/image" Target="../media/image11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image" Target="../media/image120.emf"/><Relationship Id="rId1" Type="http://schemas.openxmlformats.org/officeDocument/2006/relationships/image" Target="../media/image119.emf"/><Relationship Id="rId6" Type="http://schemas.openxmlformats.org/officeDocument/2006/relationships/image" Target="../media/image124.emf"/><Relationship Id="rId5" Type="http://schemas.openxmlformats.org/officeDocument/2006/relationships/image" Target="../media/image123.emf"/><Relationship Id="rId4" Type="http://schemas.openxmlformats.org/officeDocument/2006/relationships/image" Target="../media/image12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127.emf"/><Relationship Id="rId1" Type="http://schemas.openxmlformats.org/officeDocument/2006/relationships/image" Target="../media/image126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image" Target="../media/image130.emf"/><Relationship Id="rId1" Type="http://schemas.openxmlformats.org/officeDocument/2006/relationships/image" Target="../media/image129.emf"/><Relationship Id="rId5" Type="http://schemas.openxmlformats.org/officeDocument/2006/relationships/image" Target="../media/image133.emf"/><Relationship Id="rId4" Type="http://schemas.openxmlformats.org/officeDocument/2006/relationships/image" Target="../media/image13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image" Target="../media/image136.emf"/><Relationship Id="rId1" Type="http://schemas.openxmlformats.org/officeDocument/2006/relationships/image" Target="../media/image135.emf"/><Relationship Id="rId4" Type="http://schemas.openxmlformats.org/officeDocument/2006/relationships/image" Target="../media/image138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2" Type="http://schemas.openxmlformats.org/officeDocument/2006/relationships/image" Target="../media/image140.emf"/><Relationship Id="rId1" Type="http://schemas.openxmlformats.org/officeDocument/2006/relationships/image" Target="../media/image139.emf"/><Relationship Id="rId6" Type="http://schemas.openxmlformats.org/officeDocument/2006/relationships/image" Target="../media/image144.emf"/><Relationship Id="rId5" Type="http://schemas.openxmlformats.org/officeDocument/2006/relationships/image" Target="../media/image143.emf"/><Relationship Id="rId4" Type="http://schemas.openxmlformats.org/officeDocument/2006/relationships/image" Target="../media/image14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2" Type="http://schemas.openxmlformats.org/officeDocument/2006/relationships/image" Target="../media/image148.emf"/><Relationship Id="rId1" Type="http://schemas.openxmlformats.org/officeDocument/2006/relationships/image" Target="../media/image147.emf"/><Relationship Id="rId6" Type="http://schemas.openxmlformats.org/officeDocument/2006/relationships/image" Target="../media/image152.emf"/><Relationship Id="rId5" Type="http://schemas.openxmlformats.org/officeDocument/2006/relationships/image" Target="../media/image151.emf"/><Relationship Id="rId4" Type="http://schemas.openxmlformats.org/officeDocument/2006/relationships/image" Target="../media/image15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emf"/><Relationship Id="rId7" Type="http://schemas.openxmlformats.org/officeDocument/2006/relationships/image" Target="../media/image159.emf"/><Relationship Id="rId2" Type="http://schemas.openxmlformats.org/officeDocument/2006/relationships/image" Target="../media/image154.emf"/><Relationship Id="rId1" Type="http://schemas.openxmlformats.org/officeDocument/2006/relationships/image" Target="../media/image153.emf"/><Relationship Id="rId6" Type="http://schemas.openxmlformats.org/officeDocument/2006/relationships/image" Target="../media/image158.emf"/><Relationship Id="rId5" Type="http://schemas.openxmlformats.org/officeDocument/2006/relationships/image" Target="../media/image157.emf"/><Relationship Id="rId4" Type="http://schemas.openxmlformats.org/officeDocument/2006/relationships/image" Target="../media/image156.e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emf"/><Relationship Id="rId2" Type="http://schemas.openxmlformats.org/officeDocument/2006/relationships/image" Target="../media/image161.emf"/><Relationship Id="rId1" Type="http://schemas.openxmlformats.org/officeDocument/2006/relationships/image" Target="../media/image160.emf"/><Relationship Id="rId6" Type="http://schemas.openxmlformats.org/officeDocument/2006/relationships/image" Target="../media/image165.emf"/><Relationship Id="rId5" Type="http://schemas.openxmlformats.org/officeDocument/2006/relationships/image" Target="../media/image164.emf"/><Relationship Id="rId4" Type="http://schemas.openxmlformats.org/officeDocument/2006/relationships/image" Target="../media/image163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6.e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emf"/><Relationship Id="rId2" Type="http://schemas.openxmlformats.org/officeDocument/2006/relationships/image" Target="../media/image168.emf"/><Relationship Id="rId1" Type="http://schemas.openxmlformats.org/officeDocument/2006/relationships/image" Target="../media/image167.emf"/><Relationship Id="rId4" Type="http://schemas.openxmlformats.org/officeDocument/2006/relationships/image" Target="../media/image170.e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emf"/><Relationship Id="rId2" Type="http://schemas.openxmlformats.org/officeDocument/2006/relationships/image" Target="../media/image172.emf"/><Relationship Id="rId1" Type="http://schemas.openxmlformats.org/officeDocument/2006/relationships/image" Target="../media/image171.emf"/><Relationship Id="rId6" Type="http://schemas.openxmlformats.org/officeDocument/2006/relationships/image" Target="../media/image176.emf"/><Relationship Id="rId5" Type="http://schemas.openxmlformats.org/officeDocument/2006/relationships/image" Target="../media/image175.emf"/><Relationship Id="rId4" Type="http://schemas.openxmlformats.org/officeDocument/2006/relationships/image" Target="../media/image174.e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emf"/><Relationship Id="rId2" Type="http://schemas.openxmlformats.org/officeDocument/2006/relationships/image" Target="../media/image178.emf"/><Relationship Id="rId1" Type="http://schemas.openxmlformats.org/officeDocument/2006/relationships/image" Target="../media/image177.emf"/><Relationship Id="rId4" Type="http://schemas.openxmlformats.org/officeDocument/2006/relationships/image" Target="../media/image180.e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emf"/><Relationship Id="rId2" Type="http://schemas.openxmlformats.org/officeDocument/2006/relationships/image" Target="../media/image182.emf"/><Relationship Id="rId1" Type="http://schemas.openxmlformats.org/officeDocument/2006/relationships/image" Target="../media/image181.emf"/><Relationship Id="rId6" Type="http://schemas.openxmlformats.org/officeDocument/2006/relationships/image" Target="../media/image186.emf"/><Relationship Id="rId5" Type="http://schemas.openxmlformats.org/officeDocument/2006/relationships/image" Target="../media/image185.emf"/><Relationship Id="rId4" Type="http://schemas.openxmlformats.org/officeDocument/2006/relationships/image" Target="../media/image184.e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emf"/><Relationship Id="rId1" Type="http://schemas.openxmlformats.org/officeDocument/2006/relationships/image" Target="../media/image187.e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emf"/><Relationship Id="rId2" Type="http://schemas.openxmlformats.org/officeDocument/2006/relationships/image" Target="../media/image190.emf"/><Relationship Id="rId1" Type="http://schemas.openxmlformats.org/officeDocument/2006/relationships/image" Target="../media/image189.emf"/><Relationship Id="rId6" Type="http://schemas.openxmlformats.org/officeDocument/2006/relationships/image" Target="../media/image194.emf"/><Relationship Id="rId5" Type="http://schemas.openxmlformats.org/officeDocument/2006/relationships/image" Target="../media/image193.emf"/><Relationship Id="rId4" Type="http://schemas.openxmlformats.org/officeDocument/2006/relationships/image" Target="../media/image192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6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9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0.e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emf"/><Relationship Id="rId2" Type="http://schemas.openxmlformats.org/officeDocument/2006/relationships/image" Target="../media/image202.emf"/><Relationship Id="rId1" Type="http://schemas.openxmlformats.org/officeDocument/2006/relationships/image" Target="../media/image201.emf"/><Relationship Id="rId5" Type="http://schemas.openxmlformats.org/officeDocument/2006/relationships/image" Target="../media/image205.emf"/><Relationship Id="rId4" Type="http://schemas.openxmlformats.org/officeDocument/2006/relationships/image" Target="../media/image20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页眉占位符 45670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u="none" noProof="1" dirty="0"/>
            </a:lvl1pPr>
          </a:lstStyle>
          <a:p>
            <a:endParaRPr lang="zh-CN" altLang="en-US"/>
          </a:p>
        </p:txBody>
      </p:sp>
      <p:sp>
        <p:nvSpPr>
          <p:cNvPr id="456707" name="日期占位符 45670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u="none" noProof="1" dirty="0">
                <a:latin typeface="Arial" panose="020B0604020202020204" pitchFamily="34" charset="0"/>
              </a:defRPr>
            </a:lvl1pPr>
          </a:lstStyle>
          <a:p>
            <a:fld id="{BB962C8B-B14F-4D97-AF65-F5344CB8AC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148" name="幻灯片图像占位符 456707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文本占位符 456708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56710" name="页脚占位符 45670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u="none" noProof="1" dirty="0"/>
            </a:lvl1pPr>
          </a:lstStyle>
          <a:p>
            <a:endParaRPr lang="zh-CN" altLang="en-US"/>
          </a:p>
        </p:txBody>
      </p:sp>
      <p:sp>
        <p:nvSpPr>
          <p:cNvPr id="456711" name="灯片编号占位符 45671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u="none"/>
            </a:lvl1pPr>
          </a:lstStyle>
          <a:p>
            <a:fld id="{4AF9CEED-6F76-47A1-910D-81254F99A92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7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e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47.e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4.emf"/><Relationship Id="rId1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6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e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43.emf"/><Relationship Id="rId4" Type="http://schemas.openxmlformats.org/officeDocument/2006/relationships/image" Target="../media/image40.e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oleObject" Target="../embeddings/oleObject45.bin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1.emf"/><Relationship Id="rId11" Type="http://schemas.openxmlformats.org/officeDocument/2006/relationships/image" Target="../media/image53.emf"/><Relationship Id="rId5" Type="http://schemas.openxmlformats.org/officeDocument/2006/relationships/oleObject" Target="../embeddings/oleObject46.bin"/><Relationship Id="rId10" Type="http://schemas.openxmlformats.org/officeDocument/2006/relationships/oleObject" Target="../embeddings/oleObject48.bin"/><Relationship Id="rId4" Type="http://schemas.openxmlformats.org/officeDocument/2006/relationships/image" Target="../media/image50.emf"/><Relationship Id="rId9" Type="http://schemas.openxmlformats.org/officeDocument/2006/relationships/image" Target="../media/image5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oleObject" Target="../embeddings/oleObject49.bin"/><Relationship Id="rId7" Type="http://schemas.openxmlformats.org/officeDocument/2006/relationships/image" Target="../media/image5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58.emf"/><Relationship Id="rId5" Type="http://schemas.openxmlformats.org/officeDocument/2006/relationships/image" Target="../media/image59.png"/><Relationship Id="rId10" Type="http://schemas.openxmlformats.org/officeDocument/2006/relationships/oleObject" Target="../embeddings/oleObject52.bin"/><Relationship Id="rId4" Type="http://schemas.openxmlformats.org/officeDocument/2006/relationships/image" Target="../media/image55.emf"/><Relationship Id="rId9" Type="http://schemas.openxmlformats.org/officeDocument/2006/relationships/image" Target="../media/image57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oleObject" Target="../embeddings/oleObject53.bin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1.emf"/><Relationship Id="rId11" Type="http://schemas.openxmlformats.org/officeDocument/2006/relationships/image" Target="../media/image63.emf"/><Relationship Id="rId5" Type="http://schemas.openxmlformats.org/officeDocument/2006/relationships/oleObject" Target="../embeddings/oleObject54.bin"/><Relationship Id="rId10" Type="http://schemas.openxmlformats.org/officeDocument/2006/relationships/oleObject" Target="../embeddings/oleObject56.bin"/><Relationship Id="rId4" Type="http://schemas.openxmlformats.org/officeDocument/2006/relationships/image" Target="../media/image60.emf"/><Relationship Id="rId9" Type="http://schemas.openxmlformats.org/officeDocument/2006/relationships/image" Target="../media/image6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6.emf"/><Relationship Id="rId11" Type="http://schemas.openxmlformats.org/officeDocument/2006/relationships/image" Target="../media/image69.png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68.emf"/><Relationship Id="rId4" Type="http://schemas.openxmlformats.org/officeDocument/2006/relationships/image" Target="../media/image65.emf"/><Relationship Id="rId9" Type="http://schemas.openxmlformats.org/officeDocument/2006/relationships/oleObject" Target="../embeddings/oleObject6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image" Target="../media/image73.png"/><Relationship Id="rId7" Type="http://schemas.openxmlformats.org/officeDocument/2006/relationships/image" Target="NULL" TargetMode="External"/><Relationship Id="rId12" Type="http://schemas.openxmlformats.org/officeDocument/2006/relationships/image" Target="../media/image7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4.png"/><Relationship Id="rId11" Type="http://schemas.openxmlformats.org/officeDocument/2006/relationships/image" Target="../media/image72.emf"/><Relationship Id="rId5" Type="http://schemas.openxmlformats.org/officeDocument/2006/relationships/image" Target="../media/image70.e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7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13" Type="http://schemas.openxmlformats.org/officeDocument/2006/relationships/oleObject" Target="../embeddings/oleObject69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8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7.e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79.emf"/><Relationship Id="rId4" Type="http://schemas.openxmlformats.org/officeDocument/2006/relationships/image" Target="../media/image76.emf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8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image" Target="../media/image85.png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2.emf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84.emf"/><Relationship Id="rId4" Type="http://schemas.openxmlformats.org/officeDocument/2006/relationships/image" Target="NULL" TargetMode="External"/><Relationship Id="rId9" Type="http://schemas.openxmlformats.org/officeDocument/2006/relationships/oleObject" Target="../embeddings/oleObject7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7.e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86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13" Type="http://schemas.openxmlformats.org/officeDocument/2006/relationships/oleObject" Target="../embeddings/oleObject80.bin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9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9.e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0" Type="http://schemas.openxmlformats.org/officeDocument/2006/relationships/image" Target="../media/image91.emf"/><Relationship Id="rId4" Type="http://schemas.openxmlformats.org/officeDocument/2006/relationships/image" Target="../media/image88.e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9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5.e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9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7.e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96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13" Type="http://schemas.openxmlformats.org/officeDocument/2006/relationships/oleObject" Target="../embeddings/oleObject90.bin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10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9.e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101.emf"/><Relationship Id="rId4" Type="http://schemas.openxmlformats.org/officeDocument/2006/relationships/image" Target="../media/image98.emf"/><Relationship Id="rId9" Type="http://schemas.openxmlformats.org/officeDocument/2006/relationships/oleObject" Target="../embeddings/oleObject88.bin"/><Relationship Id="rId14" Type="http://schemas.openxmlformats.org/officeDocument/2006/relationships/image" Target="../media/image103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e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5.emf"/><Relationship Id="rId5" Type="http://schemas.openxmlformats.org/officeDocument/2006/relationships/oleObject" Target="../embeddings/oleObject92.bin"/><Relationship Id="rId10" Type="http://schemas.openxmlformats.org/officeDocument/2006/relationships/image" Target="../media/image107.emf"/><Relationship Id="rId4" Type="http://schemas.openxmlformats.org/officeDocument/2006/relationships/image" Target="../media/image104.emf"/><Relationship Id="rId9" Type="http://schemas.openxmlformats.org/officeDocument/2006/relationships/oleObject" Target="../embeddings/oleObject9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0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3" Type="http://schemas.openxmlformats.org/officeDocument/2006/relationships/image" Target="../media/image113.png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1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9.emf"/><Relationship Id="rId11" Type="http://schemas.openxmlformats.org/officeDocument/2006/relationships/oleObject" Target="../embeddings/oleObject99.bin"/><Relationship Id="rId5" Type="http://schemas.openxmlformats.org/officeDocument/2006/relationships/oleObject" Target="../embeddings/oleObject96.bin"/><Relationship Id="rId10" Type="http://schemas.openxmlformats.org/officeDocument/2006/relationships/image" Target="../media/image111.emf"/><Relationship Id="rId4" Type="http://schemas.openxmlformats.org/officeDocument/2006/relationships/image" Target="NULL" TargetMode="External"/><Relationship Id="rId9" Type="http://schemas.openxmlformats.org/officeDocument/2006/relationships/oleObject" Target="../embeddings/oleObject9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9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e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15.emf"/><Relationship Id="rId5" Type="http://schemas.openxmlformats.org/officeDocument/2006/relationships/oleObject" Target="../embeddings/oleObject101.bin"/><Relationship Id="rId10" Type="http://schemas.openxmlformats.org/officeDocument/2006/relationships/image" Target="../media/image117.emf"/><Relationship Id="rId4" Type="http://schemas.openxmlformats.org/officeDocument/2006/relationships/image" Target="../media/image114.emf"/><Relationship Id="rId9" Type="http://schemas.openxmlformats.org/officeDocument/2006/relationships/oleObject" Target="../embeddings/oleObject10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18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emf"/><Relationship Id="rId13" Type="http://schemas.openxmlformats.org/officeDocument/2006/relationships/oleObject" Target="../embeddings/oleObject110.bin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7.bin"/><Relationship Id="rId12" Type="http://schemas.openxmlformats.org/officeDocument/2006/relationships/image" Target="../media/image12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20.emf"/><Relationship Id="rId11" Type="http://schemas.openxmlformats.org/officeDocument/2006/relationships/oleObject" Target="../embeddings/oleObject109.bin"/><Relationship Id="rId5" Type="http://schemas.openxmlformats.org/officeDocument/2006/relationships/oleObject" Target="../embeddings/oleObject106.bin"/><Relationship Id="rId10" Type="http://schemas.openxmlformats.org/officeDocument/2006/relationships/image" Target="../media/image122.emf"/><Relationship Id="rId4" Type="http://schemas.openxmlformats.org/officeDocument/2006/relationships/image" Target="../media/image119.emf"/><Relationship Id="rId9" Type="http://schemas.openxmlformats.org/officeDocument/2006/relationships/oleObject" Target="../embeddings/oleObject108.bin"/><Relationship Id="rId14" Type="http://schemas.openxmlformats.org/officeDocument/2006/relationships/image" Target="../media/image12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25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emf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27.emf"/><Relationship Id="rId5" Type="http://schemas.openxmlformats.org/officeDocument/2006/relationships/oleObject" Target="../embeddings/oleObject113.bin"/><Relationship Id="rId4" Type="http://schemas.openxmlformats.org/officeDocument/2006/relationships/image" Target="../media/image126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emf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12" Type="http://schemas.openxmlformats.org/officeDocument/2006/relationships/image" Target="../media/image13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30.emf"/><Relationship Id="rId11" Type="http://schemas.openxmlformats.org/officeDocument/2006/relationships/oleObject" Target="../embeddings/oleObject119.bin"/><Relationship Id="rId5" Type="http://schemas.openxmlformats.org/officeDocument/2006/relationships/oleObject" Target="../embeddings/oleObject116.bin"/><Relationship Id="rId10" Type="http://schemas.openxmlformats.org/officeDocument/2006/relationships/image" Target="../media/image132.emf"/><Relationship Id="rId4" Type="http://schemas.openxmlformats.org/officeDocument/2006/relationships/image" Target="../media/image129.emf"/><Relationship Id="rId9" Type="http://schemas.openxmlformats.org/officeDocument/2006/relationships/oleObject" Target="../embeddings/oleObject11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134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emf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36.emf"/><Relationship Id="rId5" Type="http://schemas.openxmlformats.org/officeDocument/2006/relationships/oleObject" Target="../embeddings/oleObject122.bin"/><Relationship Id="rId10" Type="http://schemas.openxmlformats.org/officeDocument/2006/relationships/image" Target="../media/image138.emf"/><Relationship Id="rId4" Type="http://schemas.openxmlformats.org/officeDocument/2006/relationships/image" Target="../media/image135.emf"/><Relationship Id="rId9" Type="http://schemas.openxmlformats.org/officeDocument/2006/relationships/oleObject" Target="../embeddings/oleObject124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emf"/><Relationship Id="rId13" Type="http://schemas.openxmlformats.org/officeDocument/2006/relationships/oleObject" Target="../embeddings/oleObject130.bin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7.bin"/><Relationship Id="rId12" Type="http://schemas.openxmlformats.org/officeDocument/2006/relationships/image" Target="../media/image14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40.emf"/><Relationship Id="rId11" Type="http://schemas.openxmlformats.org/officeDocument/2006/relationships/oleObject" Target="../embeddings/oleObject129.bin"/><Relationship Id="rId5" Type="http://schemas.openxmlformats.org/officeDocument/2006/relationships/oleObject" Target="../embeddings/oleObject126.bin"/><Relationship Id="rId10" Type="http://schemas.openxmlformats.org/officeDocument/2006/relationships/image" Target="../media/image142.emf"/><Relationship Id="rId4" Type="http://schemas.openxmlformats.org/officeDocument/2006/relationships/image" Target="../media/image139.emf"/><Relationship Id="rId9" Type="http://schemas.openxmlformats.org/officeDocument/2006/relationships/oleObject" Target="../embeddings/oleObject128.bin"/><Relationship Id="rId14" Type="http://schemas.openxmlformats.org/officeDocument/2006/relationships/image" Target="../media/image14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14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146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emf"/><Relationship Id="rId13" Type="http://schemas.openxmlformats.org/officeDocument/2006/relationships/oleObject" Target="../embeddings/oleObject138.bin"/><Relationship Id="rId3" Type="http://schemas.openxmlformats.org/officeDocument/2006/relationships/oleObject" Target="../embeddings/oleObject133.bin"/><Relationship Id="rId7" Type="http://schemas.openxmlformats.org/officeDocument/2006/relationships/oleObject" Target="../embeddings/oleObject135.bin"/><Relationship Id="rId12" Type="http://schemas.openxmlformats.org/officeDocument/2006/relationships/image" Target="../media/image15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48.emf"/><Relationship Id="rId11" Type="http://schemas.openxmlformats.org/officeDocument/2006/relationships/oleObject" Target="../embeddings/oleObject137.bin"/><Relationship Id="rId5" Type="http://schemas.openxmlformats.org/officeDocument/2006/relationships/oleObject" Target="../embeddings/oleObject134.bin"/><Relationship Id="rId10" Type="http://schemas.openxmlformats.org/officeDocument/2006/relationships/image" Target="../media/image150.emf"/><Relationship Id="rId4" Type="http://schemas.openxmlformats.org/officeDocument/2006/relationships/image" Target="../media/image147.emf"/><Relationship Id="rId9" Type="http://schemas.openxmlformats.org/officeDocument/2006/relationships/oleObject" Target="../embeddings/oleObject136.bin"/><Relationship Id="rId14" Type="http://schemas.openxmlformats.org/officeDocument/2006/relationships/image" Target="../media/image152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emf"/><Relationship Id="rId13" Type="http://schemas.openxmlformats.org/officeDocument/2006/relationships/oleObject" Target="../embeddings/oleObject144.bin"/><Relationship Id="rId3" Type="http://schemas.openxmlformats.org/officeDocument/2006/relationships/oleObject" Target="../embeddings/oleObject139.bin"/><Relationship Id="rId7" Type="http://schemas.openxmlformats.org/officeDocument/2006/relationships/oleObject" Target="../embeddings/oleObject141.bin"/><Relationship Id="rId12" Type="http://schemas.openxmlformats.org/officeDocument/2006/relationships/image" Target="../media/image157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9.emf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54.emf"/><Relationship Id="rId11" Type="http://schemas.openxmlformats.org/officeDocument/2006/relationships/oleObject" Target="../embeddings/oleObject143.bin"/><Relationship Id="rId5" Type="http://schemas.openxmlformats.org/officeDocument/2006/relationships/oleObject" Target="../embeddings/oleObject140.bin"/><Relationship Id="rId15" Type="http://schemas.openxmlformats.org/officeDocument/2006/relationships/oleObject" Target="../embeddings/oleObject145.bin"/><Relationship Id="rId10" Type="http://schemas.openxmlformats.org/officeDocument/2006/relationships/image" Target="../media/image156.emf"/><Relationship Id="rId4" Type="http://schemas.openxmlformats.org/officeDocument/2006/relationships/image" Target="../media/image153.emf"/><Relationship Id="rId9" Type="http://schemas.openxmlformats.org/officeDocument/2006/relationships/oleObject" Target="../embeddings/oleObject142.bin"/><Relationship Id="rId14" Type="http://schemas.openxmlformats.org/officeDocument/2006/relationships/image" Target="../media/image158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emf"/><Relationship Id="rId13" Type="http://schemas.openxmlformats.org/officeDocument/2006/relationships/oleObject" Target="../embeddings/oleObject151.bin"/><Relationship Id="rId3" Type="http://schemas.openxmlformats.org/officeDocument/2006/relationships/oleObject" Target="../embeddings/oleObject146.bin"/><Relationship Id="rId7" Type="http://schemas.openxmlformats.org/officeDocument/2006/relationships/oleObject" Target="../embeddings/oleObject148.bin"/><Relationship Id="rId12" Type="http://schemas.openxmlformats.org/officeDocument/2006/relationships/image" Target="../media/image16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61.emf"/><Relationship Id="rId11" Type="http://schemas.openxmlformats.org/officeDocument/2006/relationships/oleObject" Target="../embeddings/oleObject150.bin"/><Relationship Id="rId5" Type="http://schemas.openxmlformats.org/officeDocument/2006/relationships/oleObject" Target="../embeddings/oleObject147.bin"/><Relationship Id="rId10" Type="http://schemas.openxmlformats.org/officeDocument/2006/relationships/image" Target="../media/image163.emf"/><Relationship Id="rId4" Type="http://schemas.openxmlformats.org/officeDocument/2006/relationships/image" Target="../media/image160.emf"/><Relationship Id="rId9" Type="http://schemas.openxmlformats.org/officeDocument/2006/relationships/oleObject" Target="../embeddings/oleObject149.bin"/><Relationship Id="rId14" Type="http://schemas.openxmlformats.org/officeDocument/2006/relationships/image" Target="../media/image165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166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emf"/><Relationship Id="rId3" Type="http://schemas.openxmlformats.org/officeDocument/2006/relationships/oleObject" Target="../embeddings/oleObject153.bin"/><Relationship Id="rId7" Type="http://schemas.openxmlformats.org/officeDocument/2006/relationships/oleObject" Target="../embeddings/oleObject1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68.emf"/><Relationship Id="rId5" Type="http://schemas.openxmlformats.org/officeDocument/2006/relationships/oleObject" Target="../embeddings/oleObject154.bin"/><Relationship Id="rId10" Type="http://schemas.openxmlformats.org/officeDocument/2006/relationships/image" Target="../media/image170.emf"/><Relationship Id="rId4" Type="http://schemas.openxmlformats.org/officeDocument/2006/relationships/image" Target="../media/image167.emf"/><Relationship Id="rId9" Type="http://schemas.openxmlformats.org/officeDocument/2006/relationships/oleObject" Target="../embeddings/oleObject156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emf"/><Relationship Id="rId13" Type="http://schemas.openxmlformats.org/officeDocument/2006/relationships/oleObject" Target="../embeddings/oleObject162.bin"/><Relationship Id="rId3" Type="http://schemas.openxmlformats.org/officeDocument/2006/relationships/oleObject" Target="../embeddings/oleObject157.bin"/><Relationship Id="rId7" Type="http://schemas.openxmlformats.org/officeDocument/2006/relationships/oleObject" Target="../embeddings/oleObject159.bin"/><Relationship Id="rId12" Type="http://schemas.openxmlformats.org/officeDocument/2006/relationships/image" Target="../media/image17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72.emf"/><Relationship Id="rId11" Type="http://schemas.openxmlformats.org/officeDocument/2006/relationships/oleObject" Target="../embeddings/oleObject161.bin"/><Relationship Id="rId5" Type="http://schemas.openxmlformats.org/officeDocument/2006/relationships/oleObject" Target="../embeddings/oleObject158.bin"/><Relationship Id="rId10" Type="http://schemas.openxmlformats.org/officeDocument/2006/relationships/image" Target="../media/image174.emf"/><Relationship Id="rId4" Type="http://schemas.openxmlformats.org/officeDocument/2006/relationships/image" Target="../media/image171.emf"/><Relationship Id="rId9" Type="http://schemas.openxmlformats.org/officeDocument/2006/relationships/oleObject" Target="../embeddings/oleObject160.bin"/><Relationship Id="rId14" Type="http://schemas.openxmlformats.org/officeDocument/2006/relationships/image" Target="../media/image176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emf"/><Relationship Id="rId3" Type="http://schemas.openxmlformats.org/officeDocument/2006/relationships/oleObject" Target="../embeddings/oleObject163.bin"/><Relationship Id="rId7" Type="http://schemas.openxmlformats.org/officeDocument/2006/relationships/oleObject" Target="../embeddings/oleObject1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78.emf"/><Relationship Id="rId5" Type="http://schemas.openxmlformats.org/officeDocument/2006/relationships/oleObject" Target="../embeddings/oleObject164.bin"/><Relationship Id="rId10" Type="http://schemas.openxmlformats.org/officeDocument/2006/relationships/image" Target="../media/image180.emf"/><Relationship Id="rId4" Type="http://schemas.openxmlformats.org/officeDocument/2006/relationships/image" Target="../media/image177.emf"/><Relationship Id="rId9" Type="http://schemas.openxmlformats.org/officeDocument/2006/relationships/oleObject" Target="../embeddings/oleObject166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emf"/><Relationship Id="rId13" Type="http://schemas.openxmlformats.org/officeDocument/2006/relationships/oleObject" Target="../embeddings/oleObject172.bin"/><Relationship Id="rId3" Type="http://schemas.openxmlformats.org/officeDocument/2006/relationships/oleObject" Target="../embeddings/oleObject167.bin"/><Relationship Id="rId7" Type="http://schemas.openxmlformats.org/officeDocument/2006/relationships/oleObject" Target="../embeddings/oleObject169.bin"/><Relationship Id="rId12" Type="http://schemas.openxmlformats.org/officeDocument/2006/relationships/image" Target="../media/image18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82.emf"/><Relationship Id="rId11" Type="http://schemas.openxmlformats.org/officeDocument/2006/relationships/oleObject" Target="../embeddings/oleObject171.bin"/><Relationship Id="rId5" Type="http://schemas.openxmlformats.org/officeDocument/2006/relationships/oleObject" Target="../embeddings/oleObject168.bin"/><Relationship Id="rId10" Type="http://schemas.openxmlformats.org/officeDocument/2006/relationships/image" Target="../media/image184.emf"/><Relationship Id="rId4" Type="http://schemas.openxmlformats.org/officeDocument/2006/relationships/image" Target="../media/image181.emf"/><Relationship Id="rId9" Type="http://schemas.openxmlformats.org/officeDocument/2006/relationships/oleObject" Target="../embeddings/oleObject170.bin"/><Relationship Id="rId14" Type="http://schemas.openxmlformats.org/officeDocument/2006/relationships/image" Target="../media/image186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88.emf"/><Relationship Id="rId5" Type="http://schemas.openxmlformats.org/officeDocument/2006/relationships/oleObject" Target="../embeddings/oleObject174.bin"/><Relationship Id="rId4" Type="http://schemas.openxmlformats.org/officeDocument/2006/relationships/image" Target="../media/image18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emf"/><Relationship Id="rId13" Type="http://schemas.openxmlformats.org/officeDocument/2006/relationships/oleObject" Target="../embeddings/oleObject180.bin"/><Relationship Id="rId3" Type="http://schemas.openxmlformats.org/officeDocument/2006/relationships/oleObject" Target="../embeddings/oleObject175.bin"/><Relationship Id="rId7" Type="http://schemas.openxmlformats.org/officeDocument/2006/relationships/oleObject" Target="../embeddings/oleObject177.bin"/><Relationship Id="rId12" Type="http://schemas.openxmlformats.org/officeDocument/2006/relationships/image" Target="../media/image19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90.emf"/><Relationship Id="rId11" Type="http://schemas.openxmlformats.org/officeDocument/2006/relationships/oleObject" Target="../embeddings/oleObject179.bin"/><Relationship Id="rId5" Type="http://schemas.openxmlformats.org/officeDocument/2006/relationships/oleObject" Target="../embeddings/oleObject176.bin"/><Relationship Id="rId10" Type="http://schemas.openxmlformats.org/officeDocument/2006/relationships/image" Target="../media/image192.emf"/><Relationship Id="rId4" Type="http://schemas.openxmlformats.org/officeDocument/2006/relationships/image" Target="../media/image189.emf"/><Relationship Id="rId9" Type="http://schemas.openxmlformats.org/officeDocument/2006/relationships/oleObject" Target="../embeddings/oleObject178.bin"/><Relationship Id="rId14" Type="http://schemas.openxmlformats.org/officeDocument/2006/relationships/image" Target="../media/image194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195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196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199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200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emf"/><Relationship Id="rId3" Type="http://schemas.openxmlformats.org/officeDocument/2006/relationships/oleObject" Target="../embeddings/oleObject185.bin"/><Relationship Id="rId7" Type="http://schemas.openxmlformats.org/officeDocument/2006/relationships/oleObject" Target="../embeddings/oleObject187.bin"/><Relationship Id="rId12" Type="http://schemas.openxmlformats.org/officeDocument/2006/relationships/image" Target="../media/image20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02.emf"/><Relationship Id="rId11" Type="http://schemas.openxmlformats.org/officeDocument/2006/relationships/oleObject" Target="../embeddings/oleObject189.bin"/><Relationship Id="rId5" Type="http://schemas.openxmlformats.org/officeDocument/2006/relationships/oleObject" Target="../embeddings/oleObject186.bin"/><Relationship Id="rId10" Type="http://schemas.openxmlformats.org/officeDocument/2006/relationships/image" Target="../media/image204.emf"/><Relationship Id="rId4" Type="http://schemas.openxmlformats.org/officeDocument/2006/relationships/image" Target="../media/image201.emf"/><Relationship Id="rId9" Type="http://schemas.openxmlformats.org/officeDocument/2006/relationships/oleObject" Target="../embeddings/oleObject188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4.bin"/><Relationship Id="rId4" Type="http://schemas.openxmlformats.org/officeDocument/2006/relationships/image" Target="NUL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3.emf"/><Relationship Id="rId3" Type="http://schemas.openxmlformats.org/officeDocument/2006/relationships/image" Target="../media/image26.png"/><Relationship Id="rId7" Type="http://schemas.openxmlformats.org/officeDocument/2006/relationships/image" Target="../media/image20.e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1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5" Type="http://schemas.openxmlformats.org/officeDocument/2006/relationships/image" Target="../media/image24.e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1.emf"/><Relationship Id="rId14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e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0.emf"/><Relationship Id="rId4" Type="http://schemas.openxmlformats.org/officeDocument/2006/relationships/image" Target="../media/image27.e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0119" name="表格 810118"/>
          <p:cNvGraphicFramePr/>
          <p:nvPr/>
        </p:nvGraphicFramePr>
        <p:xfrm>
          <a:off x="827737" y="872332"/>
          <a:ext cx="7486650" cy="1439862"/>
        </p:xfrm>
        <a:graphic>
          <a:graphicData uri="http://schemas.openxmlformats.org/drawingml/2006/table">
            <a:tbl>
              <a:tblPr/>
              <a:tblGrid>
                <a:gridCol w="748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3986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</a:txBody>
                  <a:tcPr>
                    <a:lnL w="12700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176" name="图片 8101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7949" y="1088232"/>
            <a:ext cx="65532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图片 810122" descr="E:/课件/新教材外研英语必修1/PPT可自主编辑课件/Unit 4 Friends forever/19TBXJC4-1.TIF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828675" y="3284538"/>
            <a:ext cx="7704138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249301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u="none" dirty="0"/>
              <a:t>Section </a:t>
            </a:r>
            <a:r>
              <a:rPr lang="en-US" altLang="zh-CN" sz="2400" b="1" u="none" dirty="0" smtClean="0"/>
              <a:t>Ⅰ Starting </a:t>
            </a:r>
            <a:r>
              <a:rPr lang="en-US" altLang="zh-CN" sz="2400" b="1" u="none" dirty="0"/>
              <a:t>out &amp; Understanding ideas</a:t>
            </a:r>
            <a:endParaRPr lang="zh-CN" altLang="zh-CN" sz="2400" u="none" dirty="0"/>
          </a:p>
        </p:txBody>
      </p:sp>
      <p:sp>
        <p:nvSpPr>
          <p:cNvPr id="7" name="矩形 6"/>
          <p:cNvSpPr/>
          <p:nvPr/>
        </p:nvSpPr>
        <p:spPr>
          <a:xfrm>
            <a:off x="0" y="6092963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u="none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u="none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对象 925721"/>
          <p:cNvGraphicFramePr/>
          <p:nvPr/>
        </p:nvGraphicFramePr>
        <p:xfrm>
          <a:off x="554038" y="1003300"/>
          <a:ext cx="8410575" cy="530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3" name="Document" r:id="rId3" imgW="11290300" imgH="7124700" progId="Word.Document.8">
                  <p:embed/>
                </p:oleObj>
              </mc:Choice>
              <mc:Fallback>
                <p:oleObj name="Document" r:id="rId3" imgW="11290300" imgH="7124700" progId="Word.Document.8">
                  <p:embed/>
                  <p:pic>
                    <p:nvPicPr>
                      <p:cNvPr id="0" name="对象 92572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1003300"/>
                        <a:ext cx="8410575" cy="530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723" name="对象 925722"/>
          <p:cNvGraphicFramePr/>
          <p:nvPr/>
        </p:nvGraphicFramePr>
        <p:xfrm>
          <a:off x="1627188" y="1563688"/>
          <a:ext cx="1919287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r:id="rId5" imgW="1944370" imgH="397510" progId="Word.Document.8">
                  <p:embed/>
                </p:oleObj>
              </mc:Choice>
              <mc:Fallback>
                <p:oleObj r:id="rId5" imgW="1944370" imgH="397510" progId="Word.Document.8">
                  <p:embed/>
                  <p:pic>
                    <p:nvPicPr>
                      <p:cNvPr id="0" name="对象 92572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188" y="1563688"/>
                        <a:ext cx="1919287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724" name="对象 925723"/>
          <p:cNvGraphicFramePr/>
          <p:nvPr/>
        </p:nvGraphicFramePr>
        <p:xfrm>
          <a:off x="1633538" y="2738438"/>
          <a:ext cx="19113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r:id="rId7" imgW="1944370" imgH="397510" progId="Word.Document.8">
                  <p:embed/>
                </p:oleObj>
              </mc:Choice>
              <mc:Fallback>
                <p:oleObj r:id="rId7" imgW="1944370" imgH="397510" progId="Word.Document.8">
                  <p:embed/>
                  <p:pic>
                    <p:nvPicPr>
                      <p:cNvPr id="0" name="对象 92572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2738438"/>
                        <a:ext cx="19113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725" name="对象 925724"/>
          <p:cNvGraphicFramePr/>
          <p:nvPr/>
        </p:nvGraphicFramePr>
        <p:xfrm>
          <a:off x="1633538" y="3317875"/>
          <a:ext cx="626903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r:id="rId9" imgW="6445250" imgH="562610" progId="Word.Document.8">
                  <p:embed/>
                </p:oleObj>
              </mc:Choice>
              <mc:Fallback>
                <p:oleObj r:id="rId9" imgW="6445250" imgH="562610" progId="Word.Document.8">
                  <p:embed/>
                  <p:pic>
                    <p:nvPicPr>
                      <p:cNvPr id="0" name="对象 92572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3317875"/>
                        <a:ext cx="6269037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726" name="对象 925725"/>
          <p:cNvGraphicFramePr/>
          <p:nvPr/>
        </p:nvGraphicFramePr>
        <p:xfrm>
          <a:off x="1617663" y="4532313"/>
          <a:ext cx="25447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r:id="rId11" imgW="2622550" imgH="553085" progId="Word.Document.8">
                  <p:embed/>
                </p:oleObj>
              </mc:Choice>
              <mc:Fallback>
                <p:oleObj r:id="rId11" imgW="2622550" imgH="553085" progId="Word.Document.8">
                  <p:embed/>
                  <p:pic>
                    <p:nvPicPr>
                      <p:cNvPr id="0" name="对象 925725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4532313"/>
                        <a:ext cx="254476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727" name="对象 925726"/>
          <p:cNvGraphicFramePr/>
          <p:nvPr/>
        </p:nvGraphicFramePr>
        <p:xfrm>
          <a:off x="1682750" y="5092700"/>
          <a:ext cx="25447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r:id="rId13" imgW="2622550" imgH="553085" progId="Word.Document.8">
                  <p:embed/>
                </p:oleObj>
              </mc:Choice>
              <mc:Fallback>
                <p:oleObj r:id="rId13" imgW="2622550" imgH="553085" progId="Word.Document.8">
                  <p:embed/>
                  <p:pic>
                    <p:nvPicPr>
                      <p:cNvPr id="0" name="对象 925726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5092700"/>
                        <a:ext cx="254476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728" name="对象 925727"/>
          <p:cNvGraphicFramePr/>
          <p:nvPr/>
        </p:nvGraphicFramePr>
        <p:xfrm>
          <a:off x="1651000" y="5732463"/>
          <a:ext cx="25368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r:id="rId15" imgW="2622550" imgH="553085" progId="Word.Document.8">
                  <p:embed/>
                </p:oleObj>
              </mc:Choice>
              <mc:Fallback>
                <p:oleObj r:id="rId15" imgW="2622550" imgH="553085" progId="Word.Document.8">
                  <p:embed/>
                  <p:pic>
                    <p:nvPicPr>
                      <p:cNvPr id="0" name="对象 925727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5732463"/>
                        <a:ext cx="253682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2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2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2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2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2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对象 924688"/>
          <p:cNvGraphicFramePr/>
          <p:nvPr/>
        </p:nvGraphicFramePr>
        <p:xfrm>
          <a:off x="320675" y="1309688"/>
          <a:ext cx="8361363" cy="430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r:id="rId3" imgW="8489950" imgH="4372610" progId="Word.Document.8">
                  <p:embed/>
                </p:oleObj>
              </mc:Choice>
              <mc:Fallback>
                <p:oleObj r:id="rId3" imgW="8489950" imgH="4372610" progId="Word.Document.8">
                  <p:embed/>
                  <p:pic>
                    <p:nvPicPr>
                      <p:cNvPr id="0" name="对象 92468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1309688"/>
                        <a:ext cx="8361363" cy="430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690" name="对象 924689"/>
          <p:cNvGraphicFramePr/>
          <p:nvPr/>
        </p:nvGraphicFramePr>
        <p:xfrm>
          <a:off x="1403350" y="1265238"/>
          <a:ext cx="32289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3" r:id="rId5" imgW="3267710" imgH="397510" progId="Word.Document.8">
                  <p:embed/>
                </p:oleObj>
              </mc:Choice>
              <mc:Fallback>
                <p:oleObj r:id="rId5" imgW="3267710" imgH="397510" progId="Word.Document.8">
                  <p:embed/>
                  <p:pic>
                    <p:nvPicPr>
                      <p:cNvPr id="0" name="对象 92468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265238"/>
                        <a:ext cx="32289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691" name="对象 924690"/>
          <p:cNvGraphicFramePr/>
          <p:nvPr/>
        </p:nvGraphicFramePr>
        <p:xfrm>
          <a:off x="1371600" y="1860550"/>
          <a:ext cx="32289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" r:id="rId7" imgW="3267710" imgH="397510" progId="Word.Document.8">
                  <p:embed/>
                </p:oleObj>
              </mc:Choice>
              <mc:Fallback>
                <p:oleObj r:id="rId7" imgW="3267710" imgH="397510" progId="Word.Document.8">
                  <p:embed/>
                  <p:pic>
                    <p:nvPicPr>
                      <p:cNvPr id="0" name="对象 924690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860550"/>
                        <a:ext cx="32289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692" name="对象 924691"/>
          <p:cNvGraphicFramePr/>
          <p:nvPr/>
        </p:nvGraphicFramePr>
        <p:xfrm>
          <a:off x="1339850" y="2436813"/>
          <a:ext cx="32289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5" r:id="rId9" imgW="3267710" imgH="397510" progId="Word.Document.8">
                  <p:embed/>
                </p:oleObj>
              </mc:Choice>
              <mc:Fallback>
                <p:oleObj r:id="rId9" imgW="3267710" imgH="397510" progId="Word.Document.8">
                  <p:embed/>
                  <p:pic>
                    <p:nvPicPr>
                      <p:cNvPr id="0" name="对象 924691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2436813"/>
                        <a:ext cx="32289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693" name="对象 924692"/>
          <p:cNvGraphicFramePr/>
          <p:nvPr/>
        </p:nvGraphicFramePr>
        <p:xfrm>
          <a:off x="1531938" y="3013075"/>
          <a:ext cx="32289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6" r:id="rId11" imgW="3267710" imgH="397510" progId="Word.Document.8">
                  <p:embed/>
                </p:oleObj>
              </mc:Choice>
              <mc:Fallback>
                <p:oleObj r:id="rId11" imgW="3267710" imgH="397510" progId="Word.Document.8">
                  <p:embed/>
                  <p:pic>
                    <p:nvPicPr>
                      <p:cNvPr id="0" name="对象 924692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3013075"/>
                        <a:ext cx="32289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694" name="对象 924693"/>
          <p:cNvGraphicFramePr/>
          <p:nvPr/>
        </p:nvGraphicFramePr>
        <p:xfrm>
          <a:off x="1543050" y="3595688"/>
          <a:ext cx="32289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7" r:id="rId13" imgW="3267710" imgH="397510" progId="Word.Document.8">
                  <p:embed/>
                </p:oleObj>
              </mc:Choice>
              <mc:Fallback>
                <p:oleObj r:id="rId13" imgW="3267710" imgH="397510" progId="Word.Document.8">
                  <p:embed/>
                  <p:pic>
                    <p:nvPicPr>
                      <p:cNvPr id="0" name="对象 924693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3595688"/>
                        <a:ext cx="32289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695" name="对象 924694"/>
          <p:cNvGraphicFramePr/>
          <p:nvPr/>
        </p:nvGraphicFramePr>
        <p:xfrm>
          <a:off x="1531938" y="4178300"/>
          <a:ext cx="32289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8" r:id="rId15" imgW="3267710" imgH="397510" progId="Word.Document.8">
                  <p:embed/>
                </p:oleObj>
              </mc:Choice>
              <mc:Fallback>
                <p:oleObj r:id="rId15" imgW="3267710" imgH="397510" progId="Word.Document.8">
                  <p:embed/>
                  <p:pic>
                    <p:nvPicPr>
                      <p:cNvPr id="0" name="对象 924694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4178300"/>
                        <a:ext cx="32289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696" name="对象 924695"/>
          <p:cNvGraphicFramePr/>
          <p:nvPr/>
        </p:nvGraphicFramePr>
        <p:xfrm>
          <a:off x="1503363" y="4773613"/>
          <a:ext cx="32289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9" r:id="rId17" imgW="3267710" imgH="397510" progId="Word.Document.8">
                  <p:embed/>
                </p:oleObj>
              </mc:Choice>
              <mc:Fallback>
                <p:oleObj r:id="rId17" imgW="3267710" imgH="397510" progId="Word.Document.8">
                  <p:embed/>
                  <p:pic>
                    <p:nvPicPr>
                      <p:cNvPr id="0" name="对象 924695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363" y="4773613"/>
                        <a:ext cx="32289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4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4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4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4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4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4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4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4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4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4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4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对象 995329"/>
          <p:cNvGraphicFramePr/>
          <p:nvPr/>
        </p:nvGraphicFramePr>
        <p:xfrm>
          <a:off x="31750" y="258763"/>
          <a:ext cx="290512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Document" r:id="rId3" imgW="3987800" imgH="1574800" progId="Word.Document.8">
                  <p:embed/>
                </p:oleObj>
              </mc:Choice>
              <mc:Fallback>
                <p:oleObj name="Document" r:id="rId3" imgW="3987800" imgH="1574800" progId="Word.Document.8">
                  <p:embed/>
                  <p:pic>
                    <p:nvPicPr>
                      <p:cNvPr id="0" name="对象 995329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" y="258763"/>
                        <a:ext cx="2905125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5343" name="矩形 995342"/>
          <p:cNvSpPr>
            <a:spLocks noChangeArrowheads="1"/>
          </p:cNvSpPr>
          <p:nvPr/>
        </p:nvSpPr>
        <p:spPr bwMode="auto">
          <a:xfrm>
            <a:off x="2076450" y="5164138"/>
            <a:ext cx="659923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 if</a:t>
            </a:r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 he doesn</a:t>
            </a:r>
            <a:r>
              <a:rPr lang="en-US" altLang="zh-CN" sz="2400" b="1" u="none" dirty="0">
                <a:latin typeface="宋体" panose="02010600030101010101" pitchFamily="2" charset="-122"/>
                <a:ea typeface="宋体" panose="02010600030101010101" pitchFamily="2" charset="-122"/>
              </a:rPr>
              <a:t>'</a:t>
            </a:r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t agree with me?</a:t>
            </a:r>
            <a:endParaRPr lang="en-US" altLang="zh-CN" sz="1000" u="none" dirty="0">
              <a:ea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  <a:buFontTx/>
              <a:buNone/>
            </a:pPr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要是他不同意我的看法怎么办？</a:t>
            </a:r>
            <a:endParaRPr lang="zh-CN" altLang="en-US" sz="1800" u="none" dirty="0">
              <a:ea typeface="宋体" panose="02010600030101010101" pitchFamily="2" charset="-122"/>
            </a:endParaRPr>
          </a:p>
        </p:txBody>
      </p:sp>
      <p:sp>
        <p:nvSpPr>
          <p:cNvPr id="18435" name="矩形 995341"/>
          <p:cNvSpPr>
            <a:spLocks noChangeArrowheads="1"/>
          </p:cNvSpPr>
          <p:nvPr/>
        </p:nvSpPr>
        <p:spPr bwMode="auto">
          <a:xfrm>
            <a:off x="971550" y="5164138"/>
            <a:ext cx="11049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佳句</a:t>
            </a:r>
          </a:p>
          <a:p>
            <a:pPr algn="ctr">
              <a:lnSpc>
                <a:spcPct val="150000"/>
              </a:lnSpc>
            </a:pPr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背诵</a:t>
            </a:r>
            <a:endParaRPr lang="zh-CN" altLang="en-US" sz="1800" u="none" dirty="0">
              <a:ea typeface="宋体" panose="02010600030101010101" pitchFamily="2" charset="-122"/>
            </a:endParaRPr>
          </a:p>
        </p:txBody>
      </p:sp>
      <p:sp>
        <p:nvSpPr>
          <p:cNvPr id="995341" name="矩形 995340"/>
          <p:cNvSpPr>
            <a:spLocks noChangeArrowheads="1"/>
          </p:cNvSpPr>
          <p:nvPr/>
        </p:nvSpPr>
        <p:spPr bwMode="auto">
          <a:xfrm>
            <a:off x="2076450" y="3659188"/>
            <a:ext cx="659923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CN" sz="2400" b="1" u="none" dirty="0">
                <a:latin typeface="Times New Roman" panose="02020603050405020304" pitchFamily="18" charset="0"/>
                <a:ea typeface="楷体_GB2312" pitchFamily="49" charset="-122"/>
              </a:rPr>
              <a:t>What if ...? </a:t>
            </a:r>
            <a:r>
              <a:rPr lang="zh-CN" altLang="en-US" sz="2400" b="1" u="none" dirty="0">
                <a:latin typeface="Times New Roman" panose="02020603050405020304" pitchFamily="18" charset="0"/>
                <a:ea typeface="楷体_GB2312" pitchFamily="49" charset="-122"/>
              </a:rPr>
              <a:t>意为</a:t>
            </a:r>
            <a:r>
              <a:rPr lang="zh-CN" altLang="en-US" sz="2400" b="1" u="none" dirty="0">
                <a:latin typeface="宋体" panose="02010600030101010101" pitchFamily="2" charset="-122"/>
                <a:ea typeface="楷体_GB2312" pitchFamily="49" charset="-122"/>
              </a:rPr>
              <a:t>“</a:t>
            </a:r>
            <a:r>
              <a:rPr lang="zh-CN" altLang="en-US" sz="2400" b="1" u="none" dirty="0">
                <a:latin typeface="Times New Roman" panose="02020603050405020304" pitchFamily="18" charset="0"/>
                <a:ea typeface="楷体_GB2312" pitchFamily="49" charset="-122"/>
              </a:rPr>
              <a:t>如果</a:t>
            </a:r>
            <a:r>
              <a:rPr lang="en-US" altLang="zh-CN" sz="2400" b="1" u="none" dirty="0">
                <a:latin typeface="宋体" panose="02010600030101010101" pitchFamily="2" charset="-122"/>
                <a:ea typeface="楷体_GB2312" pitchFamily="49" charset="-122"/>
              </a:rPr>
              <a:t>……</a:t>
            </a:r>
            <a:r>
              <a:rPr lang="zh-CN" altLang="en-US" sz="2400" b="1" u="none" dirty="0">
                <a:latin typeface="Times New Roman" panose="02020603050405020304" pitchFamily="18" charset="0"/>
                <a:ea typeface="楷体_GB2312" pitchFamily="49" charset="-122"/>
              </a:rPr>
              <a:t>将会怎么样？</a:t>
            </a:r>
            <a:r>
              <a:rPr lang="zh-CN" altLang="en-US" sz="2400" b="1" u="none" dirty="0">
                <a:latin typeface="宋体" panose="02010600030101010101" pitchFamily="2" charset="-122"/>
                <a:ea typeface="楷体_GB2312" pitchFamily="49" charset="-122"/>
              </a:rPr>
              <a:t>”</a:t>
            </a:r>
            <a:r>
              <a:rPr lang="zh-CN" altLang="en-US" sz="2400" b="1" u="none" dirty="0">
                <a:latin typeface="Times New Roman" panose="02020603050405020304" pitchFamily="18" charset="0"/>
                <a:ea typeface="楷体_GB2312" pitchFamily="49" charset="-122"/>
              </a:rPr>
              <a:t>。</a:t>
            </a:r>
            <a:endParaRPr lang="zh-CN" altLang="en-US" sz="1800" u="none" dirty="0">
              <a:ea typeface="楷体_GB2312" pitchFamily="49" charset="-122"/>
            </a:endParaRPr>
          </a:p>
        </p:txBody>
      </p:sp>
      <p:sp>
        <p:nvSpPr>
          <p:cNvPr id="18437" name="矩形 995339"/>
          <p:cNvSpPr>
            <a:spLocks noChangeArrowheads="1"/>
          </p:cNvSpPr>
          <p:nvPr/>
        </p:nvSpPr>
        <p:spPr bwMode="auto">
          <a:xfrm>
            <a:off x="971550" y="3659188"/>
            <a:ext cx="11049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句式</a:t>
            </a:r>
          </a:p>
          <a:p>
            <a:pPr algn="ctr">
              <a:lnSpc>
                <a:spcPct val="150000"/>
              </a:lnSpc>
            </a:pPr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解构</a:t>
            </a:r>
            <a:endParaRPr lang="zh-CN" altLang="en-US" sz="1800" u="none" dirty="0">
              <a:ea typeface="宋体" panose="02010600030101010101" pitchFamily="2" charset="-122"/>
            </a:endParaRPr>
          </a:p>
        </p:txBody>
      </p:sp>
      <p:sp>
        <p:nvSpPr>
          <p:cNvPr id="995339" name="矩形 995338"/>
          <p:cNvSpPr>
            <a:spLocks noChangeArrowheads="1"/>
          </p:cNvSpPr>
          <p:nvPr/>
        </p:nvSpPr>
        <p:spPr bwMode="auto">
          <a:xfrm>
            <a:off x="2076450" y="765175"/>
            <a:ext cx="6599238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u="none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 if</a:t>
            </a:r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 the only way of getting news from faraway friends was writing letters that took ages to be </a:t>
            </a:r>
            <a:r>
              <a:rPr lang="en-US" altLang="zh-CN" sz="2400" b="1" u="none" dirty="0" err="1">
                <a:latin typeface="Times New Roman" panose="02020603050405020304" pitchFamily="18" charset="0"/>
                <a:ea typeface="宋体" panose="02010600030101010101" pitchFamily="2" charset="-122"/>
              </a:rPr>
              <a:t>dolivered</a:t>
            </a:r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  <a:endParaRPr lang="en-US" altLang="zh-CN" sz="1000" u="none" dirty="0">
              <a:ea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  <a:buFontTx/>
              <a:buNone/>
            </a:pPr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倘若得到远方朋友消息的唯一方式是写信，会花很长时间邮递，那会怎么样？</a:t>
            </a:r>
          </a:p>
          <a:p>
            <a:pPr eaLnBrk="0" hangingPunct="0">
              <a:lnSpc>
                <a:spcPct val="150000"/>
              </a:lnSpc>
              <a:buFontTx/>
              <a:buNone/>
            </a:pPr>
            <a:endParaRPr lang="zh-CN" altLang="en-US" sz="2400" b="1" u="none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  <a:buFontTx/>
              <a:buNone/>
            </a:pPr>
            <a:endParaRPr lang="zh-CN" altLang="en-US" sz="1800" u="none" dirty="0">
              <a:ea typeface="宋体" panose="02010600030101010101" pitchFamily="2" charset="-122"/>
            </a:endParaRPr>
          </a:p>
        </p:txBody>
      </p:sp>
      <p:sp>
        <p:nvSpPr>
          <p:cNvPr id="18439" name="矩形 995337"/>
          <p:cNvSpPr>
            <a:spLocks noChangeArrowheads="1"/>
          </p:cNvSpPr>
          <p:nvPr/>
        </p:nvSpPr>
        <p:spPr bwMode="auto">
          <a:xfrm>
            <a:off x="971550" y="765175"/>
            <a:ext cx="1104900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教材</a:t>
            </a:r>
          </a:p>
          <a:p>
            <a:pPr algn="ctr">
              <a:lnSpc>
                <a:spcPct val="150000"/>
              </a:lnSpc>
            </a:pPr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原句</a:t>
            </a:r>
            <a:endParaRPr lang="zh-CN" altLang="en-US" sz="1800" u="none" dirty="0">
              <a:ea typeface="宋体" panose="02010600030101010101" pitchFamily="2" charset="-122"/>
            </a:endParaRPr>
          </a:p>
        </p:txBody>
      </p:sp>
      <p:sp>
        <p:nvSpPr>
          <p:cNvPr id="18440" name="直接连接符 995343"/>
          <p:cNvSpPr>
            <a:spLocks noChangeShapeType="1"/>
          </p:cNvSpPr>
          <p:nvPr/>
        </p:nvSpPr>
        <p:spPr bwMode="auto">
          <a:xfrm>
            <a:off x="971550" y="765175"/>
            <a:ext cx="770413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1" name="直接连接符 995344"/>
          <p:cNvSpPr>
            <a:spLocks noChangeShapeType="1"/>
          </p:cNvSpPr>
          <p:nvPr/>
        </p:nvSpPr>
        <p:spPr bwMode="auto">
          <a:xfrm>
            <a:off x="971550" y="6669088"/>
            <a:ext cx="770413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2" name="直接连接符 995345"/>
          <p:cNvSpPr>
            <a:spLocks noChangeShapeType="1"/>
          </p:cNvSpPr>
          <p:nvPr/>
        </p:nvSpPr>
        <p:spPr bwMode="auto">
          <a:xfrm>
            <a:off x="971550" y="765175"/>
            <a:ext cx="0" cy="5903913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3" name="直接连接符 995346"/>
          <p:cNvSpPr>
            <a:spLocks noChangeShapeType="1"/>
          </p:cNvSpPr>
          <p:nvPr/>
        </p:nvSpPr>
        <p:spPr bwMode="auto">
          <a:xfrm>
            <a:off x="8675688" y="765175"/>
            <a:ext cx="0" cy="5903913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4" name="直接连接符 995349"/>
          <p:cNvSpPr>
            <a:spLocks noChangeShapeType="1"/>
          </p:cNvSpPr>
          <p:nvPr/>
        </p:nvSpPr>
        <p:spPr bwMode="auto">
          <a:xfrm>
            <a:off x="971550" y="3659188"/>
            <a:ext cx="770413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5" name="直接连接符 995351"/>
          <p:cNvSpPr>
            <a:spLocks noChangeShapeType="1"/>
          </p:cNvSpPr>
          <p:nvPr/>
        </p:nvSpPr>
        <p:spPr bwMode="auto">
          <a:xfrm>
            <a:off x="2076450" y="765175"/>
            <a:ext cx="0" cy="5903913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6" name="直接连接符 995355"/>
          <p:cNvSpPr>
            <a:spLocks noChangeShapeType="1"/>
          </p:cNvSpPr>
          <p:nvPr/>
        </p:nvSpPr>
        <p:spPr bwMode="auto">
          <a:xfrm>
            <a:off x="971550" y="5164138"/>
            <a:ext cx="770413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5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95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5343" grpId="0"/>
      <p:bldP spid="995341" grpId="0"/>
      <p:bldP spid="9953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对象 994305"/>
          <p:cNvGraphicFramePr/>
          <p:nvPr/>
        </p:nvGraphicFramePr>
        <p:xfrm>
          <a:off x="274638" y="466725"/>
          <a:ext cx="122713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r:id="rId3" imgW="1245235" imgH="530225" progId="Word.Document.8">
                  <p:embed/>
                </p:oleObj>
              </mc:Choice>
              <mc:Fallback>
                <p:oleObj r:id="rId3" imgW="1245235" imgH="530225" progId="Word.Document.8">
                  <p:embed/>
                  <p:pic>
                    <p:nvPicPr>
                      <p:cNvPr id="0" name="对象 99430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8" y="466725"/>
                        <a:ext cx="122713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4319" name="矩形 994318"/>
          <p:cNvSpPr>
            <a:spLocks noChangeArrowheads="1"/>
          </p:cNvSpPr>
          <p:nvPr/>
        </p:nvSpPr>
        <p:spPr bwMode="auto">
          <a:xfrm>
            <a:off x="1839913" y="3956050"/>
            <a:ext cx="69088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2400" b="1" u="none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en-US" altLang="zh-CN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Whichever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 day you come, we</a:t>
            </a:r>
            <a:r>
              <a:rPr lang="en-US" altLang="zh-CN" sz="2400" b="1" u="none">
                <a:latin typeface="宋体" panose="02010600030101010101" pitchFamily="2" charset="-122"/>
                <a:ea typeface="宋体" panose="02010600030101010101" pitchFamily="2" charset="-122"/>
              </a:rPr>
              <a:t>'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ll be pleased to see you.</a:t>
            </a:r>
            <a:endParaRPr lang="en-US" altLang="zh-CN" sz="1000" u="none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无论你哪一天来，我们都高兴见到你。</a:t>
            </a:r>
            <a:endParaRPr lang="zh-CN" altLang="en-US" sz="1000" u="none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</a:pPr>
            <a:r>
              <a:rPr lang="zh-CN" altLang="en-US" sz="2400" b="1" u="none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en-US" altLang="zh-CN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Even if/though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 he suffered from a lot of difficulties, he never gave in.</a:t>
            </a:r>
            <a:endParaRPr lang="en-US" altLang="zh-CN" sz="1000" u="none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尽管遇到了许多困难，但他从不屈服。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9459" name="矩形 994317"/>
          <p:cNvSpPr>
            <a:spLocks noChangeArrowheads="1"/>
          </p:cNvSpPr>
          <p:nvPr/>
        </p:nvSpPr>
        <p:spPr bwMode="auto">
          <a:xfrm>
            <a:off x="684213" y="3956050"/>
            <a:ext cx="11557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佳句</a:t>
            </a:r>
          </a:p>
          <a:p>
            <a:pPr algn="ctr"/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背诵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994317" name="矩形 994316"/>
          <p:cNvSpPr>
            <a:spLocks noChangeArrowheads="1"/>
          </p:cNvSpPr>
          <p:nvPr/>
        </p:nvSpPr>
        <p:spPr bwMode="auto">
          <a:xfrm>
            <a:off x="1839913" y="2770188"/>
            <a:ext cx="69088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2400" b="1" u="none">
                <a:latin typeface="Times New Roman" panose="02020603050405020304" pitchFamily="18" charset="0"/>
                <a:ea typeface="楷体_GB2312" pitchFamily="49" charset="-122"/>
              </a:rPr>
              <a:t>疑问词＋</a:t>
            </a:r>
            <a:r>
              <a:rPr lang="en-US" altLang="zh-CN" sz="2400" b="1" u="none">
                <a:latin typeface="Courier New" panose="02070309020205020404"/>
                <a:ea typeface="楷体_GB2312" pitchFamily="49" charset="-122"/>
              </a:rPr>
              <a:t>­</a:t>
            </a:r>
            <a:r>
              <a:rPr lang="en-US" altLang="zh-CN" sz="2400" b="1" u="none">
                <a:latin typeface="Times New Roman" panose="02020603050405020304" pitchFamily="18" charset="0"/>
                <a:ea typeface="楷体_GB2312" pitchFamily="49" charset="-122"/>
              </a:rPr>
              <a:t>ever</a:t>
            </a:r>
            <a:r>
              <a:rPr lang="zh-CN" altLang="en-US" sz="2400" b="1" u="none">
                <a:latin typeface="Times New Roman" panose="02020603050405020304" pitchFamily="18" charset="0"/>
                <a:ea typeface="楷体_GB2312" pitchFamily="49" charset="-122"/>
              </a:rPr>
              <a:t>引导让步状语从句；</a:t>
            </a:r>
            <a:r>
              <a:rPr lang="en-US" altLang="zh-CN" sz="2400" b="1" u="none">
                <a:latin typeface="Times New Roman" panose="02020603050405020304" pitchFamily="18" charset="0"/>
                <a:ea typeface="楷体_GB2312" pitchFamily="49" charset="-122"/>
              </a:rPr>
              <a:t>even if </a:t>
            </a:r>
            <a:r>
              <a:rPr lang="zh-CN" altLang="en-US" sz="2400" b="1" u="none">
                <a:latin typeface="Times New Roman" panose="02020603050405020304" pitchFamily="18" charset="0"/>
                <a:ea typeface="楷体_GB2312" pitchFamily="49" charset="-122"/>
              </a:rPr>
              <a:t>＝ </a:t>
            </a:r>
            <a:r>
              <a:rPr lang="en-US" altLang="zh-CN" sz="2400" b="1" u="none">
                <a:latin typeface="Times New Roman" panose="02020603050405020304" pitchFamily="18" charset="0"/>
                <a:ea typeface="楷体_GB2312" pitchFamily="49" charset="-122"/>
              </a:rPr>
              <a:t>even though</a:t>
            </a:r>
            <a:r>
              <a:rPr lang="zh-CN" altLang="en-US" sz="2400" b="1" u="none">
                <a:latin typeface="Times New Roman" panose="02020603050405020304" pitchFamily="18" charset="0"/>
                <a:ea typeface="楷体_GB2312" pitchFamily="49" charset="-122"/>
              </a:rPr>
              <a:t>引导让步状语从句，意为</a:t>
            </a:r>
            <a:r>
              <a:rPr lang="zh-CN" altLang="en-US" sz="2400" b="1" u="none">
                <a:latin typeface="宋体" panose="02010600030101010101" pitchFamily="2" charset="-122"/>
                <a:ea typeface="楷体_GB2312" pitchFamily="49" charset="-122"/>
              </a:rPr>
              <a:t>“</a:t>
            </a:r>
            <a:r>
              <a:rPr lang="zh-CN" altLang="en-US" sz="2400" b="1" u="none">
                <a:latin typeface="Times New Roman" panose="02020603050405020304" pitchFamily="18" charset="0"/>
                <a:ea typeface="楷体_GB2312" pitchFamily="49" charset="-122"/>
              </a:rPr>
              <a:t>即使；尽管</a:t>
            </a:r>
            <a:r>
              <a:rPr lang="zh-CN" altLang="en-US" sz="2400" b="1" u="none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 b="1" u="none">
                <a:latin typeface="Times New Roman" panose="02020603050405020304" pitchFamily="18" charset="0"/>
                <a:ea typeface="楷体_GB2312" pitchFamily="49" charset="-122"/>
              </a:rPr>
              <a:t>。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9461" name="矩形 994315"/>
          <p:cNvSpPr>
            <a:spLocks noChangeArrowheads="1"/>
          </p:cNvSpPr>
          <p:nvPr/>
        </p:nvSpPr>
        <p:spPr bwMode="auto">
          <a:xfrm>
            <a:off x="684213" y="2770188"/>
            <a:ext cx="11557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句式</a:t>
            </a:r>
          </a:p>
          <a:p>
            <a:pPr algn="ctr"/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解构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994315" name="矩形 994314"/>
          <p:cNvSpPr>
            <a:spLocks noChangeArrowheads="1"/>
          </p:cNvSpPr>
          <p:nvPr/>
        </p:nvSpPr>
        <p:spPr bwMode="auto">
          <a:xfrm>
            <a:off x="1839913" y="488950"/>
            <a:ext cx="69088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Whatever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 our hobbies, the Internet can connect us with others who also enjoy doing them, </a:t>
            </a:r>
            <a:r>
              <a:rPr lang="en-US" altLang="zh-CN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even if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 they live on the other side of the world.</a:t>
            </a:r>
            <a:endParaRPr lang="en-US" altLang="zh-CN" sz="1000" u="none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不论我们的爱好是什么，因特网都能把我们和有着相同爱好的其他人联系起来，即使他们生活在世界的另一端。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9463" name="矩形 994313"/>
          <p:cNvSpPr>
            <a:spLocks noChangeArrowheads="1"/>
          </p:cNvSpPr>
          <p:nvPr/>
        </p:nvSpPr>
        <p:spPr bwMode="auto">
          <a:xfrm>
            <a:off x="684213" y="488950"/>
            <a:ext cx="11557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教材</a:t>
            </a:r>
          </a:p>
          <a:p>
            <a:pPr algn="ctr"/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原句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9464" name="直接连接符 994319"/>
          <p:cNvSpPr>
            <a:spLocks noChangeShapeType="1"/>
          </p:cNvSpPr>
          <p:nvPr/>
        </p:nvSpPr>
        <p:spPr bwMode="auto">
          <a:xfrm>
            <a:off x="684213" y="488950"/>
            <a:ext cx="80645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5" name="直接连接符 994320"/>
          <p:cNvSpPr>
            <a:spLocks noChangeShapeType="1"/>
          </p:cNvSpPr>
          <p:nvPr/>
        </p:nvSpPr>
        <p:spPr bwMode="auto">
          <a:xfrm>
            <a:off x="684213" y="6237288"/>
            <a:ext cx="80645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6" name="直接连接符 994321"/>
          <p:cNvSpPr>
            <a:spLocks noChangeShapeType="1"/>
          </p:cNvSpPr>
          <p:nvPr/>
        </p:nvSpPr>
        <p:spPr bwMode="auto">
          <a:xfrm>
            <a:off x="684213" y="488950"/>
            <a:ext cx="0" cy="574833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7" name="直接连接符 994322"/>
          <p:cNvSpPr>
            <a:spLocks noChangeShapeType="1"/>
          </p:cNvSpPr>
          <p:nvPr/>
        </p:nvSpPr>
        <p:spPr bwMode="auto">
          <a:xfrm>
            <a:off x="8748713" y="488950"/>
            <a:ext cx="0" cy="574833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8" name="直接连接符 994325"/>
          <p:cNvSpPr>
            <a:spLocks noChangeShapeType="1"/>
          </p:cNvSpPr>
          <p:nvPr/>
        </p:nvSpPr>
        <p:spPr bwMode="auto">
          <a:xfrm>
            <a:off x="684213" y="2770188"/>
            <a:ext cx="80645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9" name="直接连接符 994327"/>
          <p:cNvSpPr>
            <a:spLocks noChangeShapeType="1"/>
          </p:cNvSpPr>
          <p:nvPr/>
        </p:nvSpPr>
        <p:spPr bwMode="auto">
          <a:xfrm>
            <a:off x="1858963" y="488950"/>
            <a:ext cx="0" cy="574833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0" name="直接连接符 994331"/>
          <p:cNvSpPr>
            <a:spLocks noChangeShapeType="1"/>
          </p:cNvSpPr>
          <p:nvPr/>
        </p:nvSpPr>
        <p:spPr bwMode="auto">
          <a:xfrm>
            <a:off x="684213" y="3956050"/>
            <a:ext cx="80645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4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94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319" grpId="0"/>
      <p:bldP spid="994317" grpId="0"/>
      <p:bldP spid="9943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对象 993281"/>
          <p:cNvGraphicFramePr/>
          <p:nvPr/>
        </p:nvGraphicFramePr>
        <p:xfrm>
          <a:off x="549275" y="563563"/>
          <a:ext cx="7950200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r:id="rId3" imgW="8144510" imgH="1837690" progId="Word.Document.8">
                  <p:embed/>
                </p:oleObj>
              </mc:Choice>
              <mc:Fallback>
                <p:oleObj r:id="rId3" imgW="8144510" imgH="1837690" progId="Word.Document.8">
                  <p:embed/>
                  <p:pic>
                    <p:nvPicPr>
                      <p:cNvPr id="0" name="对象 99328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563563"/>
                        <a:ext cx="7950200" cy="178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283" name="对象 993282"/>
          <p:cNvGraphicFramePr/>
          <p:nvPr/>
        </p:nvGraphicFramePr>
        <p:xfrm>
          <a:off x="474663" y="2144713"/>
          <a:ext cx="256222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" r:id="rId5" imgW="2586355" imgH="1111250" progId="Word.Document.8">
                  <p:embed/>
                </p:oleObj>
              </mc:Choice>
              <mc:Fallback>
                <p:oleObj r:id="rId5" imgW="2586355" imgH="1111250" progId="Word.Document.8">
                  <p:embed/>
                  <p:pic>
                    <p:nvPicPr>
                      <p:cNvPr id="0" name="对象 99328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" y="2144713"/>
                        <a:ext cx="256222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93284" name="图片 99328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77900" y="2576513"/>
            <a:ext cx="734377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93285" name="对象 993284"/>
          <p:cNvGraphicFramePr/>
          <p:nvPr/>
        </p:nvGraphicFramePr>
        <p:xfrm>
          <a:off x="474663" y="4799013"/>
          <a:ext cx="7916862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r:id="rId8" imgW="8180705" imgH="1197610" progId="Word.Document.8">
                  <p:embed/>
                </p:oleObj>
              </mc:Choice>
              <mc:Fallback>
                <p:oleObj r:id="rId8" imgW="8180705" imgH="1197610" progId="Word.Document.8">
                  <p:embed/>
                  <p:pic>
                    <p:nvPicPr>
                      <p:cNvPr id="0" name="对象 99328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" y="4799013"/>
                        <a:ext cx="7916862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286" name="对象 993285"/>
          <p:cNvGraphicFramePr/>
          <p:nvPr/>
        </p:nvGraphicFramePr>
        <p:xfrm>
          <a:off x="1192213" y="4665663"/>
          <a:ext cx="7915275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r:id="rId10" imgW="8144510" imgH="1548130" progId="Word.Document.8">
                  <p:embed/>
                </p:oleObj>
              </mc:Choice>
              <mc:Fallback>
                <p:oleObj r:id="rId10" imgW="8144510" imgH="1548130" progId="Word.Document.8">
                  <p:embed/>
                  <p:pic>
                    <p:nvPicPr>
                      <p:cNvPr id="0" name="对象 993285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4665663"/>
                        <a:ext cx="7915275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9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9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9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9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对象 992258"/>
          <p:cNvGraphicFramePr/>
          <p:nvPr/>
        </p:nvGraphicFramePr>
        <p:xfrm>
          <a:off x="469900" y="842963"/>
          <a:ext cx="8064500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r:id="rId3" imgW="8255635" imgH="1245235" progId="Word.Document.8">
                  <p:embed/>
                </p:oleObj>
              </mc:Choice>
              <mc:Fallback>
                <p:oleObj r:id="rId3" imgW="8255635" imgH="1245235" progId="Word.Document.8">
                  <p:embed/>
                  <p:pic>
                    <p:nvPicPr>
                      <p:cNvPr id="0" name="对象 99225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842963"/>
                        <a:ext cx="8064500" cy="121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92260" name="图片 99225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3275" y="2498725"/>
            <a:ext cx="784701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92261" name="对象 992260"/>
          <p:cNvGraphicFramePr/>
          <p:nvPr/>
        </p:nvGraphicFramePr>
        <p:xfrm>
          <a:off x="766763" y="4649788"/>
          <a:ext cx="8032750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r:id="rId6" imgW="8295005" imgH="1272540" progId="Word.Document.8">
                  <p:embed/>
                </p:oleObj>
              </mc:Choice>
              <mc:Fallback>
                <p:oleObj r:id="rId6" imgW="8295005" imgH="1272540" progId="Word.Document.8">
                  <p:embed/>
                  <p:pic>
                    <p:nvPicPr>
                      <p:cNvPr id="0" name="对象 99226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4649788"/>
                        <a:ext cx="8032750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2262" name="对象 992261"/>
          <p:cNvGraphicFramePr/>
          <p:nvPr/>
        </p:nvGraphicFramePr>
        <p:xfrm>
          <a:off x="966788" y="4508500"/>
          <a:ext cx="79978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r:id="rId8" imgW="8264525" imgH="1268095" progId="Word.Document.8">
                  <p:embed/>
                </p:oleObj>
              </mc:Choice>
              <mc:Fallback>
                <p:oleObj r:id="rId8" imgW="8264525" imgH="1268095" progId="Word.Document.8">
                  <p:embed/>
                  <p:pic>
                    <p:nvPicPr>
                      <p:cNvPr id="0" name="对象 99226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4508500"/>
                        <a:ext cx="799782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2263" name="对象 992262"/>
          <p:cNvGraphicFramePr/>
          <p:nvPr/>
        </p:nvGraphicFramePr>
        <p:xfrm>
          <a:off x="955675" y="1998663"/>
          <a:ext cx="52736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r:id="rId10" imgW="5276215" imgH="397510" progId="Word.Document.8">
                  <p:embed/>
                </p:oleObj>
              </mc:Choice>
              <mc:Fallback>
                <p:oleObj r:id="rId10" imgW="5276215" imgH="397510" progId="Word.Document.8">
                  <p:embed/>
                  <p:pic>
                    <p:nvPicPr>
                      <p:cNvPr id="0" name="对象 99226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1998663"/>
                        <a:ext cx="527367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9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9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9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9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对象 991233"/>
          <p:cNvGraphicFramePr/>
          <p:nvPr/>
        </p:nvGraphicFramePr>
        <p:xfrm>
          <a:off x="409575" y="773113"/>
          <a:ext cx="7958138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r:id="rId3" imgW="8152130" imgH="1271270" progId="Word.Document.8">
                  <p:embed/>
                </p:oleObj>
              </mc:Choice>
              <mc:Fallback>
                <p:oleObj r:id="rId3" imgW="8152130" imgH="1271270" progId="Word.Document.8">
                  <p:embed/>
                  <p:pic>
                    <p:nvPicPr>
                      <p:cNvPr id="0" name="对象 99123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773113"/>
                        <a:ext cx="7958138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1236" name="对象 991235"/>
          <p:cNvGraphicFramePr/>
          <p:nvPr/>
        </p:nvGraphicFramePr>
        <p:xfrm>
          <a:off x="323850" y="1774825"/>
          <a:ext cx="53340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r:id="rId5" imgW="5335270" imgH="594360" progId="Word.Document.8">
                  <p:embed/>
                </p:oleObj>
              </mc:Choice>
              <mc:Fallback>
                <p:oleObj r:id="rId5" imgW="5335270" imgH="594360" progId="Word.Document.8">
                  <p:embed/>
                  <p:pic>
                    <p:nvPicPr>
                      <p:cNvPr id="0" name="对象 99123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74825"/>
                        <a:ext cx="53340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91237" name="图片 99123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1525" y="2351088"/>
            <a:ext cx="75596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91238" name="对象 991237"/>
          <p:cNvGraphicFramePr/>
          <p:nvPr/>
        </p:nvGraphicFramePr>
        <p:xfrm>
          <a:off x="854075" y="4818063"/>
          <a:ext cx="7702550" cy="177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r:id="rId8" imgW="7773670" imgH="1790700" progId="Word.Document.8">
                  <p:embed/>
                </p:oleObj>
              </mc:Choice>
              <mc:Fallback>
                <p:oleObj r:id="rId8" imgW="7773670" imgH="1790700" progId="Word.Document.8">
                  <p:embed/>
                  <p:pic>
                    <p:nvPicPr>
                      <p:cNvPr id="0" name="对象 99123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" y="4818063"/>
                        <a:ext cx="7702550" cy="177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1239" name="对象 991238"/>
          <p:cNvGraphicFramePr/>
          <p:nvPr/>
        </p:nvGraphicFramePr>
        <p:xfrm>
          <a:off x="927100" y="4652963"/>
          <a:ext cx="7661275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r:id="rId10" imgW="7845425" imgH="1235710" progId="Word.Document.8">
                  <p:embed/>
                </p:oleObj>
              </mc:Choice>
              <mc:Fallback>
                <p:oleObj r:id="rId10" imgW="7845425" imgH="1235710" progId="Word.Document.8">
                  <p:embed/>
                  <p:pic>
                    <p:nvPicPr>
                      <p:cNvPr id="0" name="对象 991238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4652963"/>
                        <a:ext cx="7661275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1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1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1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1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1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3" name="对象 990209"/>
          <p:cNvGraphicFramePr/>
          <p:nvPr/>
        </p:nvGraphicFramePr>
        <p:xfrm>
          <a:off x="396875" y="266700"/>
          <a:ext cx="8196263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r:id="rId3" imgW="8472170" imgH="1789430" progId="Word.Document.8">
                  <p:embed/>
                </p:oleObj>
              </mc:Choice>
              <mc:Fallback>
                <p:oleObj r:id="rId3" imgW="8472170" imgH="1789430" progId="Word.Document.8">
                  <p:embed/>
                  <p:pic>
                    <p:nvPicPr>
                      <p:cNvPr id="0" name="对象 99020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266700"/>
                        <a:ext cx="8196263" cy="172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0211" name="对象 990210"/>
          <p:cNvGraphicFramePr/>
          <p:nvPr/>
        </p:nvGraphicFramePr>
        <p:xfrm>
          <a:off x="246063" y="1844675"/>
          <a:ext cx="53340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r:id="rId5" imgW="5335270" imgH="594360" progId="Word.Document.8">
                  <p:embed/>
                </p:oleObj>
              </mc:Choice>
              <mc:Fallback>
                <p:oleObj r:id="rId5" imgW="5335270" imgH="594360" progId="Word.Document.8">
                  <p:embed/>
                  <p:pic>
                    <p:nvPicPr>
                      <p:cNvPr id="0" name="对象 99021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3" y="1844675"/>
                        <a:ext cx="53340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0214" name="对象 990213"/>
          <p:cNvGraphicFramePr/>
          <p:nvPr/>
        </p:nvGraphicFramePr>
        <p:xfrm>
          <a:off x="792163" y="5300663"/>
          <a:ext cx="7883525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r:id="rId7" imgW="8077200" imgH="1271270" progId="Word.Document.8">
                  <p:embed/>
                </p:oleObj>
              </mc:Choice>
              <mc:Fallback>
                <p:oleObj r:id="rId7" imgW="8077200" imgH="1271270" progId="Word.Document.8">
                  <p:embed/>
                  <p:pic>
                    <p:nvPicPr>
                      <p:cNvPr id="0" name="对象 99021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5300663"/>
                        <a:ext cx="7883525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0215" name="对象 990214"/>
          <p:cNvGraphicFramePr/>
          <p:nvPr/>
        </p:nvGraphicFramePr>
        <p:xfrm>
          <a:off x="822325" y="5151438"/>
          <a:ext cx="7818438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r:id="rId9" imgW="8043545" imgH="1268095" progId="Word.Document.8">
                  <p:embed/>
                </p:oleObj>
              </mc:Choice>
              <mc:Fallback>
                <p:oleObj r:id="rId9" imgW="8043545" imgH="1268095" progId="Word.Document.8">
                  <p:embed/>
                  <p:pic>
                    <p:nvPicPr>
                      <p:cNvPr id="0" name="对象 99021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5151438"/>
                        <a:ext cx="7818438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90216" name="图片 990215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95313" y="2276475"/>
            <a:ext cx="7935912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90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0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90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90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90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90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90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90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98918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16063" y="476250"/>
            <a:ext cx="59753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78" name="对象 989186"/>
          <p:cNvGraphicFramePr/>
          <p:nvPr/>
        </p:nvGraphicFramePr>
        <p:xfrm>
          <a:off x="376238" y="1325563"/>
          <a:ext cx="7978775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Document" r:id="rId4" imgW="10744200" imgH="1079500" progId="Word.Document.8">
                  <p:embed/>
                </p:oleObj>
              </mc:Choice>
              <mc:Fallback>
                <p:oleObj name="Document" r:id="rId4" imgW="10744200" imgH="1079500" progId="Word.Document.8">
                  <p:embed/>
                  <p:pic>
                    <p:nvPicPr>
                      <p:cNvPr id="0" name="对象 989186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1325563"/>
                        <a:ext cx="7978775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79" name="图片 989187" descr="E:/课件/新教材外研英语必修1/PPT可自主编辑课件/Unit 4 Friends forever/step1.tif"/>
          <p:cNvPicPr>
            <a:picLocks noChangeAspect="1" noChangeArrowheads="1"/>
          </p:cNvPicPr>
          <p:nvPr/>
        </p:nvPicPr>
        <p:blipFill>
          <a:blip r:embed="rId6" r:link="rId7" cstate="email"/>
          <a:srcRect/>
          <a:stretch>
            <a:fillRect/>
          </a:stretch>
        </p:blipFill>
        <p:spPr bwMode="auto">
          <a:xfrm>
            <a:off x="363538" y="2390775"/>
            <a:ext cx="3384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0" name="对象 989188"/>
          <p:cNvGraphicFramePr/>
          <p:nvPr/>
        </p:nvGraphicFramePr>
        <p:xfrm>
          <a:off x="2060575" y="2206625"/>
          <a:ext cx="1846263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name="Document" r:id="rId8" imgW="2501900" imgH="939800" progId="Word.Document.8">
                  <p:embed/>
                </p:oleObj>
              </mc:Choice>
              <mc:Fallback>
                <p:oleObj name="Document" r:id="rId8" imgW="2501900" imgH="939800" progId="Word.Document.8">
                  <p:embed/>
                  <p:pic>
                    <p:nvPicPr>
                      <p:cNvPr id="0" name="对象 989188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575" y="2206625"/>
                        <a:ext cx="1846263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对象 989189"/>
          <p:cNvGraphicFramePr/>
          <p:nvPr/>
        </p:nvGraphicFramePr>
        <p:xfrm>
          <a:off x="395288" y="2989263"/>
          <a:ext cx="84105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" name="Document" r:id="rId10" imgW="11290300" imgH="800100" progId="Word.Document.8">
                  <p:embed/>
                </p:oleObj>
              </mc:Choice>
              <mc:Fallback>
                <p:oleObj name="Document" r:id="rId10" imgW="11290300" imgH="800100" progId="Word.Document.8">
                  <p:embed/>
                  <p:pic>
                    <p:nvPicPr>
                      <p:cNvPr id="0" name="对象 989189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989263"/>
                        <a:ext cx="84105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2" name="图片 989192" descr="E:/课件/新教材外研英语必修1/PPT可自主编辑课件/Unit 4 Friends forever/RBJ1.TIF"/>
          <p:cNvPicPr>
            <a:picLocks noChangeAspect="1" noChangeArrowheads="1"/>
          </p:cNvPicPr>
          <p:nvPr/>
        </p:nvPicPr>
        <p:blipFill>
          <a:blip r:embed="rId12" r:link="rId7" cstate="email"/>
          <a:srcRect/>
          <a:stretch>
            <a:fillRect/>
          </a:stretch>
        </p:blipFill>
        <p:spPr bwMode="auto">
          <a:xfrm>
            <a:off x="1403350" y="3644900"/>
            <a:ext cx="6046788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对象 988161"/>
          <p:cNvGraphicFramePr/>
          <p:nvPr/>
        </p:nvGraphicFramePr>
        <p:xfrm>
          <a:off x="684213" y="1482725"/>
          <a:ext cx="7693025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" r:id="rId3" imgW="7915910" imgH="1578610" progId="Word.Document.8">
                  <p:embed/>
                </p:oleObj>
              </mc:Choice>
              <mc:Fallback>
                <p:oleObj r:id="rId3" imgW="7915910" imgH="1578610" progId="Word.Document.8">
                  <p:embed/>
                  <p:pic>
                    <p:nvPicPr>
                      <p:cNvPr id="0" name="对象 98816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482725"/>
                        <a:ext cx="7693025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8163" name="对象 988162"/>
          <p:cNvGraphicFramePr/>
          <p:nvPr/>
        </p:nvGraphicFramePr>
        <p:xfrm>
          <a:off x="492125" y="1403350"/>
          <a:ext cx="7743825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5" name="Document" r:id="rId5" imgW="10680700" imgH="2019300" progId="Word.Document.8">
                  <p:embed/>
                </p:oleObj>
              </mc:Choice>
              <mc:Fallback>
                <p:oleObj name="Document" r:id="rId5" imgW="10680700" imgH="2019300" progId="Word.Document.8">
                  <p:embed/>
                  <p:pic>
                    <p:nvPicPr>
                      <p:cNvPr id="0" name="对象 988162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1403350"/>
                        <a:ext cx="7743825" cy="145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8164" name="对象 988163"/>
          <p:cNvGraphicFramePr/>
          <p:nvPr/>
        </p:nvGraphicFramePr>
        <p:xfrm>
          <a:off x="715963" y="3516313"/>
          <a:ext cx="3640137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6" r:id="rId7" imgW="3749040" imgH="605155" progId="Word.Document.8">
                  <p:embed/>
                </p:oleObj>
              </mc:Choice>
              <mc:Fallback>
                <p:oleObj r:id="rId7" imgW="3749040" imgH="605155" progId="Word.Document.8">
                  <p:embed/>
                  <p:pic>
                    <p:nvPicPr>
                      <p:cNvPr id="0" name="对象 98816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3516313"/>
                        <a:ext cx="3640137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8165" name="对象 988164"/>
          <p:cNvGraphicFramePr/>
          <p:nvPr/>
        </p:nvGraphicFramePr>
        <p:xfrm>
          <a:off x="1331913" y="4579938"/>
          <a:ext cx="36258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7" r:id="rId9" imgW="3749040" imgH="605155" progId="Word.Document.8">
                  <p:embed/>
                </p:oleObj>
              </mc:Choice>
              <mc:Fallback>
                <p:oleObj r:id="rId9" imgW="3749040" imgH="605155" progId="Word.Document.8">
                  <p:embed/>
                  <p:pic>
                    <p:nvPicPr>
                      <p:cNvPr id="0" name="对象 98816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579938"/>
                        <a:ext cx="362585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8166" name="对象 988165"/>
          <p:cNvGraphicFramePr/>
          <p:nvPr/>
        </p:nvGraphicFramePr>
        <p:xfrm>
          <a:off x="757238" y="2997200"/>
          <a:ext cx="7694612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8" name="Document" r:id="rId11" imgW="10617200" imgH="2019300" progId="Word.Document.8">
                  <p:embed/>
                </p:oleObj>
              </mc:Choice>
              <mc:Fallback>
                <p:oleObj name="Document" r:id="rId11" imgW="10617200" imgH="2019300" progId="Word.Document.8">
                  <p:embed/>
                  <p:pic>
                    <p:nvPicPr>
                      <p:cNvPr id="0" name="对象 988165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2997200"/>
                        <a:ext cx="7694612" cy="145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8167" name="对象 988166"/>
          <p:cNvGraphicFramePr/>
          <p:nvPr/>
        </p:nvGraphicFramePr>
        <p:xfrm>
          <a:off x="766763" y="4132263"/>
          <a:ext cx="7629525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9" name="Document" r:id="rId13" imgW="10617200" imgH="2019300" progId="Word.Document.8">
                  <p:embed/>
                </p:oleObj>
              </mc:Choice>
              <mc:Fallback>
                <p:oleObj name="Document" r:id="rId13" imgW="10617200" imgH="2019300" progId="Word.Document.8">
                  <p:embed/>
                  <p:pic>
                    <p:nvPicPr>
                      <p:cNvPr id="0" name="对象 988166"/>
                      <p:cNvPicPr>
                        <a:picLocks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4132263"/>
                        <a:ext cx="7629525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8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8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8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8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8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3" name="对象 903186"/>
          <p:cNvGraphicFramePr/>
          <p:nvPr/>
        </p:nvGraphicFramePr>
        <p:xfrm>
          <a:off x="468313" y="593725"/>
          <a:ext cx="8337550" cy="476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r:id="rId3" imgW="8497570" imgH="4829810" progId="Word.Document.8">
                  <p:embed/>
                </p:oleObj>
              </mc:Choice>
              <mc:Fallback>
                <p:oleObj r:id="rId3" imgW="8497570" imgH="4829810" progId="Word.Document.8">
                  <p:embed/>
                  <p:pic>
                    <p:nvPicPr>
                      <p:cNvPr id="0" name="对象 90318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93725"/>
                        <a:ext cx="8337550" cy="476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3192" name="对象 903191"/>
          <p:cNvGraphicFramePr/>
          <p:nvPr/>
        </p:nvGraphicFramePr>
        <p:xfrm>
          <a:off x="323850" y="5129213"/>
          <a:ext cx="2751138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r:id="rId5" imgW="2782570" imgH="646430" progId="Word.Document.8">
                  <p:embed/>
                </p:oleObj>
              </mc:Choice>
              <mc:Fallback>
                <p:oleObj r:id="rId5" imgW="2782570" imgH="646430" progId="Word.Document.8">
                  <p:embed/>
                  <p:pic>
                    <p:nvPicPr>
                      <p:cNvPr id="0" name="对象 90319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129213"/>
                        <a:ext cx="2751138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3193" name="对象 903192"/>
          <p:cNvGraphicFramePr/>
          <p:nvPr/>
        </p:nvGraphicFramePr>
        <p:xfrm>
          <a:off x="4572000" y="5137150"/>
          <a:ext cx="41767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r:id="rId7" imgW="4255135" imgH="652145" progId="Word.Document.8">
                  <p:embed/>
                </p:oleObj>
              </mc:Choice>
              <mc:Fallback>
                <p:oleObj r:id="rId7" imgW="4255135" imgH="652145" progId="Word.Document.8">
                  <p:embed/>
                  <p:pic>
                    <p:nvPicPr>
                      <p:cNvPr id="0" name="对象 90319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137150"/>
                        <a:ext cx="4176713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3194" name="对象 903193"/>
          <p:cNvGraphicFramePr/>
          <p:nvPr/>
        </p:nvGraphicFramePr>
        <p:xfrm>
          <a:off x="323850" y="5778500"/>
          <a:ext cx="5100638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r:id="rId9" imgW="5250180" imgH="911225" progId="Word.Document.8">
                  <p:embed/>
                </p:oleObj>
              </mc:Choice>
              <mc:Fallback>
                <p:oleObj r:id="rId9" imgW="5250180" imgH="911225" progId="Word.Document.8">
                  <p:embed/>
                  <p:pic>
                    <p:nvPicPr>
                      <p:cNvPr id="0" name="对象 903193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778500"/>
                        <a:ext cx="5100638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3195" name="对象 903194"/>
          <p:cNvGraphicFramePr/>
          <p:nvPr/>
        </p:nvGraphicFramePr>
        <p:xfrm>
          <a:off x="5186363" y="5778500"/>
          <a:ext cx="28416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r:id="rId11" imgW="2922905" imgH="629285" progId="Word.Document.8">
                  <p:embed/>
                </p:oleObj>
              </mc:Choice>
              <mc:Fallback>
                <p:oleObj r:id="rId11" imgW="2922905" imgH="629285" progId="Word.Document.8">
                  <p:embed/>
                  <p:pic>
                    <p:nvPicPr>
                      <p:cNvPr id="0" name="对象 903194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6363" y="5778500"/>
                        <a:ext cx="28416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987137" descr="E:/课件/新教材外研英语必修1/PPT可自主编辑课件/Unit 4 Friends forever/step2.tif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828675" y="1038225"/>
            <a:ext cx="3311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26" name="对象 987138"/>
          <p:cNvGraphicFramePr/>
          <p:nvPr/>
        </p:nvGraphicFramePr>
        <p:xfrm>
          <a:off x="2279650" y="858838"/>
          <a:ext cx="21494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Document" r:id="rId5" imgW="2908300" imgH="546100" progId="Word.Document.8">
                  <p:embed/>
                </p:oleObj>
              </mc:Choice>
              <mc:Fallback>
                <p:oleObj name="Document" r:id="rId5" imgW="2908300" imgH="546100" progId="Word.Document.8">
                  <p:embed/>
                  <p:pic>
                    <p:nvPicPr>
                      <p:cNvPr id="0" name="对象 987138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858838"/>
                        <a:ext cx="214947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对象 987140"/>
          <p:cNvGraphicFramePr/>
          <p:nvPr/>
        </p:nvGraphicFramePr>
        <p:xfrm>
          <a:off x="255588" y="1614488"/>
          <a:ext cx="8031162" cy="346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Document" r:id="rId7" imgW="11074400" imgH="4775200" progId="Word.Document.8">
                  <p:embed/>
                </p:oleObj>
              </mc:Choice>
              <mc:Fallback>
                <p:oleObj name="Document" r:id="rId7" imgW="11074400" imgH="4775200" progId="Word.Document.8">
                  <p:embed/>
                  <p:pic>
                    <p:nvPicPr>
                      <p:cNvPr id="0" name="对象 987140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8" y="1614488"/>
                        <a:ext cx="8031162" cy="346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7142" name="对象 987141"/>
          <p:cNvGraphicFramePr/>
          <p:nvPr/>
        </p:nvGraphicFramePr>
        <p:xfrm>
          <a:off x="620713" y="5068888"/>
          <a:ext cx="2249487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r:id="rId9" imgW="2278380" imgH="597535" progId="Word.Document.8">
                  <p:embed/>
                </p:oleObj>
              </mc:Choice>
              <mc:Fallback>
                <p:oleObj r:id="rId9" imgW="2278380" imgH="597535" progId="Word.Document.8">
                  <p:embed/>
                  <p:pic>
                    <p:nvPicPr>
                      <p:cNvPr id="0" name="对象 987141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5068888"/>
                        <a:ext cx="2249487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7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7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9" name="对象 986114"/>
          <p:cNvGraphicFramePr/>
          <p:nvPr/>
        </p:nvGraphicFramePr>
        <p:xfrm>
          <a:off x="296863" y="260350"/>
          <a:ext cx="8378825" cy="598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Document" r:id="rId3" imgW="11557000" imgH="8267700" progId="Word.Document.8">
                  <p:embed/>
                </p:oleObj>
              </mc:Choice>
              <mc:Fallback>
                <p:oleObj name="Document" r:id="rId3" imgW="11557000" imgH="8267700" progId="Word.Document.8">
                  <p:embed/>
                  <p:pic>
                    <p:nvPicPr>
                      <p:cNvPr id="0" name="对象 98611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260350"/>
                        <a:ext cx="8378825" cy="598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6116" name="对象 986115"/>
          <p:cNvGraphicFramePr/>
          <p:nvPr/>
        </p:nvGraphicFramePr>
        <p:xfrm>
          <a:off x="733425" y="6154738"/>
          <a:ext cx="3732213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r:id="rId5" imgW="3763010" imgH="595630" progId="Word.Document.8">
                  <p:embed/>
                </p:oleObj>
              </mc:Choice>
              <mc:Fallback>
                <p:oleObj r:id="rId5" imgW="3763010" imgH="595630" progId="Word.Document.8">
                  <p:embed/>
                  <p:pic>
                    <p:nvPicPr>
                      <p:cNvPr id="0" name="对象 98611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6154738"/>
                        <a:ext cx="3732213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6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6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3" name="对象 985089"/>
          <p:cNvGraphicFramePr/>
          <p:nvPr/>
        </p:nvGraphicFramePr>
        <p:xfrm>
          <a:off x="1044575" y="839788"/>
          <a:ext cx="6961188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2" name="Document" r:id="rId3" imgW="9550400" imgH="3759200" progId="Word.Document.8">
                  <p:embed/>
                </p:oleObj>
              </mc:Choice>
              <mc:Fallback>
                <p:oleObj name="Document" r:id="rId3" imgW="9550400" imgH="3759200" progId="Word.Document.8">
                  <p:embed/>
                  <p:pic>
                    <p:nvPicPr>
                      <p:cNvPr id="0" name="对象 985089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839788"/>
                        <a:ext cx="6961188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5091" name="对象 985090"/>
          <p:cNvGraphicFramePr/>
          <p:nvPr/>
        </p:nvGraphicFramePr>
        <p:xfrm>
          <a:off x="7585075" y="2562225"/>
          <a:ext cx="60166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3" r:id="rId5" imgW="615950" imgH="399415" progId="Word.Document.8">
                  <p:embed/>
                </p:oleObj>
              </mc:Choice>
              <mc:Fallback>
                <p:oleObj r:id="rId5" imgW="615950" imgH="399415" progId="Word.Document.8">
                  <p:embed/>
                  <p:pic>
                    <p:nvPicPr>
                      <p:cNvPr id="0" name="对象 98509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5075" y="2562225"/>
                        <a:ext cx="60166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5092" name="对象 985091"/>
          <p:cNvGraphicFramePr/>
          <p:nvPr/>
        </p:nvGraphicFramePr>
        <p:xfrm>
          <a:off x="7586663" y="3676650"/>
          <a:ext cx="6016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4" r:id="rId7" imgW="615950" imgH="397510" progId="Word.Document.8">
                  <p:embed/>
                </p:oleObj>
              </mc:Choice>
              <mc:Fallback>
                <p:oleObj r:id="rId7" imgW="615950" imgH="397510" progId="Word.Document.8">
                  <p:embed/>
                  <p:pic>
                    <p:nvPicPr>
                      <p:cNvPr id="0" name="对象 98509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6663" y="3676650"/>
                        <a:ext cx="6016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5093" name="对象 985092"/>
          <p:cNvGraphicFramePr/>
          <p:nvPr/>
        </p:nvGraphicFramePr>
        <p:xfrm>
          <a:off x="7531100" y="4776788"/>
          <a:ext cx="6016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5" r:id="rId9" imgW="615950" imgH="397510" progId="Word.Document.8">
                  <p:embed/>
                </p:oleObj>
              </mc:Choice>
              <mc:Fallback>
                <p:oleObj r:id="rId9" imgW="615950" imgH="397510" progId="Word.Document.8">
                  <p:embed/>
                  <p:pic>
                    <p:nvPicPr>
                      <p:cNvPr id="0" name="对象 985092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1100" y="4776788"/>
                        <a:ext cx="6016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5094" name="对象 985093"/>
          <p:cNvGraphicFramePr/>
          <p:nvPr/>
        </p:nvGraphicFramePr>
        <p:xfrm>
          <a:off x="1028700" y="3090863"/>
          <a:ext cx="7018338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6" name="Document" r:id="rId11" imgW="9537700" imgH="1511300" progId="Word.Document.8">
                  <p:embed/>
                </p:oleObj>
              </mc:Choice>
              <mc:Fallback>
                <p:oleObj name="Document" r:id="rId11" imgW="9537700" imgH="1511300" progId="Word.Document.8">
                  <p:embed/>
                  <p:pic>
                    <p:nvPicPr>
                      <p:cNvPr id="0" name="对象 985093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3090863"/>
                        <a:ext cx="7018338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5095" name="对象 985094"/>
          <p:cNvGraphicFramePr/>
          <p:nvPr/>
        </p:nvGraphicFramePr>
        <p:xfrm>
          <a:off x="1042988" y="4189413"/>
          <a:ext cx="696118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7" name="Document" r:id="rId13" imgW="9550400" imgH="1676400" progId="Word.Document.8">
                  <p:embed/>
                </p:oleObj>
              </mc:Choice>
              <mc:Fallback>
                <p:oleObj name="Document" r:id="rId13" imgW="9550400" imgH="1676400" progId="Word.Document.8">
                  <p:embed/>
                  <p:pic>
                    <p:nvPicPr>
                      <p:cNvPr id="0" name="对象 985094"/>
                      <p:cNvPicPr>
                        <a:picLocks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189413"/>
                        <a:ext cx="6961187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5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5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5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5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5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5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5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5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5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5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7" name="对象 984066"/>
          <p:cNvGraphicFramePr/>
          <p:nvPr/>
        </p:nvGraphicFramePr>
        <p:xfrm>
          <a:off x="827088" y="1055688"/>
          <a:ext cx="7551737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name="Document" r:id="rId3" imgW="10325100" imgH="5562600" progId="Word.Document.8">
                  <p:embed/>
                </p:oleObj>
              </mc:Choice>
              <mc:Fallback>
                <p:oleObj name="Document" r:id="rId3" imgW="10325100" imgH="5562600" progId="Word.Document.8">
                  <p:embed/>
                  <p:pic>
                    <p:nvPicPr>
                      <p:cNvPr id="0" name="对象 984066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055688"/>
                        <a:ext cx="7551737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4068" name="对象 984067"/>
          <p:cNvGraphicFramePr/>
          <p:nvPr/>
        </p:nvGraphicFramePr>
        <p:xfrm>
          <a:off x="1331913" y="4995863"/>
          <a:ext cx="151606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r:id="rId5" imgW="1532890" imgH="597535" progId="Word.Document.8">
                  <p:embed/>
                </p:oleObj>
              </mc:Choice>
              <mc:Fallback>
                <p:oleObj r:id="rId5" imgW="1532890" imgH="597535" progId="Word.Document.8">
                  <p:embed/>
                  <p:pic>
                    <p:nvPicPr>
                      <p:cNvPr id="0" name="对象 98406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995863"/>
                        <a:ext cx="1516062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4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4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1" name="对象 983041"/>
          <p:cNvGraphicFramePr/>
          <p:nvPr/>
        </p:nvGraphicFramePr>
        <p:xfrm>
          <a:off x="900113" y="1303338"/>
          <a:ext cx="7207250" cy="358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r:id="rId3" imgW="7345680" imgH="3634740" progId="Word.Document.8">
                  <p:embed/>
                </p:oleObj>
              </mc:Choice>
              <mc:Fallback>
                <p:oleObj r:id="rId3" imgW="7345680" imgH="3634740" progId="Word.Document.8">
                  <p:embed/>
                  <p:pic>
                    <p:nvPicPr>
                      <p:cNvPr id="0" name="对象 98304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303338"/>
                        <a:ext cx="7207250" cy="358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43" name="对象 983042"/>
          <p:cNvGraphicFramePr/>
          <p:nvPr/>
        </p:nvGraphicFramePr>
        <p:xfrm>
          <a:off x="1325563" y="4714875"/>
          <a:ext cx="1500187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r:id="rId5" imgW="1517650" imgH="594360" progId="Word.Document.8">
                  <p:embed/>
                </p:oleObj>
              </mc:Choice>
              <mc:Fallback>
                <p:oleObj r:id="rId5" imgW="1517650" imgH="594360" progId="Word.Document.8">
                  <p:embed/>
                  <p:pic>
                    <p:nvPicPr>
                      <p:cNvPr id="0" name="对象 98304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4714875"/>
                        <a:ext cx="1500187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8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5" name="对象 982020"/>
          <p:cNvGraphicFramePr/>
          <p:nvPr/>
        </p:nvGraphicFramePr>
        <p:xfrm>
          <a:off x="612775" y="552450"/>
          <a:ext cx="7958138" cy="236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8" r:id="rId3" imgW="8110855" imgH="2399030" progId="Word.Document.8">
                  <p:embed/>
                </p:oleObj>
              </mc:Choice>
              <mc:Fallback>
                <p:oleObj r:id="rId3" imgW="8110855" imgH="2399030" progId="Word.Document.8">
                  <p:embed/>
                  <p:pic>
                    <p:nvPicPr>
                      <p:cNvPr id="0" name="对象 98202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552450"/>
                        <a:ext cx="7958138" cy="236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2022" name="对象 982021"/>
          <p:cNvGraphicFramePr/>
          <p:nvPr/>
        </p:nvGraphicFramePr>
        <p:xfrm>
          <a:off x="8091488" y="2349500"/>
          <a:ext cx="5778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9" r:id="rId5" imgW="589915" imgH="397510" progId="Word.Document.8">
                  <p:embed/>
                </p:oleObj>
              </mc:Choice>
              <mc:Fallback>
                <p:oleObj r:id="rId5" imgW="589915" imgH="397510" progId="Word.Document.8">
                  <p:embed/>
                  <p:pic>
                    <p:nvPicPr>
                      <p:cNvPr id="0" name="对象 98202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1488" y="2349500"/>
                        <a:ext cx="5778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2023" name="对象 982022"/>
          <p:cNvGraphicFramePr/>
          <p:nvPr/>
        </p:nvGraphicFramePr>
        <p:xfrm>
          <a:off x="8075613" y="2901950"/>
          <a:ext cx="5778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0" r:id="rId7" imgW="589915" imgH="397510" progId="Word.Document.8">
                  <p:embed/>
                </p:oleObj>
              </mc:Choice>
              <mc:Fallback>
                <p:oleObj r:id="rId7" imgW="589915" imgH="397510" progId="Word.Document.8">
                  <p:embed/>
                  <p:pic>
                    <p:nvPicPr>
                      <p:cNvPr id="0" name="对象 98202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5613" y="2901950"/>
                        <a:ext cx="5778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2025" name="对象 982024"/>
          <p:cNvGraphicFramePr/>
          <p:nvPr/>
        </p:nvGraphicFramePr>
        <p:xfrm>
          <a:off x="979488" y="5053013"/>
          <a:ext cx="7281862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1" r:id="rId9" imgW="7525385" imgH="1021080" progId="Word.Document.8">
                  <p:embed/>
                </p:oleObj>
              </mc:Choice>
              <mc:Fallback>
                <p:oleObj r:id="rId9" imgW="7525385" imgH="1021080" progId="Word.Document.8">
                  <p:embed/>
                  <p:pic>
                    <p:nvPicPr>
                      <p:cNvPr id="0" name="对象 98202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5053013"/>
                        <a:ext cx="7281862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2026" name="对象 982025"/>
          <p:cNvGraphicFramePr/>
          <p:nvPr/>
        </p:nvGraphicFramePr>
        <p:xfrm>
          <a:off x="631825" y="2881313"/>
          <a:ext cx="7885113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2" r:id="rId11" imgW="8108950" imgH="701040" progId="Word.Document.8">
                  <p:embed/>
                </p:oleObj>
              </mc:Choice>
              <mc:Fallback>
                <p:oleObj r:id="rId11" imgW="8108950" imgH="701040" progId="Word.Document.8">
                  <p:embed/>
                  <p:pic>
                    <p:nvPicPr>
                      <p:cNvPr id="0" name="对象 982025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2881313"/>
                        <a:ext cx="7885113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2027" name="对象 982026"/>
          <p:cNvGraphicFramePr/>
          <p:nvPr/>
        </p:nvGraphicFramePr>
        <p:xfrm>
          <a:off x="684213" y="3573463"/>
          <a:ext cx="7850187" cy="266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3" r:id="rId13" imgW="8108950" imgH="2764790" progId="Word.Document.8">
                  <p:embed/>
                </p:oleObj>
              </mc:Choice>
              <mc:Fallback>
                <p:oleObj r:id="rId13" imgW="8108950" imgH="2764790" progId="Word.Document.8">
                  <p:embed/>
                  <p:pic>
                    <p:nvPicPr>
                      <p:cNvPr id="0" name="对象 982026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573463"/>
                        <a:ext cx="7850187" cy="266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8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8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8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8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9" name="对象 980993"/>
          <p:cNvGraphicFramePr/>
          <p:nvPr/>
        </p:nvGraphicFramePr>
        <p:xfrm>
          <a:off x="684213" y="1193800"/>
          <a:ext cx="7783512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" r:id="rId3" imgW="8007350" imgH="1694815" progId="Word.Document.8">
                  <p:embed/>
                </p:oleObj>
              </mc:Choice>
              <mc:Fallback>
                <p:oleObj r:id="rId3" imgW="8007350" imgH="1694815" progId="Word.Document.8">
                  <p:embed/>
                  <p:pic>
                    <p:nvPicPr>
                      <p:cNvPr id="0" name="对象 98099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193800"/>
                        <a:ext cx="7783512" cy="165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0995" name="对象 980994"/>
          <p:cNvGraphicFramePr/>
          <p:nvPr/>
        </p:nvGraphicFramePr>
        <p:xfrm>
          <a:off x="701675" y="1709738"/>
          <a:ext cx="7702550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" r:id="rId5" imgW="7851775" imgH="1052830" progId="Word.Document.8">
                  <p:embed/>
                </p:oleObj>
              </mc:Choice>
              <mc:Fallback>
                <p:oleObj r:id="rId5" imgW="7851775" imgH="1052830" progId="Word.Document.8">
                  <p:embed/>
                  <p:pic>
                    <p:nvPicPr>
                      <p:cNvPr id="0" name="对象 98099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1709738"/>
                        <a:ext cx="7702550" cy="103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0996" name="对象 980995"/>
          <p:cNvGraphicFramePr/>
          <p:nvPr/>
        </p:nvGraphicFramePr>
        <p:xfrm>
          <a:off x="1236663" y="3822700"/>
          <a:ext cx="7256462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" r:id="rId7" imgW="7449185" imgH="991870" progId="Word.Document.8">
                  <p:embed/>
                </p:oleObj>
              </mc:Choice>
              <mc:Fallback>
                <p:oleObj r:id="rId7" imgW="7449185" imgH="991870" progId="Word.Document.8">
                  <p:embed/>
                  <p:pic>
                    <p:nvPicPr>
                      <p:cNvPr id="0" name="对象 98099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663" y="3822700"/>
                        <a:ext cx="7256462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0997" name="对象 980996"/>
          <p:cNvGraphicFramePr/>
          <p:nvPr/>
        </p:nvGraphicFramePr>
        <p:xfrm>
          <a:off x="741363" y="2951163"/>
          <a:ext cx="7662862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r:id="rId9" imgW="7972425" imgH="2171065" progId="Word.Document.8">
                  <p:embed/>
                </p:oleObj>
              </mc:Choice>
              <mc:Fallback>
                <p:oleObj r:id="rId9" imgW="7972425" imgH="2171065" progId="Word.Document.8">
                  <p:embed/>
                  <p:pic>
                    <p:nvPicPr>
                      <p:cNvPr id="0" name="对象 98099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2951163"/>
                        <a:ext cx="7662862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8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8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8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3" name="对象 979969"/>
          <p:cNvGraphicFramePr/>
          <p:nvPr/>
        </p:nvGraphicFramePr>
        <p:xfrm>
          <a:off x="107950" y="493713"/>
          <a:ext cx="533400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1" r:id="rId3" imgW="5335270" imgH="594360" progId="Word.Document.8">
                  <p:embed/>
                </p:oleObj>
              </mc:Choice>
              <mc:Fallback>
                <p:oleObj r:id="rId3" imgW="5335270" imgH="594360" progId="Word.Document.8">
                  <p:embed/>
                  <p:pic>
                    <p:nvPicPr>
                      <p:cNvPr id="0" name="对象 97996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493713"/>
                        <a:ext cx="533400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4" name="直接连接符 980029"/>
          <p:cNvSpPr>
            <a:spLocks noChangeShapeType="1"/>
          </p:cNvSpPr>
          <p:nvPr/>
        </p:nvSpPr>
        <p:spPr bwMode="auto">
          <a:xfrm>
            <a:off x="1428750" y="-11064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5" name="直接连接符 980030"/>
          <p:cNvSpPr>
            <a:spLocks noChangeShapeType="1"/>
          </p:cNvSpPr>
          <p:nvPr/>
        </p:nvSpPr>
        <p:spPr bwMode="auto">
          <a:xfrm>
            <a:off x="1428750" y="-8985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980061" name="表格 980060"/>
          <p:cNvGraphicFramePr/>
          <p:nvPr/>
        </p:nvGraphicFramePr>
        <p:xfrm>
          <a:off x="403225" y="1158875"/>
          <a:ext cx="8207375" cy="5121275"/>
        </p:xfrm>
        <a:graphic>
          <a:graphicData uri="http://schemas.openxmlformats.org/drawingml/2006/table">
            <a:tbl>
              <a:tblPr/>
              <a:tblGrid>
                <a:gridCol w="130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6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7575">
                <a:tc row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Ways of</a:t>
                      </a:r>
                      <a:endParaRPr lang="en-US" altLang="zh-CN" sz="1000">
                        <a:cs typeface="Times New Roman" panose="02020603050405020304" pitchFamily="18" charset="0"/>
                      </a:endParaRPr>
                    </a:p>
                    <a:p>
                      <a:pPr marL="0" lvl="0" indent="0" algn="ctr" ea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making</a:t>
                      </a:r>
                      <a:endParaRPr lang="en-US" altLang="zh-CN" sz="1000">
                        <a:cs typeface="Times New Roman" panose="02020603050405020304" pitchFamily="18" charset="0"/>
                      </a:endParaRPr>
                    </a:p>
                    <a:p>
                      <a:pPr marL="0" lvl="0" indent="0" algn="ctr" ea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friends</a:t>
                      </a:r>
                      <a:endParaRPr lang="en-US" altLang="zh-CN" sz="1800"/>
                    </a:p>
                  </a:txBody>
                  <a:tcPr marT="45726" marB="45726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the</a:t>
                      </a:r>
                      <a:endParaRPr lang="en-US" altLang="zh-CN" sz="1000">
                        <a:cs typeface="Times New Roman" panose="02020603050405020304" pitchFamily="18" charset="0"/>
                      </a:endParaRPr>
                    </a:p>
                    <a:p>
                      <a:pPr marL="0" lvl="0" indent="0" algn="ctr" ea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</a:t>
                      </a:r>
                      <a:endParaRPr lang="en-US" altLang="zh-CN" sz="1800"/>
                    </a:p>
                  </a:txBody>
                  <a:tcPr marT="45726" marB="45726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Moving to a new town meant losing 1.</a:t>
                      </a:r>
                      <a:r>
                        <a:rPr lang="en-US" altLang="zh-CN" sz="2400" b="1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friends. To get news from faraway friends, people had to 2.</a:t>
                      </a:r>
                      <a:r>
                        <a:rPr lang="en-US" altLang="zh-CN" sz="2400" b="1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zh-CN" sz="1800"/>
                    </a:p>
                  </a:txBody>
                  <a:tcPr marT="45726" marB="45726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7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</a:t>
                      </a:r>
                      <a:endParaRPr lang="en-US" altLang="zh-CN" sz="1000">
                        <a:cs typeface="Times New Roman" panose="02020603050405020304" pitchFamily="18" charset="0"/>
                      </a:endParaRPr>
                    </a:p>
                    <a:p>
                      <a:pPr marL="0" lvl="0" indent="0" algn="ctr" ea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</a:t>
                      </a:r>
                      <a:endParaRPr lang="en-US" altLang="zh-CN" sz="1800"/>
                    </a:p>
                  </a:txBody>
                  <a:tcPr marT="45726" marB="45726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Advances in 3.</a:t>
                      </a:r>
                      <a:r>
                        <a:rPr lang="en-US" altLang="zh-CN" sz="2400" b="1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have changed the way of making friends significantly. Social media tools help us remain friends and </a:t>
                      </a:r>
                    </a:p>
                    <a:p>
                      <a:pPr marL="0" lv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n-US" altLang="zh-CN" sz="2400" b="1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friendships. The digital age </a:t>
                      </a:r>
                    </a:p>
                    <a:p>
                      <a:pPr marL="0" lv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en-US" altLang="zh-CN" sz="2400" b="1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us to find people with the same interests and hobbies.</a:t>
                      </a:r>
                      <a:endParaRPr lang="en-US" altLang="zh-CN" sz="1800"/>
                    </a:p>
                  </a:txBody>
                  <a:tcPr marT="45726" marB="45726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80056" name="矩形 980055"/>
          <p:cNvSpPr>
            <a:spLocks noChangeArrowheads="1"/>
          </p:cNvSpPr>
          <p:nvPr/>
        </p:nvSpPr>
        <p:spPr bwMode="auto">
          <a:xfrm>
            <a:off x="7442200" y="1284288"/>
            <a:ext cx="877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track</a:t>
            </a:r>
            <a:endParaRPr lang="zh-CN" altLang="en-US" sz="2400" b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0057" name="矩形 980056"/>
          <p:cNvSpPr>
            <a:spLocks noChangeArrowheads="1"/>
          </p:cNvSpPr>
          <p:nvPr/>
        </p:nvSpPr>
        <p:spPr bwMode="auto">
          <a:xfrm>
            <a:off x="4635500" y="2371725"/>
            <a:ext cx="1747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write letters</a:t>
            </a:r>
            <a:endParaRPr lang="zh-CN" altLang="en-US" sz="2400" b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0058" name="矩形 980057"/>
          <p:cNvSpPr>
            <a:spLocks noChangeArrowheads="1"/>
          </p:cNvSpPr>
          <p:nvPr/>
        </p:nvSpPr>
        <p:spPr bwMode="auto">
          <a:xfrm>
            <a:off x="4486275" y="2981325"/>
            <a:ext cx="158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technology</a:t>
            </a:r>
            <a:endParaRPr lang="zh-CN" altLang="en-US" sz="2400" b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0059" name="矩形 980058"/>
          <p:cNvSpPr>
            <a:spLocks noChangeArrowheads="1"/>
          </p:cNvSpPr>
          <p:nvPr/>
        </p:nvSpPr>
        <p:spPr bwMode="auto">
          <a:xfrm>
            <a:off x="2795588" y="4660900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maintain</a:t>
            </a:r>
            <a:endParaRPr lang="zh-CN" altLang="en-US" sz="2400" b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0060" name="矩形 980059"/>
          <p:cNvSpPr>
            <a:spLocks noChangeArrowheads="1"/>
          </p:cNvSpPr>
          <p:nvPr/>
        </p:nvSpPr>
        <p:spPr bwMode="auto">
          <a:xfrm>
            <a:off x="2838450" y="5195888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enables</a:t>
            </a:r>
            <a:endParaRPr lang="zh-CN" altLang="en-US" sz="2400" b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0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0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0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0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0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0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0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0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0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0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0056" grpId="0"/>
      <p:bldP spid="980057" grpId="0"/>
      <p:bldP spid="980058" grpId="0"/>
      <p:bldP spid="980059" grpId="0"/>
      <p:bldP spid="98006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9004" name="表格 979003"/>
          <p:cNvGraphicFramePr/>
          <p:nvPr/>
        </p:nvGraphicFramePr>
        <p:xfrm>
          <a:off x="1187450" y="765175"/>
          <a:ext cx="6769100" cy="5303837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37464">
                <a:tc rowSpan="4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Online</a:t>
                      </a:r>
                      <a:endParaRPr lang="en-US" altLang="zh-CN" sz="1000">
                        <a:cs typeface="Times New Roman" panose="02020603050405020304" pitchFamily="18" charset="0"/>
                      </a:endParaRPr>
                    </a:p>
                    <a:p>
                      <a:pPr marL="0" lvl="0" indent="0" algn="ctr" ea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friendship</a:t>
                      </a:r>
                      <a:r>
                        <a:rPr lang="zh-C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：</a:t>
                      </a:r>
                      <a:endParaRPr lang="zh-CN" altLang="en-US" sz="1000" dirty="0">
                        <a:cs typeface="Times New Roman" panose="02020603050405020304" pitchFamily="18" charset="0"/>
                      </a:endParaRPr>
                    </a:p>
                    <a:p>
                      <a:pPr marL="0" lvl="0" indent="0" algn="ctr" ea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 or not</a:t>
                      </a:r>
                      <a:endParaRPr lang="en-US" altLang="zh-CN" sz="1800"/>
                    </a:p>
                  </a:txBody>
                  <a:tcPr marT="45723" marB="45723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People exchanging true personal </a:t>
                      </a:r>
                    </a:p>
                    <a:p>
                      <a:pPr marL="0" lv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en-US" altLang="zh-CN" sz="2400" b="1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online may be your real friends.</a:t>
                      </a:r>
                      <a:endParaRPr lang="en-US" altLang="zh-CN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9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we see on social media sites is often not the 7.</a:t>
                      </a:r>
                      <a:r>
                        <a:rPr lang="en-US" altLang="zh-CN" sz="2400" b="1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truth about a person.</a:t>
                      </a:r>
                      <a:endParaRPr lang="en-US" altLang="zh-CN" sz="1800"/>
                    </a:p>
                  </a:txBody>
                  <a:tcPr marT="45723" marB="45723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9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People tend to post only 8.</a:t>
                      </a:r>
                      <a:r>
                        <a:rPr lang="en-US" altLang="zh-CN" sz="2400" b="1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things; smiling photos can hide real 9.</a:t>
                      </a:r>
                      <a:r>
                        <a:rPr lang="en-US" altLang="zh-CN" sz="2400" b="1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zh-CN" sz="1800"/>
                    </a:p>
                  </a:txBody>
                  <a:tcPr marT="45723" marB="45723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9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 should not 10.</a:t>
                      </a:r>
                      <a:r>
                        <a:rPr lang="en-US" altLang="zh-CN" sz="2400" b="1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baby out with the bathwater.</a:t>
                      </a:r>
                      <a:endParaRPr lang="en-US" altLang="zh-CN" sz="1800"/>
                    </a:p>
                  </a:txBody>
                  <a:tcPr marT="45723" marB="45723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78999" name="矩形 978998"/>
          <p:cNvSpPr>
            <a:spLocks noChangeArrowheads="1"/>
          </p:cNvSpPr>
          <p:nvPr/>
        </p:nvSpPr>
        <p:spPr bwMode="auto">
          <a:xfrm>
            <a:off x="2579688" y="1428750"/>
            <a:ext cx="174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information</a:t>
            </a:r>
            <a:endParaRPr lang="zh-CN" altLang="en-US" sz="2400" b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9001" name="矩形 979000"/>
          <p:cNvSpPr>
            <a:spLocks noChangeArrowheads="1"/>
          </p:cNvSpPr>
          <p:nvPr/>
        </p:nvSpPr>
        <p:spPr bwMode="auto">
          <a:xfrm>
            <a:off x="3276600" y="3141663"/>
            <a:ext cx="143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whole</a:t>
            </a:r>
            <a:endParaRPr lang="zh-CN" altLang="en-US" sz="2400" b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9002" name="矩形 979001"/>
          <p:cNvSpPr>
            <a:spLocks noChangeArrowheads="1"/>
          </p:cNvSpPr>
          <p:nvPr/>
        </p:nvSpPr>
        <p:spPr bwMode="auto">
          <a:xfrm>
            <a:off x="5667375" y="3763963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good</a:t>
            </a:r>
            <a:endParaRPr lang="zh-CN" altLang="en-US" sz="2400" b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9003" name="矩形 979002"/>
          <p:cNvSpPr>
            <a:spLocks noChangeArrowheads="1"/>
          </p:cNvSpPr>
          <p:nvPr/>
        </p:nvSpPr>
        <p:spPr bwMode="auto">
          <a:xfrm>
            <a:off x="6288088" y="4316413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problems</a:t>
            </a:r>
            <a:endParaRPr lang="zh-CN" altLang="en-US" sz="2400" b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9005" name="矩形 979004"/>
          <p:cNvSpPr>
            <a:spLocks noChangeArrowheads="1"/>
          </p:cNvSpPr>
          <p:nvPr/>
        </p:nvSpPr>
        <p:spPr bwMode="auto">
          <a:xfrm>
            <a:off x="4611688" y="5019675"/>
            <a:ext cx="963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throw</a:t>
            </a:r>
            <a:endParaRPr lang="zh-CN" altLang="en-US" sz="2400" b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8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8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9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9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9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9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9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9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9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79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8999" grpId="0"/>
      <p:bldP spid="979001" grpId="0"/>
      <p:bldP spid="979002" grpId="0"/>
      <p:bldP spid="979003" grpId="0"/>
      <p:bldP spid="97900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图片 977922" descr="E:/课件/新教材外研英语必修1/PPT可自主编辑课件/Unit 4 Friends forever/step3.tif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773113" y="1189038"/>
            <a:ext cx="28797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42" name="对象 977923"/>
          <p:cNvGraphicFramePr/>
          <p:nvPr/>
        </p:nvGraphicFramePr>
        <p:xfrm>
          <a:off x="2030413" y="981075"/>
          <a:ext cx="210978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5" r:id="rId5" imgW="2136775" imgH="399415" progId="Word.Document.8">
                  <p:embed/>
                </p:oleObj>
              </mc:Choice>
              <mc:Fallback>
                <p:oleObj r:id="rId5" imgW="2136775" imgH="399415" progId="Word.Document.8">
                  <p:embed/>
                  <p:pic>
                    <p:nvPicPr>
                      <p:cNvPr id="0" name="对象 97792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413" y="981075"/>
                        <a:ext cx="2109787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对象 977924"/>
          <p:cNvGraphicFramePr/>
          <p:nvPr/>
        </p:nvGraphicFramePr>
        <p:xfrm>
          <a:off x="684213" y="1689100"/>
          <a:ext cx="7677150" cy="400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6" r:id="rId7" imgW="7860665" imgH="4102735" progId="Word.Document.8">
                  <p:embed/>
                </p:oleObj>
              </mc:Choice>
              <mc:Fallback>
                <p:oleObj r:id="rId7" imgW="7860665" imgH="4102735" progId="Word.Document.8">
                  <p:embed/>
                  <p:pic>
                    <p:nvPicPr>
                      <p:cNvPr id="0" name="对象 97792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689100"/>
                        <a:ext cx="7677150" cy="400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7926" name="对象 977925"/>
          <p:cNvGraphicFramePr/>
          <p:nvPr/>
        </p:nvGraphicFramePr>
        <p:xfrm>
          <a:off x="684213" y="2717800"/>
          <a:ext cx="7600950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" r:id="rId9" imgW="7736840" imgH="1579245" progId="Word.Document.8">
                  <p:embed/>
                </p:oleObj>
              </mc:Choice>
              <mc:Fallback>
                <p:oleObj r:id="rId9" imgW="7736840" imgH="1579245" progId="Word.Document.8">
                  <p:embed/>
                  <p:pic>
                    <p:nvPicPr>
                      <p:cNvPr id="0" name="对象 977925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717800"/>
                        <a:ext cx="7600950" cy="155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7927" name="对象 977926"/>
          <p:cNvGraphicFramePr/>
          <p:nvPr/>
        </p:nvGraphicFramePr>
        <p:xfrm>
          <a:off x="684213" y="4276725"/>
          <a:ext cx="7678737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8" r:id="rId11" imgW="7894320" imgH="1155065" progId="Word.Document.8">
                  <p:embed/>
                </p:oleObj>
              </mc:Choice>
              <mc:Fallback>
                <p:oleObj r:id="rId11" imgW="7894320" imgH="1155065" progId="Word.Document.8">
                  <p:embed/>
                  <p:pic>
                    <p:nvPicPr>
                      <p:cNvPr id="0" name="对象 977926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276725"/>
                        <a:ext cx="7678737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7" name="对象 932874"/>
          <p:cNvGraphicFramePr/>
          <p:nvPr/>
        </p:nvGraphicFramePr>
        <p:xfrm>
          <a:off x="395288" y="333375"/>
          <a:ext cx="8412162" cy="509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r:id="rId3" imgW="8459470" imgH="5135880" progId="Word.Document.8">
                  <p:embed/>
                </p:oleObj>
              </mc:Choice>
              <mc:Fallback>
                <p:oleObj r:id="rId3" imgW="8459470" imgH="5135880" progId="Word.Document.8">
                  <p:embed/>
                  <p:pic>
                    <p:nvPicPr>
                      <p:cNvPr id="0" name="对象 93287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33375"/>
                        <a:ext cx="8412162" cy="509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882" name="对象 932881"/>
          <p:cNvGraphicFramePr/>
          <p:nvPr/>
        </p:nvGraphicFramePr>
        <p:xfrm>
          <a:off x="395288" y="5373688"/>
          <a:ext cx="33194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r:id="rId5" imgW="3351530" imgH="614045" progId="Word.Document.8">
                  <p:embed/>
                </p:oleObj>
              </mc:Choice>
              <mc:Fallback>
                <p:oleObj r:id="rId5" imgW="3351530" imgH="614045" progId="Word.Document.8">
                  <p:embed/>
                  <p:pic>
                    <p:nvPicPr>
                      <p:cNvPr id="0" name="对象 93288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373688"/>
                        <a:ext cx="33194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883" name="对象 932882"/>
          <p:cNvGraphicFramePr/>
          <p:nvPr/>
        </p:nvGraphicFramePr>
        <p:xfrm>
          <a:off x="4575175" y="5380038"/>
          <a:ext cx="343535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r:id="rId7" imgW="3498850" imgH="610870" progId="Word.Document.8">
                  <p:embed/>
                </p:oleObj>
              </mc:Choice>
              <mc:Fallback>
                <p:oleObj r:id="rId7" imgW="3498850" imgH="610870" progId="Word.Document.8">
                  <p:embed/>
                  <p:pic>
                    <p:nvPicPr>
                      <p:cNvPr id="0" name="对象 93288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5380038"/>
                        <a:ext cx="3435350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884" name="对象 932883"/>
          <p:cNvGraphicFramePr/>
          <p:nvPr/>
        </p:nvGraphicFramePr>
        <p:xfrm>
          <a:off x="393700" y="5921375"/>
          <a:ext cx="36830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r:id="rId9" imgW="3794760" imgH="717550" progId="Word.Document.8">
                  <p:embed/>
                </p:oleObj>
              </mc:Choice>
              <mc:Fallback>
                <p:oleObj r:id="rId9" imgW="3794760" imgH="717550" progId="Word.Document.8">
                  <p:embed/>
                  <p:pic>
                    <p:nvPicPr>
                      <p:cNvPr id="0" name="对象 932883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5921375"/>
                        <a:ext cx="368300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2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对象 976897"/>
          <p:cNvGraphicFramePr/>
          <p:nvPr/>
        </p:nvGraphicFramePr>
        <p:xfrm>
          <a:off x="684213" y="981075"/>
          <a:ext cx="7669212" cy="225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8" r:id="rId3" imgW="7924800" imgH="2338070" progId="Word.Document.8">
                  <p:embed/>
                </p:oleObj>
              </mc:Choice>
              <mc:Fallback>
                <p:oleObj r:id="rId3" imgW="7924800" imgH="2338070" progId="Word.Document.8">
                  <p:embed/>
                  <p:pic>
                    <p:nvPicPr>
                      <p:cNvPr id="0" name="对象 97689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981075"/>
                        <a:ext cx="7669212" cy="225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6899" name="对象 976898"/>
          <p:cNvGraphicFramePr/>
          <p:nvPr/>
        </p:nvGraphicFramePr>
        <p:xfrm>
          <a:off x="1109663" y="2778125"/>
          <a:ext cx="63563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9" r:id="rId5" imgW="6407150" imgH="526415" progId="Word.Document.8">
                  <p:embed/>
                </p:oleObj>
              </mc:Choice>
              <mc:Fallback>
                <p:oleObj r:id="rId5" imgW="6407150" imgH="526415" progId="Word.Document.8">
                  <p:embed/>
                  <p:pic>
                    <p:nvPicPr>
                      <p:cNvPr id="0" name="对象 97689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2778125"/>
                        <a:ext cx="63563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6900" name="对象 976899"/>
          <p:cNvGraphicFramePr/>
          <p:nvPr/>
        </p:nvGraphicFramePr>
        <p:xfrm>
          <a:off x="755650" y="4365625"/>
          <a:ext cx="7356475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0" r:id="rId7" imgW="7597140" imgH="1197610" progId="Word.Document.8">
                  <p:embed/>
                </p:oleObj>
              </mc:Choice>
              <mc:Fallback>
                <p:oleObj r:id="rId7" imgW="7597140" imgH="1197610" progId="Word.Document.8">
                  <p:embed/>
                  <p:pic>
                    <p:nvPicPr>
                      <p:cNvPr id="0" name="对象 97689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365625"/>
                        <a:ext cx="7356475" cy="115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6901" name="对象 976900"/>
          <p:cNvGraphicFramePr/>
          <p:nvPr/>
        </p:nvGraphicFramePr>
        <p:xfrm>
          <a:off x="684213" y="3429000"/>
          <a:ext cx="7631112" cy="221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1" r:id="rId9" imgW="7885430" imgH="2293620" progId="Word.Document.8">
                  <p:embed/>
                </p:oleObj>
              </mc:Choice>
              <mc:Fallback>
                <p:oleObj r:id="rId9" imgW="7885430" imgH="2293620" progId="Word.Document.8">
                  <p:embed/>
                  <p:pic>
                    <p:nvPicPr>
                      <p:cNvPr id="0" name="对象 976900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429000"/>
                        <a:ext cx="7631112" cy="221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6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6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6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76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6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6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76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89" name="对象 975875"/>
          <p:cNvGraphicFramePr/>
          <p:nvPr/>
        </p:nvGraphicFramePr>
        <p:xfrm>
          <a:off x="509588" y="404813"/>
          <a:ext cx="7954962" cy="572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name="Document" r:id="rId3" imgW="11061700" imgH="8153400" progId="Word.Document.8">
                  <p:embed/>
                </p:oleObj>
              </mc:Choice>
              <mc:Fallback>
                <p:oleObj name="Document" r:id="rId3" imgW="11061700" imgH="8153400" progId="Word.Document.8">
                  <p:embed/>
                  <p:pic>
                    <p:nvPicPr>
                      <p:cNvPr id="0" name="对象 975875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404813"/>
                        <a:ext cx="7954962" cy="572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3" name="对象 974850"/>
          <p:cNvGraphicFramePr/>
          <p:nvPr/>
        </p:nvGraphicFramePr>
        <p:xfrm>
          <a:off x="609600" y="617538"/>
          <a:ext cx="7875588" cy="125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2" name="Document" r:id="rId3" imgW="10807700" imgH="1739900" progId="Word.Document.8">
                  <p:embed/>
                </p:oleObj>
              </mc:Choice>
              <mc:Fallback>
                <p:oleObj name="Document" r:id="rId3" imgW="10807700" imgH="1739900" progId="Word.Document.8">
                  <p:embed/>
                  <p:pic>
                    <p:nvPicPr>
                      <p:cNvPr id="0" name="对象 974850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17538"/>
                        <a:ext cx="7875588" cy="125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4852" name="对象 974851"/>
          <p:cNvGraphicFramePr/>
          <p:nvPr/>
        </p:nvGraphicFramePr>
        <p:xfrm>
          <a:off x="2668588" y="3186113"/>
          <a:ext cx="38719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3" r:id="rId5" imgW="3915410" imgH="397510" progId="Word.Document.8">
                  <p:embed/>
                </p:oleObj>
              </mc:Choice>
              <mc:Fallback>
                <p:oleObj r:id="rId5" imgW="3915410" imgH="397510" progId="Word.Document.8">
                  <p:embed/>
                  <p:pic>
                    <p:nvPicPr>
                      <p:cNvPr id="0" name="对象 97485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588" y="3186113"/>
                        <a:ext cx="387191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4853" name="对象 974852"/>
          <p:cNvGraphicFramePr/>
          <p:nvPr/>
        </p:nvGraphicFramePr>
        <p:xfrm>
          <a:off x="2860675" y="4178300"/>
          <a:ext cx="38719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4" r:id="rId7" imgW="3915410" imgH="397510" progId="Word.Document.8">
                  <p:embed/>
                </p:oleObj>
              </mc:Choice>
              <mc:Fallback>
                <p:oleObj r:id="rId7" imgW="3915410" imgH="397510" progId="Word.Document.8">
                  <p:embed/>
                  <p:pic>
                    <p:nvPicPr>
                      <p:cNvPr id="0" name="对象 97485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675" y="4178300"/>
                        <a:ext cx="38719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4854" name="对象 974853"/>
          <p:cNvGraphicFramePr/>
          <p:nvPr/>
        </p:nvGraphicFramePr>
        <p:xfrm>
          <a:off x="612775" y="1557338"/>
          <a:ext cx="7875588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5" name="Document" r:id="rId9" imgW="10858500" imgH="1587500" progId="Word.Document.8">
                  <p:embed/>
                </p:oleObj>
              </mc:Choice>
              <mc:Fallback>
                <p:oleObj name="Document" r:id="rId9" imgW="10858500" imgH="1587500" progId="Word.Document.8">
                  <p:embed/>
                  <p:pic>
                    <p:nvPicPr>
                      <p:cNvPr id="0" name="对象 974853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1557338"/>
                        <a:ext cx="7875588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4855" name="对象 974854"/>
          <p:cNvGraphicFramePr/>
          <p:nvPr/>
        </p:nvGraphicFramePr>
        <p:xfrm>
          <a:off x="676275" y="2628900"/>
          <a:ext cx="7875588" cy="174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6" name="Document" r:id="rId11" imgW="10858500" imgH="2451100" progId="Word.Document.8">
                  <p:embed/>
                </p:oleObj>
              </mc:Choice>
              <mc:Fallback>
                <p:oleObj name="Document" r:id="rId11" imgW="10858500" imgH="2451100" progId="Word.Document.8">
                  <p:embed/>
                  <p:pic>
                    <p:nvPicPr>
                      <p:cNvPr id="0" name="对象 974854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2628900"/>
                        <a:ext cx="7875588" cy="174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4857" name="对象 974856"/>
          <p:cNvGraphicFramePr/>
          <p:nvPr/>
        </p:nvGraphicFramePr>
        <p:xfrm>
          <a:off x="684213" y="4221163"/>
          <a:ext cx="7875587" cy="174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7" name="Document" r:id="rId13" imgW="10858500" imgH="2425700" progId="Word.Document.8">
                  <p:embed/>
                </p:oleObj>
              </mc:Choice>
              <mc:Fallback>
                <p:oleObj name="Document" r:id="rId13" imgW="10858500" imgH="2425700" progId="Word.Document.8">
                  <p:embed/>
                  <p:pic>
                    <p:nvPicPr>
                      <p:cNvPr id="0" name="对象 974856"/>
                      <p:cNvPicPr>
                        <a:picLocks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221163"/>
                        <a:ext cx="7875587" cy="174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4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4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4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4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4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4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4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4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4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4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7" name="对象 973825"/>
          <p:cNvGraphicFramePr/>
          <p:nvPr/>
        </p:nvGraphicFramePr>
        <p:xfrm>
          <a:off x="449263" y="1052513"/>
          <a:ext cx="8010525" cy="507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r:id="rId3" imgW="8421370" imgH="5337175" progId="Word.Document.8">
                  <p:embed/>
                </p:oleObj>
              </mc:Choice>
              <mc:Fallback>
                <p:oleObj r:id="rId3" imgW="8421370" imgH="5337175" progId="Word.Document.8">
                  <p:embed/>
                  <p:pic>
                    <p:nvPicPr>
                      <p:cNvPr id="0" name="对象 97382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1052513"/>
                        <a:ext cx="8010525" cy="507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1" name="对象 972802"/>
          <p:cNvGraphicFramePr/>
          <p:nvPr/>
        </p:nvGraphicFramePr>
        <p:xfrm>
          <a:off x="971550" y="617538"/>
          <a:ext cx="7381875" cy="240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9" r:id="rId3" imgW="7593965" imgH="2462530" progId="Word.Document.8">
                  <p:embed/>
                </p:oleObj>
              </mc:Choice>
              <mc:Fallback>
                <p:oleObj r:id="rId3" imgW="7593965" imgH="2462530" progId="Word.Document.8">
                  <p:embed/>
                  <p:pic>
                    <p:nvPicPr>
                      <p:cNvPr id="0" name="对象 97280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617538"/>
                        <a:ext cx="7381875" cy="240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04" name="对象 972803"/>
          <p:cNvGraphicFramePr/>
          <p:nvPr/>
        </p:nvGraphicFramePr>
        <p:xfrm>
          <a:off x="931863" y="3162300"/>
          <a:ext cx="7162800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0" r:id="rId5" imgW="7377430" imgH="1229995" progId="Word.Document.8">
                  <p:embed/>
                </p:oleObj>
              </mc:Choice>
              <mc:Fallback>
                <p:oleObj r:id="rId5" imgW="7377430" imgH="1229995" progId="Word.Document.8">
                  <p:embed/>
                  <p:pic>
                    <p:nvPicPr>
                      <p:cNvPr id="0" name="对象 97280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3162300"/>
                        <a:ext cx="7162800" cy="119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05" name="对象 972804"/>
          <p:cNvGraphicFramePr/>
          <p:nvPr/>
        </p:nvGraphicFramePr>
        <p:xfrm>
          <a:off x="957263" y="4221163"/>
          <a:ext cx="7142162" cy="222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1" r:id="rId7" imgW="7382510" imgH="2305685" progId="Word.Document.8">
                  <p:embed/>
                </p:oleObj>
              </mc:Choice>
              <mc:Fallback>
                <p:oleObj r:id="rId7" imgW="7382510" imgH="2305685" progId="Word.Document.8">
                  <p:embed/>
                  <p:pic>
                    <p:nvPicPr>
                      <p:cNvPr id="0" name="对象 97280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4221163"/>
                        <a:ext cx="7142162" cy="222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对象 971778"/>
          <p:cNvGraphicFramePr/>
          <p:nvPr/>
        </p:nvGraphicFramePr>
        <p:xfrm>
          <a:off x="971550" y="395288"/>
          <a:ext cx="7232650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3" r:id="rId3" imgW="7441565" imgH="3060065" progId="Word.Document.8">
                  <p:embed/>
                </p:oleObj>
              </mc:Choice>
              <mc:Fallback>
                <p:oleObj r:id="rId3" imgW="7441565" imgH="3060065" progId="Word.Document.8">
                  <p:embed/>
                  <p:pic>
                    <p:nvPicPr>
                      <p:cNvPr id="0" name="对象 97177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95288"/>
                        <a:ext cx="7232650" cy="299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1780" name="对象 971779"/>
          <p:cNvGraphicFramePr/>
          <p:nvPr/>
        </p:nvGraphicFramePr>
        <p:xfrm>
          <a:off x="1227138" y="3644900"/>
          <a:ext cx="10715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4" r:id="rId5" imgW="1089660" imgH="397510" progId="Word.Document.8">
                  <p:embed/>
                </p:oleObj>
              </mc:Choice>
              <mc:Fallback>
                <p:oleObj r:id="rId5" imgW="1089660" imgH="397510" progId="Word.Document.8">
                  <p:embed/>
                  <p:pic>
                    <p:nvPicPr>
                      <p:cNvPr id="0" name="对象 97177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3644900"/>
                        <a:ext cx="10715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1781" name="对象 971780"/>
          <p:cNvGraphicFramePr/>
          <p:nvPr/>
        </p:nvGraphicFramePr>
        <p:xfrm>
          <a:off x="6210300" y="4662488"/>
          <a:ext cx="1465263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5" r:id="rId7" imgW="1494790" imgH="484505" progId="Word.Document.8">
                  <p:embed/>
                </p:oleObj>
              </mc:Choice>
              <mc:Fallback>
                <p:oleObj r:id="rId7" imgW="1494790" imgH="484505" progId="Word.Document.8">
                  <p:embed/>
                  <p:pic>
                    <p:nvPicPr>
                      <p:cNvPr id="0" name="对象 971780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300" y="4662488"/>
                        <a:ext cx="1465263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1782" name="对象 971781"/>
          <p:cNvGraphicFramePr/>
          <p:nvPr/>
        </p:nvGraphicFramePr>
        <p:xfrm>
          <a:off x="931863" y="3070225"/>
          <a:ext cx="7146925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6" r:id="rId9" imgW="7382510" imgH="1807210" progId="Word.Document.8">
                  <p:embed/>
                </p:oleObj>
              </mc:Choice>
              <mc:Fallback>
                <p:oleObj r:id="rId9" imgW="7382510" imgH="1807210" progId="Word.Document.8">
                  <p:embed/>
                  <p:pic>
                    <p:nvPicPr>
                      <p:cNvPr id="0" name="对象 971781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3070225"/>
                        <a:ext cx="7146925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1783" name="对象 971782"/>
          <p:cNvGraphicFramePr/>
          <p:nvPr/>
        </p:nvGraphicFramePr>
        <p:xfrm>
          <a:off x="906463" y="4689475"/>
          <a:ext cx="7558087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7" r:id="rId11" imgW="7783195" imgH="1905000" progId="Word.Document.8">
                  <p:embed/>
                </p:oleObj>
              </mc:Choice>
              <mc:Fallback>
                <p:oleObj r:id="rId11" imgW="7783195" imgH="1905000" progId="Word.Document.8">
                  <p:embed/>
                  <p:pic>
                    <p:nvPicPr>
                      <p:cNvPr id="0" name="对象 971782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463" y="4689475"/>
                        <a:ext cx="7558087" cy="184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1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71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71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71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71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71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09" name="对象 970754"/>
          <p:cNvGraphicFramePr/>
          <p:nvPr/>
        </p:nvGraphicFramePr>
        <p:xfrm>
          <a:off x="971550" y="546100"/>
          <a:ext cx="7381875" cy="619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" r:id="rId3" imgW="7560310" imgH="6347460" progId="Word.Document.8">
                  <p:embed/>
                </p:oleObj>
              </mc:Choice>
              <mc:Fallback>
                <p:oleObj r:id="rId3" imgW="7560310" imgH="6347460" progId="Word.Document.8">
                  <p:embed/>
                  <p:pic>
                    <p:nvPicPr>
                      <p:cNvPr id="0" name="对象 97075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46100"/>
                        <a:ext cx="7381875" cy="619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3" name="对象 969729"/>
          <p:cNvGraphicFramePr/>
          <p:nvPr/>
        </p:nvGraphicFramePr>
        <p:xfrm>
          <a:off x="971550" y="477838"/>
          <a:ext cx="723265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6" r:id="rId3" imgW="7441565" imgH="1187450" progId="Word.Document.8">
                  <p:embed/>
                </p:oleObj>
              </mc:Choice>
              <mc:Fallback>
                <p:oleObj r:id="rId3" imgW="7441565" imgH="1187450" progId="Word.Document.8">
                  <p:embed/>
                  <p:pic>
                    <p:nvPicPr>
                      <p:cNvPr id="0" name="对象 96972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77838"/>
                        <a:ext cx="7232650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9731" name="对象 969730"/>
          <p:cNvGraphicFramePr/>
          <p:nvPr/>
        </p:nvGraphicFramePr>
        <p:xfrm>
          <a:off x="971550" y="1482725"/>
          <a:ext cx="7167563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7" r:id="rId5" imgW="7407910" imgH="1713230" progId="Word.Document.8">
                  <p:embed/>
                </p:oleObj>
              </mc:Choice>
              <mc:Fallback>
                <p:oleObj r:id="rId5" imgW="7407910" imgH="1713230" progId="Word.Document.8">
                  <p:embed/>
                  <p:pic>
                    <p:nvPicPr>
                      <p:cNvPr id="0" name="对象 96973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482725"/>
                        <a:ext cx="7167563" cy="165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9732" name="对象 969731"/>
          <p:cNvGraphicFramePr/>
          <p:nvPr/>
        </p:nvGraphicFramePr>
        <p:xfrm>
          <a:off x="971550" y="2997200"/>
          <a:ext cx="7110413" cy="163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8" r:id="rId7" imgW="7407910" imgH="1713230" progId="Word.Document.8">
                  <p:embed/>
                </p:oleObj>
              </mc:Choice>
              <mc:Fallback>
                <p:oleObj r:id="rId7" imgW="7407910" imgH="1713230" progId="Word.Document.8">
                  <p:embed/>
                  <p:pic>
                    <p:nvPicPr>
                      <p:cNvPr id="0" name="对象 96973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997200"/>
                        <a:ext cx="7110413" cy="163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9733" name="对象 969732"/>
          <p:cNvGraphicFramePr/>
          <p:nvPr/>
        </p:nvGraphicFramePr>
        <p:xfrm>
          <a:off x="971550" y="4581525"/>
          <a:ext cx="7110413" cy="163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9" r:id="rId9" imgW="7407910" imgH="1713230" progId="Word.Document.8">
                  <p:embed/>
                </p:oleObj>
              </mc:Choice>
              <mc:Fallback>
                <p:oleObj r:id="rId9" imgW="7407910" imgH="1713230" progId="Word.Document.8">
                  <p:embed/>
                  <p:pic>
                    <p:nvPicPr>
                      <p:cNvPr id="0" name="对象 969732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581525"/>
                        <a:ext cx="7110413" cy="163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6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9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69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6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6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6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6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7" name="对象 968705"/>
          <p:cNvGraphicFramePr/>
          <p:nvPr/>
        </p:nvGraphicFramePr>
        <p:xfrm>
          <a:off x="828675" y="981075"/>
          <a:ext cx="7578725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0" r:id="rId3" imgW="7832090" imgH="2066290" progId="Word.Document.8">
                  <p:embed/>
                </p:oleObj>
              </mc:Choice>
              <mc:Fallback>
                <p:oleObj r:id="rId3" imgW="7832090" imgH="2066290" progId="Word.Document.8">
                  <p:embed/>
                  <p:pic>
                    <p:nvPicPr>
                      <p:cNvPr id="0" name="对象 96870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981075"/>
                        <a:ext cx="7578725" cy="199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8709" name="对象 968708"/>
          <p:cNvGraphicFramePr/>
          <p:nvPr/>
        </p:nvGraphicFramePr>
        <p:xfrm>
          <a:off x="903288" y="2790825"/>
          <a:ext cx="748030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1" r:id="rId5" imgW="7761605" imgH="1398905" progId="Word.Document.8">
                  <p:embed/>
                </p:oleObj>
              </mc:Choice>
              <mc:Fallback>
                <p:oleObj r:id="rId5" imgW="7761605" imgH="1398905" progId="Word.Document.8">
                  <p:embed/>
                  <p:pic>
                    <p:nvPicPr>
                      <p:cNvPr id="0" name="对象 96870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2790825"/>
                        <a:ext cx="7480300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8710" name="对象 968709"/>
          <p:cNvGraphicFramePr/>
          <p:nvPr/>
        </p:nvGraphicFramePr>
        <p:xfrm>
          <a:off x="974725" y="4014788"/>
          <a:ext cx="7480300" cy="157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2" r:id="rId7" imgW="7796530" imgH="1645920" progId="Word.Document.8">
                  <p:embed/>
                </p:oleObj>
              </mc:Choice>
              <mc:Fallback>
                <p:oleObj r:id="rId7" imgW="7796530" imgH="1645920" progId="Word.Document.8">
                  <p:embed/>
                  <p:pic>
                    <p:nvPicPr>
                      <p:cNvPr id="0" name="对象 96870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4014788"/>
                        <a:ext cx="7480300" cy="157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8711" name="对象 968710"/>
          <p:cNvGraphicFramePr/>
          <p:nvPr/>
        </p:nvGraphicFramePr>
        <p:xfrm>
          <a:off x="5003800" y="1573213"/>
          <a:ext cx="16716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3" r:id="rId9" imgW="1691640" imgH="397510" progId="Word.Document.8">
                  <p:embed/>
                </p:oleObj>
              </mc:Choice>
              <mc:Fallback>
                <p:oleObj r:id="rId9" imgW="1691640" imgH="397510" progId="Word.Document.8">
                  <p:embed/>
                  <p:pic>
                    <p:nvPicPr>
                      <p:cNvPr id="0" name="对象 968710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573213"/>
                        <a:ext cx="167163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8713" name="对象 968712"/>
          <p:cNvGraphicFramePr/>
          <p:nvPr/>
        </p:nvGraphicFramePr>
        <p:xfrm>
          <a:off x="6724650" y="2792413"/>
          <a:ext cx="7572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4" r:id="rId11" imgW="777240" imgH="397510" progId="Word.Document.8">
                  <p:embed/>
                </p:oleObj>
              </mc:Choice>
              <mc:Fallback>
                <p:oleObj r:id="rId11" imgW="777240" imgH="397510" progId="Word.Document.8">
                  <p:embed/>
                  <p:pic>
                    <p:nvPicPr>
                      <p:cNvPr id="0" name="对象 968712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4650" y="2792413"/>
                        <a:ext cx="75723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8714" name="对象 968713"/>
          <p:cNvGraphicFramePr/>
          <p:nvPr/>
        </p:nvGraphicFramePr>
        <p:xfrm>
          <a:off x="5075238" y="4010025"/>
          <a:ext cx="175418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5" r:id="rId13" imgW="1799590" imgH="397510" progId="Word.Document.8">
                  <p:embed/>
                </p:oleObj>
              </mc:Choice>
              <mc:Fallback>
                <p:oleObj r:id="rId13" imgW="1799590" imgH="397510" progId="Word.Document.8">
                  <p:embed/>
                  <p:pic>
                    <p:nvPicPr>
                      <p:cNvPr id="0" name="对象 968713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38" y="4010025"/>
                        <a:ext cx="175418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6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6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6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6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1" name="对象 967681"/>
          <p:cNvGraphicFramePr/>
          <p:nvPr/>
        </p:nvGraphicFramePr>
        <p:xfrm>
          <a:off x="1187450" y="1162050"/>
          <a:ext cx="6664325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r:id="rId3" imgW="6702425" imgH="4564380" progId="Word.Document.8">
                  <p:embed/>
                </p:oleObj>
              </mc:Choice>
              <mc:Fallback>
                <p:oleObj r:id="rId3" imgW="6702425" imgH="4564380" progId="Word.Document.8">
                  <p:embed/>
                  <p:pic>
                    <p:nvPicPr>
                      <p:cNvPr id="0" name="对象 96768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162050"/>
                        <a:ext cx="6664325" cy="453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1" name="对象 931847"/>
          <p:cNvGraphicFramePr/>
          <p:nvPr/>
        </p:nvGraphicFramePr>
        <p:xfrm>
          <a:off x="827088" y="1989138"/>
          <a:ext cx="7488237" cy="271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r:id="rId3" imgW="7705090" imgH="2782570" progId="Word.Document.8">
                  <p:embed/>
                </p:oleObj>
              </mc:Choice>
              <mc:Fallback>
                <p:oleObj r:id="rId3" imgW="7705090" imgH="2782570" progId="Word.Document.8">
                  <p:embed/>
                  <p:pic>
                    <p:nvPicPr>
                      <p:cNvPr id="0" name="对象 93184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89138"/>
                        <a:ext cx="7488237" cy="271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53" name="对象 931852"/>
          <p:cNvGraphicFramePr/>
          <p:nvPr/>
        </p:nvGraphicFramePr>
        <p:xfrm>
          <a:off x="755650" y="4365625"/>
          <a:ext cx="41433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r:id="rId5" imgW="4174490" imgH="605155" progId="Word.Document.8">
                  <p:embed/>
                </p:oleObj>
              </mc:Choice>
              <mc:Fallback>
                <p:oleObj r:id="rId5" imgW="4174490" imgH="605155" progId="Word.Document.8">
                  <p:embed/>
                  <p:pic>
                    <p:nvPicPr>
                      <p:cNvPr id="0" name="对象 93185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365625"/>
                        <a:ext cx="414337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5" name="对象 966658"/>
          <p:cNvGraphicFramePr/>
          <p:nvPr/>
        </p:nvGraphicFramePr>
        <p:xfrm>
          <a:off x="849313" y="1450975"/>
          <a:ext cx="7323137" cy="421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r:id="rId3" imgW="7459980" imgH="4270375" progId="Word.Document.8">
                  <p:embed/>
                </p:oleObj>
              </mc:Choice>
              <mc:Fallback>
                <p:oleObj r:id="rId3" imgW="7459980" imgH="4270375" progId="Word.Document.8">
                  <p:embed/>
                  <p:pic>
                    <p:nvPicPr>
                      <p:cNvPr id="0" name="对象 96665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1450975"/>
                        <a:ext cx="7323137" cy="421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29" name="对象 965635"/>
          <p:cNvGraphicFramePr/>
          <p:nvPr/>
        </p:nvGraphicFramePr>
        <p:xfrm>
          <a:off x="385763" y="654050"/>
          <a:ext cx="8372475" cy="165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2" r:id="rId3" imgW="8642350" imgH="1717675" progId="Word.Document.8">
                  <p:embed/>
                </p:oleObj>
              </mc:Choice>
              <mc:Fallback>
                <p:oleObj r:id="rId3" imgW="8642350" imgH="1717675" progId="Word.Document.8">
                  <p:embed/>
                  <p:pic>
                    <p:nvPicPr>
                      <p:cNvPr id="0" name="对象 96563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654050"/>
                        <a:ext cx="8372475" cy="165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5637" name="对象 965636"/>
          <p:cNvGraphicFramePr/>
          <p:nvPr/>
        </p:nvGraphicFramePr>
        <p:xfrm>
          <a:off x="360363" y="2147888"/>
          <a:ext cx="8405812" cy="166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3" r:id="rId5" imgW="8676005" imgH="1717675" progId="Word.Document.8">
                  <p:embed/>
                </p:oleObj>
              </mc:Choice>
              <mc:Fallback>
                <p:oleObj r:id="rId5" imgW="8676005" imgH="1717675" progId="Word.Document.8">
                  <p:embed/>
                  <p:pic>
                    <p:nvPicPr>
                      <p:cNvPr id="0" name="对象 96563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2147888"/>
                        <a:ext cx="8405812" cy="166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5638" name="对象 965637"/>
          <p:cNvGraphicFramePr/>
          <p:nvPr/>
        </p:nvGraphicFramePr>
        <p:xfrm>
          <a:off x="363538" y="3690938"/>
          <a:ext cx="8402637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4" r:id="rId7" imgW="8667115" imgH="1784350" progId="Word.Document.8">
                  <p:embed/>
                </p:oleObj>
              </mc:Choice>
              <mc:Fallback>
                <p:oleObj r:id="rId7" imgW="8667115" imgH="1784350" progId="Word.Document.8">
                  <p:embed/>
                  <p:pic>
                    <p:nvPicPr>
                      <p:cNvPr id="0" name="对象 96563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3690938"/>
                        <a:ext cx="8402637" cy="172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5639" name="对象 965638"/>
          <p:cNvGraphicFramePr/>
          <p:nvPr/>
        </p:nvGraphicFramePr>
        <p:xfrm>
          <a:off x="354013" y="5321300"/>
          <a:ext cx="857567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5" r:id="rId9" imgW="8853170" imgH="647700" progId="Word.Document.8">
                  <p:embed/>
                </p:oleObj>
              </mc:Choice>
              <mc:Fallback>
                <p:oleObj r:id="rId9" imgW="8853170" imgH="647700" progId="Word.Document.8">
                  <p:embed/>
                  <p:pic>
                    <p:nvPicPr>
                      <p:cNvPr id="0" name="对象 96563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5321300"/>
                        <a:ext cx="8575675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5640" name="对象 965639"/>
          <p:cNvGraphicFramePr/>
          <p:nvPr/>
        </p:nvGraphicFramePr>
        <p:xfrm>
          <a:off x="671513" y="4797425"/>
          <a:ext cx="15557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6" r:id="rId11" imgW="1578610" imgH="397510" progId="Word.Document.8">
                  <p:embed/>
                </p:oleObj>
              </mc:Choice>
              <mc:Fallback>
                <p:oleObj r:id="rId11" imgW="1578610" imgH="397510" progId="Word.Document.8">
                  <p:embed/>
                  <p:pic>
                    <p:nvPicPr>
                      <p:cNvPr id="0" name="对象 965639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4797425"/>
                        <a:ext cx="15557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5641" name="对象 965640"/>
          <p:cNvGraphicFramePr/>
          <p:nvPr/>
        </p:nvGraphicFramePr>
        <p:xfrm>
          <a:off x="668338" y="5276850"/>
          <a:ext cx="215741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7" r:id="rId13" imgW="2199005" imgH="786130" progId="Word.Document.8">
                  <p:embed/>
                </p:oleObj>
              </mc:Choice>
              <mc:Fallback>
                <p:oleObj r:id="rId13" imgW="2199005" imgH="786130" progId="Word.Document.8">
                  <p:embed/>
                  <p:pic>
                    <p:nvPicPr>
                      <p:cNvPr id="0" name="对象 965640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5276850"/>
                        <a:ext cx="2157412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6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6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6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6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6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3" name="对象 964610"/>
          <p:cNvGraphicFramePr/>
          <p:nvPr/>
        </p:nvGraphicFramePr>
        <p:xfrm>
          <a:off x="542925" y="617538"/>
          <a:ext cx="7966075" cy="208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1" r:id="rId3" imgW="8230870" imgH="2159635" progId="Word.Document.8">
                  <p:embed/>
                </p:oleObj>
              </mc:Choice>
              <mc:Fallback>
                <p:oleObj r:id="rId3" imgW="8230870" imgH="2159635" progId="Word.Document.8">
                  <p:embed/>
                  <p:pic>
                    <p:nvPicPr>
                      <p:cNvPr id="0" name="对象 96461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617538"/>
                        <a:ext cx="7966075" cy="208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4612" name="对象 964611"/>
          <p:cNvGraphicFramePr/>
          <p:nvPr/>
        </p:nvGraphicFramePr>
        <p:xfrm>
          <a:off x="542925" y="2133600"/>
          <a:ext cx="800735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2" r:id="rId5" imgW="8230870" imgH="1174750" progId="Word.Document.8">
                  <p:embed/>
                </p:oleObj>
              </mc:Choice>
              <mc:Fallback>
                <p:oleObj r:id="rId5" imgW="8230870" imgH="1174750" progId="Word.Document.8">
                  <p:embed/>
                  <p:pic>
                    <p:nvPicPr>
                      <p:cNvPr id="0" name="对象 96461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2133600"/>
                        <a:ext cx="8007350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4613" name="对象 964612"/>
          <p:cNvGraphicFramePr/>
          <p:nvPr/>
        </p:nvGraphicFramePr>
        <p:xfrm>
          <a:off x="542925" y="3138488"/>
          <a:ext cx="7900988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3" r:id="rId7" imgW="8200390" imgH="1280160" progId="Word.Document.8">
                  <p:embed/>
                </p:oleObj>
              </mc:Choice>
              <mc:Fallback>
                <p:oleObj r:id="rId7" imgW="8200390" imgH="1280160" progId="Word.Document.8">
                  <p:embed/>
                  <p:pic>
                    <p:nvPicPr>
                      <p:cNvPr id="0" name="对象 96461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3138488"/>
                        <a:ext cx="7900988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4614" name="对象 964613"/>
          <p:cNvGraphicFramePr/>
          <p:nvPr/>
        </p:nvGraphicFramePr>
        <p:xfrm>
          <a:off x="528638" y="5226050"/>
          <a:ext cx="7899400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4" r:id="rId9" imgW="8197850" imgH="1243330" progId="Word.Document.8">
                  <p:embed/>
                </p:oleObj>
              </mc:Choice>
              <mc:Fallback>
                <p:oleObj r:id="rId9" imgW="8197850" imgH="1243330" progId="Word.Document.8">
                  <p:embed/>
                  <p:pic>
                    <p:nvPicPr>
                      <p:cNvPr id="0" name="对象 964613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5226050"/>
                        <a:ext cx="7899400" cy="119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4615" name="对象 964614"/>
          <p:cNvGraphicFramePr/>
          <p:nvPr/>
        </p:nvGraphicFramePr>
        <p:xfrm>
          <a:off x="865188" y="1152525"/>
          <a:ext cx="28511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5" r:id="rId11" imgW="2884805" imgH="397510" progId="Word.Document.8">
                  <p:embed/>
                </p:oleObj>
              </mc:Choice>
              <mc:Fallback>
                <p:oleObj r:id="rId11" imgW="2884805" imgH="397510" progId="Word.Document.8">
                  <p:embed/>
                  <p:pic>
                    <p:nvPicPr>
                      <p:cNvPr id="0" name="对象 964614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1152525"/>
                        <a:ext cx="28511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4616" name="对象 964615"/>
          <p:cNvGraphicFramePr/>
          <p:nvPr/>
        </p:nvGraphicFramePr>
        <p:xfrm>
          <a:off x="844550" y="2108200"/>
          <a:ext cx="38227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6" r:id="rId13" imgW="3900170" imgH="397510" progId="Word.Document.8">
                  <p:embed/>
                </p:oleObj>
              </mc:Choice>
              <mc:Fallback>
                <p:oleObj r:id="rId13" imgW="3900170" imgH="397510" progId="Word.Document.8">
                  <p:embed/>
                  <p:pic>
                    <p:nvPicPr>
                      <p:cNvPr id="0" name="对象 964615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2108200"/>
                        <a:ext cx="38227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4617" name="对象 964616"/>
          <p:cNvGraphicFramePr/>
          <p:nvPr/>
        </p:nvGraphicFramePr>
        <p:xfrm>
          <a:off x="534988" y="4186238"/>
          <a:ext cx="7900987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7" r:id="rId15" imgW="8230870" imgH="1243330" progId="Word.Document.8">
                  <p:embed/>
                </p:oleObj>
              </mc:Choice>
              <mc:Fallback>
                <p:oleObj r:id="rId15" imgW="8230870" imgH="1243330" progId="Word.Document.8">
                  <p:embed/>
                  <p:pic>
                    <p:nvPicPr>
                      <p:cNvPr id="0" name="对象 964616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4186238"/>
                        <a:ext cx="7900987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4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4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4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4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4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4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4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4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4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4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4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64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对象 963586"/>
          <p:cNvGraphicFramePr/>
          <p:nvPr/>
        </p:nvGraphicFramePr>
        <p:xfrm>
          <a:off x="539750" y="765175"/>
          <a:ext cx="7900988" cy="203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0" r:id="rId3" imgW="8197850" imgH="2119630" progId="Word.Document.8">
                  <p:embed/>
                </p:oleObj>
              </mc:Choice>
              <mc:Fallback>
                <p:oleObj r:id="rId3" imgW="8197850" imgH="2119630" progId="Word.Document.8">
                  <p:embed/>
                  <p:pic>
                    <p:nvPicPr>
                      <p:cNvPr id="0" name="对象 96358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765175"/>
                        <a:ext cx="7900988" cy="203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3588" name="对象 963587"/>
          <p:cNvGraphicFramePr/>
          <p:nvPr/>
        </p:nvGraphicFramePr>
        <p:xfrm>
          <a:off x="568325" y="2536825"/>
          <a:ext cx="7867650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1" r:id="rId5" imgW="8167370" imgH="1793875" progId="Word.Document.8">
                  <p:embed/>
                </p:oleObj>
              </mc:Choice>
              <mc:Fallback>
                <p:oleObj r:id="rId5" imgW="8167370" imgH="1793875" progId="Word.Document.8">
                  <p:embed/>
                  <p:pic>
                    <p:nvPicPr>
                      <p:cNvPr id="0" name="对象 96358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2536825"/>
                        <a:ext cx="7867650" cy="172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3589" name="对象 963588"/>
          <p:cNvGraphicFramePr/>
          <p:nvPr/>
        </p:nvGraphicFramePr>
        <p:xfrm>
          <a:off x="539750" y="4221163"/>
          <a:ext cx="7867650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2" r:id="rId7" imgW="8197850" imgH="1802765" progId="Word.Document.8">
                  <p:embed/>
                </p:oleObj>
              </mc:Choice>
              <mc:Fallback>
                <p:oleObj r:id="rId7" imgW="8197850" imgH="1802765" progId="Word.Document.8">
                  <p:embed/>
                  <p:pic>
                    <p:nvPicPr>
                      <p:cNvPr id="0" name="对象 96358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221163"/>
                        <a:ext cx="7867650" cy="172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3590" name="对象 963589"/>
          <p:cNvGraphicFramePr/>
          <p:nvPr/>
        </p:nvGraphicFramePr>
        <p:xfrm>
          <a:off x="3851275" y="2997200"/>
          <a:ext cx="39544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3" r:id="rId9" imgW="3999230" imgH="397510" progId="Word.Document.8">
                  <p:embed/>
                </p:oleObj>
              </mc:Choice>
              <mc:Fallback>
                <p:oleObj r:id="rId9" imgW="3999230" imgH="397510" progId="Word.Document.8">
                  <p:embed/>
                  <p:pic>
                    <p:nvPicPr>
                      <p:cNvPr id="0" name="对象 96358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997200"/>
                        <a:ext cx="39544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3591" name="对象 963590"/>
          <p:cNvGraphicFramePr/>
          <p:nvPr/>
        </p:nvGraphicFramePr>
        <p:xfrm>
          <a:off x="4716463" y="4149725"/>
          <a:ext cx="39703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4" r:id="rId11" imgW="3999230" imgH="397510" progId="Word.Document.8">
                  <p:embed/>
                </p:oleObj>
              </mc:Choice>
              <mc:Fallback>
                <p:oleObj r:id="rId11" imgW="3999230" imgH="397510" progId="Word.Document.8">
                  <p:embed/>
                  <p:pic>
                    <p:nvPicPr>
                      <p:cNvPr id="0" name="对象 963590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4149725"/>
                        <a:ext cx="397033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3592" name="对象 963591"/>
          <p:cNvGraphicFramePr/>
          <p:nvPr/>
        </p:nvGraphicFramePr>
        <p:xfrm>
          <a:off x="900113" y="4713288"/>
          <a:ext cx="12700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5" r:id="rId13" imgW="1287780" imgH="397510" progId="Word.Document.8">
                  <p:embed/>
                </p:oleObj>
              </mc:Choice>
              <mc:Fallback>
                <p:oleObj r:id="rId13" imgW="1287780" imgH="397510" progId="Word.Document.8">
                  <p:embed/>
                  <p:pic>
                    <p:nvPicPr>
                      <p:cNvPr id="0" name="对象 963591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713288"/>
                        <a:ext cx="12700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3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3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3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3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3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3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3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3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63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63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1" name="对象 962562"/>
          <p:cNvGraphicFramePr/>
          <p:nvPr/>
        </p:nvGraphicFramePr>
        <p:xfrm>
          <a:off x="396875" y="477838"/>
          <a:ext cx="8415338" cy="581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9" r:id="rId3" imgW="8546465" imgH="5901055" progId="Word.Document.8">
                  <p:embed/>
                </p:oleObj>
              </mc:Choice>
              <mc:Fallback>
                <p:oleObj r:id="rId3" imgW="8546465" imgH="5901055" progId="Word.Document.8">
                  <p:embed/>
                  <p:pic>
                    <p:nvPicPr>
                      <p:cNvPr id="0" name="对象 96256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477838"/>
                        <a:ext cx="8415338" cy="581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对象 1118211"/>
          <p:cNvGraphicFramePr/>
          <p:nvPr/>
        </p:nvGraphicFramePr>
        <p:xfrm>
          <a:off x="539750" y="1216025"/>
          <a:ext cx="8229600" cy="201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8" r:id="rId3" imgW="8313420" imgH="2042160" progId="Word.Document.8">
                  <p:embed/>
                </p:oleObj>
              </mc:Choice>
              <mc:Fallback>
                <p:oleObj r:id="rId3" imgW="8313420" imgH="2042160" progId="Word.Document.8">
                  <p:embed/>
                  <p:pic>
                    <p:nvPicPr>
                      <p:cNvPr id="0" name="对象 111821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216025"/>
                        <a:ext cx="8229600" cy="201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8213" name="对象 1118212"/>
          <p:cNvGraphicFramePr/>
          <p:nvPr/>
        </p:nvGraphicFramePr>
        <p:xfrm>
          <a:off x="536575" y="2905125"/>
          <a:ext cx="82296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9" r:id="rId5" imgW="8313420" imgH="1360805" progId="Word.Document.8">
                  <p:embed/>
                </p:oleObj>
              </mc:Choice>
              <mc:Fallback>
                <p:oleObj r:id="rId5" imgW="8313420" imgH="1360805" progId="Word.Document.8">
                  <p:embed/>
                  <p:pic>
                    <p:nvPicPr>
                      <p:cNvPr id="0" name="对象 111821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2905125"/>
                        <a:ext cx="8229600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8214" name="对象 1118213"/>
          <p:cNvGraphicFramePr/>
          <p:nvPr/>
        </p:nvGraphicFramePr>
        <p:xfrm>
          <a:off x="536575" y="3952875"/>
          <a:ext cx="8196263" cy="177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0" r:id="rId7" imgW="8313420" imgH="1807210" progId="Word.Document.8">
                  <p:embed/>
                </p:oleObj>
              </mc:Choice>
              <mc:Fallback>
                <p:oleObj r:id="rId7" imgW="8313420" imgH="1807210" progId="Word.Document.8">
                  <p:embed/>
                  <p:pic>
                    <p:nvPicPr>
                      <p:cNvPr id="0" name="对象 111821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3952875"/>
                        <a:ext cx="8196263" cy="177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8215" name="对象 1118214"/>
          <p:cNvGraphicFramePr/>
          <p:nvPr/>
        </p:nvGraphicFramePr>
        <p:xfrm>
          <a:off x="900113" y="4514850"/>
          <a:ext cx="2641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1" r:id="rId9" imgW="2675890" imgH="397510" progId="Word.Document.8">
                  <p:embed/>
                </p:oleObj>
              </mc:Choice>
              <mc:Fallback>
                <p:oleObj r:id="rId9" imgW="2675890" imgH="397510" progId="Word.Document.8">
                  <p:embed/>
                  <p:pic>
                    <p:nvPicPr>
                      <p:cNvPr id="0" name="对象 111821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514850"/>
                        <a:ext cx="2641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49" name="对象 1117185"/>
          <p:cNvGraphicFramePr/>
          <p:nvPr/>
        </p:nvGraphicFramePr>
        <p:xfrm>
          <a:off x="1187450" y="1423988"/>
          <a:ext cx="6837363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2" r:id="rId3" imgW="6902450" imgH="1713230" progId="Word.Document.8">
                  <p:embed/>
                </p:oleObj>
              </mc:Choice>
              <mc:Fallback>
                <p:oleObj r:id="rId3" imgW="6902450" imgH="1713230" progId="Word.Document.8">
                  <p:embed/>
                  <p:pic>
                    <p:nvPicPr>
                      <p:cNvPr id="0" name="对象 111718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423988"/>
                        <a:ext cx="6837363" cy="164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7187" name="对象 1117186"/>
          <p:cNvGraphicFramePr/>
          <p:nvPr/>
        </p:nvGraphicFramePr>
        <p:xfrm>
          <a:off x="1187450" y="3089275"/>
          <a:ext cx="6862763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3" r:id="rId5" imgW="6935470" imgH="1294130" progId="Word.Document.8">
                  <p:embed/>
                </p:oleObj>
              </mc:Choice>
              <mc:Fallback>
                <p:oleObj r:id="rId5" imgW="6935470" imgH="1294130" progId="Word.Document.8">
                  <p:embed/>
                  <p:pic>
                    <p:nvPicPr>
                      <p:cNvPr id="0" name="对象 111718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089275"/>
                        <a:ext cx="6862763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7188" name="对象 1117187"/>
          <p:cNvGraphicFramePr/>
          <p:nvPr/>
        </p:nvGraphicFramePr>
        <p:xfrm>
          <a:off x="1192213" y="4244975"/>
          <a:ext cx="6835775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4" r:id="rId7" imgW="6902450" imgH="850265" progId="Word.Document.8">
                  <p:embed/>
                </p:oleObj>
              </mc:Choice>
              <mc:Fallback>
                <p:oleObj r:id="rId7" imgW="6902450" imgH="850265" progId="Word.Document.8">
                  <p:embed/>
                  <p:pic>
                    <p:nvPicPr>
                      <p:cNvPr id="0" name="对象 111718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4244975"/>
                        <a:ext cx="6835775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7189" name="对象 1117188"/>
          <p:cNvGraphicFramePr/>
          <p:nvPr/>
        </p:nvGraphicFramePr>
        <p:xfrm>
          <a:off x="6515100" y="1379538"/>
          <a:ext cx="13922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5" r:id="rId9" imgW="1414145" imgH="397510" progId="Word.Document.8">
                  <p:embed/>
                </p:oleObj>
              </mc:Choice>
              <mc:Fallback>
                <p:oleObj r:id="rId9" imgW="1414145" imgH="397510" progId="Word.Document.8">
                  <p:embed/>
                  <p:pic>
                    <p:nvPicPr>
                      <p:cNvPr id="0" name="对象 111718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1379538"/>
                        <a:ext cx="13922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7190" name="对象 1117189"/>
          <p:cNvGraphicFramePr/>
          <p:nvPr/>
        </p:nvGraphicFramePr>
        <p:xfrm>
          <a:off x="2674938" y="3644900"/>
          <a:ext cx="1728787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6" r:id="rId11" imgW="1746250" imgH="443230" progId="Word.Document.8">
                  <p:embed/>
                </p:oleObj>
              </mc:Choice>
              <mc:Fallback>
                <p:oleObj r:id="rId11" imgW="1746250" imgH="443230" progId="Word.Document.8">
                  <p:embed/>
                  <p:pic>
                    <p:nvPicPr>
                      <p:cNvPr id="0" name="对象 1117189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938" y="3644900"/>
                        <a:ext cx="1728787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7191" name="对象 1117190"/>
          <p:cNvGraphicFramePr/>
          <p:nvPr/>
        </p:nvGraphicFramePr>
        <p:xfrm>
          <a:off x="2659063" y="4211638"/>
          <a:ext cx="334645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7" r:id="rId13" imgW="3387725" imgH="536575" progId="Word.Document.8">
                  <p:embed/>
                </p:oleObj>
              </mc:Choice>
              <mc:Fallback>
                <p:oleObj r:id="rId13" imgW="3387725" imgH="536575" progId="Word.Document.8">
                  <p:embed/>
                  <p:pic>
                    <p:nvPicPr>
                      <p:cNvPr id="0" name="对象 1117190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063" y="4211638"/>
                        <a:ext cx="334645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1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1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1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1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1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3" name="对象 1116161"/>
          <p:cNvGraphicFramePr/>
          <p:nvPr/>
        </p:nvGraphicFramePr>
        <p:xfrm>
          <a:off x="755650" y="1014413"/>
          <a:ext cx="7456488" cy="297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0" name="Document" r:id="rId3" imgW="10185400" imgH="4076700" progId="Word.Document.8">
                  <p:embed/>
                </p:oleObj>
              </mc:Choice>
              <mc:Fallback>
                <p:oleObj name="Document" r:id="rId3" imgW="10185400" imgH="4076700" progId="Word.Document.8">
                  <p:embed/>
                  <p:pic>
                    <p:nvPicPr>
                      <p:cNvPr id="0" name="对象 111616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014413"/>
                        <a:ext cx="7456488" cy="297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163" name="对象 1116162"/>
          <p:cNvGraphicFramePr/>
          <p:nvPr/>
        </p:nvGraphicFramePr>
        <p:xfrm>
          <a:off x="774700" y="4006850"/>
          <a:ext cx="7491413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1" name="Document" r:id="rId5" imgW="10185400" imgH="1587500" progId="Word.Document.8">
                  <p:embed/>
                </p:oleObj>
              </mc:Choice>
              <mc:Fallback>
                <p:oleObj name="Document" r:id="rId5" imgW="10185400" imgH="1587500" progId="Word.Document.8">
                  <p:embed/>
                  <p:pic>
                    <p:nvPicPr>
                      <p:cNvPr id="0" name="对象 1116162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4006850"/>
                        <a:ext cx="7491413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164" name="对象 1116163"/>
          <p:cNvGraphicFramePr/>
          <p:nvPr/>
        </p:nvGraphicFramePr>
        <p:xfrm>
          <a:off x="2779713" y="3295650"/>
          <a:ext cx="216376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2" r:id="rId7" imgW="2193290" imgH="397510" progId="Word.Document.8">
                  <p:embed/>
                </p:oleObj>
              </mc:Choice>
              <mc:Fallback>
                <p:oleObj r:id="rId7" imgW="2193290" imgH="397510" progId="Word.Document.8">
                  <p:embed/>
                  <p:pic>
                    <p:nvPicPr>
                      <p:cNvPr id="0" name="对象 111616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3" y="3295650"/>
                        <a:ext cx="2163762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165" name="对象 1116164"/>
          <p:cNvGraphicFramePr/>
          <p:nvPr/>
        </p:nvGraphicFramePr>
        <p:xfrm>
          <a:off x="3963988" y="4537075"/>
          <a:ext cx="2919412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3" r:id="rId9" imgW="2965450" imgH="400685" progId="Word.Document.8">
                  <p:embed/>
                </p:oleObj>
              </mc:Choice>
              <mc:Fallback>
                <p:oleObj r:id="rId9" imgW="2965450" imgH="400685" progId="Word.Document.8">
                  <p:embed/>
                  <p:pic>
                    <p:nvPicPr>
                      <p:cNvPr id="0" name="对象 111616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8" y="4537075"/>
                        <a:ext cx="2919412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6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16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1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16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7" name="对象 1115137"/>
          <p:cNvGraphicFramePr/>
          <p:nvPr/>
        </p:nvGraphicFramePr>
        <p:xfrm>
          <a:off x="611188" y="838200"/>
          <a:ext cx="7793037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6" name="Document" r:id="rId3" imgW="10604500" imgH="1587500" progId="Word.Document.8">
                  <p:embed/>
                </p:oleObj>
              </mc:Choice>
              <mc:Fallback>
                <p:oleObj name="Document" r:id="rId3" imgW="10604500" imgH="1587500" progId="Word.Document.8">
                  <p:embed/>
                  <p:pic>
                    <p:nvPicPr>
                      <p:cNvPr id="0" name="对象 1115137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838200"/>
                        <a:ext cx="7793037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5139" name="对象 1115138"/>
          <p:cNvGraphicFramePr/>
          <p:nvPr/>
        </p:nvGraphicFramePr>
        <p:xfrm>
          <a:off x="952500" y="1846263"/>
          <a:ext cx="7794625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7" name="Document" r:id="rId5" imgW="10642600" imgH="1587500" progId="Word.Document.8">
                  <p:embed/>
                </p:oleObj>
              </mc:Choice>
              <mc:Fallback>
                <p:oleObj name="Document" r:id="rId5" imgW="10642600" imgH="1587500" progId="Word.Document.8">
                  <p:embed/>
                  <p:pic>
                    <p:nvPicPr>
                      <p:cNvPr id="0" name="对象 1115138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1846263"/>
                        <a:ext cx="7794625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5140" name="对象 1115139"/>
          <p:cNvGraphicFramePr/>
          <p:nvPr/>
        </p:nvGraphicFramePr>
        <p:xfrm>
          <a:off x="542925" y="2997200"/>
          <a:ext cx="7718425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8" name="Document" r:id="rId7" imgW="10642600" imgH="1587500" progId="Word.Document.8">
                  <p:embed/>
                </p:oleObj>
              </mc:Choice>
              <mc:Fallback>
                <p:oleObj name="Document" r:id="rId7" imgW="10642600" imgH="1587500" progId="Word.Document.8">
                  <p:embed/>
                  <p:pic>
                    <p:nvPicPr>
                      <p:cNvPr id="0" name="对象 1115139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2997200"/>
                        <a:ext cx="7718425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5141" name="对象 1115140"/>
          <p:cNvGraphicFramePr/>
          <p:nvPr/>
        </p:nvGraphicFramePr>
        <p:xfrm>
          <a:off x="954088" y="4076700"/>
          <a:ext cx="7650162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9" name="Document" r:id="rId9" imgW="10642600" imgH="2298700" progId="Word.Document.8">
                  <p:embed/>
                </p:oleObj>
              </mc:Choice>
              <mc:Fallback>
                <p:oleObj name="Document" r:id="rId9" imgW="10642600" imgH="2298700" progId="Word.Document.8">
                  <p:embed/>
                  <p:pic>
                    <p:nvPicPr>
                      <p:cNvPr id="0" name="对象 1115140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4076700"/>
                        <a:ext cx="7650162" cy="163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5142" name="对象 1115141"/>
          <p:cNvGraphicFramePr/>
          <p:nvPr/>
        </p:nvGraphicFramePr>
        <p:xfrm>
          <a:off x="1296988" y="2378075"/>
          <a:ext cx="40592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0" r:id="rId11" imgW="4105910" imgH="397510" progId="Word.Document.8">
                  <p:embed/>
                </p:oleObj>
              </mc:Choice>
              <mc:Fallback>
                <p:oleObj r:id="rId11" imgW="4105910" imgH="397510" progId="Word.Document.8">
                  <p:embed/>
                  <p:pic>
                    <p:nvPicPr>
                      <p:cNvPr id="0" name="对象 1115141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988" y="2378075"/>
                        <a:ext cx="4059237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5143" name="对象 1115142"/>
          <p:cNvGraphicFramePr/>
          <p:nvPr/>
        </p:nvGraphicFramePr>
        <p:xfrm>
          <a:off x="4659313" y="4619625"/>
          <a:ext cx="11398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1" r:id="rId13" imgW="1161415" imgH="397510" progId="Word.Document.8">
                  <p:embed/>
                </p:oleObj>
              </mc:Choice>
              <mc:Fallback>
                <p:oleObj r:id="rId13" imgW="1161415" imgH="397510" progId="Word.Document.8">
                  <p:embed/>
                  <p:pic>
                    <p:nvPicPr>
                      <p:cNvPr id="0" name="对象 1115142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4619625"/>
                        <a:ext cx="1139825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1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1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1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1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1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1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1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1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1" name="对象 1114114"/>
          <p:cNvGraphicFramePr/>
          <p:nvPr/>
        </p:nvGraphicFramePr>
        <p:xfrm>
          <a:off x="612775" y="838200"/>
          <a:ext cx="7759700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6" name="Document" r:id="rId3" imgW="10566400" imgH="3314700" progId="Word.Document.8">
                  <p:embed/>
                </p:oleObj>
              </mc:Choice>
              <mc:Fallback>
                <p:oleObj name="Document" r:id="rId3" imgW="10566400" imgH="3314700" progId="Word.Document.8">
                  <p:embed/>
                  <p:pic>
                    <p:nvPicPr>
                      <p:cNvPr id="0" name="对象 111411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838200"/>
                        <a:ext cx="7759700" cy="242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4116" name="对象 1114115"/>
          <p:cNvGraphicFramePr/>
          <p:nvPr/>
        </p:nvGraphicFramePr>
        <p:xfrm>
          <a:off x="612775" y="3070225"/>
          <a:ext cx="7759700" cy="289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7" name="Document" r:id="rId5" imgW="10604500" imgH="3962400" progId="Word.Document.8">
                  <p:embed/>
                </p:oleObj>
              </mc:Choice>
              <mc:Fallback>
                <p:oleObj name="Document" r:id="rId5" imgW="10604500" imgH="3962400" progId="Word.Document.8">
                  <p:embed/>
                  <p:pic>
                    <p:nvPicPr>
                      <p:cNvPr id="0" name="对象 1114115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3070225"/>
                        <a:ext cx="7759700" cy="289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1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5" name="对象 930820"/>
          <p:cNvGraphicFramePr/>
          <p:nvPr/>
        </p:nvGraphicFramePr>
        <p:xfrm>
          <a:off x="323850" y="693738"/>
          <a:ext cx="8355013" cy="536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r:id="rId3" imgW="8489950" imgH="5459095" progId="Word.Document.8">
                  <p:embed/>
                </p:oleObj>
              </mc:Choice>
              <mc:Fallback>
                <p:oleObj r:id="rId3" imgW="8489950" imgH="5459095" progId="Word.Document.8">
                  <p:embed/>
                  <p:pic>
                    <p:nvPicPr>
                      <p:cNvPr id="0" name="对象 93082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693738"/>
                        <a:ext cx="8355013" cy="536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5" name="对象 1113089"/>
          <p:cNvGraphicFramePr/>
          <p:nvPr/>
        </p:nvGraphicFramePr>
        <p:xfrm>
          <a:off x="468313" y="333375"/>
          <a:ext cx="7994650" cy="208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4" name="Document" r:id="rId3" imgW="10871200" imgH="2844800" progId="Word.Document.8">
                  <p:embed/>
                </p:oleObj>
              </mc:Choice>
              <mc:Fallback>
                <p:oleObj name="Document" r:id="rId3" imgW="10871200" imgH="2844800" progId="Word.Document.8">
                  <p:embed/>
                  <p:pic>
                    <p:nvPicPr>
                      <p:cNvPr id="0" name="对象 1113089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33375"/>
                        <a:ext cx="7994650" cy="208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3091" name="对象 1113090"/>
          <p:cNvGraphicFramePr/>
          <p:nvPr/>
        </p:nvGraphicFramePr>
        <p:xfrm>
          <a:off x="468313" y="2060575"/>
          <a:ext cx="7994650" cy="231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5" name="Document" r:id="rId5" imgW="10922000" imgH="3175000" progId="Word.Document.8">
                  <p:embed/>
                </p:oleObj>
              </mc:Choice>
              <mc:Fallback>
                <p:oleObj name="Document" r:id="rId5" imgW="10922000" imgH="3175000" progId="Word.Document.8">
                  <p:embed/>
                  <p:pic>
                    <p:nvPicPr>
                      <p:cNvPr id="0" name="对象 1113090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060575"/>
                        <a:ext cx="7994650" cy="231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3092" name="对象 1113091"/>
          <p:cNvGraphicFramePr/>
          <p:nvPr/>
        </p:nvGraphicFramePr>
        <p:xfrm>
          <a:off x="3100388" y="1438275"/>
          <a:ext cx="34226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6" r:id="rId7" imgW="3462655" imgH="397510" progId="Word.Document.8">
                  <p:embed/>
                </p:oleObj>
              </mc:Choice>
              <mc:Fallback>
                <p:oleObj r:id="rId7" imgW="3462655" imgH="397510" progId="Word.Document.8">
                  <p:embed/>
                  <p:pic>
                    <p:nvPicPr>
                      <p:cNvPr id="0" name="对象 111309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388" y="1438275"/>
                        <a:ext cx="342265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3093" name="对象 1113092"/>
          <p:cNvGraphicFramePr/>
          <p:nvPr/>
        </p:nvGraphicFramePr>
        <p:xfrm>
          <a:off x="909638" y="3140075"/>
          <a:ext cx="7550150" cy="146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7" r:id="rId9" imgW="7626350" imgH="1489075" progId="Word.Document.8">
                  <p:embed/>
                </p:oleObj>
              </mc:Choice>
              <mc:Fallback>
                <p:oleObj r:id="rId9" imgW="7626350" imgH="1489075" progId="Word.Document.8">
                  <p:embed/>
                  <p:pic>
                    <p:nvPicPr>
                      <p:cNvPr id="0" name="对象 1113092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3140075"/>
                        <a:ext cx="7550150" cy="146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3094" name="对象 1113093"/>
          <p:cNvGraphicFramePr/>
          <p:nvPr/>
        </p:nvGraphicFramePr>
        <p:xfrm>
          <a:off x="427038" y="4244975"/>
          <a:ext cx="8321675" cy="252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8" r:id="rId11" imgW="8485505" imgH="2583180" progId="Word.Document.8">
                  <p:embed/>
                </p:oleObj>
              </mc:Choice>
              <mc:Fallback>
                <p:oleObj r:id="rId11" imgW="8485505" imgH="2583180" progId="Word.Document.8">
                  <p:embed/>
                  <p:pic>
                    <p:nvPicPr>
                      <p:cNvPr id="0" name="对象 1113093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4244975"/>
                        <a:ext cx="8321675" cy="252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3095" name="对象 1113094"/>
          <p:cNvGraphicFramePr/>
          <p:nvPr/>
        </p:nvGraphicFramePr>
        <p:xfrm>
          <a:off x="1206500" y="5907088"/>
          <a:ext cx="768508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9" r:id="rId13" imgW="7795260" imgH="400685" progId="Word.Document.8">
                  <p:embed/>
                </p:oleObj>
              </mc:Choice>
              <mc:Fallback>
                <p:oleObj r:id="rId13" imgW="7795260" imgH="400685" progId="Word.Document.8">
                  <p:embed/>
                  <p:pic>
                    <p:nvPicPr>
                      <p:cNvPr id="0" name="对象 1113094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5907088"/>
                        <a:ext cx="7685088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1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1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13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1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1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1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1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1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13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1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1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69" name="对象 1112065"/>
          <p:cNvGraphicFramePr/>
          <p:nvPr/>
        </p:nvGraphicFramePr>
        <p:xfrm>
          <a:off x="393700" y="401638"/>
          <a:ext cx="8348663" cy="635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7" r:id="rId3" imgW="8479790" imgH="6454140" progId="Word.Document.8">
                  <p:embed/>
                </p:oleObj>
              </mc:Choice>
              <mc:Fallback>
                <p:oleObj r:id="rId3" imgW="8479790" imgH="6454140" progId="Word.Document.8">
                  <p:embed/>
                  <p:pic>
                    <p:nvPicPr>
                      <p:cNvPr id="0" name="对象 111206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401638"/>
                        <a:ext cx="8348663" cy="635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3" name="对象 1111041"/>
          <p:cNvGraphicFramePr/>
          <p:nvPr/>
        </p:nvGraphicFramePr>
        <p:xfrm>
          <a:off x="395288" y="260350"/>
          <a:ext cx="8356600" cy="642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1" r:id="rId3" imgW="8479790" imgH="6522720" progId="Word.Document.8">
                  <p:embed/>
                </p:oleObj>
              </mc:Choice>
              <mc:Fallback>
                <p:oleObj r:id="rId3" imgW="8479790" imgH="6522720" progId="Word.Document.8">
                  <p:embed/>
                  <p:pic>
                    <p:nvPicPr>
                      <p:cNvPr id="0" name="对象 111104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60350"/>
                        <a:ext cx="8356600" cy="642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图片 1110018" descr="E:/李雪燕/2019/同步/课件/外研英语必修第一册/重品读.TIF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2700338" y="1701800"/>
            <a:ext cx="35274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8" name="图片 1110017" descr="E:/李雪燕/2019/同步/课件/外研英语必修第一册/19TBXJC4-2.TIF"/>
          <p:cNvPicPr>
            <a:picLocks noChangeAspect="1" noChangeArrowheads="1"/>
          </p:cNvPicPr>
          <p:nvPr/>
        </p:nvPicPr>
        <p:blipFill>
          <a:blip r:embed="rId4" r:link="rId3" cstate="email"/>
          <a:srcRect/>
          <a:stretch>
            <a:fillRect/>
          </a:stretch>
        </p:blipFill>
        <p:spPr bwMode="auto">
          <a:xfrm>
            <a:off x="612775" y="2781300"/>
            <a:ext cx="7847013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矩形 1110019"/>
          <p:cNvSpPr>
            <a:spLocks noChangeArrowheads="1"/>
          </p:cNvSpPr>
          <p:nvPr/>
        </p:nvSpPr>
        <p:spPr bwMode="auto">
          <a:xfrm>
            <a:off x="0" y="286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60420" name="矩形 1110020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ircl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1" name="对象 1108993"/>
          <p:cNvGraphicFramePr/>
          <p:nvPr/>
        </p:nvGraphicFramePr>
        <p:xfrm>
          <a:off x="617538" y="1225550"/>
          <a:ext cx="7986712" cy="421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9" r:id="rId3" imgW="8065135" imgH="4277995" progId="Word.Document.8">
                  <p:embed/>
                </p:oleObj>
              </mc:Choice>
              <mc:Fallback>
                <p:oleObj r:id="rId3" imgW="8065135" imgH="4277995" progId="Word.Document.8">
                  <p:embed/>
                  <p:pic>
                    <p:nvPicPr>
                      <p:cNvPr id="0" name="对象 110899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1225550"/>
                        <a:ext cx="7986712" cy="421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5" name="对象 1107970"/>
          <p:cNvGraphicFramePr/>
          <p:nvPr/>
        </p:nvGraphicFramePr>
        <p:xfrm>
          <a:off x="323850" y="622300"/>
          <a:ext cx="8205788" cy="577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3" r:id="rId3" imgW="8335010" imgH="5868670" progId="Word.Document.8">
                  <p:embed/>
                </p:oleObj>
              </mc:Choice>
              <mc:Fallback>
                <p:oleObj r:id="rId3" imgW="8335010" imgH="5868670" progId="Word.Document.8">
                  <p:embed/>
                  <p:pic>
                    <p:nvPicPr>
                      <p:cNvPr id="0" name="对象 110797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622300"/>
                        <a:ext cx="8205788" cy="577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89" name="对象 1106945"/>
          <p:cNvGraphicFramePr/>
          <p:nvPr/>
        </p:nvGraphicFramePr>
        <p:xfrm>
          <a:off x="756053" y="765037"/>
          <a:ext cx="7191375" cy="235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2" r:id="rId3" imgW="7400290" imgH="2433955" progId="Word.Document.8">
                  <p:embed/>
                </p:oleObj>
              </mc:Choice>
              <mc:Fallback>
                <p:oleObj r:id="rId3" imgW="7400290" imgH="2433955" progId="Word.Document.8">
                  <p:embed/>
                  <p:pic>
                    <p:nvPicPr>
                      <p:cNvPr id="0" name="对象 110694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053" y="765037"/>
                        <a:ext cx="7191375" cy="235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948" name="对象 1106947"/>
          <p:cNvGraphicFramePr/>
          <p:nvPr/>
        </p:nvGraphicFramePr>
        <p:xfrm>
          <a:off x="836613" y="2808288"/>
          <a:ext cx="7191375" cy="234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3" r:id="rId5" imgW="7429500" imgH="2433955" progId="Word.Document.8">
                  <p:embed/>
                </p:oleObj>
              </mc:Choice>
              <mc:Fallback>
                <p:oleObj r:id="rId5" imgW="7429500" imgH="2433955" progId="Word.Document.8">
                  <p:embed/>
                  <p:pic>
                    <p:nvPicPr>
                      <p:cNvPr id="0" name="对象 110694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2808288"/>
                        <a:ext cx="7191375" cy="2347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949" name="对象 1106948"/>
          <p:cNvGraphicFramePr/>
          <p:nvPr/>
        </p:nvGraphicFramePr>
        <p:xfrm>
          <a:off x="917575" y="5013325"/>
          <a:ext cx="71913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4" r:id="rId7" imgW="7400290" imgH="1139825" progId="Word.Document.8">
                  <p:embed/>
                </p:oleObj>
              </mc:Choice>
              <mc:Fallback>
                <p:oleObj r:id="rId7" imgW="7400290" imgH="1139825" progId="Word.Document.8">
                  <p:embed/>
                  <p:pic>
                    <p:nvPicPr>
                      <p:cNvPr id="0" name="对象 110694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5013325"/>
                        <a:ext cx="719137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950" name="对象 1106949"/>
          <p:cNvGraphicFramePr/>
          <p:nvPr/>
        </p:nvGraphicFramePr>
        <p:xfrm>
          <a:off x="1260475" y="5445125"/>
          <a:ext cx="29479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5" r:id="rId9" imgW="2983865" imgH="397510" progId="Word.Document.8">
                  <p:embed/>
                </p:oleObj>
              </mc:Choice>
              <mc:Fallback>
                <p:oleObj r:id="rId9" imgW="2983865" imgH="397510" progId="Word.Document.8">
                  <p:embed/>
                  <p:pic>
                    <p:nvPicPr>
                      <p:cNvPr id="0" name="对象 110694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5445125"/>
                        <a:ext cx="29479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951" name="对象 1106950"/>
          <p:cNvGraphicFramePr/>
          <p:nvPr/>
        </p:nvGraphicFramePr>
        <p:xfrm>
          <a:off x="1200150" y="4348163"/>
          <a:ext cx="10207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6" r:id="rId11" imgW="1039495" imgH="595630" progId="Word.Document.8">
                  <p:embed/>
                </p:oleObj>
              </mc:Choice>
              <mc:Fallback>
                <p:oleObj r:id="rId11" imgW="1039495" imgH="595630" progId="Word.Document.8">
                  <p:embed/>
                  <p:pic>
                    <p:nvPicPr>
                      <p:cNvPr id="0" name="对象 1106950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4348163"/>
                        <a:ext cx="1020763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6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0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06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06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图片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674813"/>
            <a:ext cx="91313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/>
          <p:cNvSpPr txBox="1">
            <a:spLocks noChangeArrowheads="1"/>
          </p:cNvSpPr>
          <p:nvPr/>
        </p:nvSpPr>
        <p:spPr bwMode="auto">
          <a:xfrm>
            <a:off x="3130550" y="2319338"/>
            <a:ext cx="4851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6000" b="1" u="none">
                <a:solidFill>
                  <a:srgbClr val="40920A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谢   谢  观  看 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对象 929797"/>
          <p:cNvGraphicFramePr/>
          <p:nvPr/>
        </p:nvGraphicFramePr>
        <p:xfrm>
          <a:off x="395288" y="1989138"/>
          <a:ext cx="8335962" cy="367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r:id="rId3" imgW="8491855" imgH="3727450" progId="Word.Document.8">
                  <p:embed/>
                </p:oleObj>
              </mc:Choice>
              <mc:Fallback>
                <p:oleObj r:id="rId3" imgW="8491855" imgH="3727450" progId="Word.Document.8">
                  <p:embed/>
                  <p:pic>
                    <p:nvPicPr>
                      <p:cNvPr id="0" name="对象 92979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989138"/>
                        <a:ext cx="8335962" cy="367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928775" descr="E:/课件/新教材外研英语必修1/PPT可自主编辑课件/Unit 4 Friends forever/每日一语1.TIF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263525" y="2068513"/>
            <a:ext cx="8640763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8777" name="对象 928776"/>
          <p:cNvGraphicFramePr/>
          <p:nvPr/>
        </p:nvGraphicFramePr>
        <p:xfrm>
          <a:off x="1073150" y="2320925"/>
          <a:ext cx="6951663" cy="285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r:id="rId5" imgW="7147560" imgH="2952115" progId="Word.Document.8">
                  <p:embed/>
                </p:oleObj>
              </mc:Choice>
              <mc:Fallback>
                <p:oleObj r:id="rId5" imgW="7147560" imgH="2952115" progId="Word.Document.8">
                  <p:embed/>
                  <p:pic>
                    <p:nvPicPr>
                      <p:cNvPr id="0" name="对象 92877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2320925"/>
                        <a:ext cx="6951663" cy="285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8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92775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2275" y="404813"/>
            <a:ext cx="581501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38" name="对象 927753"/>
          <p:cNvGraphicFramePr/>
          <p:nvPr/>
        </p:nvGraphicFramePr>
        <p:xfrm>
          <a:off x="320675" y="1484313"/>
          <a:ext cx="8412163" cy="471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6" name="Document" r:id="rId4" imgW="11290300" imgH="6337300" progId="Word.Document.8">
                  <p:embed/>
                </p:oleObj>
              </mc:Choice>
              <mc:Fallback>
                <p:oleObj name="Document" r:id="rId4" imgW="11290300" imgH="6337300" progId="Word.Document.8">
                  <p:embed/>
                  <p:pic>
                    <p:nvPicPr>
                      <p:cNvPr id="0" name="对象 92775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1484313"/>
                        <a:ext cx="8412163" cy="471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62" name="对象 927761"/>
          <p:cNvGraphicFramePr/>
          <p:nvPr/>
        </p:nvGraphicFramePr>
        <p:xfrm>
          <a:off x="1455738" y="2043113"/>
          <a:ext cx="10366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r:id="rId6" imgW="1048385" imgH="614045" progId="Word.Document.8">
                  <p:embed/>
                </p:oleObj>
              </mc:Choice>
              <mc:Fallback>
                <p:oleObj r:id="rId6" imgW="1048385" imgH="614045" progId="Word.Document.8">
                  <p:embed/>
                  <p:pic>
                    <p:nvPicPr>
                      <p:cNvPr id="0" name="对象 92776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38" y="2043113"/>
                        <a:ext cx="103663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64" name="对象 927763"/>
          <p:cNvGraphicFramePr/>
          <p:nvPr/>
        </p:nvGraphicFramePr>
        <p:xfrm>
          <a:off x="1397000" y="2670175"/>
          <a:ext cx="123507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r:id="rId8" imgW="1257300" imgH="788035" progId="Word.Document.8">
                  <p:embed/>
                </p:oleObj>
              </mc:Choice>
              <mc:Fallback>
                <p:oleObj r:id="rId8" imgW="1257300" imgH="788035" progId="Word.Document.8">
                  <p:embed/>
                  <p:pic>
                    <p:nvPicPr>
                      <p:cNvPr id="0" name="对象 927763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2670175"/>
                        <a:ext cx="1235075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65" name="对象 927764"/>
          <p:cNvGraphicFramePr/>
          <p:nvPr/>
        </p:nvGraphicFramePr>
        <p:xfrm>
          <a:off x="1516063" y="3214688"/>
          <a:ext cx="103822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r:id="rId10" imgW="1048385" imgH="614045" progId="Word.Document.8">
                  <p:embed/>
                </p:oleObj>
              </mc:Choice>
              <mc:Fallback>
                <p:oleObj r:id="rId10" imgW="1048385" imgH="614045" progId="Word.Document.8">
                  <p:embed/>
                  <p:pic>
                    <p:nvPicPr>
                      <p:cNvPr id="0" name="对象 927764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063" y="3214688"/>
                        <a:ext cx="1038225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66" name="对象 927765"/>
          <p:cNvGraphicFramePr/>
          <p:nvPr/>
        </p:nvGraphicFramePr>
        <p:xfrm>
          <a:off x="1468438" y="3844925"/>
          <a:ext cx="10366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r:id="rId12" imgW="1048385" imgH="614045" progId="Word.Document.8">
                  <p:embed/>
                </p:oleObj>
              </mc:Choice>
              <mc:Fallback>
                <p:oleObj r:id="rId12" imgW="1048385" imgH="614045" progId="Word.Document.8">
                  <p:embed/>
                  <p:pic>
                    <p:nvPicPr>
                      <p:cNvPr id="0" name="对象 927765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38" y="3844925"/>
                        <a:ext cx="103663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67" name="对象 927766"/>
          <p:cNvGraphicFramePr/>
          <p:nvPr/>
        </p:nvGraphicFramePr>
        <p:xfrm>
          <a:off x="1435100" y="4432300"/>
          <a:ext cx="12350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r:id="rId14" imgW="1257300" imgH="788035" progId="Word.Document.8">
                  <p:embed/>
                </p:oleObj>
              </mc:Choice>
              <mc:Fallback>
                <p:oleObj r:id="rId14" imgW="1257300" imgH="788035" progId="Word.Document.8">
                  <p:embed/>
                  <p:pic>
                    <p:nvPicPr>
                      <p:cNvPr id="0" name="对象 927766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4432300"/>
                        <a:ext cx="123507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68" name="对象 927767"/>
          <p:cNvGraphicFramePr/>
          <p:nvPr/>
        </p:nvGraphicFramePr>
        <p:xfrm>
          <a:off x="1482725" y="5014913"/>
          <a:ext cx="15240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2" r:id="rId16" imgW="1548130" imgH="788035" progId="Word.Document.8">
                  <p:embed/>
                </p:oleObj>
              </mc:Choice>
              <mc:Fallback>
                <p:oleObj r:id="rId16" imgW="1548130" imgH="788035" progId="Word.Document.8">
                  <p:embed/>
                  <p:pic>
                    <p:nvPicPr>
                      <p:cNvPr id="0" name="对象 927767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725" y="5014913"/>
                        <a:ext cx="15240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2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2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2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7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7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2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对象 926735"/>
          <p:cNvGraphicFramePr/>
          <p:nvPr/>
        </p:nvGraphicFramePr>
        <p:xfrm>
          <a:off x="363538" y="620713"/>
          <a:ext cx="8408987" cy="533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Document" r:id="rId3" imgW="11328400" imgH="7162800" progId="Word.Document.8">
                  <p:embed/>
                </p:oleObj>
              </mc:Choice>
              <mc:Fallback>
                <p:oleObj name="Document" r:id="rId3" imgW="11328400" imgH="7162800" progId="Word.Document.8">
                  <p:embed/>
                  <p:pic>
                    <p:nvPicPr>
                      <p:cNvPr id="0" name="对象 926735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620713"/>
                        <a:ext cx="8408987" cy="533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6737" name="对象 926736"/>
          <p:cNvGraphicFramePr/>
          <p:nvPr/>
        </p:nvGraphicFramePr>
        <p:xfrm>
          <a:off x="779463" y="620713"/>
          <a:ext cx="16065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" r:id="rId5" imgW="1629410" imgH="397510" progId="Word.Document.8">
                  <p:embed/>
                </p:oleObj>
              </mc:Choice>
              <mc:Fallback>
                <p:oleObj r:id="rId5" imgW="1629410" imgH="397510" progId="Word.Document.8">
                  <p:embed/>
                  <p:pic>
                    <p:nvPicPr>
                      <p:cNvPr id="0" name="对象 92673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620713"/>
                        <a:ext cx="16065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6738" name="对象 926737"/>
          <p:cNvGraphicFramePr/>
          <p:nvPr/>
        </p:nvGraphicFramePr>
        <p:xfrm>
          <a:off x="906463" y="1747838"/>
          <a:ext cx="15970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" r:id="rId7" imgW="1629410" imgH="397510" progId="Word.Document.8">
                  <p:embed/>
                </p:oleObj>
              </mc:Choice>
              <mc:Fallback>
                <p:oleObj r:id="rId7" imgW="1629410" imgH="397510" progId="Word.Document.8">
                  <p:embed/>
                  <p:pic>
                    <p:nvPicPr>
                      <p:cNvPr id="0" name="对象 92673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463" y="1747838"/>
                        <a:ext cx="15970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6739" name="对象 926738"/>
          <p:cNvGraphicFramePr/>
          <p:nvPr/>
        </p:nvGraphicFramePr>
        <p:xfrm>
          <a:off x="939800" y="2978150"/>
          <a:ext cx="15970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7" r:id="rId9" imgW="1629410" imgH="397510" progId="Word.Document.8">
                  <p:embed/>
                </p:oleObj>
              </mc:Choice>
              <mc:Fallback>
                <p:oleObj r:id="rId9" imgW="1629410" imgH="397510" progId="Word.Document.8">
                  <p:embed/>
                  <p:pic>
                    <p:nvPicPr>
                      <p:cNvPr id="0" name="对象 92673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2978150"/>
                        <a:ext cx="15970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6740" name="对象 926739"/>
          <p:cNvGraphicFramePr/>
          <p:nvPr/>
        </p:nvGraphicFramePr>
        <p:xfrm>
          <a:off x="946150" y="3556000"/>
          <a:ext cx="15970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r:id="rId11" imgW="1629410" imgH="397510" progId="Word.Document.8">
                  <p:embed/>
                </p:oleObj>
              </mc:Choice>
              <mc:Fallback>
                <p:oleObj r:id="rId11" imgW="1629410" imgH="397510" progId="Word.Document.8">
                  <p:embed/>
                  <p:pic>
                    <p:nvPicPr>
                      <p:cNvPr id="0" name="对象 926739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50" y="3556000"/>
                        <a:ext cx="15970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6748" name="对象 926747"/>
          <p:cNvGraphicFramePr/>
          <p:nvPr/>
        </p:nvGraphicFramePr>
        <p:xfrm>
          <a:off x="950913" y="4741863"/>
          <a:ext cx="15970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r:id="rId13" imgW="1629410" imgH="397510" progId="Word.Document.8">
                  <p:embed/>
                </p:oleObj>
              </mc:Choice>
              <mc:Fallback>
                <p:oleObj r:id="rId13" imgW="1629410" imgH="397510" progId="Word.Document.8">
                  <p:embed/>
                  <p:pic>
                    <p:nvPicPr>
                      <p:cNvPr id="0" name="对象 926747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4741863"/>
                        <a:ext cx="15970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6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989B7"/>
      </a:accent6>
      <a:hlink>
        <a:srgbClr val="666699"/>
      </a:hlink>
      <a:folHlink>
        <a:srgbClr val="CCCCE6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全屏显示(4:3)</PresentationFormat>
  <Paragraphs>57</Paragraphs>
  <Slides>57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57</vt:i4>
      </vt:variant>
    </vt:vector>
  </HeadingPairs>
  <TitlesOfParts>
    <vt:vector size="69" baseType="lpstr">
      <vt:lpstr>方正楷体简体</vt:lpstr>
      <vt:lpstr>楷体_GB2312</vt:lpstr>
      <vt:lpstr>宋体</vt:lpstr>
      <vt:lpstr>微软雅黑</vt:lpstr>
      <vt:lpstr>Arial</vt:lpstr>
      <vt:lpstr>Calibri</vt:lpstr>
      <vt:lpstr>Courier New</vt:lpstr>
      <vt:lpstr>Times New Roman</vt:lpstr>
      <vt:lpstr>Wingdings</vt:lpstr>
      <vt:lpstr>WWW.2PPT.COM
</vt:lpstr>
      <vt:lpstr>Microsoft Word 97 - 2003 文档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2017-10-27T00:13:00Z</dcterms:created>
  <dcterms:modified xsi:type="dcterms:W3CDTF">2023-01-17T02:57:42Z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963D54EA3C774852B50046499B07284B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