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6" r:id="rId2"/>
    <p:sldId id="320" r:id="rId3"/>
    <p:sldId id="324" r:id="rId4"/>
    <p:sldId id="332" r:id="rId5"/>
    <p:sldId id="333" r:id="rId6"/>
    <p:sldId id="334" r:id="rId7"/>
    <p:sldId id="336" r:id="rId8"/>
    <p:sldId id="337" r:id="rId9"/>
    <p:sldId id="338" r:id="rId10"/>
    <p:sldId id="339" r:id="rId11"/>
    <p:sldId id="340" r:id="rId12"/>
    <p:sldId id="322" r:id="rId13"/>
    <p:sldId id="321" r:id="rId14"/>
    <p:sldId id="341" r:id="rId15"/>
    <p:sldId id="342" r:id="rId16"/>
    <p:sldId id="343" r:id="rId17"/>
    <p:sldId id="344" r:id="rId18"/>
    <p:sldId id="345" r:id="rId19"/>
    <p:sldId id="325" r:id="rId20"/>
  </p:sldIdLst>
  <p:sldSz cx="12192000" cy="6858000"/>
  <p:notesSz cx="7104063" cy="10234613"/>
  <p:embeddedFontLst>
    <p:embeddedFont>
      <p:font typeface="华文楷体" panose="0201060004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CCCE"/>
    <a:srgbClr val="85CCC9"/>
    <a:srgbClr val="219189"/>
    <a:srgbClr val="D57373"/>
    <a:srgbClr val="E5F3E6"/>
    <a:srgbClr val="D87575"/>
    <a:srgbClr val="E92D4B"/>
    <a:srgbClr val="FFF461"/>
    <a:srgbClr val="F8C7C6"/>
    <a:srgbClr val="E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32"/>
      </p:cViewPr>
      <p:guideLst>
        <p:guide orient="horz" pos="2160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817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比例尺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0" y="239316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</a:rPr>
              <a:t>比例尺的应用</a:t>
            </a:r>
          </a:p>
        </p:txBody>
      </p:sp>
      <p:sp>
        <p:nvSpPr>
          <p:cNvPr id="8" name="矩形 7"/>
          <p:cNvSpPr/>
          <p:nvPr/>
        </p:nvSpPr>
        <p:spPr>
          <a:xfrm>
            <a:off x="4807585" y="4298949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604519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4365" y="751666"/>
            <a:ext cx="1086421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甲地到乙地的实际距离是120千米，在一幅比例尺是1：6000000的地图上，应画多少厘米？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76040" y="2405361"/>
            <a:ext cx="554672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120千米=12000000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3445" y="4701238"/>
            <a:ext cx="356235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答：应画2厘米。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66085" y="3417570"/>
            <a:ext cx="573907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12000000÷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2（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5324" y="728806"/>
            <a:ext cx="108489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甲、乙两城市间的实际距离是120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千米，在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比例尺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1：4000000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的地图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上，这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两个城市间的图上距离是多少?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21305" y="2413635"/>
            <a:ext cx="636524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120千米=12000000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49830" y="5050790"/>
            <a:ext cx="7108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答：这两个城市间的图上距离是3厘米。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21305" y="3453545"/>
            <a:ext cx="561884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12000000÷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=3（厘米）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064" y="749935"/>
            <a:ext cx="11068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在比例尺是1：12000000的地图上，量得济南到青岛的距离是4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比例尺是1：8000000的地图上，济南到青岛的距离是多少厘米？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6545" y="2494280"/>
            <a:ext cx="628459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4×12000000=48000000（厘米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884" y="5105400"/>
            <a:ext cx="10857865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答：在比例尺是1：8000000的地图上，济南到青岛的距离是6厘米。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16566" y="3631168"/>
            <a:ext cx="5513048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48000000÷8000000=6（厘米）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00680" y="1960245"/>
            <a:ext cx="621030" cy="272944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两地实际距离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3889058" y="1855470"/>
            <a:ext cx="183515" cy="3147060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97375" y="1194078"/>
            <a:ext cx="6129655" cy="15323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图上距离、实际距离和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比例尺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已知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其中的两个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量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就</a:t>
            </a:r>
            <a:r>
              <a:rPr lang="zh-CN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可以求出第三个量。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97375" y="4047762"/>
            <a:ext cx="4911725" cy="15323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图上距离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实际距离×比例尺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实际距离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图上距离÷比例尺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7064" y="741045"/>
            <a:ext cx="111372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在一幅地图上，测得甲、乙两地的图上距离是13厘米，已知甲乙两地的实际距离是780千米。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45546" y="3054157"/>
            <a:ext cx="422084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780千米=78000000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4235" y="2124710"/>
            <a:ext cx="44170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（1）求这幅图的比例尺。</a:t>
            </a:r>
            <a:endParaRPr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3285490" y="4940300"/>
            <a:ext cx="7013575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答：这幅图的比例尺是1：6000000。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1574" y="3831590"/>
            <a:ext cx="494879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13：78000000=1：6000000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5" grpId="1"/>
      <p:bldP spid="5" grpId="2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85825" y="2124710"/>
            <a:ext cx="1089850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（2）在这幅地图上量得A、B两城的图上距离是5厘米，求A、B两城的实际距离。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55570" y="3824288"/>
            <a:ext cx="77470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5×6000000=30000000（厘米）=300（千米）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37155" y="4746308"/>
            <a:ext cx="742188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答：A、B两城的实际距离是300千米。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064" y="741045"/>
            <a:ext cx="1113726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在一幅地图上，测得甲、乙两地的图上距离是13厘米，已知甲乙两地的实际距离是780千米。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  <p:bldP spid="3" grpId="0"/>
      <p:bldP spid="3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3254" y="762431"/>
            <a:ext cx="10889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在比例尺是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1：4000000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的中国地图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上，甲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地到乙地的铁路长35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厘米，求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这段铁路实际长多少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千米。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126615" y="3168015"/>
            <a:ext cx="8706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4000000=140000000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（厘米）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01085" y="5027295"/>
            <a:ext cx="533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答：这段铁路实际长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7230" y="751666"/>
            <a:ext cx="110985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新建一幢大楼，地基是长方形，长80米，宽30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米，把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它画在设计图上，长是40厘米，宽应是多少？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70175" y="2205990"/>
            <a:ext cx="61106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80米=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厘米，30米=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3000厘米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05617" y="5448935"/>
            <a:ext cx="3881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答：宽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98494" y="3147983"/>
            <a:ext cx="6096000" cy="662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比例尺：40÷8000=1 ： 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6941" y="3891072"/>
            <a:ext cx="41488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宽： 3000÷200=15厘米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6747" y="739775"/>
            <a:ext cx="10944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在一幅地图上，用5厘米的距离表示实际距离1500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千米。在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这幅地图上量得A、B两地的距离是3.5厘米，A、B两地的实际距离是多少千米？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94250" y="2581305"/>
            <a:ext cx="350393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1500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3.5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3.5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=1050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79065" y="5045075"/>
            <a:ext cx="7047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答：A、B两地的实际距离是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1050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千米。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82930" y="746125"/>
            <a:ext cx="111213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在比例尺是1：3000000的地图上，量得两地距离是10厘米，甲乙两车同时从两地相向而行，3小时后两车相遇。已知甲乙两车的速度比是2：3，求甲乙两车的速度各是多少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4600" y="2776220"/>
            <a:ext cx="8397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10×3000000 =30000000（厘米）=300（千米）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00550" y="3352165"/>
            <a:ext cx="5277485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300÷3=100（千米）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1510" y="5769610"/>
            <a:ext cx="1039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答：甲车的速度是每小时40千米，乙车的速度是每小时60千米。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400550" y="3978396"/>
                <a:ext cx="6096000" cy="9330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100×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2+3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=40（千米</a:t>
                </a:r>
                <a:r>
                  <a:rPr lang="zh-CN" altLang="en-US" sz="28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</a:t>
                </a:r>
                <a:endParaRPr lang="zh-CN" altLang="en-US" sz="28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550" y="3978396"/>
                <a:ext cx="6096000" cy="933076"/>
              </a:xfrm>
              <a:prstGeom prst="rect">
                <a:avLst/>
              </a:prstGeom>
              <a:blipFill rotWithShape="1">
                <a:blip r:embed="rId2"/>
                <a:stretch>
                  <a:fillRect t="-13" b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4400550" y="4958953"/>
            <a:ext cx="3512500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100-40=60（千米）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3" grpId="2"/>
      <p:bldP spid="4" grpId="1"/>
      <p:bldP spid="4" grpId="2"/>
      <p:bldP spid="5" grpId="1"/>
      <p:bldP spid="5" grpId="2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32205" y="1174115"/>
            <a:ext cx="97072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结合北京至郑州铁路线示意图，经历测量线路长度，按给定的比例尺估算实际路程的过程。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能根据图上线路的长度和给定的比例尺，用自己喜欢的方法估算或计算两地的实际路程。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感受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比例尺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在日常生活中的应用，获得利用比例尺估算两地路程的实践经验。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906" y="3209925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894" y="1972945"/>
            <a:ext cx="1133475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32" y="1107440"/>
            <a:ext cx="6162675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71232" y="817881"/>
            <a:ext cx="3387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请看一幅中国地图。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50365" y="5940425"/>
            <a:ext cx="3993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比例尺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100000000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8197850" y="2247265"/>
            <a:ext cx="2927350" cy="1298575"/>
          </a:xfrm>
          <a:prstGeom prst="wedgeRoundRectCallout">
            <a:avLst>
              <a:gd name="adj1" fmla="val 26420"/>
              <a:gd name="adj2" fmla="val 65794"/>
              <a:gd name="adj3" fmla="val 16667"/>
            </a:avLst>
          </a:prstGeom>
          <a:solidFill>
            <a:srgbClr val="D87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这个比例尺表示什么意思？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2556510" y="933450"/>
            <a:ext cx="4315460" cy="1256030"/>
          </a:xfrm>
          <a:prstGeom prst="wedgeRoundRectCallout">
            <a:avLst>
              <a:gd name="adj1" fmla="val -56326"/>
              <a:gd name="adj2" fmla="val -3317"/>
              <a:gd name="adj3" fmla="val 16667"/>
            </a:avLst>
          </a:prstGeom>
          <a:solidFill>
            <a:srgbClr val="E5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利用图上的比例尺，我们可以估算两地之间的距离。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5043" y="2993073"/>
            <a:ext cx="7126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下面是北京至郑州铁路路线示意图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的一部分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120833" name="Picture 1" descr="C:\Users\Administrator\AppData\Roaming\Tencent\Users\781547643\QQ\WinTemp\RichOle\VEA)H91S4)`_N0@BH_IUU]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33" y="3793173"/>
            <a:ext cx="2727325" cy="238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圆角矩形标注 5"/>
          <p:cNvSpPr/>
          <p:nvPr/>
        </p:nvSpPr>
        <p:spPr>
          <a:xfrm>
            <a:off x="4885690" y="4039711"/>
            <a:ext cx="4492625" cy="1889760"/>
          </a:xfrm>
          <a:prstGeom prst="wedgeRoundRectCallout">
            <a:avLst>
              <a:gd name="adj1" fmla="val 56193"/>
              <a:gd name="adj2" fmla="val -12096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说一说有哪几个站？铁路线的形状是什么样的？这个比例尺表示什么意思？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5365" y="850900"/>
            <a:ext cx="9059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讨论：怎样测量示意图中两个城市之间的铁路线的长度？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017395" y="1904365"/>
            <a:ext cx="4331970" cy="1186815"/>
          </a:xfrm>
          <a:prstGeom prst="wedgeRoundRectCallout">
            <a:avLst>
              <a:gd name="adj1" fmla="val -55013"/>
              <a:gd name="adj2" fmla="val -1085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图上的线路都不直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怎么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呀？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384425" y="3880485"/>
            <a:ext cx="3422015" cy="1143000"/>
          </a:xfrm>
          <a:prstGeom prst="wedgeRoundRectCallout">
            <a:avLst>
              <a:gd name="adj1" fmla="val -53355"/>
              <a:gd name="adj2" fmla="val 20500"/>
              <a:gd name="adj3" fmla="val 16667"/>
            </a:avLst>
          </a:prstGeom>
          <a:solidFill>
            <a:srgbClr val="85C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比例尺数据太大了，计算容易出错！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6673850" y="1903730"/>
            <a:ext cx="3569970" cy="1162050"/>
          </a:xfrm>
          <a:prstGeom prst="wedgeRoundRectCallout">
            <a:avLst>
              <a:gd name="adj1" fmla="val 52685"/>
              <a:gd name="adj2" fmla="val 51954"/>
              <a:gd name="adj3" fmla="val 16667"/>
            </a:avLst>
          </a:prstGeom>
          <a:solidFill>
            <a:srgbClr val="F4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先用细线测量，再用直尺量细线。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6494780" y="3894455"/>
            <a:ext cx="4528185" cy="1114425"/>
          </a:xfrm>
          <a:prstGeom prst="wedgeRoundRectCallout">
            <a:avLst>
              <a:gd name="adj1" fmla="val 39594"/>
              <a:gd name="adj2" fmla="val 65042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先把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21000000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厘米化成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210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千米，再算实际距离。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2020" y="1422400"/>
            <a:ext cx="107022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）在图上量出石家庄到郑州铁路线的长度，再算出两个城市之间铁路的实际长度。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22020" y="3496310"/>
            <a:ext cx="105994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）在图上量出北京到郑州铁路线的长度，再算出两个城市之间铁路的实际长度。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3890" y="763096"/>
            <a:ext cx="112090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在比例尺是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的中国地图上，量得北京到上海的距离是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厘米。北京到上海的实际距离是多少千米？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324350" y="2677160"/>
            <a:ext cx="4106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324350" y="3474720"/>
            <a:ext cx="393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18=1080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41320" y="4991100"/>
            <a:ext cx="6674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答：北京到上海的实际距离是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9130" y="898669"/>
            <a:ext cx="6576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在一幅比例尺是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的地图上。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96290" y="1467629"/>
            <a:ext cx="108051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）在这幅地图上量得北京到石家庄的距离约为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厘米。北京到石家庄的实际距离大约是多少千米？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81730" y="3025140"/>
            <a:ext cx="431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3000000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1730" y="3827780"/>
            <a:ext cx="334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×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9=270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（千米）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15870" y="5030470"/>
            <a:ext cx="7562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答：北京到石家庄的实际距离大约是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千米。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9775" y="1454929"/>
            <a:ext cx="103441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）邢台到北京的实际距离约为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千米，在这幅地图上，邢台到北京的距离大约是多少厘米？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02685" y="3161665"/>
            <a:ext cx="4191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3000000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厘米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=30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千米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02685" y="4021455"/>
            <a:ext cx="3655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390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÷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30=13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（厘米）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02685" y="4939030"/>
            <a:ext cx="6407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答：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邢台到北京的距离大约是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厘米。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130" y="898669"/>
            <a:ext cx="6576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在一幅比例尺是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的地图上。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1153</Words>
  <Application>Microsoft Office PowerPoint</Application>
  <PresentationFormat>宽屏</PresentationFormat>
  <Paragraphs>90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华文楷体</vt:lpstr>
      <vt:lpstr>Calibri</vt:lpstr>
      <vt:lpstr>楷体</vt:lpstr>
      <vt:lpstr>微软雅黑</vt:lpstr>
      <vt:lpstr>宋体</vt:lpstr>
      <vt:lpstr>Wingdings</vt:lpstr>
      <vt:lpstr>Arial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2023-01-17T02:58:05Z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985B13B6BEC74A438839F300E5492D87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