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99" r:id="rId2"/>
    <p:sldId id="820" r:id="rId3"/>
    <p:sldId id="821" r:id="rId4"/>
    <p:sldId id="848" r:id="rId5"/>
    <p:sldId id="849" r:id="rId6"/>
    <p:sldId id="850" r:id="rId7"/>
    <p:sldId id="664" r:id="rId8"/>
    <p:sldId id="831" r:id="rId9"/>
    <p:sldId id="844" r:id="rId10"/>
    <p:sldId id="852" r:id="rId11"/>
    <p:sldId id="846" r:id="rId12"/>
    <p:sldId id="834" r:id="rId13"/>
    <p:sldId id="830" r:id="rId14"/>
    <p:sldId id="832" r:id="rId15"/>
    <p:sldId id="843" r:id="rId16"/>
    <p:sldId id="845" r:id="rId17"/>
    <p:sldId id="798" r:id="rId18"/>
    <p:sldId id="847" r:id="rId19"/>
    <p:sldId id="835" r:id="rId20"/>
    <p:sldId id="810" r:id="rId21"/>
    <p:sldId id="836" r:id="rId22"/>
    <p:sldId id="837" r:id="rId23"/>
    <p:sldId id="838" r:id="rId24"/>
    <p:sldId id="853" r:id="rId25"/>
    <p:sldId id="854" r:id="rId26"/>
    <p:sldId id="839" r:id="rId27"/>
    <p:sldId id="855" r:id="rId28"/>
    <p:sldId id="856" r:id="rId29"/>
    <p:sldId id="857" r:id="rId30"/>
    <p:sldId id="858" r:id="rId31"/>
    <p:sldId id="859" r:id="rId32"/>
    <p:sldId id="860" r:id="rId33"/>
    <p:sldId id="840" r:id="rId34"/>
    <p:sldId id="861" r:id="rId35"/>
    <p:sldId id="862" r:id="rId36"/>
    <p:sldId id="863" r:id="rId37"/>
    <p:sldId id="841" r:id="rId38"/>
    <p:sldId id="842" r:id="rId39"/>
    <p:sldId id="864" r:id="rId40"/>
    <p:sldId id="772" r:id="rId41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F05F39B-74AC-48BA-81DB-FCB3ECECAE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9913106-59E6-4224-80FA-7B0B734BAB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7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36.docx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__38.docx"/><Relationship Id="rId5" Type="http://schemas.openxmlformats.org/officeDocument/2006/relationships/image" Target="../media/image48.png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__41.docx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__46.docx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生物\unit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" y="1412776"/>
            <a:ext cx="91360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28723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8154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 Starting </a:t>
            </a:r>
            <a:r>
              <a:rPr lang="en-US" altLang="zh-CN" sz="2800" b="1" dirty="0"/>
              <a:t>out &amp; Understanding ideas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23850" y="1104900"/>
          <a:ext cx="8432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3" imgW="8444230" imgH="4620895" progId="Word.Document.12">
                  <p:embed/>
                </p:oleObj>
              </mc:Choice>
              <mc:Fallback>
                <p:oleObj name="文档" r:id="rId3" imgW="8444230" imgH="4620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4900"/>
                        <a:ext cx="84328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87450" y="1076325"/>
            <a:ext cx="17256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based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913" y="1598613"/>
            <a:ext cx="1758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across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913" y="2205038"/>
            <a:ext cx="13890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see...as...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9238" y="2781300"/>
            <a:ext cx="1384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from...on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0500" y="3327400"/>
            <a:ext cx="1612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mistake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60500" y="3933825"/>
            <a:ext cx="22240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protect...from...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0500" y="4551363"/>
            <a:ext cx="3727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raise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awareness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of...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323850" y="836613"/>
          <a:ext cx="84328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8444230" imgH="5376545" progId="Word.Document.12">
                  <p:embed/>
                </p:oleObj>
              </mc:Choice>
              <mc:Fallback>
                <p:oleObj name="文档" r:id="rId3" imgW="8444230" imgH="5376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84328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79613" y="1316038"/>
            <a:ext cx="75993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afraid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horrible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creature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film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1713" y="3040063"/>
            <a:ext cx="38576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3438" y="4127500"/>
            <a:ext cx="18669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everyone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4388" y="2420938"/>
            <a:ext cx="1655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was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diving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301355" imgH="4806950" progId="Word.Document.12">
                  <p:embed/>
                </p:oleObj>
              </mc:Choice>
              <mc:Fallback>
                <p:oleObj name="文档" r:id="rId3" imgW="8301355" imgH="48069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66750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68313" y="1052513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8301355" imgH="2968625" progId="Word.Document.12">
                  <p:embed/>
                </p:oleObj>
              </mc:Choice>
              <mc:Fallback>
                <p:oleObj name="文档" r:id="rId3" imgW="8301355" imgH="29686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4076700"/>
          <a:ext cx="82931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5" imgW="8301355" imgH="1334770" progId="Word.Document.12">
                  <p:embed/>
                </p:oleObj>
              </mc:Choice>
              <mc:Fallback>
                <p:oleObj name="文档" r:id="rId5" imgW="8301355" imgH="1334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82931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1355" imgH="4614545" progId="Word.Document.12">
                  <p:embed/>
                </p:oleObj>
              </mc:Choice>
              <mc:Fallback>
                <p:oleObj name="文档" r:id="rId3" imgW="8301355" imgH="46145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30200" y="330200"/>
          <a:ext cx="8293100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301355" imgH="6076315" progId="Word.Document.12">
                  <p:embed/>
                </p:oleObj>
              </mc:Choice>
              <mc:Fallback>
                <p:oleObj name="文档" r:id="rId3" imgW="8301355" imgH="60763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30200"/>
                        <a:ext cx="8293100" cy="607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68313" y="1052513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508500"/>
          <a:ext cx="8293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文档" r:id="rId5" imgW="8301355" imgH="1106170" progId="Word.Document.12">
                  <p:embed/>
                </p:oleObj>
              </mc:Choice>
              <mc:Fallback>
                <p:oleObj name="文档" r:id="rId5" imgW="8301355" imgH="11061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08500"/>
                        <a:ext cx="8293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06400" y="248920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48920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468313" y="47625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3" imgW="8301355" imgH="2965450" progId="Word.Document.12">
                  <p:embed/>
                </p:oleObj>
              </mc:Choice>
              <mc:Fallback>
                <p:oleObj name="文档" r:id="rId3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3357563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文档" r:id="rId5" imgW="8301355" imgH="2965450" progId="Word.Document.12">
                  <p:embed/>
                </p:oleObj>
              </mc:Choice>
              <mc:Fallback>
                <p:oleObj name="文档" r:id="rId5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16463" y="4941888"/>
            <a:ext cx="1033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scared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148263" y="1133475"/>
            <a:ext cx="1312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away/off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8238" y="2260600"/>
            <a:ext cx="517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4508500"/>
            <a:ext cx="11795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cross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9900" y="2414588"/>
          <a:ext cx="82931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文档" r:id="rId3" imgW="8301355" imgH="4476115" progId="Word.Document.12">
                  <p:embed/>
                </p:oleObj>
              </mc:Choice>
              <mc:Fallback>
                <p:oleObj name="文档" r:id="rId3" imgW="8301355" imgH="447611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414588"/>
                        <a:ext cx="82931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9525" y="385763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燕尾形 5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5288" y="90805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3357563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8301355" imgH="2392680" progId="Word.Document.12">
                  <p:embed/>
                </p:oleObj>
              </mc:Choice>
              <mc:Fallback>
                <p:oleObj name="文档" r:id="rId5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23850" y="549275"/>
          <a:ext cx="82931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文档" r:id="rId3" imgW="8301355" imgH="5728970" progId="Word.Document.12">
                  <p:embed/>
                </p:oleObj>
              </mc:Choice>
              <mc:Fallback>
                <p:oleObj name="文档" r:id="rId3" imgW="8301355" imgH="5728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2931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67175" y="1704975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7863" y="3400425"/>
            <a:ext cx="1319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arrive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9713" y="3860800"/>
            <a:ext cx="1544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held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文档" r:id="rId3" imgW="8301355" imgH="3290570" progId="Word.Document.12">
                  <p:embed/>
                </p:oleObj>
              </mc:Choice>
              <mc:Fallback>
                <p:oleObj name="文档" r:id="rId3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67175" y="2416175"/>
            <a:ext cx="804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因为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08850" y="3071813"/>
            <a:ext cx="11128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应支付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313" y="4165600"/>
            <a:ext cx="11112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归功于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5288" y="620713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539750" y="3716338"/>
          <a:ext cx="8293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文档" r:id="rId5" imgW="8301355" imgH="2159635" progId="Word.Document.12">
                  <p:embed/>
                </p:oleObj>
              </mc:Choice>
              <mc:Fallback>
                <p:oleObj name="文档" r:id="rId5" imgW="8301355" imgH="21596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8293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539750" y="90805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05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987675" y="3141663"/>
            <a:ext cx="5445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57963" y="4191000"/>
            <a:ext cx="904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文档" r:id="rId3" imgW="8301355" imgH="3816350" progId="Word.Document.12">
                  <p:embed/>
                </p:oleObj>
              </mc:Choice>
              <mc:Fallback>
                <p:oleObj name="文档" r:id="rId3" imgW="8301355" imgH="3816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5288" y="2555875"/>
            <a:ext cx="13922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7863" y="3035300"/>
            <a:ext cx="1031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91400" y="4089400"/>
            <a:ext cx="1016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5288" y="1412875"/>
          <a:ext cx="82931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301355" imgH="3578225" progId="Word.Document.12">
                  <p:embed/>
                </p:oleObj>
              </mc:Choice>
              <mc:Fallback>
                <p:oleObj name="文档" r:id="rId3" imgW="8301355" imgH="35782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2931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95288" y="1417638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文档" r:id="rId3" imgW="8301355" imgH="4084320" progId="Word.Document.12">
                  <p:embed/>
                </p:oleObj>
              </mc:Choice>
              <mc:Fallback>
                <p:oleObj name="文档" r:id="rId3" imgW="8301355" imgH="4084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7638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492500" y="2981325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having/to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6100" y="4221163"/>
            <a:ext cx="825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3"/>
          <p:cNvGraphicFramePr>
            <a:graphicFrameLocks noChangeAspect="1"/>
          </p:cNvGraphicFramePr>
          <p:nvPr/>
        </p:nvGraphicFramePr>
        <p:xfrm>
          <a:off x="323850" y="549275"/>
          <a:ext cx="8293100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301355" imgH="5986145" progId="Word.Document.12">
                  <p:embed/>
                </p:oleObj>
              </mc:Choice>
              <mc:Fallback>
                <p:oleObj name="文档" r:id="rId3" imgW="8301355" imgH="598614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293100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文档" r:id="rId3" imgW="8301355" imgH="3749040" progId="Word.Document.12">
                  <p:embed/>
                </p:oleObj>
              </mc:Choice>
              <mc:Fallback>
                <p:oleObj name="文档" r:id="rId3" imgW="8301355" imgH="3749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48038" y="1916113"/>
            <a:ext cx="714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7675" y="2967038"/>
            <a:ext cx="1654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fortunately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0" y="4040188"/>
            <a:ext cx="20494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Unfortunately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301355" imgH="2985770" progId="Word.Document.12">
                  <p:embed/>
                </p:oleObj>
              </mc:Choice>
              <mc:Fallback>
                <p:oleObj name="文档" r:id="rId3" imgW="8301355" imgH="2985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5288" y="674688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74688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47813" y="2352675"/>
            <a:ext cx="158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towards/to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395288" y="3573463"/>
          <a:ext cx="82931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文档" r:id="rId5" imgW="8301355" imgH="2223770" progId="Word.Document.12">
                  <p:embed/>
                </p:oleObj>
              </mc:Choice>
              <mc:Fallback>
                <p:oleObj name="文档" r:id="rId5" imgW="8301355" imgH="22237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73463"/>
                        <a:ext cx="82931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00113" y="4622800"/>
            <a:ext cx="59039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has/take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attitude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to/towards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393700" y="1050925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050925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330200"/>
            <a:ext cx="3478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36563" y="3357563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6" imgW="8301355" imgH="2965450" progId="Word.Document.12">
                  <p:embed/>
                </p:oleObj>
              </mc:Choice>
              <mc:Fallback>
                <p:oleObj name="文档" r:id="rId6" imgW="8301355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357563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650" y="2795588"/>
            <a:ext cx="8112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tired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8188" y="3933825"/>
            <a:ext cx="1517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Obviously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文档" r:id="rId3" imgW="8301355" imgH="1743710" progId="Word.Document.12">
                  <p:embed/>
                </p:oleObj>
              </mc:Choice>
              <mc:Fallback>
                <p:oleObj name="文档" r:id="rId3" imgW="8301355" imgH="17437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636838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文档" r:id="rId5" imgW="8301355" imgH="2898775" progId="Word.Document.12">
                  <p:embed/>
                </p:oleObj>
              </mc:Choice>
              <mc:Fallback>
                <p:oleObj name="文档" r:id="rId5" imgW="8301355" imgH="28987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51050" y="4149725"/>
            <a:ext cx="41259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Happy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satisfied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301355" imgH="2947670" progId="Word.Document.12">
                  <p:embed/>
                </p:oleObj>
              </mc:Choice>
              <mc:Fallback>
                <p:oleObj name="文档" r:id="rId3" imgW="8301355" imgH="2947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323850" y="11969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323850" y="828675"/>
          <a:ext cx="8293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文档" r:id="rId3" imgW="8301355" imgH="4678680" progId="Word.Document.12">
                  <p:embed/>
                </p:oleObj>
              </mc:Choice>
              <mc:Fallback>
                <p:oleObj name="文档" r:id="rId3" imgW="8301355" imgH="4678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28675"/>
                        <a:ext cx="82931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42988" y="1868488"/>
            <a:ext cx="16240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were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6238" y="3068638"/>
            <a:ext cx="876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4300" y="3657600"/>
            <a:ext cx="10556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setting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文档" r:id="rId3" imgW="8301355" imgH="1713230" progId="Word.Document.12">
                  <p:embed/>
                </p:oleObj>
              </mc:Choice>
              <mc:Fallback>
                <p:oleObj name="文档" r:id="rId3" imgW="8301355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75463" y="1384300"/>
            <a:ext cx="887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67544" y="3212976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文档" r:id="rId5" imgW="8301355" imgH="1743710" progId="Word.Document.12">
                  <p:embed/>
                </p:oleObj>
              </mc:Choice>
              <mc:Fallback>
                <p:oleObj name="文档" r:id="rId5" imgW="8301355" imgH="17437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12976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3"/>
          <p:cNvGraphicFramePr>
            <a:graphicFrameLocks noChangeAspect="1"/>
          </p:cNvGraphicFramePr>
          <p:nvPr/>
        </p:nvGraphicFramePr>
        <p:xfrm>
          <a:off x="323850" y="1196975"/>
          <a:ext cx="82931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3" imgW="8301355" imgH="4867910" progId="Word.Document.12">
                  <p:embed/>
                </p:oleObj>
              </mc:Choice>
              <mc:Fallback>
                <p:oleObj name="文档" r:id="rId3" imgW="8301355" imgH="486791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931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3"/>
          <p:cNvGraphicFramePr>
            <a:graphicFrameLocks noChangeAspect="1"/>
          </p:cNvGraphicFramePr>
          <p:nvPr/>
        </p:nvGraphicFramePr>
        <p:xfrm>
          <a:off x="525463" y="1700213"/>
          <a:ext cx="8293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3" imgW="8301355" imgH="2898775" progId="Word.Document.12">
                  <p:embed/>
                </p:oleObj>
              </mc:Choice>
              <mc:Fallback>
                <p:oleObj name="文档" r:id="rId3" imgW="8301355" imgH="289877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700213"/>
                        <a:ext cx="8293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3"/>
          <p:cNvGraphicFramePr>
            <a:graphicFrameLocks noChangeAspect="1"/>
          </p:cNvGraphicFramePr>
          <p:nvPr/>
        </p:nvGraphicFramePr>
        <p:xfrm>
          <a:off x="393700" y="1130300"/>
          <a:ext cx="82931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3" imgW="8301355" imgH="4476115" progId="Word.Document.12">
                  <p:embed/>
                </p:oleObj>
              </mc:Choice>
              <mc:Fallback>
                <p:oleObj name="文档" r:id="rId3" imgW="8301355" imgH="4476115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130300"/>
                        <a:ext cx="82931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516688" y="25400"/>
            <a:ext cx="2362200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6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Earth first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8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对象 3"/>
          <p:cNvGraphicFramePr>
            <a:graphicFrameLocks noChangeAspect="1"/>
          </p:cNvGraphicFramePr>
          <p:nvPr/>
        </p:nvGraphicFramePr>
        <p:xfrm>
          <a:off x="406400" y="2209800"/>
          <a:ext cx="84328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4" imgW="8444230" imgH="2840990" progId="Word.Document.12">
                  <p:embed/>
                </p:oleObj>
              </mc:Choice>
              <mc:Fallback>
                <p:oleObj name="文档" r:id="rId4" imgW="8444230" imgH="284099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209800"/>
                        <a:ext cx="84328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341438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250825" y="533400"/>
          <a:ext cx="84328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3" imgW="8444230" imgH="5614670" progId="Word.Document.12">
                  <p:embed/>
                </p:oleObj>
              </mc:Choice>
              <mc:Fallback>
                <p:oleObj name="文档" r:id="rId3" imgW="8444230" imgH="56146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3400"/>
                        <a:ext cx="84328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979613" y="692150"/>
            <a:ext cx="9699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target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0863" y="1166813"/>
            <a:ext cx="12874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attitude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050" y="2492375"/>
            <a:ext cx="862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scare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8175" y="3479800"/>
            <a:ext cx="1654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fortunately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9438" y="4508500"/>
            <a:ext cx="1482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extinction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1193800"/>
          <a:ext cx="8432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文档" r:id="rId3" imgW="8444230" imgH="4620895" progId="Word.Document.12">
                  <p:embed/>
                </p:oleObj>
              </mc:Choice>
              <mc:Fallback>
                <p:oleObj name="文档" r:id="rId3" imgW="8444230" imgH="462089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4328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258888" y="1125538"/>
            <a:ext cx="10477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fear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375" y="1671638"/>
            <a:ext cx="2157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tell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story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813" y="2276475"/>
            <a:ext cx="5073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scared/frightened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of/afraid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6375" y="3429000"/>
            <a:ext cx="996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due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750" y="4048125"/>
            <a:ext cx="10302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9850" y="4622800"/>
            <a:ext cx="4745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effect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on/upon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全屏显示(4:3)</PresentationFormat>
  <Paragraphs>60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8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2022-02-13T02:07:08Z</dcterms:created>
  <dcterms:modified xsi:type="dcterms:W3CDTF">2023-01-17T02:58:11Z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D61FD205E5674A6EA643C1C7783B5D28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