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第一课时　</a:t>
            </a:r>
            <a:r>
              <a:rPr lang="en-US" altLang="zh-CN"/>
              <a:t>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600" dirty="0" smtClean="0"/>
              <a:t>Online </a:t>
            </a:r>
            <a:r>
              <a:rPr lang="en-US" altLang="zh-CN" sz="6600" dirty="0"/>
              <a:t>tours</a:t>
            </a:r>
            <a:endParaRPr lang="zh-CN" altLang="zh-CN" sz="6600" dirty="0"/>
          </a:p>
        </p:txBody>
      </p:sp>
      <p:sp>
        <p:nvSpPr>
          <p:cNvPr id="3" name="矩形 2"/>
          <p:cNvSpPr/>
          <p:nvPr/>
        </p:nvSpPr>
        <p:spPr>
          <a:xfrm>
            <a:off x="0" y="1094257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</a:t>
            </a:r>
            <a:r>
              <a:rPr lang="en-US" altLang="zh-CN" sz="4800" dirty="0" smtClean="0"/>
              <a:t>3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0" y="468595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923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tiny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appeared high on the mountain side.Bonatti was not giving up!He was so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tired!But he would not give up.Again that night he lit the green light.In the morning,Bonatti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up.He could not see the top,but he knew he was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there.Though the climb was painful,he moved up.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Bonatti had spent months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climb.He was finally at the top!News about his success was spread all over the world.He had done the “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and would be well remembered as a brilliant climber of all time.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)1.A.is called	B.was calling 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 called	D.is calling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)2.A.foot	B.top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C.bottom	D.roof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)3.A.with	B.from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	D.at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)4.A.give up	B.come down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 on	D.get back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)5.A.yellow	B.red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C.green	D.white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3186" y="163761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2884" y="2371260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72884" y="3179335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72884" y="3987409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272884" y="478485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628"/>
            <a:ext cx="8128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)6.A.alone	B.exciting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C.excited	D.lonely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)7.A.woke	B.turned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C.got	D.looked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)8.A.already	B.almost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C.hardly	D.surely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)9.A.training	B.practising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C.planning	D.dreaming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)10.A.necessary	B.dangerous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C.perfect	D.impossible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40028" y="1626983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0073" y="239252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0073" y="321123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290073" y="4008676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290073" y="4848648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Nowadays,computers and the Internet are playing an important part in our life.Some people even say that they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live without them.We usually need to set passwords(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we use the computers.But not all the passwords are safe.How can you make your passwords safe?Experts have some tips for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First,make your password out of capital letters(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大写字母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will be difficult for others to get into your account(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账户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only takes a hacker(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黑客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ten minutes to work out a six-letter password made of small letters.But the same password in capital letters takes ten hours to work out.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6757"/>
            <a:ext cx="8128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Second,add numbers or symbols(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your password.It may be much safer.Sometimes such passwords are not easy to remember,but they are really safe.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Third,never use personal information for passwords and use different passwords for different accounts.Experts say that a user should change his passwords about every 90 days.In that way,hackers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guess your passwords.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)1.If you set your password with six capital letters,a hacker may spend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it out.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A.ten minutes	B.ten hours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C.one day	D.a week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)2.You should change your passwords about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A.every 10 days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B.every month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C.every two months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D.every three months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5413" y="1818368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1971" y="3412143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761"/>
            <a:ext cx="8128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)3.According to the passage,which of the following is not a safe password?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A.921106.	B.Liz387.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C.LUCKY3.	D.432ac%.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best title for the passage?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A.Computers and the Internet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B.Setting personal accounts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C.Using capital letters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D.Making your passwords safe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9400" y="1818367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6146" y="3401510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1.Many bookstores try to sell books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在线地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/program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this channel was very interesting.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safe for a baby to play with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远程的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control.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4.You can find a picture of a hill on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屏幕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5.—I knocked over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teacup.It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over my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keyboard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键盘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—You shouldn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put drinks near your computer.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51724" y="2004907"/>
            <a:ext cx="99537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351725" y="2290846"/>
            <a:ext cx="9953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06775" y="2430211"/>
            <a:ext cx="264341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06776" y="2716150"/>
            <a:ext cx="26434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819557" y="3181942"/>
            <a:ext cx="10804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819557" y="3467881"/>
            <a:ext cx="10804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624116" y="3975429"/>
            <a:ext cx="10804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624116" y="4261368"/>
            <a:ext cx="10804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595733" y="4411479"/>
            <a:ext cx="12186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7595734" y="4697418"/>
            <a:ext cx="1218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700492"/>
            <a:ext cx="8128000" cy="37110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 you often use the machine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wash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wash  ) clothes?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manager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receive  ) a business letter from a company abroad.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 is not very difficult for you to learn 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search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search  ) for information online.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computer can be used for word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process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 book is 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bore  ) that I will never want to read it again.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20097" y="2185662"/>
            <a:ext cx="109106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820097" y="2471601"/>
            <a:ext cx="1091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874339" y="2621597"/>
            <a:ext cx="68702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874339" y="2907536"/>
            <a:ext cx="687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299102" y="2621597"/>
            <a:ext cx="110460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5299102" y="2907536"/>
            <a:ext cx="11046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181063" y="3423215"/>
            <a:ext cx="122928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7181064" y="3709154"/>
            <a:ext cx="1229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403706" y="4222004"/>
            <a:ext cx="152818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6403706" y="4507943"/>
            <a:ext cx="1528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170485" y="4622769"/>
            <a:ext cx="98630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4170485" y="4908708"/>
            <a:ext cx="986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3" grpId="0" animBg="1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02661" y="1237724"/>
            <a:ext cx="950432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虽然她们是双胞胎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但看起来不像。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they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twins,they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我同意你的看法。我们应该把这个小孩送到警察局。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you.We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 to the police station.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这个频道太无聊了以至于没人喜欢看。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channel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 likes to watch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你每隔多久使用电脑上网找资料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use your computer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the Internet?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他们经常用电脑来干什么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computers for?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94793" y="2153763"/>
            <a:ext cx="427020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394794" y="2439702"/>
            <a:ext cx="4270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588339" y="2951206"/>
            <a:ext cx="18885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588339" y="3237145"/>
            <a:ext cx="18885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78107" y="2951206"/>
            <a:ext cx="214368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78107" y="3237145"/>
            <a:ext cx="2143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172590" y="3769913"/>
            <a:ext cx="3004926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172590" y="4055852"/>
            <a:ext cx="3004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85013" y="4562943"/>
            <a:ext cx="199183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485013" y="4848882"/>
            <a:ext cx="19918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673700" y="4562943"/>
            <a:ext cx="299129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6673701" y="4848882"/>
            <a:ext cx="2991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485012" y="5789298"/>
            <a:ext cx="449048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1485013" y="6075237"/>
            <a:ext cx="44904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6231"/>
            <a:ext cx="8128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)1.—What does she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—She is a shy girl with short hair and brown eyes.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)2.Many people like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birthday cards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friends.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A.sending;to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B.send;to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C.sent;to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D.send;for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)3.—Do you want to watch this video?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 to the movies.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B.interesting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C.exciting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D.amazing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7680" y="1424963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17680" y="2998582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60212" y="461473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089363"/>
            <a:ext cx="8128000" cy="49332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)4.—What a great thing to have a robot at home!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—Robots are really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useful.One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 they will help people do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A.about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B.nearly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D.almost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best gift you have ever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A.received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receive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C.receiving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D.be received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)6.You can move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your hand to work on the computer.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A.keyboard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B.mouse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C.printer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8871" y="1222944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64286" y="3239380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64286" y="4387696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80484" y="1077956"/>
            <a:ext cx="10675087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)7.I saw him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game on the computer yesterday evening.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A.played	B.playing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	D.to play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)8.These boxes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keeping the food clean and cool.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A.use	B.are used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C.have used	D.were using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)9.I have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it.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A.many information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 informations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 information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D.many informations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)10.Millie enjoys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her friends on WeChat at weekends.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chat	B.chatting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C.chat	D.chats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23484" y="1191046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863279" y="241379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905811" y="3625901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905811" y="5614190"/>
            <a:ext cx="3230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3625"/>
            <a:ext cx="8128000" cy="33047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day Hobo saw a 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strange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thing.He 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 it was.He asked Eddie,but Eddie said,“I have 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seen it before.” Hobo thought it was a 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.Eddie 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.Then Hobo found a small thing connected with the “television”.Eddie thought it was a remote 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he could use it to change the 6.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.In fact,the strange thing is a 7.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small thing is called a 8.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18348" y="2408945"/>
            <a:ext cx="10591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18348" y="2694884"/>
            <a:ext cx="1059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352573" y="2811842"/>
            <a:ext cx="85576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352573" y="3097781"/>
            <a:ext cx="8557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118347" y="3214488"/>
            <a:ext cx="12186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118348" y="3500427"/>
            <a:ext cx="1218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574468" y="3214488"/>
            <a:ext cx="12186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574469" y="3500427"/>
            <a:ext cx="1218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118346" y="4020031"/>
            <a:ext cx="105916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5118347" y="4305970"/>
            <a:ext cx="10591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864245" y="4418497"/>
            <a:ext cx="111233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2864246" y="4704436"/>
            <a:ext cx="1112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7829649" y="4418497"/>
            <a:ext cx="121865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7829650" y="4704436"/>
            <a:ext cx="12186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373530" y="4825574"/>
            <a:ext cx="9634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5373530" y="5111513"/>
            <a:ext cx="9634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  <p:bldP spid="17" grpId="0" animBg="1"/>
      <p:bldP spid="20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360"/>
            <a:ext cx="8128000" cy="4117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Swiss village,a huge mountain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Matterhorn.Many mountain climbers had reached 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mountain by the southern route(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路线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).But no one had ever dared to try climb up the northern side.But now one man was daring to.He was Walter Bonatti,a great mountain climber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two days he had climbed.The villagers had watched him anxiously.Now they were waiting to see his signal.If he planned to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next day,he would light(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 green signal.A red light would mean that he was turning back.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367</Words>
  <Application>Microsoft Office PowerPoint</Application>
  <PresentationFormat>宽屏</PresentationFormat>
  <Paragraphs>112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Online tours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2017-12-06T02:31:00Z</dcterms:created>
  <dcterms:modified xsi:type="dcterms:W3CDTF">2023-01-17T02:58:21Z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ABBAB4DCD6364BFFBDB906EDB9DC7232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