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61" r:id="rId2"/>
    <p:sldId id="290" r:id="rId3"/>
    <p:sldId id="383" r:id="rId4"/>
    <p:sldId id="381" r:id="rId5"/>
    <p:sldId id="382" r:id="rId6"/>
    <p:sldId id="300" r:id="rId7"/>
  </p:sldIdLst>
  <p:sldSz cx="9144000" cy="6858000" type="screen4x3"/>
  <p:notesSz cx="6858000" cy="9144000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66"/>
    <a:srgbClr val="FF99FF"/>
    <a:srgbClr val="006600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807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C05AFA-A6BA-44CF-BAC1-C230797A22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292EBE74-DF5E-4596-8FC5-41246200ACD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DD56246-4A13-4ADE-B2C1-5A354F165D30}" type="slidenum">
              <a:rPr lang="zh-CN" altLang="en-US">
                <a:latin typeface="Arial" panose="020B0604020202020204" pitchFamily="34" charset="0"/>
              </a:rPr>
              <a:t>4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09BBD-4BCF-459E-8E0E-AED4C65E645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CFD06-6888-447C-B094-7DFAEFE397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7D405-2688-45C4-9B89-4F0703AADDC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28D2C-52C1-474B-8856-1607AE6165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EDA9-1E0F-4983-99AA-F8F701A827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C79C9-04C1-4E63-BAAB-21DF5F5AA8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46EF-C300-4B11-A844-5A10F61831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F076D-FE6A-4C2B-AA22-4A347F2B66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A05F-0A84-4F80-930F-EF7020030E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DAAA1-2135-410F-BE75-4D353D388E7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44AF-87CD-4F31-89AC-2D9B35CE71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3DDC7-700A-4F7E-866E-F4310D2500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2D03-821D-4BA2-AC45-F746D7B12B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D8B60-C3CE-4F34-B9A5-7252984968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B6D5-62C1-448A-B370-58D696C07C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E72B5-A545-46AD-A13F-310D276D5E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68A1B-1362-4004-973A-5B7B2B537F9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C1465-7930-46BF-BB94-1D61F0B5CA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9C4C-1D09-4AC5-9A73-0CDFAD3DA97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773C6-BD93-45D4-8D39-165205E493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FCC1-E071-4B63-9AA1-5F0F9DD497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CE91D-F341-4BDE-A520-359D76FB89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B54E19-9E8D-43E4-88E6-1868FB05E23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1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5B284AF-7357-4A87-BB82-87A744D3677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1.Story%20time.mp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/>
              <a:t>1111111111111111111111111111111111111111111111111111111111111111</a:t>
            </a:r>
            <a:endParaRPr lang="zh-CN" altLang="en-US" dirty="0"/>
          </a:p>
        </p:txBody>
      </p:sp>
      <p:pic>
        <p:nvPicPr>
          <p:cNvPr id="3075" name="图片 23" descr="草地00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6163"/>
            <a:ext cx="9144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4" descr="小花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153534">
            <a:off x="7737475" y="5521866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8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4"/>
          <p:cNvSpPr txBox="1">
            <a:spLocks noChangeArrowheads="1"/>
          </p:cNvSpPr>
          <p:nvPr/>
        </p:nvSpPr>
        <p:spPr bwMode="auto">
          <a:xfrm>
            <a:off x="3210718" y="2644775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年级下册 </a:t>
            </a:r>
          </a:p>
        </p:txBody>
      </p:sp>
      <p:pic>
        <p:nvPicPr>
          <p:cNvPr id="3085" name="图片 70" descr="蝴蝶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694613" y="3486911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endParaRPr lang="ko-KR" altLang="en-US">
              <a:solidFill>
                <a:srgbClr val="000000"/>
              </a:solidFill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3089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488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488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488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736" y="1335352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736" y="197644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736" y="2617533"/>
            <a:ext cx="334776" cy="3347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" y="3860993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24 </a:t>
            </a:r>
            <a:r>
              <a:rPr lang="en-US" altLang="zh-CN" sz="36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 Danny's </a:t>
            </a:r>
            <a:r>
              <a:rPr lang="en-US" altLang="zh-CN" sz="36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Surprise Cake</a:t>
            </a:r>
            <a:endParaRPr lang="zh-CN" altLang="en-US" sz="3600" b="1" dirty="0">
              <a:ln w="10541" cmpd="sng">
                <a:noFill/>
                <a:prstDash val="solid"/>
              </a:ln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3109" name="TextBox 3"/>
          <p:cNvSpPr txBox="1">
            <a:spLocks noChangeArrowheads="1"/>
          </p:cNvSpPr>
          <p:nvPr/>
        </p:nvSpPr>
        <p:spPr bwMode="auto">
          <a:xfrm>
            <a:off x="465138" y="1528763"/>
            <a:ext cx="8267700" cy="65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747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7472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74725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74725"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4 Li Ming Comes Home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24755" y="5789345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en-US" sz="1800"/>
          </a:p>
        </p:txBody>
      </p:sp>
      <p:pic>
        <p:nvPicPr>
          <p:cNvPr id="4099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" y="1804988"/>
            <a:ext cx="4567238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4813" y="1879600"/>
            <a:ext cx="3395662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2716213" y="5356225"/>
            <a:ext cx="37115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cake?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472456" y="206130"/>
            <a:ext cx="27344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4000" spc="-300" dirty="0">
                <a:ln w="11430"/>
                <a:solidFill>
                  <a:srgbClr val="D63D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Story time</a:t>
            </a:r>
          </a:p>
        </p:txBody>
      </p:sp>
      <p:pic>
        <p:nvPicPr>
          <p:cNvPr id="5123" name="Picture 2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73450" y="5684838"/>
            <a:ext cx="2116138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2292350" y="1412875"/>
            <a:ext cx="4667250" cy="4003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06650" y="1531938"/>
            <a:ext cx="4438650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984250" y="1819275"/>
            <a:ext cx="74660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2865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部分是一则故事，故事的大概内容为：在上学的最后一天，丹尼的班级将举办一个聚会，丹尼做了一个藏有惊喜的蛋糕，是什么惊喜呢？原来是每人得到的蛋糕中都藏有一美元。伍德先生也给远在中国的李明寄去了一块藏有惊喜的蛋糕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796925" y="2057400"/>
            <a:ext cx="446088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85813" y="4022725"/>
            <a:ext cx="446087" cy="446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39946" name="TextBox 2"/>
          <p:cNvSpPr txBox="1">
            <a:spLocks noChangeArrowheads="1"/>
          </p:cNvSpPr>
          <p:nvPr/>
        </p:nvSpPr>
        <p:spPr bwMode="auto">
          <a:xfrm>
            <a:off x="812800" y="1912938"/>
            <a:ext cx="77692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FontTx/>
              <a:buAutoNum type="arabicPlain"/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听懂和理解这个简单的故事，并根据故事进行简单的问答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活动。</a:t>
            </a:r>
            <a:endParaRPr lang="en-US" altLang="zh-CN" sz="28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   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完成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配套的课后</a:t>
            </a:r>
            <a:r>
              <a:rPr lang="zh-CN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作业。 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46638"/>
            <a:ext cx="9144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9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0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9222" name="Picture 16" descr="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9002" y="1329274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全屏显示(4:3)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Kozuka Gothic Pro H</vt:lpstr>
      <vt:lpstr>Malgun Gothic</vt:lpstr>
      <vt:lpstr>方正大黑简体</vt:lpstr>
      <vt:lpstr>黑体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2023-01-17T02:58:25Z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6AF6637AC0944C709D17C30574F091CB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