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7" r:id="rId14"/>
    <p:sldId id="298" r:id="rId15"/>
    <p:sldId id="299" r:id="rId16"/>
    <p:sldId id="300" r:id="rId17"/>
    <p:sldId id="301" r:id="rId18"/>
  </p:sldIdLst>
  <p:sldSz cx="9144000" cy="518477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792"/>
      </p:cViewPr>
      <p:guideLst>
        <p:guide orient="horz" pos="16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B92E8-291E-4C23-807F-ED325B73B4A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85800"/>
            <a:ext cx="6045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28006-E1D2-4520-BAF1-41189EFDC0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A558A27-88E4-409F-80E5-49C0CDF40524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045200" cy="3429000"/>
          </a:xfrm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6400" y="685800"/>
            <a:ext cx="60452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C470C4C-B15B-463E-8B48-E358E7DB1D6C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045200" cy="3429000"/>
          </a:xfrm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07631"/>
            <a:ext cx="8229600" cy="86412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23855" y="958944"/>
            <a:ext cx="4208463" cy="1902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84713" y="958944"/>
            <a:ext cx="4208462" cy="1902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323855" y="2976446"/>
            <a:ext cx="4208463" cy="190228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84713" y="2976446"/>
            <a:ext cx="4208462" cy="190228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7631"/>
            <a:ext cx="8229600" cy="864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9781"/>
            <a:ext cx="8229600" cy="342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521"/>
            <a:ext cx="21336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521"/>
            <a:ext cx="28956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521"/>
            <a:ext cx="21336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19.wmf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20.wmf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7.bin"/><Relationship Id="rId7" Type="http://schemas.openxmlformats.org/officeDocument/2006/relationships/image" Target="../media/image16.pn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6.bin"/><Relationship Id="rId20" Type="http://schemas.openxmlformats.org/officeDocument/2006/relationships/image" Target="../media/image17.GI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4.wmf"/><Relationship Id="rId4" Type="http://schemas.openxmlformats.org/officeDocument/2006/relationships/image" Target="../media/image16.jpeg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5.bin"/><Relationship Id="rId22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</p:cNvSpPr>
          <p:nvPr>
            <p:ph type="ctrTitle"/>
          </p:nvPr>
        </p:nvSpPr>
        <p:spPr>
          <a:xfrm>
            <a:off x="3491880" y="2592387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1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七年级上册</a:t>
            </a:r>
          </a:p>
        </p:txBody>
      </p:sp>
      <p:sp>
        <p:nvSpPr>
          <p:cNvPr id="3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40260"/>
            <a:ext cx="9144000" cy="576064"/>
          </a:xfrm>
        </p:spPr>
        <p:txBody>
          <a:bodyPr>
            <a:no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3.3.2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去分母解一元一次方程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0455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4"/>
          <p:cNvSpPr txBox="1">
            <a:spLocks noChangeArrowheads="1"/>
          </p:cNvSpPr>
          <p:nvPr/>
        </p:nvSpPr>
        <p:spPr bwMode="auto">
          <a:xfrm>
            <a:off x="1619254" y="915990"/>
            <a:ext cx="5876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做一做下面的题目，看谁做得又快又准确。 </a:t>
            </a: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68129" y="123825"/>
            <a:ext cx="2179361" cy="515640"/>
            <a:chOff x="279260" y="218396"/>
            <a:chExt cx="2178763" cy="515490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639" y="272355"/>
              <a:ext cx="1415384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分层教学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487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60179" y="385750"/>
            <a:ext cx="20550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700"/>
              <a:t> </a:t>
            </a:r>
            <a:endParaRPr lang="zh-CN" altLang="zh-CN"/>
          </a:p>
        </p:txBody>
      </p:sp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604466" y="1567955"/>
            <a:ext cx="1081087" cy="320675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9" name="矩形 8"/>
          <p:cNvSpPr/>
          <p:nvPr>
            <p:custDataLst>
              <p:tags r:id="rId3"/>
            </p:custDataLst>
          </p:nvPr>
        </p:nvSpPr>
        <p:spPr>
          <a:xfrm>
            <a:off x="6952647" y="1490663"/>
            <a:ext cx="1150937" cy="319087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4247964" y="1728291"/>
            <a:ext cx="36004" cy="331236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311998" y="2304355"/>
            <a:ext cx="4572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抄写一篇文章，每分钟可抄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个字，当抄了  的时候，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抄写速度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提高到每分钟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个字，结果提前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分钟抄完，求这篇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文章的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字数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68126" y="2520379"/>
          <a:ext cx="3475720" cy="674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6" imgW="2806700" imgH="406400" progId="Equation.DSMT4">
                  <p:embed/>
                </p:oleObj>
              </mc:Choice>
              <mc:Fallback>
                <p:oleObj name="Equation" r:id="rId6" imgW="2806700" imgH="406400" progId="Equation.DSMT4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7958"/>
                      <a:stretch>
                        <a:fillRect/>
                      </a:stretch>
                    </p:blipFill>
                    <p:spPr bwMode="auto">
                      <a:xfrm>
                        <a:off x="268126" y="2520379"/>
                        <a:ext cx="3475720" cy="674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>
            <a:grpSpLocks noChangeAspect="1"/>
          </p:cNvGrpSpPr>
          <p:nvPr/>
        </p:nvGrpSpPr>
        <p:grpSpPr bwMode="auto">
          <a:xfrm>
            <a:off x="3117850" y="2446340"/>
            <a:ext cx="801688" cy="1785937"/>
            <a:chOff x="4899026" y="401638"/>
            <a:chExt cx="1754188" cy="3908425"/>
          </a:xfrm>
        </p:grpSpPr>
        <p:sp>
          <p:nvSpPr>
            <p:cNvPr id="3" name="Freeform 174"/>
            <p:cNvSpPr/>
            <p:nvPr/>
          </p:nvSpPr>
          <p:spPr bwMode="auto">
            <a:xfrm>
              <a:off x="5864226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5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Freeform 175"/>
            <p:cNvSpPr/>
            <p:nvPr/>
          </p:nvSpPr>
          <p:spPr bwMode="auto">
            <a:xfrm>
              <a:off x="5924551" y="4189413"/>
              <a:ext cx="142875" cy="120650"/>
            </a:xfrm>
            <a:custGeom>
              <a:avLst/>
              <a:gdLst>
                <a:gd name="T0" fmla="*/ 2147483647 w 38"/>
                <a:gd name="T1" fmla="*/ 0 h 32"/>
                <a:gd name="T2" fmla="*/ 0 w 38"/>
                <a:gd name="T3" fmla="*/ 2147483647 h 32"/>
                <a:gd name="T4" fmla="*/ 2147483647 w 38"/>
                <a:gd name="T5" fmla="*/ 2147483647 h 32"/>
                <a:gd name="T6" fmla="*/ 2147483647 w 38"/>
                <a:gd name="T7" fmla="*/ 2147483647 h 32"/>
                <a:gd name="T8" fmla="*/ 2147483647 w 38"/>
                <a:gd name="T9" fmla="*/ 2147483647 h 32"/>
                <a:gd name="T10" fmla="*/ 2147483647 w 38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" h="32">
                  <a:moveTo>
                    <a:pt x="19" y="0"/>
                  </a:moveTo>
                  <a:cubicBezTo>
                    <a:pt x="8" y="0"/>
                    <a:pt x="3" y="2"/>
                    <a:pt x="0" y="4"/>
                  </a:cubicBezTo>
                  <a:cubicBezTo>
                    <a:pt x="4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7" y="32"/>
                    <a:pt x="33" y="21"/>
                    <a:pt x="38" y="4"/>
                  </a:cubicBezTo>
                  <a:cubicBezTo>
                    <a:pt x="35" y="2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Freeform 176"/>
            <p:cNvSpPr/>
            <p:nvPr/>
          </p:nvSpPr>
          <p:spPr bwMode="auto">
            <a:xfrm>
              <a:off x="5511801" y="3667125"/>
              <a:ext cx="258763" cy="642938"/>
            </a:xfrm>
            <a:custGeom>
              <a:avLst/>
              <a:gdLst>
                <a:gd name="T0" fmla="*/ 0 w 69"/>
                <a:gd name="T1" fmla="*/ 0 h 171"/>
                <a:gd name="T2" fmla="*/ 2147483647 w 69"/>
                <a:gd name="T3" fmla="*/ 0 h 171"/>
                <a:gd name="T4" fmla="*/ 2147483647 w 69"/>
                <a:gd name="T5" fmla="*/ 2147483647 h 171"/>
                <a:gd name="T6" fmla="*/ 0 w 69"/>
                <a:gd name="T7" fmla="*/ 0 h 1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171">
                  <a:moveTo>
                    <a:pt x="0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6" y="171"/>
                    <a:pt x="34" y="171"/>
                  </a:cubicBezTo>
                  <a:cubicBezTo>
                    <a:pt x="3" y="17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Freeform 177"/>
            <p:cNvSpPr/>
            <p:nvPr/>
          </p:nvSpPr>
          <p:spPr bwMode="auto">
            <a:xfrm>
              <a:off x="5567363" y="4189413"/>
              <a:ext cx="146050" cy="120650"/>
            </a:xfrm>
            <a:custGeom>
              <a:avLst/>
              <a:gdLst>
                <a:gd name="T0" fmla="*/ 2147483647 w 39"/>
                <a:gd name="T1" fmla="*/ 0 h 32"/>
                <a:gd name="T2" fmla="*/ 0 w 39"/>
                <a:gd name="T3" fmla="*/ 2147483647 h 32"/>
                <a:gd name="T4" fmla="*/ 2147483647 w 39"/>
                <a:gd name="T5" fmla="*/ 2147483647 h 32"/>
                <a:gd name="T6" fmla="*/ 2147483647 w 39"/>
                <a:gd name="T7" fmla="*/ 2147483647 h 32"/>
                <a:gd name="T8" fmla="*/ 2147483647 w 39"/>
                <a:gd name="T9" fmla="*/ 2147483647 h 32"/>
                <a:gd name="T10" fmla="*/ 2147483647 w 39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" h="32">
                  <a:moveTo>
                    <a:pt x="19" y="0"/>
                  </a:moveTo>
                  <a:cubicBezTo>
                    <a:pt x="9" y="0"/>
                    <a:pt x="4" y="2"/>
                    <a:pt x="0" y="4"/>
                  </a:cubicBezTo>
                  <a:cubicBezTo>
                    <a:pt x="5" y="21"/>
                    <a:pt x="11" y="32"/>
                    <a:pt x="19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8" y="32"/>
                    <a:pt x="34" y="21"/>
                    <a:pt x="39" y="4"/>
                  </a:cubicBezTo>
                  <a:cubicBezTo>
                    <a:pt x="35" y="2"/>
                    <a:pt x="30" y="0"/>
                    <a:pt x="19" y="0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 178"/>
            <p:cNvSpPr/>
            <p:nvPr/>
          </p:nvSpPr>
          <p:spPr bwMode="auto">
            <a:xfrm>
              <a:off x="5383213" y="3094038"/>
              <a:ext cx="871538" cy="836613"/>
            </a:xfrm>
            <a:custGeom>
              <a:avLst/>
              <a:gdLst>
                <a:gd name="T0" fmla="*/ 0 w 232"/>
                <a:gd name="T1" fmla="*/ 0 h 223"/>
                <a:gd name="T2" fmla="*/ 2147483647 w 232"/>
                <a:gd name="T3" fmla="*/ 0 h 223"/>
                <a:gd name="T4" fmla="*/ 2147483647 w 232"/>
                <a:gd name="T5" fmla="*/ 2147483647 h 223"/>
                <a:gd name="T6" fmla="*/ 2147483647 w 232"/>
                <a:gd name="T7" fmla="*/ 2147483647 h 223"/>
                <a:gd name="T8" fmla="*/ 2147483647 w 232"/>
                <a:gd name="T9" fmla="*/ 2147483647 h 223"/>
                <a:gd name="T10" fmla="*/ 0 w 232"/>
                <a:gd name="T11" fmla="*/ 0 h 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2" h="223">
                  <a:moveTo>
                    <a:pt x="0" y="0"/>
                  </a:moveTo>
                  <a:cubicBezTo>
                    <a:pt x="232" y="0"/>
                    <a:pt x="232" y="0"/>
                    <a:pt x="232" y="0"/>
                  </a:cubicBezTo>
                  <a:cubicBezTo>
                    <a:pt x="225" y="216"/>
                    <a:pt x="225" y="216"/>
                    <a:pt x="225" y="216"/>
                  </a:cubicBezTo>
                  <a:cubicBezTo>
                    <a:pt x="225" y="216"/>
                    <a:pt x="171" y="223"/>
                    <a:pt x="116" y="223"/>
                  </a:cubicBezTo>
                  <a:cubicBezTo>
                    <a:pt x="60" y="223"/>
                    <a:pt x="7" y="216"/>
                    <a:pt x="7" y="2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93C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Freeform 179"/>
            <p:cNvSpPr/>
            <p:nvPr/>
          </p:nvSpPr>
          <p:spPr bwMode="auto">
            <a:xfrm>
              <a:off x="4899026" y="401638"/>
              <a:ext cx="1754188" cy="2635250"/>
            </a:xfrm>
            <a:custGeom>
              <a:avLst/>
              <a:gdLst>
                <a:gd name="T0" fmla="*/ 2147483647 w 467"/>
                <a:gd name="T1" fmla="*/ 2147483647 h 702"/>
                <a:gd name="T2" fmla="*/ 2147483647 w 467"/>
                <a:gd name="T3" fmla="*/ 2147483647 h 702"/>
                <a:gd name="T4" fmla="*/ 2147483647 w 467"/>
                <a:gd name="T5" fmla="*/ 0 h 702"/>
                <a:gd name="T6" fmla="*/ 2147483647 w 467"/>
                <a:gd name="T7" fmla="*/ 2147483647 h 702"/>
                <a:gd name="T8" fmla="*/ 2147483647 w 467"/>
                <a:gd name="T9" fmla="*/ 2147483647 h 702"/>
                <a:gd name="T10" fmla="*/ 2147483647 w 467"/>
                <a:gd name="T11" fmla="*/ 2147483647 h 702"/>
                <a:gd name="T12" fmla="*/ 2147483647 w 467"/>
                <a:gd name="T13" fmla="*/ 2147483647 h 702"/>
                <a:gd name="T14" fmla="*/ 2147483647 w 467"/>
                <a:gd name="T15" fmla="*/ 2147483647 h 702"/>
                <a:gd name="T16" fmla="*/ 2147483647 w 467"/>
                <a:gd name="T17" fmla="*/ 2147483647 h 7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67" h="702">
                  <a:moveTo>
                    <a:pt x="398" y="506"/>
                  </a:moveTo>
                  <a:cubicBezTo>
                    <a:pt x="405" y="408"/>
                    <a:pt x="467" y="295"/>
                    <a:pt x="447" y="169"/>
                  </a:cubicBezTo>
                  <a:cubicBezTo>
                    <a:pt x="432" y="75"/>
                    <a:pt x="351" y="0"/>
                    <a:pt x="234" y="0"/>
                  </a:cubicBezTo>
                  <a:cubicBezTo>
                    <a:pt x="116" y="0"/>
                    <a:pt x="36" y="75"/>
                    <a:pt x="20" y="169"/>
                  </a:cubicBezTo>
                  <a:cubicBezTo>
                    <a:pt x="0" y="295"/>
                    <a:pt x="62" y="408"/>
                    <a:pt x="69" y="506"/>
                  </a:cubicBezTo>
                  <a:cubicBezTo>
                    <a:pt x="78" y="626"/>
                    <a:pt x="59" y="680"/>
                    <a:pt x="59" y="680"/>
                  </a:cubicBezTo>
                  <a:cubicBezTo>
                    <a:pt x="103" y="700"/>
                    <a:pt x="234" y="702"/>
                    <a:pt x="234" y="702"/>
                  </a:cubicBezTo>
                  <a:cubicBezTo>
                    <a:pt x="234" y="702"/>
                    <a:pt x="364" y="700"/>
                    <a:pt x="408" y="680"/>
                  </a:cubicBezTo>
                  <a:cubicBezTo>
                    <a:pt x="408" y="680"/>
                    <a:pt x="389" y="626"/>
                    <a:pt x="398" y="506"/>
                  </a:cubicBez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Rectangle 180"/>
            <p:cNvSpPr>
              <a:spLocks noChangeArrowheads="1"/>
            </p:cNvSpPr>
            <p:nvPr/>
          </p:nvSpPr>
          <p:spPr bwMode="auto">
            <a:xfrm>
              <a:off x="5541963" y="2008188"/>
              <a:ext cx="514350" cy="495300"/>
            </a:xfrm>
            <a:prstGeom prst="rect">
              <a:avLst/>
            </a:prstGeom>
            <a:solidFill>
              <a:srgbClr val="F9F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10" name="Freeform 181"/>
            <p:cNvSpPr/>
            <p:nvPr/>
          </p:nvSpPr>
          <p:spPr bwMode="auto">
            <a:xfrm>
              <a:off x="6213476" y="2973388"/>
              <a:ext cx="203200" cy="360363"/>
            </a:xfrm>
            <a:custGeom>
              <a:avLst/>
              <a:gdLst>
                <a:gd name="T0" fmla="*/ 2147483647 w 54"/>
                <a:gd name="T1" fmla="*/ 0 h 96"/>
                <a:gd name="T2" fmla="*/ 2147483647 w 54"/>
                <a:gd name="T3" fmla="*/ 2147483647 h 96"/>
                <a:gd name="T4" fmla="*/ 2147483647 w 54"/>
                <a:gd name="T5" fmla="*/ 2147483647 h 96"/>
                <a:gd name="T6" fmla="*/ 2147483647 w 54"/>
                <a:gd name="T7" fmla="*/ 2147483647 h 96"/>
                <a:gd name="T8" fmla="*/ 2147483647 w 54"/>
                <a:gd name="T9" fmla="*/ 2147483647 h 96"/>
                <a:gd name="T10" fmla="*/ 2147483647 w 54"/>
                <a:gd name="T11" fmla="*/ 2147483647 h 96"/>
                <a:gd name="T12" fmla="*/ 2147483647 w 54"/>
                <a:gd name="T13" fmla="*/ 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" h="96">
                  <a:moveTo>
                    <a:pt x="48" y="0"/>
                  </a:moveTo>
                  <a:cubicBezTo>
                    <a:pt x="48" y="0"/>
                    <a:pt x="54" y="37"/>
                    <a:pt x="44" y="60"/>
                  </a:cubicBezTo>
                  <a:cubicBezTo>
                    <a:pt x="34" y="82"/>
                    <a:pt x="24" y="96"/>
                    <a:pt x="12" y="91"/>
                  </a:cubicBezTo>
                  <a:cubicBezTo>
                    <a:pt x="0" y="87"/>
                    <a:pt x="19" y="63"/>
                    <a:pt x="20" y="62"/>
                  </a:cubicBezTo>
                  <a:cubicBezTo>
                    <a:pt x="20" y="62"/>
                    <a:pt x="14" y="64"/>
                    <a:pt x="12" y="60"/>
                  </a:cubicBezTo>
                  <a:cubicBezTo>
                    <a:pt x="10" y="57"/>
                    <a:pt x="9" y="26"/>
                    <a:pt x="13" y="8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182"/>
            <p:cNvSpPr/>
            <p:nvPr/>
          </p:nvSpPr>
          <p:spPr bwMode="auto">
            <a:xfrm>
              <a:off x="6273801" y="3157538"/>
              <a:ext cx="60325" cy="71438"/>
            </a:xfrm>
            <a:custGeom>
              <a:avLst/>
              <a:gdLst>
                <a:gd name="T0" fmla="*/ 0 w 16"/>
                <a:gd name="T1" fmla="*/ 2147483647 h 19"/>
                <a:gd name="T2" fmla="*/ 2147483647 w 16"/>
                <a:gd name="T3" fmla="*/ 2147483647 h 19"/>
                <a:gd name="T4" fmla="*/ 2147483647 w 16"/>
                <a:gd name="T5" fmla="*/ 0 h 19"/>
                <a:gd name="T6" fmla="*/ 0 w 16"/>
                <a:gd name="T7" fmla="*/ 2147483647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19">
                  <a:moveTo>
                    <a:pt x="0" y="19"/>
                  </a:moveTo>
                  <a:cubicBezTo>
                    <a:pt x="2" y="16"/>
                    <a:pt x="4" y="13"/>
                    <a:pt x="4" y="13"/>
                  </a:cubicBezTo>
                  <a:cubicBezTo>
                    <a:pt x="4" y="13"/>
                    <a:pt x="10" y="11"/>
                    <a:pt x="12" y="0"/>
                  </a:cubicBezTo>
                  <a:cubicBezTo>
                    <a:pt x="12" y="0"/>
                    <a:pt x="16" y="16"/>
                    <a:pt x="0" y="19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83"/>
            <p:cNvSpPr/>
            <p:nvPr/>
          </p:nvSpPr>
          <p:spPr bwMode="auto">
            <a:xfrm>
              <a:off x="5173663" y="2008188"/>
              <a:ext cx="1238250" cy="1168400"/>
            </a:xfrm>
            <a:custGeom>
              <a:avLst/>
              <a:gdLst>
                <a:gd name="T0" fmla="*/ 2147483647 w 330"/>
                <a:gd name="T1" fmla="*/ 0 h 311"/>
                <a:gd name="T2" fmla="*/ 2147483647 w 330"/>
                <a:gd name="T3" fmla="*/ 2147483647 h 311"/>
                <a:gd name="T4" fmla="*/ 2147483647 w 330"/>
                <a:gd name="T5" fmla="*/ 2147483647 h 311"/>
                <a:gd name="T6" fmla="*/ 2147483647 w 330"/>
                <a:gd name="T7" fmla="*/ 2147483647 h 311"/>
                <a:gd name="T8" fmla="*/ 2147483647 w 330"/>
                <a:gd name="T9" fmla="*/ 2147483647 h 311"/>
                <a:gd name="T10" fmla="*/ 2147483647 w 330"/>
                <a:gd name="T11" fmla="*/ 2147483647 h 311"/>
                <a:gd name="T12" fmla="*/ 2147483647 w 330"/>
                <a:gd name="T13" fmla="*/ 2147483647 h 311"/>
                <a:gd name="T14" fmla="*/ 2147483647 w 330"/>
                <a:gd name="T15" fmla="*/ 0 h 311"/>
                <a:gd name="T16" fmla="*/ 2147483647 w 330"/>
                <a:gd name="T17" fmla="*/ 2147483647 h 311"/>
                <a:gd name="T18" fmla="*/ 2147483647 w 330"/>
                <a:gd name="T19" fmla="*/ 0 h 3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30" h="311">
                  <a:moveTo>
                    <a:pt x="98" y="0"/>
                  </a:moveTo>
                  <a:cubicBezTo>
                    <a:pt x="98" y="0"/>
                    <a:pt x="2" y="150"/>
                    <a:pt x="1" y="201"/>
                  </a:cubicBezTo>
                  <a:cubicBezTo>
                    <a:pt x="0" y="233"/>
                    <a:pt x="38" y="264"/>
                    <a:pt x="56" y="280"/>
                  </a:cubicBezTo>
                  <a:cubicBezTo>
                    <a:pt x="56" y="289"/>
                    <a:pt x="56" y="289"/>
                    <a:pt x="56" y="289"/>
                  </a:cubicBezTo>
                  <a:cubicBezTo>
                    <a:pt x="56" y="289"/>
                    <a:pt x="142" y="311"/>
                    <a:pt x="288" y="289"/>
                  </a:cubicBezTo>
                  <a:cubicBezTo>
                    <a:pt x="288" y="269"/>
                    <a:pt x="288" y="269"/>
                    <a:pt x="288" y="269"/>
                  </a:cubicBezTo>
                  <a:cubicBezTo>
                    <a:pt x="288" y="269"/>
                    <a:pt x="318" y="271"/>
                    <a:pt x="330" y="262"/>
                  </a:cubicBezTo>
                  <a:cubicBezTo>
                    <a:pt x="330" y="262"/>
                    <a:pt x="327" y="124"/>
                    <a:pt x="231" y="0"/>
                  </a:cubicBezTo>
                  <a:cubicBezTo>
                    <a:pt x="222" y="36"/>
                    <a:pt x="202" y="76"/>
                    <a:pt x="166" y="113"/>
                  </a:cubicBezTo>
                  <a:cubicBezTo>
                    <a:pt x="135" y="84"/>
                    <a:pt x="114" y="44"/>
                    <a:pt x="98" y="0"/>
                  </a:cubicBezTo>
                  <a:close/>
                </a:path>
              </a:pathLst>
            </a:custGeom>
            <a:solidFill>
              <a:srgbClr val="54A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84"/>
            <p:cNvSpPr/>
            <p:nvPr/>
          </p:nvSpPr>
          <p:spPr bwMode="auto">
            <a:xfrm>
              <a:off x="5327651" y="2316163"/>
              <a:ext cx="119063" cy="742950"/>
            </a:xfrm>
            <a:custGeom>
              <a:avLst/>
              <a:gdLst>
                <a:gd name="T0" fmla="*/ 0 w 32"/>
                <a:gd name="T1" fmla="*/ 2147483647 h 198"/>
                <a:gd name="T2" fmla="*/ 2147483647 w 32"/>
                <a:gd name="T3" fmla="*/ 2147483647 h 198"/>
                <a:gd name="T4" fmla="*/ 2147483647 w 32"/>
                <a:gd name="T5" fmla="*/ 0 h 198"/>
                <a:gd name="T6" fmla="*/ 0 w 32"/>
                <a:gd name="T7" fmla="*/ 2147483647 h 1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" h="198">
                  <a:moveTo>
                    <a:pt x="0" y="185"/>
                  </a:moveTo>
                  <a:cubicBezTo>
                    <a:pt x="6" y="190"/>
                    <a:pt x="11" y="194"/>
                    <a:pt x="15" y="198"/>
                  </a:cubicBezTo>
                  <a:cubicBezTo>
                    <a:pt x="15" y="198"/>
                    <a:pt x="17" y="102"/>
                    <a:pt x="32" y="0"/>
                  </a:cubicBezTo>
                  <a:cubicBezTo>
                    <a:pt x="32" y="0"/>
                    <a:pt x="5" y="101"/>
                    <a:pt x="0" y="185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85"/>
            <p:cNvSpPr/>
            <p:nvPr/>
          </p:nvSpPr>
          <p:spPr bwMode="auto">
            <a:xfrm>
              <a:off x="6138863" y="2289175"/>
              <a:ext cx="165100" cy="728663"/>
            </a:xfrm>
            <a:custGeom>
              <a:avLst/>
              <a:gdLst>
                <a:gd name="T0" fmla="*/ 2147483647 w 44"/>
                <a:gd name="T1" fmla="*/ 2147483647 h 194"/>
                <a:gd name="T2" fmla="*/ 0 w 44"/>
                <a:gd name="T3" fmla="*/ 0 h 194"/>
                <a:gd name="T4" fmla="*/ 2147483647 w 44"/>
                <a:gd name="T5" fmla="*/ 2147483647 h 194"/>
                <a:gd name="T6" fmla="*/ 2147483647 w 44"/>
                <a:gd name="T7" fmla="*/ 2147483647 h 1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194">
                  <a:moveTo>
                    <a:pt x="44" y="194"/>
                  </a:moveTo>
                  <a:cubicBezTo>
                    <a:pt x="34" y="94"/>
                    <a:pt x="0" y="0"/>
                    <a:pt x="0" y="0"/>
                  </a:cubicBezTo>
                  <a:cubicBezTo>
                    <a:pt x="15" y="60"/>
                    <a:pt x="31" y="194"/>
                    <a:pt x="31" y="194"/>
                  </a:cubicBezTo>
                  <a:cubicBezTo>
                    <a:pt x="31" y="194"/>
                    <a:pt x="36" y="194"/>
                    <a:pt x="44" y="19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86"/>
            <p:cNvSpPr/>
            <p:nvPr/>
          </p:nvSpPr>
          <p:spPr bwMode="auto">
            <a:xfrm>
              <a:off x="5795963" y="2071688"/>
              <a:ext cx="323850" cy="360363"/>
            </a:xfrm>
            <a:custGeom>
              <a:avLst/>
              <a:gdLst>
                <a:gd name="T0" fmla="*/ 2147483647 w 86"/>
                <a:gd name="T1" fmla="*/ 2147483647 h 96"/>
                <a:gd name="T2" fmla="*/ 2147483647 w 86"/>
                <a:gd name="T3" fmla="*/ 2147483647 h 96"/>
                <a:gd name="T4" fmla="*/ 2147483647 w 86"/>
                <a:gd name="T5" fmla="*/ 2147483647 h 96"/>
                <a:gd name="T6" fmla="*/ 2147483647 w 86"/>
                <a:gd name="T7" fmla="*/ 0 h 96"/>
                <a:gd name="T8" fmla="*/ 2147483647 w 86"/>
                <a:gd name="T9" fmla="*/ 0 h 96"/>
                <a:gd name="T10" fmla="*/ 0 w 86"/>
                <a:gd name="T11" fmla="*/ 2147483647 h 96"/>
                <a:gd name="T12" fmla="*/ 2147483647 w 86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96">
                  <a:moveTo>
                    <a:pt x="58" y="84"/>
                  </a:moveTo>
                  <a:cubicBezTo>
                    <a:pt x="63" y="75"/>
                    <a:pt x="50" y="60"/>
                    <a:pt x="50" y="60"/>
                  </a:cubicBezTo>
                  <a:cubicBezTo>
                    <a:pt x="50" y="60"/>
                    <a:pt x="72" y="64"/>
                    <a:pt x="79" y="49"/>
                  </a:cubicBezTo>
                  <a:cubicBezTo>
                    <a:pt x="86" y="34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9" y="32"/>
                    <a:pt x="30" y="65"/>
                    <a:pt x="0" y="96"/>
                  </a:cubicBezTo>
                  <a:cubicBezTo>
                    <a:pt x="0" y="96"/>
                    <a:pt x="52" y="94"/>
                    <a:pt x="58" y="84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187"/>
            <p:cNvSpPr/>
            <p:nvPr/>
          </p:nvSpPr>
          <p:spPr bwMode="auto">
            <a:xfrm>
              <a:off x="5473701" y="2087563"/>
              <a:ext cx="322263" cy="344488"/>
            </a:xfrm>
            <a:custGeom>
              <a:avLst/>
              <a:gdLst>
                <a:gd name="T0" fmla="*/ 2147483647 w 86"/>
                <a:gd name="T1" fmla="*/ 0 h 92"/>
                <a:gd name="T2" fmla="*/ 2147483647 w 86"/>
                <a:gd name="T3" fmla="*/ 0 h 92"/>
                <a:gd name="T4" fmla="*/ 2147483647 w 86"/>
                <a:gd name="T5" fmla="*/ 2147483647 h 92"/>
                <a:gd name="T6" fmla="*/ 2147483647 w 86"/>
                <a:gd name="T7" fmla="*/ 2147483647 h 92"/>
                <a:gd name="T8" fmla="*/ 2147483647 w 86"/>
                <a:gd name="T9" fmla="*/ 2147483647 h 92"/>
                <a:gd name="T10" fmla="*/ 2147483647 w 86"/>
                <a:gd name="T11" fmla="*/ 2147483647 h 92"/>
                <a:gd name="T12" fmla="*/ 2147483647 w 86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92">
                  <a:moveTo>
                    <a:pt x="27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0" y="30"/>
                    <a:pt x="6" y="45"/>
                  </a:cubicBezTo>
                  <a:cubicBezTo>
                    <a:pt x="13" y="60"/>
                    <a:pt x="35" y="56"/>
                    <a:pt x="35" y="56"/>
                  </a:cubicBezTo>
                  <a:cubicBezTo>
                    <a:pt x="35" y="56"/>
                    <a:pt x="22" y="71"/>
                    <a:pt x="27" y="80"/>
                  </a:cubicBezTo>
                  <a:cubicBezTo>
                    <a:pt x="33" y="90"/>
                    <a:pt x="86" y="92"/>
                    <a:pt x="86" y="92"/>
                  </a:cubicBezTo>
                  <a:cubicBezTo>
                    <a:pt x="60" y="68"/>
                    <a:pt x="42" y="36"/>
                    <a:pt x="27" y="0"/>
                  </a:cubicBezTo>
                  <a:close/>
                </a:path>
              </a:pathLst>
            </a:custGeom>
            <a:solidFill>
              <a:srgbClr val="449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188"/>
            <p:cNvSpPr/>
            <p:nvPr/>
          </p:nvSpPr>
          <p:spPr bwMode="auto">
            <a:xfrm>
              <a:off x="4913313" y="1411288"/>
              <a:ext cx="331788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8" h="118">
                  <a:moveTo>
                    <a:pt x="61" y="17"/>
                  </a:moveTo>
                  <a:cubicBezTo>
                    <a:pt x="61" y="17"/>
                    <a:pt x="38" y="0"/>
                    <a:pt x="19" y="17"/>
                  </a:cubicBezTo>
                  <a:cubicBezTo>
                    <a:pt x="0" y="33"/>
                    <a:pt x="12" y="118"/>
                    <a:pt x="88" y="109"/>
                  </a:cubicBezTo>
                  <a:lnTo>
                    <a:pt x="61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189"/>
            <p:cNvSpPr/>
            <p:nvPr/>
          </p:nvSpPr>
          <p:spPr bwMode="auto">
            <a:xfrm>
              <a:off x="6307138" y="1411288"/>
              <a:ext cx="330200" cy="442913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0 w 88"/>
                <a:gd name="T5" fmla="*/ 2147483647 h 118"/>
                <a:gd name="T6" fmla="*/ 2147483647 w 88"/>
                <a:gd name="T7" fmla="*/ 2147483647 h 1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8" h="118">
                  <a:moveTo>
                    <a:pt x="27" y="17"/>
                  </a:moveTo>
                  <a:cubicBezTo>
                    <a:pt x="27" y="17"/>
                    <a:pt x="50" y="0"/>
                    <a:pt x="70" y="17"/>
                  </a:cubicBezTo>
                  <a:cubicBezTo>
                    <a:pt x="88" y="33"/>
                    <a:pt x="76" y="118"/>
                    <a:pt x="0" y="109"/>
                  </a:cubicBezTo>
                  <a:lnTo>
                    <a:pt x="27" y="1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Oval 190"/>
            <p:cNvSpPr>
              <a:spLocks noChangeArrowheads="1"/>
            </p:cNvSpPr>
            <p:nvPr/>
          </p:nvSpPr>
          <p:spPr bwMode="auto">
            <a:xfrm>
              <a:off x="5080001" y="728663"/>
              <a:ext cx="1392238" cy="1389063"/>
            </a:xfrm>
            <a:prstGeom prst="ellipse">
              <a:avLst/>
            </a:pr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20" name="Freeform 191"/>
            <p:cNvSpPr/>
            <p:nvPr/>
          </p:nvSpPr>
          <p:spPr bwMode="auto">
            <a:xfrm>
              <a:off x="5037138" y="550863"/>
              <a:ext cx="1470025" cy="871538"/>
            </a:xfrm>
            <a:custGeom>
              <a:avLst/>
              <a:gdLst>
                <a:gd name="T0" fmla="*/ 0 w 391"/>
                <a:gd name="T1" fmla="*/ 2147483647 h 232"/>
                <a:gd name="T2" fmla="*/ 2147483647 w 391"/>
                <a:gd name="T3" fmla="*/ 2147483647 h 232"/>
                <a:gd name="T4" fmla="*/ 2147483647 w 391"/>
                <a:gd name="T5" fmla="*/ 2147483647 h 232"/>
                <a:gd name="T6" fmla="*/ 2147483647 w 391"/>
                <a:gd name="T7" fmla="*/ 2147483647 h 232"/>
                <a:gd name="T8" fmla="*/ 2147483647 w 391"/>
                <a:gd name="T9" fmla="*/ 0 h 232"/>
                <a:gd name="T10" fmla="*/ 0 w 391"/>
                <a:gd name="T11" fmla="*/ 2147483647 h 232"/>
                <a:gd name="T12" fmla="*/ 0 w 391"/>
                <a:gd name="T13" fmla="*/ 2147483647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1" h="232">
                  <a:moveTo>
                    <a:pt x="0" y="232"/>
                  </a:moveTo>
                  <a:cubicBezTo>
                    <a:pt x="0" y="232"/>
                    <a:pt x="206" y="207"/>
                    <a:pt x="275" y="104"/>
                  </a:cubicBezTo>
                  <a:cubicBezTo>
                    <a:pt x="275" y="104"/>
                    <a:pt x="327" y="223"/>
                    <a:pt x="391" y="232"/>
                  </a:cubicBezTo>
                  <a:cubicBezTo>
                    <a:pt x="391" y="92"/>
                    <a:pt x="391" y="92"/>
                    <a:pt x="391" y="92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0" y="110"/>
                    <a:pt x="0" y="110"/>
                    <a:pt x="0" y="110"/>
                  </a:cubicBezTo>
                  <a:lnTo>
                    <a:pt x="0" y="232"/>
                  </a:lnTo>
                  <a:close/>
                </a:path>
              </a:pathLst>
            </a:custGeom>
            <a:solidFill>
              <a:srgbClr val="4C3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192"/>
            <p:cNvSpPr/>
            <p:nvPr/>
          </p:nvSpPr>
          <p:spPr bwMode="auto">
            <a:xfrm>
              <a:off x="5399088" y="1397000"/>
              <a:ext cx="190500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2147483647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32">
                  <a:moveTo>
                    <a:pt x="4" y="32"/>
                  </a:moveTo>
                  <a:cubicBezTo>
                    <a:pt x="2" y="32"/>
                    <a:pt x="1" y="30"/>
                    <a:pt x="1" y="28"/>
                  </a:cubicBezTo>
                  <a:cubicBezTo>
                    <a:pt x="0" y="19"/>
                    <a:pt x="5" y="1"/>
                    <a:pt x="23" y="1"/>
                  </a:cubicBezTo>
                  <a:cubicBezTo>
                    <a:pt x="41" y="0"/>
                    <a:pt x="49" y="15"/>
                    <a:pt x="51" y="23"/>
                  </a:cubicBezTo>
                  <a:cubicBezTo>
                    <a:pt x="51" y="24"/>
                    <a:pt x="50" y="26"/>
                    <a:pt x="48" y="27"/>
                  </a:cubicBezTo>
                  <a:cubicBezTo>
                    <a:pt x="46" y="27"/>
                    <a:pt x="44" y="26"/>
                    <a:pt x="44" y="24"/>
                  </a:cubicBezTo>
                  <a:cubicBezTo>
                    <a:pt x="44" y="23"/>
                    <a:pt x="40" y="7"/>
                    <a:pt x="23" y="8"/>
                  </a:cubicBezTo>
                  <a:cubicBezTo>
                    <a:pt x="8" y="8"/>
                    <a:pt x="8" y="28"/>
                    <a:pt x="8" y="28"/>
                  </a:cubicBezTo>
                  <a:cubicBezTo>
                    <a:pt x="8" y="30"/>
                    <a:pt x="6" y="32"/>
                    <a:pt x="4" y="32"/>
                  </a:cubicBezTo>
                  <a:cubicBezTo>
                    <a:pt x="4" y="32"/>
                    <a:pt x="4" y="32"/>
                    <a:pt x="4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193"/>
            <p:cNvSpPr/>
            <p:nvPr/>
          </p:nvSpPr>
          <p:spPr bwMode="auto">
            <a:xfrm>
              <a:off x="5322888" y="1479550"/>
              <a:ext cx="106363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0 h 10"/>
                <a:gd name="T8" fmla="*/ 2147483647 w 28"/>
                <a:gd name="T9" fmla="*/ 2147483647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10">
                  <a:moveTo>
                    <a:pt x="20" y="10"/>
                  </a:moveTo>
                  <a:cubicBezTo>
                    <a:pt x="16" y="10"/>
                    <a:pt x="10" y="10"/>
                    <a:pt x="3" y="7"/>
                  </a:cubicBezTo>
                  <a:cubicBezTo>
                    <a:pt x="1" y="6"/>
                    <a:pt x="0" y="4"/>
                    <a:pt x="1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16" y="4"/>
                    <a:pt x="23" y="3"/>
                    <a:pt x="23" y="3"/>
                  </a:cubicBezTo>
                  <a:cubicBezTo>
                    <a:pt x="25" y="3"/>
                    <a:pt x="27" y="4"/>
                    <a:pt x="27" y="6"/>
                  </a:cubicBezTo>
                  <a:cubicBezTo>
                    <a:pt x="28" y="8"/>
                    <a:pt x="27" y="10"/>
                    <a:pt x="25" y="10"/>
                  </a:cubicBezTo>
                  <a:cubicBezTo>
                    <a:pt x="25" y="10"/>
                    <a:pt x="23" y="10"/>
                    <a:pt x="20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194"/>
            <p:cNvSpPr/>
            <p:nvPr/>
          </p:nvSpPr>
          <p:spPr bwMode="auto">
            <a:xfrm>
              <a:off x="5961063" y="1397000"/>
              <a:ext cx="192088" cy="119063"/>
            </a:xfrm>
            <a:custGeom>
              <a:avLst/>
              <a:gdLst>
                <a:gd name="T0" fmla="*/ 2147483647 w 51"/>
                <a:gd name="T1" fmla="*/ 2147483647 h 32"/>
                <a:gd name="T2" fmla="*/ 2147483647 w 51"/>
                <a:gd name="T3" fmla="*/ 2147483647 h 32"/>
                <a:gd name="T4" fmla="*/ 2147483647 w 51"/>
                <a:gd name="T5" fmla="*/ 2147483647 h 32"/>
                <a:gd name="T6" fmla="*/ 2147483647 w 51"/>
                <a:gd name="T7" fmla="*/ 2147483647 h 32"/>
                <a:gd name="T8" fmla="*/ 2147483647 w 51"/>
                <a:gd name="T9" fmla="*/ 2147483647 h 32"/>
                <a:gd name="T10" fmla="*/ 2147483647 w 51"/>
                <a:gd name="T11" fmla="*/ 2147483647 h 32"/>
                <a:gd name="T12" fmla="*/ 0 w 51"/>
                <a:gd name="T13" fmla="*/ 2147483647 h 32"/>
                <a:gd name="T14" fmla="*/ 2147483647 w 51"/>
                <a:gd name="T15" fmla="*/ 2147483647 h 32"/>
                <a:gd name="T16" fmla="*/ 2147483647 w 51"/>
                <a:gd name="T17" fmla="*/ 2147483647 h 32"/>
                <a:gd name="T18" fmla="*/ 2147483647 w 51"/>
                <a:gd name="T19" fmla="*/ 2147483647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1" h="32">
                  <a:moveTo>
                    <a:pt x="47" y="32"/>
                  </a:moveTo>
                  <a:cubicBezTo>
                    <a:pt x="47" y="32"/>
                    <a:pt x="47" y="32"/>
                    <a:pt x="47" y="32"/>
                  </a:cubicBezTo>
                  <a:cubicBezTo>
                    <a:pt x="45" y="32"/>
                    <a:pt x="44" y="30"/>
                    <a:pt x="44" y="28"/>
                  </a:cubicBezTo>
                  <a:cubicBezTo>
                    <a:pt x="44" y="28"/>
                    <a:pt x="43" y="8"/>
                    <a:pt x="28" y="8"/>
                  </a:cubicBezTo>
                  <a:cubicBezTo>
                    <a:pt x="11" y="7"/>
                    <a:pt x="7" y="23"/>
                    <a:pt x="7" y="24"/>
                  </a:cubicBezTo>
                  <a:cubicBezTo>
                    <a:pt x="7" y="26"/>
                    <a:pt x="5" y="27"/>
                    <a:pt x="3" y="27"/>
                  </a:cubicBezTo>
                  <a:cubicBezTo>
                    <a:pt x="1" y="26"/>
                    <a:pt x="0" y="24"/>
                    <a:pt x="0" y="23"/>
                  </a:cubicBezTo>
                  <a:cubicBezTo>
                    <a:pt x="2" y="15"/>
                    <a:pt x="10" y="0"/>
                    <a:pt x="28" y="1"/>
                  </a:cubicBezTo>
                  <a:cubicBezTo>
                    <a:pt x="46" y="1"/>
                    <a:pt x="51" y="19"/>
                    <a:pt x="51" y="28"/>
                  </a:cubicBezTo>
                  <a:cubicBezTo>
                    <a:pt x="51" y="30"/>
                    <a:pt x="49" y="32"/>
                    <a:pt x="47" y="32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195"/>
            <p:cNvSpPr/>
            <p:nvPr/>
          </p:nvSpPr>
          <p:spPr bwMode="auto">
            <a:xfrm>
              <a:off x="6122988" y="1479550"/>
              <a:ext cx="104775" cy="36513"/>
            </a:xfrm>
            <a:custGeom>
              <a:avLst/>
              <a:gdLst>
                <a:gd name="T0" fmla="*/ 2147483647 w 28"/>
                <a:gd name="T1" fmla="*/ 2147483647 h 10"/>
                <a:gd name="T2" fmla="*/ 2147483647 w 28"/>
                <a:gd name="T3" fmla="*/ 2147483647 h 10"/>
                <a:gd name="T4" fmla="*/ 2147483647 w 28"/>
                <a:gd name="T5" fmla="*/ 2147483647 h 10"/>
                <a:gd name="T6" fmla="*/ 2147483647 w 28"/>
                <a:gd name="T7" fmla="*/ 2147483647 h 10"/>
                <a:gd name="T8" fmla="*/ 2147483647 w 28"/>
                <a:gd name="T9" fmla="*/ 0 h 10"/>
                <a:gd name="T10" fmla="*/ 2147483647 w 28"/>
                <a:gd name="T11" fmla="*/ 2147483647 h 10"/>
                <a:gd name="T12" fmla="*/ 2147483647 w 28"/>
                <a:gd name="T13" fmla="*/ 2147483647 h 10"/>
                <a:gd name="T14" fmla="*/ 2147483647 w 28"/>
                <a:gd name="T15" fmla="*/ 2147483647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10">
                  <a:moveTo>
                    <a:pt x="8" y="10"/>
                  </a:moveTo>
                  <a:cubicBezTo>
                    <a:pt x="5" y="10"/>
                    <a:pt x="4" y="10"/>
                    <a:pt x="3" y="10"/>
                  </a:cubicBezTo>
                  <a:cubicBezTo>
                    <a:pt x="2" y="10"/>
                    <a:pt x="0" y="8"/>
                    <a:pt x="1" y="6"/>
                  </a:cubicBezTo>
                  <a:cubicBezTo>
                    <a:pt x="1" y="4"/>
                    <a:pt x="3" y="3"/>
                    <a:pt x="5" y="3"/>
                  </a:cubicBezTo>
                  <a:cubicBezTo>
                    <a:pt x="5" y="3"/>
                    <a:pt x="12" y="4"/>
                    <a:pt x="23" y="0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cubicBezTo>
                    <a:pt x="18" y="10"/>
                    <a:pt x="12" y="10"/>
                    <a:pt x="8" y="10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196"/>
            <p:cNvSpPr/>
            <p:nvPr/>
          </p:nvSpPr>
          <p:spPr bwMode="auto">
            <a:xfrm>
              <a:off x="5661026" y="1793875"/>
              <a:ext cx="236538" cy="131763"/>
            </a:xfrm>
            <a:custGeom>
              <a:avLst/>
              <a:gdLst>
                <a:gd name="T0" fmla="*/ 0 w 63"/>
                <a:gd name="T1" fmla="*/ 2147483647 h 35"/>
                <a:gd name="T2" fmla="*/ 2147483647 w 63"/>
                <a:gd name="T3" fmla="*/ 0 h 35"/>
                <a:gd name="T4" fmla="*/ 2147483647 w 63"/>
                <a:gd name="T5" fmla="*/ 2147483647 h 35"/>
                <a:gd name="T6" fmla="*/ 2147483647 w 63"/>
                <a:gd name="T7" fmla="*/ 2147483647 h 35"/>
                <a:gd name="T8" fmla="*/ 2147483647 w 63"/>
                <a:gd name="T9" fmla="*/ 2147483647 h 35"/>
                <a:gd name="T10" fmla="*/ 2147483647 w 63"/>
                <a:gd name="T11" fmla="*/ 2147483647 h 35"/>
                <a:gd name="T12" fmla="*/ 0 w 63"/>
                <a:gd name="T13" fmla="*/ 2147483647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3" h="35">
                  <a:moveTo>
                    <a:pt x="0" y="12"/>
                  </a:moveTo>
                  <a:cubicBezTo>
                    <a:pt x="0" y="12"/>
                    <a:pt x="8" y="0"/>
                    <a:pt x="17" y="0"/>
                  </a:cubicBezTo>
                  <a:cubicBezTo>
                    <a:pt x="26" y="1"/>
                    <a:pt x="31" y="10"/>
                    <a:pt x="31" y="10"/>
                  </a:cubicBezTo>
                  <a:cubicBezTo>
                    <a:pt x="31" y="10"/>
                    <a:pt x="40" y="1"/>
                    <a:pt x="49" y="1"/>
                  </a:cubicBezTo>
                  <a:cubicBezTo>
                    <a:pt x="59" y="1"/>
                    <a:pt x="63" y="13"/>
                    <a:pt x="63" y="13"/>
                  </a:cubicBezTo>
                  <a:cubicBezTo>
                    <a:pt x="63" y="13"/>
                    <a:pt x="54" y="35"/>
                    <a:pt x="31" y="35"/>
                  </a:cubicBezTo>
                  <a:cubicBezTo>
                    <a:pt x="7" y="35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197"/>
            <p:cNvSpPr/>
            <p:nvPr/>
          </p:nvSpPr>
          <p:spPr bwMode="auto">
            <a:xfrm>
              <a:off x="5721351" y="1614488"/>
              <a:ext cx="115888" cy="52388"/>
            </a:xfrm>
            <a:custGeom>
              <a:avLst/>
              <a:gdLst>
                <a:gd name="T0" fmla="*/ 0 w 31"/>
                <a:gd name="T1" fmla="*/ 2147483647 h 14"/>
                <a:gd name="T2" fmla="*/ 2147483647 w 31"/>
                <a:gd name="T3" fmla="*/ 0 h 14"/>
                <a:gd name="T4" fmla="*/ 2147483647 w 31"/>
                <a:gd name="T5" fmla="*/ 2147483647 h 14"/>
                <a:gd name="T6" fmla="*/ 2147483647 w 31"/>
                <a:gd name="T7" fmla="*/ 2147483647 h 14"/>
                <a:gd name="T8" fmla="*/ 0 w 31"/>
                <a:gd name="T9" fmla="*/ 2147483647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14">
                  <a:moveTo>
                    <a:pt x="0" y="14"/>
                  </a:moveTo>
                  <a:cubicBezTo>
                    <a:pt x="0" y="14"/>
                    <a:pt x="1" y="0"/>
                    <a:pt x="15" y="0"/>
                  </a:cubicBezTo>
                  <a:cubicBezTo>
                    <a:pt x="29" y="0"/>
                    <a:pt x="31" y="14"/>
                    <a:pt x="31" y="14"/>
                  </a:cubicBezTo>
                  <a:cubicBezTo>
                    <a:pt x="31" y="14"/>
                    <a:pt x="24" y="5"/>
                    <a:pt x="15" y="5"/>
                  </a:cubicBezTo>
                  <a:cubicBezTo>
                    <a:pt x="6" y="5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>
            <a:grpSpLocks noChangeAspect="1"/>
          </p:cNvGrpSpPr>
          <p:nvPr/>
        </p:nvGrpSpPr>
        <p:grpSpPr bwMode="auto">
          <a:xfrm>
            <a:off x="6750050" y="2441575"/>
            <a:ext cx="852488" cy="1785938"/>
            <a:chOff x="-5286125" y="1394461"/>
            <a:chExt cx="1277983" cy="2680062"/>
          </a:xfrm>
        </p:grpSpPr>
        <p:sp>
          <p:nvSpPr>
            <p:cNvPr id="28" name="Freeform 329"/>
            <p:cNvSpPr/>
            <p:nvPr/>
          </p:nvSpPr>
          <p:spPr bwMode="auto">
            <a:xfrm>
              <a:off x="-5033577" y="3086100"/>
              <a:ext cx="752203" cy="927463"/>
            </a:xfrm>
            <a:custGeom>
              <a:avLst/>
              <a:gdLst>
                <a:gd name="T0" fmla="*/ 2147483647 w 292"/>
                <a:gd name="T1" fmla="*/ 2147483647 h 360"/>
                <a:gd name="T2" fmla="*/ 2147483647 w 292"/>
                <a:gd name="T3" fmla="*/ 2147483647 h 360"/>
                <a:gd name="T4" fmla="*/ 2147483647 w 292"/>
                <a:gd name="T5" fmla="*/ 0 h 360"/>
                <a:gd name="T6" fmla="*/ 2147483647 w 292"/>
                <a:gd name="T7" fmla="*/ 0 h 360"/>
                <a:gd name="T8" fmla="*/ 2147483647 w 292"/>
                <a:gd name="T9" fmla="*/ 0 h 360"/>
                <a:gd name="T10" fmla="*/ 2147483647 w 292"/>
                <a:gd name="T11" fmla="*/ 0 h 360"/>
                <a:gd name="T12" fmla="*/ 2147483647 w 292"/>
                <a:gd name="T13" fmla="*/ 2147483647 h 360"/>
                <a:gd name="T14" fmla="*/ 2147483647 w 292"/>
                <a:gd name="T15" fmla="*/ 2147483647 h 360"/>
                <a:gd name="T16" fmla="*/ 2147483647 w 292"/>
                <a:gd name="T17" fmla="*/ 2147483647 h 360"/>
                <a:gd name="T18" fmla="*/ 2147483647 w 292"/>
                <a:gd name="T19" fmla="*/ 2147483647 h 360"/>
                <a:gd name="T20" fmla="*/ 2147483647 w 292"/>
                <a:gd name="T21" fmla="*/ 2147483647 h 360"/>
                <a:gd name="T22" fmla="*/ 2147483647 w 292"/>
                <a:gd name="T23" fmla="*/ 2147483647 h 360"/>
                <a:gd name="T24" fmla="*/ 2147483647 w 292"/>
                <a:gd name="T25" fmla="*/ 2147483647 h 3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2" h="360">
                  <a:moveTo>
                    <a:pt x="291" y="316"/>
                  </a:moveTo>
                  <a:cubicBezTo>
                    <a:pt x="290" y="304"/>
                    <a:pt x="281" y="313"/>
                    <a:pt x="274" y="298"/>
                  </a:cubicBezTo>
                  <a:cubicBezTo>
                    <a:pt x="262" y="270"/>
                    <a:pt x="241" y="0"/>
                    <a:pt x="241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0"/>
                    <a:pt x="30" y="270"/>
                    <a:pt x="18" y="298"/>
                  </a:cubicBezTo>
                  <a:cubicBezTo>
                    <a:pt x="12" y="313"/>
                    <a:pt x="2" y="304"/>
                    <a:pt x="1" y="316"/>
                  </a:cubicBezTo>
                  <a:cubicBezTo>
                    <a:pt x="0" y="336"/>
                    <a:pt x="108" y="360"/>
                    <a:pt x="108" y="360"/>
                  </a:cubicBezTo>
                  <a:cubicBezTo>
                    <a:pt x="142" y="74"/>
                    <a:pt x="142" y="74"/>
                    <a:pt x="142" y="74"/>
                  </a:cubicBezTo>
                  <a:cubicBezTo>
                    <a:pt x="150" y="74"/>
                    <a:pt x="150" y="74"/>
                    <a:pt x="150" y="74"/>
                  </a:cubicBezTo>
                  <a:cubicBezTo>
                    <a:pt x="184" y="360"/>
                    <a:pt x="184" y="360"/>
                    <a:pt x="184" y="360"/>
                  </a:cubicBezTo>
                  <a:cubicBezTo>
                    <a:pt x="184" y="360"/>
                    <a:pt x="292" y="336"/>
                    <a:pt x="291" y="316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330"/>
            <p:cNvSpPr/>
            <p:nvPr/>
          </p:nvSpPr>
          <p:spPr bwMode="auto">
            <a:xfrm>
              <a:off x="-5058614" y="3881846"/>
              <a:ext cx="311331" cy="192677"/>
            </a:xfrm>
            <a:custGeom>
              <a:avLst/>
              <a:gdLst>
                <a:gd name="T0" fmla="*/ 2147483647 w 121"/>
                <a:gd name="T1" fmla="*/ 2147483647 h 75"/>
                <a:gd name="T2" fmla="*/ 0 w 121"/>
                <a:gd name="T3" fmla="*/ 2147483647 h 75"/>
                <a:gd name="T4" fmla="*/ 2147483647 w 121"/>
                <a:gd name="T5" fmla="*/ 2147483647 h 75"/>
                <a:gd name="T6" fmla="*/ 2147483647 w 121"/>
                <a:gd name="T7" fmla="*/ 2147483647 h 75"/>
                <a:gd name="T8" fmla="*/ 2147483647 w 121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" h="75">
                  <a:moveTo>
                    <a:pt x="38" y="7"/>
                  </a:moveTo>
                  <a:cubicBezTo>
                    <a:pt x="25" y="10"/>
                    <a:pt x="0" y="17"/>
                    <a:pt x="0" y="57"/>
                  </a:cubicBezTo>
                  <a:cubicBezTo>
                    <a:pt x="0" y="74"/>
                    <a:pt x="36" y="73"/>
                    <a:pt x="59" y="73"/>
                  </a:cubicBezTo>
                  <a:cubicBezTo>
                    <a:pt x="82" y="73"/>
                    <a:pt x="121" y="75"/>
                    <a:pt x="121" y="59"/>
                  </a:cubicBezTo>
                  <a:cubicBezTo>
                    <a:pt x="121" y="37"/>
                    <a:pt x="81" y="0"/>
                    <a:pt x="38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331"/>
            <p:cNvSpPr/>
            <p:nvPr/>
          </p:nvSpPr>
          <p:spPr bwMode="auto">
            <a:xfrm>
              <a:off x="-4566580" y="3881846"/>
              <a:ext cx="313509" cy="192677"/>
            </a:xfrm>
            <a:custGeom>
              <a:avLst/>
              <a:gdLst>
                <a:gd name="T0" fmla="*/ 2147483647 w 122"/>
                <a:gd name="T1" fmla="*/ 2147483647 h 75"/>
                <a:gd name="T2" fmla="*/ 2147483647 w 122"/>
                <a:gd name="T3" fmla="*/ 2147483647 h 75"/>
                <a:gd name="T4" fmla="*/ 2147483647 w 122"/>
                <a:gd name="T5" fmla="*/ 2147483647 h 75"/>
                <a:gd name="T6" fmla="*/ 0 w 122"/>
                <a:gd name="T7" fmla="*/ 2147483647 h 75"/>
                <a:gd name="T8" fmla="*/ 2147483647 w 122"/>
                <a:gd name="T9" fmla="*/ 2147483647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2" h="75">
                  <a:moveTo>
                    <a:pt x="84" y="7"/>
                  </a:moveTo>
                  <a:cubicBezTo>
                    <a:pt x="97" y="10"/>
                    <a:pt x="122" y="17"/>
                    <a:pt x="122" y="57"/>
                  </a:cubicBezTo>
                  <a:cubicBezTo>
                    <a:pt x="122" y="74"/>
                    <a:pt x="86" y="73"/>
                    <a:pt x="63" y="73"/>
                  </a:cubicBezTo>
                  <a:cubicBezTo>
                    <a:pt x="40" y="73"/>
                    <a:pt x="0" y="75"/>
                    <a:pt x="0" y="59"/>
                  </a:cubicBezTo>
                  <a:cubicBezTo>
                    <a:pt x="0" y="37"/>
                    <a:pt x="41" y="0"/>
                    <a:pt x="84" y="7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Rectangle 332"/>
            <p:cNvSpPr>
              <a:spLocks noChangeArrowheads="1"/>
            </p:cNvSpPr>
            <p:nvPr/>
          </p:nvSpPr>
          <p:spPr bwMode="auto">
            <a:xfrm>
              <a:off x="-4811508" y="2422072"/>
              <a:ext cx="309154" cy="674914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32" name="Freeform 333"/>
            <p:cNvSpPr/>
            <p:nvPr/>
          </p:nvSpPr>
          <p:spPr bwMode="auto">
            <a:xfrm>
              <a:off x="-4690677" y="2460172"/>
              <a:ext cx="62049" cy="72934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0 w 24"/>
                <a:gd name="T5" fmla="*/ 2147483647 h 28"/>
                <a:gd name="T6" fmla="*/ 0 w 24"/>
                <a:gd name="T7" fmla="*/ 2147483647 h 28"/>
                <a:gd name="T8" fmla="*/ 2147483647 w 24"/>
                <a:gd name="T9" fmla="*/ 0 h 28"/>
                <a:gd name="T10" fmla="*/ 2147483647 w 24"/>
                <a:gd name="T11" fmla="*/ 0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" h="28">
                  <a:moveTo>
                    <a:pt x="19" y="28"/>
                  </a:moveTo>
                  <a:cubicBezTo>
                    <a:pt x="6" y="28"/>
                    <a:pt x="6" y="28"/>
                    <a:pt x="6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4" y="3"/>
                    <a:pt x="24" y="6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6"/>
                    <a:pt x="22" y="28"/>
                    <a:pt x="19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334"/>
            <p:cNvSpPr/>
            <p:nvPr/>
          </p:nvSpPr>
          <p:spPr bwMode="auto">
            <a:xfrm>
              <a:off x="-4709182" y="2527663"/>
              <a:ext cx="101237" cy="504008"/>
            </a:xfrm>
            <a:custGeom>
              <a:avLst/>
              <a:gdLst>
                <a:gd name="T0" fmla="*/ 2147483647 w 93"/>
                <a:gd name="T1" fmla="*/ 0 h 463"/>
                <a:gd name="T2" fmla="*/ 0 w 93"/>
                <a:gd name="T3" fmla="*/ 2147483647 h 463"/>
                <a:gd name="T4" fmla="*/ 2147483647 w 93"/>
                <a:gd name="T5" fmla="*/ 2147483647 h 463"/>
                <a:gd name="T6" fmla="*/ 2147483647 w 93"/>
                <a:gd name="T7" fmla="*/ 2147483647 h 463"/>
                <a:gd name="T8" fmla="*/ 2147483647 w 93"/>
                <a:gd name="T9" fmla="*/ 0 h 463"/>
                <a:gd name="T10" fmla="*/ 2147483647 w 93"/>
                <a:gd name="T11" fmla="*/ 0 h 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3" h="463">
                  <a:moveTo>
                    <a:pt x="29" y="0"/>
                  </a:moveTo>
                  <a:lnTo>
                    <a:pt x="0" y="404"/>
                  </a:lnTo>
                  <a:lnTo>
                    <a:pt x="48" y="463"/>
                  </a:lnTo>
                  <a:lnTo>
                    <a:pt x="93" y="402"/>
                  </a:lnTo>
                  <a:lnTo>
                    <a:pt x="62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335"/>
            <p:cNvSpPr/>
            <p:nvPr/>
          </p:nvSpPr>
          <p:spPr bwMode="auto">
            <a:xfrm>
              <a:off x="-4824571" y="2444932"/>
              <a:ext cx="326571" cy="146957"/>
            </a:xfrm>
            <a:custGeom>
              <a:avLst/>
              <a:gdLst>
                <a:gd name="T0" fmla="*/ 0 w 300"/>
                <a:gd name="T1" fmla="*/ 0 h 135"/>
                <a:gd name="T2" fmla="*/ 0 w 300"/>
                <a:gd name="T3" fmla="*/ 2147483647 h 135"/>
                <a:gd name="T4" fmla="*/ 2147483647 w 300"/>
                <a:gd name="T5" fmla="*/ 2147483647 h 135"/>
                <a:gd name="T6" fmla="*/ 2147483647 w 300"/>
                <a:gd name="T7" fmla="*/ 2147483647 h 135"/>
                <a:gd name="T8" fmla="*/ 2147483647 w 300"/>
                <a:gd name="T9" fmla="*/ 0 h 135"/>
                <a:gd name="T10" fmla="*/ 0 w 300"/>
                <a:gd name="T11" fmla="*/ 0 h 1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0" h="135">
                  <a:moveTo>
                    <a:pt x="0" y="0"/>
                  </a:moveTo>
                  <a:lnTo>
                    <a:pt x="0" y="135"/>
                  </a:lnTo>
                  <a:lnTo>
                    <a:pt x="154" y="47"/>
                  </a:lnTo>
                  <a:lnTo>
                    <a:pt x="293" y="135"/>
                  </a:lnTo>
                  <a:lnTo>
                    <a:pt x="3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Rectangle 336"/>
            <p:cNvSpPr>
              <a:spLocks noChangeArrowheads="1"/>
            </p:cNvSpPr>
            <p:nvPr/>
          </p:nvSpPr>
          <p:spPr bwMode="auto">
            <a:xfrm>
              <a:off x="-4824571" y="3050178"/>
              <a:ext cx="316774" cy="56606"/>
            </a:xfrm>
            <a:prstGeom prst="rect">
              <a:avLst/>
            </a:pr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36" name="Rectangle 337"/>
            <p:cNvSpPr>
              <a:spLocks noChangeArrowheads="1"/>
            </p:cNvSpPr>
            <p:nvPr/>
          </p:nvSpPr>
          <p:spPr bwMode="auto">
            <a:xfrm>
              <a:off x="-4692854" y="3050178"/>
              <a:ext cx="77289" cy="56606"/>
            </a:xfrm>
            <a:prstGeom prst="rect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37" name="Freeform 338"/>
            <p:cNvSpPr/>
            <p:nvPr/>
          </p:nvSpPr>
          <p:spPr bwMode="auto">
            <a:xfrm>
              <a:off x="-4319474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2147483647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51">
                  <a:moveTo>
                    <a:pt x="18" y="0"/>
                  </a:moveTo>
                  <a:cubicBezTo>
                    <a:pt x="18" y="0"/>
                    <a:pt x="16" y="10"/>
                    <a:pt x="12" y="19"/>
                  </a:cubicBezTo>
                  <a:cubicBezTo>
                    <a:pt x="7" y="29"/>
                    <a:pt x="0" y="39"/>
                    <a:pt x="7" y="43"/>
                  </a:cubicBezTo>
                  <a:cubicBezTo>
                    <a:pt x="19" y="51"/>
                    <a:pt x="35" y="21"/>
                    <a:pt x="35" y="17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339"/>
            <p:cNvSpPr/>
            <p:nvPr/>
          </p:nvSpPr>
          <p:spPr bwMode="auto">
            <a:xfrm>
              <a:off x="-4376080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0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" h="120">
                  <a:moveTo>
                    <a:pt x="45" y="0"/>
                  </a:moveTo>
                  <a:cubicBezTo>
                    <a:pt x="45" y="0"/>
                    <a:pt x="66" y="16"/>
                    <a:pt x="68" y="52"/>
                  </a:cubicBezTo>
                  <a:cubicBezTo>
                    <a:pt x="70" y="87"/>
                    <a:pt x="70" y="117"/>
                    <a:pt x="58" y="118"/>
                  </a:cubicBezTo>
                  <a:cubicBezTo>
                    <a:pt x="47" y="120"/>
                    <a:pt x="47" y="101"/>
                    <a:pt x="47" y="101"/>
                  </a:cubicBezTo>
                  <a:cubicBezTo>
                    <a:pt x="47" y="101"/>
                    <a:pt x="45" y="69"/>
                    <a:pt x="31" y="60"/>
                  </a:cubicBezTo>
                  <a:cubicBezTo>
                    <a:pt x="31" y="60"/>
                    <a:pt x="31" y="88"/>
                    <a:pt x="17" y="87"/>
                  </a:cubicBezTo>
                  <a:cubicBezTo>
                    <a:pt x="7" y="86"/>
                    <a:pt x="6" y="76"/>
                    <a:pt x="6" y="44"/>
                  </a:cubicBezTo>
                  <a:cubicBezTo>
                    <a:pt x="6" y="30"/>
                    <a:pt x="0" y="23"/>
                    <a:pt x="0" y="23"/>
                  </a:cubicBezTo>
                  <a:lnTo>
                    <a:pt x="4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340"/>
            <p:cNvSpPr/>
            <p:nvPr/>
          </p:nvSpPr>
          <p:spPr bwMode="auto">
            <a:xfrm>
              <a:off x="-4283551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0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30">
                  <a:moveTo>
                    <a:pt x="11" y="30"/>
                  </a:moveTo>
                  <a:cubicBezTo>
                    <a:pt x="11" y="30"/>
                    <a:pt x="15" y="15"/>
                    <a:pt x="3" y="0"/>
                  </a:cubicBezTo>
                  <a:cubicBezTo>
                    <a:pt x="3" y="0"/>
                    <a:pt x="0" y="8"/>
                    <a:pt x="0" y="11"/>
                  </a:cubicBezTo>
                  <a:cubicBezTo>
                    <a:pt x="0" y="11"/>
                    <a:pt x="11" y="20"/>
                    <a:pt x="11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341"/>
            <p:cNvSpPr/>
            <p:nvPr/>
          </p:nvSpPr>
          <p:spPr bwMode="auto">
            <a:xfrm>
              <a:off x="-4538277" y="2373086"/>
              <a:ext cx="290649" cy="686888"/>
            </a:xfrm>
            <a:custGeom>
              <a:avLst/>
              <a:gdLst>
                <a:gd name="T0" fmla="*/ 0 w 113"/>
                <a:gd name="T1" fmla="*/ 2147483647 h 267"/>
                <a:gd name="T2" fmla="*/ 2147483647 w 113"/>
                <a:gd name="T3" fmla="*/ 2147483647 h 267"/>
                <a:gd name="T4" fmla="*/ 2147483647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0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" h="267">
                  <a:moveTo>
                    <a:pt x="0" y="10"/>
                  </a:moveTo>
                  <a:cubicBezTo>
                    <a:pt x="0" y="10"/>
                    <a:pt x="21" y="0"/>
                    <a:pt x="43" y="58"/>
                  </a:cubicBezTo>
                  <a:cubicBezTo>
                    <a:pt x="65" y="117"/>
                    <a:pt x="113" y="239"/>
                    <a:pt x="113" y="239"/>
                  </a:cubicBezTo>
                  <a:cubicBezTo>
                    <a:pt x="62" y="267"/>
                    <a:pt x="62" y="267"/>
                    <a:pt x="62" y="267"/>
                  </a:cubicBezTo>
                  <a:cubicBezTo>
                    <a:pt x="36" y="207"/>
                    <a:pt x="36" y="207"/>
                    <a:pt x="36" y="207"/>
                  </a:cubicBezTo>
                  <a:lnTo>
                    <a:pt x="0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342"/>
            <p:cNvSpPr/>
            <p:nvPr/>
          </p:nvSpPr>
          <p:spPr bwMode="auto">
            <a:xfrm>
              <a:off x="-4498000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0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232">
                  <a:moveTo>
                    <a:pt x="40" y="2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5" y="206"/>
                    <a:pt x="46" y="232"/>
                  </a:cubicBezTo>
                  <a:lnTo>
                    <a:pt x="40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343"/>
            <p:cNvSpPr/>
            <p:nvPr/>
          </p:nvSpPr>
          <p:spPr bwMode="auto">
            <a:xfrm>
              <a:off x="-4585085" y="2429692"/>
              <a:ext cx="231866" cy="690154"/>
            </a:xfrm>
            <a:custGeom>
              <a:avLst/>
              <a:gdLst>
                <a:gd name="T0" fmla="*/ 2147483647 w 90"/>
                <a:gd name="T1" fmla="*/ 0 h 268"/>
                <a:gd name="T2" fmla="*/ 2147483647 w 90"/>
                <a:gd name="T3" fmla="*/ 2147483647 h 268"/>
                <a:gd name="T4" fmla="*/ 2147483647 w 90"/>
                <a:gd name="T5" fmla="*/ 2147483647 h 268"/>
                <a:gd name="T6" fmla="*/ 0 w 90"/>
                <a:gd name="T7" fmla="*/ 2147483647 h 268"/>
                <a:gd name="T8" fmla="*/ 2147483647 w 90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268">
                  <a:moveTo>
                    <a:pt x="30" y="0"/>
                  </a:moveTo>
                  <a:cubicBezTo>
                    <a:pt x="30" y="0"/>
                    <a:pt x="90" y="209"/>
                    <a:pt x="70" y="256"/>
                  </a:cubicBezTo>
                  <a:cubicBezTo>
                    <a:pt x="65" y="268"/>
                    <a:pt x="9" y="266"/>
                    <a:pt x="9" y="266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Rectangle 344"/>
            <p:cNvSpPr>
              <a:spLocks noChangeArrowheads="1"/>
            </p:cNvSpPr>
            <p:nvPr/>
          </p:nvSpPr>
          <p:spPr bwMode="auto">
            <a:xfrm>
              <a:off x="-4549162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44" name="Freeform 345"/>
            <p:cNvSpPr/>
            <p:nvPr/>
          </p:nvSpPr>
          <p:spPr bwMode="auto">
            <a:xfrm>
              <a:off x="-5086917" y="3155769"/>
              <a:ext cx="89263" cy="131717"/>
            </a:xfrm>
            <a:custGeom>
              <a:avLst/>
              <a:gdLst>
                <a:gd name="T0" fmla="*/ 2147483647 w 35"/>
                <a:gd name="T1" fmla="*/ 0 h 51"/>
                <a:gd name="T2" fmla="*/ 2147483647 w 35"/>
                <a:gd name="T3" fmla="*/ 2147483647 h 51"/>
                <a:gd name="T4" fmla="*/ 2147483647 w 35"/>
                <a:gd name="T5" fmla="*/ 2147483647 h 51"/>
                <a:gd name="T6" fmla="*/ 0 w 35"/>
                <a:gd name="T7" fmla="*/ 2147483647 h 51"/>
                <a:gd name="T8" fmla="*/ 2147483647 w 35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" h="51">
                  <a:moveTo>
                    <a:pt x="17" y="0"/>
                  </a:moveTo>
                  <a:cubicBezTo>
                    <a:pt x="17" y="0"/>
                    <a:pt x="18" y="10"/>
                    <a:pt x="23" y="19"/>
                  </a:cubicBezTo>
                  <a:cubicBezTo>
                    <a:pt x="28" y="29"/>
                    <a:pt x="35" y="39"/>
                    <a:pt x="28" y="43"/>
                  </a:cubicBezTo>
                  <a:cubicBezTo>
                    <a:pt x="16" y="51"/>
                    <a:pt x="0" y="21"/>
                    <a:pt x="0" y="17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346"/>
            <p:cNvSpPr/>
            <p:nvPr/>
          </p:nvSpPr>
          <p:spPr bwMode="auto">
            <a:xfrm>
              <a:off x="-5120663" y="2985952"/>
              <a:ext cx="179614" cy="309154"/>
            </a:xfrm>
            <a:custGeom>
              <a:avLst/>
              <a:gdLst>
                <a:gd name="T0" fmla="*/ 2147483647 w 70"/>
                <a:gd name="T1" fmla="*/ 0 h 120"/>
                <a:gd name="T2" fmla="*/ 2147483647 w 70"/>
                <a:gd name="T3" fmla="*/ 2147483647 h 120"/>
                <a:gd name="T4" fmla="*/ 2147483647 w 70"/>
                <a:gd name="T5" fmla="*/ 2147483647 h 120"/>
                <a:gd name="T6" fmla="*/ 2147483647 w 70"/>
                <a:gd name="T7" fmla="*/ 2147483647 h 120"/>
                <a:gd name="T8" fmla="*/ 2147483647 w 70"/>
                <a:gd name="T9" fmla="*/ 2147483647 h 120"/>
                <a:gd name="T10" fmla="*/ 2147483647 w 70"/>
                <a:gd name="T11" fmla="*/ 2147483647 h 120"/>
                <a:gd name="T12" fmla="*/ 2147483647 w 70"/>
                <a:gd name="T13" fmla="*/ 2147483647 h 120"/>
                <a:gd name="T14" fmla="*/ 2147483647 w 70"/>
                <a:gd name="T15" fmla="*/ 2147483647 h 120"/>
                <a:gd name="T16" fmla="*/ 2147483647 w 70"/>
                <a:gd name="T17" fmla="*/ 0 h 1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" h="120">
                  <a:moveTo>
                    <a:pt x="25" y="0"/>
                  </a:moveTo>
                  <a:cubicBezTo>
                    <a:pt x="25" y="0"/>
                    <a:pt x="4" y="16"/>
                    <a:pt x="2" y="52"/>
                  </a:cubicBezTo>
                  <a:cubicBezTo>
                    <a:pt x="0" y="87"/>
                    <a:pt x="0" y="117"/>
                    <a:pt x="12" y="118"/>
                  </a:cubicBezTo>
                  <a:cubicBezTo>
                    <a:pt x="23" y="120"/>
                    <a:pt x="22" y="101"/>
                    <a:pt x="22" y="101"/>
                  </a:cubicBezTo>
                  <a:cubicBezTo>
                    <a:pt x="22" y="101"/>
                    <a:pt x="25" y="69"/>
                    <a:pt x="39" y="60"/>
                  </a:cubicBezTo>
                  <a:cubicBezTo>
                    <a:pt x="39" y="60"/>
                    <a:pt x="39" y="88"/>
                    <a:pt x="53" y="87"/>
                  </a:cubicBezTo>
                  <a:cubicBezTo>
                    <a:pt x="63" y="86"/>
                    <a:pt x="64" y="76"/>
                    <a:pt x="64" y="44"/>
                  </a:cubicBezTo>
                  <a:cubicBezTo>
                    <a:pt x="64" y="30"/>
                    <a:pt x="70" y="23"/>
                    <a:pt x="70" y="2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347"/>
            <p:cNvSpPr/>
            <p:nvPr/>
          </p:nvSpPr>
          <p:spPr bwMode="auto">
            <a:xfrm>
              <a:off x="-5071677" y="3165566"/>
              <a:ext cx="38100" cy="77289"/>
            </a:xfrm>
            <a:custGeom>
              <a:avLst/>
              <a:gdLst>
                <a:gd name="T0" fmla="*/ 2147483647 w 15"/>
                <a:gd name="T1" fmla="*/ 2147483647 h 30"/>
                <a:gd name="T2" fmla="*/ 2147483647 w 15"/>
                <a:gd name="T3" fmla="*/ 0 h 30"/>
                <a:gd name="T4" fmla="*/ 2147483647 w 15"/>
                <a:gd name="T5" fmla="*/ 2147483647 h 30"/>
                <a:gd name="T6" fmla="*/ 2147483647 w 15"/>
                <a:gd name="T7" fmla="*/ 2147483647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30">
                  <a:moveTo>
                    <a:pt x="4" y="30"/>
                  </a:moveTo>
                  <a:cubicBezTo>
                    <a:pt x="4" y="30"/>
                    <a:pt x="0" y="15"/>
                    <a:pt x="12" y="0"/>
                  </a:cubicBezTo>
                  <a:cubicBezTo>
                    <a:pt x="12" y="0"/>
                    <a:pt x="15" y="8"/>
                    <a:pt x="15" y="11"/>
                  </a:cubicBezTo>
                  <a:cubicBezTo>
                    <a:pt x="15" y="11"/>
                    <a:pt x="4" y="20"/>
                    <a:pt x="4" y="3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348"/>
            <p:cNvSpPr/>
            <p:nvPr/>
          </p:nvSpPr>
          <p:spPr bwMode="auto">
            <a:xfrm>
              <a:off x="-5069500" y="2373086"/>
              <a:ext cx="290649" cy="686888"/>
            </a:xfrm>
            <a:custGeom>
              <a:avLst/>
              <a:gdLst>
                <a:gd name="T0" fmla="*/ 2147483647 w 113"/>
                <a:gd name="T1" fmla="*/ 2147483647 h 267"/>
                <a:gd name="T2" fmla="*/ 2147483647 w 113"/>
                <a:gd name="T3" fmla="*/ 2147483647 h 267"/>
                <a:gd name="T4" fmla="*/ 0 w 113"/>
                <a:gd name="T5" fmla="*/ 2147483647 h 267"/>
                <a:gd name="T6" fmla="*/ 2147483647 w 113"/>
                <a:gd name="T7" fmla="*/ 2147483647 h 267"/>
                <a:gd name="T8" fmla="*/ 2147483647 w 113"/>
                <a:gd name="T9" fmla="*/ 2147483647 h 267"/>
                <a:gd name="T10" fmla="*/ 2147483647 w 113"/>
                <a:gd name="T11" fmla="*/ 2147483647 h 2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" h="267">
                  <a:moveTo>
                    <a:pt x="113" y="10"/>
                  </a:moveTo>
                  <a:cubicBezTo>
                    <a:pt x="113" y="10"/>
                    <a:pt x="92" y="0"/>
                    <a:pt x="69" y="58"/>
                  </a:cubicBezTo>
                  <a:cubicBezTo>
                    <a:pt x="47" y="117"/>
                    <a:pt x="0" y="239"/>
                    <a:pt x="0" y="239"/>
                  </a:cubicBezTo>
                  <a:cubicBezTo>
                    <a:pt x="50" y="267"/>
                    <a:pt x="50" y="267"/>
                    <a:pt x="50" y="267"/>
                  </a:cubicBezTo>
                  <a:cubicBezTo>
                    <a:pt x="77" y="207"/>
                    <a:pt x="77" y="207"/>
                    <a:pt x="77" y="207"/>
                  </a:cubicBezTo>
                  <a:lnTo>
                    <a:pt x="113" y="1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349"/>
            <p:cNvSpPr/>
            <p:nvPr/>
          </p:nvSpPr>
          <p:spPr bwMode="auto">
            <a:xfrm>
              <a:off x="-4986768" y="2460172"/>
              <a:ext cx="167640" cy="597626"/>
            </a:xfrm>
            <a:custGeom>
              <a:avLst/>
              <a:gdLst>
                <a:gd name="T0" fmla="*/ 2147483647 w 65"/>
                <a:gd name="T1" fmla="*/ 2147483647 h 232"/>
                <a:gd name="T2" fmla="*/ 2147483647 w 65"/>
                <a:gd name="T3" fmla="*/ 0 h 232"/>
                <a:gd name="T4" fmla="*/ 2147483647 w 65"/>
                <a:gd name="T5" fmla="*/ 2147483647 h 232"/>
                <a:gd name="T6" fmla="*/ 2147483647 w 65"/>
                <a:gd name="T7" fmla="*/ 2147483647 h 2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" h="232">
                  <a:moveTo>
                    <a:pt x="25" y="219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0" y="206"/>
                    <a:pt x="19" y="232"/>
                  </a:cubicBezTo>
                  <a:lnTo>
                    <a:pt x="25" y="219"/>
                  </a:ln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350"/>
            <p:cNvSpPr/>
            <p:nvPr/>
          </p:nvSpPr>
          <p:spPr bwMode="auto">
            <a:xfrm>
              <a:off x="-4963908" y="2429692"/>
              <a:ext cx="229689" cy="690154"/>
            </a:xfrm>
            <a:custGeom>
              <a:avLst/>
              <a:gdLst>
                <a:gd name="T0" fmla="*/ 2147483647 w 89"/>
                <a:gd name="T1" fmla="*/ 0 h 268"/>
                <a:gd name="T2" fmla="*/ 2147483647 w 89"/>
                <a:gd name="T3" fmla="*/ 2147483647 h 268"/>
                <a:gd name="T4" fmla="*/ 2147483647 w 89"/>
                <a:gd name="T5" fmla="*/ 2147483647 h 268"/>
                <a:gd name="T6" fmla="*/ 2147483647 w 89"/>
                <a:gd name="T7" fmla="*/ 2147483647 h 268"/>
                <a:gd name="T8" fmla="*/ 2147483647 w 89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" h="268">
                  <a:moveTo>
                    <a:pt x="60" y="0"/>
                  </a:moveTo>
                  <a:cubicBezTo>
                    <a:pt x="60" y="0"/>
                    <a:pt x="0" y="209"/>
                    <a:pt x="20" y="256"/>
                  </a:cubicBezTo>
                  <a:cubicBezTo>
                    <a:pt x="25" y="268"/>
                    <a:pt x="81" y="266"/>
                    <a:pt x="81" y="266"/>
                  </a:cubicBezTo>
                  <a:cubicBezTo>
                    <a:pt x="89" y="2"/>
                    <a:pt x="89" y="2"/>
                    <a:pt x="89" y="2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3F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Rectangle 351"/>
            <p:cNvSpPr>
              <a:spLocks noChangeArrowheads="1"/>
            </p:cNvSpPr>
            <p:nvPr/>
          </p:nvSpPr>
          <p:spPr bwMode="auto">
            <a:xfrm>
              <a:off x="-4894240" y="2918460"/>
              <a:ext cx="126274" cy="23949"/>
            </a:xfrm>
            <a:prstGeom prst="rect">
              <a:avLst/>
            </a:pr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51" name="Freeform 352"/>
            <p:cNvSpPr/>
            <p:nvPr/>
          </p:nvSpPr>
          <p:spPr bwMode="auto">
            <a:xfrm>
              <a:off x="-5286125" y="1394461"/>
              <a:ext cx="1277983" cy="759823"/>
            </a:xfrm>
            <a:custGeom>
              <a:avLst/>
              <a:gdLst>
                <a:gd name="T0" fmla="*/ 2147483647 w 496"/>
                <a:gd name="T1" fmla="*/ 2147483647 h 295"/>
                <a:gd name="T2" fmla="*/ 2147483647 w 496"/>
                <a:gd name="T3" fmla="*/ 0 h 295"/>
                <a:gd name="T4" fmla="*/ 2147483647 w 496"/>
                <a:gd name="T5" fmla="*/ 2147483647 h 295"/>
                <a:gd name="T6" fmla="*/ 2147483647 w 496"/>
                <a:gd name="T7" fmla="*/ 2147483647 h 295"/>
                <a:gd name="T8" fmla="*/ 2147483647 w 496"/>
                <a:gd name="T9" fmla="*/ 2147483647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6" h="295">
                  <a:moveTo>
                    <a:pt x="67" y="234"/>
                  </a:moveTo>
                  <a:cubicBezTo>
                    <a:pt x="67" y="234"/>
                    <a:pt x="0" y="0"/>
                    <a:pt x="248" y="0"/>
                  </a:cubicBezTo>
                  <a:cubicBezTo>
                    <a:pt x="496" y="0"/>
                    <a:pt x="429" y="234"/>
                    <a:pt x="429" y="234"/>
                  </a:cubicBezTo>
                  <a:cubicBezTo>
                    <a:pt x="258" y="295"/>
                    <a:pt x="258" y="295"/>
                    <a:pt x="258" y="295"/>
                  </a:cubicBezTo>
                  <a:lnTo>
                    <a:pt x="67" y="234"/>
                  </a:lnTo>
                  <a:close/>
                </a:path>
              </a:pathLst>
            </a:custGeom>
            <a:solidFill>
              <a:srgbClr val="EA96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353"/>
            <p:cNvSpPr/>
            <p:nvPr/>
          </p:nvSpPr>
          <p:spPr bwMode="auto">
            <a:xfrm>
              <a:off x="-5208837" y="1943101"/>
              <a:ext cx="209006" cy="296091"/>
            </a:xfrm>
            <a:custGeom>
              <a:avLst/>
              <a:gdLst>
                <a:gd name="T0" fmla="*/ 2147483647 w 81"/>
                <a:gd name="T1" fmla="*/ 2147483647 h 115"/>
                <a:gd name="T2" fmla="*/ 2147483647 w 81"/>
                <a:gd name="T3" fmla="*/ 2147483647 h 115"/>
                <a:gd name="T4" fmla="*/ 2147483647 w 81"/>
                <a:gd name="T5" fmla="*/ 2147483647 h 115"/>
                <a:gd name="T6" fmla="*/ 2147483647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" h="115">
                  <a:moveTo>
                    <a:pt x="81" y="26"/>
                  </a:moveTo>
                  <a:cubicBezTo>
                    <a:pt x="81" y="26"/>
                    <a:pt x="60" y="0"/>
                    <a:pt x="30" y="19"/>
                  </a:cubicBezTo>
                  <a:cubicBezTo>
                    <a:pt x="0" y="38"/>
                    <a:pt x="21" y="102"/>
                    <a:pt x="81" y="115"/>
                  </a:cubicBezTo>
                  <a:lnTo>
                    <a:pt x="81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354"/>
            <p:cNvSpPr/>
            <p:nvPr/>
          </p:nvSpPr>
          <p:spPr bwMode="auto">
            <a:xfrm>
              <a:off x="-4291171" y="1943101"/>
              <a:ext cx="207917" cy="296091"/>
            </a:xfrm>
            <a:custGeom>
              <a:avLst/>
              <a:gdLst>
                <a:gd name="T0" fmla="*/ 0 w 81"/>
                <a:gd name="T1" fmla="*/ 2147483647 h 115"/>
                <a:gd name="T2" fmla="*/ 2147483647 w 81"/>
                <a:gd name="T3" fmla="*/ 2147483647 h 115"/>
                <a:gd name="T4" fmla="*/ 0 w 81"/>
                <a:gd name="T5" fmla="*/ 2147483647 h 115"/>
                <a:gd name="T6" fmla="*/ 0 w 81"/>
                <a:gd name="T7" fmla="*/ 2147483647 h 1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" h="115">
                  <a:moveTo>
                    <a:pt x="0" y="26"/>
                  </a:moveTo>
                  <a:cubicBezTo>
                    <a:pt x="0" y="26"/>
                    <a:pt x="21" y="0"/>
                    <a:pt x="51" y="19"/>
                  </a:cubicBezTo>
                  <a:cubicBezTo>
                    <a:pt x="81" y="38"/>
                    <a:pt x="60" y="102"/>
                    <a:pt x="0" y="115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Freeform 355"/>
            <p:cNvSpPr/>
            <p:nvPr/>
          </p:nvSpPr>
          <p:spPr bwMode="auto">
            <a:xfrm>
              <a:off x="-5033577" y="1758044"/>
              <a:ext cx="772886" cy="722811"/>
            </a:xfrm>
            <a:custGeom>
              <a:avLst/>
              <a:gdLst>
                <a:gd name="T0" fmla="*/ 2147483647 w 300"/>
                <a:gd name="T1" fmla="*/ 0 h 281"/>
                <a:gd name="T2" fmla="*/ 2147483647 w 300"/>
                <a:gd name="T3" fmla="*/ 0 h 281"/>
                <a:gd name="T4" fmla="*/ 2147483647 w 300"/>
                <a:gd name="T5" fmla="*/ 0 h 281"/>
                <a:gd name="T6" fmla="*/ 2147483647 w 300"/>
                <a:gd name="T7" fmla="*/ 2147483647 h 281"/>
                <a:gd name="T8" fmla="*/ 2147483647 w 300"/>
                <a:gd name="T9" fmla="*/ 2147483647 h 281"/>
                <a:gd name="T10" fmla="*/ 2147483647 w 300"/>
                <a:gd name="T11" fmla="*/ 2147483647 h 281"/>
                <a:gd name="T12" fmla="*/ 2147483647 w 300"/>
                <a:gd name="T13" fmla="*/ 2147483647 h 281"/>
                <a:gd name="T14" fmla="*/ 2147483647 w 300"/>
                <a:gd name="T15" fmla="*/ 2147483647 h 281"/>
                <a:gd name="T16" fmla="*/ 2147483647 w 300"/>
                <a:gd name="T17" fmla="*/ 0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0" h="281">
                  <a:moveTo>
                    <a:pt x="289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0" y="185"/>
                    <a:pt x="5" y="200"/>
                    <a:pt x="14" y="212"/>
                  </a:cubicBezTo>
                  <a:cubicBezTo>
                    <a:pt x="34" y="239"/>
                    <a:pt x="78" y="281"/>
                    <a:pt x="150" y="281"/>
                  </a:cubicBezTo>
                  <a:cubicBezTo>
                    <a:pt x="222" y="281"/>
                    <a:pt x="266" y="239"/>
                    <a:pt x="286" y="212"/>
                  </a:cubicBezTo>
                  <a:cubicBezTo>
                    <a:pt x="296" y="200"/>
                    <a:pt x="300" y="185"/>
                    <a:pt x="299" y="170"/>
                  </a:cubicBezTo>
                  <a:lnTo>
                    <a:pt x="289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356"/>
            <p:cNvSpPr/>
            <p:nvPr/>
          </p:nvSpPr>
          <p:spPr bwMode="auto">
            <a:xfrm>
              <a:off x="-5022691" y="1466307"/>
              <a:ext cx="777240" cy="378823"/>
            </a:xfrm>
            <a:custGeom>
              <a:avLst/>
              <a:gdLst>
                <a:gd name="T0" fmla="*/ 2147483647 w 302"/>
                <a:gd name="T1" fmla="*/ 2147483647 h 147"/>
                <a:gd name="T2" fmla="*/ 2147483647 w 302"/>
                <a:gd name="T3" fmla="*/ 2147483647 h 147"/>
                <a:gd name="T4" fmla="*/ 2147483647 w 302"/>
                <a:gd name="T5" fmla="*/ 2147483647 h 147"/>
                <a:gd name="T6" fmla="*/ 2147483647 w 302"/>
                <a:gd name="T7" fmla="*/ 0 h 147"/>
                <a:gd name="T8" fmla="*/ 2147483647 w 302"/>
                <a:gd name="T9" fmla="*/ 2147483647 h 147"/>
                <a:gd name="T10" fmla="*/ 2147483647 w 302"/>
                <a:gd name="T11" fmla="*/ 2147483647 h 147"/>
                <a:gd name="T12" fmla="*/ 2147483647 w 302"/>
                <a:gd name="T13" fmla="*/ 2147483647 h 147"/>
                <a:gd name="T14" fmla="*/ 2147483647 w 302"/>
                <a:gd name="T15" fmla="*/ 2147483647 h 147"/>
                <a:gd name="T16" fmla="*/ 2147483647 w 302"/>
                <a:gd name="T17" fmla="*/ 2147483647 h 147"/>
                <a:gd name="T18" fmla="*/ 2147483647 w 302"/>
                <a:gd name="T19" fmla="*/ 2147483647 h 147"/>
                <a:gd name="T20" fmla="*/ 2147483647 w 302"/>
                <a:gd name="T21" fmla="*/ 2147483647 h 147"/>
                <a:gd name="T22" fmla="*/ 2147483647 w 302"/>
                <a:gd name="T23" fmla="*/ 2147483647 h 14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2" h="147">
                  <a:moveTo>
                    <a:pt x="7" y="126"/>
                  </a:moveTo>
                  <a:cubicBezTo>
                    <a:pt x="7" y="126"/>
                    <a:pt x="0" y="50"/>
                    <a:pt x="40" y="36"/>
                  </a:cubicBezTo>
                  <a:cubicBezTo>
                    <a:pt x="40" y="36"/>
                    <a:pt x="29" y="65"/>
                    <a:pt x="34" y="79"/>
                  </a:cubicBezTo>
                  <a:cubicBezTo>
                    <a:pt x="34" y="79"/>
                    <a:pt x="71" y="1"/>
                    <a:pt x="146" y="0"/>
                  </a:cubicBezTo>
                  <a:cubicBezTo>
                    <a:pt x="146" y="0"/>
                    <a:pt x="134" y="28"/>
                    <a:pt x="121" y="37"/>
                  </a:cubicBezTo>
                  <a:cubicBezTo>
                    <a:pt x="121" y="37"/>
                    <a:pt x="197" y="5"/>
                    <a:pt x="243" y="28"/>
                  </a:cubicBezTo>
                  <a:cubicBezTo>
                    <a:pt x="243" y="28"/>
                    <a:pt x="236" y="40"/>
                    <a:pt x="211" y="47"/>
                  </a:cubicBezTo>
                  <a:cubicBezTo>
                    <a:pt x="211" y="47"/>
                    <a:pt x="281" y="42"/>
                    <a:pt x="299" y="86"/>
                  </a:cubicBezTo>
                  <a:cubicBezTo>
                    <a:pt x="299" y="86"/>
                    <a:pt x="284" y="93"/>
                    <a:pt x="268" y="90"/>
                  </a:cubicBezTo>
                  <a:cubicBezTo>
                    <a:pt x="268" y="90"/>
                    <a:pt x="302" y="99"/>
                    <a:pt x="302" y="147"/>
                  </a:cubicBezTo>
                  <a:cubicBezTo>
                    <a:pt x="302" y="147"/>
                    <a:pt x="250" y="78"/>
                    <a:pt x="146" y="144"/>
                  </a:cubicBezTo>
                  <a:cubicBezTo>
                    <a:pt x="146" y="144"/>
                    <a:pt x="101" y="92"/>
                    <a:pt x="7" y="126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357"/>
            <p:cNvSpPr/>
            <p:nvPr/>
          </p:nvSpPr>
          <p:spPr bwMode="auto">
            <a:xfrm>
              <a:off x="-4930163" y="2014946"/>
              <a:ext cx="128451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3"/>
                  </a:cubicBezTo>
                  <a:cubicBezTo>
                    <a:pt x="2" y="13"/>
                    <a:pt x="7" y="1"/>
                    <a:pt x="25" y="1"/>
                  </a:cubicBezTo>
                  <a:cubicBezTo>
                    <a:pt x="43" y="0"/>
                    <a:pt x="49" y="13"/>
                    <a:pt x="49" y="14"/>
                  </a:cubicBezTo>
                  <a:cubicBezTo>
                    <a:pt x="50" y="15"/>
                    <a:pt x="49" y="17"/>
                    <a:pt x="48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358"/>
            <p:cNvSpPr/>
            <p:nvPr/>
          </p:nvSpPr>
          <p:spPr bwMode="auto">
            <a:xfrm>
              <a:off x="-4945403" y="1922418"/>
              <a:ext cx="182880" cy="41366"/>
            </a:xfrm>
            <a:custGeom>
              <a:avLst/>
              <a:gdLst>
                <a:gd name="T0" fmla="*/ 0 w 71"/>
                <a:gd name="T1" fmla="*/ 2147483647 h 16"/>
                <a:gd name="T2" fmla="*/ 0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2147483647 w 71"/>
                <a:gd name="T9" fmla="*/ 2147483647 h 16"/>
                <a:gd name="T10" fmla="*/ 2147483647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0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" h="16"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7" y="16"/>
                    <a:pt x="71" y="11"/>
                    <a:pt x="7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9" y="3"/>
                    <a:pt x="66" y="0"/>
                    <a:pt x="6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359"/>
            <p:cNvSpPr/>
            <p:nvPr/>
          </p:nvSpPr>
          <p:spPr bwMode="auto">
            <a:xfrm>
              <a:off x="-4498000" y="2014946"/>
              <a:ext cx="129540" cy="48986"/>
            </a:xfrm>
            <a:custGeom>
              <a:avLst/>
              <a:gdLst>
                <a:gd name="T0" fmla="*/ 2147483647 w 50"/>
                <a:gd name="T1" fmla="*/ 2147483647 h 19"/>
                <a:gd name="T2" fmla="*/ 2147483647 w 50"/>
                <a:gd name="T3" fmla="*/ 2147483647 h 19"/>
                <a:gd name="T4" fmla="*/ 2147483647 w 50"/>
                <a:gd name="T5" fmla="*/ 2147483647 h 19"/>
                <a:gd name="T6" fmla="*/ 2147483647 w 50"/>
                <a:gd name="T7" fmla="*/ 2147483647 h 19"/>
                <a:gd name="T8" fmla="*/ 2147483647 w 50"/>
                <a:gd name="T9" fmla="*/ 2147483647 h 19"/>
                <a:gd name="T10" fmla="*/ 2147483647 w 50"/>
                <a:gd name="T11" fmla="*/ 2147483647 h 19"/>
                <a:gd name="T12" fmla="*/ 2147483647 w 50"/>
                <a:gd name="T13" fmla="*/ 2147483647 h 19"/>
                <a:gd name="T14" fmla="*/ 2147483647 w 50"/>
                <a:gd name="T15" fmla="*/ 2147483647 h 19"/>
                <a:gd name="T16" fmla="*/ 2147483647 w 50"/>
                <a:gd name="T17" fmla="*/ 2147483647 h 19"/>
                <a:gd name="T18" fmla="*/ 2147483647 w 50"/>
                <a:gd name="T19" fmla="*/ 2147483647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0" h="19">
                  <a:moveTo>
                    <a:pt x="4" y="18"/>
                  </a:moveTo>
                  <a:cubicBezTo>
                    <a:pt x="4" y="18"/>
                    <a:pt x="3" y="18"/>
                    <a:pt x="3" y="18"/>
                  </a:cubicBezTo>
                  <a:cubicBezTo>
                    <a:pt x="1" y="17"/>
                    <a:pt x="0" y="15"/>
                    <a:pt x="1" y="14"/>
                  </a:cubicBezTo>
                  <a:cubicBezTo>
                    <a:pt x="1" y="13"/>
                    <a:pt x="7" y="0"/>
                    <a:pt x="25" y="1"/>
                  </a:cubicBezTo>
                  <a:cubicBezTo>
                    <a:pt x="43" y="1"/>
                    <a:pt x="49" y="13"/>
                    <a:pt x="49" y="13"/>
                  </a:cubicBezTo>
                  <a:cubicBezTo>
                    <a:pt x="50" y="15"/>
                    <a:pt x="49" y="17"/>
                    <a:pt x="47" y="18"/>
                  </a:cubicBezTo>
                  <a:cubicBezTo>
                    <a:pt x="46" y="19"/>
                    <a:pt x="44" y="18"/>
                    <a:pt x="43" y="16"/>
                  </a:cubicBezTo>
                  <a:cubicBezTo>
                    <a:pt x="43" y="16"/>
                    <a:pt x="39" y="8"/>
                    <a:pt x="25" y="8"/>
                  </a:cubicBezTo>
                  <a:cubicBezTo>
                    <a:pt x="12" y="8"/>
                    <a:pt x="8" y="16"/>
                    <a:pt x="8" y="16"/>
                  </a:cubicBezTo>
                  <a:cubicBezTo>
                    <a:pt x="7" y="18"/>
                    <a:pt x="6" y="18"/>
                    <a:pt x="4" y="1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360"/>
            <p:cNvSpPr/>
            <p:nvPr/>
          </p:nvSpPr>
          <p:spPr bwMode="auto">
            <a:xfrm>
              <a:off x="-4533922" y="1922418"/>
              <a:ext cx="182880" cy="41366"/>
            </a:xfrm>
            <a:custGeom>
              <a:avLst/>
              <a:gdLst>
                <a:gd name="T0" fmla="*/ 2147483647 w 71"/>
                <a:gd name="T1" fmla="*/ 2147483647 h 16"/>
                <a:gd name="T2" fmla="*/ 2147483647 w 71"/>
                <a:gd name="T3" fmla="*/ 2147483647 h 16"/>
                <a:gd name="T4" fmla="*/ 2147483647 w 71"/>
                <a:gd name="T5" fmla="*/ 2147483647 h 16"/>
                <a:gd name="T6" fmla="*/ 2147483647 w 71"/>
                <a:gd name="T7" fmla="*/ 2147483647 h 16"/>
                <a:gd name="T8" fmla="*/ 0 w 71"/>
                <a:gd name="T9" fmla="*/ 2147483647 h 16"/>
                <a:gd name="T10" fmla="*/ 0 w 71"/>
                <a:gd name="T11" fmla="*/ 2147483647 h 16"/>
                <a:gd name="T12" fmla="*/ 2147483647 w 71"/>
                <a:gd name="T13" fmla="*/ 0 h 16"/>
                <a:gd name="T14" fmla="*/ 2147483647 w 71"/>
                <a:gd name="T15" fmla="*/ 0 h 16"/>
                <a:gd name="T16" fmla="*/ 2147483647 w 71"/>
                <a:gd name="T17" fmla="*/ 2147483647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" h="16">
                  <a:moveTo>
                    <a:pt x="71" y="8"/>
                  </a:moveTo>
                  <a:cubicBezTo>
                    <a:pt x="71" y="8"/>
                    <a:pt x="71" y="8"/>
                    <a:pt x="71" y="8"/>
                  </a:cubicBezTo>
                  <a:cubicBezTo>
                    <a:pt x="71" y="12"/>
                    <a:pt x="67" y="16"/>
                    <a:pt x="63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4" y="16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4" y="0"/>
                    <a:pt x="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1" y="3"/>
                    <a:pt x="71" y="8"/>
                  </a:cubicBezTo>
                  <a:close/>
                </a:path>
              </a:pathLst>
            </a:custGeom>
            <a:solidFill>
              <a:srgbClr val="E08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361"/>
            <p:cNvSpPr/>
            <p:nvPr/>
          </p:nvSpPr>
          <p:spPr bwMode="auto">
            <a:xfrm>
              <a:off x="-4745105" y="2161904"/>
              <a:ext cx="160020" cy="66403"/>
            </a:xfrm>
            <a:custGeom>
              <a:avLst/>
              <a:gdLst>
                <a:gd name="T0" fmla="*/ 0 w 62"/>
                <a:gd name="T1" fmla="*/ 0 h 26"/>
                <a:gd name="T2" fmla="*/ 2147483647 w 62"/>
                <a:gd name="T3" fmla="*/ 2147483647 h 26"/>
                <a:gd name="T4" fmla="*/ 2147483647 w 62"/>
                <a:gd name="T5" fmla="*/ 0 h 26"/>
                <a:gd name="T6" fmla="*/ 2147483647 w 62"/>
                <a:gd name="T7" fmla="*/ 2147483647 h 26"/>
                <a:gd name="T8" fmla="*/ 0 w 62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" h="26">
                  <a:moveTo>
                    <a:pt x="0" y="0"/>
                  </a:moveTo>
                  <a:cubicBezTo>
                    <a:pt x="0" y="0"/>
                    <a:pt x="5" y="26"/>
                    <a:pt x="31" y="25"/>
                  </a:cubicBezTo>
                  <a:cubicBezTo>
                    <a:pt x="57" y="24"/>
                    <a:pt x="62" y="0"/>
                    <a:pt x="62" y="0"/>
                  </a:cubicBezTo>
                  <a:cubicBezTo>
                    <a:pt x="62" y="0"/>
                    <a:pt x="47" y="16"/>
                    <a:pt x="31" y="16"/>
                  </a:cubicBezTo>
                  <a:cubicBezTo>
                    <a:pt x="16" y="16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Freeform 362"/>
            <p:cNvSpPr/>
            <p:nvPr/>
          </p:nvSpPr>
          <p:spPr bwMode="auto">
            <a:xfrm>
              <a:off x="-4824571" y="2297975"/>
              <a:ext cx="324394" cy="20683"/>
            </a:xfrm>
            <a:custGeom>
              <a:avLst/>
              <a:gdLst>
                <a:gd name="T0" fmla="*/ 2147483647 w 126"/>
                <a:gd name="T1" fmla="*/ 2147483647 h 8"/>
                <a:gd name="T2" fmla="*/ 2147483647 w 126"/>
                <a:gd name="T3" fmla="*/ 2147483647 h 8"/>
                <a:gd name="T4" fmla="*/ 2147483647 w 126"/>
                <a:gd name="T5" fmla="*/ 2147483647 h 8"/>
                <a:gd name="T6" fmla="*/ 0 w 126"/>
                <a:gd name="T7" fmla="*/ 2147483647 h 8"/>
                <a:gd name="T8" fmla="*/ 2147483647 w 126"/>
                <a:gd name="T9" fmla="*/ 0 h 8"/>
                <a:gd name="T10" fmla="*/ 2147483647 w 126"/>
                <a:gd name="T11" fmla="*/ 2147483647 h 8"/>
                <a:gd name="T12" fmla="*/ 2147483647 w 126"/>
                <a:gd name="T13" fmla="*/ 2147483647 h 8"/>
                <a:gd name="T14" fmla="*/ 2147483647 w 126"/>
                <a:gd name="T15" fmla="*/ 2147483647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6" h="8">
                  <a:moveTo>
                    <a:pt x="123" y="8"/>
                  </a:moveTo>
                  <a:cubicBezTo>
                    <a:pt x="123" y="8"/>
                    <a:pt x="123" y="8"/>
                    <a:pt x="12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5" y="1"/>
                    <a:pt x="126" y="3"/>
                    <a:pt x="126" y="5"/>
                  </a:cubicBezTo>
                  <a:cubicBezTo>
                    <a:pt x="126" y="6"/>
                    <a:pt x="125" y="8"/>
                    <a:pt x="123" y="8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363"/>
            <p:cNvSpPr/>
            <p:nvPr/>
          </p:nvSpPr>
          <p:spPr bwMode="auto">
            <a:xfrm>
              <a:off x="-4492557" y="2267495"/>
              <a:ext cx="41366" cy="56606"/>
            </a:xfrm>
            <a:custGeom>
              <a:avLst/>
              <a:gdLst>
                <a:gd name="T0" fmla="*/ 2147483647 w 16"/>
                <a:gd name="T1" fmla="*/ 2147483647 h 22"/>
                <a:gd name="T2" fmla="*/ 2147483647 w 16"/>
                <a:gd name="T3" fmla="*/ 2147483647 h 22"/>
                <a:gd name="T4" fmla="*/ 2147483647 w 16"/>
                <a:gd name="T5" fmla="*/ 2147483647 h 22"/>
                <a:gd name="T6" fmla="*/ 2147483647 w 16"/>
                <a:gd name="T7" fmla="*/ 2147483647 h 22"/>
                <a:gd name="T8" fmla="*/ 2147483647 w 16"/>
                <a:gd name="T9" fmla="*/ 2147483647 h 22"/>
                <a:gd name="T10" fmla="*/ 0 w 16"/>
                <a:gd name="T11" fmla="*/ 2147483647 h 22"/>
                <a:gd name="T12" fmla="*/ 2147483647 w 16"/>
                <a:gd name="T13" fmla="*/ 0 h 22"/>
                <a:gd name="T14" fmla="*/ 2147483647 w 16"/>
                <a:gd name="T15" fmla="*/ 2147483647 h 22"/>
                <a:gd name="T16" fmla="*/ 2147483647 w 16"/>
                <a:gd name="T17" fmla="*/ 2147483647 h 22"/>
                <a:gd name="T18" fmla="*/ 2147483647 w 16"/>
                <a:gd name="T19" fmla="*/ 214748364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" h="22">
                  <a:moveTo>
                    <a:pt x="12" y="22"/>
                  </a:moveTo>
                  <a:cubicBezTo>
                    <a:pt x="12" y="22"/>
                    <a:pt x="11" y="22"/>
                    <a:pt x="11" y="22"/>
                  </a:cubicBezTo>
                  <a:cubicBezTo>
                    <a:pt x="9" y="21"/>
                    <a:pt x="8" y="19"/>
                    <a:pt x="9" y="18"/>
                  </a:cubicBezTo>
                  <a:cubicBezTo>
                    <a:pt x="10" y="15"/>
                    <a:pt x="9" y="12"/>
                    <a:pt x="8" y="10"/>
                  </a:cubicBezTo>
                  <a:cubicBezTo>
                    <a:pt x="7" y="7"/>
                    <a:pt x="3" y="6"/>
                    <a:pt x="3" y="6"/>
                  </a:cubicBezTo>
                  <a:cubicBezTo>
                    <a:pt x="1" y="6"/>
                    <a:pt x="0" y="4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5" y="0"/>
                    <a:pt x="11" y="2"/>
                    <a:pt x="14" y="7"/>
                  </a:cubicBezTo>
                  <a:cubicBezTo>
                    <a:pt x="16" y="11"/>
                    <a:pt x="16" y="15"/>
                    <a:pt x="15" y="19"/>
                  </a:cubicBezTo>
                  <a:cubicBezTo>
                    <a:pt x="15" y="21"/>
                    <a:pt x="13" y="22"/>
                    <a:pt x="12" y="22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>
            <a:grpSpLocks noChangeAspect="1"/>
          </p:cNvGrpSpPr>
          <p:nvPr/>
        </p:nvGrpSpPr>
        <p:grpSpPr bwMode="auto">
          <a:xfrm>
            <a:off x="1271588" y="2411415"/>
            <a:ext cx="912812" cy="1785937"/>
            <a:chOff x="2581275" y="350838"/>
            <a:chExt cx="1997075" cy="3911600"/>
          </a:xfrm>
        </p:grpSpPr>
        <p:sp>
          <p:nvSpPr>
            <p:cNvPr id="64" name="Freeform 397"/>
            <p:cNvSpPr/>
            <p:nvPr/>
          </p:nvSpPr>
          <p:spPr bwMode="auto">
            <a:xfrm>
              <a:off x="3157538" y="3081338"/>
              <a:ext cx="874712" cy="1104900"/>
            </a:xfrm>
            <a:custGeom>
              <a:avLst/>
              <a:gdLst>
                <a:gd name="T0" fmla="*/ 2147483647 w 551"/>
                <a:gd name="T1" fmla="*/ 0 h 696"/>
                <a:gd name="T2" fmla="*/ 2147483647 w 551"/>
                <a:gd name="T3" fmla="*/ 0 h 696"/>
                <a:gd name="T4" fmla="*/ 2147483647 w 551"/>
                <a:gd name="T5" fmla="*/ 2147483647 h 696"/>
                <a:gd name="T6" fmla="*/ 2147483647 w 551"/>
                <a:gd name="T7" fmla="*/ 2147483647 h 696"/>
                <a:gd name="T8" fmla="*/ 2147483647 w 551"/>
                <a:gd name="T9" fmla="*/ 2147483647 h 696"/>
                <a:gd name="T10" fmla="*/ 2147483647 w 551"/>
                <a:gd name="T11" fmla="*/ 2147483647 h 696"/>
                <a:gd name="T12" fmla="*/ 2147483647 w 551"/>
                <a:gd name="T13" fmla="*/ 2147483647 h 696"/>
                <a:gd name="T14" fmla="*/ 0 w 551"/>
                <a:gd name="T15" fmla="*/ 2147483647 h 696"/>
                <a:gd name="T16" fmla="*/ 2147483647 w 551"/>
                <a:gd name="T17" fmla="*/ 0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51" h="696">
                  <a:moveTo>
                    <a:pt x="61" y="0"/>
                  </a:moveTo>
                  <a:lnTo>
                    <a:pt x="483" y="0"/>
                  </a:lnTo>
                  <a:lnTo>
                    <a:pt x="551" y="696"/>
                  </a:lnTo>
                  <a:lnTo>
                    <a:pt x="343" y="696"/>
                  </a:lnTo>
                  <a:lnTo>
                    <a:pt x="281" y="142"/>
                  </a:lnTo>
                  <a:lnTo>
                    <a:pt x="255" y="142"/>
                  </a:lnTo>
                  <a:lnTo>
                    <a:pt x="215" y="696"/>
                  </a:lnTo>
                  <a:lnTo>
                    <a:pt x="0" y="69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4C4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398"/>
            <p:cNvSpPr/>
            <p:nvPr/>
          </p:nvSpPr>
          <p:spPr bwMode="auto">
            <a:xfrm>
              <a:off x="3097213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399"/>
            <p:cNvSpPr/>
            <p:nvPr/>
          </p:nvSpPr>
          <p:spPr bwMode="auto">
            <a:xfrm>
              <a:off x="3690938" y="3998913"/>
              <a:ext cx="412750" cy="263525"/>
            </a:xfrm>
            <a:custGeom>
              <a:avLst/>
              <a:gdLst>
                <a:gd name="T0" fmla="*/ 2147483647 w 110"/>
                <a:gd name="T1" fmla="*/ 2147483647 h 70"/>
                <a:gd name="T2" fmla="*/ 2147483647 w 110"/>
                <a:gd name="T3" fmla="*/ 2147483647 h 70"/>
                <a:gd name="T4" fmla="*/ 0 w 110"/>
                <a:gd name="T5" fmla="*/ 2147483647 h 70"/>
                <a:gd name="T6" fmla="*/ 0 w 110"/>
                <a:gd name="T7" fmla="*/ 2147483647 h 70"/>
                <a:gd name="T8" fmla="*/ 2147483647 w 110"/>
                <a:gd name="T9" fmla="*/ 0 h 70"/>
                <a:gd name="T10" fmla="*/ 2147483647 w 110"/>
                <a:gd name="T11" fmla="*/ 0 h 70"/>
                <a:gd name="T12" fmla="*/ 2147483647 w 110"/>
                <a:gd name="T13" fmla="*/ 2147483647 h 70"/>
                <a:gd name="T14" fmla="*/ 2147483647 w 110"/>
                <a:gd name="T15" fmla="*/ 2147483647 h 70"/>
                <a:gd name="T16" fmla="*/ 2147483647 w 110"/>
                <a:gd name="T17" fmla="*/ 2147483647 h 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70">
                  <a:moveTo>
                    <a:pt x="98" y="70"/>
                  </a:moveTo>
                  <a:cubicBezTo>
                    <a:pt x="12" y="70"/>
                    <a:pt x="12" y="70"/>
                    <a:pt x="12" y="70"/>
                  </a:cubicBezTo>
                  <a:cubicBezTo>
                    <a:pt x="5" y="70"/>
                    <a:pt x="0" y="65"/>
                    <a:pt x="0" y="58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4" y="0"/>
                    <a:pt x="5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86" y="0"/>
                    <a:pt x="110" y="24"/>
                    <a:pt x="110" y="54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0" y="65"/>
                    <a:pt x="105" y="70"/>
                    <a:pt x="98" y="70"/>
                  </a:cubicBezTo>
                  <a:close/>
                </a:path>
              </a:pathLst>
            </a:custGeom>
            <a:solidFill>
              <a:srgbClr val="7F57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Rectangle 400"/>
            <p:cNvSpPr>
              <a:spLocks noChangeArrowheads="1"/>
            </p:cNvSpPr>
            <p:nvPr/>
          </p:nvSpPr>
          <p:spPr bwMode="auto">
            <a:xfrm>
              <a:off x="3352800" y="1968501"/>
              <a:ext cx="454025" cy="1116013"/>
            </a:xfrm>
            <a:prstGeom prst="rect">
              <a:avLst/>
            </a:prstGeom>
            <a:solidFill>
              <a:srgbClr val="F4EF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68" name="Freeform 401"/>
            <p:cNvSpPr/>
            <p:nvPr/>
          </p:nvSpPr>
          <p:spPr bwMode="auto">
            <a:xfrm>
              <a:off x="3532188" y="2024063"/>
              <a:ext cx="87312" cy="104775"/>
            </a:xfrm>
            <a:custGeom>
              <a:avLst/>
              <a:gdLst>
                <a:gd name="T0" fmla="*/ 2147483647 w 23"/>
                <a:gd name="T1" fmla="*/ 2147483647 h 28"/>
                <a:gd name="T2" fmla="*/ 2147483647 w 23"/>
                <a:gd name="T3" fmla="*/ 2147483647 h 28"/>
                <a:gd name="T4" fmla="*/ 0 w 23"/>
                <a:gd name="T5" fmla="*/ 2147483647 h 28"/>
                <a:gd name="T6" fmla="*/ 0 w 23"/>
                <a:gd name="T7" fmla="*/ 2147483647 h 28"/>
                <a:gd name="T8" fmla="*/ 2147483647 w 23"/>
                <a:gd name="T9" fmla="*/ 0 h 28"/>
                <a:gd name="T10" fmla="*/ 2147483647 w 23"/>
                <a:gd name="T11" fmla="*/ 0 h 28"/>
                <a:gd name="T12" fmla="*/ 2147483647 w 23"/>
                <a:gd name="T13" fmla="*/ 2147483647 h 28"/>
                <a:gd name="T14" fmla="*/ 2147483647 w 23"/>
                <a:gd name="T15" fmla="*/ 2147483647 h 28"/>
                <a:gd name="T16" fmla="*/ 2147483647 w 23"/>
                <a:gd name="T17" fmla="*/ 2147483647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" h="28">
                  <a:moveTo>
                    <a:pt x="18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2" y="28"/>
                    <a:pt x="0" y="26"/>
                    <a:pt x="0" y="2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6"/>
                    <a:pt x="21" y="28"/>
                    <a:pt x="18" y="28"/>
                  </a:cubicBez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402"/>
            <p:cNvSpPr/>
            <p:nvPr/>
          </p:nvSpPr>
          <p:spPr bwMode="auto">
            <a:xfrm>
              <a:off x="3430588" y="2117726"/>
              <a:ext cx="309562" cy="966788"/>
            </a:xfrm>
            <a:custGeom>
              <a:avLst/>
              <a:gdLst>
                <a:gd name="T0" fmla="*/ 2147483647 w 195"/>
                <a:gd name="T1" fmla="*/ 0 h 609"/>
                <a:gd name="T2" fmla="*/ 0 w 195"/>
                <a:gd name="T3" fmla="*/ 2147483647 h 609"/>
                <a:gd name="T4" fmla="*/ 2147483647 w 195"/>
                <a:gd name="T5" fmla="*/ 2147483647 h 609"/>
                <a:gd name="T6" fmla="*/ 2147483647 w 195"/>
                <a:gd name="T7" fmla="*/ 2147483647 h 609"/>
                <a:gd name="T8" fmla="*/ 2147483647 w 195"/>
                <a:gd name="T9" fmla="*/ 0 h 609"/>
                <a:gd name="T10" fmla="*/ 2147483647 w 195"/>
                <a:gd name="T11" fmla="*/ 0 h 6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5" h="609">
                  <a:moveTo>
                    <a:pt x="74" y="0"/>
                  </a:moveTo>
                  <a:lnTo>
                    <a:pt x="0" y="519"/>
                  </a:lnTo>
                  <a:lnTo>
                    <a:pt x="100" y="609"/>
                  </a:lnTo>
                  <a:lnTo>
                    <a:pt x="195" y="517"/>
                  </a:lnTo>
                  <a:lnTo>
                    <a:pt x="107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403"/>
            <p:cNvSpPr/>
            <p:nvPr/>
          </p:nvSpPr>
          <p:spPr bwMode="auto">
            <a:xfrm>
              <a:off x="3333750" y="1998663"/>
              <a:ext cx="477837" cy="217488"/>
            </a:xfrm>
            <a:custGeom>
              <a:avLst/>
              <a:gdLst>
                <a:gd name="T0" fmla="*/ 0 w 301"/>
                <a:gd name="T1" fmla="*/ 2147483647 h 137"/>
                <a:gd name="T2" fmla="*/ 0 w 301"/>
                <a:gd name="T3" fmla="*/ 2147483647 h 137"/>
                <a:gd name="T4" fmla="*/ 2147483647 w 301"/>
                <a:gd name="T5" fmla="*/ 2147483647 h 137"/>
                <a:gd name="T6" fmla="*/ 2147483647 w 301"/>
                <a:gd name="T7" fmla="*/ 2147483647 h 137"/>
                <a:gd name="T8" fmla="*/ 2147483647 w 301"/>
                <a:gd name="T9" fmla="*/ 0 h 137"/>
                <a:gd name="T10" fmla="*/ 0 w 301"/>
                <a:gd name="T11" fmla="*/ 2147483647 h 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1" h="137">
                  <a:moveTo>
                    <a:pt x="0" y="2"/>
                  </a:moveTo>
                  <a:lnTo>
                    <a:pt x="0" y="137"/>
                  </a:lnTo>
                  <a:lnTo>
                    <a:pt x="154" y="49"/>
                  </a:lnTo>
                  <a:lnTo>
                    <a:pt x="296" y="137"/>
                  </a:lnTo>
                  <a:lnTo>
                    <a:pt x="301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2DC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404"/>
            <p:cNvSpPr/>
            <p:nvPr/>
          </p:nvSpPr>
          <p:spPr bwMode="auto">
            <a:xfrm>
              <a:off x="2935288" y="2738438"/>
              <a:ext cx="269875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140">
                  <a:moveTo>
                    <a:pt x="15" y="0"/>
                  </a:moveTo>
                  <a:cubicBezTo>
                    <a:pt x="15" y="0"/>
                    <a:pt x="0" y="46"/>
                    <a:pt x="12" y="82"/>
                  </a:cubicBezTo>
                  <a:cubicBezTo>
                    <a:pt x="24" y="118"/>
                    <a:pt x="38" y="140"/>
                    <a:pt x="55" y="134"/>
                  </a:cubicBezTo>
                  <a:cubicBezTo>
                    <a:pt x="72" y="128"/>
                    <a:pt x="47" y="90"/>
                    <a:pt x="46" y="87"/>
                  </a:cubicBezTo>
                  <a:cubicBezTo>
                    <a:pt x="46" y="87"/>
                    <a:pt x="53" y="92"/>
                    <a:pt x="56" y="86"/>
                  </a:cubicBezTo>
                  <a:cubicBezTo>
                    <a:pt x="59" y="80"/>
                    <a:pt x="61" y="55"/>
                    <a:pt x="55" y="26"/>
                  </a:cubicBezTo>
                  <a:lnTo>
                    <a:pt x="15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405"/>
            <p:cNvSpPr/>
            <p:nvPr/>
          </p:nvSpPr>
          <p:spPr bwMode="auto">
            <a:xfrm>
              <a:off x="3043238" y="2987676"/>
              <a:ext cx="84137" cy="115888"/>
            </a:xfrm>
            <a:custGeom>
              <a:avLst/>
              <a:gdLst>
                <a:gd name="T0" fmla="*/ 2147483647 w 22"/>
                <a:gd name="T1" fmla="*/ 2147483647 h 31"/>
                <a:gd name="T2" fmla="*/ 2147483647 w 22"/>
                <a:gd name="T3" fmla="*/ 2147483647 h 31"/>
                <a:gd name="T4" fmla="*/ 2147483647 w 22"/>
                <a:gd name="T5" fmla="*/ 0 h 31"/>
                <a:gd name="T6" fmla="*/ 2147483647 w 22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31">
                  <a:moveTo>
                    <a:pt x="22" y="31"/>
                  </a:moveTo>
                  <a:cubicBezTo>
                    <a:pt x="20" y="26"/>
                    <a:pt x="17" y="22"/>
                    <a:pt x="17" y="21"/>
                  </a:cubicBezTo>
                  <a:cubicBezTo>
                    <a:pt x="17" y="21"/>
                    <a:pt x="9" y="17"/>
                    <a:pt x="7" y="0"/>
                  </a:cubicBezTo>
                  <a:cubicBezTo>
                    <a:pt x="7" y="0"/>
                    <a:pt x="0" y="26"/>
                    <a:pt x="22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Freeform 406"/>
            <p:cNvSpPr/>
            <p:nvPr/>
          </p:nvSpPr>
          <p:spPr bwMode="auto">
            <a:xfrm>
              <a:off x="2965450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2147483647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" h="239">
                  <a:moveTo>
                    <a:pt x="90" y="0"/>
                  </a:moveTo>
                  <a:cubicBezTo>
                    <a:pt x="90" y="0"/>
                    <a:pt x="70" y="10"/>
                    <a:pt x="42" y="83"/>
                  </a:cubicBezTo>
                  <a:cubicBezTo>
                    <a:pt x="24" y="127"/>
                    <a:pt x="0" y="179"/>
                    <a:pt x="1" y="207"/>
                  </a:cubicBezTo>
                  <a:cubicBezTo>
                    <a:pt x="2" y="218"/>
                    <a:pt x="50" y="239"/>
                    <a:pt x="61" y="237"/>
                  </a:cubicBezTo>
                  <a:cubicBezTo>
                    <a:pt x="100" y="13"/>
                    <a:pt x="100" y="13"/>
                    <a:pt x="100" y="13"/>
                  </a:cubicBezTo>
                  <a:lnTo>
                    <a:pt x="9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Freeform 407"/>
            <p:cNvSpPr/>
            <p:nvPr/>
          </p:nvSpPr>
          <p:spPr bwMode="auto">
            <a:xfrm>
              <a:off x="3138488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2147483647 w 41"/>
                <a:gd name="T3" fmla="*/ 0 h 211"/>
                <a:gd name="T4" fmla="*/ 0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" h="211">
                  <a:moveTo>
                    <a:pt x="14" y="211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6" y="210"/>
                    <a:pt x="11" y="211"/>
                    <a:pt x="14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Freeform 408"/>
            <p:cNvSpPr/>
            <p:nvPr/>
          </p:nvSpPr>
          <p:spPr bwMode="auto">
            <a:xfrm>
              <a:off x="3097213" y="1974851"/>
              <a:ext cx="476250" cy="1354138"/>
            </a:xfrm>
            <a:custGeom>
              <a:avLst/>
              <a:gdLst>
                <a:gd name="T0" fmla="*/ 2147483647 w 127"/>
                <a:gd name="T1" fmla="*/ 2147483647 h 360"/>
                <a:gd name="T2" fmla="*/ 0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" h="360">
                  <a:moveTo>
                    <a:pt x="55" y="1"/>
                  </a:moveTo>
                  <a:cubicBezTo>
                    <a:pt x="55" y="1"/>
                    <a:pt x="22" y="318"/>
                    <a:pt x="0" y="360"/>
                  </a:cubicBezTo>
                  <a:cubicBezTo>
                    <a:pt x="0" y="360"/>
                    <a:pt x="127" y="319"/>
                    <a:pt x="126" y="218"/>
                  </a:cubicBezTo>
                  <a:cubicBezTo>
                    <a:pt x="126" y="117"/>
                    <a:pt x="75" y="0"/>
                    <a:pt x="75" y="0"/>
                  </a:cubicBezTo>
                  <a:lnTo>
                    <a:pt x="55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409"/>
            <p:cNvSpPr/>
            <p:nvPr/>
          </p:nvSpPr>
          <p:spPr bwMode="auto">
            <a:xfrm>
              <a:off x="3317875" y="2005013"/>
              <a:ext cx="252412" cy="749300"/>
            </a:xfrm>
            <a:custGeom>
              <a:avLst/>
              <a:gdLst>
                <a:gd name="T0" fmla="*/ 2147483647 w 67"/>
                <a:gd name="T1" fmla="*/ 2147483647 h 199"/>
                <a:gd name="T2" fmla="*/ 2147483647 w 67"/>
                <a:gd name="T3" fmla="*/ 0 h 199"/>
                <a:gd name="T4" fmla="*/ 0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2147483647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199">
                  <a:moveTo>
                    <a:pt x="67" y="199"/>
                  </a:moveTo>
                  <a:cubicBezTo>
                    <a:pt x="64" y="116"/>
                    <a:pt x="30" y="26"/>
                    <a:pt x="19" y="0"/>
                  </a:cubicBezTo>
                  <a:cubicBezTo>
                    <a:pt x="19" y="0"/>
                    <a:pt x="9" y="72"/>
                    <a:pt x="0" y="86"/>
                  </a:cubicBezTo>
                  <a:cubicBezTo>
                    <a:pt x="0" y="86"/>
                    <a:pt x="18" y="90"/>
                    <a:pt x="28" y="85"/>
                  </a:cubicBezTo>
                  <a:cubicBezTo>
                    <a:pt x="28" y="85"/>
                    <a:pt x="23" y="137"/>
                    <a:pt x="14" y="160"/>
                  </a:cubicBezTo>
                  <a:cubicBezTo>
                    <a:pt x="14" y="160"/>
                    <a:pt x="59" y="152"/>
                    <a:pt x="67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410"/>
            <p:cNvSpPr/>
            <p:nvPr/>
          </p:nvSpPr>
          <p:spPr bwMode="auto">
            <a:xfrm>
              <a:off x="3971925" y="2738438"/>
              <a:ext cx="271462" cy="527050"/>
            </a:xfrm>
            <a:custGeom>
              <a:avLst/>
              <a:gdLst>
                <a:gd name="T0" fmla="*/ 2147483647 w 72"/>
                <a:gd name="T1" fmla="*/ 0 h 140"/>
                <a:gd name="T2" fmla="*/ 2147483647 w 72"/>
                <a:gd name="T3" fmla="*/ 2147483647 h 140"/>
                <a:gd name="T4" fmla="*/ 2147483647 w 72"/>
                <a:gd name="T5" fmla="*/ 2147483647 h 140"/>
                <a:gd name="T6" fmla="*/ 2147483647 w 72"/>
                <a:gd name="T7" fmla="*/ 2147483647 h 140"/>
                <a:gd name="T8" fmla="*/ 2147483647 w 72"/>
                <a:gd name="T9" fmla="*/ 2147483647 h 140"/>
                <a:gd name="T10" fmla="*/ 2147483647 w 72"/>
                <a:gd name="T11" fmla="*/ 2147483647 h 140"/>
                <a:gd name="T12" fmla="*/ 2147483647 w 72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" h="140">
                  <a:moveTo>
                    <a:pt x="57" y="0"/>
                  </a:moveTo>
                  <a:cubicBezTo>
                    <a:pt x="57" y="0"/>
                    <a:pt x="72" y="46"/>
                    <a:pt x="60" y="82"/>
                  </a:cubicBezTo>
                  <a:cubicBezTo>
                    <a:pt x="48" y="118"/>
                    <a:pt x="34" y="140"/>
                    <a:pt x="17" y="134"/>
                  </a:cubicBezTo>
                  <a:cubicBezTo>
                    <a:pt x="0" y="128"/>
                    <a:pt x="25" y="90"/>
                    <a:pt x="26" y="87"/>
                  </a:cubicBezTo>
                  <a:cubicBezTo>
                    <a:pt x="26" y="87"/>
                    <a:pt x="19" y="92"/>
                    <a:pt x="16" y="86"/>
                  </a:cubicBezTo>
                  <a:cubicBezTo>
                    <a:pt x="13" y="80"/>
                    <a:pt x="11" y="55"/>
                    <a:pt x="17" y="26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411"/>
            <p:cNvSpPr/>
            <p:nvPr/>
          </p:nvSpPr>
          <p:spPr bwMode="auto">
            <a:xfrm>
              <a:off x="4051300" y="2987676"/>
              <a:ext cx="79375" cy="115888"/>
            </a:xfrm>
            <a:custGeom>
              <a:avLst/>
              <a:gdLst>
                <a:gd name="T0" fmla="*/ 0 w 21"/>
                <a:gd name="T1" fmla="*/ 2147483647 h 31"/>
                <a:gd name="T2" fmla="*/ 2147483647 w 21"/>
                <a:gd name="T3" fmla="*/ 2147483647 h 31"/>
                <a:gd name="T4" fmla="*/ 2147483647 w 21"/>
                <a:gd name="T5" fmla="*/ 0 h 31"/>
                <a:gd name="T6" fmla="*/ 0 w 21"/>
                <a:gd name="T7" fmla="*/ 2147483647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" h="31">
                  <a:moveTo>
                    <a:pt x="0" y="31"/>
                  </a:moveTo>
                  <a:cubicBezTo>
                    <a:pt x="2" y="26"/>
                    <a:pt x="5" y="22"/>
                    <a:pt x="5" y="21"/>
                  </a:cubicBezTo>
                  <a:cubicBezTo>
                    <a:pt x="5" y="21"/>
                    <a:pt x="13" y="17"/>
                    <a:pt x="15" y="0"/>
                  </a:cubicBezTo>
                  <a:cubicBezTo>
                    <a:pt x="15" y="0"/>
                    <a:pt x="21" y="26"/>
                    <a:pt x="0" y="31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Freeform 412"/>
            <p:cNvSpPr/>
            <p:nvPr/>
          </p:nvSpPr>
          <p:spPr bwMode="auto">
            <a:xfrm>
              <a:off x="3836988" y="1979613"/>
              <a:ext cx="376237" cy="898525"/>
            </a:xfrm>
            <a:custGeom>
              <a:avLst/>
              <a:gdLst>
                <a:gd name="T0" fmla="*/ 2147483647 w 100"/>
                <a:gd name="T1" fmla="*/ 0 h 239"/>
                <a:gd name="T2" fmla="*/ 2147483647 w 100"/>
                <a:gd name="T3" fmla="*/ 2147483647 h 239"/>
                <a:gd name="T4" fmla="*/ 2147483647 w 100"/>
                <a:gd name="T5" fmla="*/ 2147483647 h 239"/>
                <a:gd name="T6" fmla="*/ 2147483647 w 100"/>
                <a:gd name="T7" fmla="*/ 2147483647 h 239"/>
                <a:gd name="T8" fmla="*/ 0 w 100"/>
                <a:gd name="T9" fmla="*/ 2147483647 h 239"/>
                <a:gd name="T10" fmla="*/ 2147483647 w 100"/>
                <a:gd name="T11" fmla="*/ 0 h 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" h="239">
                  <a:moveTo>
                    <a:pt x="10" y="0"/>
                  </a:moveTo>
                  <a:cubicBezTo>
                    <a:pt x="10" y="0"/>
                    <a:pt x="30" y="10"/>
                    <a:pt x="58" y="83"/>
                  </a:cubicBezTo>
                  <a:cubicBezTo>
                    <a:pt x="76" y="127"/>
                    <a:pt x="100" y="179"/>
                    <a:pt x="99" y="207"/>
                  </a:cubicBezTo>
                  <a:cubicBezTo>
                    <a:pt x="98" y="218"/>
                    <a:pt x="50" y="239"/>
                    <a:pt x="39" y="237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Freeform 413"/>
            <p:cNvSpPr/>
            <p:nvPr/>
          </p:nvSpPr>
          <p:spPr bwMode="auto">
            <a:xfrm>
              <a:off x="3886200" y="2076451"/>
              <a:ext cx="153987" cy="793750"/>
            </a:xfrm>
            <a:custGeom>
              <a:avLst/>
              <a:gdLst>
                <a:gd name="T0" fmla="*/ 2147483647 w 41"/>
                <a:gd name="T1" fmla="*/ 2147483647 h 211"/>
                <a:gd name="T2" fmla="*/ 0 w 41"/>
                <a:gd name="T3" fmla="*/ 0 h 211"/>
                <a:gd name="T4" fmla="*/ 2147483647 w 41"/>
                <a:gd name="T5" fmla="*/ 2147483647 h 211"/>
                <a:gd name="T6" fmla="*/ 2147483647 w 41"/>
                <a:gd name="T7" fmla="*/ 2147483647 h 2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1" h="211">
                  <a:moveTo>
                    <a:pt x="26" y="21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208"/>
                    <a:pt x="41" y="208"/>
                    <a:pt x="41" y="208"/>
                  </a:cubicBezTo>
                  <a:cubicBezTo>
                    <a:pt x="35" y="210"/>
                    <a:pt x="30" y="211"/>
                    <a:pt x="26" y="211"/>
                  </a:cubicBezTo>
                  <a:close/>
                </a:path>
              </a:pathLst>
            </a:custGeom>
            <a:solidFill>
              <a:srgbClr val="B2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Freeform 414"/>
            <p:cNvSpPr/>
            <p:nvPr/>
          </p:nvSpPr>
          <p:spPr bwMode="auto">
            <a:xfrm>
              <a:off x="3603625" y="1974851"/>
              <a:ext cx="477837" cy="1354138"/>
            </a:xfrm>
            <a:custGeom>
              <a:avLst/>
              <a:gdLst>
                <a:gd name="T0" fmla="*/ 2147483647 w 127"/>
                <a:gd name="T1" fmla="*/ 2147483647 h 360"/>
                <a:gd name="T2" fmla="*/ 2147483647 w 127"/>
                <a:gd name="T3" fmla="*/ 2147483647 h 360"/>
                <a:gd name="T4" fmla="*/ 2147483647 w 127"/>
                <a:gd name="T5" fmla="*/ 2147483647 h 360"/>
                <a:gd name="T6" fmla="*/ 2147483647 w 127"/>
                <a:gd name="T7" fmla="*/ 0 h 360"/>
                <a:gd name="T8" fmla="*/ 2147483647 w 127"/>
                <a:gd name="T9" fmla="*/ 2147483647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" h="360">
                  <a:moveTo>
                    <a:pt x="72" y="1"/>
                  </a:moveTo>
                  <a:cubicBezTo>
                    <a:pt x="72" y="1"/>
                    <a:pt x="105" y="318"/>
                    <a:pt x="127" y="360"/>
                  </a:cubicBezTo>
                  <a:cubicBezTo>
                    <a:pt x="127" y="360"/>
                    <a:pt x="0" y="319"/>
                    <a:pt x="1" y="218"/>
                  </a:cubicBezTo>
                  <a:cubicBezTo>
                    <a:pt x="1" y="117"/>
                    <a:pt x="52" y="0"/>
                    <a:pt x="52" y="0"/>
                  </a:cubicBezTo>
                  <a:lnTo>
                    <a:pt x="72" y="1"/>
                  </a:lnTo>
                  <a:close/>
                </a:path>
              </a:pathLst>
            </a:custGeom>
            <a:solidFill>
              <a:srgbClr val="C6C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415"/>
            <p:cNvSpPr/>
            <p:nvPr/>
          </p:nvSpPr>
          <p:spPr bwMode="auto">
            <a:xfrm>
              <a:off x="3608388" y="2005013"/>
              <a:ext cx="250825" cy="749300"/>
            </a:xfrm>
            <a:custGeom>
              <a:avLst/>
              <a:gdLst>
                <a:gd name="T0" fmla="*/ 0 w 67"/>
                <a:gd name="T1" fmla="*/ 2147483647 h 199"/>
                <a:gd name="T2" fmla="*/ 2147483647 w 67"/>
                <a:gd name="T3" fmla="*/ 0 h 199"/>
                <a:gd name="T4" fmla="*/ 2147483647 w 67"/>
                <a:gd name="T5" fmla="*/ 2147483647 h 199"/>
                <a:gd name="T6" fmla="*/ 2147483647 w 67"/>
                <a:gd name="T7" fmla="*/ 2147483647 h 199"/>
                <a:gd name="T8" fmla="*/ 2147483647 w 67"/>
                <a:gd name="T9" fmla="*/ 2147483647 h 199"/>
                <a:gd name="T10" fmla="*/ 0 w 67"/>
                <a:gd name="T11" fmla="*/ 2147483647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199">
                  <a:moveTo>
                    <a:pt x="0" y="199"/>
                  </a:moveTo>
                  <a:cubicBezTo>
                    <a:pt x="3" y="116"/>
                    <a:pt x="37" y="26"/>
                    <a:pt x="48" y="0"/>
                  </a:cubicBezTo>
                  <a:cubicBezTo>
                    <a:pt x="48" y="0"/>
                    <a:pt x="58" y="72"/>
                    <a:pt x="67" y="86"/>
                  </a:cubicBezTo>
                  <a:cubicBezTo>
                    <a:pt x="67" y="86"/>
                    <a:pt x="49" y="90"/>
                    <a:pt x="39" y="85"/>
                  </a:cubicBezTo>
                  <a:cubicBezTo>
                    <a:pt x="39" y="85"/>
                    <a:pt x="44" y="137"/>
                    <a:pt x="53" y="160"/>
                  </a:cubicBezTo>
                  <a:cubicBezTo>
                    <a:pt x="53" y="160"/>
                    <a:pt x="8" y="152"/>
                    <a:pt x="0" y="199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416"/>
            <p:cNvSpPr/>
            <p:nvPr/>
          </p:nvSpPr>
          <p:spPr bwMode="auto">
            <a:xfrm>
              <a:off x="2668588" y="1125538"/>
              <a:ext cx="296862" cy="511175"/>
            </a:xfrm>
            <a:custGeom>
              <a:avLst/>
              <a:gdLst>
                <a:gd name="T0" fmla="*/ 2147483647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2147483647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136">
                  <a:moveTo>
                    <a:pt x="79" y="37"/>
                  </a:moveTo>
                  <a:cubicBezTo>
                    <a:pt x="79" y="37"/>
                    <a:pt x="61" y="0"/>
                    <a:pt x="31" y="14"/>
                  </a:cubicBezTo>
                  <a:cubicBezTo>
                    <a:pt x="0" y="27"/>
                    <a:pt x="8" y="117"/>
                    <a:pt x="77" y="136"/>
                  </a:cubicBezTo>
                  <a:lnTo>
                    <a:pt x="79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417"/>
            <p:cNvSpPr/>
            <p:nvPr/>
          </p:nvSpPr>
          <p:spPr bwMode="auto">
            <a:xfrm>
              <a:off x="4194175" y="1125538"/>
              <a:ext cx="296862" cy="511175"/>
            </a:xfrm>
            <a:custGeom>
              <a:avLst/>
              <a:gdLst>
                <a:gd name="T0" fmla="*/ 0 w 79"/>
                <a:gd name="T1" fmla="*/ 2147483647 h 136"/>
                <a:gd name="T2" fmla="*/ 2147483647 w 79"/>
                <a:gd name="T3" fmla="*/ 2147483647 h 136"/>
                <a:gd name="T4" fmla="*/ 2147483647 w 79"/>
                <a:gd name="T5" fmla="*/ 2147483647 h 136"/>
                <a:gd name="T6" fmla="*/ 0 w 79"/>
                <a:gd name="T7" fmla="*/ 2147483647 h 1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136">
                  <a:moveTo>
                    <a:pt x="0" y="37"/>
                  </a:moveTo>
                  <a:cubicBezTo>
                    <a:pt x="0" y="37"/>
                    <a:pt x="18" y="0"/>
                    <a:pt x="48" y="14"/>
                  </a:cubicBezTo>
                  <a:cubicBezTo>
                    <a:pt x="79" y="27"/>
                    <a:pt x="71" y="117"/>
                    <a:pt x="1" y="136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F4D3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418"/>
            <p:cNvSpPr/>
            <p:nvPr/>
          </p:nvSpPr>
          <p:spPr bwMode="auto">
            <a:xfrm>
              <a:off x="2913063" y="1076326"/>
              <a:ext cx="1333500" cy="963613"/>
            </a:xfrm>
            <a:custGeom>
              <a:avLst/>
              <a:gdLst>
                <a:gd name="T0" fmla="*/ 2147483647 w 355"/>
                <a:gd name="T1" fmla="*/ 2147483647 h 256"/>
                <a:gd name="T2" fmla="*/ 2147483647 w 355"/>
                <a:gd name="T3" fmla="*/ 2147483647 h 256"/>
                <a:gd name="T4" fmla="*/ 2147483647 w 355"/>
                <a:gd name="T5" fmla="*/ 2147483647 h 256"/>
                <a:gd name="T6" fmla="*/ 2147483647 w 355"/>
                <a:gd name="T7" fmla="*/ 2147483647 h 256"/>
                <a:gd name="T8" fmla="*/ 0 w 355"/>
                <a:gd name="T9" fmla="*/ 2147483647 h 256"/>
                <a:gd name="T10" fmla="*/ 0 w 355"/>
                <a:gd name="T11" fmla="*/ 0 h 256"/>
                <a:gd name="T12" fmla="*/ 2147483647 w 355"/>
                <a:gd name="T13" fmla="*/ 0 h 256"/>
                <a:gd name="T14" fmla="*/ 2147483647 w 355"/>
                <a:gd name="T15" fmla="*/ 2147483647 h 2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55" h="256">
                  <a:moveTo>
                    <a:pt x="355" y="160"/>
                  </a:moveTo>
                  <a:cubicBezTo>
                    <a:pt x="355" y="191"/>
                    <a:pt x="335" y="218"/>
                    <a:pt x="305" y="227"/>
                  </a:cubicBezTo>
                  <a:cubicBezTo>
                    <a:pt x="265" y="240"/>
                    <a:pt x="211" y="256"/>
                    <a:pt x="177" y="256"/>
                  </a:cubicBezTo>
                  <a:cubicBezTo>
                    <a:pt x="144" y="256"/>
                    <a:pt x="89" y="240"/>
                    <a:pt x="49" y="227"/>
                  </a:cubicBezTo>
                  <a:cubicBezTo>
                    <a:pt x="20" y="218"/>
                    <a:pt x="0" y="191"/>
                    <a:pt x="0" y="16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5" y="0"/>
                    <a:pt x="355" y="0"/>
                    <a:pt x="355" y="0"/>
                  </a:cubicBezTo>
                  <a:lnTo>
                    <a:pt x="355" y="160"/>
                  </a:lnTo>
                  <a:close/>
                </a:path>
              </a:pathLst>
            </a:custGeom>
            <a:solidFill>
              <a:srgbClr val="F9D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Oval 419"/>
            <p:cNvSpPr>
              <a:spLocks noChangeArrowheads="1"/>
            </p:cNvSpPr>
            <p:nvPr/>
          </p:nvSpPr>
          <p:spPr bwMode="auto">
            <a:xfrm>
              <a:off x="3122613" y="1392238"/>
              <a:ext cx="161925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87" name="Freeform 420"/>
            <p:cNvSpPr/>
            <p:nvPr/>
          </p:nvSpPr>
          <p:spPr bwMode="auto">
            <a:xfrm>
              <a:off x="3175000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9" y="12"/>
                  </a:cubicBezTo>
                  <a:cubicBezTo>
                    <a:pt x="15" y="13"/>
                    <a:pt x="20" y="12"/>
                    <a:pt x="20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6" y="0"/>
                    <a:pt x="1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421"/>
            <p:cNvSpPr/>
            <p:nvPr/>
          </p:nvSpPr>
          <p:spPr bwMode="auto">
            <a:xfrm>
              <a:off x="3078163" y="1282701"/>
              <a:ext cx="233362" cy="73025"/>
            </a:xfrm>
            <a:custGeom>
              <a:avLst/>
              <a:gdLst>
                <a:gd name="T0" fmla="*/ 2147483647 w 147"/>
                <a:gd name="T1" fmla="*/ 0 h 46"/>
                <a:gd name="T2" fmla="*/ 0 w 147"/>
                <a:gd name="T3" fmla="*/ 2147483647 h 46"/>
                <a:gd name="T4" fmla="*/ 2147483647 w 147"/>
                <a:gd name="T5" fmla="*/ 2147483647 h 46"/>
                <a:gd name="T6" fmla="*/ 2147483647 w 147"/>
                <a:gd name="T7" fmla="*/ 2147483647 h 46"/>
                <a:gd name="T8" fmla="*/ 2147483647 w 147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46">
                  <a:moveTo>
                    <a:pt x="14" y="0"/>
                  </a:moveTo>
                  <a:lnTo>
                    <a:pt x="0" y="41"/>
                  </a:lnTo>
                  <a:lnTo>
                    <a:pt x="147" y="46"/>
                  </a:lnTo>
                  <a:lnTo>
                    <a:pt x="132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Oval 422"/>
            <p:cNvSpPr>
              <a:spLocks noChangeArrowheads="1"/>
            </p:cNvSpPr>
            <p:nvPr/>
          </p:nvSpPr>
          <p:spPr bwMode="auto">
            <a:xfrm>
              <a:off x="3894138" y="1392238"/>
              <a:ext cx="165100" cy="165100"/>
            </a:xfrm>
            <a:prstGeom prst="ellipse">
              <a:avLst/>
            </a:prstGeom>
            <a:solidFill>
              <a:srgbClr val="3A3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Tx/>
                <a:buNone/>
              </a:pPr>
              <a:endParaRPr lang="zh-CN" altLang="en-US"/>
            </a:p>
          </p:txBody>
        </p:sp>
        <p:sp>
          <p:nvSpPr>
            <p:cNvPr id="90" name="Freeform 423"/>
            <p:cNvSpPr/>
            <p:nvPr/>
          </p:nvSpPr>
          <p:spPr bwMode="auto">
            <a:xfrm>
              <a:off x="3946525" y="1403351"/>
              <a:ext cx="79375" cy="49213"/>
            </a:xfrm>
            <a:custGeom>
              <a:avLst/>
              <a:gdLst>
                <a:gd name="T0" fmla="*/ 2147483647 w 21"/>
                <a:gd name="T1" fmla="*/ 2147483647 h 13"/>
                <a:gd name="T2" fmla="*/ 2147483647 w 21"/>
                <a:gd name="T3" fmla="*/ 2147483647 h 13"/>
                <a:gd name="T4" fmla="*/ 2147483647 w 21"/>
                <a:gd name="T5" fmla="*/ 2147483647 h 13"/>
                <a:gd name="T6" fmla="*/ 2147483647 w 21"/>
                <a:gd name="T7" fmla="*/ 2147483647 h 13"/>
                <a:gd name="T8" fmla="*/ 2147483647 w 21"/>
                <a:gd name="T9" fmla="*/ 2147483647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13">
                  <a:moveTo>
                    <a:pt x="1" y="4"/>
                  </a:moveTo>
                  <a:cubicBezTo>
                    <a:pt x="0" y="8"/>
                    <a:pt x="4" y="11"/>
                    <a:pt x="10" y="12"/>
                  </a:cubicBezTo>
                  <a:cubicBezTo>
                    <a:pt x="15" y="13"/>
                    <a:pt x="20" y="12"/>
                    <a:pt x="21" y="8"/>
                  </a:cubicBezTo>
                  <a:cubicBezTo>
                    <a:pt x="21" y="5"/>
                    <a:pt x="17" y="2"/>
                    <a:pt x="12" y="1"/>
                  </a:cubicBezTo>
                  <a:cubicBezTo>
                    <a:pt x="7" y="0"/>
                    <a:pt x="2" y="1"/>
                    <a:pt x="1" y="4"/>
                  </a:cubicBezTo>
                  <a:close/>
                </a:path>
              </a:pathLst>
            </a:custGeom>
            <a:solidFill>
              <a:srgbClr val="E8D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424"/>
            <p:cNvSpPr/>
            <p:nvPr/>
          </p:nvSpPr>
          <p:spPr bwMode="auto">
            <a:xfrm>
              <a:off x="3867150" y="1282701"/>
              <a:ext cx="236537" cy="76200"/>
            </a:xfrm>
            <a:custGeom>
              <a:avLst/>
              <a:gdLst>
                <a:gd name="T0" fmla="*/ 2147483647 w 149"/>
                <a:gd name="T1" fmla="*/ 0 h 48"/>
                <a:gd name="T2" fmla="*/ 2147483647 w 149"/>
                <a:gd name="T3" fmla="*/ 2147483647 h 48"/>
                <a:gd name="T4" fmla="*/ 0 w 149"/>
                <a:gd name="T5" fmla="*/ 2147483647 h 48"/>
                <a:gd name="T6" fmla="*/ 2147483647 w 149"/>
                <a:gd name="T7" fmla="*/ 2147483647 h 48"/>
                <a:gd name="T8" fmla="*/ 2147483647 w 149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9" h="48">
                  <a:moveTo>
                    <a:pt x="133" y="0"/>
                  </a:moveTo>
                  <a:lnTo>
                    <a:pt x="149" y="41"/>
                  </a:lnTo>
                  <a:lnTo>
                    <a:pt x="0" y="48"/>
                  </a:lnTo>
                  <a:lnTo>
                    <a:pt x="14" y="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AD3E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Freeform 425"/>
            <p:cNvSpPr/>
            <p:nvPr/>
          </p:nvSpPr>
          <p:spPr bwMode="auto">
            <a:xfrm>
              <a:off x="3246438" y="1741488"/>
              <a:ext cx="647700" cy="125413"/>
            </a:xfrm>
            <a:custGeom>
              <a:avLst/>
              <a:gdLst>
                <a:gd name="T0" fmla="*/ 2147483647 w 172"/>
                <a:gd name="T1" fmla="*/ 2147483647 h 33"/>
                <a:gd name="T2" fmla="*/ 2147483647 w 172"/>
                <a:gd name="T3" fmla="*/ 2147483647 h 33"/>
                <a:gd name="T4" fmla="*/ 2147483647 w 172"/>
                <a:gd name="T5" fmla="*/ 2147483647 h 33"/>
                <a:gd name="T6" fmla="*/ 2147483647 w 172"/>
                <a:gd name="T7" fmla="*/ 2147483647 h 33"/>
                <a:gd name="T8" fmla="*/ 2147483647 w 172"/>
                <a:gd name="T9" fmla="*/ 2147483647 h 33"/>
                <a:gd name="T10" fmla="*/ 2147483647 w 172"/>
                <a:gd name="T11" fmla="*/ 2147483647 h 33"/>
                <a:gd name="T12" fmla="*/ 2147483647 w 172"/>
                <a:gd name="T13" fmla="*/ 2147483647 h 33"/>
                <a:gd name="T14" fmla="*/ 2147483647 w 172"/>
                <a:gd name="T15" fmla="*/ 2147483647 h 33"/>
                <a:gd name="T16" fmla="*/ 2147483647 w 172"/>
                <a:gd name="T17" fmla="*/ 2147483647 h 33"/>
                <a:gd name="T18" fmla="*/ 2147483647 w 172"/>
                <a:gd name="T19" fmla="*/ 2147483647 h 33"/>
                <a:gd name="T20" fmla="*/ 2147483647 w 172"/>
                <a:gd name="T21" fmla="*/ 2147483647 h 33"/>
                <a:gd name="T22" fmla="*/ 2147483647 w 172"/>
                <a:gd name="T23" fmla="*/ 2147483647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72" h="33">
                  <a:moveTo>
                    <a:pt x="85" y="33"/>
                  </a:moveTo>
                  <a:cubicBezTo>
                    <a:pt x="68" y="33"/>
                    <a:pt x="51" y="31"/>
                    <a:pt x="36" y="28"/>
                  </a:cubicBezTo>
                  <a:cubicBezTo>
                    <a:pt x="14" y="23"/>
                    <a:pt x="2" y="14"/>
                    <a:pt x="2" y="14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2" y="8"/>
                    <a:pt x="4" y="8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17" y="18"/>
                    <a:pt x="37" y="22"/>
                  </a:cubicBezTo>
                  <a:cubicBezTo>
                    <a:pt x="59" y="27"/>
                    <a:pt x="84" y="28"/>
                    <a:pt x="105" y="26"/>
                  </a:cubicBezTo>
                  <a:cubicBezTo>
                    <a:pt x="132" y="23"/>
                    <a:pt x="153" y="15"/>
                    <a:pt x="166" y="1"/>
                  </a:cubicBezTo>
                  <a:cubicBezTo>
                    <a:pt x="168" y="0"/>
                    <a:pt x="170" y="0"/>
                    <a:pt x="171" y="1"/>
                  </a:cubicBezTo>
                  <a:cubicBezTo>
                    <a:pt x="172" y="2"/>
                    <a:pt x="172" y="4"/>
                    <a:pt x="171" y="5"/>
                  </a:cubicBezTo>
                  <a:cubicBezTo>
                    <a:pt x="151" y="26"/>
                    <a:pt x="117" y="33"/>
                    <a:pt x="85" y="33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Freeform 426"/>
            <p:cNvSpPr/>
            <p:nvPr/>
          </p:nvSpPr>
          <p:spPr bwMode="auto">
            <a:xfrm>
              <a:off x="3397250" y="1595438"/>
              <a:ext cx="354012" cy="68263"/>
            </a:xfrm>
            <a:custGeom>
              <a:avLst/>
              <a:gdLst>
                <a:gd name="T0" fmla="*/ 0 w 94"/>
                <a:gd name="T1" fmla="*/ 0 h 18"/>
                <a:gd name="T2" fmla="*/ 2147483647 w 94"/>
                <a:gd name="T3" fmla="*/ 2147483647 h 18"/>
                <a:gd name="T4" fmla="*/ 2147483647 w 94"/>
                <a:gd name="T5" fmla="*/ 2147483647 h 18"/>
                <a:gd name="T6" fmla="*/ 2147483647 w 94"/>
                <a:gd name="T7" fmla="*/ 2147483647 h 18"/>
                <a:gd name="T8" fmla="*/ 0 w 94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8">
                  <a:moveTo>
                    <a:pt x="0" y="0"/>
                  </a:moveTo>
                  <a:cubicBezTo>
                    <a:pt x="0" y="0"/>
                    <a:pt x="19" y="18"/>
                    <a:pt x="48" y="18"/>
                  </a:cubicBezTo>
                  <a:cubicBezTo>
                    <a:pt x="76" y="18"/>
                    <a:pt x="94" y="1"/>
                    <a:pt x="94" y="1"/>
                  </a:cubicBezTo>
                  <a:cubicBezTo>
                    <a:pt x="94" y="1"/>
                    <a:pt x="75" y="11"/>
                    <a:pt x="48" y="11"/>
                  </a:cubicBezTo>
                  <a:cubicBezTo>
                    <a:pt x="20" y="1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FC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Freeform 427"/>
            <p:cNvSpPr/>
            <p:nvPr/>
          </p:nvSpPr>
          <p:spPr bwMode="auto">
            <a:xfrm>
              <a:off x="2581275" y="350838"/>
              <a:ext cx="1997075" cy="1266825"/>
            </a:xfrm>
            <a:custGeom>
              <a:avLst/>
              <a:gdLst>
                <a:gd name="T0" fmla="*/ 2147483647 w 531"/>
                <a:gd name="T1" fmla="*/ 2147483647 h 337"/>
                <a:gd name="T2" fmla="*/ 2147483647 w 531"/>
                <a:gd name="T3" fmla="*/ 0 h 337"/>
                <a:gd name="T4" fmla="*/ 2147483647 w 531"/>
                <a:gd name="T5" fmla="*/ 2147483647 h 337"/>
                <a:gd name="T6" fmla="*/ 2147483647 w 531"/>
                <a:gd name="T7" fmla="*/ 2147483647 h 337"/>
                <a:gd name="T8" fmla="*/ 2147483647 w 531"/>
                <a:gd name="T9" fmla="*/ 2147483647 h 337"/>
                <a:gd name="T10" fmla="*/ 2147483647 w 531"/>
                <a:gd name="T11" fmla="*/ 2147483647 h 337"/>
                <a:gd name="T12" fmla="*/ 2147483647 w 531"/>
                <a:gd name="T13" fmla="*/ 2147483647 h 337"/>
                <a:gd name="T14" fmla="*/ 2147483647 w 531"/>
                <a:gd name="T15" fmla="*/ 2147483647 h 337"/>
                <a:gd name="T16" fmla="*/ 2147483647 w 531"/>
                <a:gd name="T17" fmla="*/ 2147483647 h 337"/>
                <a:gd name="T18" fmla="*/ 2147483647 w 531"/>
                <a:gd name="T19" fmla="*/ 2147483647 h 337"/>
                <a:gd name="T20" fmla="*/ 2147483647 w 531"/>
                <a:gd name="T21" fmla="*/ 2147483647 h 337"/>
                <a:gd name="T22" fmla="*/ 2147483647 w 531"/>
                <a:gd name="T23" fmla="*/ 2147483647 h 337"/>
                <a:gd name="T24" fmla="*/ 2147483647 w 531"/>
                <a:gd name="T25" fmla="*/ 2147483647 h 337"/>
                <a:gd name="T26" fmla="*/ 2147483647 w 531"/>
                <a:gd name="T27" fmla="*/ 2147483647 h 337"/>
                <a:gd name="T28" fmla="*/ 2147483647 w 531"/>
                <a:gd name="T29" fmla="*/ 2147483647 h 337"/>
                <a:gd name="T30" fmla="*/ 2147483647 w 531"/>
                <a:gd name="T31" fmla="*/ 2147483647 h 3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31" h="337">
                  <a:moveTo>
                    <a:pt x="484" y="224"/>
                  </a:moveTo>
                  <a:cubicBezTo>
                    <a:pt x="484" y="224"/>
                    <a:pt x="531" y="0"/>
                    <a:pt x="265" y="0"/>
                  </a:cubicBezTo>
                  <a:cubicBezTo>
                    <a:pt x="0" y="0"/>
                    <a:pt x="50" y="222"/>
                    <a:pt x="50" y="222"/>
                  </a:cubicBezTo>
                  <a:cubicBezTo>
                    <a:pt x="61" y="216"/>
                    <a:pt x="74" y="220"/>
                    <a:pt x="81" y="225"/>
                  </a:cubicBezTo>
                  <a:cubicBezTo>
                    <a:pt x="91" y="234"/>
                    <a:pt x="88" y="331"/>
                    <a:pt x="88" y="331"/>
                  </a:cubicBezTo>
                  <a:cubicBezTo>
                    <a:pt x="98" y="337"/>
                    <a:pt x="98" y="337"/>
                    <a:pt x="98" y="337"/>
                  </a:cubicBezTo>
                  <a:cubicBezTo>
                    <a:pt x="108" y="210"/>
                    <a:pt x="108" y="210"/>
                    <a:pt x="108" y="210"/>
                  </a:cubicBezTo>
                  <a:cubicBezTo>
                    <a:pt x="154" y="234"/>
                    <a:pt x="205" y="252"/>
                    <a:pt x="253" y="262"/>
                  </a:cubicBezTo>
                  <a:cubicBezTo>
                    <a:pt x="245" y="252"/>
                    <a:pt x="239" y="240"/>
                    <a:pt x="237" y="226"/>
                  </a:cubicBezTo>
                  <a:cubicBezTo>
                    <a:pt x="271" y="248"/>
                    <a:pt x="308" y="263"/>
                    <a:pt x="349" y="273"/>
                  </a:cubicBezTo>
                  <a:cubicBezTo>
                    <a:pt x="339" y="260"/>
                    <a:pt x="333" y="244"/>
                    <a:pt x="331" y="228"/>
                  </a:cubicBezTo>
                  <a:cubicBezTo>
                    <a:pt x="358" y="244"/>
                    <a:pt x="386" y="253"/>
                    <a:pt x="424" y="255"/>
                  </a:cubicBezTo>
                  <a:cubicBezTo>
                    <a:pt x="433" y="337"/>
                    <a:pt x="433" y="337"/>
                    <a:pt x="433" y="337"/>
                  </a:cubicBezTo>
                  <a:cubicBezTo>
                    <a:pt x="443" y="332"/>
                    <a:pt x="443" y="332"/>
                    <a:pt x="443" y="332"/>
                  </a:cubicBezTo>
                  <a:cubicBezTo>
                    <a:pt x="443" y="332"/>
                    <a:pt x="437" y="241"/>
                    <a:pt x="445" y="229"/>
                  </a:cubicBezTo>
                  <a:cubicBezTo>
                    <a:pt x="452" y="218"/>
                    <a:pt x="471" y="214"/>
                    <a:pt x="484" y="224"/>
                  </a:cubicBezTo>
                  <a:close/>
                </a:path>
              </a:pathLst>
            </a:custGeom>
            <a:solidFill>
              <a:srgbClr val="C65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5" name="组合 94"/>
          <p:cNvGrpSpPr/>
          <p:nvPr/>
        </p:nvGrpSpPr>
        <p:grpSpPr bwMode="auto">
          <a:xfrm>
            <a:off x="4852988" y="2401888"/>
            <a:ext cx="963612" cy="1812925"/>
            <a:chOff x="8874579" y="340547"/>
            <a:chExt cx="1339497" cy="2522491"/>
          </a:xfrm>
        </p:grpSpPr>
        <p:grpSp>
          <p:nvGrpSpPr>
            <p:cNvPr id="96" name="组合 95"/>
            <p:cNvGrpSpPr>
              <a:grpSpLocks noChangeAspect="1"/>
            </p:cNvGrpSpPr>
            <p:nvPr/>
          </p:nvGrpSpPr>
          <p:grpSpPr bwMode="auto">
            <a:xfrm>
              <a:off x="8874579" y="340547"/>
              <a:ext cx="1339497" cy="2484000"/>
              <a:chOff x="9736138" y="161925"/>
              <a:chExt cx="2235201" cy="4144963"/>
            </a:xfrm>
          </p:grpSpPr>
          <p:sp>
            <p:nvSpPr>
              <p:cNvPr id="99" name="Freeform 102"/>
              <p:cNvSpPr/>
              <p:nvPr/>
            </p:nvSpPr>
            <p:spPr bwMode="auto">
              <a:xfrm>
                <a:off x="9736138" y="161925"/>
                <a:ext cx="777875" cy="765175"/>
              </a:xfrm>
              <a:custGeom>
                <a:avLst/>
                <a:gdLst>
                  <a:gd name="T0" fmla="*/ 2147483647 w 207"/>
                  <a:gd name="T1" fmla="*/ 2147483647 h 204"/>
                  <a:gd name="T2" fmla="*/ 2147483647 w 207"/>
                  <a:gd name="T3" fmla="*/ 2147483647 h 204"/>
                  <a:gd name="T4" fmla="*/ 2147483647 w 207"/>
                  <a:gd name="T5" fmla="*/ 2147483647 h 204"/>
                  <a:gd name="T6" fmla="*/ 2147483647 w 207"/>
                  <a:gd name="T7" fmla="*/ 2147483647 h 204"/>
                  <a:gd name="T8" fmla="*/ 2147483647 w 207"/>
                  <a:gd name="T9" fmla="*/ 2147483647 h 204"/>
                  <a:gd name="T10" fmla="*/ 2147483647 w 207"/>
                  <a:gd name="T11" fmla="*/ 2147483647 h 204"/>
                  <a:gd name="T12" fmla="*/ 2147483647 w 207"/>
                  <a:gd name="T13" fmla="*/ 2147483647 h 204"/>
                  <a:gd name="T14" fmla="*/ 2147483647 w 207"/>
                  <a:gd name="T15" fmla="*/ 2147483647 h 204"/>
                  <a:gd name="T16" fmla="*/ 2147483647 w 207"/>
                  <a:gd name="T17" fmla="*/ 2147483647 h 204"/>
                  <a:gd name="T18" fmla="*/ 2147483647 w 207"/>
                  <a:gd name="T19" fmla="*/ 2147483647 h 204"/>
                  <a:gd name="T20" fmla="*/ 2147483647 w 207"/>
                  <a:gd name="T21" fmla="*/ 2147483647 h 204"/>
                  <a:gd name="T22" fmla="*/ 2147483647 w 207"/>
                  <a:gd name="T23" fmla="*/ 2147483647 h 204"/>
                  <a:gd name="T24" fmla="*/ 2147483647 w 207"/>
                  <a:gd name="T25" fmla="*/ 2147483647 h 2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7" h="204">
                    <a:moveTo>
                      <a:pt x="136" y="182"/>
                    </a:moveTo>
                    <a:cubicBezTo>
                      <a:pt x="136" y="182"/>
                      <a:pt x="130" y="197"/>
                      <a:pt x="112" y="200"/>
                    </a:cubicBezTo>
                    <a:cubicBezTo>
                      <a:pt x="92" y="204"/>
                      <a:pt x="63" y="201"/>
                      <a:pt x="37" y="181"/>
                    </a:cubicBezTo>
                    <a:cubicBezTo>
                      <a:pt x="9" y="158"/>
                      <a:pt x="0" y="100"/>
                      <a:pt x="15" y="63"/>
                    </a:cubicBezTo>
                    <a:cubicBezTo>
                      <a:pt x="15" y="63"/>
                      <a:pt x="17" y="79"/>
                      <a:pt x="27" y="81"/>
                    </a:cubicBezTo>
                    <a:cubicBezTo>
                      <a:pt x="27" y="81"/>
                      <a:pt x="36" y="28"/>
                      <a:pt x="76" y="21"/>
                    </a:cubicBezTo>
                    <a:cubicBezTo>
                      <a:pt x="76" y="21"/>
                      <a:pt x="72" y="35"/>
                      <a:pt x="74" y="42"/>
                    </a:cubicBezTo>
                    <a:cubicBezTo>
                      <a:pt x="74" y="42"/>
                      <a:pt x="98" y="0"/>
                      <a:pt x="158" y="9"/>
                    </a:cubicBezTo>
                    <a:cubicBezTo>
                      <a:pt x="158" y="9"/>
                      <a:pt x="132" y="28"/>
                      <a:pt x="140" y="45"/>
                    </a:cubicBezTo>
                    <a:cubicBezTo>
                      <a:pt x="140" y="45"/>
                      <a:pt x="183" y="37"/>
                      <a:pt x="198" y="57"/>
                    </a:cubicBezTo>
                    <a:cubicBezTo>
                      <a:pt x="198" y="57"/>
                      <a:pt x="173" y="61"/>
                      <a:pt x="171" y="85"/>
                    </a:cubicBezTo>
                    <a:cubicBezTo>
                      <a:pt x="171" y="85"/>
                      <a:pt x="206" y="89"/>
                      <a:pt x="207" y="115"/>
                    </a:cubicBezTo>
                    <a:lnTo>
                      <a:pt x="136" y="182"/>
                    </a:lnTo>
                    <a:close/>
                  </a:path>
                </a:pathLst>
              </a:custGeom>
              <a:solidFill>
                <a:srgbClr val="6041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0" name="Freeform 103"/>
              <p:cNvSpPr/>
              <p:nvPr/>
            </p:nvSpPr>
            <p:spPr bwMode="auto">
              <a:xfrm>
                <a:off x="10183813" y="592138"/>
                <a:ext cx="269875" cy="290513"/>
              </a:xfrm>
              <a:custGeom>
                <a:avLst/>
                <a:gdLst>
                  <a:gd name="T0" fmla="*/ 2147483647 w 72"/>
                  <a:gd name="T1" fmla="*/ 2147483647 h 77"/>
                  <a:gd name="T2" fmla="*/ 2147483647 w 72"/>
                  <a:gd name="T3" fmla="*/ 2147483647 h 77"/>
                  <a:gd name="T4" fmla="*/ 2147483647 w 72"/>
                  <a:gd name="T5" fmla="*/ 2147483647 h 77"/>
                  <a:gd name="T6" fmla="*/ 2147483647 w 72"/>
                  <a:gd name="T7" fmla="*/ 2147483647 h 77"/>
                  <a:gd name="T8" fmla="*/ 2147483647 w 72"/>
                  <a:gd name="T9" fmla="*/ 214748364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" h="77">
                    <a:moveTo>
                      <a:pt x="12" y="75"/>
                    </a:moveTo>
                    <a:cubicBezTo>
                      <a:pt x="12" y="75"/>
                      <a:pt x="0" y="55"/>
                      <a:pt x="17" y="28"/>
                    </a:cubicBezTo>
                    <a:cubicBezTo>
                      <a:pt x="34" y="2"/>
                      <a:pt x="48" y="0"/>
                      <a:pt x="72" y="4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22" y="77"/>
                      <a:pt x="12" y="75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" name="Freeform 104"/>
              <p:cNvSpPr/>
              <p:nvPr/>
            </p:nvSpPr>
            <p:spPr bwMode="auto">
              <a:xfrm>
                <a:off x="10029826" y="401638"/>
                <a:ext cx="1941513" cy="1651000"/>
              </a:xfrm>
              <a:custGeom>
                <a:avLst/>
                <a:gdLst>
                  <a:gd name="T0" fmla="*/ 2147483647 w 517"/>
                  <a:gd name="T1" fmla="*/ 0 h 440"/>
                  <a:gd name="T2" fmla="*/ 2147483647 w 517"/>
                  <a:gd name="T3" fmla="*/ 2147483647 h 440"/>
                  <a:gd name="T4" fmla="*/ 2147483647 w 517"/>
                  <a:gd name="T5" fmla="*/ 2147483647 h 440"/>
                  <a:gd name="T6" fmla="*/ 2147483647 w 517"/>
                  <a:gd name="T7" fmla="*/ 2147483647 h 440"/>
                  <a:gd name="T8" fmla="*/ 2147483647 w 517"/>
                  <a:gd name="T9" fmla="*/ 0 h 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7" h="440">
                    <a:moveTo>
                      <a:pt x="258" y="0"/>
                    </a:moveTo>
                    <a:cubicBezTo>
                      <a:pt x="45" y="0"/>
                      <a:pt x="0" y="229"/>
                      <a:pt x="74" y="348"/>
                    </a:cubicBezTo>
                    <a:cubicBezTo>
                      <a:pt x="131" y="440"/>
                      <a:pt x="258" y="427"/>
                      <a:pt x="258" y="427"/>
                    </a:cubicBezTo>
                    <a:cubicBezTo>
                      <a:pt x="258" y="427"/>
                      <a:pt x="386" y="440"/>
                      <a:pt x="443" y="348"/>
                    </a:cubicBezTo>
                    <a:cubicBezTo>
                      <a:pt x="517" y="229"/>
                      <a:pt x="472" y="0"/>
                      <a:pt x="258" y="0"/>
                    </a:cubicBez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" name="Freeform 105"/>
              <p:cNvSpPr/>
              <p:nvPr/>
            </p:nvSpPr>
            <p:spPr bwMode="auto">
              <a:xfrm>
                <a:off x="11055351" y="3592513"/>
                <a:ext cx="284163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2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" name="Freeform 107"/>
              <p:cNvSpPr/>
              <p:nvPr/>
            </p:nvSpPr>
            <p:spPr bwMode="auto">
              <a:xfrm>
                <a:off x="10660063" y="3592513"/>
                <a:ext cx="285750" cy="714375"/>
              </a:xfrm>
              <a:custGeom>
                <a:avLst/>
                <a:gdLst>
                  <a:gd name="T0" fmla="*/ 0 w 76"/>
                  <a:gd name="T1" fmla="*/ 0 h 190"/>
                  <a:gd name="T2" fmla="*/ 2147483647 w 76"/>
                  <a:gd name="T3" fmla="*/ 0 h 190"/>
                  <a:gd name="T4" fmla="*/ 2147483647 w 76"/>
                  <a:gd name="T5" fmla="*/ 2147483647 h 190"/>
                  <a:gd name="T6" fmla="*/ 0 w 76"/>
                  <a:gd name="T7" fmla="*/ 0 h 1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" h="190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3" y="190"/>
                      <a:pt x="38" y="190"/>
                    </a:cubicBezTo>
                    <a:cubicBezTo>
                      <a:pt x="3" y="19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" name="Freeform 109"/>
              <p:cNvSpPr/>
              <p:nvPr/>
            </p:nvSpPr>
            <p:spPr bwMode="auto">
              <a:xfrm>
                <a:off x="11347451" y="2357438"/>
                <a:ext cx="368300" cy="901700"/>
              </a:xfrm>
              <a:custGeom>
                <a:avLst/>
                <a:gdLst>
                  <a:gd name="T0" fmla="*/ 2147483647 w 98"/>
                  <a:gd name="T1" fmla="*/ 2147483647 h 240"/>
                  <a:gd name="T2" fmla="*/ 2147483647 w 98"/>
                  <a:gd name="T3" fmla="*/ 2147483647 h 240"/>
                  <a:gd name="T4" fmla="*/ 2147483647 w 98"/>
                  <a:gd name="T5" fmla="*/ 2147483647 h 240"/>
                  <a:gd name="T6" fmla="*/ 2147483647 w 98"/>
                  <a:gd name="T7" fmla="*/ 2147483647 h 240"/>
                  <a:gd name="T8" fmla="*/ 2147483647 w 98"/>
                  <a:gd name="T9" fmla="*/ 2147483647 h 240"/>
                  <a:gd name="T10" fmla="*/ 2147483647 w 98"/>
                  <a:gd name="T11" fmla="*/ 2147483647 h 240"/>
                  <a:gd name="T12" fmla="*/ 2147483647 w 98"/>
                  <a:gd name="T13" fmla="*/ 2147483647 h 240"/>
                  <a:gd name="T14" fmla="*/ 2147483647 w 98"/>
                  <a:gd name="T15" fmla="*/ 2147483647 h 240"/>
                  <a:gd name="T16" fmla="*/ 2147483647 w 98"/>
                  <a:gd name="T17" fmla="*/ 2147483647 h 240"/>
                  <a:gd name="T18" fmla="*/ 0 w 98"/>
                  <a:gd name="T19" fmla="*/ 2147483647 h 240"/>
                  <a:gd name="T20" fmla="*/ 2147483647 w 98"/>
                  <a:gd name="T21" fmla="*/ 0 h 240"/>
                  <a:gd name="T22" fmla="*/ 2147483647 w 98"/>
                  <a:gd name="T23" fmla="*/ 2147483647 h 2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8" h="240">
                    <a:moveTo>
                      <a:pt x="71" y="77"/>
                    </a:moveTo>
                    <a:cubicBezTo>
                      <a:pt x="71" y="90"/>
                      <a:pt x="36" y="158"/>
                      <a:pt x="34" y="161"/>
                    </a:cubicBezTo>
                    <a:cubicBezTo>
                      <a:pt x="34" y="161"/>
                      <a:pt x="44" y="163"/>
                      <a:pt x="49" y="168"/>
                    </a:cubicBezTo>
                    <a:cubicBezTo>
                      <a:pt x="53" y="173"/>
                      <a:pt x="59" y="182"/>
                      <a:pt x="56" y="191"/>
                    </a:cubicBezTo>
                    <a:cubicBezTo>
                      <a:pt x="56" y="191"/>
                      <a:pt x="62" y="178"/>
                      <a:pt x="80" y="187"/>
                    </a:cubicBezTo>
                    <a:cubicBezTo>
                      <a:pt x="98" y="195"/>
                      <a:pt x="73" y="232"/>
                      <a:pt x="62" y="235"/>
                    </a:cubicBezTo>
                    <a:cubicBezTo>
                      <a:pt x="51" y="238"/>
                      <a:pt x="14" y="240"/>
                      <a:pt x="11" y="207"/>
                    </a:cubicBezTo>
                    <a:cubicBezTo>
                      <a:pt x="8" y="175"/>
                      <a:pt x="3" y="151"/>
                      <a:pt x="3" y="151"/>
                    </a:cubicBezTo>
                    <a:cubicBezTo>
                      <a:pt x="3" y="151"/>
                      <a:pt x="35" y="85"/>
                      <a:pt x="35" y="79"/>
                    </a:cubicBezTo>
                    <a:cubicBezTo>
                      <a:pt x="35" y="73"/>
                      <a:pt x="0" y="11"/>
                      <a:pt x="0" y="1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71" y="65"/>
                      <a:pt x="71" y="77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" name="Freeform 110"/>
              <p:cNvSpPr/>
              <p:nvPr/>
            </p:nvSpPr>
            <p:spPr bwMode="auto">
              <a:xfrm>
                <a:off x="11539538" y="3017838"/>
                <a:ext cx="25400" cy="120650"/>
              </a:xfrm>
              <a:custGeom>
                <a:avLst/>
                <a:gdLst>
                  <a:gd name="T0" fmla="*/ 2147483647 w 7"/>
                  <a:gd name="T1" fmla="*/ 2147483647 h 32"/>
                  <a:gd name="T2" fmla="*/ 2147483647 w 7"/>
                  <a:gd name="T3" fmla="*/ 0 h 32"/>
                  <a:gd name="T4" fmla="*/ 2147483647 w 7"/>
                  <a:gd name="T5" fmla="*/ 2147483647 h 32"/>
                  <a:gd name="T6" fmla="*/ 2147483647 w 7"/>
                  <a:gd name="T7" fmla="*/ 2147483647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32">
                    <a:moveTo>
                      <a:pt x="5" y="15"/>
                    </a:moveTo>
                    <a:cubicBezTo>
                      <a:pt x="7" y="10"/>
                      <a:pt x="5" y="5"/>
                      <a:pt x="3" y="0"/>
                    </a:cubicBezTo>
                    <a:cubicBezTo>
                      <a:pt x="0" y="15"/>
                      <a:pt x="3" y="32"/>
                      <a:pt x="3" y="32"/>
                    </a:cubicBezTo>
                    <a:cubicBezTo>
                      <a:pt x="5" y="27"/>
                      <a:pt x="5" y="15"/>
                      <a:pt x="5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" name="Freeform 111"/>
              <p:cNvSpPr/>
              <p:nvPr/>
            </p:nvSpPr>
            <p:spPr bwMode="auto">
              <a:xfrm>
                <a:off x="10183813" y="2368550"/>
                <a:ext cx="461963" cy="1020763"/>
              </a:xfrm>
              <a:custGeom>
                <a:avLst/>
                <a:gdLst>
                  <a:gd name="T0" fmla="*/ 2147483647 w 123"/>
                  <a:gd name="T1" fmla="*/ 0 h 272"/>
                  <a:gd name="T2" fmla="*/ 2147483647 w 123"/>
                  <a:gd name="T3" fmla="*/ 2147483647 h 272"/>
                  <a:gd name="T4" fmla="*/ 2147483647 w 123"/>
                  <a:gd name="T5" fmla="*/ 2147483647 h 272"/>
                  <a:gd name="T6" fmla="*/ 2147483647 w 123"/>
                  <a:gd name="T7" fmla="*/ 2147483647 h 272"/>
                  <a:gd name="T8" fmla="*/ 2147483647 w 123"/>
                  <a:gd name="T9" fmla="*/ 2147483647 h 272"/>
                  <a:gd name="T10" fmla="*/ 2147483647 w 123"/>
                  <a:gd name="T11" fmla="*/ 2147483647 h 272"/>
                  <a:gd name="T12" fmla="*/ 2147483647 w 123"/>
                  <a:gd name="T13" fmla="*/ 2147483647 h 272"/>
                  <a:gd name="T14" fmla="*/ 2147483647 w 123"/>
                  <a:gd name="T15" fmla="*/ 2147483647 h 272"/>
                  <a:gd name="T16" fmla="*/ 2147483647 w 123"/>
                  <a:gd name="T17" fmla="*/ 2147483647 h 272"/>
                  <a:gd name="T18" fmla="*/ 2147483647 w 123"/>
                  <a:gd name="T19" fmla="*/ 2147483647 h 272"/>
                  <a:gd name="T20" fmla="*/ 2147483647 w 123"/>
                  <a:gd name="T21" fmla="*/ 2147483647 h 272"/>
                  <a:gd name="T22" fmla="*/ 2147483647 w 123"/>
                  <a:gd name="T23" fmla="*/ 0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3" h="272">
                    <a:moveTo>
                      <a:pt x="95" y="0"/>
                    </a:moveTo>
                    <a:cubicBezTo>
                      <a:pt x="95" y="0"/>
                      <a:pt x="89" y="134"/>
                      <a:pt x="59" y="154"/>
                    </a:cubicBezTo>
                    <a:cubicBezTo>
                      <a:pt x="29" y="173"/>
                      <a:pt x="9" y="174"/>
                      <a:pt x="4" y="189"/>
                    </a:cubicBezTo>
                    <a:cubicBezTo>
                      <a:pt x="0" y="204"/>
                      <a:pt x="40" y="206"/>
                      <a:pt x="55" y="194"/>
                    </a:cubicBezTo>
                    <a:cubicBezTo>
                      <a:pt x="55" y="194"/>
                      <a:pt x="19" y="248"/>
                      <a:pt x="33" y="259"/>
                    </a:cubicBezTo>
                    <a:cubicBezTo>
                      <a:pt x="47" y="269"/>
                      <a:pt x="64" y="231"/>
                      <a:pt x="64" y="231"/>
                    </a:cubicBezTo>
                    <a:cubicBezTo>
                      <a:pt x="64" y="231"/>
                      <a:pt x="51" y="261"/>
                      <a:pt x="61" y="267"/>
                    </a:cubicBezTo>
                    <a:cubicBezTo>
                      <a:pt x="71" y="272"/>
                      <a:pt x="85" y="239"/>
                      <a:pt x="85" y="239"/>
                    </a:cubicBezTo>
                    <a:cubicBezTo>
                      <a:pt x="85" y="239"/>
                      <a:pt x="78" y="265"/>
                      <a:pt x="87" y="267"/>
                    </a:cubicBezTo>
                    <a:cubicBezTo>
                      <a:pt x="99" y="271"/>
                      <a:pt x="116" y="232"/>
                      <a:pt x="116" y="232"/>
                    </a:cubicBezTo>
                    <a:cubicBezTo>
                      <a:pt x="123" y="6"/>
                      <a:pt x="123" y="6"/>
                      <a:pt x="123" y="6"/>
                    </a:cubicBez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7" name="Freeform 112"/>
              <p:cNvSpPr/>
              <p:nvPr/>
            </p:nvSpPr>
            <p:spPr bwMode="auto">
              <a:xfrm>
                <a:off x="10401301" y="3097213"/>
                <a:ext cx="165100" cy="112713"/>
              </a:xfrm>
              <a:custGeom>
                <a:avLst/>
                <a:gdLst>
                  <a:gd name="T0" fmla="*/ 0 w 44"/>
                  <a:gd name="T1" fmla="*/ 0 h 30"/>
                  <a:gd name="T2" fmla="*/ 2147483647 w 44"/>
                  <a:gd name="T3" fmla="*/ 2147483647 h 30"/>
                  <a:gd name="T4" fmla="*/ 0 w 44"/>
                  <a:gd name="T5" fmla="*/ 0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4" h="30">
                    <a:moveTo>
                      <a:pt x="0" y="0"/>
                    </a:moveTo>
                    <a:cubicBezTo>
                      <a:pt x="0" y="0"/>
                      <a:pt x="14" y="19"/>
                      <a:pt x="44" y="15"/>
                    </a:cubicBezTo>
                    <a:cubicBezTo>
                      <a:pt x="44" y="15"/>
                      <a:pt x="12" y="30"/>
                      <a:pt x="0" y="0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" name="Freeform 113"/>
              <p:cNvSpPr/>
              <p:nvPr/>
            </p:nvSpPr>
            <p:spPr bwMode="auto">
              <a:xfrm>
                <a:off x="9988551" y="2651125"/>
                <a:ext cx="866775" cy="738188"/>
              </a:xfrm>
              <a:custGeom>
                <a:avLst/>
                <a:gdLst>
                  <a:gd name="T0" fmla="*/ 2147483647 w 231"/>
                  <a:gd name="T1" fmla="*/ 2147483647 h 197"/>
                  <a:gd name="T2" fmla="*/ 2147483647 w 231"/>
                  <a:gd name="T3" fmla="*/ 2147483647 h 197"/>
                  <a:gd name="T4" fmla="*/ 2147483647 w 231"/>
                  <a:gd name="T5" fmla="*/ 2147483647 h 197"/>
                  <a:gd name="T6" fmla="*/ 2147483647 w 231"/>
                  <a:gd name="T7" fmla="*/ 2147483647 h 197"/>
                  <a:gd name="T8" fmla="*/ 2147483647 w 231"/>
                  <a:gd name="T9" fmla="*/ 2147483647 h 197"/>
                  <a:gd name="T10" fmla="*/ 2147483647 w 231"/>
                  <a:gd name="T11" fmla="*/ 2147483647 h 197"/>
                  <a:gd name="T12" fmla="*/ 2147483647 w 231"/>
                  <a:gd name="T13" fmla="*/ 2147483647 h 197"/>
                  <a:gd name="T14" fmla="*/ 2147483647 w 231"/>
                  <a:gd name="T15" fmla="*/ 2147483647 h 197"/>
                  <a:gd name="T16" fmla="*/ 2147483647 w 231"/>
                  <a:gd name="T17" fmla="*/ 2147483647 h 1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31" h="197">
                    <a:moveTo>
                      <a:pt x="175" y="196"/>
                    </a:moveTo>
                    <a:cubicBezTo>
                      <a:pt x="6" y="130"/>
                      <a:pt x="6" y="130"/>
                      <a:pt x="6" y="130"/>
                    </a:cubicBezTo>
                    <a:cubicBezTo>
                      <a:pt x="2" y="129"/>
                      <a:pt x="0" y="125"/>
                      <a:pt x="2" y="121"/>
                    </a:cubicBezTo>
                    <a:cubicBezTo>
                      <a:pt x="47" y="5"/>
                      <a:pt x="47" y="5"/>
                      <a:pt x="47" y="5"/>
                    </a:cubicBezTo>
                    <a:cubicBezTo>
                      <a:pt x="48" y="2"/>
                      <a:pt x="52" y="0"/>
                      <a:pt x="56" y="1"/>
                    </a:cubicBezTo>
                    <a:cubicBezTo>
                      <a:pt x="225" y="66"/>
                      <a:pt x="225" y="66"/>
                      <a:pt x="225" y="66"/>
                    </a:cubicBezTo>
                    <a:cubicBezTo>
                      <a:pt x="229" y="68"/>
                      <a:pt x="231" y="72"/>
                      <a:pt x="229" y="76"/>
                    </a:cubicBezTo>
                    <a:cubicBezTo>
                      <a:pt x="184" y="191"/>
                      <a:pt x="184" y="191"/>
                      <a:pt x="184" y="191"/>
                    </a:cubicBezTo>
                    <a:cubicBezTo>
                      <a:pt x="183" y="195"/>
                      <a:pt x="179" y="197"/>
                      <a:pt x="175" y="196"/>
                    </a:cubicBez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9" name="Rectangle 114"/>
              <p:cNvSpPr>
                <a:spLocks noChangeArrowheads="1"/>
              </p:cNvSpPr>
              <p:nvPr/>
            </p:nvSpPr>
            <p:spPr bwMode="auto">
              <a:xfrm>
                <a:off x="10709276" y="1955800"/>
                <a:ext cx="585788" cy="582613"/>
              </a:xfrm>
              <a:prstGeom prst="rect">
                <a:avLst/>
              </a:pr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buFontTx/>
                  <a:buNone/>
                </a:pPr>
                <a:endParaRPr lang="zh-CN" altLang="en-US"/>
              </a:p>
            </p:txBody>
          </p:sp>
          <p:sp>
            <p:nvSpPr>
              <p:cNvPr id="110" name="Freeform 115"/>
              <p:cNvSpPr/>
              <p:nvPr/>
            </p:nvSpPr>
            <p:spPr bwMode="auto">
              <a:xfrm>
                <a:off x="10415588" y="2005013"/>
                <a:ext cx="249238" cy="438150"/>
              </a:xfrm>
              <a:custGeom>
                <a:avLst/>
                <a:gdLst>
                  <a:gd name="T0" fmla="*/ 2147483647 w 66"/>
                  <a:gd name="T1" fmla="*/ 0 h 117"/>
                  <a:gd name="T2" fmla="*/ 0 w 66"/>
                  <a:gd name="T3" fmla="*/ 2147483647 h 117"/>
                  <a:gd name="T4" fmla="*/ 2147483647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6" h="117">
                    <a:moveTo>
                      <a:pt x="60" y="0"/>
                    </a:moveTo>
                    <a:cubicBezTo>
                      <a:pt x="60" y="0"/>
                      <a:pt x="16" y="49"/>
                      <a:pt x="0" y="99"/>
                    </a:cubicBezTo>
                    <a:cubicBezTo>
                      <a:pt x="0" y="99"/>
                      <a:pt x="25" y="113"/>
                      <a:pt x="66" y="117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" name="Freeform 116"/>
              <p:cNvSpPr/>
              <p:nvPr/>
            </p:nvSpPr>
            <p:spPr bwMode="auto">
              <a:xfrm>
                <a:off x="11336338" y="2005013"/>
                <a:ext cx="247650" cy="438150"/>
              </a:xfrm>
              <a:custGeom>
                <a:avLst/>
                <a:gdLst>
                  <a:gd name="T0" fmla="*/ 2147483647 w 66"/>
                  <a:gd name="T1" fmla="*/ 0 h 117"/>
                  <a:gd name="T2" fmla="*/ 2147483647 w 66"/>
                  <a:gd name="T3" fmla="*/ 2147483647 h 117"/>
                  <a:gd name="T4" fmla="*/ 0 w 66"/>
                  <a:gd name="T5" fmla="*/ 2147483647 h 117"/>
                  <a:gd name="T6" fmla="*/ 2147483647 w 66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6" h="117">
                    <a:moveTo>
                      <a:pt x="6" y="0"/>
                    </a:moveTo>
                    <a:cubicBezTo>
                      <a:pt x="6" y="0"/>
                      <a:pt x="50" y="49"/>
                      <a:pt x="66" y="99"/>
                    </a:cubicBezTo>
                    <a:cubicBezTo>
                      <a:pt x="66" y="99"/>
                      <a:pt x="41" y="113"/>
                      <a:pt x="0" y="117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4EF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" name="Freeform 117"/>
              <p:cNvSpPr/>
              <p:nvPr/>
            </p:nvSpPr>
            <p:spPr bwMode="auto">
              <a:xfrm>
                <a:off x="10577513" y="2932113"/>
                <a:ext cx="852488" cy="923925"/>
              </a:xfrm>
              <a:custGeom>
                <a:avLst/>
                <a:gdLst>
                  <a:gd name="T0" fmla="*/ 2147483647 w 227"/>
                  <a:gd name="T1" fmla="*/ 0 h 246"/>
                  <a:gd name="T2" fmla="*/ 2147483647 w 227"/>
                  <a:gd name="T3" fmla="*/ 0 h 246"/>
                  <a:gd name="T4" fmla="*/ 2147483647 w 227"/>
                  <a:gd name="T5" fmla="*/ 2147483647 h 246"/>
                  <a:gd name="T6" fmla="*/ 2147483647 w 227"/>
                  <a:gd name="T7" fmla="*/ 2147483647 h 246"/>
                  <a:gd name="T8" fmla="*/ 2147483647 w 227"/>
                  <a:gd name="T9" fmla="*/ 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7" h="246">
                    <a:moveTo>
                      <a:pt x="216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74"/>
                      <a:pt x="0" y="172"/>
                      <a:pt x="9" y="246"/>
                    </a:cubicBezTo>
                    <a:cubicBezTo>
                      <a:pt x="216" y="246"/>
                      <a:pt x="216" y="246"/>
                      <a:pt x="216" y="246"/>
                    </a:cubicBezTo>
                    <a:cubicBezTo>
                      <a:pt x="226" y="170"/>
                      <a:pt x="227" y="73"/>
                      <a:pt x="216" y="0"/>
                    </a:cubicBezTo>
                    <a:close/>
                  </a:path>
                </a:pathLst>
              </a:custGeom>
              <a:solidFill>
                <a:srgbClr val="D198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" name="Freeform 118"/>
              <p:cNvSpPr/>
              <p:nvPr/>
            </p:nvSpPr>
            <p:spPr bwMode="auto">
              <a:xfrm>
                <a:off x="10596563" y="1966913"/>
                <a:ext cx="808038" cy="965200"/>
              </a:xfrm>
              <a:custGeom>
                <a:avLst/>
                <a:gdLst>
                  <a:gd name="T0" fmla="*/ 2147483647 w 215"/>
                  <a:gd name="T1" fmla="*/ 2147483647 h 257"/>
                  <a:gd name="T2" fmla="*/ 2147483647 w 215"/>
                  <a:gd name="T3" fmla="*/ 0 h 257"/>
                  <a:gd name="T4" fmla="*/ 2147483647 w 215"/>
                  <a:gd name="T5" fmla="*/ 2147483647 h 257"/>
                  <a:gd name="T6" fmla="*/ 2147483647 w 215"/>
                  <a:gd name="T7" fmla="*/ 0 h 257"/>
                  <a:gd name="T8" fmla="*/ 2147483647 w 215"/>
                  <a:gd name="T9" fmla="*/ 2147483647 h 257"/>
                  <a:gd name="T10" fmla="*/ 2147483647 w 215"/>
                  <a:gd name="T11" fmla="*/ 2147483647 h 257"/>
                  <a:gd name="T12" fmla="*/ 2147483647 w 215"/>
                  <a:gd name="T13" fmla="*/ 2147483647 h 257"/>
                  <a:gd name="T14" fmla="*/ 2147483647 w 215"/>
                  <a:gd name="T15" fmla="*/ 2147483647 h 257"/>
                  <a:gd name="T16" fmla="*/ 2147483647 w 215"/>
                  <a:gd name="T17" fmla="*/ 2147483647 h 2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5" h="257">
                    <a:moveTo>
                      <a:pt x="202" y="8"/>
                    </a:moveTo>
                    <a:cubicBezTo>
                      <a:pt x="200" y="4"/>
                      <a:pt x="193" y="2"/>
                      <a:pt x="184" y="0"/>
                    </a:cubicBezTo>
                    <a:cubicBezTo>
                      <a:pt x="108" y="65"/>
                      <a:pt x="108" y="65"/>
                      <a:pt x="108" y="6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2" y="2"/>
                      <a:pt x="15" y="4"/>
                      <a:pt x="13" y="8"/>
                    </a:cubicBezTo>
                    <a:cubicBezTo>
                      <a:pt x="0" y="33"/>
                      <a:pt x="4" y="257"/>
                      <a:pt x="4" y="257"/>
                    </a:cubicBezTo>
                    <a:cubicBezTo>
                      <a:pt x="107" y="257"/>
                      <a:pt x="107" y="257"/>
                      <a:pt x="107" y="257"/>
                    </a:cubicBezTo>
                    <a:cubicBezTo>
                      <a:pt x="211" y="257"/>
                      <a:pt x="211" y="257"/>
                      <a:pt x="211" y="257"/>
                    </a:cubicBezTo>
                    <a:cubicBezTo>
                      <a:pt x="211" y="257"/>
                      <a:pt x="215" y="33"/>
                      <a:pt x="202" y="8"/>
                    </a:cubicBezTo>
                    <a:close/>
                  </a:path>
                </a:pathLst>
              </a:cu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4" name="Freeform 119"/>
              <p:cNvSpPr/>
              <p:nvPr/>
            </p:nvSpPr>
            <p:spPr bwMode="auto">
              <a:xfrm>
                <a:off x="10682288" y="1974850"/>
                <a:ext cx="319088" cy="311150"/>
              </a:xfrm>
              <a:custGeom>
                <a:avLst/>
                <a:gdLst>
                  <a:gd name="T0" fmla="*/ 2147483647 w 85"/>
                  <a:gd name="T1" fmla="*/ 0 h 83"/>
                  <a:gd name="T2" fmla="*/ 0 w 85"/>
                  <a:gd name="T3" fmla="*/ 2147483647 h 83"/>
                  <a:gd name="T4" fmla="*/ 2147483647 w 85"/>
                  <a:gd name="T5" fmla="*/ 2147483647 h 83"/>
                  <a:gd name="T6" fmla="*/ 2147483647 w 85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" h="83">
                    <a:moveTo>
                      <a:pt x="10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25" y="67"/>
                      <a:pt x="53" y="61"/>
                      <a:pt x="85" y="63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" name="Freeform 120"/>
              <p:cNvSpPr/>
              <p:nvPr/>
            </p:nvSpPr>
            <p:spPr bwMode="auto">
              <a:xfrm>
                <a:off x="11001376" y="1974850"/>
                <a:ext cx="315913" cy="311150"/>
              </a:xfrm>
              <a:custGeom>
                <a:avLst/>
                <a:gdLst>
                  <a:gd name="T0" fmla="*/ 2147483647 w 84"/>
                  <a:gd name="T1" fmla="*/ 0 h 83"/>
                  <a:gd name="T2" fmla="*/ 2147483647 w 84"/>
                  <a:gd name="T3" fmla="*/ 2147483647 h 83"/>
                  <a:gd name="T4" fmla="*/ 0 w 84"/>
                  <a:gd name="T5" fmla="*/ 2147483647 h 83"/>
                  <a:gd name="T6" fmla="*/ 2147483647 w 84"/>
                  <a:gd name="T7" fmla="*/ 0 h 8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4" h="83">
                    <a:moveTo>
                      <a:pt x="74" y="0"/>
                    </a:moveTo>
                    <a:cubicBezTo>
                      <a:pt x="84" y="83"/>
                      <a:pt x="84" y="83"/>
                      <a:pt x="84" y="83"/>
                    </a:cubicBezTo>
                    <a:cubicBezTo>
                      <a:pt x="59" y="69"/>
                      <a:pt x="31" y="62"/>
                      <a:pt x="0" y="63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60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" name="Freeform 121"/>
              <p:cNvSpPr/>
              <p:nvPr/>
            </p:nvSpPr>
            <p:spPr bwMode="auto">
              <a:xfrm>
                <a:off x="11749088" y="1009650"/>
                <a:ext cx="38100" cy="247650"/>
              </a:xfrm>
              <a:custGeom>
                <a:avLst/>
                <a:gdLst>
                  <a:gd name="T0" fmla="*/ 0 w 10"/>
                  <a:gd name="T1" fmla="*/ 2147483647 h 66"/>
                  <a:gd name="T2" fmla="*/ 0 w 10"/>
                  <a:gd name="T3" fmla="*/ 0 h 66"/>
                  <a:gd name="T4" fmla="*/ 2147483647 w 10"/>
                  <a:gd name="T5" fmla="*/ 2147483647 h 66"/>
                  <a:gd name="T6" fmla="*/ 0 w 10"/>
                  <a:gd name="T7" fmla="*/ 2147483647 h 6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66">
                    <a:moveTo>
                      <a:pt x="0" y="5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8"/>
                      <a:pt x="10" y="37"/>
                      <a:pt x="10" y="59"/>
                    </a:cubicBezTo>
                    <a:cubicBezTo>
                      <a:pt x="10" y="59"/>
                      <a:pt x="5" y="66"/>
                      <a:pt x="0" y="5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" name="Freeform 122"/>
              <p:cNvSpPr/>
              <p:nvPr/>
            </p:nvSpPr>
            <p:spPr bwMode="auto">
              <a:xfrm>
                <a:off x="10082213" y="1190625"/>
                <a:ext cx="412750" cy="473075"/>
              </a:xfrm>
              <a:custGeom>
                <a:avLst/>
                <a:gdLst>
                  <a:gd name="T0" fmla="*/ 2147483647 w 110"/>
                  <a:gd name="T1" fmla="*/ 2147483647 h 126"/>
                  <a:gd name="T2" fmla="*/ 2147483647 w 110"/>
                  <a:gd name="T3" fmla="*/ 2147483647 h 126"/>
                  <a:gd name="T4" fmla="*/ 2147483647 w 110"/>
                  <a:gd name="T5" fmla="*/ 2147483647 h 126"/>
                  <a:gd name="T6" fmla="*/ 2147483647 w 110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0" h="126">
                    <a:moveTo>
                      <a:pt x="83" y="17"/>
                    </a:moveTo>
                    <a:cubicBezTo>
                      <a:pt x="83" y="17"/>
                      <a:pt x="56" y="0"/>
                      <a:pt x="28" y="14"/>
                    </a:cubicBezTo>
                    <a:cubicBezTo>
                      <a:pt x="0" y="28"/>
                      <a:pt x="18" y="123"/>
                      <a:pt x="110" y="126"/>
                    </a:cubicBezTo>
                    <a:lnTo>
                      <a:pt x="83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" name="Freeform 123"/>
              <p:cNvSpPr/>
              <p:nvPr/>
            </p:nvSpPr>
            <p:spPr bwMode="auto">
              <a:xfrm>
                <a:off x="11501438" y="1190625"/>
                <a:ext cx="417513" cy="473075"/>
              </a:xfrm>
              <a:custGeom>
                <a:avLst/>
                <a:gdLst>
                  <a:gd name="T0" fmla="*/ 2147483647 w 111"/>
                  <a:gd name="T1" fmla="*/ 2147483647 h 126"/>
                  <a:gd name="T2" fmla="*/ 2147483647 w 111"/>
                  <a:gd name="T3" fmla="*/ 2147483647 h 126"/>
                  <a:gd name="T4" fmla="*/ 0 w 111"/>
                  <a:gd name="T5" fmla="*/ 2147483647 h 126"/>
                  <a:gd name="T6" fmla="*/ 2147483647 w 111"/>
                  <a:gd name="T7" fmla="*/ 2147483647 h 1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26">
                    <a:moveTo>
                      <a:pt x="28" y="17"/>
                    </a:moveTo>
                    <a:cubicBezTo>
                      <a:pt x="28" y="17"/>
                      <a:pt x="54" y="0"/>
                      <a:pt x="82" y="14"/>
                    </a:cubicBezTo>
                    <a:cubicBezTo>
                      <a:pt x="111" y="28"/>
                      <a:pt x="93" y="123"/>
                      <a:pt x="0" y="126"/>
                    </a:cubicBez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4D3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" name="Freeform 124"/>
              <p:cNvSpPr/>
              <p:nvPr/>
            </p:nvSpPr>
            <p:spPr bwMode="auto">
              <a:xfrm>
                <a:off x="10160001" y="852488"/>
                <a:ext cx="1676400" cy="1177925"/>
              </a:xfrm>
              <a:custGeom>
                <a:avLst/>
                <a:gdLst>
                  <a:gd name="T0" fmla="*/ 2147483647 w 446"/>
                  <a:gd name="T1" fmla="*/ 2147483647 h 314"/>
                  <a:gd name="T2" fmla="*/ 2147483647 w 446"/>
                  <a:gd name="T3" fmla="*/ 0 h 314"/>
                  <a:gd name="T4" fmla="*/ 2147483647 w 446"/>
                  <a:gd name="T5" fmla="*/ 2147483647 h 314"/>
                  <a:gd name="T6" fmla="*/ 2147483647 w 446"/>
                  <a:gd name="T7" fmla="*/ 2147483647 h 314"/>
                  <a:gd name="T8" fmla="*/ 2147483647 w 446"/>
                  <a:gd name="T9" fmla="*/ 2147483647 h 3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6" h="314">
                    <a:moveTo>
                      <a:pt x="391" y="4"/>
                    </a:moveTo>
                    <a:cubicBezTo>
                      <a:pt x="223" y="0"/>
                      <a:pt x="223" y="0"/>
                      <a:pt x="223" y="0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5" y="4"/>
                      <a:pt x="0" y="314"/>
                      <a:pt x="223" y="314"/>
                    </a:cubicBezTo>
                    <a:cubicBezTo>
                      <a:pt x="446" y="314"/>
                      <a:pt x="391" y="4"/>
                      <a:pt x="391" y="4"/>
                    </a:cubicBezTo>
                    <a:close/>
                  </a:path>
                </a:pathLst>
              </a:custGeom>
              <a:solidFill>
                <a:srgbClr val="F9DA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" name="Freeform 125"/>
              <p:cNvSpPr/>
              <p:nvPr/>
            </p:nvSpPr>
            <p:spPr bwMode="auto">
              <a:xfrm>
                <a:off x="10885488" y="1757363"/>
                <a:ext cx="241300" cy="115888"/>
              </a:xfrm>
              <a:custGeom>
                <a:avLst/>
                <a:gdLst>
                  <a:gd name="T0" fmla="*/ 0 w 64"/>
                  <a:gd name="T1" fmla="*/ 2147483647 h 31"/>
                  <a:gd name="T2" fmla="*/ 2147483647 w 64"/>
                  <a:gd name="T3" fmla="*/ 0 h 31"/>
                  <a:gd name="T4" fmla="*/ 2147483647 w 64"/>
                  <a:gd name="T5" fmla="*/ 2147483647 h 31"/>
                  <a:gd name="T6" fmla="*/ 2147483647 w 64"/>
                  <a:gd name="T7" fmla="*/ 2147483647 h 31"/>
                  <a:gd name="T8" fmla="*/ 2147483647 w 64"/>
                  <a:gd name="T9" fmla="*/ 2147483647 h 31"/>
                  <a:gd name="T10" fmla="*/ 2147483647 w 64"/>
                  <a:gd name="T11" fmla="*/ 2147483647 h 31"/>
                  <a:gd name="T12" fmla="*/ 0 w 64"/>
                  <a:gd name="T13" fmla="*/ 2147483647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4" h="31">
                    <a:moveTo>
                      <a:pt x="0" y="12"/>
                    </a:moveTo>
                    <a:cubicBezTo>
                      <a:pt x="0" y="12"/>
                      <a:pt x="8" y="0"/>
                      <a:pt x="18" y="0"/>
                    </a:cubicBezTo>
                    <a:cubicBezTo>
                      <a:pt x="27" y="1"/>
                      <a:pt x="32" y="10"/>
                      <a:pt x="32" y="10"/>
                    </a:cubicBezTo>
                    <a:cubicBezTo>
                      <a:pt x="32" y="10"/>
                      <a:pt x="40" y="0"/>
                      <a:pt x="50" y="1"/>
                    </a:cubicBezTo>
                    <a:cubicBezTo>
                      <a:pt x="59" y="1"/>
                      <a:pt x="64" y="13"/>
                      <a:pt x="64" y="13"/>
                    </a:cubicBezTo>
                    <a:cubicBezTo>
                      <a:pt x="64" y="13"/>
                      <a:pt x="54" y="31"/>
                      <a:pt x="31" y="31"/>
                    </a:cubicBezTo>
                    <a:cubicBezTo>
                      <a:pt x="8" y="31"/>
                      <a:pt x="0" y="12"/>
                      <a:pt x="0" y="12"/>
                    </a:cubicBezTo>
                    <a:close/>
                  </a:path>
                </a:pathLst>
              </a:custGeom>
              <a:solidFill>
                <a:srgbClr val="C650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1" name="Freeform 126"/>
              <p:cNvSpPr/>
              <p:nvPr/>
            </p:nvSpPr>
            <p:spPr bwMode="auto">
              <a:xfrm>
                <a:off x="10945813" y="1543050"/>
                <a:ext cx="120650" cy="55563"/>
              </a:xfrm>
              <a:custGeom>
                <a:avLst/>
                <a:gdLst>
                  <a:gd name="T0" fmla="*/ 0 w 32"/>
                  <a:gd name="T1" fmla="*/ 2147483647 h 15"/>
                  <a:gd name="T2" fmla="*/ 2147483647 w 32"/>
                  <a:gd name="T3" fmla="*/ 0 h 15"/>
                  <a:gd name="T4" fmla="*/ 2147483647 w 32"/>
                  <a:gd name="T5" fmla="*/ 2147483647 h 15"/>
                  <a:gd name="T6" fmla="*/ 2147483647 w 32"/>
                  <a:gd name="T7" fmla="*/ 2147483647 h 15"/>
                  <a:gd name="T8" fmla="*/ 0 w 32"/>
                  <a:gd name="T9" fmla="*/ 2147483647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15">
                    <a:moveTo>
                      <a:pt x="0" y="15"/>
                    </a:moveTo>
                    <a:cubicBezTo>
                      <a:pt x="0" y="15"/>
                      <a:pt x="2" y="0"/>
                      <a:pt x="15" y="0"/>
                    </a:cubicBezTo>
                    <a:cubicBezTo>
                      <a:pt x="29" y="0"/>
                      <a:pt x="32" y="15"/>
                      <a:pt x="32" y="15"/>
                    </a:cubicBezTo>
                    <a:cubicBezTo>
                      <a:pt x="32" y="15"/>
                      <a:pt x="24" y="6"/>
                      <a:pt x="16" y="6"/>
                    </a:cubicBezTo>
                    <a:cubicBezTo>
                      <a:pt x="7" y="6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EFC4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" name="Freeform 127"/>
              <p:cNvSpPr/>
              <p:nvPr/>
            </p:nvSpPr>
            <p:spPr bwMode="auto">
              <a:xfrm>
                <a:off x="10517188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2147483647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" h="16">
                    <a:moveTo>
                      <a:pt x="39" y="16"/>
                    </a:move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13" y="13"/>
                      <a:pt x="3" y="7"/>
                    </a:cubicBezTo>
                    <a:cubicBezTo>
                      <a:pt x="1" y="6"/>
                      <a:pt x="0" y="4"/>
                      <a:pt x="1" y="2"/>
                    </a:cubicBezTo>
                    <a:cubicBezTo>
                      <a:pt x="2" y="0"/>
                      <a:pt x="5" y="0"/>
                      <a:pt x="6" y="1"/>
                    </a:cubicBezTo>
                    <a:cubicBezTo>
                      <a:pt x="15" y="7"/>
                      <a:pt x="39" y="9"/>
                      <a:pt x="39" y="9"/>
                    </a:cubicBezTo>
                    <a:cubicBezTo>
                      <a:pt x="41" y="9"/>
                      <a:pt x="43" y="11"/>
                      <a:pt x="43" y="13"/>
                    </a:cubicBezTo>
                    <a:cubicBezTo>
                      <a:pt x="42" y="14"/>
                      <a:pt x="41" y="16"/>
                      <a:pt x="39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" name="Freeform 128"/>
              <p:cNvSpPr/>
              <p:nvPr/>
            </p:nvSpPr>
            <p:spPr bwMode="auto">
              <a:xfrm>
                <a:off x="1052195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2147483647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3">
                    <a:moveTo>
                      <a:pt x="34" y="23"/>
                    </a:moveTo>
                    <a:cubicBezTo>
                      <a:pt x="13" y="23"/>
                      <a:pt x="1" y="7"/>
                      <a:pt x="1" y="6"/>
                    </a:cubicBezTo>
                    <a:cubicBezTo>
                      <a:pt x="0" y="4"/>
                      <a:pt x="0" y="2"/>
                      <a:pt x="2" y="1"/>
                    </a:cubicBezTo>
                    <a:cubicBezTo>
                      <a:pt x="3" y="0"/>
                      <a:pt x="5" y="0"/>
                      <a:pt x="6" y="2"/>
                    </a:cubicBezTo>
                    <a:cubicBezTo>
                      <a:pt x="7" y="2"/>
                      <a:pt x="17" y="16"/>
                      <a:pt x="34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37" y="16"/>
                      <a:pt x="38" y="18"/>
                      <a:pt x="38" y="20"/>
                    </a:cubicBezTo>
                    <a:cubicBezTo>
                      <a:pt x="38" y="22"/>
                      <a:pt x="37" y="23"/>
                      <a:pt x="35" y="23"/>
                    </a:cubicBezTo>
                    <a:cubicBezTo>
                      <a:pt x="35" y="23"/>
                      <a:pt x="35" y="23"/>
                      <a:pt x="3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4" name="Freeform 129"/>
              <p:cNvSpPr/>
              <p:nvPr/>
            </p:nvSpPr>
            <p:spPr bwMode="auto">
              <a:xfrm>
                <a:off x="10593388" y="1400175"/>
                <a:ext cx="141288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36" y="23"/>
                    </a:moveTo>
                    <a:cubicBezTo>
                      <a:pt x="33" y="32"/>
                      <a:pt x="24" y="38"/>
                      <a:pt x="15" y="35"/>
                    </a:cubicBezTo>
                    <a:cubicBezTo>
                      <a:pt x="6" y="33"/>
                      <a:pt x="0" y="24"/>
                      <a:pt x="2" y="15"/>
                    </a:cubicBezTo>
                    <a:cubicBezTo>
                      <a:pt x="5" y="5"/>
                      <a:pt x="14" y="0"/>
                      <a:pt x="23" y="2"/>
                    </a:cubicBezTo>
                    <a:cubicBezTo>
                      <a:pt x="32" y="4"/>
                      <a:pt x="38" y="14"/>
                      <a:pt x="36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5" name="Freeform 130"/>
              <p:cNvSpPr/>
              <p:nvPr/>
            </p:nvSpPr>
            <p:spPr bwMode="auto">
              <a:xfrm>
                <a:off x="10634663" y="1414463"/>
                <a:ext cx="58738" cy="34925"/>
              </a:xfrm>
              <a:custGeom>
                <a:avLst/>
                <a:gdLst>
                  <a:gd name="T0" fmla="*/ 2147483647 w 16"/>
                  <a:gd name="T1" fmla="*/ 2147483647 h 9"/>
                  <a:gd name="T2" fmla="*/ 2147483647 w 16"/>
                  <a:gd name="T3" fmla="*/ 2147483647 h 9"/>
                  <a:gd name="T4" fmla="*/ 0 w 16"/>
                  <a:gd name="T5" fmla="*/ 2147483647 h 9"/>
                  <a:gd name="T6" fmla="*/ 2147483647 w 16"/>
                  <a:gd name="T7" fmla="*/ 0 h 9"/>
                  <a:gd name="T8" fmla="*/ 2147483647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9">
                    <a:moveTo>
                      <a:pt x="16" y="5"/>
                    </a:moveTo>
                    <a:cubicBezTo>
                      <a:pt x="16" y="8"/>
                      <a:pt x="12" y="9"/>
                      <a:pt x="8" y="9"/>
                    </a:cubicBezTo>
                    <a:cubicBezTo>
                      <a:pt x="3" y="9"/>
                      <a:pt x="0" y="7"/>
                      <a:pt x="0" y="4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2" y="0"/>
                      <a:pt x="16" y="3"/>
                      <a:pt x="16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6" name="Freeform 131"/>
              <p:cNvSpPr/>
              <p:nvPr/>
            </p:nvSpPr>
            <p:spPr bwMode="auto">
              <a:xfrm>
                <a:off x="10498138" y="1227138"/>
                <a:ext cx="304800" cy="87313"/>
              </a:xfrm>
              <a:custGeom>
                <a:avLst/>
                <a:gdLst>
                  <a:gd name="T0" fmla="*/ 2147483647 w 81"/>
                  <a:gd name="T1" fmla="*/ 2147483647 h 23"/>
                  <a:gd name="T2" fmla="*/ 2147483647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0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2147483647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23">
                    <a:moveTo>
                      <a:pt x="81" y="6"/>
                    </a:move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15"/>
                      <a:pt x="80" y="16"/>
                      <a:pt x="79" y="16"/>
                    </a:cubicBezTo>
                    <a:cubicBezTo>
                      <a:pt x="70" y="17"/>
                      <a:pt x="24" y="23"/>
                      <a:pt x="1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3" y="2"/>
                      <a:pt x="41" y="10"/>
                      <a:pt x="79" y="4"/>
                    </a:cubicBezTo>
                    <a:cubicBezTo>
                      <a:pt x="80" y="4"/>
                      <a:pt x="81" y="5"/>
                      <a:pt x="81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7" name="Freeform 132"/>
              <p:cNvSpPr/>
              <p:nvPr/>
            </p:nvSpPr>
            <p:spPr bwMode="auto">
              <a:xfrm>
                <a:off x="11350626" y="1474788"/>
                <a:ext cx="161925" cy="60325"/>
              </a:xfrm>
              <a:custGeom>
                <a:avLst/>
                <a:gdLst>
                  <a:gd name="T0" fmla="*/ 2147483647 w 43"/>
                  <a:gd name="T1" fmla="*/ 2147483647 h 16"/>
                  <a:gd name="T2" fmla="*/ 0 w 43"/>
                  <a:gd name="T3" fmla="*/ 2147483647 h 16"/>
                  <a:gd name="T4" fmla="*/ 2147483647 w 43"/>
                  <a:gd name="T5" fmla="*/ 2147483647 h 16"/>
                  <a:gd name="T6" fmla="*/ 2147483647 w 43"/>
                  <a:gd name="T7" fmla="*/ 2147483647 h 16"/>
                  <a:gd name="T8" fmla="*/ 2147483647 w 43"/>
                  <a:gd name="T9" fmla="*/ 2147483647 h 16"/>
                  <a:gd name="T10" fmla="*/ 2147483647 w 43"/>
                  <a:gd name="T11" fmla="*/ 2147483647 h 16"/>
                  <a:gd name="T12" fmla="*/ 2147483647 w 43"/>
                  <a:gd name="T13" fmla="*/ 2147483647 h 16"/>
                  <a:gd name="T14" fmla="*/ 2147483647 w 43"/>
                  <a:gd name="T15" fmla="*/ 2147483647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" h="16">
                    <a:moveTo>
                      <a:pt x="4" y="16"/>
                    </a:moveTo>
                    <a:cubicBezTo>
                      <a:pt x="2" y="16"/>
                      <a:pt x="1" y="14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4" y="9"/>
                      <a:pt x="28" y="7"/>
                      <a:pt x="37" y="1"/>
                    </a:cubicBezTo>
                    <a:cubicBezTo>
                      <a:pt x="39" y="0"/>
                      <a:pt x="41" y="0"/>
                      <a:pt x="42" y="2"/>
                    </a:cubicBezTo>
                    <a:cubicBezTo>
                      <a:pt x="43" y="4"/>
                      <a:pt x="42" y="6"/>
                      <a:pt x="41" y="7"/>
                    </a:cubicBezTo>
                    <a:cubicBezTo>
                      <a:pt x="30" y="13"/>
                      <a:pt x="5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" name="Freeform 133"/>
              <p:cNvSpPr/>
              <p:nvPr/>
            </p:nvSpPr>
            <p:spPr bwMode="auto">
              <a:xfrm>
                <a:off x="11366501" y="1419225"/>
                <a:ext cx="142875" cy="85725"/>
              </a:xfrm>
              <a:custGeom>
                <a:avLst/>
                <a:gdLst>
                  <a:gd name="T0" fmla="*/ 2147483647 w 38"/>
                  <a:gd name="T1" fmla="*/ 2147483647 h 23"/>
                  <a:gd name="T2" fmla="*/ 2147483647 w 38"/>
                  <a:gd name="T3" fmla="*/ 2147483647 h 23"/>
                  <a:gd name="T4" fmla="*/ 0 w 38"/>
                  <a:gd name="T5" fmla="*/ 2147483647 h 23"/>
                  <a:gd name="T6" fmla="*/ 2147483647 w 38"/>
                  <a:gd name="T7" fmla="*/ 2147483647 h 23"/>
                  <a:gd name="T8" fmla="*/ 2147483647 w 38"/>
                  <a:gd name="T9" fmla="*/ 2147483647 h 23"/>
                  <a:gd name="T10" fmla="*/ 2147483647 w 38"/>
                  <a:gd name="T11" fmla="*/ 2147483647 h 23"/>
                  <a:gd name="T12" fmla="*/ 2147483647 w 38"/>
                  <a:gd name="T13" fmla="*/ 2147483647 h 23"/>
                  <a:gd name="T14" fmla="*/ 2147483647 w 38"/>
                  <a:gd name="T15" fmla="*/ 2147483647 h 23"/>
                  <a:gd name="T16" fmla="*/ 2147483647 w 38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23">
                    <a:moveTo>
                      <a:pt x="4" y="23"/>
                    </a:moveTo>
                    <a:cubicBezTo>
                      <a:pt x="3" y="23"/>
                      <a:pt x="3" y="23"/>
                      <a:pt x="3" y="23"/>
                    </a:cubicBezTo>
                    <a:cubicBezTo>
                      <a:pt x="1" y="23"/>
                      <a:pt x="0" y="22"/>
                      <a:pt x="0" y="20"/>
                    </a:cubicBezTo>
                    <a:cubicBezTo>
                      <a:pt x="0" y="18"/>
                      <a:pt x="1" y="16"/>
                      <a:pt x="3" y="16"/>
                    </a:cubicBezTo>
                    <a:cubicBezTo>
                      <a:pt x="3" y="16"/>
                      <a:pt x="3" y="16"/>
                      <a:pt x="4" y="16"/>
                    </a:cubicBezTo>
                    <a:cubicBezTo>
                      <a:pt x="21" y="16"/>
                      <a:pt x="32" y="2"/>
                      <a:pt x="32" y="2"/>
                    </a:cubicBezTo>
                    <a:cubicBezTo>
                      <a:pt x="33" y="0"/>
                      <a:pt x="35" y="0"/>
                      <a:pt x="36" y="1"/>
                    </a:cubicBezTo>
                    <a:cubicBezTo>
                      <a:pt x="38" y="2"/>
                      <a:pt x="38" y="4"/>
                      <a:pt x="37" y="6"/>
                    </a:cubicBezTo>
                    <a:cubicBezTo>
                      <a:pt x="37" y="7"/>
                      <a:pt x="25" y="23"/>
                      <a:pt x="4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9" name="Freeform 134"/>
              <p:cNvSpPr/>
              <p:nvPr/>
            </p:nvSpPr>
            <p:spPr bwMode="auto">
              <a:xfrm>
                <a:off x="11295063" y="1400175"/>
                <a:ext cx="142875" cy="142875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" y="23"/>
                    </a:moveTo>
                    <a:cubicBezTo>
                      <a:pt x="5" y="32"/>
                      <a:pt x="14" y="38"/>
                      <a:pt x="23" y="35"/>
                    </a:cubicBezTo>
                    <a:cubicBezTo>
                      <a:pt x="32" y="33"/>
                      <a:pt x="38" y="24"/>
                      <a:pt x="36" y="15"/>
                    </a:cubicBezTo>
                    <a:cubicBezTo>
                      <a:pt x="33" y="5"/>
                      <a:pt x="24" y="0"/>
                      <a:pt x="15" y="2"/>
                    </a:cubicBezTo>
                    <a:cubicBezTo>
                      <a:pt x="6" y="4"/>
                      <a:pt x="0" y="14"/>
                      <a:pt x="2" y="23"/>
                    </a:cubicBezTo>
                    <a:close/>
                  </a:path>
                </a:pathLst>
              </a:custGeom>
              <a:solidFill>
                <a:srgbClr val="3A33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0" name="Freeform 135"/>
              <p:cNvSpPr/>
              <p:nvPr/>
            </p:nvSpPr>
            <p:spPr bwMode="auto">
              <a:xfrm>
                <a:off x="11336338" y="1414463"/>
                <a:ext cx="60325" cy="34925"/>
              </a:xfrm>
              <a:custGeom>
                <a:avLst/>
                <a:gdLst>
                  <a:gd name="T0" fmla="*/ 0 w 16"/>
                  <a:gd name="T1" fmla="*/ 2147483647 h 9"/>
                  <a:gd name="T2" fmla="*/ 2147483647 w 16"/>
                  <a:gd name="T3" fmla="*/ 2147483647 h 9"/>
                  <a:gd name="T4" fmla="*/ 2147483647 w 16"/>
                  <a:gd name="T5" fmla="*/ 2147483647 h 9"/>
                  <a:gd name="T6" fmla="*/ 2147483647 w 16"/>
                  <a:gd name="T7" fmla="*/ 0 h 9"/>
                  <a:gd name="T8" fmla="*/ 0 w 16"/>
                  <a:gd name="T9" fmla="*/ 214748364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9">
                    <a:moveTo>
                      <a:pt x="0" y="5"/>
                    </a:moveTo>
                    <a:cubicBezTo>
                      <a:pt x="0" y="8"/>
                      <a:pt x="4" y="9"/>
                      <a:pt x="8" y="9"/>
                    </a:cubicBezTo>
                    <a:cubicBezTo>
                      <a:pt x="13" y="9"/>
                      <a:pt x="16" y="7"/>
                      <a:pt x="16" y="4"/>
                    </a:cubicBezTo>
                    <a:cubicBezTo>
                      <a:pt x="16" y="2"/>
                      <a:pt x="12" y="0"/>
                      <a:pt x="8" y="0"/>
                    </a:cubicBezTo>
                    <a:cubicBezTo>
                      <a:pt x="4" y="0"/>
                      <a:pt x="0" y="3"/>
                      <a:pt x="0" y="5"/>
                    </a:cubicBezTo>
                    <a:close/>
                  </a:path>
                </a:pathLst>
              </a:custGeom>
              <a:solidFill>
                <a:srgbClr val="E8DF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1" name="Freeform 136"/>
              <p:cNvSpPr/>
              <p:nvPr/>
            </p:nvSpPr>
            <p:spPr bwMode="auto">
              <a:xfrm>
                <a:off x="11226801" y="1227138"/>
                <a:ext cx="304800" cy="87313"/>
              </a:xfrm>
              <a:custGeom>
                <a:avLst/>
                <a:gdLst>
                  <a:gd name="T0" fmla="*/ 0 w 81"/>
                  <a:gd name="T1" fmla="*/ 2147483647 h 23"/>
                  <a:gd name="T2" fmla="*/ 0 w 81"/>
                  <a:gd name="T3" fmla="*/ 2147483647 h 23"/>
                  <a:gd name="T4" fmla="*/ 2147483647 w 81"/>
                  <a:gd name="T5" fmla="*/ 2147483647 h 23"/>
                  <a:gd name="T6" fmla="*/ 2147483647 w 81"/>
                  <a:gd name="T7" fmla="*/ 2147483647 h 23"/>
                  <a:gd name="T8" fmla="*/ 2147483647 w 81"/>
                  <a:gd name="T9" fmla="*/ 2147483647 h 23"/>
                  <a:gd name="T10" fmla="*/ 2147483647 w 81"/>
                  <a:gd name="T11" fmla="*/ 2147483647 h 23"/>
                  <a:gd name="T12" fmla="*/ 2147483647 w 81"/>
                  <a:gd name="T13" fmla="*/ 0 h 23"/>
                  <a:gd name="T14" fmla="*/ 2147483647 w 81"/>
                  <a:gd name="T15" fmla="*/ 2147483647 h 23"/>
                  <a:gd name="T16" fmla="*/ 0 w 81"/>
                  <a:gd name="T17" fmla="*/ 2147483647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1" h="23">
                    <a:moveTo>
                      <a:pt x="0" y="6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0" y="15"/>
                      <a:pt x="1" y="16"/>
                      <a:pt x="2" y="16"/>
                    </a:cubicBezTo>
                    <a:cubicBezTo>
                      <a:pt x="11" y="17"/>
                      <a:pt x="58" y="23"/>
                      <a:pt x="80" y="11"/>
                    </a:cubicBezTo>
                    <a:cubicBezTo>
                      <a:pt x="81" y="10"/>
                      <a:pt x="81" y="9"/>
                      <a:pt x="81" y="8"/>
                    </a:cubicBezTo>
                    <a:cubicBezTo>
                      <a:pt x="77" y="1"/>
                      <a:pt x="77" y="1"/>
                      <a:pt x="77" y="1"/>
                    </a:cubicBezTo>
                    <a:cubicBezTo>
                      <a:pt x="76" y="0"/>
                      <a:pt x="75" y="0"/>
                      <a:pt x="74" y="0"/>
                    </a:cubicBezTo>
                    <a:cubicBezTo>
                      <a:pt x="68" y="2"/>
                      <a:pt x="40" y="10"/>
                      <a:pt x="2" y="4"/>
                    </a:cubicBezTo>
                    <a:cubicBezTo>
                      <a:pt x="1" y="4"/>
                      <a:pt x="0" y="5"/>
                      <a:pt x="0" y="6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2" name="Freeform 137"/>
              <p:cNvSpPr/>
              <p:nvPr/>
            </p:nvSpPr>
            <p:spPr bwMode="auto">
              <a:xfrm>
                <a:off x="10266363" y="803275"/>
                <a:ext cx="1550988" cy="844550"/>
              </a:xfrm>
              <a:custGeom>
                <a:avLst/>
                <a:gdLst>
                  <a:gd name="T0" fmla="*/ 2147483647 w 413"/>
                  <a:gd name="T1" fmla="*/ 2147483647 h 225"/>
                  <a:gd name="T2" fmla="*/ 2147483647 w 413"/>
                  <a:gd name="T3" fmla="*/ 2147483647 h 225"/>
                  <a:gd name="T4" fmla="*/ 2147483647 w 413"/>
                  <a:gd name="T5" fmla="*/ 2147483647 h 225"/>
                  <a:gd name="T6" fmla="*/ 2147483647 w 413"/>
                  <a:gd name="T7" fmla="*/ 2147483647 h 225"/>
                  <a:gd name="T8" fmla="*/ 2147483647 w 413"/>
                  <a:gd name="T9" fmla="*/ 2147483647 h 225"/>
                  <a:gd name="T10" fmla="*/ 2147483647 w 413"/>
                  <a:gd name="T11" fmla="*/ 2147483647 h 225"/>
                  <a:gd name="T12" fmla="*/ 2147483647 w 413"/>
                  <a:gd name="T13" fmla="*/ 2147483647 h 225"/>
                  <a:gd name="T14" fmla="*/ 2147483647 w 413"/>
                  <a:gd name="T15" fmla="*/ 2147483647 h 225"/>
                  <a:gd name="T16" fmla="*/ 2147483647 w 413"/>
                  <a:gd name="T17" fmla="*/ 0 h 225"/>
                  <a:gd name="T18" fmla="*/ 2147483647 w 413"/>
                  <a:gd name="T19" fmla="*/ 2147483647 h 22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13" h="225">
                    <a:moveTo>
                      <a:pt x="393" y="38"/>
                    </a:moveTo>
                    <a:cubicBezTo>
                      <a:pt x="393" y="38"/>
                      <a:pt x="413" y="146"/>
                      <a:pt x="357" y="199"/>
                    </a:cubicBezTo>
                    <a:cubicBezTo>
                      <a:pt x="357" y="199"/>
                      <a:pt x="372" y="89"/>
                      <a:pt x="288" y="55"/>
                    </a:cubicBezTo>
                    <a:cubicBezTo>
                      <a:pt x="288" y="55"/>
                      <a:pt x="221" y="102"/>
                      <a:pt x="128" y="110"/>
                    </a:cubicBezTo>
                    <a:cubicBezTo>
                      <a:pt x="34" y="118"/>
                      <a:pt x="31" y="189"/>
                      <a:pt x="70" y="212"/>
                    </a:cubicBezTo>
                    <a:cubicBezTo>
                      <a:pt x="70" y="212"/>
                      <a:pt x="68" y="220"/>
                      <a:pt x="61" y="221"/>
                    </a:cubicBezTo>
                    <a:cubicBezTo>
                      <a:pt x="40" y="225"/>
                      <a:pt x="0" y="213"/>
                      <a:pt x="9" y="10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376" y="0"/>
                      <a:pt x="376" y="0"/>
                      <a:pt x="376" y="0"/>
                    </a:cubicBezTo>
                    <a:lnTo>
                      <a:pt x="393" y="38"/>
                    </a:lnTo>
                    <a:close/>
                  </a:path>
                </a:pathLst>
              </a:custGeom>
              <a:solidFill>
                <a:srgbClr val="6D4C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" name="Freeform 138"/>
              <p:cNvSpPr/>
              <p:nvPr/>
            </p:nvSpPr>
            <p:spPr bwMode="auto">
              <a:xfrm>
                <a:off x="11347451" y="792163"/>
                <a:ext cx="173038" cy="244475"/>
              </a:xfrm>
              <a:custGeom>
                <a:avLst/>
                <a:gdLst>
                  <a:gd name="T0" fmla="*/ 2147483647 w 46"/>
                  <a:gd name="T1" fmla="*/ 2147483647 h 65"/>
                  <a:gd name="T2" fmla="*/ 2147483647 w 46"/>
                  <a:gd name="T3" fmla="*/ 0 h 65"/>
                  <a:gd name="T4" fmla="*/ 0 w 46"/>
                  <a:gd name="T5" fmla="*/ 2147483647 h 65"/>
                  <a:gd name="T6" fmla="*/ 2147483647 w 46"/>
                  <a:gd name="T7" fmla="*/ 2147483647 h 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6" h="65">
                    <a:moveTo>
                      <a:pt x="14" y="65"/>
                    </a:moveTo>
                    <a:cubicBezTo>
                      <a:pt x="46" y="35"/>
                      <a:pt x="34" y="0"/>
                      <a:pt x="34" y="0"/>
                    </a:cubicBezTo>
                    <a:cubicBezTo>
                      <a:pt x="35" y="31"/>
                      <a:pt x="0" y="58"/>
                      <a:pt x="0" y="58"/>
                    </a:cubicBezTo>
                    <a:cubicBezTo>
                      <a:pt x="5" y="60"/>
                      <a:pt x="10" y="62"/>
                      <a:pt x="14" y="65"/>
                    </a:cubicBezTo>
                    <a:close/>
                  </a:path>
                </a:pathLst>
              </a:custGeom>
              <a:solidFill>
                <a:srgbClr val="4C36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7" name="Freeform 106"/>
            <p:cNvSpPr/>
            <p:nvPr/>
          </p:nvSpPr>
          <p:spPr bwMode="auto">
            <a:xfrm>
              <a:off x="9709141" y="2790500"/>
              <a:ext cx="86036" cy="72538"/>
            </a:xfrm>
            <a:custGeom>
              <a:avLst/>
              <a:gdLst>
                <a:gd name="T0" fmla="*/ 2147483647 w 43"/>
                <a:gd name="T1" fmla="*/ 0 h 36"/>
                <a:gd name="T2" fmla="*/ 0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3" h="36">
                  <a:moveTo>
                    <a:pt x="22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6" y="23"/>
                    <a:pt x="13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31" y="36"/>
                    <a:pt x="37" y="23"/>
                    <a:pt x="43" y="5"/>
                  </a:cubicBezTo>
                  <a:cubicBezTo>
                    <a:pt x="39" y="3"/>
                    <a:pt x="33" y="0"/>
                    <a:pt x="22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Freeform 108"/>
            <p:cNvSpPr/>
            <p:nvPr/>
          </p:nvSpPr>
          <p:spPr bwMode="auto">
            <a:xfrm>
              <a:off x="9473233" y="2789743"/>
              <a:ext cx="84349" cy="72538"/>
            </a:xfrm>
            <a:custGeom>
              <a:avLst/>
              <a:gdLst>
                <a:gd name="T0" fmla="*/ 2147483647 w 42"/>
                <a:gd name="T1" fmla="*/ 0 h 36"/>
                <a:gd name="T2" fmla="*/ 0 w 42"/>
                <a:gd name="T3" fmla="*/ 2147483647 h 36"/>
                <a:gd name="T4" fmla="*/ 2147483647 w 42"/>
                <a:gd name="T5" fmla="*/ 2147483647 h 36"/>
                <a:gd name="T6" fmla="*/ 2147483647 w 42"/>
                <a:gd name="T7" fmla="*/ 2147483647 h 36"/>
                <a:gd name="T8" fmla="*/ 2147483647 w 42"/>
                <a:gd name="T9" fmla="*/ 2147483647 h 36"/>
                <a:gd name="T10" fmla="*/ 2147483647 w 4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36">
                  <a:moveTo>
                    <a:pt x="21" y="0"/>
                  </a:moveTo>
                  <a:cubicBezTo>
                    <a:pt x="10" y="0"/>
                    <a:pt x="4" y="3"/>
                    <a:pt x="0" y="5"/>
                  </a:cubicBezTo>
                  <a:cubicBezTo>
                    <a:pt x="5" y="23"/>
                    <a:pt x="12" y="36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6"/>
                    <a:pt x="37" y="23"/>
                    <a:pt x="42" y="5"/>
                  </a:cubicBezTo>
                  <a:cubicBezTo>
                    <a:pt x="39" y="3"/>
                    <a:pt x="33" y="0"/>
                    <a:pt x="21" y="0"/>
                  </a:cubicBezTo>
                  <a:close/>
                </a:path>
              </a:pathLst>
            </a:custGeom>
            <a:solidFill>
              <a:srgbClr val="302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4" name="矩形 133"/>
          <p:cNvSpPr>
            <a:spLocks noChangeArrowheads="1"/>
          </p:cNvSpPr>
          <p:nvPr/>
        </p:nvSpPr>
        <p:spPr bwMode="auto">
          <a:xfrm>
            <a:off x="4763" y="892176"/>
            <a:ext cx="9175750" cy="647700"/>
          </a:xfrm>
          <a:prstGeom prst="rect">
            <a:avLst/>
          </a:prstGeom>
          <a:solidFill>
            <a:srgbClr val="00B05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zh-CN" altLang="en-US"/>
          </a:p>
        </p:txBody>
      </p:sp>
      <p:sp>
        <p:nvSpPr>
          <p:cNvPr id="135" name="矩形 134"/>
          <p:cNvSpPr>
            <a:spLocks noChangeArrowheads="1"/>
          </p:cNvSpPr>
          <p:nvPr/>
        </p:nvSpPr>
        <p:spPr bwMode="auto">
          <a:xfrm>
            <a:off x="3368814" y="984252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争先恐后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矩形 135"/>
          <p:cNvSpPr>
            <a:spLocks noChangeArrowheads="1"/>
          </p:cNvSpPr>
          <p:nvPr/>
        </p:nvSpPr>
        <p:spPr bwMode="auto">
          <a:xfrm>
            <a:off x="1354212" y="1924052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7" name="矩形 137"/>
          <p:cNvSpPr>
            <a:spLocks noChangeArrowheads="1"/>
          </p:cNvSpPr>
          <p:nvPr/>
        </p:nvSpPr>
        <p:spPr bwMode="auto">
          <a:xfrm>
            <a:off x="3127451" y="2001840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8" name="矩形 138"/>
          <p:cNvSpPr>
            <a:spLocks noChangeArrowheads="1"/>
          </p:cNvSpPr>
          <p:nvPr/>
        </p:nvSpPr>
        <p:spPr bwMode="auto">
          <a:xfrm>
            <a:off x="5046737" y="2038352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39" name="矩形 139"/>
          <p:cNvSpPr>
            <a:spLocks noChangeArrowheads="1"/>
          </p:cNvSpPr>
          <p:nvPr/>
        </p:nvSpPr>
        <p:spPr bwMode="auto">
          <a:xfrm>
            <a:off x="6802512" y="1965327"/>
            <a:ext cx="772969" cy="46166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grpSp>
        <p:nvGrpSpPr>
          <p:cNvPr id="140" name="组合 5"/>
          <p:cNvGrpSpPr/>
          <p:nvPr/>
        </p:nvGrpSpPr>
        <p:grpSpPr bwMode="auto">
          <a:xfrm>
            <a:off x="310563" y="123827"/>
            <a:ext cx="2677261" cy="884972"/>
            <a:chOff x="481817" y="218396"/>
            <a:chExt cx="2676525" cy="884715"/>
          </a:xfrm>
        </p:grpSpPr>
        <p:sp>
          <p:nvSpPr>
            <p:cNvPr id="141" name="TextBox 140"/>
            <p:cNvSpPr txBox="1"/>
            <p:nvPr/>
          </p:nvSpPr>
          <p:spPr bwMode="auto">
            <a:xfrm>
              <a:off x="1075179" y="272355"/>
              <a:ext cx="2083163" cy="830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小组展示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42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487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817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4" name="Rectangle 9"/>
          <p:cNvSpPr>
            <a:spLocks noChangeArrowheads="1"/>
          </p:cNvSpPr>
          <p:nvPr/>
        </p:nvSpPr>
        <p:spPr bwMode="auto">
          <a:xfrm>
            <a:off x="0" y="385750"/>
            <a:ext cx="20550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700"/>
              <a:t> </a:t>
            </a: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5325" y="3912381"/>
            <a:ext cx="7287083" cy="923330"/>
          </a:xfrm>
          <a:prstGeom prst="rect">
            <a:avLst/>
          </a:prstGeom>
          <a:noFill/>
          <a:ln w="15875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归纳：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去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分母时，应在方程的左右两边乘以分母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的最小公倍数；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去分母的依据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是等式的性质二，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去分母时不能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漏乘没有分母的项。 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68126" y="123827"/>
            <a:ext cx="2179360" cy="515838"/>
            <a:chOff x="279260" y="218396"/>
            <a:chExt cx="2178452" cy="515092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530" y="272293"/>
              <a:ext cx="1415182" cy="46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解析一览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0" name="直接连接符 9"/>
          <p:cNvCxnSpPr/>
          <p:nvPr/>
        </p:nvCxnSpPr>
        <p:spPr>
          <a:xfrm flipH="1">
            <a:off x="4626995" y="1116223"/>
            <a:ext cx="23042" cy="260310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4725976" y="1598158"/>
                <a:ext cx="4310520" cy="1688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设这篇文章的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3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有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x</a:t>
                </a: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个字，</a:t>
                </a: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𝑥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30</m:t>
                        </m:r>
                      </m:den>
                    </m:f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−</m:t>
                    </m:r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𝑥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45</m:t>
                        </m:r>
                      </m:den>
                    </m:f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</a:rPr>
                      <m:t>=20</m:t>
                    </m:r>
                  </m:oMath>
                </a14:m>
                <a:endParaRPr lang="zh-CN" altLang="en-US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解得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x=1800</a:t>
                </a: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，</a:t>
                </a: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所以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楷体_GB2312" pitchFamily="49" charset="-122"/>
                        <a:cs typeface="宋体" panose="02010600030101010101" pitchFamily="2" charset="-122"/>
                      </a:rPr>
                      <m:t>1800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Cambria Math" panose="02040503050406030204"/>
                        <a:cs typeface="宋体" panose="02010600030101010101" pitchFamily="2" charset="-122"/>
                      </a:rPr>
                      <m:t>÷</m:t>
                    </m:r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Cambria Math" panose="02040503050406030204"/>
                          </a:rPr>
                          <m:t>3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Cambria Math" panose="02040503050406030204"/>
                          </a:rPr>
                          <m:t>5</m:t>
                        </m:r>
                      </m:den>
                    </m:f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Cambria Math" panose="02040503050406030204"/>
                      </a:rPr>
                      <m:t>=3000</m:t>
                    </m:r>
                  </m:oMath>
                </a14:m>
                <a:endParaRPr lang="zh-CN" altLang="en-US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答：这篇文章的字数为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3000</a:t>
                </a: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字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.</a:t>
                </a:r>
              </a:p>
            </p:txBody>
          </p:sp>
        </mc:Choice>
        <mc:Fallback xmlns="">
          <p:sp>
            <p:nvSpPr>
              <p:cNvPr id="2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5976" y="1598158"/>
                <a:ext cx="4310520" cy="1688154"/>
              </a:xfrm>
              <a:prstGeom prst="rect">
                <a:avLst/>
              </a:prstGeom>
              <a:blipFill rotWithShape="1">
                <a:blip r:embed="rId3"/>
                <a:stretch>
                  <a:fillRect l="-7" t="-29" r="10" b="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4"/>
              <p:cNvSpPr txBox="1">
                <a:spLocks noChangeArrowheads="1"/>
              </p:cNvSpPr>
              <p:nvPr/>
            </p:nvSpPr>
            <p:spPr bwMode="auto">
              <a:xfrm>
                <a:off x="252028" y="1116224"/>
                <a:ext cx="4229100" cy="27576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0"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解：去分母，得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(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r>
                  <a:rPr kumimoji="0" lang="en-US" altLang="zh-CN" i="1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)</a:t>
                </a:r>
                <a:r>
                  <a:rPr kumimoji="0"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10×2 = 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(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r>
                  <a:rPr kumimoji="0" lang="en-US" altLang="zh-CN" i="1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)</a:t>
                </a:r>
                <a:r>
                  <a:rPr kumimoji="0"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2(2</a:t>
                </a:r>
                <a:r>
                  <a:rPr kumimoji="0" lang="en-US" altLang="zh-CN" i="1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)</a:t>
                </a:r>
                <a:endParaRPr kumimoji="0" lang="zh-CN" altLang="en-US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去括号 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15</a:t>
                </a:r>
                <a:r>
                  <a:rPr kumimoji="0" lang="en-US" altLang="zh-CN" i="1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 = 3</a:t>
                </a:r>
                <a:r>
                  <a:rPr kumimoji="0" lang="en-US" altLang="zh-CN" i="1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r>
                  <a:rPr kumimoji="0" lang="en-US" altLang="zh-CN" i="1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</a:p>
              <a:p>
                <a:pPr>
                  <a:lnSpc>
                    <a:spcPct val="150000"/>
                  </a:lnSpc>
                </a:pP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移项 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15</a:t>
                </a:r>
                <a:r>
                  <a:rPr kumimoji="0" lang="en-US" altLang="zh-CN" i="1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 </a:t>
                </a:r>
                <a:r>
                  <a:rPr kumimoji="0"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r>
                  <a:rPr kumimoji="0" lang="en-US" altLang="zh-CN" i="1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kumimoji="0"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r>
                  <a:rPr kumimoji="0" lang="en-US" altLang="zh-CN" i="1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=</a:t>
                </a:r>
                <a:r>
                  <a:rPr kumimoji="0"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-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</a:t>
                </a:r>
              </a:p>
              <a:p>
                <a:pPr>
                  <a:lnSpc>
                    <a:spcPct val="150000"/>
                  </a:lnSpc>
                </a:pP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合并同类项     </a:t>
                </a: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16</a:t>
                </a:r>
                <a:r>
                  <a:rPr kumimoji="0" lang="en-US" altLang="zh-CN" i="1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 </a:t>
                </a: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 7 </a:t>
                </a:r>
              </a:p>
              <a:p>
                <a:pPr>
                  <a:lnSpc>
                    <a:spcPct val="150000"/>
                  </a:lnSpc>
                </a:pPr>
                <a:r>
                  <a:rPr kumimoji="0"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kumimoji="0"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系数化为</a:t>
                </a:r>
                <a:r>
                  <a:rPr kumimoji="0"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  </a:t>
                </a:r>
                <a14:m>
                  <m:oMath xmlns:m="http://schemas.openxmlformats.org/officeDocument/2006/math">
                    <m:r>
                      <a:rPr kumimoji="0" lang="en-US" altLang="zh-CN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𝑥</m:t>
                    </m:r>
                    <m:r>
                      <a:rPr kumimoji="0" lang="en-US" altLang="zh-CN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=</m:t>
                    </m:r>
                    <m:f>
                      <m:fPr>
                        <m:ctrlPr>
                          <a:rPr kumimoji="0"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kumimoji="0"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7</m:t>
                        </m:r>
                      </m:num>
                      <m:den>
                        <m:r>
                          <a:rPr kumimoji="0"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16</m:t>
                        </m:r>
                      </m:den>
                    </m:f>
                  </m:oMath>
                </a14:m>
                <a:endParaRPr kumimoji="0" lang="en-US" altLang="zh-CN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2028" y="1116224"/>
                <a:ext cx="4229100" cy="2757614"/>
              </a:xfrm>
              <a:prstGeom prst="rect">
                <a:avLst/>
              </a:prstGeom>
              <a:blipFill rotWithShape="1">
                <a:blip r:embed="rId4"/>
                <a:stretch>
                  <a:fillRect l="-13" t="-19" r="13" b="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56" name="Rectangle 13"/>
              <p:cNvSpPr>
                <a:spLocks noChangeArrowheads="1"/>
              </p:cNvSpPr>
              <p:nvPr/>
            </p:nvSpPr>
            <p:spPr bwMode="auto">
              <a:xfrm>
                <a:off x="388719" y="1021708"/>
                <a:ext cx="8137525" cy="25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indent="2667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1.</a:t>
                </a:r>
                <a:r>
                  <a:rPr lang="en-US" altLang="zh-CN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lang="zh-CN" altLang="en-US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𝑥</m:t>
                        </m:r>
                      </m:num>
                      <m:den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2</m:t>
                        </m:r>
                      </m:den>
                    </m:f>
                    <m:r>
                      <a:rPr lang="en-US" altLang="zh-CN" sz="1800" b="0" i="1" u="none" smtClean="0">
                        <a:solidFill>
                          <a:srgbClr val="000000"/>
                        </a:solidFill>
                        <a:latin typeface="Cambria Math" panose="02040503050406030204"/>
                      </a:rPr>
                      <m:t>=1−</m:t>
                    </m:r>
                    <m:f>
                      <m:fPr>
                        <m:ctrlP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𝑥</m:t>
                        </m:r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−1</m:t>
                        </m:r>
                      </m:num>
                      <m:den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去</a:t>
                </a:r>
                <a:r>
                  <a:rPr lang="zh-CN" altLang="en-US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分母正确的是</a:t>
                </a:r>
                <a:r>
                  <a:rPr lang="en-US" altLang="zh-CN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(  </a:t>
                </a:r>
                <a:r>
                  <a:rPr lang="en-US" altLang="zh-CN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</a:t>
                </a:r>
                <a:r>
                  <a:rPr lang="en-US" altLang="zh-CN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A.2x=1-(x-1)       B.2x=4-x-1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C.2x=4-(x-1)       D.4x=4-2(x-1</a:t>
                </a:r>
                <a:r>
                  <a:rPr lang="en-US" altLang="zh-CN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2.</a:t>
                </a:r>
                <a:r>
                  <a:rPr lang="zh-CN" altLang="en-US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解</a:t>
                </a:r>
                <a:r>
                  <a:rPr lang="zh-CN" altLang="en-US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𝑥</m:t>
                        </m:r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+4</m:t>
                        </m:r>
                      </m:num>
                      <m:den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18</m:t>
                        </m:r>
                      </m:den>
                    </m:f>
                    <m:r>
                      <a:rPr lang="en-US" altLang="zh-CN" sz="1800" b="0" i="1" u="none" smtClean="0">
                        <a:solidFill>
                          <a:srgbClr val="00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−</m:t>
                    </m:r>
                    <m:f>
                      <m:fPr>
                        <m:ctrlP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6</m:t>
                        </m:r>
                      </m:den>
                    </m:f>
                    <m:d>
                      <m:dPr>
                        <m:ctrlP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𝑥</m:t>
                        </m:r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−5</m:t>
                        </m:r>
                      </m:e>
                    </m:d>
                    <m:r>
                      <a:rPr lang="en-US" altLang="zh-CN" sz="1800" b="0" i="1" u="none" smtClean="0">
                        <a:solidFill>
                          <a:srgbClr val="00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=</m:t>
                    </m:r>
                    <m:f>
                      <m:fPr>
                        <m:ctrlP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𝑥</m:t>
                        </m:r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+3</m:t>
                        </m:r>
                      </m:num>
                      <m:den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3</m:t>
                        </m:r>
                      </m:den>
                    </m:f>
                    <m:r>
                      <a:rPr lang="en-US" altLang="zh-CN" sz="1800" b="0" i="1" u="none" smtClean="0">
                        <a:solidFill>
                          <a:srgbClr val="00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−</m:t>
                    </m:r>
                    <m:f>
                      <m:fPr>
                        <m:ctrlP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去</a:t>
                </a:r>
                <a:r>
                  <a:rPr lang="zh-CN" altLang="en-US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分母时，两边同乘以</a:t>
                </a:r>
                <a:r>
                  <a:rPr lang="en-US" altLang="zh-CN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(  </a:t>
                </a:r>
                <a:r>
                  <a:rPr lang="en-US" altLang="zh-CN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</a:t>
                </a:r>
                <a:r>
                  <a:rPr lang="en-US" altLang="zh-CN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A.72     B.36     C.18     </a:t>
                </a:r>
                <a:r>
                  <a:rPr lang="en-US" altLang="zh-CN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D.12</a:t>
                </a:r>
                <a:endParaRPr lang="en-US" altLang="zh-CN" sz="1800" u="none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056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719" y="1021708"/>
                <a:ext cx="8137525" cy="2515882"/>
              </a:xfrm>
              <a:prstGeom prst="rect">
                <a:avLst/>
              </a:prstGeom>
              <a:blipFill rotWithShape="1">
                <a:blip r:embed="rId2"/>
                <a:stretch>
                  <a:fillRect l="-1" t="-25" r="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4281788" y="1192043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i="1" u="none" dirty="0" smtClean="0">
                <a:solidFill>
                  <a:srgbClr val="FF0000"/>
                </a:solidFill>
              </a:rPr>
              <a:t>C</a:t>
            </a:r>
            <a:endParaRPr lang="en-US" altLang="zh-CN" sz="1800" i="1" u="none" dirty="0">
              <a:solidFill>
                <a:srgbClr val="FF0000"/>
              </a:solidFill>
            </a:endParaRPr>
          </a:p>
        </p:txBody>
      </p:sp>
      <p:sp>
        <p:nvSpPr>
          <p:cNvPr id="116758" name="Rectangle 22"/>
          <p:cNvSpPr>
            <a:spLocks noChangeArrowheads="1"/>
          </p:cNvSpPr>
          <p:nvPr/>
        </p:nvSpPr>
        <p:spPr bwMode="auto">
          <a:xfrm>
            <a:off x="6439877" y="2592387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i="1" u="none" dirty="0" smtClean="0">
                <a:solidFill>
                  <a:srgbClr val="FF0000"/>
                </a:solidFill>
              </a:rPr>
              <a:t>C</a:t>
            </a:r>
            <a:endParaRPr lang="en-US" altLang="zh-CN" sz="1800" i="1" u="none" dirty="0">
              <a:solidFill>
                <a:srgbClr val="FF0000"/>
              </a:solidFill>
            </a:endParaRPr>
          </a:p>
        </p:txBody>
      </p:sp>
      <p:grpSp>
        <p:nvGrpSpPr>
          <p:cNvPr id="9" name="组合 5"/>
          <p:cNvGrpSpPr/>
          <p:nvPr/>
        </p:nvGrpSpPr>
        <p:grpSpPr bwMode="auto">
          <a:xfrm>
            <a:off x="268126" y="123825"/>
            <a:ext cx="2179360" cy="515640"/>
            <a:chOff x="279260" y="218396"/>
            <a:chExt cx="2179285" cy="515787"/>
          </a:xfrm>
        </p:grpSpPr>
        <p:sp>
          <p:nvSpPr>
            <p:cNvPr id="10" name="TextBox 9"/>
            <p:cNvSpPr txBox="1"/>
            <p:nvPr/>
          </p:nvSpPr>
          <p:spPr bwMode="auto">
            <a:xfrm>
              <a:off x="1042822" y="272386"/>
              <a:ext cx="1415723" cy="4617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6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85" name="Rectangle 24"/>
              <p:cNvSpPr>
                <a:spLocks noChangeArrowheads="1"/>
              </p:cNvSpPr>
              <p:nvPr/>
            </p:nvSpPr>
            <p:spPr bwMode="auto">
              <a:xfrm>
                <a:off x="179393" y="1656503"/>
                <a:ext cx="8713787" cy="1292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indent="2667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9pPr>
              </a:lstStyle>
              <a:p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zh-CN" altLang="en-US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当</a:t>
                </a:r>
                <a:r>
                  <a:rPr lang="en-US" altLang="zh-CN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x=_______</a:t>
                </a:r>
                <a:r>
                  <a:rPr lang="zh-CN" altLang="en-US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时</a:t>
                </a:r>
                <a:r>
                  <a:rPr lang="zh-CN" altLang="en-US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2</m:t>
                        </m:r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𝑥</m:t>
                        </m:r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−1</m:t>
                        </m:r>
                      </m:num>
                      <m:den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</a:rPr>
                          <m:t>3</m:t>
                        </m:r>
                      </m:den>
                    </m:f>
                    <m:r>
                      <a:rPr lang="en-US" altLang="zh-CN" sz="1800" b="0" i="1" u="none" smtClean="0">
                        <a:solidFill>
                          <a:srgbClr val="000000"/>
                        </a:solidFill>
                        <a:latin typeface="Cambria Math" panose="02040503050406030204"/>
                      </a:rPr>
                      <m:t>=</m:t>
                    </m:r>
                    <m:r>
                      <a:rPr lang="en-US" altLang="zh-CN" sz="1800" b="0" i="1" u="none" smtClean="0">
                        <a:solidFill>
                          <a:srgbClr val="000000"/>
                        </a:solidFill>
                        <a:latin typeface="Cambria Math" panose="02040503050406030204"/>
                      </a:rPr>
                      <m:t>𝑥</m:t>
                    </m:r>
                  </m:oMath>
                </a14:m>
                <a:endParaRPr lang="zh-CN" altLang="en-US" sz="1800" u="none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endParaRPr lang="en-US" altLang="zh-CN" sz="1800" u="none" dirty="0" smtClean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zh-CN" altLang="en-US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若</a:t>
                </a:r>
                <a:r>
                  <a:rPr lang="en-US" altLang="zh-CN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2(a-6)</a:t>
                </a:r>
                <a:r>
                  <a:rPr lang="zh-CN" altLang="en-US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𝑎</m:t>
                        </m:r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−1</m:t>
                        </m:r>
                      </m:num>
                      <m:den>
                        <m:r>
                          <a:rPr lang="en-US" altLang="zh-CN" sz="1800" b="0" i="1" u="none" smtClean="0">
                            <a:solidFill>
                              <a:srgbClr val="00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1800" u="none" dirty="0" smtClean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互</a:t>
                </a:r>
                <a:r>
                  <a:rPr lang="zh-CN" altLang="en-US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为相反数，则</a:t>
                </a:r>
                <a:r>
                  <a:rPr lang="en-US" altLang="zh-CN" sz="1800" u="none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a=_______.</a:t>
                </a:r>
                <a:endParaRPr lang="en-US" altLang="zh-CN" sz="1800" u="none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308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93" y="1656503"/>
                <a:ext cx="8713787" cy="1292085"/>
              </a:xfrm>
              <a:prstGeom prst="rect">
                <a:avLst/>
              </a:prstGeom>
              <a:blipFill rotWithShape="1">
                <a:blip r:embed="rId2"/>
                <a:stretch>
                  <a:fillRect l="-4" t="-33" b="2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769" name="Rectangle 33"/>
          <p:cNvSpPr>
            <a:spLocks noChangeArrowheads="1"/>
          </p:cNvSpPr>
          <p:nvPr/>
        </p:nvSpPr>
        <p:spPr bwMode="auto">
          <a:xfrm>
            <a:off x="4263101" y="2448371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5</a:t>
            </a:r>
            <a:endParaRPr lang="en-US" altLang="zh-CN" sz="1800" u="none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770" name="Rectangle 34"/>
          <p:cNvSpPr>
            <a:spLocks noChangeArrowheads="1"/>
          </p:cNvSpPr>
          <p:nvPr/>
        </p:nvSpPr>
        <p:spPr bwMode="auto">
          <a:xfrm>
            <a:off x="1531990" y="1670020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-1</a:t>
            </a:r>
          </a:p>
        </p:txBody>
      </p:sp>
      <p:grpSp>
        <p:nvGrpSpPr>
          <p:cNvPr id="14" name="组合 5"/>
          <p:cNvGrpSpPr/>
          <p:nvPr/>
        </p:nvGrpSpPr>
        <p:grpSpPr bwMode="auto">
          <a:xfrm>
            <a:off x="268126" y="123825"/>
            <a:ext cx="2179360" cy="515640"/>
            <a:chOff x="279260" y="218396"/>
            <a:chExt cx="2179285" cy="515787"/>
          </a:xfrm>
        </p:grpSpPr>
        <p:sp>
          <p:nvSpPr>
            <p:cNvPr id="15" name="TextBox 14"/>
            <p:cNvSpPr txBox="1"/>
            <p:nvPr/>
          </p:nvSpPr>
          <p:spPr bwMode="auto">
            <a:xfrm>
              <a:off x="1042822" y="272386"/>
              <a:ext cx="1415723" cy="4617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6" name="直接连接符 15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6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3827"/>
            <a:ext cx="2179360" cy="515838"/>
            <a:chOff x="279260" y="218396"/>
            <a:chExt cx="2178452" cy="51509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530" y="272293"/>
              <a:ext cx="1415182" cy="46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学以致用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164"/>
          <p:cNvSpPr txBox="1">
            <a:spLocks noChangeArrowheads="1"/>
          </p:cNvSpPr>
          <p:nvPr/>
        </p:nvSpPr>
        <p:spPr bwMode="auto">
          <a:xfrm>
            <a:off x="1584329" y="771527"/>
            <a:ext cx="5940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分组探讨学习，看哪个组做得又快又准确。 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3635375" y="1358902"/>
            <a:ext cx="0" cy="3300413"/>
          </a:xfrm>
          <a:prstGeom prst="line">
            <a:avLst/>
          </a:prstGeom>
          <a:noFill/>
          <a:ln w="12700">
            <a:solidFill>
              <a:schemeClr val="bg2">
                <a:lumMod val="1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3707904" y="2232347"/>
            <a:ext cx="518408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七年级一班全体学生参加课外活动，原来每组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人；后来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需要重新编组，比原来少了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组，每组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求这个班的人数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3" name="矩形 12"/>
          <p:cNvSpPr/>
          <p:nvPr>
            <p:custDataLst>
              <p:tags r:id="rId2"/>
            </p:custDataLst>
          </p:nvPr>
        </p:nvSpPr>
        <p:spPr>
          <a:xfrm>
            <a:off x="744684" y="1358902"/>
            <a:ext cx="657225" cy="320675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sp>
        <p:nvSpPr>
          <p:cNvPr id="14" name="矩形 13"/>
          <p:cNvSpPr/>
          <p:nvPr>
            <p:custDataLst>
              <p:tags r:id="rId3"/>
            </p:custDataLst>
          </p:nvPr>
        </p:nvSpPr>
        <p:spPr>
          <a:xfrm>
            <a:off x="7063064" y="1331912"/>
            <a:ext cx="657225" cy="319087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79375" y="2982119"/>
          <a:ext cx="355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6" imgW="3556000" imgH="609600" progId="Equation.DSMT4">
                  <p:embed/>
                </p:oleObj>
              </mc:Choice>
              <mc:Fallback>
                <p:oleObj name="Equation" r:id="rId6" imgW="3556000" imgH="609600" progId="Equation.DSMT4">
                  <p:embed/>
                  <p:pic>
                    <p:nvPicPr>
                      <p:cNvPr id="0" name="图片 7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2982119"/>
                        <a:ext cx="3556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0682" y="234035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解方程：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3826"/>
            <a:ext cx="2179360" cy="515640"/>
            <a:chOff x="279260" y="218396"/>
            <a:chExt cx="2178730" cy="51519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627" y="272324"/>
              <a:ext cx="1415363" cy="46126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解析一览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4499471" y="792189"/>
            <a:ext cx="0" cy="3743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Rectangle 40"/>
          <p:cNvSpPr>
            <a:spLocks noChangeArrowheads="1"/>
          </p:cNvSpPr>
          <p:nvPr/>
        </p:nvSpPr>
        <p:spPr bwMode="auto">
          <a:xfrm>
            <a:off x="1006877" y="1244452"/>
            <a:ext cx="3348372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  <a:r>
              <a:rPr lang="en-US" altLang="zh-CN" sz="1800" u="non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1)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去分母，得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x+8=-3x,</a:t>
            </a:r>
          </a:p>
          <a:p>
            <a:pPr>
              <a:lnSpc>
                <a:spcPct val="130000"/>
              </a:lnSpc>
            </a:pP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移项，得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x+3x=-8,</a:t>
            </a:r>
          </a:p>
          <a:p>
            <a:pPr>
              <a:lnSpc>
                <a:spcPct val="130000"/>
              </a:lnSpc>
            </a:pP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合并同类项，得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4x=-8,</a:t>
            </a:r>
          </a:p>
          <a:p>
            <a:pPr>
              <a:lnSpc>
                <a:spcPct val="130000"/>
              </a:lnSpc>
            </a:pP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系数化为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，得</a:t>
            </a:r>
            <a:r>
              <a:rPr lang="en-US" altLang="zh-CN" sz="1800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x=-2.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7"/>
              <p:cNvSpPr>
                <a:spLocks noChangeArrowheads="1"/>
              </p:cNvSpPr>
              <p:nvPr/>
            </p:nvSpPr>
            <p:spPr bwMode="auto">
              <a:xfrm>
                <a:off x="4608004" y="1892524"/>
                <a:ext cx="3492388" cy="1895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解：设这个班共有学生</a:t>
                </a:r>
                <a:r>
                  <a:rPr lang="en-US" altLang="zh-CN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lang="zh-CN" altLang="en-US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人</a:t>
                </a:r>
                <a:r>
                  <a:rPr lang="zh-CN" altLang="en-US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</a:t>
                </a:r>
                <a:endParaRPr lang="en-US" altLang="zh-CN" sz="1800" u="none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800" u="none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𝑥</m:t>
                        </m:r>
                      </m:num>
                      <m:den>
                        <m:r>
                          <a:rPr lang="en-US" altLang="zh-CN" sz="1800" b="0" i="1" u="none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8</m:t>
                        </m:r>
                      </m:den>
                    </m:f>
                    <m:r>
                      <a:rPr lang="en-US" altLang="zh-CN" sz="1800" b="0" i="1" u="none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−</m:t>
                    </m:r>
                    <m:f>
                      <m:fPr>
                        <m:ctrlPr>
                          <a:rPr lang="en-US" altLang="zh-CN" sz="1800" b="0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𝑥</m:t>
                        </m:r>
                      </m:num>
                      <m:den>
                        <m:r>
                          <a:rPr lang="en-US" altLang="zh-CN" sz="1800" b="0" i="1" u="none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14</m:t>
                        </m:r>
                      </m:den>
                    </m:f>
                    <m:r>
                      <a:rPr lang="en-US" altLang="zh-CN" sz="1800" b="0" i="1" u="none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=3</m:t>
                    </m:r>
                  </m:oMath>
                </a14:m>
                <a:endParaRPr lang="zh-CN" altLang="en-US" sz="1800" u="none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解得</a:t>
                </a:r>
                <a:r>
                  <a:rPr lang="en-US" altLang="zh-CN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x=56.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答：这个班共有</a:t>
                </a:r>
                <a:r>
                  <a:rPr lang="en-US" altLang="zh-CN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56</a:t>
                </a:r>
                <a:r>
                  <a:rPr lang="zh-CN" altLang="en-US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人</a:t>
                </a:r>
                <a:r>
                  <a:rPr lang="en-US" altLang="zh-CN" sz="1800" u="none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.</a:t>
                </a:r>
              </a:p>
            </p:txBody>
          </p:sp>
        </mc:Choice>
        <mc:Fallback xmlns="">
          <p:sp>
            <p:nvSpPr>
              <p:cNvPr id="11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8004" y="1892524"/>
                <a:ext cx="3492388" cy="1895327"/>
              </a:xfrm>
              <a:prstGeom prst="rect">
                <a:avLst/>
              </a:prstGeom>
              <a:blipFill rotWithShape="1">
                <a:blip r:embed="rId3"/>
                <a:stretch>
                  <a:fillRect l="-13" t="-12" r="10" b="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864100" y="2972642"/>
            <a:ext cx="3635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(2)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去分母，得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2(2x-1)=3(x+2)+6,</a:t>
            </a:r>
          </a:p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去括号，得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4x-2=3x+6+6,</a:t>
            </a:r>
          </a:p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移项，得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4x-3x=6+6+2,</a:t>
            </a:r>
          </a:p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合并同类项，得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x=14.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/>
          </p:cNvSpPr>
          <p:nvPr>
            <p:ph idx="1"/>
          </p:nvPr>
        </p:nvSpPr>
        <p:spPr>
          <a:xfrm>
            <a:off x="694999" y="1296245"/>
            <a:ext cx="7024250" cy="909751"/>
          </a:xfrm>
          <a:ln>
            <a:miter/>
          </a:ln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150000"/>
              </a:lnSpc>
              <a:buFont typeface="Symbol" panose="05050102010706020507" pitchFamily="18" charset="2"/>
              <a:buNone/>
            </a:pPr>
            <a:r>
              <a:rPr lang="zh-CN" altLang="en-US" sz="1800" noProof="1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１、解一元一次方程的步骤：</a:t>
            </a:r>
          </a:p>
          <a:p>
            <a:pPr marL="0" indent="0" eaLnBrk="1" hangingPunct="1">
              <a:lnSpc>
                <a:spcPct val="150000"/>
              </a:lnSpc>
              <a:buFont typeface="Symbol" panose="05050102010706020507" pitchFamily="18" charset="2"/>
              <a:buNone/>
            </a:pPr>
            <a:r>
              <a:rPr lang="zh-CN" altLang="en-US" sz="1800" noProof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去分母        去</a:t>
            </a:r>
            <a:r>
              <a:rPr lang="zh-CN" altLang="en-US" sz="1800" noProof="1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括号</a:t>
            </a:r>
            <a:r>
              <a:rPr lang="zh-CN" altLang="en-US" sz="1800" noProof="1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zh-CN" altLang="en-US" sz="1800" noProof="1" smtClean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noProof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移项</a:t>
            </a:r>
            <a:r>
              <a:rPr lang="zh-CN" altLang="en-US" sz="1800" noProof="1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zh-CN" altLang="en-US" sz="1800" noProof="1" smtClean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noProof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合并</a:t>
            </a:r>
            <a:r>
              <a:rPr lang="zh-CN" altLang="en-US" sz="1800" noProof="1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同类项</a:t>
            </a:r>
            <a:r>
              <a:rPr lang="zh-CN" altLang="en-US" sz="1800" noProof="1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zh-CN" altLang="en-US" sz="1800" noProof="1" smtClean="0">
                <a:solidFill>
                  <a:srgbClr val="08031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1800" noProof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系数</a:t>
            </a:r>
            <a:r>
              <a:rPr lang="zh-CN" altLang="en-US" sz="1800" noProof="1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化为１</a:t>
            </a:r>
          </a:p>
          <a:p>
            <a:pPr eaLnBrk="1" hangingPunct="1">
              <a:lnSpc>
                <a:spcPct val="150000"/>
              </a:lnSpc>
              <a:buFont typeface="Symbol" panose="05050102010706020507" pitchFamily="18" charset="2"/>
              <a:buNone/>
            </a:pPr>
            <a:endParaRPr lang="zh-CN" altLang="en-US" sz="1800" noProof="1">
              <a:solidFill>
                <a:srgbClr val="08031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6" name="右箭头 1"/>
          <p:cNvSpPr>
            <a:spLocks noChangeArrowheads="1"/>
          </p:cNvSpPr>
          <p:nvPr/>
        </p:nvSpPr>
        <p:spPr bwMode="auto">
          <a:xfrm>
            <a:off x="2771800" y="1836303"/>
            <a:ext cx="493858" cy="249637"/>
          </a:xfrm>
          <a:prstGeom prst="right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E30000"/>
              </a:gs>
              <a:gs pos="100000">
                <a:srgbClr val="760303"/>
              </a:gs>
            </a:gsLst>
            <a:lin ang="5400000"/>
          </a:gradFill>
          <a:ln w="9525">
            <a:solidFill>
              <a:schemeClr val="tx1"/>
            </a:solidFill>
            <a:round/>
          </a:ln>
        </p:spPr>
        <p:txBody>
          <a:bodyPr wrap="none"/>
          <a:lstStyle>
            <a:lvl1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5367" name="右箭头 2"/>
          <p:cNvSpPr>
            <a:spLocks noChangeArrowheads="1"/>
          </p:cNvSpPr>
          <p:nvPr/>
        </p:nvSpPr>
        <p:spPr bwMode="auto">
          <a:xfrm>
            <a:off x="5364092" y="1836303"/>
            <a:ext cx="521067" cy="249636"/>
          </a:xfrm>
          <a:prstGeom prst="rightArrow">
            <a:avLst>
              <a:gd name="adj1" fmla="val 50000"/>
              <a:gd name="adj2" fmla="val 50114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</a:ln>
        </p:spPr>
        <p:txBody>
          <a:bodyPr wrap="none"/>
          <a:lstStyle>
            <a:lvl1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5368" name="右箭头 3"/>
          <p:cNvSpPr>
            <a:spLocks noChangeArrowheads="1"/>
          </p:cNvSpPr>
          <p:nvPr/>
        </p:nvSpPr>
        <p:spPr bwMode="auto">
          <a:xfrm>
            <a:off x="3707907" y="1836305"/>
            <a:ext cx="468325" cy="249635"/>
          </a:xfrm>
          <a:prstGeom prst="rightArrow">
            <a:avLst>
              <a:gd name="adj1" fmla="val 50000"/>
              <a:gd name="adj2" fmla="val 50114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</a:ln>
        </p:spPr>
        <p:txBody>
          <a:bodyPr wrap="none"/>
          <a:lstStyle>
            <a:lvl1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5369" name="文本框 4"/>
          <p:cNvSpPr txBox="1">
            <a:spLocks noChangeArrowheads="1"/>
          </p:cNvSpPr>
          <p:nvPr/>
        </p:nvSpPr>
        <p:spPr bwMode="auto">
          <a:xfrm>
            <a:off x="1043608" y="2952427"/>
            <a:ext cx="676875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去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分母时，应在方程的左右两边乘以分母的最小公倍数；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去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分母的依据是等式的性质二，去分母时不能漏乘没有分母的项。 </a:t>
            </a:r>
          </a:p>
        </p:txBody>
      </p:sp>
      <p:grpSp>
        <p:nvGrpSpPr>
          <p:cNvPr id="15" name="组合 5"/>
          <p:cNvGrpSpPr/>
          <p:nvPr/>
        </p:nvGrpSpPr>
        <p:grpSpPr bwMode="auto">
          <a:xfrm>
            <a:off x="268126" y="123825"/>
            <a:ext cx="2179360" cy="515640"/>
            <a:chOff x="279260" y="218396"/>
            <a:chExt cx="2179008" cy="515490"/>
          </a:xfrm>
        </p:grpSpPr>
        <p:sp>
          <p:nvSpPr>
            <p:cNvPr id="16" name="TextBox 15"/>
            <p:cNvSpPr txBox="1"/>
            <p:nvPr/>
          </p:nvSpPr>
          <p:spPr bwMode="auto">
            <a:xfrm>
              <a:off x="1042725" y="272355"/>
              <a:ext cx="1415543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7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/>
          <p:cNvSpPr/>
          <p:nvPr/>
        </p:nvSpPr>
        <p:spPr>
          <a:xfrm>
            <a:off x="757789" y="2484375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zh-CN" altLang="en-US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２、需要注意的是：</a:t>
            </a:r>
          </a:p>
        </p:txBody>
      </p:sp>
      <p:sp>
        <p:nvSpPr>
          <p:cNvPr id="19" name="右箭头 1"/>
          <p:cNvSpPr>
            <a:spLocks noChangeArrowheads="1"/>
          </p:cNvSpPr>
          <p:nvPr/>
        </p:nvSpPr>
        <p:spPr bwMode="auto">
          <a:xfrm>
            <a:off x="1649152" y="1836303"/>
            <a:ext cx="493858" cy="249637"/>
          </a:xfrm>
          <a:prstGeom prst="right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E30000"/>
              </a:gs>
              <a:gs pos="100000">
                <a:srgbClr val="760303"/>
              </a:gs>
            </a:gsLst>
            <a:lin ang="5400000"/>
          </a:gradFill>
          <a:ln w="9525">
            <a:solidFill>
              <a:schemeClr val="tx1"/>
            </a:solidFill>
            <a:round/>
          </a:ln>
        </p:spPr>
        <p:txBody>
          <a:bodyPr wrap="none"/>
          <a:lstStyle>
            <a:lvl1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080315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49562" y="839736"/>
            <a:ext cx="277031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解下列方程 </a:t>
            </a:r>
            <a:r>
              <a: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 7x=6x-4</a:t>
            </a:r>
          </a:p>
          <a:p>
            <a:pPr>
              <a:lnSpc>
                <a:spcPct val="150000"/>
              </a:lnSpc>
            </a:pPr>
            <a:r>
              <a: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(2) 8=7-2y</a:t>
            </a:r>
          </a:p>
          <a:p>
            <a:pPr>
              <a:lnSpc>
                <a:spcPct val="150000"/>
              </a:lnSpc>
            </a:pPr>
            <a:r>
              <a: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(3) 5x+2=7x-8</a:t>
            </a:r>
          </a:p>
          <a:p>
            <a:pPr>
              <a:lnSpc>
                <a:spcPct val="150000"/>
              </a:lnSpc>
            </a:pPr>
            <a:r>
              <a: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(4) 8-2(x-7)=x-(x-4)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44066" y="3435335"/>
            <a:ext cx="1439862" cy="369332"/>
          </a:xfrm>
          <a:prstGeom prst="rect">
            <a:avLst/>
          </a:prstGeom>
          <a:noFill/>
          <a:ln w="31750" algn="ctr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CN" altLang="en-US" b="1" dirty="0">
                <a:latin typeface="Arial" panose="020B0604020202020204" pitchFamily="34" charset="0"/>
              </a:rPr>
              <a:t>去括号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2387831" y="3565993"/>
            <a:ext cx="431800" cy="108016"/>
          </a:xfrm>
          <a:prstGeom prst="rightArrow">
            <a:avLst>
              <a:gd name="adj1" fmla="val 50000"/>
              <a:gd name="adj2" fmla="val 75556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931633" y="3435335"/>
            <a:ext cx="1223963" cy="369332"/>
          </a:xfrm>
          <a:prstGeom prst="rect">
            <a:avLst/>
          </a:prstGeom>
          <a:noFill/>
          <a:ln w="31750" algn="ctr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CN" altLang="en-US" b="1">
                <a:latin typeface="Arial" panose="020B0604020202020204" pitchFamily="34" charset="0"/>
              </a:rPr>
              <a:t>移项</a:t>
            </a:r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1261816" y="4202899"/>
            <a:ext cx="431800" cy="109216"/>
          </a:xfrm>
          <a:prstGeom prst="rightArrow">
            <a:avLst>
              <a:gd name="adj1" fmla="val 50000"/>
              <a:gd name="adj2" fmla="val 74726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4260851" y="3565993"/>
            <a:ext cx="431800" cy="109216"/>
          </a:xfrm>
          <a:prstGeom prst="rightArrow">
            <a:avLst>
              <a:gd name="adj1" fmla="val 50000"/>
              <a:gd name="adj2" fmla="val 74726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804883" y="3435335"/>
            <a:ext cx="2071377" cy="369332"/>
          </a:xfrm>
          <a:prstGeom prst="rect">
            <a:avLst/>
          </a:prstGeom>
          <a:noFill/>
          <a:ln w="31750" algn="ctr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CN" altLang="en-US" b="1">
                <a:latin typeface="Arial" panose="020B0604020202020204" pitchFamily="34" charset="0"/>
              </a:rPr>
              <a:t>合并同类项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780695" y="4034225"/>
            <a:ext cx="3871429" cy="369332"/>
          </a:xfrm>
          <a:prstGeom prst="rect">
            <a:avLst/>
          </a:prstGeom>
          <a:noFill/>
          <a:ln w="31750" algn="ctr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CN" altLang="en-US" b="1">
                <a:latin typeface="Arial" panose="020B0604020202020204" pitchFamily="34" charset="0"/>
              </a:rPr>
              <a:t>两边同除以未知数的系数</a:t>
            </a:r>
            <a:endParaRPr kumimoji="0" lang="zh-CN" altLang="en-US">
              <a:latin typeface="Arial" panose="020B0604020202020204" pitchFamily="34" charset="0"/>
            </a:endParaRPr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4476751" y="1168617"/>
            <a:ext cx="3529012" cy="933780"/>
          </a:xfrm>
          <a:prstGeom prst="cloudCallout">
            <a:avLst>
              <a:gd name="adj1" fmla="val 35829"/>
              <a:gd name="adj2" fmla="val 138148"/>
            </a:avLst>
          </a:prstGeom>
          <a:noFill/>
          <a:ln w="9525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algn="ctr"/>
            <a:r>
              <a:rPr kumimoji="0"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解一元一次方程有哪些基本程序呢？</a:t>
            </a:r>
          </a:p>
          <a:p>
            <a:pPr algn="ctr"/>
            <a:endParaRPr kumimoji="0" lang="en-US" altLang="zh-CN" sz="1800" dirty="0">
              <a:latin typeface="Arial" panose="020B0604020202020204" pitchFamily="34" charset="0"/>
            </a:endParaRPr>
          </a:p>
        </p:txBody>
      </p:sp>
      <p:pic>
        <p:nvPicPr>
          <p:cNvPr id="49163" name="Picture 11" descr="pic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45284"/>
            <a:ext cx="1555750" cy="144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组合 5"/>
          <p:cNvGrpSpPr/>
          <p:nvPr/>
        </p:nvGrpSpPr>
        <p:grpSpPr bwMode="auto">
          <a:xfrm>
            <a:off x="274420" y="123825"/>
            <a:ext cx="2137227" cy="515827"/>
            <a:chOff x="445652" y="218396"/>
            <a:chExt cx="2136260" cy="515092"/>
          </a:xfrm>
        </p:grpSpPr>
        <p:sp>
          <p:nvSpPr>
            <p:cNvPr id="13" name="TextBox 12"/>
            <p:cNvSpPr txBox="1"/>
            <p:nvPr/>
          </p:nvSpPr>
          <p:spPr bwMode="auto">
            <a:xfrm>
              <a:off x="1105755" y="272294"/>
              <a:ext cx="1415131" cy="4610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情境引入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/>
      <p:bldP spid="49156" grpId="0" animBg="1"/>
      <p:bldP spid="49157" grpId="0" animBg="1"/>
      <p:bldP spid="49158" grpId="0" animBg="1"/>
      <p:bldP spid="49159" grpId="0" animBg="1"/>
      <p:bldP spid="49160" grpId="0" animBg="1"/>
      <p:bldP spid="49161" grpId="0" animBg="1"/>
      <p:bldP spid="491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0" y="123825"/>
            <a:ext cx="2137227" cy="515827"/>
            <a:chOff x="445652" y="218396"/>
            <a:chExt cx="2136260" cy="51509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100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439977" y="1098514"/>
            <a:ext cx="5643563" cy="5207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63786" y="2088331"/>
            <a:ext cx="5643562" cy="7858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71103" y="2242356"/>
            <a:ext cx="367295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154202" y="1078683"/>
            <a:ext cx="642942" cy="64294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1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54223" y="2220602"/>
            <a:ext cx="642938" cy="64293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2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1826756" y="1174198"/>
            <a:ext cx="5214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去分母解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一元一次方程的方法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797165" y="2044033"/>
            <a:ext cx="52149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熟练运用最小公倍数去分母，求解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一元一次方程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数字系数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，能判别方程解的合理性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720650"/>
            <a:ext cx="1725612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矩形 16"/>
          <p:cNvSpPr/>
          <p:nvPr/>
        </p:nvSpPr>
        <p:spPr>
          <a:xfrm>
            <a:off x="1487602" y="3306763"/>
            <a:ext cx="5643563" cy="78581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18" name="圆角矩形 17"/>
          <p:cNvSpPr/>
          <p:nvPr>
            <p:custDataLst>
              <p:tags r:id="rId4"/>
            </p:custDataLst>
          </p:nvPr>
        </p:nvSpPr>
        <p:spPr bwMode="auto">
          <a:xfrm>
            <a:off x="1154202" y="3378205"/>
            <a:ext cx="642942" cy="642942"/>
          </a:xfrm>
          <a:prstGeom prst="roundRect">
            <a:avLst>
              <a:gd name="adj" fmla="val 50000"/>
            </a:avLst>
          </a:prstGeom>
          <a:solidFill>
            <a:srgbClr val="58ACF2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3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873939" y="3262471"/>
            <a:ext cx="51435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能够找出实际问题中的已知数和未知数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分析它们之间的数量关系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列出方程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7"/>
          <p:cNvSpPr>
            <a:spLocks noChangeArrowheads="1"/>
          </p:cNvSpPr>
          <p:nvPr/>
        </p:nvSpPr>
        <p:spPr bwMode="auto">
          <a:xfrm>
            <a:off x="539552" y="828191"/>
            <a:ext cx="806489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自主学习任务</a:t>
            </a: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：阅读课本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95-98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页并学习，掌握下列知识要点。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8" name="组合 5"/>
          <p:cNvGrpSpPr/>
          <p:nvPr/>
        </p:nvGrpSpPr>
        <p:grpSpPr bwMode="auto">
          <a:xfrm>
            <a:off x="250276" y="123825"/>
            <a:ext cx="2147869" cy="515640"/>
            <a:chOff x="279260" y="218396"/>
            <a:chExt cx="2239136" cy="515490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465" y="272355"/>
              <a:ext cx="1475931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自主学习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0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950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619" y="2448371"/>
            <a:ext cx="1037229" cy="547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5436100" y="2119114"/>
            <a:ext cx="284227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、怎样运用去分母的方法解一元一次方程？</a:t>
            </a:r>
            <a:endParaRPr lang="en-US" altLang="zh-CN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、去分母时注意的问题？</a:t>
            </a:r>
            <a:endParaRPr lang="zh-CN" altLang="en-US" b="1" dirty="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b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80" y="1944315"/>
            <a:ext cx="3401695" cy="1815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36" name="Rectangle 50"/>
              <p:cNvSpPr>
                <a:spLocks noChangeArrowheads="1"/>
              </p:cNvSpPr>
              <p:nvPr/>
            </p:nvSpPr>
            <p:spPr bwMode="auto">
              <a:xfrm>
                <a:off x="400058" y="1341964"/>
                <a:ext cx="8162925" cy="2518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indent="2667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panose="020B0604020202020204" pitchFamily="34" charset="0"/>
                    <a:ea typeface="楷体" panose="02010609060101010101" pitchFamily="49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.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解方程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+4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(x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5)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+3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u="none" dirty="0" smtClean="0">
                            <a:latin typeface="Cambria Math" panose="02040503050406030204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800" b="0" i="1" u="none" dirty="0" smtClean="0">
                            <a:latin typeface="Cambria Math" panose="02040503050406030204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去分母时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，两边同乘以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(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　　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72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　　　</a:t>
                </a: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36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　　　</a:t>
                </a: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18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　　　</a:t>
                </a: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12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.</a:t>
                </a:r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解方程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</a:rPr>
                          <m:t>2</m:t>
                        </m:r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</a:rPr>
                          <m:t>𝑥</m:t>
                        </m:r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</a:rPr>
                          <m:t>+1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u="none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</a:rPr>
                          <m:t>𝑥</m:t>
                        </m:r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</a:rPr>
                          <m:t>−1</m:t>
                        </m:r>
                      </m:num>
                      <m:den>
                        <m:r>
                          <a:rPr lang="en-US" altLang="zh-CN" sz="1800" b="0" i="1" u="none" smtClean="0">
                            <a:latin typeface="Cambria Math" panose="02040503050406030204"/>
                            <a:ea typeface="宋体" panose="02010600030101010101" pitchFamily="2" charset="-122"/>
                          </a:rPr>
                          <m:t>6</m:t>
                        </m:r>
                      </m:den>
                    </m:f>
                  </m:oMath>
                </a14:m>
                <a:r>
                  <a:rPr lang="zh-CN" altLang="en-US" sz="1800" u="none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有下列四步，其中发生错误的一步是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(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　　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2(2x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1)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12   </a:t>
                </a: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B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12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                        </a:t>
                </a:r>
                <a:r>
                  <a:rPr lang="en-US" altLang="zh-CN" sz="1800" i="1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x</a:t>
                </a:r>
                <a:r>
                  <a:rPr lang="zh-CN" altLang="en-US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1800" u="none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</mc:Choice>
        <mc:Fallback xmlns="">
          <p:sp>
            <p:nvSpPr>
              <p:cNvPr id="1036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058" y="1341964"/>
                <a:ext cx="8162925" cy="2518253"/>
              </a:xfrm>
              <a:prstGeom prst="rect">
                <a:avLst/>
              </a:prstGeom>
              <a:blipFill rotWithShape="1">
                <a:blip r:embed="rId2"/>
                <a:stretch>
                  <a:fillRect t="-8" b="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154" name="Rectangle 66"/>
          <p:cNvSpPr>
            <a:spLocks noChangeArrowheads="1"/>
          </p:cNvSpPr>
          <p:nvPr/>
        </p:nvSpPr>
        <p:spPr bwMode="auto">
          <a:xfrm>
            <a:off x="6380862" y="1512267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i="1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</a:p>
        </p:txBody>
      </p:sp>
      <p:sp>
        <p:nvSpPr>
          <p:cNvPr id="89155" name="Rectangle 67"/>
          <p:cNvSpPr>
            <a:spLocks noChangeArrowheads="1"/>
          </p:cNvSpPr>
          <p:nvPr/>
        </p:nvSpPr>
        <p:spPr bwMode="auto">
          <a:xfrm>
            <a:off x="6740902" y="2529328"/>
            <a:ext cx="3465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1800" i="1" u="none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18" name="矩形 7"/>
          <p:cNvSpPr>
            <a:spLocks noChangeArrowheads="1"/>
          </p:cNvSpPr>
          <p:nvPr/>
        </p:nvSpPr>
        <p:spPr bwMode="auto">
          <a:xfrm>
            <a:off x="1583668" y="684175"/>
            <a:ext cx="58989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自主学习任务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：完成自主学习检测的题目。</a:t>
            </a:r>
          </a:p>
        </p:txBody>
      </p:sp>
      <p:grpSp>
        <p:nvGrpSpPr>
          <p:cNvPr id="19" name="组合 5"/>
          <p:cNvGrpSpPr/>
          <p:nvPr/>
        </p:nvGrpSpPr>
        <p:grpSpPr bwMode="auto">
          <a:xfrm>
            <a:off x="228240" y="123825"/>
            <a:ext cx="2794914" cy="515640"/>
            <a:chOff x="279260" y="218396"/>
            <a:chExt cx="2793510" cy="515490"/>
          </a:xfrm>
        </p:grpSpPr>
        <p:sp>
          <p:nvSpPr>
            <p:cNvPr id="20" name="TextBox 19"/>
            <p:cNvSpPr txBox="1"/>
            <p:nvPr/>
          </p:nvSpPr>
          <p:spPr bwMode="auto">
            <a:xfrm>
              <a:off x="1042465" y="272355"/>
              <a:ext cx="2030305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自主学习反馈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1" name="直接连接符 2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2281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54" grpId="0"/>
      <p:bldP spid="89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3664" y="1106351"/>
            <a:ext cx="8442325" cy="1348799"/>
            <a:chOff x="539552" y="1311929"/>
            <a:chExt cx="8442325" cy="1348799"/>
          </a:xfrm>
        </p:grpSpPr>
        <p:sp>
          <p:nvSpPr>
            <p:cNvPr id="483330" name="Text Box 2"/>
            <p:cNvSpPr txBox="1">
              <a:spLocks noChangeArrowheads="1"/>
            </p:cNvSpPr>
            <p:nvPr/>
          </p:nvSpPr>
          <p:spPr bwMode="auto">
            <a:xfrm>
              <a:off x="539552" y="1311929"/>
              <a:ext cx="8442325" cy="1338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210000"/>
                </a:lnSpc>
              </a:pPr>
              <a:r>
                <a:rPr lang="en-US" altLang="zh-CN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CN" altLang="es-ES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解</a:t>
              </a:r>
              <a:r>
                <a:rPr lang="zh-CN" altLang="es-E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方程：</a:t>
              </a:r>
              <a:r>
                <a:rPr lang="es-E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(1)</a:t>
              </a:r>
            </a:p>
            <a:p>
              <a:pPr>
                <a:lnSpc>
                  <a:spcPct val="240000"/>
                </a:lnSpc>
              </a:pPr>
              <a:r>
                <a:rPr lang="es-E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(2</a:t>
              </a:r>
              <a:r>
                <a:rPr lang="es-ES" altLang="zh-CN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)</a:t>
              </a:r>
              <a:endParaRPr lang="es-E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83332" name="Object 4"/>
            <p:cNvGraphicFramePr>
              <a:graphicFrameLocks noChangeAspect="1"/>
            </p:cNvGraphicFramePr>
            <p:nvPr/>
          </p:nvGraphicFramePr>
          <p:xfrm>
            <a:off x="2159732" y="1429176"/>
            <a:ext cx="2095500" cy="553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3" imgW="2095500" imgH="609600" progId="Equation.DSMT4">
                    <p:embed/>
                  </p:oleObj>
                </mc:Choice>
                <mc:Fallback>
                  <p:oleObj name="Equation" r:id="rId3" imgW="2095500" imgH="609600" progId="Equation.DSMT4">
                    <p:embed/>
                    <p:pic>
                      <p:nvPicPr>
                        <p:cNvPr id="0" name="图片 40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9732" y="1429176"/>
                          <a:ext cx="2095500" cy="553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3333" name="Object 5"/>
            <p:cNvGraphicFramePr>
              <a:graphicFrameLocks noChangeAspect="1"/>
            </p:cNvGraphicFramePr>
            <p:nvPr/>
          </p:nvGraphicFramePr>
          <p:xfrm>
            <a:off x="1007604" y="2107532"/>
            <a:ext cx="2184400" cy="553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5" imgW="2184400" imgH="609600" progId="Equation.DSMT4">
                    <p:embed/>
                  </p:oleObj>
                </mc:Choice>
                <mc:Fallback>
                  <p:oleObj name="Equation" r:id="rId5" imgW="2184400" imgH="609600" progId="Equation.DSMT4">
                    <p:embed/>
                    <p:pic>
                      <p:nvPicPr>
                        <p:cNvPr id="0" name="图片 4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7604" y="2107532"/>
                          <a:ext cx="2184400" cy="553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431540" y="2376363"/>
                <a:ext cx="4572000" cy="27596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解：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(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1)</a:t>
                </a: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去分母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(</a:t>
                </a: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方程两边同乘以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12)</a:t>
                </a: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，得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3(3y+12)=24-4(5y-7)</a:t>
                </a: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，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去括号，得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9y+36=24-20y+28</a:t>
                </a: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，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移项，得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9y+20y=24+28-36</a:t>
                </a: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，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合并同类项，得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29y=16</a:t>
                </a: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，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系数化为</a:t>
                </a:r>
                <a:r>
                  <a:rPr lang="en-US" altLang="zh-CN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1</a:t>
                </a:r>
                <a:r>
                  <a:rPr lang="zh-CN" altLang="en-US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，</a:t>
                </a:r>
                <a:r>
                  <a:rPr lang="zh-CN" altLang="en-US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得</a:t>
                </a:r>
                <a:r>
                  <a:rPr lang="en-US" altLang="zh-CN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_GB2312" pitchFamily="49" charset="-122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16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楷体_GB2312" pitchFamily="49" charset="-122"/>
                          </a:rPr>
                          <m:t>29</m:t>
                        </m:r>
                      </m:den>
                    </m:f>
                  </m:oMath>
                </a14:m>
                <a:endParaRPr lang="zh-CN" altLang="en-US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2376363"/>
                <a:ext cx="4572000" cy="2759602"/>
              </a:xfrm>
              <a:prstGeom prst="rect">
                <a:avLst/>
              </a:prstGeom>
              <a:blipFill rotWithShape="1">
                <a:blip r:embed="rId7"/>
                <a:stretch>
                  <a:fillRect l="-8" t="-7" r="8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4860033" y="1780751"/>
                <a:ext cx="3894363" cy="33557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2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2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2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2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2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800" b="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(2)</a:t>
                </a:r>
                <a:r>
                  <a:rPr lang="zh-CN" altLang="en-US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原方程可</a:t>
                </a:r>
                <a:r>
                  <a:rPr lang="zh-CN" altLang="en-US" sz="1800" b="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化为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10</m:t>
                        </m:r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𝑥</m:t>
                        </m:r>
                      </m:num>
                      <m:den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3</m:t>
                        </m:r>
                      </m:den>
                    </m:f>
                    <m:r>
                      <a:rPr lang="en-US" altLang="zh-CN" sz="1800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−</m:t>
                    </m:r>
                    <m:f>
                      <m:fPr>
                        <m:ctrlP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17−20</m:t>
                        </m:r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𝑥</m:t>
                        </m:r>
                      </m:num>
                      <m:den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2</m:t>
                        </m:r>
                      </m:den>
                    </m:f>
                    <m:r>
                      <a:rPr lang="en-US" altLang="zh-CN" sz="1800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=1</m:t>
                    </m:r>
                  </m:oMath>
                </a14:m>
                <a:endParaRPr lang="zh-CN" altLang="en-US" sz="1800" b="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去分母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(</a:t>
                </a:r>
                <a:r>
                  <a:rPr lang="zh-CN" altLang="en-US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方程两边同乘以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6)</a:t>
                </a:r>
                <a:r>
                  <a:rPr lang="zh-CN" altLang="en-US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，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得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20x-3(17-20x)=6,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去括号，得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20x-51+60x=6,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移项，得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20x+60x=6+51,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合并同类项，得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80x=57,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系数化为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1</a:t>
                </a:r>
                <a:r>
                  <a:rPr lang="zh-CN" altLang="en-US" sz="1800" b="0" dirty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，</a:t>
                </a:r>
                <a:r>
                  <a:rPr lang="zh-CN" altLang="en-US" sz="1800" b="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得</a:t>
                </a:r>
                <a:r>
                  <a:rPr lang="en-US" altLang="zh-CN" sz="1800" b="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57</m:t>
                        </m:r>
                      </m:num>
                      <m:den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80</m:t>
                        </m:r>
                      </m:den>
                    </m:f>
                  </m:oMath>
                </a14:m>
                <a:endParaRPr lang="zh-CN" altLang="en-US" sz="1800" b="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0033" y="1780751"/>
                <a:ext cx="3894363" cy="3355790"/>
              </a:xfrm>
              <a:prstGeom prst="rect">
                <a:avLst/>
              </a:prstGeom>
              <a:blipFill rotWithShape="1">
                <a:blip r:embed="rId8"/>
                <a:stretch>
                  <a:fillRect l="-10" t="-6" r="7" b="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7"/>
          <p:cNvSpPr>
            <a:spLocks noChangeArrowheads="1"/>
          </p:cNvSpPr>
          <p:nvPr/>
        </p:nvSpPr>
        <p:spPr bwMode="auto">
          <a:xfrm>
            <a:off x="1583668" y="684175"/>
            <a:ext cx="58989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自主学习任务</a:t>
            </a:r>
            <a:r>
              <a:rPr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：完成自主学习检测的题目。</a:t>
            </a:r>
          </a:p>
        </p:txBody>
      </p:sp>
      <p:grpSp>
        <p:nvGrpSpPr>
          <p:cNvPr id="12" name="组合 5"/>
          <p:cNvGrpSpPr/>
          <p:nvPr/>
        </p:nvGrpSpPr>
        <p:grpSpPr bwMode="auto">
          <a:xfrm>
            <a:off x="228240" y="123825"/>
            <a:ext cx="2794914" cy="515640"/>
            <a:chOff x="279260" y="218396"/>
            <a:chExt cx="2793510" cy="515490"/>
          </a:xfrm>
        </p:grpSpPr>
        <p:sp>
          <p:nvSpPr>
            <p:cNvPr id="13" name="TextBox 12"/>
            <p:cNvSpPr txBox="1"/>
            <p:nvPr/>
          </p:nvSpPr>
          <p:spPr bwMode="auto">
            <a:xfrm>
              <a:off x="1042465" y="272355"/>
              <a:ext cx="2030305" cy="46153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自主学习反馈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4" name="直接连接符 13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2281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2" descr="纸袋"/>
          <p:cNvSpPr>
            <a:spLocks noChangeArrowheads="1" noChangeShapeType="1" noTextEdit="1"/>
          </p:cNvSpPr>
          <p:nvPr/>
        </p:nvSpPr>
        <p:spPr bwMode="auto">
          <a:xfrm>
            <a:off x="6299201" y="2319949"/>
            <a:ext cx="1655762" cy="4356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0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先去分母</a:t>
            </a:r>
          </a:p>
        </p:txBody>
      </p:sp>
      <p:sp>
        <p:nvSpPr>
          <p:cNvPr id="52227" name="WordArt 3" descr="纸袋"/>
          <p:cNvSpPr>
            <a:spLocks noChangeArrowheads="1" noChangeShapeType="1" noTextEdit="1"/>
          </p:cNvSpPr>
          <p:nvPr/>
        </p:nvSpPr>
        <p:spPr bwMode="auto">
          <a:xfrm>
            <a:off x="6265073" y="1511330"/>
            <a:ext cx="1655763" cy="4896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出现分数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" y="22601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1331644" y="1381677"/>
          <a:ext cx="3096071" cy="557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5" imgW="1295400" imgH="393700" progId="Equation.DSMT4">
                  <p:embed/>
                </p:oleObj>
              </mc:Choice>
              <mc:Fallback>
                <p:oleObj name="Equation" r:id="rId5" imgW="1295400" imgH="393700" progId="Equation.DSMT4">
                  <p:embed/>
                  <p:pic>
                    <p:nvPicPr>
                      <p:cNvPr id="0" name="图片 5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4" y="1381677"/>
                        <a:ext cx="3096071" cy="5578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31" name="Group 7"/>
          <p:cNvGrpSpPr/>
          <p:nvPr/>
        </p:nvGrpSpPr>
        <p:grpSpPr bwMode="auto">
          <a:xfrm>
            <a:off x="1042988" y="1939491"/>
            <a:ext cx="4131112" cy="2200158"/>
            <a:chOff x="521" y="1706"/>
            <a:chExt cx="2540" cy="18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23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21" y="1706"/>
                  <a:ext cx="2540" cy="18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40000"/>
                    </a:lnSpc>
                  </a:pPr>
                  <a:r>
                    <a:rPr kumimoji="0" lang="zh-CN" altLang="en-US" dirty="0" smtClean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解法一</a:t>
                  </a:r>
                  <a:r>
                    <a:rPr kumimoji="0" lang="en-US" altLang="zh-CN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</a:p>
                <a:p>
                  <a:pPr>
                    <a:lnSpc>
                      <a:spcPct val="140000"/>
                    </a:lnSpc>
                  </a:pPr>
                  <a:r>
                    <a:rPr kumimoji="0" lang="zh-CN" altLang="en-US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去括号，得　</a:t>
                  </a:r>
                </a:p>
                <a:p>
                  <a:pPr>
                    <a:lnSpc>
                      <a:spcPct val="140000"/>
                    </a:lnSpc>
                  </a:pPr>
                  <a:r>
                    <a:rPr kumimoji="0" lang="zh-CN" altLang="en-US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移项，得　　　　　　</a:t>
                  </a:r>
                  <a:endParaRPr kumimoji="0" lang="en-US" altLang="zh-CN" dirty="0" smtClean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  <a:p>
                  <a:pPr>
                    <a:lnSpc>
                      <a:spcPct val="140000"/>
                    </a:lnSpc>
                  </a:pPr>
                  <a:r>
                    <a:rPr kumimoji="0" lang="zh-CN" altLang="en-US" dirty="0" smtClean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合并</a:t>
                  </a:r>
                  <a:r>
                    <a:rPr kumimoji="0" lang="zh-CN" altLang="en-US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同类项，得   　　　　　</a:t>
                  </a:r>
                  <a:endParaRPr kumimoji="0" lang="en-US" altLang="zh-CN" dirty="0" smtClean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  <a:p>
                  <a:pPr>
                    <a:lnSpc>
                      <a:spcPct val="140000"/>
                    </a:lnSpc>
                  </a:pPr>
                  <a:r>
                    <a:rPr kumimoji="0" lang="zh-CN" altLang="en-US" dirty="0" smtClean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两边</a:t>
                  </a:r>
                  <a:r>
                    <a:rPr kumimoji="0" lang="zh-CN" altLang="en-US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同除</a:t>
                  </a:r>
                  <a:r>
                    <a:rPr kumimoji="0" lang="zh-CN" altLang="en-US" dirty="0" smtClean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以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0" lang="en-US" altLang="zh-CN" i="1" smtClean="0"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fPr>
                        <m:num>
                          <m:r>
                            <a:rPr kumimoji="0" lang="en-US" altLang="zh-CN" b="0" i="1" smtClean="0"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5</m:t>
                          </m:r>
                        </m:num>
                        <m:den>
                          <m:r>
                            <a:rPr kumimoji="0" lang="en-US" altLang="zh-CN" b="0" i="1" smtClean="0">
                              <a:latin typeface="Cambria Math" panose="02040503050406030204"/>
                              <a:ea typeface="微软雅黑" panose="020B0503020204020204" pitchFamily="34" charset="-122"/>
                            </a:rPr>
                            <m:t>6</m:t>
                          </m:r>
                        </m:den>
                      </m:f>
                    </m:oMath>
                  </a14:m>
                  <a:r>
                    <a:rPr kumimoji="0" lang="zh-CN" altLang="en-US" dirty="0" smtClean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 </a:t>
                  </a:r>
                  <a:r>
                    <a:rPr kumimoji="0" lang="en-US" altLang="zh-CN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,  </a:t>
                  </a:r>
                  <a:r>
                    <a:rPr kumimoji="0" lang="zh-CN" altLang="en-US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得　</a:t>
                  </a:r>
                </a:p>
              </p:txBody>
            </p:sp>
          </mc:Choice>
          <mc:Fallback xmlns="">
            <p:sp>
              <p:nvSpPr>
                <p:cNvPr id="5223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1" y="1706"/>
                  <a:ext cx="2540" cy="1834"/>
                </a:xfrm>
                <a:prstGeom prst="rect">
                  <a:avLst/>
                </a:prstGeom>
                <a:blipFill rotWithShape="1">
                  <a:blip r:embed="rId7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2233" name="Object 9"/>
                <p:cNvGraphicFramePr>
                  <a:graphicFrameLocks noChangeAspect="1"/>
                </p:cNvGraphicFramePr>
                <p:nvPr/>
              </p:nvGraphicFramePr>
              <p:xfrm>
                <a:off x="1495" y="2014"/>
                <a:ext cx="1181" cy="38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45" name="Equation" r:id="rId8" imgW="951865" imgH="393700" progId="Equation.DSMT4">
                        <p:embed/>
                      </p:oleObj>
                    </mc:Choice>
                    <mc:Fallback>
                      <p:oleObj name="Equation" r:id="rId8" imgW="951865" imgH="393700" progId="Equation.DSMT4">
                        <p:embed/>
                        <p:pic>
                          <p:nvPicPr>
                            <p:cNvPr id="0" name="图片 512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95" y="2014"/>
                              <a:ext cx="1181" cy="38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52233" name="Object 9"/>
                <p:cNvGraphicFramePr>
                  <a:graphicFrameLocks noChangeAspect="1"/>
                </p:cNvGraphicFramePr>
                <p:nvPr/>
              </p:nvGraphicFramePr>
              <p:xfrm>
                <a:off x="1495" y="2014"/>
                <a:ext cx="1181" cy="38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35" name="Equation" r:id="rId10" imgW="951865" imgH="393700" progId="Equation.DSMT4">
                        <p:embed/>
                      </p:oleObj>
                    </mc:Choice>
                    <mc:Fallback>
                      <p:oleObj name="Equation" r:id="rId10" imgW="951865" imgH="393700" progId="Equation.DSMT4">
                        <p:embed/>
                        <p:pic>
                          <p:nvPicPr>
                            <p:cNvPr id="0" name="图片 512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95" y="2014"/>
                              <a:ext cx="1181" cy="38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2234" name="Object 10"/>
                <p:cNvGraphicFramePr>
                  <a:graphicFrameLocks noChangeAspect="1"/>
                </p:cNvGraphicFramePr>
                <p:nvPr/>
              </p:nvGraphicFramePr>
              <p:xfrm>
                <a:off x="1495" y="2341"/>
                <a:ext cx="1196" cy="38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46" name="Equation" r:id="rId12" imgW="951865" imgH="393700" progId="Equation.DSMT4">
                        <p:embed/>
                      </p:oleObj>
                    </mc:Choice>
                    <mc:Fallback>
                      <p:oleObj name="Equation" r:id="rId12" imgW="951865" imgH="393700" progId="Equation.DSMT4">
                        <p:embed/>
                        <p:pic>
                          <p:nvPicPr>
                            <p:cNvPr id="0" name="图片 512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95" y="2341"/>
                              <a:ext cx="1196" cy="3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52234" name="Object 10"/>
                <p:cNvGraphicFramePr>
                  <a:graphicFrameLocks noChangeAspect="1"/>
                </p:cNvGraphicFramePr>
                <p:nvPr/>
              </p:nvGraphicFramePr>
              <p:xfrm>
                <a:off x="1495" y="2341"/>
                <a:ext cx="1196" cy="38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36" name="Equation" r:id="rId14" imgW="951865" imgH="393700" progId="Equation.DSMT4">
                        <p:embed/>
                      </p:oleObj>
                    </mc:Choice>
                    <mc:Fallback>
                      <p:oleObj name="Equation" r:id="rId14" imgW="951865" imgH="393700" progId="Equation.DSMT4">
                        <p:embed/>
                        <p:pic>
                          <p:nvPicPr>
                            <p:cNvPr id="0" name="图片 512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95" y="2341"/>
                              <a:ext cx="1196" cy="3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2235" name="Object 11"/>
                <p:cNvGraphicFramePr>
                  <a:graphicFrameLocks noChangeAspect="1"/>
                </p:cNvGraphicFramePr>
                <p:nvPr/>
              </p:nvGraphicFramePr>
              <p:xfrm>
                <a:off x="1628" y="2675"/>
                <a:ext cx="641" cy="39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47" name="Equation" r:id="rId16" imgW="508000" imgH="393700" progId="Equation.DSMT4">
                        <p:embed/>
                      </p:oleObj>
                    </mc:Choice>
                    <mc:Fallback>
                      <p:oleObj name="Equation" r:id="rId16" imgW="508000" imgH="393700" progId="Equation.DSMT4">
                        <p:embed/>
                        <p:pic>
                          <p:nvPicPr>
                            <p:cNvPr id="0" name="图片 512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28" y="2675"/>
                              <a:ext cx="641" cy="3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52235" name="Object 11"/>
                <p:cNvGraphicFramePr>
                  <a:graphicFrameLocks noChangeAspect="1"/>
                </p:cNvGraphicFramePr>
                <p:nvPr/>
              </p:nvGraphicFramePr>
              <p:xfrm>
                <a:off x="1628" y="2675"/>
                <a:ext cx="641" cy="39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37" name="Equation" r:id="rId18" imgW="508000" imgH="393700" progId="Equation.DSMT4">
                        <p:embed/>
                      </p:oleObj>
                    </mc:Choice>
                    <mc:Fallback>
                      <p:oleObj name="Equation" r:id="rId18" imgW="508000" imgH="393700" progId="Equation.DSMT4">
                        <p:embed/>
                        <p:pic>
                          <p:nvPicPr>
                            <p:cNvPr id="0" name="图片 512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28" y="2675"/>
                              <a:ext cx="641" cy="3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pic>
        <p:nvPicPr>
          <p:cNvPr id="52238" name="Picture 14" descr="0-7"/>
          <p:cNvPicPr>
            <a:picLocks noChangeAspect="1" noChangeArrowheads="1" noCrop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052765"/>
            <a:ext cx="1836204" cy="141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883855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根据解方程的基本程序，你能解下列方程吗？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7954" y="50802"/>
            <a:ext cx="2352397" cy="741363"/>
            <a:chOff x="107950" y="50800"/>
            <a:chExt cx="2352397" cy="741363"/>
          </a:xfrm>
        </p:grpSpPr>
        <p:sp>
          <p:nvSpPr>
            <p:cNvPr id="19" name="TextBox 19"/>
            <p:cNvSpPr txBox="1">
              <a:spLocks noChangeArrowheads="1"/>
            </p:cNvSpPr>
            <p:nvPr/>
          </p:nvSpPr>
          <p:spPr bwMode="auto">
            <a:xfrm>
              <a:off x="1044575" y="186506"/>
              <a:ext cx="1415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新知讲解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0" name="Group 7"/>
            <p:cNvGrpSpPr/>
            <p:nvPr/>
          </p:nvGrpSpPr>
          <p:grpSpPr bwMode="auto">
            <a:xfrm>
              <a:off x="107950" y="50800"/>
              <a:ext cx="936625" cy="741363"/>
              <a:chOff x="4402" y="348"/>
              <a:chExt cx="735" cy="582"/>
            </a:xfrm>
          </p:grpSpPr>
          <p:grpSp>
            <p:nvGrpSpPr>
              <p:cNvPr id="22" name="组合 79"/>
              <p:cNvGrpSpPr/>
              <p:nvPr/>
            </p:nvGrpSpPr>
            <p:grpSpPr bwMode="auto">
              <a:xfrm>
                <a:off x="4842" y="348"/>
                <a:ext cx="295" cy="457"/>
                <a:chOff x="5235576" y="2735263"/>
                <a:chExt cx="785813" cy="1184275"/>
              </a:xfrm>
            </p:grpSpPr>
            <p:sp>
              <p:nvSpPr>
                <p:cNvPr id="66" name="Freeform 82"/>
                <p:cNvSpPr>
                  <a:spLocks noChangeArrowheads="1"/>
                </p:cNvSpPr>
                <p:nvPr/>
              </p:nvSpPr>
              <p:spPr bwMode="auto">
                <a:xfrm>
                  <a:off x="5235576" y="2735263"/>
                  <a:ext cx="785813" cy="1184275"/>
                </a:xfrm>
                <a:custGeom>
                  <a:avLst/>
                  <a:gdLst>
                    <a:gd name="T0" fmla="*/ 2147483647 w 209"/>
                    <a:gd name="T1" fmla="*/ 2147483647 h 315"/>
                    <a:gd name="T2" fmla="*/ 2147483647 w 209"/>
                    <a:gd name="T3" fmla="*/ 2147483647 h 315"/>
                    <a:gd name="T4" fmla="*/ 2147483647 w 209"/>
                    <a:gd name="T5" fmla="*/ 2147483647 h 315"/>
                    <a:gd name="T6" fmla="*/ 2147483647 w 209"/>
                    <a:gd name="T7" fmla="*/ 0 h 315"/>
                    <a:gd name="T8" fmla="*/ 2147483647 w 209"/>
                    <a:gd name="T9" fmla="*/ 2147483647 h 315"/>
                    <a:gd name="T10" fmla="*/ 0 w 209"/>
                    <a:gd name="T11" fmla="*/ 2147483647 h 315"/>
                    <a:gd name="T12" fmla="*/ 0 w 209"/>
                    <a:gd name="T13" fmla="*/ 2147483647 h 315"/>
                    <a:gd name="T14" fmla="*/ 0 w 209"/>
                    <a:gd name="T15" fmla="*/ 2147483647 h 315"/>
                    <a:gd name="T16" fmla="*/ 0 w 209"/>
                    <a:gd name="T17" fmla="*/ 2147483647 h 315"/>
                    <a:gd name="T18" fmla="*/ 2147483647 w 209"/>
                    <a:gd name="T19" fmla="*/ 2147483647 h 315"/>
                    <a:gd name="T20" fmla="*/ 2147483647 w 209"/>
                    <a:gd name="T21" fmla="*/ 2147483647 h 315"/>
                    <a:gd name="T22" fmla="*/ 2147483647 w 209"/>
                    <a:gd name="T23" fmla="*/ 2147483647 h 315"/>
                    <a:gd name="T24" fmla="*/ 2147483647 w 209"/>
                    <a:gd name="T25" fmla="*/ 2147483647 h 315"/>
                    <a:gd name="T26" fmla="*/ 2147483647 w 209"/>
                    <a:gd name="T27" fmla="*/ 2147483647 h 315"/>
                    <a:gd name="T28" fmla="*/ 2147483647 w 209"/>
                    <a:gd name="T29" fmla="*/ 2147483647 h 315"/>
                    <a:gd name="T30" fmla="*/ 2147483647 w 209"/>
                    <a:gd name="T31" fmla="*/ 2147483647 h 315"/>
                    <a:gd name="T32" fmla="*/ 2147483647 w 209"/>
                    <a:gd name="T33" fmla="*/ 2147483647 h 315"/>
                    <a:gd name="T34" fmla="*/ 2147483647 w 209"/>
                    <a:gd name="T35" fmla="*/ 2147483647 h 315"/>
                    <a:gd name="T36" fmla="*/ 2147483647 w 209"/>
                    <a:gd name="T37" fmla="*/ 2147483647 h 3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09" h="315">
                      <a:moveTo>
                        <a:pt x="206" y="56"/>
                      </a:moveTo>
                      <a:cubicBezTo>
                        <a:pt x="38" y="1"/>
                        <a:pt x="38" y="1"/>
                        <a:pt x="38" y="1"/>
                      </a:cubicBez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4" y="0"/>
                        <a:pt x="31" y="0"/>
                        <a:pt x="28" y="0"/>
                      </a:cubicBezTo>
                      <a:cubicBezTo>
                        <a:pt x="13" y="0"/>
                        <a:pt x="2" y="11"/>
                        <a:pt x="1" y="25"/>
                      </a:cubicBezTo>
                      <a:cubicBezTo>
                        <a:pt x="1" y="25"/>
                        <a:pt x="0" y="26"/>
                        <a:pt x="0" y="26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58"/>
                        <a:pt x="1" y="260"/>
                        <a:pt x="3" y="260"/>
                      </a:cubicBezTo>
                      <a:cubicBezTo>
                        <a:pt x="171" y="315"/>
                        <a:pt x="171" y="315"/>
                        <a:pt x="171" y="315"/>
                      </a:cubicBezTo>
                      <a:cubicBezTo>
                        <a:pt x="172" y="315"/>
                        <a:pt x="172" y="315"/>
                        <a:pt x="173" y="315"/>
                      </a:cubicBezTo>
                      <a:cubicBezTo>
                        <a:pt x="173" y="315"/>
                        <a:pt x="174" y="315"/>
                        <a:pt x="175" y="315"/>
                      </a:cubicBezTo>
                      <a:cubicBezTo>
                        <a:pt x="176" y="314"/>
                        <a:pt x="176" y="313"/>
                        <a:pt x="176" y="312"/>
                      </a:cubicBezTo>
                      <a:cubicBezTo>
                        <a:pt x="176" y="273"/>
                        <a:pt x="176" y="273"/>
                        <a:pt x="176" y="273"/>
                      </a:cubicBezTo>
                      <a:cubicBezTo>
                        <a:pt x="204" y="283"/>
                        <a:pt x="205" y="283"/>
                        <a:pt x="205" y="283"/>
                      </a:cubicBezTo>
                      <a:cubicBezTo>
                        <a:pt x="207" y="283"/>
                        <a:pt x="209" y="281"/>
                        <a:pt x="209" y="279"/>
                      </a:cubicBezTo>
                      <a:cubicBezTo>
                        <a:pt x="209" y="60"/>
                        <a:pt x="209" y="60"/>
                        <a:pt x="209" y="60"/>
                      </a:cubicBezTo>
                      <a:cubicBezTo>
                        <a:pt x="209" y="58"/>
                        <a:pt x="208" y="57"/>
                        <a:pt x="206" y="56"/>
                      </a:cubicBezTo>
                      <a:close/>
                    </a:path>
                  </a:pathLst>
                </a:custGeom>
                <a:solidFill>
                  <a:srgbClr val="FF6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7" name="Freeform 83"/>
                <p:cNvSpPr>
                  <a:spLocks noChangeArrowheads="1"/>
                </p:cNvSpPr>
                <p:nvPr/>
              </p:nvSpPr>
              <p:spPr bwMode="auto">
                <a:xfrm>
                  <a:off x="5253038" y="2740026"/>
                  <a:ext cx="760413" cy="1058863"/>
                </a:xfrm>
                <a:custGeom>
                  <a:avLst/>
                  <a:gdLst>
                    <a:gd name="T0" fmla="*/ 2147483647 w 202"/>
                    <a:gd name="T1" fmla="*/ 2147483647 h 282"/>
                    <a:gd name="T2" fmla="*/ 2147483647 w 202"/>
                    <a:gd name="T3" fmla="*/ 2147483647 h 282"/>
                    <a:gd name="T4" fmla="*/ 2147483647 w 202"/>
                    <a:gd name="T5" fmla="*/ 2147483647 h 282"/>
                    <a:gd name="T6" fmla="*/ 2147483647 w 202"/>
                    <a:gd name="T7" fmla="*/ 2147483647 h 282"/>
                    <a:gd name="T8" fmla="*/ 2147483647 w 202"/>
                    <a:gd name="T9" fmla="*/ 2147483647 h 282"/>
                    <a:gd name="T10" fmla="*/ 2147483647 w 202"/>
                    <a:gd name="T11" fmla="*/ 0 h 282"/>
                    <a:gd name="T12" fmla="*/ 0 w 202"/>
                    <a:gd name="T13" fmla="*/ 2147483647 h 282"/>
                    <a:gd name="T14" fmla="*/ 2147483647 w 202"/>
                    <a:gd name="T15" fmla="*/ 2147483647 h 282"/>
                    <a:gd name="T16" fmla="*/ 2147483647 w 202"/>
                    <a:gd name="T17" fmla="*/ 2147483647 h 282"/>
                    <a:gd name="T18" fmla="*/ 2147483647 w 202"/>
                    <a:gd name="T19" fmla="*/ 2147483647 h 282"/>
                    <a:gd name="T20" fmla="*/ 2147483647 w 202"/>
                    <a:gd name="T21" fmla="*/ 2147483647 h 282"/>
                    <a:gd name="T22" fmla="*/ 2147483647 w 202"/>
                    <a:gd name="T23" fmla="*/ 2147483647 h 282"/>
                    <a:gd name="T24" fmla="*/ 2147483647 w 202"/>
                    <a:gd name="T25" fmla="*/ 2147483647 h 2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2" h="282">
                      <a:moveTo>
                        <a:pt x="200" y="282"/>
                      </a:moveTo>
                      <a:cubicBezTo>
                        <a:pt x="201" y="282"/>
                        <a:pt x="201" y="282"/>
                        <a:pt x="202" y="281"/>
                      </a:cubicBezTo>
                      <a:cubicBezTo>
                        <a:pt x="201" y="58"/>
                        <a:pt x="201" y="58"/>
                        <a:pt x="201" y="58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8" y="1"/>
                        <a:pt x="24" y="0"/>
                        <a:pt x="21" y="0"/>
                      </a:cubicBezTo>
                      <a:cubicBezTo>
                        <a:pt x="10" y="0"/>
                        <a:pt x="1" y="10"/>
                        <a:pt x="0" y="22"/>
                      </a:cubicBezTo>
                      <a:cubicBezTo>
                        <a:pt x="1" y="24"/>
                        <a:pt x="2" y="30"/>
                        <a:pt x="5" y="32"/>
                      </a:cubicBezTo>
                      <a:cubicBezTo>
                        <a:pt x="9" y="34"/>
                        <a:pt x="15" y="36"/>
                        <a:pt x="15" y="36"/>
                      </a:cubicBezTo>
                      <a:cubicBezTo>
                        <a:pt x="173" y="90"/>
                        <a:pt x="173" y="90"/>
                        <a:pt x="173" y="90"/>
                      </a:cubicBezTo>
                      <a:cubicBezTo>
                        <a:pt x="175" y="91"/>
                        <a:pt x="176" y="92"/>
                        <a:pt x="176" y="94"/>
                      </a:cubicBezTo>
                      <a:cubicBezTo>
                        <a:pt x="176" y="274"/>
                        <a:pt x="176" y="274"/>
                        <a:pt x="176" y="274"/>
                      </a:cubicBezTo>
                      <a:cubicBezTo>
                        <a:pt x="199" y="282"/>
                        <a:pt x="200" y="282"/>
                        <a:pt x="200" y="28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8" name="Freeform 84"/>
                <p:cNvSpPr>
                  <a:spLocks noChangeArrowheads="1"/>
                </p:cNvSpPr>
                <p:nvPr/>
              </p:nvSpPr>
              <p:spPr bwMode="auto">
                <a:xfrm>
                  <a:off x="5265738" y="2762251"/>
                  <a:ext cx="728663" cy="1066800"/>
                </a:xfrm>
                <a:custGeom>
                  <a:avLst/>
                  <a:gdLst>
                    <a:gd name="T0" fmla="*/ 2147483647 w 194"/>
                    <a:gd name="T1" fmla="*/ 2147483647 h 284"/>
                    <a:gd name="T2" fmla="*/ 2147483647 w 194"/>
                    <a:gd name="T3" fmla="*/ 2147483647 h 284"/>
                    <a:gd name="T4" fmla="*/ 2147483647 w 194"/>
                    <a:gd name="T5" fmla="*/ 2147483647 h 284"/>
                    <a:gd name="T6" fmla="*/ 2147483647 w 194"/>
                    <a:gd name="T7" fmla="*/ 2147483647 h 284"/>
                    <a:gd name="T8" fmla="*/ 2147483647 w 194"/>
                    <a:gd name="T9" fmla="*/ 2147483647 h 284"/>
                    <a:gd name="T10" fmla="*/ 2147483647 w 194"/>
                    <a:gd name="T11" fmla="*/ 2147483647 h 284"/>
                    <a:gd name="T12" fmla="*/ 2147483647 w 194"/>
                    <a:gd name="T13" fmla="*/ 2147483647 h 284"/>
                    <a:gd name="T14" fmla="*/ 2147483647 w 194"/>
                    <a:gd name="T15" fmla="*/ 0 h 284"/>
                    <a:gd name="T16" fmla="*/ 0 w 194"/>
                    <a:gd name="T17" fmla="*/ 2147483647 h 284"/>
                    <a:gd name="T18" fmla="*/ 2147483647 w 194"/>
                    <a:gd name="T19" fmla="*/ 2147483647 h 284"/>
                    <a:gd name="T20" fmla="*/ 2147483647 w 194"/>
                    <a:gd name="T21" fmla="*/ 2147483647 h 284"/>
                    <a:gd name="T22" fmla="*/ 2147483647 w 194"/>
                    <a:gd name="T23" fmla="*/ 2147483647 h 284"/>
                    <a:gd name="T24" fmla="*/ 2147483647 w 194"/>
                    <a:gd name="T25" fmla="*/ 2147483647 h 2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4" h="284">
                      <a:moveTo>
                        <a:pt x="168" y="85"/>
                      </a:moveTo>
                      <a:cubicBezTo>
                        <a:pt x="168" y="284"/>
                        <a:pt x="168" y="284"/>
                        <a:pt x="168" y="284"/>
                      </a:cubicBezTo>
                      <a:cubicBezTo>
                        <a:pt x="172" y="278"/>
                        <a:pt x="178" y="273"/>
                        <a:pt x="186" y="273"/>
                      </a:cubicBezTo>
                      <a:cubicBezTo>
                        <a:pt x="188" y="273"/>
                        <a:pt x="191" y="274"/>
                        <a:pt x="194" y="275"/>
                      </a:cubicBezTo>
                      <a:cubicBezTo>
                        <a:pt x="194" y="55"/>
                        <a:pt x="194" y="55"/>
                        <a:pt x="194" y="55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6" y="0"/>
                        <a:pt x="23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"/>
                        <a:pt x="1" y="27"/>
                        <a:pt x="5" y="29"/>
                      </a:cubicBezTo>
                      <a:cubicBezTo>
                        <a:pt x="8" y="31"/>
                        <a:pt x="14" y="32"/>
                        <a:pt x="14" y="32"/>
                      </a:cubicBezTo>
                      <a:cubicBezTo>
                        <a:pt x="166" y="82"/>
                        <a:pt x="166" y="82"/>
                        <a:pt x="166" y="82"/>
                      </a:cubicBezTo>
                      <a:cubicBezTo>
                        <a:pt x="167" y="82"/>
                        <a:pt x="168" y="84"/>
                        <a:pt x="168" y="85"/>
                      </a:cubicBezTo>
                      <a:close/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9" name="Freeform 85"/>
                <p:cNvSpPr>
                  <a:spLocks noChangeArrowheads="1"/>
                </p:cNvSpPr>
                <p:nvPr/>
              </p:nvSpPr>
              <p:spPr bwMode="auto">
                <a:xfrm>
                  <a:off x="5878513" y="2960688"/>
                  <a:ext cx="115888" cy="868363"/>
                </a:xfrm>
                <a:custGeom>
                  <a:avLst/>
                  <a:gdLst>
                    <a:gd name="T0" fmla="*/ 2147483647 w 31"/>
                    <a:gd name="T1" fmla="*/ 2147483647 h 231"/>
                    <a:gd name="T2" fmla="*/ 2147483647 w 31"/>
                    <a:gd name="T3" fmla="*/ 2147483647 h 231"/>
                    <a:gd name="T4" fmla="*/ 2147483647 w 31"/>
                    <a:gd name="T5" fmla="*/ 2147483647 h 231"/>
                    <a:gd name="T6" fmla="*/ 2147483647 w 31"/>
                    <a:gd name="T7" fmla="*/ 0 h 231"/>
                    <a:gd name="T8" fmla="*/ 2147483647 w 31"/>
                    <a:gd name="T9" fmla="*/ 0 h 231"/>
                    <a:gd name="T10" fmla="*/ 0 w 31"/>
                    <a:gd name="T11" fmla="*/ 2147483647 h 231"/>
                    <a:gd name="T12" fmla="*/ 2147483647 w 31"/>
                    <a:gd name="T13" fmla="*/ 2147483647 h 231"/>
                    <a:gd name="T14" fmla="*/ 2147483647 w 31"/>
                    <a:gd name="T15" fmla="*/ 2147483647 h 231"/>
                    <a:gd name="T16" fmla="*/ 2147483647 w 31"/>
                    <a:gd name="T17" fmla="*/ 2147483647 h 231"/>
                    <a:gd name="T18" fmla="*/ 2147483647 w 31"/>
                    <a:gd name="T19" fmla="*/ 2147483647 h 231"/>
                    <a:gd name="T20" fmla="*/ 2147483647 w 31"/>
                    <a:gd name="T21" fmla="*/ 2147483647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231">
                      <a:moveTo>
                        <a:pt x="23" y="220"/>
                      </a:moveTo>
                      <a:cubicBezTo>
                        <a:pt x="25" y="220"/>
                        <a:pt x="28" y="221"/>
                        <a:pt x="31" y="22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1" y="0"/>
                      </a:cubicBezTo>
                      <a:cubicBezTo>
                        <a:pt x="10" y="0"/>
                        <a:pt x="1" y="9"/>
                        <a:pt x="0" y="20"/>
                      </a:cubicBezTo>
                      <a:cubicBezTo>
                        <a:pt x="1" y="22"/>
                        <a:pt x="2" y="27"/>
                        <a:pt x="4" y="29"/>
                      </a:cubicBezTo>
                      <a:cubicBezTo>
                        <a:pt x="4" y="30"/>
                        <a:pt x="4" y="30"/>
                        <a:pt x="4" y="30"/>
                      </a:cubicBezTo>
                      <a:cubicBezTo>
                        <a:pt x="5" y="30"/>
                        <a:pt x="5" y="31"/>
                        <a:pt x="5" y="32"/>
                      </a:cubicBezTo>
                      <a:cubicBezTo>
                        <a:pt x="5" y="231"/>
                        <a:pt x="5" y="231"/>
                        <a:pt x="5" y="231"/>
                      </a:cubicBezTo>
                      <a:cubicBezTo>
                        <a:pt x="9" y="225"/>
                        <a:pt x="15" y="220"/>
                        <a:pt x="23" y="2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3" name="组合 117"/>
              <p:cNvGrpSpPr/>
              <p:nvPr/>
            </p:nvGrpSpPr>
            <p:grpSpPr bwMode="auto">
              <a:xfrm>
                <a:off x="4510" y="488"/>
                <a:ext cx="372" cy="115"/>
                <a:chOff x="4348163" y="3097213"/>
                <a:chExt cx="992188" cy="300038"/>
              </a:xfrm>
            </p:grpSpPr>
            <p:sp>
              <p:nvSpPr>
                <p:cNvPr id="63" name="Freeform 116"/>
                <p:cNvSpPr>
                  <a:spLocks noChangeArrowheads="1"/>
                </p:cNvSpPr>
                <p:nvPr/>
              </p:nvSpPr>
              <p:spPr bwMode="auto">
                <a:xfrm>
                  <a:off x="4348163" y="3097213"/>
                  <a:ext cx="992188" cy="231775"/>
                </a:xfrm>
                <a:custGeom>
                  <a:avLst/>
                  <a:gdLst>
                    <a:gd name="T0" fmla="*/ 0 w 264"/>
                    <a:gd name="T1" fmla="*/ 2147483647 h 62"/>
                    <a:gd name="T2" fmla="*/ 2147483647 w 264"/>
                    <a:gd name="T3" fmla="*/ 2147483647 h 62"/>
                    <a:gd name="T4" fmla="*/ 2147483647 w 264"/>
                    <a:gd name="T5" fmla="*/ 2147483647 h 62"/>
                    <a:gd name="T6" fmla="*/ 2147483647 w 264"/>
                    <a:gd name="T7" fmla="*/ 2147483647 h 62"/>
                    <a:gd name="T8" fmla="*/ 2147483647 w 264"/>
                    <a:gd name="T9" fmla="*/ 2147483647 h 62"/>
                    <a:gd name="T10" fmla="*/ 0 w 264"/>
                    <a:gd name="T11" fmla="*/ 2147483647 h 62"/>
                    <a:gd name="T12" fmla="*/ 0 w 264"/>
                    <a:gd name="T13" fmla="*/ 0 h 62"/>
                    <a:gd name="T14" fmla="*/ 2147483647 w 264"/>
                    <a:gd name="T15" fmla="*/ 0 h 62"/>
                    <a:gd name="T16" fmla="*/ 2147483647 w 264"/>
                    <a:gd name="T17" fmla="*/ 2147483647 h 62"/>
                    <a:gd name="T18" fmla="*/ 2147483647 w 264"/>
                    <a:gd name="T19" fmla="*/ 2147483647 h 62"/>
                    <a:gd name="T20" fmla="*/ 2147483647 w 264"/>
                    <a:gd name="T21" fmla="*/ 2147483647 h 62"/>
                    <a:gd name="T22" fmla="*/ 0 w 264"/>
                    <a:gd name="T23" fmla="*/ 2147483647 h 62"/>
                    <a:gd name="T24" fmla="*/ 0 w 264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4" h="62">
                      <a:moveTo>
                        <a:pt x="0" y="55"/>
                      </a:moveTo>
                      <a:cubicBezTo>
                        <a:pt x="2" y="55"/>
                        <a:pt x="4" y="55"/>
                        <a:pt x="6" y="55"/>
                      </a:cubicBezTo>
                      <a:cubicBezTo>
                        <a:pt x="8" y="55"/>
                        <a:pt x="10" y="53"/>
                        <a:pt x="10" y="51"/>
                      </a:cubicBezTo>
                      <a:cubicBezTo>
                        <a:pt x="10" y="38"/>
                        <a:pt x="10" y="24"/>
                        <a:pt x="10" y="11"/>
                      </a:cubicBezTo>
                      <a:cubicBezTo>
                        <a:pt x="10" y="9"/>
                        <a:pt x="8" y="7"/>
                        <a:pt x="6" y="7"/>
                      </a:cubicBezTo>
                      <a:cubicBezTo>
                        <a:pt x="4" y="7"/>
                        <a:pt x="2" y="7"/>
                        <a:pt x="0" y="7"/>
                      </a:cubicBezTo>
                      <a:cubicBezTo>
                        <a:pt x="0" y="5"/>
                        <a:pt x="0" y="2"/>
                        <a:pt x="0" y="0"/>
                      </a:cubicBezTo>
                      <a:cubicBezTo>
                        <a:pt x="80" y="0"/>
                        <a:pt x="160" y="0"/>
                        <a:pt x="240" y="0"/>
                      </a:cubicBezTo>
                      <a:cubicBezTo>
                        <a:pt x="246" y="0"/>
                        <a:pt x="255" y="4"/>
                        <a:pt x="258" y="10"/>
                      </a:cubicBezTo>
                      <a:cubicBezTo>
                        <a:pt x="264" y="23"/>
                        <a:pt x="264" y="39"/>
                        <a:pt x="258" y="52"/>
                      </a:cubicBezTo>
                      <a:cubicBezTo>
                        <a:pt x="255" y="58"/>
                        <a:pt x="246" y="62"/>
                        <a:pt x="240" y="62"/>
                      </a:cubicBezTo>
                      <a:cubicBezTo>
                        <a:pt x="160" y="62"/>
                        <a:pt x="80" y="62"/>
                        <a:pt x="0" y="62"/>
                      </a:cubicBezTo>
                      <a:cubicBezTo>
                        <a:pt x="0" y="60"/>
                        <a:pt x="0" y="57"/>
                        <a:pt x="0" y="55"/>
                      </a:cubicBezTo>
                      <a:close/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" name="Freeform 117"/>
                <p:cNvSpPr>
                  <a:spLocks noChangeArrowheads="1"/>
                </p:cNvSpPr>
                <p:nvPr/>
              </p:nvSpPr>
              <p:spPr bwMode="auto">
                <a:xfrm>
                  <a:off x="4370388" y="3122613"/>
                  <a:ext cx="942975" cy="184150"/>
                </a:xfrm>
                <a:custGeom>
                  <a:avLst/>
                  <a:gdLst>
                    <a:gd name="T0" fmla="*/ 2147483647 w 251"/>
                    <a:gd name="T1" fmla="*/ 2147483647 h 49"/>
                    <a:gd name="T2" fmla="*/ 2147483647 w 251"/>
                    <a:gd name="T3" fmla="*/ 2147483647 h 49"/>
                    <a:gd name="T4" fmla="*/ 0 w 251"/>
                    <a:gd name="T5" fmla="*/ 0 h 49"/>
                    <a:gd name="T6" fmla="*/ 2147483647 w 251"/>
                    <a:gd name="T7" fmla="*/ 0 h 49"/>
                    <a:gd name="T8" fmla="*/ 2147483647 w 251"/>
                    <a:gd name="T9" fmla="*/ 2147483647 h 49"/>
                    <a:gd name="T10" fmla="*/ 2147483647 w 251"/>
                    <a:gd name="T11" fmla="*/ 2147483647 h 49"/>
                    <a:gd name="T12" fmla="*/ 2147483647 w 251"/>
                    <a:gd name="T13" fmla="*/ 2147483647 h 49"/>
                    <a:gd name="T14" fmla="*/ 0 w 251"/>
                    <a:gd name="T15" fmla="*/ 2147483647 h 49"/>
                    <a:gd name="T16" fmla="*/ 2147483647 w 251"/>
                    <a:gd name="T17" fmla="*/ 2147483647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1" h="49">
                      <a:moveTo>
                        <a:pt x="4" y="44"/>
                      </a:moveTo>
                      <a:cubicBezTo>
                        <a:pt x="4" y="31"/>
                        <a:pt x="4" y="17"/>
                        <a:pt x="4" y="4"/>
                      </a:cubicBezTo>
                      <a:cubicBezTo>
                        <a:pt x="4" y="2"/>
                        <a:pt x="2" y="0"/>
                        <a:pt x="0" y="0"/>
                      </a:cubicBezTo>
                      <a:cubicBezTo>
                        <a:pt x="80" y="0"/>
                        <a:pt x="159" y="0"/>
                        <a:pt x="239" y="0"/>
                      </a:cubicBezTo>
                      <a:cubicBezTo>
                        <a:pt x="241" y="0"/>
                        <a:pt x="243" y="1"/>
                        <a:pt x="244" y="3"/>
                      </a:cubicBezTo>
                      <a:cubicBezTo>
                        <a:pt x="251" y="16"/>
                        <a:pt x="251" y="32"/>
                        <a:pt x="244" y="45"/>
                      </a:cubicBezTo>
                      <a:cubicBezTo>
                        <a:pt x="243" y="47"/>
                        <a:pt x="241" y="49"/>
                        <a:pt x="239" y="49"/>
                      </a:cubicBezTo>
                      <a:cubicBezTo>
                        <a:pt x="159" y="48"/>
                        <a:pt x="80" y="48"/>
                        <a:pt x="0" y="48"/>
                      </a:cubicBezTo>
                      <a:cubicBezTo>
                        <a:pt x="2" y="48"/>
                        <a:pt x="4" y="46"/>
                        <a:pt x="4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5" name="Freeform 118"/>
                <p:cNvSpPr>
                  <a:spLocks noChangeArrowheads="1"/>
                </p:cNvSpPr>
                <p:nvPr/>
              </p:nvSpPr>
              <p:spPr bwMode="auto">
                <a:xfrm>
                  <a:off x="5133976" y="3254376"/>
                  <a:ext cx="123825" cy="142875"/>
                </a:xfrm>
                <a:custGeom>
                  <a:avLst/>
                  <a:gdLst>
                    <a:gd name="T0" fmla="*/ 0 w 78"/>
                    <a:gd name="T1" fmla="*/ 2147483647 h 90"/>
                    <a:gd name="T2" fmla="*/ 2147483647 w 78"/>
                    <a:gd name="T3" fmla="*/ 2147483647 h 90"/>
                    <a:gd name="T4" fmla="*/ 2147483647 w 78"/>
                    <a:gd name="T5" fmla="*/ 2147483647 h 90"/>
                    <a:gd name="T6" fmla="*/ 2147483647 w 78"/>
                    <a:gd name="T7" fmla="*/ 0 h 90"/>
                    <a:gd name="T8" fmla="*/ 2147483647 w 78"/>
                    <a:gd name="T9" fmla="*/ 0 h 90"/>
                    <a:gd name="T10" fmla="*/ 0 w 78"/>
                    <a:gd name="T11" fmla="*/ 0 h 90"/>
                    <a:gd name="T12" fmla="*/ 0 w 78"/>
                    <a:gd name="T13" fmla="*/ 2147483647 h 9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" h="90">
                      <a:moveTo>
                        <a:pt x="0" y="90"/>
                      </a:moveTo>
                      <a:lnTo>
                        <a:pt x="38" y="66"/>
                      </a:lnTo>
                      <a:lnTo>
                        <a:pt x="78" y="90"/>
                      </a:lnTo>
                      <a:lnTo>
                        <a:pt x="78" y="0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4" name="组合 84"/>
              <p:cNvGrpSpPr/>
              <p:nvPr/>
            </p:nvGrpSpPr>
            <p:grpSpPr bwMode="auto">
              <a:xfrm>
                <a:off x="4463" y="660"/>
                <a:ext cx="514" cy="128"/>
                <a:chOff x="4189413" y="3565526"/>
                <a:chExt cx="1373188" cy="331788"/>
              </a:xfrm>
            </p:grpSpPr>
            <p:sp>
              <p:nvSpPr>
                <p:cNvPr id="36" name="Freeform 86"/>
                <p:cNvSpPr>
                  <a:spLocks noChangeArrowheads="1"/>
                </p:cNvSpPr>
                <p:nvPr/>
              </p:nvSpPr>
              <p:spPr bwMode="auto">
                <a:xfrm>
                  <a:off x="4189413" y="3565526"/>
                  <a:ext cx="1373188" cy="331788"/>
                </a:xfrm>
                <a:custGeom>
                  <a:avLst/>
                  <a:gdLst>
                    <a:gd name="T0" fmla="*/ 2147483647 w 365"/>
                    <a:gd name="T1" fmla="*/ 2147483647 h 88"/>
                    <a:gd name="T2" fmla="*/ 2147483647 w 365"/>
                    <a:gd name="T3" fmla="*/ 2147483647 h 88"/>
                    <a:gd name="T4" fmla="*/ 2147483647 w 365"/>
                    <a:gd name="T5" fmla="*/ 2147483647 h 88"/>
                    <a:gd name="T6" fmla="*/ 2147483647 w 365"/>
                    <a:gd name="T7" fmla="*/ 2147483647 h 88"/>
                    <a:gd name="T8" fmla="*/ 2147483647 w 365"/>
                    <a:gd name="T9" fmla="*/ 2147483647 h 88"/>
                    <a:gd name="T10" fmla="*/ 2147483647 w 365"/>
                    <a:gd name="T11" fmla="*/ 2147483647 h 88"/>
                    <a:gd name="T12" fmla="*/ 2147483647 w 365"/>
                    <a:gd name="T13" fmla="*/ 2147483647 h 88"/>
                    <a:gd name="T14" fmla="*/ 2147483647 w 365"/>
                    <a:gd name="T15" fmla="*/ 2147483647 h 88"/>
                    <a:gd name="T16" fmla="*/ 0 w 365"/>
                    <a:gd name="T17" fmla="*/ 2147483647 h 88"/>
                    <a:gd name="T18" fmla="*/ 0 w 365"/>
                    <a:gd name="T19" fmla="*/ 2147483647 h 88"/>
                    <a:gd name="T20" fmla="*/ 2147483647 w 365"/>
                    <a:gd name="T21" fmla="*/ 0 h 88"/>
                    <a:gd name="T22" fmla="*/ 2147483647 w 365"/>
                    <a:gd name="T23" fmla="*/ 0 h 88"/>
                    <a:gd name="T24" fmla="*/ 2147483647 w 365"/>
                    <a:gd name="T25" fmla="*/ 2147483647 h 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65" h="88">
                      <a:moveTo>
                        <a:pt x="365" y="7"/>
                      </a:moveTo>
                      <a:cubicBezTo>
                        <a:pt x="360" y="7"/>
                        <a:pt x="360" y="7"/>
                        <a:pt x="360" y="7"/>
                      </a:cubicBezTo>
                      <a:cubicBezTo>
                        <a:pt x="358" y="7"/>
                        <a:pt x="356" y="9"/>
                        <a:pt x="356" y="11"/>
                      </a:cubicBezTo>
                      <a:cubicBezTo>
                        <a:pt x="356" y="77"/>
                        <a:pt x="356" y="77"/>
                        <a:pt x="356" y="77"/>
                      </a:cubicBezTo>
                      <a:cubicBezTo>
                        <a:pt x="356" y="79"/>
                        <a:pt x="358" y="81"/>
                        <a:pt x="360" y="81"/>
                      </a:cubicBezTo>
                      <a:cubicBezTo>
                        <a:pt x="365" y="81"/>
                        <a:pt x="365" y="81"/>
                        <a:pt x="365" y="81"/>
                      </a:cubicBezTo>
                      <a:cubicBezTo>
                        <a:pt x="365" y="88"/>
                        <a:pt x="365" y="88"/>
                        <a:pt x="365" y="88"/>
                      </a:cubicBezTo>
                      <a:cubicBezTo>
                        <a:pt x="10" y="88"/>
                        <a:pt x="10" y="88"/>
                        <a:pt x="10" y="88"/>
                      </a:cubicBezTo>
                      <a:cubicBezTo>
                        <a:pt x="4" y="88"/>
                        <a:pt x="0" y="83"/>
                        <a:pt x="0" y="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65" y="7"/>
                        <a:pt x="365" y="7"/>
                        <a:pt x="365" y="7"/>
                      </a:cubicBezTo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7" name="Freeform 87"/>
                <p:cNvSpPr>
                  <a:spLocks noChangeArrowheads="1"/>
                </p:cNvSpPr>
                <p:nvPr/>
              </p:nvSpPr>
              <p:spPr bwMode="auto">
                <a:xfrm>
                  <a:off x="4870451" y="3565526"/>
                  <a:ext cx="692150" cy="331788"/>
                </a:xfrm>
                <a:custGeom>
                  <a:avLst/>
                  <a:gdLst>
                    <a:gd name="T0" fmla="*/ 2147483647 w 184"/>
                    <a:gd name="T1" fmla="*/ 2147483647 h 88"/>
                    <a:gd name="T2" fmla="*/ 2147483647 w 184"/>
                    <a:gd name="T3" fmla="*/ 2147483647 h 88"/>
                    <a:gd name="T4" fmla="*/ 2147483647 w 184"/>
                    <a:gd name="T5" fmla="*/ 2147483647 h 88"/>
                    <a:gd name="T6" fmla="*/ 2147483647 w 184"/>
                    <a:gd name="T7" fmla="*/ 2147483647 h 88"/>
                    <a:gd name="T8" fmla="*/ 2147483647 w 184"/>
                    <a:gd name="T9" fmla="*/ 2147483647 h 88"/>
                    <a:gd name="T10" fmla="*/ 2147483647 w 184"/>
                    <a:gd name="T11" fmla="*/ 2147483647 h 88"/>
                    <a:gd name="T12" fmla="*/ 2147483647 w 184"/>
                    <a:gd name="T13" fmla="*/ 2147483647 h 88"/>
                    <a:gd name="T14" fmla="*/ 0 w 184"/>
                    <a:gd name="T15" fmla="*/ 2147483647 h 88"/>
                    <a:gd name="T16" fmla="*/ 0 w 184"/>
                    <a:gd name="T17" fmla="*/ 0 h 88"/>
                    <a:gd name="T18" fmla="*/ 2147483647 w 184"/>
                    <a:gd name="T19" fmla="*/ 0 h 88"/>
                    <a:gd name="T20" fmla="*/ 2147483647 w 184"/>
                    <a:gd name="T21" fmla="*/ 2147483647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4" h="88">
                      <a:moveTo>
                        <a:pt x="184" y="7"/>
                      </a:move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7"/>
                        <a:pt x="175" y="9"/>
                        <a:pt x="175" y="11"/>
                      </a:cubicBezTo>
                      <a:cubicBezTo>
                        <a:pt x="175" y="77"/>
                        <a:pt x="175" y="77"/>
                        <a:pt x="175" y="77"/>
                      </a:cubicBezTo>
                      <a:cubicBezTo>
                        <a:pt x="175" y="79"/>
                        <a:pt x="177" y="81"/>
                        <a:pt x="179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4" y="88"/>
                        <a:pt x="184" y="88"/>
                        <a:pt x="184" y="88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7"/>
                        <a:pt x="184" y="7"/>
                        <a:pt x="184" y="7"/>
                      </a:cubicBezTo>
                    </a:path>
                  </a:pathLst>
                </a:custGeom>
                <a:solidFill>
                  <a:srgbClr val="15B0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" name="Freeform 88"/>
                <p:cNvSpPr>
                  <a:spLocks noChangeArrowheads="1"/>
                </p:cNvSpPr>
                <p:nvPr/>
              </p:nvSpPr>
              <p:spPr bwMode="auto">
                <a:xfrm>
                  <a:off x="4216401" y="3592513"/>
                  <a:ext cx="1327150" cy="277813"/>
                </a:xfrm>
                <a:custGeom>
                  <a:avLst/>
                  <a:gdLst>
                    <a:gd name="T0" fmla="*/ 2147483647 w 353"/>
                    <a:gd name="T1" fmla="*/ 2147483647 h 74"/>
                    <a:gd name="T2" fmla="*/ 2147483647 w 353"/>
                    <a:gd name="T3" fmla="*/ 2147483647 h 74"/>
                    <a:gd name="T4" fmla="*/ 2147483647 w 353"/>
                    <a:gd name="T5" fmla="*/ 2147483647 h 74"/>
                    <a:gd name="T6" fmla="*/ 2147483647 w 353"/>
                    <a:gd name="T7" fmla="*/ 2147483647 h 74"/>
                    <a:gd name="T8" fmla="*/ 0 w 353"/>
                    <a:gd name="T9" fmla="*/ 2147483647 h 74"/>
                    <a:gd name="T10" fmla="*/ 0 w 353"/>
                    <a:gd name="T11" fmla="*/ 2147483647 h 74"/>
                    <a:gd name="T12" fmla="*/ 2147483647 w 353"/>
                    <a:gd name="T13" fmla="*/ 0 h 74"/>
                    <a:gd name="T14" fmla="*/ 2147483647 w 353"/>
                    <a:gd name="T15" fmla="*/ 0 h 74"/>
                    <a:gd name="T16" fmla="*/ 2147483647 w 353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53" h="74">
                      <a:moveTo>
                        <a:pt x="349" y="4"/>
                      </a:moveTo>
                      <a:cubicBezTo>
                        <a:pt x="349" y="70"/>
                        <a:pt x="349" y="70"/>
                        <a:pt x="349" y="70"/>
                      </a:cubicBezTo>
                      <a:cubicBezTo>
                        <a:pt x="349" y="72"/>
                        <a:pt x="351" y="74"/>
                        <a:pt x="353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53" y="0"/>
                        <a:pt x="353" y="0"/>
                        <a:pt x="353" y="0"/>
                      </a:cubicBezTo>
                      <a:cubicBezTo>
                        <a:pt x="351" y="0"/>
                        <a:pt x="349" y="2"/>
                        <a:pt x="349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" name="Freeform 89"/>
                <p:cNvSpPr>
                  <a:spLocks noChangeArrowheads="1"/>
                </p:cNvSpPr>
                <p:nvPr/>
              </p:nvSpPr>
              <p:spPr bwMode="auto">
                <a:xfrm>
                  <a:off x="4832351" y="3592513"/>
                  <a:ext cx="711200" cy="277813"/>
                </a:xfrm>
                <a:custGeom>
                  <a:avLst/>
                  <a:gdLst>
                    <a:gd name="T0" fmla="*/ 2147483647 w 189"/>
                    <a:gd name="T1" fmla="*/ 2147483647 h 74"/>
                    <a:gd name="T2" fmla="*/ 2147483647 w 189"/>
                    <a:gd name="T3" fmla="*/ 2147483647 h 74"/>
                    <a:gd name="T4" fmla="*/ 2147483647 w 189"/>
                    <a:gd name="T5" fmla="*/ 2147483647 h 74"/>
                    <a:gd name="T6" fmla="*/ 2147483647 w 189"/>
                    <a:gd name="T7" fmla="*/ 2147483647 h 74"/>
                    <a:gd name="T8" fmla="*/ 0 w 189"/>
                    <a:gd name="T9" fmla="*/ 2147483647 h 74"/>
                    <a:gd name="T10" fmla="*/ 0 w 189"/>
                    <a:gd name="T11" fmla="*/ 2147483647 h 74"/>
                    <a:gd name="T12" fmla="*/ 2147483647 w 189"/>
                    <a:gd name="T13" fmla="*/ 0 h 74"/>
                    <a:gd name="T14" fmla="*/ 2147483647 w 189"/>
                    <a:gd name="T15" fmla="*/ 0 h 74"/>
                    <a:gd name="T16" fmla="*/ 2147483647 w 189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9" h="74">
                      <a:moveTo>
                        <a:pt x="185" y="4"/>
                      </a:moveTo>
                      <a:cubicBezTo>
                        <a:pt x="185" y="70"/>
                        <a:pt x="185" y="70"/>
                        <a:pt x="185" y="70"/>
                      </a:cubicBezTo>
                      <a:cubicBezTo>
                        <a:pt x="185" y="72"/>
                        <a:pt x="187" y="74"/>
                        <a:pt x="189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87" y="0"/>
                        <a:pt x="185" y="2"/>
                        <a:pt x="185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" name="Rectangle 90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1" name="Rectangle 91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2" name="Rectangle 92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3" name="Rectangle 93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4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5" name="Rectangle 95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6" name="Rectangle 96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7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8" name="Rectangle 98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9" name="Rectangle 99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0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1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2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3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4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6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7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8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9" name="Rectangle 109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0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1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2" name="Freeform 166"/>
                <p:cNvSpPr>
                  <a:spLocks noEditPoints="1" noChangeArrowheads="1"/>
                </p:cNvSpPr>
                <p:nvPr/>
              </p:nvSpPr>
              <p:spPr bwMode="auto">
                <a:xfrm>
                  <a:off x="4978401" y="3565526"/>
                  <a:ext cx="117475" cy="331788"/>
                </a:xfrm>
                <a:custGeom>
                  <a:avLst/>
                  <a:gdLst>
                    <a:gd name="T0" fmla="*/ 2147483647 w 31"/>
                    <a:gd name="T1" fmla="*/ 2147483647 h 88"/>
                    <a:gd name="T2" fmla="*/ 2147483647 w 31"/>
                    <a:gd name="T3" fmla="*/ 2147483647 h 88"/>
                    <a:gd name="T4" fmla="*/ 2147483647 w 31"/>
                    <a:gd name="T5" fmla="*/ 2147483647 h 88"/>
                    <a:gd name="T6" fmla="*/ 2147483647 w 31"/>
                    <a:gd name="T7" fmla="*/ 2147483647 h 88"/>
                    <a:gd name="T8" fmla="*/ 2147483647 w 31"/>
                    <a:gd name="T9" fmla="*/ 2147483647 h 88"/>
                    <a:gd name="T10" fmla="*/ 2147483647 w 31"/>
                    <a:gd name="T11" fmla="*/ 0 h 88"/>
                    <a:gd name="T12" fmla="*/ 0 w 31"/>
                    <a:gd name="T13" fmla="*/ 0 h 88"/>
                    <a:gd name="T14" fmla="*/ 0 w 31"/>
                    <a:gd name="T15" fmla="*/ 0 h 88"/>
                    <a:gd name="T16" fmla="*/ 2147483647 w 31"/>
                    <a:gd name="T17" fmla="*/ 2147483647 h 88"/>
                    <a:gd name="T18" fmla="*/ 2147483647 w 31"/>
                    <a:gd name="T19" fmla="*/ 2147483647 h 88"/>
                    <a:gd name="T20" fmla="*/ 2147483647 w 31"/>
                    <a:gd name="T21" fmla="*/ 2147483647 h 88"/>
                    <a:gd name="T22" fmla="*/ 2147483647 w 31"/>
                    <a:gd name="T23" fmla="*/ 2147483647 h 88"/>
                    <a:gd name="T24" fmla="*/ 2147483647 w 31"/>
                    <a:gd name="T25" fmla="*/ 2147483647 h 88"/>
                    <a:gd name="T26" fmla="*/ 2147483647 w 31"/>
                    <a:gd name="T27" fmla="*/ 2147483647 h 88"/>
                    <a:gd name="T28" fmla="*/ 2147483647 w 31"/>
                    <a:gd name="T29" fmla="*/ 2147483647 h 88"/>
                    <a:gd name="T30" fmla="*/ 2147483647 w 31"/>
                    <a:gd name="T31" fmla="*/ 2147483647 h 88"/>
                    <a:gd name="T32" fmla="*/ 2147483647 w 31"/>
                    <a:gd name="T33" fmla="*/ 2147483647 h 88"/>
                    <a:gd name="T34" fmla="*/ 2147483647 w 31"/>
                    <a:gd name="T35" fmla="*/ 2147483647 h 88"/>
                    <a:gd name="T36" fmla="*/ 2147483647 w 31"/>
                    <a:gd name="T37" fmla="*/ 0 h 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1" h="88">
                      <a:moveTo>
                        <a:pt x="31" y="81"/>
                      </a:moveTo>
                      <a:cubicBezTo>
                        <a:pt x="15" y="81"/>
                        <a:pt x="15" y="81"/>
                        <a:pt x="15" y="81"/>
                      </a:cubicBezTo>
                      <a:cubicBezTo>
                        <a:pt x="14" y="83"/>
                        <a:pt x="13" y="86"/>
                        <a:pt x="12" y="88"/>
                      </a:cubicBezTo>
                      <a:cubicBezTo>
                        <a:pt x="28" y="88"/>
                        <a:pt x="28" y="88"/>
                        <a:pt x="28" y="88"/>
                      </a:cubicBezTo>
                      <a:cubicBezTo>
                        <a:pt x="29" y="86"/>
                        <a:pt x="30" y="83"/>
                        <a:pt x="31" y="81"/>
                      </a:cubicBezTo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3"/>
                        <a:pt x="4" y="5"/>
                        <a:pt x="6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5" y="6"/>
                        <a:pt x="15" y="6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</a:path>
                  </a:pathLst>
                </a:custGeom>
                <a:solidFill>
                  <a:srgbClr val="2CA4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5" name="组合 112"/>
              <p:cNvGrpSpPr/>
              <p:nvPr/>
            </p:nvGrpSpPr>
            <p:grpSpPr bwMode="auto">
              <a:xfrm>
                <a:off x="4489" y="570"/>
                <a:ext cx="574" cy="90"/>
                <a:chOff x="4260851" y="3333751"/>
                <a:chExt cx="1530350" cy="231775"/>
              </a:xfrm>
            </p:grpSpPr>
            <p:sp>
              <p:nvSpPr>
                <p:cNvPr id="32" name="Freeform 112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1530350" cy="231775"/>
                </a:xfrm>
                <a:custGeom>
                  <a:avLst/>
                  <a:gdLst>
                    <a:gd name="T0" fmla="*/ 0 w 407"/>
                    <a:gd name="T1" fmla="*/ 2147483647 h 62"/>
                    <a:gd name="T2" fmla="*/ 2147483647 w 407"/>
                    <a:gd name="T3" fmla="*/ 2147483647 h 62"/>
                    <a:gd name="T4" fmla="*/ 2147483647 w 407"/>
                    <a:gd name="T5" fmla="*/ 2147483647 h 62"/>
                    <a:gd name="T6" fmla="*/ 2147483647 w 407"/>
                    <a:gd name="T7" fmla="*/ 2147483647 h 62"/>
                    <a:gd name="T8" fmla="*/ 2147483647 w 407"/>
                    <a:gd name="T9" fmla="*/ 2147483647 h 62"/>
                    <a:gd name="T10" fmla="*/ 0 w 407"/>
                    <a:gd name="T11" fmla="*/ 2147483647 h 62"/>
                    <a:gd name="T12" fmla="*/ 0 w 407"/>
                    <a:gd name="T13" fmla="*/ 2147483647 h 62"/>
                    <a:gd name="T14" fmla="*/ 2147483647 w 407"/>
                    <a:gd name="T15" fmla="*/ 2147483647 h 62"/>
                    <a:gd name="T16" fmla="*/ 2147483647 w 407"/>
                    <a:gd name="T17" fmla="*/ 2147483647 h 62"/>
                    <a:gd name="T18" fmla="*/ 2147483647 w 407"/>
                    <a:gd name="T19" fmla="*/ 2147483647 h 62"/>
                    <a:gd name="T20" fmla="*/ 2147483647 w 407"/>
                    <a:gd name="T21" fmla="*/ 0 h 62"/>
                    <a:gd name="T22" fmla="*/ 0 w 407"/>
                    <a:gd name="T23" fmla="*/ 0 h 62"/>
                    <a:gd name="T24" fmla="*/ 0 w 407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7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396" y="62"/>
                        <a:pt x="396" y="62"/>
                        <a:pt x="396" y="62"/>
                      </a:cubicBezTo>
                      <a:cubicBezTo>
                        <a:pt x="402" y="62"/>
                        <a:pt x="407" y="57"/>
                        <a:pt x="407" y="51"/>
                      </a:cubicBezTo>
                      <a:cubicBezTo>
                        <a:pt x="407" y="11"/>
                        <a:pt x="407" y="11"/>
                        <a:pt x="407" y="11"/>
                      </a:cubicBezTo>
                      <a:cubicBezTo>
                        <a:pt x="407" y="5"/>
                        <a:pt x="402" y="0"/>
                        <a:pt x="3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" name="Freeform 113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771525" cy="231775"/>
                </a:xfrm>
                <a:custGeom>
                  <a:avLst/>
                  <a:gdLst>
                    <a:gd name="T0" fmla="*/ 0 w 205"/>
                    <a:gd name="T1" fmla="*/ 2147483647 h 62"/>
                    <a:gd name="T2" fmla="*/ 2147483647 w 205"/>
                    <a:gd name="T3" fmla="*/ 2147483647 h 62"/>
                    <a:gd name="T4" fmla="*/ 2147483647 w 205"/>
                    <a:gd name="T5" fmla="*/ 2147483647 h 62"/>
                    <a:gd name="T6" fmla="*/ 2147483647 w 205"/>
                    <a:gd name="T7" fmla="*/ 2147483647 h 62"/>
                    <a:gd name="T8" fmla="*/ 2147483647 w 205"/>
                    <a:gd name="T9" fmla="*/ 2147483647 h 62"/>
                    <a:gd name="T10" fmla="*/ 0 w 205"/>
                    <a:gd name="T11" fmla="*/ 2147483647 h 62"/>
                    <a:gd name="T12" fmla="*/ 0 w 205"/>
                    <a:gd name="T13" fmla="*/ 2147483647 h 62"/>
                    <a:gd name="T14" fmla="*/ 2147483647 w 205"/>
                    <a:gd name="T15" fmla="*/ 2147483647 h 62"/>
                    <a:gd name="T16" fmla="*/ 2147483647 w 205"/>
                    <a:gd name="T17" fmla="*/ 0 h 62"/>
                    <a:gd name="T18" fmla="*/ 0 w 205"/>
                    <a:gd name="T19" fmla="*/ 0 h 62"/>
                    <a:gd name="T20" fmla="*/ 0 w 205"/>
                    <a:gd name="T21" fmla="*/ 2147483647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05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05" y="62"/>
                        <a:pt x="205" y="62"/>
                        <a:pt x="205" y="62"/>
                      </a:cubicBezTo>
                      <a:cubicBezTo>
                        <a:pt x="205" y="0"/>
                        <a:pt x="205" y="0"/>
                        <a:pt x="20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" name="Freeform 114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1482725" cy="180975"/>
                </a:xfrm>
                <a:custGeom>
                  <a:avLst/>
                  <a:gdLst>
                    <a:gd name="T0" fmla="*/ 2147483647 w 394"/>
                    <a:gd name="T1" fmla="*/ 2147483647 h 48"/>
                    <a:gd name="T2" fmla="*/ 2147483647 w 394"/>
                    <a:gd name="T3" fmla="*/ 2147483647 h 48"/>
                    <a:gd name="T4" fmla="*/ 0 w 394"/>
                    <a:gd name="T5" fmla="*/ 2147483647 h 48"/>
                    <a:gd name="T6" fmla="*/ 2147483647 w 394"/>
                    <a:gd name="T7" fmla="*/ 2147483647 h 48"/>
                    <a:gd name="T8" fmla="*/ 2147483647 w 394"/>
                    <a:gd name="T9" fmla="*/ 2147483647 h 48"/>
                    <a:gd name="T10" fmla="*/ 2147483647 w 394"/>
                    <a:gd name="T11" fmla="*/ 2147483647 h 48"/>
                    <a:gd name="T12" fmla="*/ 2147483647 w 394"/>
                    <a:gd name="T13" fmla="*/ 0 h 48"/>
                    <a:gd name="T14" fmla="*/ 0 w 394"/>
                    <a:gd name="T15" fmla="*/ 0 h 48"/>
                    <a:gd name="T16" fmla="*/ 2147483647 w 394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94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390" y="48"/>
                        <a:pt x="390" y="48"/>
                        <a:pt x="390" y="48"/>
                      </a:cubicBezTo>
                      <a:cubicBezTo>
                        <a:pt x="392" y="48"/>
                        <a:pt x="394" y="46"/>
                        <a:pt x="394" y="44"/>
                      </a:cubicBezTo>
                      <a:cubicBezTo>
                        <a:pt x="394" y="4"/>
                        <a:pt x="394" y="4"/>
                        <a:pt x="394" y="4"/>
                      </a:cubicBezTo>
                      <a:cubicBezTo>
                        <a:pt x="394" y="2"/>
                        <a:pt x="392" y="0"/>
                        <a:pt x="39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" name="Freeform 115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793750" cy="180975"/>
                </a:xfrm>
                <a:custGeom>
                  <a:avLst/>
                  <a:gdLst>
                    <a:gd name="T0" fmla="*/ 2147483647 w 211"/>
                    <a:gd name="T1" fmla="*/ 2147483647 h 48"/>
                    <a:gd name="T2" fmla="*/ 2147483647 w 211"/>
                    <a:gd name="T3" fmla="*/ 2147483647 h 48"/>
                    <a:gd name="T4" fmla="*/ 0 w 211"/>
                    <a:gd name="T5" fmla="*/ 2147483647 h 48"/>
                    <a:gd name="T6" fmla="*/ 2147483647 w 211"/>
                    <a:gd name="T7" fmla="*/ 2147483647 h 48"/>
                    <a:gd name="T8" fmla="*/ 2147483647 w 211"/>
                    <a:gd name="T9" fmla="*/ 2147483647 h 48"/>
                    <a:gd name="T10" fmla="*/ 2147483647 w 211"/>
                    <a:gd name="T11" fmla="*/ 2147483647 h 48"/>
                    <a:gd name="T12" fmla="*/ 2147483647 w 211"/>
                    <a:gd name="T13" fmla="*/ 0 h 48"/>
                    <a:gd name="T14" fmla="*/ 0 w 211"/>
                    <a:gd name="T15" fmla="*/ 0 h 48"/>
                    <a:gd name="T16" fmla="*/ 2147483647 w 211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207" y="48"/>
                        <a:pt x="207" y="48"/>
                        <a:pt x="207" y="48"/>
                      </a:cubicBezTo>
                      <a:cubicBezTo>
                        <a:pt x="209" y="48"/>
                        <a:pt x="211" y="46"/>
                        <a:pt x="211" y="44"/>
                      </a:cubicBezTo>
                      <a:cubicBezTo>
                        <a:pt x="211" y="4"/>
                        <a:pt x="211" y="4"/>
                        <a:pt x="211" y="4"/>
                      </a:cubicBezTo>
                      <a:cubicBezTo>
                        <a:pt x="211" y="2"/>
                        <a:pt x="209" y="0"/>
                        <a:pt x="20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6" name="组合 121"/>
              <p:cNvGrpSpPr/>
              <p:nvPr/>
            </p:nvGrpSpPr>
            <p:grpSpPr bwMode="auto">
              <a:xfrm>
                <a:off x="4402" y="495"/>
                <a:ext cx="423" cy="435"/>
                <a:chOff x="4079876" y="3411538"/>
                <a:chExt cx="1128712" cy="1128713"/>
              </a:xfrm>
            </p:grpSpPr>
            <p:sp>
              <p:nvSpPr>
                <p:cNvPr id="27" name="Freeform 129"/>
                <p:cNvSpPr>
                  <a:spLocks noEditPoints="1" noChangeArrowheads="1"/>
                </p:cNvSpPr>
                <p:nvPr/>
              </p:nvSpPr>
              <p:spPr bwMode="auto">
                <a:xfrm>
                  <a:off x="4471988" y="3411538"/>
                  <a:ext cx="736600" cy="736600"/>
                </a:xfrm>
                <a:custGeom>
                  <a:avLst/>
                  <a:gdLst>
                    <a:gd name="T0" fmla="*/ 2147483647 w 196"/>
                    <a:gd name="T1" fmla="*/ 2147483647 h 196"/>
                    <a:gd name="T2" fmla="*/ 2147483647 w 196"/>
                    <a:gd name="T3" fmla="*/ 0 h 196"/>
                    <a:gd name="T4" fmla="*/ 2147483647 w 196"/>
                    <a:gd name="T5" fmla="*/ 2147483647 h 196"/>
                    <a:gd name="T6" fmla="*/ 0 w 196"/>
                    <a:gd name="T7" fmla="*/ 2147483647 h 196"/>
                    <a:gd name="T8" fmla="*/ 2147483647 w 196"/>
                    <a:gd name="T9" fmla="*/ 2147483647 h 196"/>
                    <a:gd name="T10" fmla="*/ 2147483647 w 196"/>
                    <a:gd name="T11" fmla="*/ 2147483647 h 196"/>
                    <a:gd name="T12" fmla="*/ 2147483647 w 196"/>
                    <a:gd name="T13" fmla="*/ 2147483647 h 196"/>
                    <a:gd name="T14" fmla="*/ 2147483647 w 196"/>
                    <a:gd name="T15" fmla="*/ 2147483647 h 196"/>
                    <a:gd name="T16" fmla="*/ 2147483647 w 196"/>
                    <a:gd name="T17" fmla="*/ 2147483647 h 196"/>
                    <a:gd name="T18" fmla="*/ 2147483647 w 196"/>
                    <a:gd name="T19" fmla="*/ 2147483647 h 196"/>
                    <a:gd name="T20" fmla="*/ 2147483647 w 196"/>
                    <a:gd name="T21" fmla="*/ 2147483647 h 196"/>
                    <a:gd name="T22" fmla="*/ 2147483647 w 196"/>
                    <a:gd name="T23" fmla="*/ 2147483647 h 196"/>
                    <a:gd name="T24" fmla="*/ 2147483647 w 196"/>
                    <a:gd name="T25" fmla="*/ 2147483647 h 196"/>
                    <a:gd name="T26" fmla="*/ 2147483647 w 196"/>
                    <a:gd name="T27" fmla="*/ 2147483647 h 196"/>
                    <a:gd name="T28" fmla="*/ 2147483647 w 196"/>
                    <a:gd name="T29" fmla="*/ 2147483647 h 196"/>
                    <a:gd name="T30" fmla="*/ 2147483647 w 196"/>
                    <a:gd name="T31" fmla="*/ 2147483647 h 196"/>
                    <a:gd name="T32" fmla="*/ 2147483647 w 196"/>
                    <a:gd name="T33" fmla="*/ 2147483647 h 1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96" h="196">
                      <a:moveTo>
                        <a:pt x="167" y="28"/>
                      </a:moveTo>
                      <a:cubicBezTo>
                        <a:pt x="148" y="10"/>
                        <a:pt x="124" y="0"/>
                        <a:pt x="97" y="0"/>
                      </a:cubicBezTo>
                      <a:cubicBezTo>
                        <a:pt x="71" y="0"/>
                        <a:pt x="47" y="10"/>
                        <a:pt x="28" y="28"/>
                      </a:cubicBezTo>
                      <a:cubicBezTo>
                        <a:pt x="10" y="47"/>
                        <a:pt x="0" y="72"/>
                        <a:pt x="0" y="98"/>
                      </a:cubicBezTo>
                      <a:cubicBezTo>
                        <a:pt x="0" y="124"/>
                        <a:pt x="10" y="148"/>
                        <a:pt x="28" y="167"/>
                      </a:cubicBezTo>
                      <a:cubicBezTo>
                        <a:pt x="28" y="167"/>
                        <a:pt x="28" y="167"/>
                        <a:pt x="28" y="167"/>
                      </a:cubicBezTo>
                      <a:cubicBezTo>
                        <a:pt x="47" y="185"/>
                        <a:pt x="72" y="196"/>
                        <a:pt x="98" y="196"/>
                      </a:cubicBezTo>
                      <a:cubicBezTo>
                        <a:pt x="152" y="195"/>
                        <a:pt x="196" y="151"/>
                        <a:pt x="196" y="97"/>
                      </a:cubicBezTo>
                      <a:cubicBezTo>
                        <a:pt x="195" y="71"/>
                        <a:pt x="185" y="47"/>
                        <a:pt x="167" y="28"/>
                      </a:cubicBezTo>
                      <a:moveTo>
                        <a:pt x="98" y="170"/>
                      </a:moveTo>
                      <a:cubicBezTo>
                        <a:pt x="78" y="170"/>
                        <a:pt x="60" y="163"/>
                        <a:pt x="46" y="149"/>
                      </a:cubicBezTo>
                      <a:cubicBezTo>
                        <a:pt x="32" y="135"/>
                        <a:pt x="25" y="117"/>
                        <a:pt x="25" y="98"/>
                      </a:cubicBezTo>
                      <a:cubicBezTo>
                        <a:pt x="25" y="78"/>
                        <a:pt x="32" y="60"/>
                        <a:pt x="46" y="46"/>
                      </a:cubicBezTo>
                      <a:cubicBezTo>
                        <a:pt x="60" y="32"/>
                        <a:pt x="78" y="25"/>
                        <a:pt x="97" y="25"/>
                      </a:cubicBezTo>
                      <a:cubicBezTo>
                        <a:pt x="117" y="25"/>
                        <a:pt x="135" y="32"/>
                        <a:pt x="149" y="46"/>
                      </a:cubicBezTo>
                      <a:cubicBezTo>
                        <a:pt x="163" y="60"/>
                        <a:pt x="170" y="78"/>
                        <a:pt x="170" y="97"/>
                      </a:cubicBezTo>
                      <a:cubicBezTo>
                        <a:pt x="171" y="138"/>
                        <a:pt x="138" y="170"/>
                        <a:pt x="98" y="170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Freeform 155"/>
                <p:cNvSpPr>
                  <a:spLocks noChangeArrowheads="1"/>
                </p:cNvSpPr>
                <p:nvPr/>
              </p:nvSpPr>
              <p:spPr bwMode="auto">
                <a:xfrm>
                  <a:off x="4079876" y="4043363"/>
                  <a:ext cx="493713" cy="496888"/>
                </a:xfrm>
                <a:custGeom>
                  <a:avLst/>
                  <a:gdLst>
                    <a:gd name="T0" fmla="*/ 2147483647 w 131"/>
                    <a:gd name="T1" fmla="*/ 2147483647 h 132"/>
                    <a:gd name="T2" fmla="*/ 2147483647 w 131"/>
                    <a:gd name="T3" fmla="*/ 2147483647 h 132"/>
                    <a:gd name="T4" fmla="*/ 2147483647 w 131"/>
                    <a:gd name="T5" fmla="*/ 2147483647 h 132"/>
                    <a:gd name="T6" fmla="*/ 2147483647 w 131"/>
                    <a:gd name="T7" fmla="*/ 2147483647 h 132"/>
                    <a:gd name="T8" fmla="*/ 2147483647 w 131"/>
                    <a:gd name="T9" fmla="*/ 2147483647 h 132"/>
                    <a:gd name="T10" fmla="*/ 2147483647 w 131"/>
                    <a:gd name="T11" fmla="*/ 2147483647 h 132"/>
                    <a:gd name="T12" fmla="*/ 2147483647 w 131"/>
                    <a:gd name="T13" fmla="*/ 2147483647 h 132"/>
                    <a:gd name="T14" fmla="*/ 2147483647 w 131"/>
                    <a:gd name="T15" fmla="*/ 2147483647 h 132"/>
                    <a:gd name="T16" fmla="*/ 2147483647 w 131"/>
                    <a:gd name="T17" fmla="*/ 2147483647 h 1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1" h="132">
                      <a:moveTo>
                        <a:pt x="10" y="122"/>
                      </a:moveTo>
                      <a:cubicBezTo>
                        <a:pt x="10" y="122"/>
                        <a:pt x="10" y="122"/>
                        <a:pt x="10" y="122"/>
                      </a:cubicBezTo>
                      <a:cubicBezTo>
                        <a:pt x="20" y="132"/>
                        <a:pt x="36" y="132"/>
                        <a:pt x="45" y="122"/>
                      </a:cubicBezTo>
                      <a:cubicBezTo>
                        <a:pt x="122" y="45"/>
                        <a:pt x="122" y="45"/>
                        <a:pt x="122" y="45"/>
                      </a:cubicBezTo>
                      <a:cubicBezTo>
                        <a:pt x="131" y="35"/>
                        <a:pt x="131" y="20"/>
                        <a:pt x="122" y="10"/>
                      </a:cubicBezTo>
                      <a:cubicBezTo>
                        <a:pt x="122" y="10"/>
                        <a:pt x="122" y="10"/>
                        <a:pt x="122" y="10"/>
                      </a:cubicBezTo>
                      <a:cubicBezTo>
                        <a:pt x="112" y="0"/>
                        <a:pt x="96" y="0"/>
                        <a:pt x="86" y="10"/>
                      </a:cubicBezTo>
                      <a:cubicBezTo>
                        <a:pt x="10" y="87"/>
                        <a:pt x="10" y="87"/>
                        <a:pt x="10" y="87"/>
                      </a:cubicBezTo>
                      <a:cubicBezTo>
                        <a:pt x="0" y="96"/>
                        <a:pt x="0" y="112"/>
                        <a:pt x="10" y="12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" name="Freeform 156"/>
                <p:cNvSpPr>
                  <a:spLocks noChangeArrowheads="1"/>
                </p:cNvSpPr>
                <p:nvPr/>
              </p:nvSpPr>
              <p:spPr bwMode="auto">
                <a:xfrm>
                  <a:off x="4144963" y="4144963"/>
                  <a:ext cx="368300" cy="368300"/>
                </a:xfrm>
                <a:custGeom>
                  <a:avLst/>
                  <a:gdLst>
                    <a:gd name="T0" fmla="*/ 2147483647 w 98"/>
                    <a:gd name="T1" fmla="*/ 2147483647 h 98"/>
                    <a:gd name="T2" fmla="*/ 2147483647 w 98"/>
                    <a:gd name="T3" fmla="*/ 2147483647 h 98"/>
                    <a:gd name="T4" fmla="*/ 2147483647 w 98"/>
                    <a:gd name="T5" fmla="*/ 2147483647 h 98"/>
                    <a:gd name="T6" fmla="*/ 2147483647 w 98"/>
                    <a:gd name="T7" fmla="*/ 2147483647 h 98"/>
                    <a:gd name="T8" fmla="*/ 2147483647 w 98"/>
                    <a:gd name="T9" fmla="*/ 2147483647 h 98"/>
                    <a:gd name="T10" fmla="*/ 2147483647 w 98"/>
                    <a:gd name="T11" fmla="*/ 2147483647 h 98"/>
                    <a:gd name="T12" fmla="*/ 2147483647 w 98"/>
                    <a:gd name="T13" fmla="*/ 2147483647 h 98"/>
                    <a:gd name="T14" fmla="*/ 2147483647 w 98"/>
                    <a:gd name="T15" fmla="*/ 2147483647 h 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8" h="98">
                      <a:moveTo>
                        <a:pt x="4" y="95"/>
                      </a:moveTo>
                      <a:cubicBezTo>
                        <a:pt x="7" y="98"/>
                        <a:pt x="14" y="98"/>
                        <a:pt x="17" y="94"/>
                      </a:cubicBezTo>
                      <a:cubicBezTo>
                        <a:pt x="94" y="18"/>
                        <a:pt x="94" y="18"/>
                        <a:pt x="94" y="18"/>
                      </a:cubicBezTo>
                      <a:cubicBezTo>
                        <a:pt x="98" y="14"/>
                        <a:pt x="98" y="8"/>
                        <a:pt x="94" y="4"/>
                      </a:cubicBezTo>
                      <a:cubicBezTo>
                        <a:pt x="90" y="0"/>
                        <a:pt x="84" y="0"/>
                        <a:pt x="80" y="4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0" y="85"/>
                        <a:pt x="0" y="91"/>
                        <a:pt x="4" y="94"/>
                      </a:cubicBezTo>
                      <a:lnTo>
                        <a:pt x="4" y="95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" name="Freeform 157"/>
                <p:cNvSpPr>
                  <a:spLocks noChangeArrowheads="1"/>
                </p:cNvSpPr>
                <p:nvPr/>
              </p:nvSpPr>
              <p:spPr bwMode="auto">
                <a:xfrm>
                  <a:off x="4835526" y="3430588"/>
                  <a:ext cx="350838" cy="695325"/>
                </a:xfrm>
                <a:custGeom>
                  <a:avLst/>
                  <a:gdLst>
                    <a:gd name="T0" fmla="*/ 2147483647 w 93"/>
                    <a:gd name="T1" fmla="*/ 2147483647 h 185"/>
                    <a:gd name="T2" fmla="*/ 2147483647 w 93"/>
                    <a:gd name="T3" fmla="*/ 2147483647 h 185"/>
                    <a:gd name="T4" fmla="*/ 2147483647 w 93"/>
                    <a:gd name="T5" fmla="*/ 2147483647 h 185"/>
                    <a:gd name="T6" fmla="*/ 2147483647 w 93"/>
                    <a:gd name="T7" fmla="*/ 2147483647 h 185"/>
                    <a:gd name="T8" fmla="*/ 2147483647 w 93"/>
                    <a:gd name="T9" fmla="*/ 2147483647 h 185"/>
                    <a:gd name="T10" fmla="*/ 0 w 93"/>
                    <a:gd name="T11" fmla="*/ 2147483647 h 185"/>
                    <a:gd name="T12" fmla="*/ 0 w 93"/>
                    <a:gd name="T13" fmla="*/ 0 h 185"/>
                    <a:gd name="T14" fmla="*/ 2147483647 w 93"/>
                    <a:gd name="T15" fmla="*/ 0 h 185"/>
                    <a:gd name="T16" fmla="*/ 2147483647 w 93"/>
                    <a:gd name="T17" fmla="*/ 2147483647 h 185"/>
                    <a:gd name="T18" fmla="*/ 2147483647 w 93"/>
                    <a:gd name="T19" fmla="*/ 2147483647 h 185"/>
                    <a:gd name="T20" fmla="*/ 2147483647 w 93"/>
                    <a:gd name="T21" fmla="*/ 2147483647 h 1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85">
                      <a:moveTo>
                        <a:pt x="1" y="185"/>
                      </a:moveTo>
                      <a:cubicBezTo>
                        <a:pt x="1" y="173"/>
                        <a:pt x="1" y="173"/>
                        <a:pt x="1" y="173"/>
                      </a:cubicBezTo>
                      <a:cubicBezTo>
                        <a:pt x="45" y="173"/>
                        <a:pt x="81" y="137"/>
                        <a:pt x="81" y="92"/>
                      </a:cubicBezTo>
                      <a:cubicBezTo>
                        <a:pt x="81" y="71"/>
                        <a:pt x="72" y="51"/>
                        <a:pt x="57" y="36"/>
                      </a:cubicBezTo>
                      <a:cubicBezTo>
                        <a:pt x="42" y="21"/>
                        <a:pt x="22" y="12"/>
                        <a:pt x="1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5" y="0"/>
                        <a:pt x="48" y="10"/>
                        <a:pt x="66" y="27"/>
                      </a:cubicBezTo>
                      <a:cubicBezTo>
                        <a:pt x="83" y="45"/>
                        <a:pt x="93" y="68"/>
                        <a:pt x="93" y="92"/>
                      </a:cubicBezTo>
                      <a:cubicBezTo>
                        <a:pt x="93" y="143"/>
                        <a:pt x="52" y="185"/>
                        <a:pt x="1" y="185"/>
                      </a:cubicBezTo>
                      <a:close/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" name="Freeform 173"/>
                <p:cNvSpPr>
                  <a:spLocks noChangeArrowheads="1"/>
                </p:cNvSpPr>
                <p:nvPr/>
              </p:nvSpPr>
              <p:spPr bwMode="auto">
                <a:xfrm>
                  <a:off x="4483101" y="3971926"/>
                  <a:ext cx="161925" cy="165100"/>
                </a:xfrm>
                <a:custGeom>
                  <a:avLst/>
                  <a:gdLst>
                    <a:gd name="T0" fmla="*/ 2147483647 w 43"/>
                    <a:gd name="T1" fmla="*/ 2147483647 h 44"/>
                    <a:gd name="T2" fmla="*/ 2147483647 w 43"/>
                    <a:gd name="T3" fmla="*/ 2147483647 h 44"/>
                    <a:gd name="T4" fmla="*/ 2147483647 w 43"/>
                    <a:gd name="T5" fmla="*/ 2147483647 h 44"/>
                    <a:gd name="T6" fmla="*/ 2147483647 w 43"/>
                    <a:gd name="T7" fmla="*/ 2147483647 h 44"/>
                    <a:gd name="T8" fmla="*/ 2147483647 w 43"/>
                    <a:gd name="T9" fmla="*/ 2147483647 h 44"/>
                    <a:gd name="T10" fmla="*/ 2147483647 w 43"/>
                    <a:gd name="T11" fmla="*/ 2147483647 h 44"/>
                    <a:gd name="T12" fmla="*/ 2147483647 w 43"/>
                    <a:gd name="T13" fmla="*/ 2147483647 h 44"/>
                    <a:gd name="T14" fmla="*/ 2147483647 w 43"/>
                    <a:gd name="T15" fmla="*/ 2147483647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5" y="39"/>
                      </a:moveTo>
                      <a:cubicBezTo>
                        <a:pt x="10" y="44"/>
                        <a:pt x="18" y="44"/>
                        <a:pt x="23" y="39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3" y="18"/>
                        <a:pt x="43" y="10"/>
                        <a:pt x="38" y="5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33" y="0"/>
                        <a:pt x="25" y="0"/>
                        <a:pt x="20" y="5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6"/>
                        <a:pt x="0" y="34"/>
                        <a:pt x="5" y="39"/>
                      </a:cubicBezTo>
                      <a:close/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21" name="直接连接符 9"/>
            <p:cNvCxnSpPr>
              <a:cxnSpLocks noChangeShapeType="1"/>
            </p:cNvCxnSpPr>
            <p:nvPr/>
          </p:nvCxnSpPr>
          <p:spPr bwMode="auto">
            <a:xfrm>
              <a:off x="611188" y="646584"/>
              <a:ext cx="1764568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937094" y="3744515"/>
          <a:ext cx="482778" cy="286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21" imgW="8229600" imgH="4876800" progId="Equation.DSMT4">
                  <p:embed/>
                </p:oleObj>
              </mc:Choice>
              <mc:Fallback>
                <p:oleObj name="Equation" r:id="rId21" imgW="8229600" imgH="4876800" progId="Equation.DSMT4">
                  <p:embed/>
                  <p:pic>
                    <p:nvPicPr>
                      <p:cNvPr id="0" name="图片 513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937094" y="3744515"/>
                        <a:ext cx="482778" cy="286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22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522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/>
      <p:bldP spid="522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669881" y="1382283"/>
            <a:ext cx="15128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解法二</a:t>
            </a:r>
            <a:r>
              <a:rPr kumimoji="0"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6" name="Text Box 4"/>
              <p:cNvSpPr txBox="1">
                <a:spLocks noChangeArrowheads="1"/>
              </p:cNvSpPr>
              <p:nvPr/>
            </p:nvSpPr>
            <p:spPr bwMode="auto">
              <a:xfrm>
                <a:off x="820242" y="1967925"/>
                <a:ext cx="6194200" cy="4851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zh-CN" altLang="en-US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方程两边同乘以</a:t>
                </a:r>
                <a:r>
                  <a:rPr kumimoji="0"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6,</a:t>
                </a:r>
                <a:r>
                  <a:rPr kumimoji="0" lang="zh-CN" altLang="en-US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得</a:t>
                </a:r>
                <a:r>
                  <a:rPr lang="zh-CN" altLang="en-US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：</a:t>
                </a:r>
                <a:r>
                  <a:rPr lang="en-US" altLang="zh-CN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/>
                        <a:ea typeface="Cambria Math" panose="02040503050406030204"/>
                      </a:rPr>
                      <m:t>×</m:t>
                    </m:r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/>
                            <a:ea typeface="Cambria Math" panose="02040503050406030204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/>
                            <a:ea typeface="Cambria Math" panose="02040503050406030204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/>
                            <a:ea typeface="Cambria Math" panose="02040503050406030204"/>
                          </a:rPr>
                          <m:t>3</m:t>
                        </m:r>
                        <m:r>
                          <a:rPr lang="en-US" altLang="zh-CN" b="0" i="1" smtClean="0">
                            <a:latin typeface="Cambria Math" panose="02040503050406030204"/>
                            <a:ea typeface="Cambria Math" panose="02040503050406030204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/>
                            <a:ea typeface="Cambria Math" panose="02040503050406030204"/>
                          </a:rPr>
                          <m:t>+1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/>
                        <a:ea typeface="Cambria Math" panose="02040503050406030204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/>
                            <a:ea typeface="Cambria Math" panose="02040503050406030204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/>
                            <a:ea typeface="Cambria Math" panose="02040503050406030204"/>
                          </a:rPr>
                          <m:t>6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/>
                        <a:ea typeface="Cambria Math" panose="02040503050406030204"/>
                      </a:rPr>
                      <m:t>(7+</m:t>
                    </m:r>
                    <m:r>
                      <a:rPr lang="en-US" altLang="zh-CN" b="0" i="1" smtClean="0">
                        <a:latin typeface="Cambria Math" panose="02040503050406030204"/>
                        <a:ea typeface="Cambria Math" panose="02040503050406030204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/>
                        <a:ea typeface="Cambria Math" panose="02040503050406030204"/>
                      </a:rPr>
                      <m:t>)×6</m:t>
                    </m:r>
                  </m:oMath>
                </a14:m>
                <a:endParaRPr kumimoji="0"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5427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0242" y="1967925"/>
                <a:ext cx="6194200" cy="485197"/>
              </a:xfrm>
              <a:prstGeom prst="rect">
                <a:avLst/>
              </a:prstGeom>
              <a:blipFill rotWithShape="1">
                <a:blip r:embed="rId2"/>
                <a:stretch>
                  <a:fillRect l="-7" t="-12" r="4" b="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955681" y="2458337"/>
            <a:ext cx="3241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×(3y+1)=7+y</a:t>
            </a:r>
            <a:endParaRPr kumimoji="0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225505" y="2951837"/>
            <a:ext cx="35290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去括号</a:t>
            </a:r>
            <a:r>
              <a:rPr kumimoji="0"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kumimoji="0"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得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6y+2=7+y</a:t>
            </a:r>
            <a:endParaRPr kumimoji="0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1511660" y="3379611"/>
            <a:ext cx="32273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移项</a:t>
            </a:r>
            <a:r>
              <a:rPr kumimoji="0"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kumimoji="0"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得：</a:t>
            </a:r>
            <a:r>
              <a:rPr kumimoji="0"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6y-y=7-2</a:t>
            </a:r>
            <a:endParaRPr kumimoji="0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827088" y="3756562"/>
            <a:ext cx="2736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合并同类项</a:t>
            </a:r>
            <a:r>
              <a:rPr kumimoji="0"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kumimoji="0"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kumimoji="0"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5y=5</a:t>
            </a:r>
            <a:endParaRPr kumimoji="0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827093" y="4192220"/>
            <a:ext cx="33131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两边同除以</a:t>
            </a:r>
            <a:r>
              <a:rPr kumimoji="0"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5,</a:t>
            </a:r>
            <a:r>
              <a:rPr kumimoji="0"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得：</a:t>
            </a:r>
            <a:r>
              <a:rPr kumimoji="0"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y=1</a:t>
            </a:r>
            <a:endParaRPr kumimoji="0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4293" name="Picture 21" descr="man5.gif (4770 bytes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336" y="3136667"/>
            <a:ext cx="1404937" cy="174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2576514" y="885277"/>
            <a:ext cx="579585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去分母</a:t>
            </a:r>
            <a:r>
              <a:rPr kumimoji="0"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:①</a:t>
            </a:r>
            <a:r>
              <a:rPr kumimoji="0"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求出分母的最小公倍数</a:t>
            </a:r>
          </a:p>
          <a:p>
            <a:pPr>
              <a:spcBef>
                <a:spcPct val="20000"/>
              </a:spcBef>
            </a:pPr>
            <a:r>
              <a:rPr kumimoji="0"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　</a:t>
            </a:r>
            <a:r>
              <a:rPr kumimoji="0"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②</a:t>
            </a:r>
            <a:r>
              <a:rPr kumimoji="0"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把这个公倍数乘以方程左、右两边各项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07954" y="50802"/>
            <a:ext cx="2352397" cy="741363"/>
            <a:chOff x="107950" y="50800"/>
            <a:chExt cx="2352397" cy="741363"/>
          </a:xfrm>
        </p:grpSpPr>
        <p:sp>
          <p:nvSpPr>
            <p:cNvPr id="24" name="TextBox 19"/>
            <p:cNvSpPr txBox="1">
              <a:spLocks noChangeArrowheads="1"/>
            </p:cNvSpPr>
            <p:nvPr/>
          </p:nvSpPr>
          <p:spPr bwMode="auto">
            <a:xfrm>
              <a:off x="1044575" y="186506"/>
              <a:ext cx="1415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新知讲解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5" name="Group 7"/>
            <p:cNvGrpSpPr/>
            <p:nvPr/>
          </p:nvGrpSpPr>
          <p:grpSpPr bwMode="auto">
            <a:xfrm>
              <a:off x="107950" y="50800"/>
              <a:ext cx="936625" cy="741363"/>
              <a:chOff x="4402" y="348"/>
              <a:chExt cx="735" cy="582"/>
            </a:xfrm>
          </p:grpSpPr>
          <p:grpSp>
            <p:nvGrpSpPr>
              <p:cNvPr id="27" name="组合 79"/>
              <p:cNvGrpSpPr/>
              <p:nvPr/>
            </p:nvGrpSpPr>
            <p:grpSpPr bwMode="auto">
              <a:xfrm>
                <a:off x="4842" y="348"/>
                <a:ext cx="295" cy="457"/>
                <a:chOff x="5235576" y="2735263"/>
                <a:chExt cx="785813" cy="1184275"/>
              </a:xfrm>
            </p:grpSpPr>
            <p:sp>
              <p:nvSpPr>
                <p:cNvPr id="71" name="Freeform 82"/>
                <p:cNvSpPr>
                  <a:spLocks noChangeArrowheads="1"/>
                </p:cNvSpPr>
                <p:nvPr/>
              </p:nvSpPr>
              <p:spPr bwMode="auto">
                <a:xfrm>
                  <a:off x="5235576" y="2735263"/>
                  <a:ext cx="785813" cy="1184275"/>
                </a:xfrm>
                <a:custGeom>
                  <a:avLst/>
                  <a:gdLst>
                    <a:gd name="T0" fmla="*/ 2147483647 w 209"/>
                    <a:gd name="T1" fmla="*/ 2147483647 h 315"/>
                    <a:gd name="T2" fmla="*/ 2147483647 w 209"/>
                    <a:gd name="T3" fmla="*/ 2147483647 h 315"/>
                    <a:gd name="T4" fmla="*/ 2147483647 w 209"/>
                    <a:gd name="T5" fmla="*/ 2147483647 h 315"/>
                    <a:gd name="T6" fmla="*/ 2147483647 w 209"/>
                    <a:gd name="T7" fmla="*/ 0 h 315"/>
                    <a:gd name="T8" fmla="*/ 2147483647 w 209"/>
                    <a:gd name="T9" fmla="*/ 2147483647 h 315"/>
                    <a:gd name="T10" fmla="*/ 0 w 209"/>
                    <a:gd name="T11" fmla="*/ 2147483647 h 315"/>
                    <a:gd name="T12" fmla="*/ 0 w 209"/>
                    <a:gd name="T13" fmla="*/ 2147483647 h 315"/>
                    <a:gd name="T14" fmla="*/ 0 w 209"/>
                    <a:gd name="T15" fmla="*/ 2147483647 h 315"/>
                    <a:gd name="T16" fmla="*/ 0 w 209"/>
                    <a:gd name="T17" fmla="*/ 2147483647 h 315"/>
                    <a:gd name="T18" fmla="*/ 2147483647 w 209"/>
                    <a:gd name="T19" fmla="*/ 2147483647 h 315"/>
                    <a:gd name="T20" fmla="*/ 2147483647 w 209"/>
                    <a:gd name="T21" fmla="*/ 2147483647 h 315"/>
                    <a:gd name="T22" fmla="*/ 2147483647 w 209"/>
                    <a:gd name="T23" fmla="*/ 2147483647 h 315"/>
                    <a:gd name="T24" fmla="*/ 2147483647 w 209"/>
                    <a:gd name="T25" fmla="*/ 2147483647 h 315"/>
                    <a:gd name="T26" fmla="*/ 2147483647 w 209"/>
                    <a:gd name="T27" fmla="*/ 2147483647 h 315"/>
                    <a:gd name="T28" fmla="*/ 2147483647 w 209"/>
                    <a:gd name="T29" fmla="*/ 2147483647 h 315"/>
                    <a:gd name="T30" fmla="*/ 2147483647 w 209"/>
                    <a:gd name="T31" fmla="*/ 2147483647 h 315"/>
                    <a:gd name="T32" fmla="*/ 2147483647 w 209"/>
                    <a:gd name="T33" fmla="*/ 2147483647 h 315"/>
                    <a:gd name="T34" fmla="*/ 2147483647 w 209"/>
                    <a:gd name="T35" fmla="*/ 2147483647 h 315"/>
                    <a:gd name="T36" fmla="*/ 2147483647 w 209"/>
                    <a:gd name="T37" fmla="*/ 2147483647 h 3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09" h="315">
                      <a:moveTo>
                        <a:pt x="206" y="56"/>
                      </a:moveTo>
                      <a:cubicBezTo>
                        <a:pt x="38" y="1"/>
                        <a:pt x="38" y="1"/>
                        <a:pt x="38" y="1"/>
                      </a:cubicBez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4" y="0"/>
                        <a:pt x="31" y="0"/>
                        <a:pt x="28" y="0"/>
                      </a:cubicBezTo>
                      <a:cubicBezTo>
                        <a:pt x="13" y="0"/>
                        <a:pt x="2" y="11"/>
                        <a:pt x="1" y="25"/>
                      </a:cubicBezTo>
                      <a:cubicBezTo>
                        <a:pt x="1" y="25"/>
                        <a:pt x="0" y="26"/>
                        <a:pt x="0" y="26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58"/>
                        <a:pt x="1" y="260"/>
                        <a:pt x="3" y="260"/>
                      </a:cubicBezTo>
                      <a:cubicBezTo>
                        <a:pt x="171" y="315"/>
                        <a:pt x="171" y="315"/>
                        <a:pt x="171" y="315"/>
                      </a:cubicBezTo>
                      <a:cubicBezTo>
                        <a:pt x="172" y="315"/>
                        <a:pt x="172" y="315"/>
                        <a:pt x="173" y="315"/>
                      </a:cubicBezTo>
                      <a:cubicBezTo>
                        <a:pt x="173" y="315"/>
                        <a:pt x="174" y="315"/>
                        <a:pt x="175" y="315"/>
                      </a:cubicBezTo>
                      <a:cubicBezTo>
                        <a:pt x="176" y="314"/>
                        <a:pt x="176" y="313"/>
                        <a:pt x="176" y="312"/>
                      </a:cubicBezTo>
                      <a:cubicBezTo>
                        <a:pt x="176" y="273"/>
                        <a:pt x="176" y="273"/>
                        <a:pt x="176" y="273"/>
                      </a:cubicBezTo>
                      <a:cubicBezTo>
                        <a:pt x="204" y="283"/>
                        <a:pt x="205" y="283"/>
                        <a:pt x="205" y="283"/>
                      </a:cubicBezTo>
                      <a:cubicBezTo>
                        <a:pt x="207" y="283"/>
                        <a:pt x="209" y="281"/>
                        <a:pt x="209" y="279"/>
                      </a:cubicBezTo>
                      <a:cubicBezTo>
                        <a:pt x="209" y="60"/>
                        <a:pt x="209" y="60"/>
                        <a:pt x="209" y="60"/>
                      </a:cubicBezTo>
                      <a:cubicBezTo>
                        <a:pt x="209" y="58"/>
                        <a:pt x="208" y="57"/>
                        <a:pt x="206" y="56"/>
                      </a:cubicBezTo>
                      <a:close/>
                    </a:path>
                  </a:pathLst>
                </a:custGeom>
                <a:solidFill>
                  <a:srgbClr val="FF6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" name="Freeform 83"/>
                <p:cNvSpPr>
                  <a:spLocks noChangeArrowheads="1"/>
                </p:cNvSpPr>
                <p:nvPr/>
              </p:nvSpPr>
              <p:spPr bwMode="auto">
                <a:xfrm>
                  <a:off x="5253038" y="2740026"/>
                  <a:ext cx="760413" cy="1058863"/>
                </a:xfrm>
                <a:custGeom>
                  <a:avLst/>
                  <a:gdLst>
                    <a:gd name="T0" fmla="*/ 2147483647 w 202"/>
                    <a:gd name="T1" fmla="*/ 2147483647 h 282"/>
                    <a:gd name="T2" fmla="*/ 2147483647 w 202"/>
                    <a:gd name="T3" fmla="*/ 2147483647 h 282"/>
                    <a:gd name="T4" fmla="*/ 2147483647 w 202"/>
                    <a:gd name="T5" fmla="*/ 2147483647 h 282"/>
                    <a:gd name="T6" fmla="*/ 2147483647 w 202"/>
                    <a:gd name="T7" fmla="*/ 2147483647 h 282"/>
                    <a:gd name="T8" fmla="*/ 2147483647 w 202"/>
                    <a:gd name="T9" fmla="*/ 2147483647 h 282"/>
                    <a:gd name="T10" fmla="*/ 2147483647 w 202"/>
                    <a:gd name="T11" fmla="*/ 0 h 282"/>
                    <a:gd name="T12" fmla="*/ 0 w 202"/>
                    <a:gd name="T13" fmla="*/ 2147483647 h 282"/>
                    <a:gd name="T14" fmla="*/ 2147483647 w 202"/>
                    <a:gd name="T15" fmla="*/ 2147483647 h 282"/>
                    <a:gd name="T16" fmla="*/ 2147483647 w 202"/>
                    <a:gd name="T17" fmla="*/ 2147483647 h 282"/>
                    <a:gd name="T18" fmla="*/ 2147483647 w 202"/>
                    <a:gd name="T19" fmla="*/ 2147483647 h 282"/>
                    <a:gd name="T20" fmla="*/ 2147483647 w 202"/>
                    <a:gd name="T21" fmla="*/ 2147483647 h 282"/>
                    <a:gd name="T22" fmla="*/ 2147483647 w 202"/>
                    <a:gd name="T23" fmla="*/ 2147483647 h 282"/>
                    <a:gd name="T24" fmla="*/ 2147483647 w 202"/>
                    <a:gd name="T25" fmla="*/ 2147483647 h 2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2" h="282">
                      <a:moveTo>
                        <a:pt x="200" y="282"/>
                      </a:moveTo>
                      <a:cubicBezTo>
                        <a:pt x="201" y="282"/>
                        <a:pt x="201" y="282"/>
                        <a:pt x="202" y="281"/>
                      </a:cubicBezTo>
                      <a:cubicBezTo>
                        <a:pt x="201" y="58"/>
                        <a:pt x="201" y="58"/>
                        <a:pt x="201" y="58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8" y="1"/>
                        <a:pt x="24" y="0"/>
                        <a:pt x="21" y="0"/>
                      </a:cubicBezTo>
                      <a:cubicBezTo>
                        <a:pt x="10" y="0"/>
                        <a:pt x="1" y="10"/>
                        <a:pt x="0" y="22"/>
                      </a:cubicBezTo>
                      <a:cubicBezTo>
                        <a:pt x="1" y="24"/>
                        <a:pt x="2" y="30"/>
                        <a:pt x="5" y="32"/>
                      </a:cubicBezTo>
                      <a:cubicBezTo>
                        <a:pt x="9" y="34"/>
                        <a:pt x="15" y="36"/>
                        <a:pt x="15" y="36"/>
                      </a:cubicBezTo>
                      <a:cubicBezTo>
                        <a:pt x="173" y="90"/>
                        <a:pt x="173" y="90"/>
                        <a:pt x="173" y="90"/>
                      </a:cubicBezTo>
                      <a:cubicBezTo>
                        <a:pt x="175" y="91"/>
                        <a:pt x="176" y="92"/>
                        <a:pt x="176" y="94"/>
                      </a:cubicBezTo>
                      <a:cubicBezTo>
                        <a:pt x="176" y="274"/>
                        <a:pt x="176" y="274"/>
                        <a:pt x="176" y="274"/>
                      </a:cubicBezTo>
                      <a:cubicBezTo>
                        <a:pt x="199" y="282"/>
                        <a:pt x="200" y="282"/>
                        <a:pt x="200" y="28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3" name="Freeform 84"/>
                <p:cNvSpPr>
                  <a:spLocks noChangeArrowheads="1"/>
                </p:cNvSpPr>
                <p:nvPr/>
              </p:nvSpPr>
              <p:spPr bwMode="auto">
                <a:xfrm>
                  <a:off x="5265738" y="2762251"/>
                  <a:ext cx="728663" cy="1066800"/>
                </a:xfrm>
                <a:custGeom>
                  <a:avLst/>
                  <a:gdLst>
                    <a:gd name="T0" fmla="*/ 2147483647 w 194"/>
                    <a:gd name="T1" fmla="*/ 2147483647 h 284"/>
                    <a:gd name="T2" fmla="*/ 2147483647 w 194"/>
                    <a:gd name="T3" fmla="*/ 2147483647 h 284"/>
                    <a:gd name="T4" fmla="*/ 2147483647 w 194"/>
                    <a:gd name="T5" fmla="*/ 2147483647 h 284"/>
                    <a:gd name="T6" fmla="*/ 2147483647 w 194"/>
                    <a:gd name="T7" fmla="*/ 2147483647 h 284"/>
                    <a:gd name="T8" fmla="*/ 2147483647 w 194"/>
                    <a:gd name="T9" fmla="*/ 2147483647 h 284"/>
                    <a:gd name="T10" fmla="*/ 2147483647 w 194"/>
                    <a:gd name="T11" fmla="*/ 2147483647 h 284"/>
                    <a:gd name="T12" fmla="*/ 2147483647 w 194"/>
                    <a:gd name="T13" fmla="*/ 2147483647 h 284"/>
                    <a:gd name="T14" fmla="*/ 2147483647 w 194"/>
                    <a:gd name="T15" fmla="*/ 0 h 284"/>
                    <a:gd name="T16" fmla="*/ 0 w 194"/>
                    <a:gd name="T17" fmla="*/ 2147483647 h 284"/>
                    <a:gd name="T18" fmla="*/ 2147483647 w 194"/>
                    <a:gd name="T19" fmla="*/ 2147483647 h 284"/>
                    <a:gd name="T20" fmla="*/ 2147483647 w 194"/>
                    <a:gd name="T21" fmla="*/ 2147483647 h 284"/>
                    <a:gd name="T22" fmla="*/ 2147483647 w 194"/>
                    <a:gd name="T23" fmla="*/ 2147483647 h 284"/>
                    <a:gd name="T24" fmla="*/ 2147483647 w 194"/>
                    <a:gd name="T25" fmla="*/ 2147483647 h 2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4" h="284">
                      <a:moveTo>
                        <a:pt x="168" y="85"/>
                      </a:moveTo>
                      <a:cubicBezTo>
                        <a:pt x="168" y="284"/>
                        <a:pt x="168" y="284"/>
                        <a:pt x="168" y="284"/>
                      </a:cubicBezTo>
                      <a:cubicBezTo>
                        <a:pt x="172" y="278"/>
                        <a:pt x="178" y="273"/>
                        <a:pt x="186" y="273"/>
                      </a:cubicBezTo>
                      <a:cubicBezTo>
                        <a:pt x="188" y="273"/>
                        <a:pt x="191" y="274"/>
                        <a:pt x="194" y="275"/>
                      </a:cubicBezTo>
                      <a:cubicBezTo>
                        <a:pt x="194" y="55"/>
                        <a:pt x="194" y="55"/>
                        <a:pt x="194" y="55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6" y="0"/>
                        <a:pt x="23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"/>
                        <a:pt x="1" y="27"/>
                        <a:pt x="5" y="29"/>
                      </a:cubicBezTo>
                      <a:cubicBezTo>
                        <a:pt x="8" y="31"/>
                        <a:pt x="14" y="32"/>
                        <a:pt x="14" y="32"/>
                      </a:cubicBezTo>
                      <a:cubicBezTo>
                        <a:pt x="166" y="82"/>
                        <a:pt x="166" y="82"/>
                        <a:pt x="166" y="82"/>
                      </a:cubicBezTo>
                      <a:cubicBezTo>
                        <a:pt x="167" y="82"/>
                        <a:pt x="168" y="84"/>
                        <a:pt x="168" y="85"/>
                      </a:cubicBezTo>
                      <a:close/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" name="Freeform 85"/>
                <p:cNvSpPr>
                  <a:spLocks noChangeArrowheads="1"/>
                </p:cNvSpPr>
                <p:nvPr/>
              </p:nvSpPr>
              <p:spPr bwMode="auto">
                <a:xfrm>
                  <a:off x="5878513" y="2960688"/>
                  <a:ext cx="115888" cy="868363"/>
                </a:xfrm>
                <a:custGeom>
                  <a:avLst/>
                  <a:gdLst>
                    <a:gd name="T0" fmla="*/ 2147483647 w 31"/>
                    <a:gd name="T1" fmla="*/ 2147483647 h 231"/>
                    <a:gd name="T2" fmla="*/ 2147483647 w 31"/>
                    <a:gd name="T3" fmla="*/ 2147483647 h 231"/>
                    <a:gd name="T4" fmla="*/ 2147483647 w 31"/>
                    <a:gd name="T5" fmla="*/ 2147483647 h 231"/>
                    <a:gd name="T6" fmla="*/ 2147483647 w 31"/>
                    <a:gd name="T7" fmla="*/ 0 h 231"/>
                    <a:gd name="T8" fmla="*/ 2147483647 w 31"/>
                    <a:gd name="T9" fmla="*/ 0 h 231"/>
                    <a:gd name="T10" fmla="*/ 0 w 31"/>
                    <a:gd name="T11" fmla="*/ 2147483647 h 231"/>
                    <a:gd name="T12" fmla="*/ 2147483647 w 31"/>
                    <a:gd name="T13" fmla="*/ 2147483647 h 231"/>
                    <a:gd name="T14" fmla="*/ 2147483647 w 31"/>
                    <a:gd name="T15" fmla="*/ 2147483647 h 231"/>
                    <a:gd name="T16" fmla="*/ 2147483647 w 31"/>
                    <a:gd name="T17" fmla="*/ 2147483647 h 231"/>
                    <a:gd name="T18" fmla="*/ 2147483647 w 31"/>
                    <a:gd name="T19" fmla="*/ 2147483647 h 231"/>
                    <a:gd name="T20" fmla="*/ 2147483647 w 31"/>
                    <a:gd name="T21" fmla="*/ 2147483647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231">
                      <a:moveTo>
                        <a:pt x="23" y="220"/>
                      </a:moveTo>
                      <a:cubicBezTo>
                        <a:pt x="25" y="220"/>
                        <a:pt x="28" y="221"/>
                        <a:pt x="31" y="22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1" y="0"/>
                      </a:cubicBezTo>
                      <a:cubicBezTo>
                        <a:pt x="10" y="0"/>
                        <a:pt x="1" y="9"/>
                        <a:pt x="0" y="20"/>
                      </a:cubicBezTo>
                      <a:cubicBezTo>
                        <a:pt x="1" y="22"/>
                        <a:pt x="2" y="27"/>
                        <a:pt x="4" y="29"/>
                      </a:cubicBezTo>
                      <a:cubicBezTo>
                        <a:pt x="4" y="30"/>
                        <a:pt x="4" y="30"/>
                        <a:pt x="4" y="30"/>
                      </a:cubicBezTo>
                      <a:cubicBezTo>
                        <a:pt x="5" y="30"/>
                        <a:pt x="5" y="31"/>
                        <a:pt x="5" y="32"/>
                      </a:cubicBezTo>
                      <a:cubicBezTo>
                        <a:pt x="5" y="231"/>
                        <a:pt x="5" y="231"/>
                        <a:pt x="5" y="231"/>
                      </a:cubicBezTo>
                      <a:cubicBezTo>
                        <a:pt x="9" y="225"/>
                        <a:pt x="15" y="220"/>
                        <a:pt x="23" y="2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8" name="组合 117"/>
              <p:cNvGrpSpPr/>
              <p:nvPr/>
            </p:nvGrpSpPr>
            <p:grpSpPr bwMode="auto">
              <a:xfrm>
                <a:off x="4510" y="488"/>
                <a:ext cx="372" cy="115"/>
                <a:chOff x="4348163" y="3097213"/>
                <a:chExt cx="992188" cy="300038"/>
              </a:xfrm>
            </p:grpSpPr>
            <p:sp>
              <p:nvSpPr>
                <p:cNvPr id="68" name="Freeform 116"/>
                <p:cNvSpPr>
                  <a:spLocks noChangeArrowheads="1"/>
                </p:cNvSpPr>
                <p:nvPr/>
              </p:nvSpPr>
              <p:spPr bwMode="auto">
                <a:xfrm>
                  <a:off x="4348163" y="3097213"/>
                  <a:ext cx="992188" cy="231775"/>
                </a:xfrm>
                <a:custGeom>
                  <a:avLst/>
                  <a:gdLst>
                    <a:gd name="T0" fmla="*/ 0 w 264"/>
                    <a:gd name="T1" fmla="*/ 2147483647 h 62"/>
                    <a:gd name="T2" fmla="*/ 2147483647 w 264"/>
                    <a:gd name="T3" fmla="*/ 2147483647 h 62"/>
                    <a:gd name="T4" fmla="*/ 2147483647 w 264"/>
                    <a:gd name="T5" fmla="*/ 2147483647 h 62"/>
                    <a:gd name="T6" fmla="*/ 2147483647 w 264"/>
                    <a:gd name="T7" fmla="*/ 2147483647 h 62"/>
                    <a:gd name="T8" fmla="*/ 2147483647 w 264"/>
                    <a:gd name="T9" fmla="*/ 2147483647 h 62"/>
                    <a:gd name="T10" fmla="*/ 0 w 264"/>
                    <a:gd name="T11" fmla="*/ 2147483647 h 62"/>
                    <a:gd name="T12" fmla="*/ 0 w 264"/>
                    <a:gd name="T13" fmla="*/ 0 h 62"/>
                    <a:gd name="T14" fmla="*/ 2147483647 w 264"/>
                    <a:gd name="T15" fmla="*/ 0 h 62"/>
                    <a:gd name="T16" fmla="*/ 2147483647 w 264"/>
                    <a:gd name="T17" fmla="*/ 2147483647 h 62"/>
                    <a:gd name="T18" fmla="*/ 2147483647 w 264"/>
                    <a:gd name="T19" fmla="*/ 2147483647 h 62"/>
                    <a:gd name="T20" fmla="*/ 2147483647 w 264"/>
                    <a:gd name="T21" fmla="*/ 2147483647 h 62"/>
                    <a:gd name="T22" fmla="*/ 0 w 264"/>
                    <a:gd name="T23" fmla="*/ 2147483647 h 62"/>
                    <a:gd name="T24" fmla="*/ 0 w 264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4" h="62">
                      <a:moveTo>
                        <a:pt x="0" y="55"/>
                      </a:moveTo>
                      <a:cubicBezTo>
                        <a:pt x="2" y="55"/>
                        <a:pt x="4" y="55"/>
                        <a:pt x="6" y="55"/>
                      </a:cubicBezTo>
                      <a:cubicBezTo>
                        <a:pt x="8" y="55"/>
                        <a:pt x="10" y="53"/>
                        <a:pt x="10" y="51"/>
                      </a:cubicBezTo>
                      <a:cubicBezTo>
                        <a:pt x="10" y="38"/>
                        <a:pt x="10" y="24"/>
                        <a:pt x="10" y="11"/>
                      </a:cubicBezTo>
                      <a:cubicBezTo>
                        <a:pt x="10" y="9"/>
                        <a:pt x="8" y="7"/>
                        <a:pt x="6" y="7"/>
                      </a:cubicBezTo>
                      <a:cubicBezTo>
                        <a:pt x="4" y="7"/>
                        <a:pt x="2" y="7"/>
                        <a:pt x="0" y="7"/>
                      </a:cubicBezTo>
                      <a:cubicBezTo>
                        <a:pt x="0" y="5"/>
                        <a:pt x="0" y="2"/>
                        <a:pt x="0" y="0"/>
                      </a:cubicBezTo>
                      <a:cubicBezTo>
                        <a:pt x="80" y="0"/>
                        <a:pt x="160" y="0"/>
                        <a:pt x="240" y="0"/>
                      </a:cubicBezTo>
                      <a:cubicBezTo>
                        <a:pt x="246" y="0"/>
                        <a:pt x="255" y="4"/>
                        <a:pt x="258" y="10"/>
                      </a:cubicBezTo>
                      <a:cubicBezTo>
                        <a:pt x="264" y="23"/>
                        <a:pt x="264" y="39"/>
                        <a:pt x="258" y="52"/>
                      </a:cubicBezTo>
                      <a:cubicBezTo>
                        <a:pt x="255" y="58"/>
                        <a:pt x="246" y="62"/>
                        <a:pt x="240" y="62"/>
                      </a:cubicBezTo>
                      <a:cubicBezTo>
                        <a:pt x="160" y="62"/>
                        <a:pt x="80" y="62"/>
                        <a:pt x="0" y="62"/>
                      </a:cubicBezTo>
                      <a:cubicBezTo>
                        <a:pt x="0" y="60"/>
                        <a:pt x="0" y="57"/>
                        <a:pt x="0" y="55"/>
                      </a:cubicBezTo>
                      <a:close/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9" name="Freeform 117"/>
                <p:cNvSpPr>
                  <a:spLocks noChangeArrowheads="1"/>
                </p:cNvSpPr>
                <p:nvPr/>
              </p:nvSpPr>
              <p:spPr bwMode="auto">
                <a:xfrm>
                  <a:off x="4370388" y="3122613"/>
                  <a:ext cx="942975" cy="184150"/>
                </a:xfrm>
                <a:custGeom>
                  <a:avLst/>
                  <a:gdLst>
                    <a:gd name="T0" fmla="*/ 2147483647 w 251"/>
                    <a:gd name="T1" fmla="*/ 2147483647 h 49"/>
                    <a:gd name="T2" fmla="*/ 2147483647 w 251"/>
                    <a:gd name="T3" fmla="*/ 2147483647 h 49"/>
                    <a:gd name="T4" fmla="*/ 0 w 251"/>
                    <a:gd name="T5" fmla="*/ 0 h 49"/>
                    <a:gd name="T6" fmla="*/ 2147483647 w 251"/>
                    <a:gd name="T7" fmla="*/ 0 h 49"/>
                    <a:gd name="T8" fmla="*/ 2147483647 w 251"/>
                    <a:gd name="T9" fmla="*/ 2147483647 h 49"/>
                    <a:gd name="T10" fmla="*/ 2147483647 w 251"/>
                    <a:gd name="T11" fmla="*/ 2147483647 h 49"/>
                    <a:gd name="T12" fmla="*/ 2147483647 w 251"/>
                    <a:gd name="T13" fmla="*/ 2147483647 h 49"/>
                    <a:gd name="T14" fmla="*/ 0 w 251"/>
                    <a:gd name="T15" fmla="*/ 2147483647 h 49"/>
                    <a:gd name="T16" fmla="*/ 2147483647 w 251"/>
                    <a:gd name="T17" fmla="*/ 2147483647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1" h="49">
                      <a:moveTo>
                        <a:pt x="4" y="44"/>
                      </a:moveTo>
                      <a:cubicBezTo>
                        <a:pt x="4" y="31"/>
                        <a:pt x="4" y="17"/>
                        <a:pt x="4" y="4"/>
                      </a:cubicBezTo>
                      <a:cubicBezTo>
                        <a:pt x="4" y="2"/>
                        <a:pt x="2" y="0"/>
                        <a:pt x="0" y="0"/>
                      </a:cubicBezTo>
                      <a:cubicBezTo>
                        <a:pt x="80" y="0"/>
                        <a:pt x="159" y="0"/>
                        <a:pt x="239" y="0"/>
                      </a:cubicBezTo>
                      <a:cubicBezTo>
                        <a:pt x="241" y="0"/>
                        <a:pt x="243" y="1"/>
                        <a:pt x="244" y="3"/>
                      </a:cubicBezTo>
                      <a:cubicBezTo>
                        <a:pt x="251" y="16"/>
                        <a:pt x="251" y="32"/>
                        <a:pt x="244" y="45"/>
                      </a:cubicBezTo>
                      <a:cubicBezTo>
                        <a:pt x="243" y="47"/>
                        <a:pt x="241" y="49"/>
                        <a:pt x="239" y="49"/>
                      </a:cubicBezTo>
                      <a:cubicBezTo>
                        <a:pt x="159" y="48"/>
                        <a:pt x="80" y="48"/>
                        <a:pt x="0" y="48"/>
                      </a:cubicBezTo>
                      <a:cubicBezTo>
                        <a:pt x="2" y="48"/>
                        <a:pt x="4" y="46"/>
                        <a:pt x="4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0" name="Freeform 118"/>
                <p:cNvSpPr>
                  <a:spLocks noChangeArrowheads="1"/>
                </p:cNvSpPr>
                <p:nvPr/>
              </p:nvSpPr>
              <p:spPr bwMode="auto">
                <a:xfrm>
                  <a:off x="5133976" y="3254376"/>
                  <a:ext cx="123825" cy="142875"/>
                </a:xfrm>
                <a:custGeom>
                  <a:avLst/>
                  <a:gdLst>
                    <a:gd name="T0" fmla="*/ 0 w 78"/>
                    <a:gd name="T1" fmla="*/ 2147483647 h 90"/>
                    <a:gd name="T2" fmla="*/ 2147483647 w 78"/>
                    <a:gd name="T3" fmla="*/ 2147483647 h 90"/>
                    <a:gd name="T4" fmla="*/ 2147483647 w 78"/>
                    <a:gd name="T5" fmla="*/ 2147483647 h 90"/>
                    <a:gd name="T6" fmla="*/ 2147483647 w 78"/>
                    <a:gd name="T7" fmla="*/ 0 h 90"/>
                    <a:gd name="T8" fmla="*/ 2147483647 w 78"/>
                    <a:gd name="T9" fmla="*/ 0 h 90"/>
                    <a:gd name="T10" fmla="*/ 0 w 78"/>
                    <a:gd name="T11" fmla="*/ 0 h 90"/>
                    <a:gd name="T12" fmla="*/ 0 w 78"/>
                    <a:gd name="T13" fmla="*/ 2147483647 h 9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" h="90">
                      <a:moveTo>
                        <a:pt x="0" y="90"/>
                      </a:moveTo>
                      <a:lnTo>
                        <a:pt x="38" y="66"/>
                      </a:lnTo>
                      <a:lnTo>
                        <a:pt x="78" y="90"/>
                      </a:lnTo>
                      <a:lnTo>
                        <a:pt x="78" y="0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9" name="组合 84"/>
              <p:cNvGrpSpPr/>
              <p:nvPr/>
            </p:nvGrpSpPr>
            <p:grpSpPr bwMode="auto">
              <a:xfrm>
                <a:off x="4463" y="660"/>
                <a:ext cx="514" cy="128"/>
                <a:chOff x="4189413" y="3565526"/>
                <a:chExt cx="1373188" cy="331788"/>
              </a:xfrm>
            </p:grpSpPr>
            <p:sp>
              <p:nvSpPr>
                <p:cNvPr id="41" name="Freeform 86"/>
                <p:cNvSpPr>
                  <a:spLocks noChangeArrowheads="1"/>
                </p:cNvSpPr>
                <p:nvPr/>
              </p:nvSpPr>
              <p:spPr bwMode="auto">
                <a:xfrm>
                  <a:off x="4189413" y="3565526"/>
                  <a:ext cx="1373188" cy="331788"/>
                </a:xfrm>
                <a:custGeom>
                  <a:avLst/>
                  <a:gdLst>
                    <a:gd name="T0" fmla="*/ 2147483647 w 365"/>
                    <a:gd name="T1" fmla="*/ 2147483647 h 88"/>
                    <a:gd name="T2" fmla="*/ 2147483647 w 365"/>
                    <a:gd name="T3" fmla="*/ 2147483647 h 88"/>
                    <a:gd name="T4" fmla="*/ 2147483647 w 365"/>
                    <a:gd name="T5" fmla="*/ 2147483647 h 88"/>
                    <a:gd name="T6" fmla="*/ 2147483647 w 365"/>
                    <a:gd name="T7" fmla="*/ 2147483647 h 88"/>
                    <a:gd name="T8" fmla="*/ 2147483647 w 365"/>
                    <a:gd name="T9" fmla="*/ 2147483647 h 88"/>
                    <a:gd name="T10" fmla="*/ 2147483647 w 365"/>
                    <a:gd name="T11" fmla="*/ 2147483647 h 88"/>
                    <a:gd name="T12" fmla="*/ 2147483647 w 365"/>
                    <a:gd name="T13" fmla="*/ 2147483647 h 88"/>
                    <a:gd name="T14" fmla="*/ 2147483647 w 365"/>
                    <a:gd name="T15" fmla="*/ 2147483647 h 88"/>
                    <a:gd name="T16" fmla="*/ 0 w 365"/>
                    <a:gd name="T17" fmla="*/ 2147483647 h 88"/>
                    <a:gd name="T18" fmla="*/ 0 w 365"/>
                    <a:gd name="T19" fmla="*/ 2147483647 h 88"/>
                    <a:gd name="T20" fmla="*/ 2147483647 w 365"/>
                    <a:gd name="T21" fmla="*/ 0 h 88"/>
                    <a:gd name="T22" fmla="*/ 2147483647 w 365"/>
                    <a:gd name="T23" fmla="*/ 0 h 88"/>
                    <a:gd name="T24" fmla="*/ 2147483647 w 365"/>
                    <a:gd name="T25" fmla="*/ 2147483647 h 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65" h="88">
                      <a:moveTo>
                        <a:pt x="365" y="7"/>
                      </a:moveTo>
                      <a:cubicBezTo>
                        <a:pt x="360" y="7"/>
                        <a:pt x="360" y="7"/>
                        <a:pt x="360" y="7"/>
                      </a:cubicBezTo>
                      <a:cubicBezTo>
                        <a:pt x="358" y="7"/>
                        <a:pt x="356" y="9"/>
                        <a:pt x="356" y="11"/>
                      </a:cubicBezTo>
                      <a:cubicBezTo>
                        <a:pt x="356" y="77"/>
                        <a:pt x="356" y="77"/>
                        <a:pt x="356" y="77"/>
                      </a:cubicBezTo>
                      <a:cubicBezTo>
                        <a:pt x="356" y="79"/>
                        <a:pt x="358" y="81"/>
                        <a:pt x="360" y="81"/>
                      </a:cubicBezTo>
                      <a:cubicBezTo>
                        <a:pt x="365" y="81"/>
                        <a:pt x="365" y="81"/>
                        <a:pt x="365" y="81"/>
                      </a:cubicBezTo>
                      <a:cubicBezTo>
                        <a:pt x="365" y="88"/>
                        <a:pt x="365" y="88"/>
                        <a:pt x="365" y="88"/>
                      </a:cubicBezTo>
                      <a:cubicBezTo>
                        <a:pt x="10" y="88"/>
                        <a:pt x="10" y="88"/>
                        <a:pt x="10" y="88"/>
                      </a:cubicBezTo>
                      <a:cubicBezTo>
                        <a:pt x="4" y="88"/>
                        <a:pt x="0" y="83"/>
                        <a:pt x="0" y="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65" y="7"/>
                        <a:pt x="365" y="7"/>
                        <a:pt x="365" y="7"/>
                      </a:cubicBezTo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" name="Freeform 87"/>
                <p:cNvSpPr>
                  <a:spLocks noChangeArrowheads="1"/>
                </p:cNvSpPr>
                <p:nvPr/>
              </p:nvSpPr>
              <p:spPr bwMode="auto">
                <a:xfrm>
                  <a:off x="4870451" y="3565526"/>
                  <a:ext cx="692150" cy="331788"/>
                </a:xfrm>
                <a:custGeom>
                  <a:avLst/>
                  <a:gdLst>
                    <a:gd name="T0" fmla="*/ 2147483647 w 184"/>
                    <a:gd name="T1" fmla="*/ 2147483647 h 88"/>
                    <a:gd name="T2" fmla="*/ 2147483647 w 184"/>
                    <a:gd name="T3" fmla="*/ 2147483647 h 88"/>
                    <a:gd name="T4" fmla="*/ 2147483647 w 184"/>
                    <a:gd name="T5" fmla="*/ 2147483647 h 88"/>
                    <a:gd name="T6" fmla="*/ 2147483647 w 184"/>
                    <a:gd name="T7" fmla="*/ 2147483647 h 88"/>
                    <a:gd name="T8" fmla="*/ 2147483647 w 184"/>
                    <a:gd name="T9" fmla="*/ 2147483647 h 88"/>
                    <a:gd name="T10" fmla="*/ 2147483647 w 184"/>
                    <a:gd name="T11" fmla="*/ 2147483647 h 88"/>
                    <a:gd name="T12" fmla="*/ 2147483647 w 184"/>
                    <a:gd name="T13" fmla="*/ 2147483647 h 88"/>
                    <a:gd name="T14" fmla="*/ 0 w 184"/>
                    <a:gd name="T15" fmla="*/ 2147483647 h 88"/>
                    <a:gd name="T16" fmla="*/ 0 w 184"/>
                    <a:gd name="T17" fmla="*/ 0 h 88"/>
                    <a:gd name="T18" fmla="*/ 2147483647 w 184"/>
                    <a:gd name="T19" fmla="*/ 0 h 88"/>
                    <a:gd name="T20" fmla="*/ 2147483647 w 184"/>
                    <a:gd name="T21" fmla="*/ 2147483647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4" h="88">
                      <a:moveTo>
                        <a:pt x="184" y="7"/>
                      </a:move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7"/>
                        <a:pt x="175" y="9"/>
                        <a:pt x="175" y="11"/>
                      </a:cubicBezTo>
                      <a:cubicBezTo>
                        <a:pt x="175" y="77"/>
                        <a:pt x="175" y="77"/>
                        <a:pt x="175" y="77"/>
                      </a:cubicBezTo>
                      <a:cubicBezTo>
                        <a:pt x="175" y="79"/>
                        <a:pt x="177" y="81"/>
                        <a:pt x="179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4" y="88"/>
                        <a:pt x="184" y="88"/>
                        <a:pt x="184" y="88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7"/>
                        <a:pt x="184" y="7"/>
                        <a:pt x="184" y="7"/>
                      </a:cubicBezTo>
                    </a:path>
                  </a:pathLst>
                </a:custGeom>
                <a:solidFill>
                  <a:srgbClr val="15B0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3" name="Freeform 88"/>
                <p:cNvSpPr>
                  <a:spLocks noChangeArrowheads="1"/>
                </p:cNvSpPr>
                <p:nvPr/>
              </p:nvSpPr>
              <p:spPr bwMode="auto">
                <a:xfrm>
                  <a:off x="4216401" y="3592513"/>
                  <a:ext cx="1327150" cy="277813"/>
                </a:xfrm>
                <a:custGeom>
                  <a:avLst/>
                  <a:gdLst>
                    <a:gd name="T0" fmla="*/ 2147483647 w 353"/>
                    <a:gd name="T1" fmla="*/ 2147483647 h 74"/>
                    <a:gd name="T2" fmla="*/ 2147483647 w 353"/>
                    <a:gd name="T3" fmla="*/ 2147483647 h 74"/>
                    <a:gd name="T4" fmla="*/ 2147483647 w 353"/>
                    <a:gd name="T5" fmla="*/ 2147483647 h 74"/>
                    <a:gd name="T6" fmla="*/ 2147483647 w 353"/>
                    <a:gd name="T7" fmla="*/ 2147483647 h 74"/>
                    <a:gd name="T8" fmla="*/ 0 w 353"/>
                    <a:gd name="T9" fmla="*/ 2147483647 h 74"/>
                    <a:gd name="T10" fmla="*/ 0 w 353"/>
                    <a:gd name="T11" fmla="*/ 2147483647 h 74"/>
                    <a:gd name="T12" fmla="*/ 2147483647 w 353"/>
                    <a:gd name="T13" fmla="*/ 0 h 74"/>
                    <a:gd name="T14" fmla="*/ 2147483647 w 353"/>
                    <a:gd name="T15" fmla="*/ 0 h 74"/>
                    <a:gd name="T16" fmla="*/ 2147483647 w 353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53" h="74">
                      <a:moveTo>
                        <a:pt x="349" y="4"/>
                      </a:moveTo>
                      <a:cubicBezTo>
                        <a:pt x="349" y="70"/>
                        <a:pt x="349" y="70"/>
                        <a:pt x="349" y="70"/>
                      </a:cubicBezTo>
                      <a:cubicBezTo>
                        <a:pt x="349" y="72"/>
                        <a:pt x="351" y="74"/>
                        <a:pt x="353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53" y="0"/>
                        <a:pt x="353" y="0"/>
                        <a:pt x="353" y="0"/>
                      </a:cubicBezTo>
                      <a:cubicBezTo>
                        <a:pt x="351" y="0"/>
                        <a:pt x="349" y="2"/>
                        <a:pt x="349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" name="Freeform 89"/>
                <p:cNvSpPr>
                  <a:spLocks noChangeArrowheads="1"/>
                </p:cNvSpPr>
                <p:nvPr/>
              </p:nvSpPr>
              <p:spPr bwMode="auto">
                <a:xfrm>
                  <a:off x="4832351" y="3592513"/>
                  <a:ext cx="711200" cy="277813"/>
                </a:xfrm>
                <a:custGeom>
                  <a:avLst/>
                  <a:gdLst>
                    <a:gd name="T0" fmla="*/ 2147483647 w 189"/>
                    <a:gd name="T1" fmla="*/ 2147483647 h 74"/>
                    <a:gd name="T2" fmla="*/ 2147483647 w 189"/>
                    <a:gd name="T3" fmla="*/ 2147483647 h 74"/>
                    <a:gd name="T4" fmla="*/ 2147483647 w 189"/>
                    <a:gd name="T5" fmla="*/ 2147483647 h 74"/>
                    <a:gd name="T6" fmla="*/ 2147483647 w 189"/>
                    <a:gd name="T7" fmla="*/ 2147483647 h 74"/>
                    <a:gd name="T8" fmla="*/ 0 w 189"/>
                    <a:gd name="T9" fmla="*/ 2147483647 h 74"/>
                    <a:gd name="T10" fmla="*/ 0 w 189"/>
                    <a:gd name="T11" fmla="*/ 2147483647 h 74"/>
                    <a:gd name="T12" fmla="*/ 2147483647 w 189"/>
                    <a:gd name="T13" fmla="*/ 0 h 74"/>
                    <a:gd name="T14" fmla="*/ 2147483647 w 189"/>
                    <a:gd name="T15" fmla="*/ 0 h 74"/>
                    <a:gd name="T16" fmla="*/ 2147483647 w 189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9" h="74">
                      <a:moveTo>
                        <a:pt x="185" y="4"/>
                      </a:moveTo>
                      <a:cubicBezTo>
                        <a:pt x="185" y="70"/>
                        <a:pt x="185" y="70"/>
                        <a:pt x="185" y="70"/>
                      </a:cubicBezTo>
                      <a:cubicBezTo>
                        <a:pt x="185" y="72"/>
                        <a:pt x="187" y="74"/>
                        <a:pt x="189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87" y="0"/>
                        <a:pt x="185" y="2"/>
                        <a:pt x="185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5" name="Rectangle 90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6" name="Rectangle 91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7" name="Rectangle 92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8" name="Rectangle 93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9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0" name="Rectangle 95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1" name="Rectangle 96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2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3" name="Rectangle 98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4" name="Rectangle 99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6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7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8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9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0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1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2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3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4" name="Rectangle 109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5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6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7" name="Freeform 166"/>
                <p:cNvSpPr>
                  <a:spLocks noEditPoints="1" noChangeArrowheads="1"/>
                </p:cNvSpPr>
                <p:nvPr/>
              </p:nvSpPr>
              <p:spPr bwMode="auto">
                <a:xfrm>
                  <a:off x="4978401" y="3565526"/>
                  <a:ext cx="117475" cy="331788"/>
                </a:xfrm>
                <a:custGeom>
                  <a:avLst/>
                  <a:gdLst>
                    <a:gd name="T0" fmla="*/ 2147483647 w 31"/>
                    <a:gd name="T1" fmla="*/ 2147483647 h 88"/>
                    <a:gd name="T2" fmla="*/ 2147483647 w 31"/>
                    <a:gd name="T3" fmla="*/ 2147483647 h 88"/>
                    <a:gd name="T4" fmla="*/ 2147483647 w 31"/>
                    <a:gd name="T5" fmla="*/ 2147483647 h 88"/>
                    <a:gd name="T6" fmla="*/ 2147483647 w 31"/>
                    <a:gd name="T7" fmla="*/ 2147483647 h 88"/>
                    <a:gd name="T8" fmla="*/ 2147483647 w 31"/>
                    <a:gd name="T9" fmla="*/ 2147483647 h 88"/>
                    <a:gd name="T10" fmla="*/ 2147483647 w 31"/>
                    <a:gd name="T11" fmla="*/ 0 h 88"/>
                    <a:gd name="T12" fmla="*/ 0 w 31"/>
                    <a:gd name="T13" fmla="*/ 0 h 88"/>
                    <a:gd name="T14" fmla="*/ 0 w 31"/>
                    <a:gd name="T15" fmla="*/ 0 h 88"/>
                    <a:gd name="T16" fmla="*/ 2147483647 w 31"/>
                    <a:gd name="T17" fmla="*/ 2147483647 h 88"/>
                    <a:gd name="T18" fmla="*/ 2147483647 w 31"/>
                    <a:gd name="T19" fmla="*/ 2147483647 h 88"/>
                    <a:gd name="T20" fmla="*/ 2147483647 w 31"/>
                    <a:gd name="T21" fmla="*/ 2147483647 h 88"/>
                    <a:gd name="T22" fmla="*/ 2147483647 w 31"/>
                    <a:gd name="T23" fmla="*/ 2147483647 h 88"/>
                    <a:gd name="T24" fmla="*/ 2147483647 w 31"/>
                    <a:gd name="T25" fmla="*/ 2147483647 h 88"/>
                    <a:gd name="T26" fmla="*/ 2147483647 w 31"/>
                    <a:gd name="T27" fmla="*/ 2147483647 h 88"/>
                    <a:gd name="T28" fmla="*/ 2147483647 w 31"/>
                    <a:gd name="T29" fmla="*/ 2147483647 h 88"/>
                    <a:gd name="T30" fmla="*/ 2147483647 w 31"/>
                    <a:gd name="T31" fmla="*/ 2147483647 h 88"/>
                    <a:gd name="T32" fmla="*/ 2147483647 w 31"/>
                    <a:gd name="T33" fmla="*/ 2147483647 h 88"/>
                    <a:gd name="T34" fmla="*/ 2147483647 w 31"/>
                    <a:gd name="T35" fmla="*/ 2147483647 h 88"/>
                    <a:gd name="T36" fmla="*/ 2147483647 w 31"/>
                    <a:gd name="T37" fmla="*/ 0 h 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1" h="88">
                      <a:moveTo>
                        <a:pt x="31" y="81"/>
                      </a:moveTo>
                      <a:cubicBezTo>
                        <a:pt x="15" y="81"/>
                        <a:pt x="15" y="81"/>
                        <a:pt x="15" y="81"/>
                      </a:cubicBezTo>
                      <a:cubicBezTo>
                        <a:pt x="14" y="83"/>
                        <a:pt x="13" y="86"/>
                        <a:pt x="12" y="88"/>
                      </a:cubicBezTo>
                      <a:cubicBezTo>
                        <a:pt x="28" y="88"/>
                        <a:pt x="28" y="88"/>
                        <a:pt x="28" y="88"/>
                      </a:cubicBezTo>
                      <a:cubicBezTo>
                        <a:pt x="29" y="86"/>
                        <a:pt x="30" y="83"/>
                        <a:pt x="31" y="81"/>
                      </a:cubicBezTo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3"/>
                        <a:pt x="4" y="5"/>
                        <a:pt x="6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5" y="6"/>
                        <a:pt x="15" y="6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</a:path>
                  </a:pathLst>
                </a:custGeom>
                <a:solidFill>
                  <a:srgbClr val="2CA4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0" name="组合 112"/>
              <p:cNvGrpSpPr/>
              <p:nvPr/>
            </p:nvGrpSpPr>
            <p:grpSpPr bwMode="auto">
              <a:xfrm>
                <a:off x="4489" y="570"/>
                <a:ext cx="574" cy="90"/>
                <a:chOff x="4260851" y="3333751"/>
                <a:chExt cx="1530350" cy="231775"/>
              </a:xfrm>
            </p:grpSpPr>
            <p:sp>
              <p:nvSpPr>
                <p:cNvPr id="37" name="Freeform 112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1530350" cy="231775"/>
                </a:xfrm>
                <a:custGeom>
                  <a:avLst/>
                  <a:gdLst>
                    <a:gd name="T0" fmla="*/ 0 w 407"/>
                    <a:gd name="T1" fmla="*/ 2147483647 h 62"/>
                    <a:gd name="T2" fmla="*/ 2147483647 w 407"/>
                    <a:gd name="T3" fmla="*/ 2147483647 h 62"/>
                    <a:gd name="T4" fmla="*/ 2147483647 w 407"/>
                    <a:gd name="T5" fmla="*/ 2147483647 h 62"/>
                    <a:gd name="T6" fmla="*/ 2147483647 w 407"/>
                    <a:gd name="T7" fmla="*/ 2147483647 h 62"/>
                    <a:gd name="T8" fmla="*/ 2147483647 w 407"/>
                    <a:gd name="T9" fmla="*/ 2147483647 h 62"/>
                    <a:gd name="T10" fmla="*/ 0 w 407"/>
                    <a:gd name="T11" fmla="*/ 2147483647 h 62"/>
                    <a:gd name="T12" fmla="*/ 0 w 407"/>
                    <a:gd name="T13" fmla="*/ 2147483647 h 62"/>
                    <a:gd name="T14" fmla="*/ 2147483647 w 407"/>
                    <a:gd name="T15" fmla="*/ 2147483647 h 62"/>
                    <a:gd name="T16" fmla="*/ 2147483647 w 407"/>
                    <a:gd name="T17" fmla="*/ 2147483647 h 62"/>
                    <a:gd name="T18" fmla="*/ 2147483647 w 407"/>
                    <a:gd name="T19" fmla="*/ 2147483647 h 62"/>
                    <a:gd name="T20" fmla="*/ 2147483647 w 407"/>
                    <a:gd name="T21" fmla="*/ 0 h 62"/>
                    <a:gd name="T22" fmla="*/ 0 w 407"/>
                    <a:gd name="T23" fmla="*/ 0 h 62"/>
                    <a:gd name="T24" fmla="*/ 0 w 407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7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396" y="62"/>
                        <a:pt x="396" y="62"/>
                        <a:pt x="396" y="62"/>
                      </a:cubicBezTo>
                      <a:cubicBezTo>
                        <a:pt x="402" y="62"/>
                        <a:pt x="407" y="57"/>
                        <a:pt x="407" y="51"/>
                      </a:cubicBezTo>
                      <a:cubicBezTo>
                        <a:pt x="407" y="11"/>
                        <a:pt x="407" y="11"/>
                        <a:pt x="407" y="11"/>
                      </a:cubicBezTo>
                      <a:cubicBezTo>
                        <a:pt x="407" y="5"/>
                        <a:pt x="402" y="0"/>
                        <a:pt x="3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" name="Freeform 113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771525" cy="231775"/>
                </a:xfrm>
                <a:custGeom>
                  <a:avLst/>
                  <a:gdLst>
                    <a:gd name="T0" fmla="*/ 0 w 205"/>
                    <a:gd name="T1" fmla="*/ 2147483647 h 62"/>
                    <a:gd name="T2" fmla="*/ 2147483647 w 205"/>
                    <a:gd name="T3" fmla="*/ 2147483647 h 62"/>
                    <a:gd name="T4" fmla="*/ 2147483647 w 205"/>
                    <a:gd name="T5" fmla="*/ 2147483647 h 62"/>
                    <a:gd name="T6" fmla="*/ 2147483647 w 205"/>
                    <a:gd name="T7" fmla="*/ 2147483647 h 62"/>
                    <a:gd name="T8" fmla="*/ 2147483647 w 205"/>
                    <a:gd name="T9" fmla="*/ 2147483647 h 62"/>
                    <a:gd name="T10" fmla="*/ 0 w 205"/>
                    <a:gd name="T11" fmla="*/ 2147483647 h 62"/>
                    <a:gd name="T12" fmla="*/ 0 w 205"/>
                    <a:gd name="T13" fmla="*/ 2147483647 h 62"/>
                    <a:gd name="T14" fmla="*/ 2147483647 w 205"/>
                    <a:gd name="T15" fmla="*/ 2147483647 h 62"/>
                    <a:gd name="T16" fmla="*/ 2147483647 w 205"/>
                    <a:gd name="T17" fmla="*/ 0 h 62"/>
                    <a:gd name="T18" fmla="*/ 0 w 205"/>
                    <a:gd name="T19" fmla="*/ 0 h 62"/>
                    <a:gd name="T20" fmla="*/ 0 w 205"/>
                    <a:gd name="T21" fmla="*/ 2147483647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05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05" y="62"/>
                        <a:pt x="205" y="62"/>
                        <a:pt x="205" y="62"/>
                      </a:cubicBezTo>
                      <a:cubicBezTo>
                        <a:pt x="205" y="0"/>
                        <a:pt x="205" y="0"/>
                        <a:pt x="20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" name="Freeform 114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1482725" cy="180975"/>
                </a:xfrm>
                <a:custGeom>
                  <a:avLst/>
                  <a:gdLst>
                    <a:gd name="T0" fmla="*/ 2147483647 w 394"/>
                    <a:gd name="T1" fmla="*/ 2147483647 h 48"/>
                    <a:gd name="T2" fmla="*/ 2147483647 w 394"/>
                    <a:gd name="T3" fmla="*/ 2147483647 h 48"/>
                    <a:gd name="T4" fmla="*/ 0 w 394"/>
                    <a:gd name="T5" fmla="*/ 2147483647 h 48"/>
                    <a:gd name="T6" fmla="*/ 2147483647 w 394"/>
                    <a:gd name="T7" fmla="*/ 2147483647 h 48"/>
                    <a:gd name="T8" fmla="*/ 2147483647 w 394"/>
                    <a:gd name="T9" fmla="*/ 2147483647 h 48"/>
                    <a:gd name="T10" fmla="*/ 2147483647 w 394"/>
                    <a:gd name="T11" fmla="*/ 2147483647 h 48"/>
                    <a:gd name="T12" fmla="*/ 2147483647 w 394"/>
                    <a:gd name="T13" fmla="*/ 0 h 48"/>
                    <a:gd name="T14" fmla="*/ 0 w 394"/>
                    <a:gd name="T15" fmla="*/ 0 h 48"/>
                    <a:gd name="T16" fmla="*/ 2147483647 w 394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94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390" y="48"/>
                        <a:pt x="390" y="48"/>
                        <a:pt x="390" y="48"/>
                      </a:cubicBezTo>
                      <a:cubicBezTo>
                        <a:pt x="392" y="48"/>
                        <a:pt x="394" y="46"/>
                        <a:pt x="394" y="44"/>
                      </a:cubicBezTo>
                      <a:cubicBezTo>
                        <a:pt x="394" y="4"/>
                        <a:pt x="394" y="4"/>
                        <a:pt x="394" y="4"/>
                      </a:cubicBezTo>
                      <a:cubicBezTo>
                        <a:pt x="394" y="2"/>
                        <a:pt x="392" y="0"/>
                        <a:pt x="39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" name="Freeform 115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793750" cy="180975"/>
                </a:xfrm>
                <a:custGeom>
                  <a:avLst/>
                  <a:gdLst>
                    <a:gd name="T0" fmla="*/ 2147483647 w 211"/>
                    <a:gd name="T1" fmla="*/ 2147483647 h 48"/>
                    <a:gd name="T2" fmla="*/ 2147483647 w 211"/>
                    <a:gd name="T3" fmla="*/ 2147483647 h 48"/>
                    <a:gd name="T4" fmla="*/ 0 w 211"/>
                    <a:gd name="T5" fmla="*/ 2147483647 h 48"/>
                    <a:gd name="T6" fmla="*/ 2147483647 w 211"/>
                    <a:gd name="T7" fmla="*/ 2147483647 h 48"/>
                    <a:gd name="T8" fmla="*/ 2147483647 w 211"/>
                    <a:gd name="T9" fmla="*/ 2147483647 h 48"/>
                    <a:gd name="T10" fmla="*/ 2147483647 w 211"/>
                    <a:gd name="T11" fmla="*/ 2147483647 h 48"/>
                    <a:gd name="T12" fmla="*/ 2147483647 w 211"/>
                    <a:gd name="T13" fmla="*/ 0 h 48"/>
                    <a:gd name="T14" fmla="*/ 0 w 211"/>
                    <a:gd name="T15" fmla="*/ 0 h 48"/>
                    <a:gd name="T16" fmla="*/ 2147483647 w 211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207" y="48"/>
                        <a:pt x="207" y="48"/>
                        <a:pt x="207" y="48"/>
                      </a:cubicBezTo>
                      <a:cubicBezTo>
                        <a:pt x="209" y="48"/>
                        <a:pt x="211" y="46"/>
                        <a:pt x="211" y="44"/>
                      </a:cubicBezTo>
                      <a:cubicBezTo>
                        <a:pt x="211" y="4"/>
                        <a:pt x="211" y="4"/>
                        <a:pt x="211" y="4"/>
                      </a:cubicBezTo>
                      <a:cubicBezTo>
                        <a:pt x="211" y="2"/>
                        <a:pt x="209" y="0"/>
                        <a:pt x="20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1" name="组合 121"/>
              <p:cNvGrpSpPr/>
              <p:nvPr/>
            </p:nvGrpSpPr>
            <p:grpSpPr bwMode="auto">
              <a:xfrm>
                <a:off x="4402" y="495"/>
                <a:ext cx="423" cy="435"/>
                <a:chOff x="4079876" y="3411538"/>
                <a:chExt cx="1128712" cy="1128713"/>
              </a:xfrm>
            </p:grpSpPr>
            <p:sp>
              <p:nvSpPr>
                <p:cNvPr id="32" name="Freeform 129"/>
                <p:cNvSpPr>
                  <a:spLocks noEditPoints="1" noChangeArrowheads="1"/>
                </p:cNvSpPr>
                <p:nvPr/>
              </p:nvSpPr>
              <p:spPr bwMode="auto">
                <a:xfrm>
                  <a:off x="4471988" y="3411538"/>
                  <a:ext cx="736600" cy="736600"/>
                </a:xfrm>
                <a:custGeom>
                  <a:avLst/>
                  <a:gdLst>
                    <a:gd name="T0" fmla="*/ 2147483647 w 196"/>
                    <a:gd name="T1" fmla="*/ 2147483647 h 196"/>
                    <a:gd name="T2" fmla="*/ 2147483647 w 196"/>
                    <a:gd name="T3" fmla="*/ 0 h 196"/>
                    <a:gd name="T4" fmla="*/ 2147483647 w 196"/>
                    <a:gd name="T5" fmla="*/ 2147483647 h 196"/>
                    <a:gd name="T6" fmla="*/ 0 w 196"/>
                    <a:gd name="T7" fmla="*/ 2147483647 h 196"/>
                    <a:gd name="T8" fmla="*/ 2147483647 w 196"/>
                    <a:gd name="T9" fmla="*/ 2147483647 h 196"/>
                    <a:gd name="T10" fmla="*/ 2147483647 w 196"/>
                    <a:gd name="T11" fmla="*/ 2147483647 h 196"/>
                    <a:gd name="T12" fmla="*/ 2147483647 w 196"/>
                    <a:gd name="T13" fmla="*/ 2147483647 h 196"/>
                    <a:gd name="T14" fmla="*/ 2147483647 w 196"/>
                    <a:gd name="T15" fmla="*/ 2147483647 h 196"/>
                    <a:gd name="T16" fmla="*/ 2147483647 w 196"/>
                    <a:gd name="T17" fmla="*/ 2147483647 h 196"/>
                    <a:gd name="T18" fmla="*/ 2147483647 w 196"/>
                    <a:gd name="T19" fmla="*/ 2147483647 h 196"/>
                    <a:gd name="T20" fmla="*/ 2147483647 w 196"/>
                    <a:gd name="T21" fmla="*/ 2147483647 h 196"/>
                    <a:gd name="T22" fmla="*/ 2147483647 w 196"/>
                    <a:gd name="T23" fmla="*/ 2147483647 h 196"/>
                    <a:gd name="T24" fmla="*/ 2147483647 w 196"/>
                    <a:gd name="T25" fmla="*/ 2147483647 h 196"/>
                    <a:gd name="T26" fmla="*/ 2147483647 w 196"/>
                    <a:gd name="T27" fmla="*/ 2147483647 h 196"/>
                    <a:gd name="T28" fmla="*/ 2147483647 w 196"/>
                    <a:gd name="T29" fmla="*/ 2147483647 h 196"/>
                    <a:gd name="T30" fmla="*/ 2147483647 w 196"/>
                    <a:gd name="T31" fmla="*/ 2147483647 h 196"/>
                    <a:gd name="T32" fmla="*/ 2147483647 w 196"/>
                    <a:gd name="T33" fmla="*/ 2147483647 h 1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96" h="196">
                      <a:moveTo>
                        <a:pt x="167" y="28"/>
                      </a:moveTo>
                      <a:cubicBezTo>
                        <a:pt x="148" y="10"/>
                        <a:pt x="124" y="0"/>
                        <a:pt x="97" y="0"/>
                      </a:cubicBezTo>
                      <a:cubicBezTo>
                        <a:pt x="71" y="0"/>
                        <a:pt x="47" y="10"/>
                        <a:pt x="28" y="28"/>
                      </a:cubicBezTo>
                      <a:cubicBezTo>
                        <a:pt x="10" y="47"/>
                        <a:pt x="0" y="72"/>
                        <a:pt x="0" y="98"/>
                      </a:cubicBezTo>
                      <a:cubicBezTo>
                        <a:pt x="0" y="124"/>
                        <a:pt x="10" y="148"/>
                        <a:pt x="28" y="167"/>
                      </a:cubicBezTo>
                      <a:cubicBezTo>
                        <a:pt x="28" y="167"/>
                        <a:pt x="28" y="167"/>
                        <a:pt x="28" y="167"/>
                      </a:cubicBezTo>
                      <a:cubicBezTo>
                        <a:pt x="47" y="185"/>
                        <a:pt x="72" y="196"/>
                        <a:pt x="98" y="196"/>
                      </a:cubicBezTo>
                      <a:cubicBezTo>
                        <a:pt x="152" y="195"/>
                        <a:pt x="196" y="151"/>
                        <a:pt x="196" y="97"/>
                      </a:cubicBezTo>
                      <a:cubicBezTo>
                        <a:pt x="195" y="71"/>
                        <a:pt x="185" y="47"/>
                        <a:pt x="167" y="28"/>
                      </a:cubicBezTo>
                      <a:moveTo>
                        <a:pt x="98" y="170"/>
                      </a:moveTo>
                      <a:cubicBezTo>
                        <a:pt x="78" y="170"/>
                        <a:pt x="60" y="163"/>
                        <a:pt x="46" y="149"/>
                      </a:cubicBezTo>
                      <a:cubicBezTo>
                        <a:pt x="32" y="135"/>
                        <a:pt x="25" y="117"/>
                        <a:pt x="25" y="98"/>
                      </a:cubicBezTo>
                      <a:cubicBezTo>
                        <a:pt x="25" y="78"/>
                        <a:pt x="32" y="60"/>
                        <a:pt x="46" y="46"/>
                      </a:cubicBezTo>
                      <a:cubicBezTo>
                        <a:pt x="60" y="32"/>
                        <a:pt x="78" y="25"/>
                        <a:pt x="97" y="25"/>
                      </a:cubicBezTo>
                      <a:cubicBezTo>
                        <a:pt x="117" y="25"/>
                        <a:pt x="135" y="32"/>
                        <a:pt x="149" y="46"/>
                      </a:cubicBezTo>
                      <a:cubicBezTo>
                        <a:pt x="163" y="60"/>
                        <a:pt x="170" y="78"/>
                        <a:pt x="170" y="97"/>
                      </a:cubicBezTo>
                      <a:cubicBezTo>
                        <a:pt x="171" y="138"/>
                        <a:pt x="138" y="170"/>
                        <a:pt x="98" y="170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" name="Freeform 155"/>
                <p:cNvSpPr>
                  <a:spLocks noChangeArrowheads="1"/>
                </p:cNvSpPr>
                <p:nvPr/>
              </p:nvSpPr>
              <p:spPr bwMode="auto">
                <a:xfrm>
                  <a:off x="4079876" y="4043363"/>
                  <a:ext cx="493713" cy="496888"/>
                </a:xfrm>
                <a:custGeom>
                  <a:avLst/>
                  <a:gdLst>
                    <a:gd name="T0" fmla="*/ 2147483647 w 131"/>
                    <a:gd name="T1" fmla="*/ 2147483647 h 132"/>
                    <a:gd name="T2" fmla="*/ 2147483647 w 131"/>
                    <a:gd name="T3" fmla="*/ 2147483647 h 132"/>
                    <a:gd name="T4" fmla="*/ 2147483647 w 131"/>
                    <a:gd name="T5" fmla="*/ 2147483647 h 132"/>
                    <a:gd name="T6" fmla="*/ 2147483647 w 131"/>
                    <a:gd name="T7" fmla="*/ 2147483647 h 132"/>
                    <a:gd name="T8" fmla="*/ 2147483647 w 131"/>
                    <a:gd name="T9" fmla="*/ 2147483647 h 132"/>
                    <a:gd name="T10" fmla="*/ 2147483647 w 131"/>
                    <a:gd name="T11" fmla="*/ 2147483647 h 132"/>
                    <a:gd name="T12" fmla="*/ 2147483647 w 131"/>
                    <a:gd name="T13" fmla="*/ 2147483647 h 132"/>
                    <a:gd name="T14" fmla="*/ 2147483647 w 131"/>
                    <a:gd name="T15" fmla="*/ 2147483647 h 132"/>
                    <a:gd name="T16" fmla="*/ 2147483647 w 131"/>
                    <a:gd name="T17" fmla="*/ 2147483647 h 1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1" h="132">
                      <a:moveTo>
                        <a:pt x="10" y="122"/>
                      </a:moveTo>
                      <a:cubicBezTo>
                        <a:pt x="10" y="122"/>
                        <a:pt x="10" y="122"/>
                        <a:pt x="10" y="122"/>
                      </a:cubicBezTo>
                      <a:cubicBezTo>
                        <a:pt x="20" y="132"/>
                        <a:pt x="36" y="132"/>
                        <a:pt x="45" y="122"/>
                      </a:cubicBezTo>
                      <a:cubicBezTo>
                        <a:pt x="122" y="45"/>
                        <a:pt x="122" y="45"/>
                        <a:pt x="122" y="45"/>
                      </a:cubicBezTo>
                      <a:cubicBezTo>
                        <a:pt x="131" y="35"/>
                        <a:pt x="131" y="20"/>
                        <a:pt x="122" y="10"/>
                      </a:cubicBezTo>
                      <a:cubicBezTo>
                        <a:pt x="122" y="10"/>
                        <a:pt x="122" y="10"/>
                        <a:pt x="122" y="10"/>
                      </a:cubicBezTo>
                      <a:cubicBezTo>
                        <a:pt x="112" y="0"/>
                        <a:pt x="96" y="0"/>
                        <a:pt x="86" y="10"/>
                      </a:cubicBezTo>
                      <a:cubicBezTo>
                        <a:pt x="10" y="87"/>
                        <a:pt x="10" y="87"/>
                        <a:pt x="10" y="87"/>
                      </a:cubicBezTo>
                      <a:cubicBezTo>
                        <a:pt x="0" y="96"/>
                        <a:pt x="0" y="112"/>
                        <a:pt x="10" y="12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" name="Freeform 156"/>
                <p:cNvSpPr>
                  <a:spLocks noChangeArrowheads="1"/>
                </p:cNvSpPr>
                <p:nvPr/>
              </p:nvSpPr>
              <p:spPr bwMode="auto">
                <a:xfrm>
                  <a:off x="4144963" y="4144963"/>
                  <a:ext cx="368300" cy="368300"/>
                </a:xfrm>
                <a:custGeom>
                  <a:avLst/>
                  <a:gdLst>
                    <a:gd name="T0" fmla="*/ 2147483647 w 98"/>
                    <a:gd name="T1" fmla="*/ 2147483647 h 98"/>
                    <a:gd name="T2" fmla="*/ 2147483647 w 98"/>
                    <a:gd name="T3" fmla="*/ 2147483647 h 98"/>
                    <a:gd name="T4" fmla="*/ 2147483647 w 98"/>
                    <a:gd name="T5" fmla="*/ 2147483647 h 98"/>
                    <a:gd name="T6" fmla="*/ 2147483647 w 98"/>
                    <a:gd name="T7" fmla="*/ 2147483647 h 98"/>
                    <a:gd name="T8" fmla="*/ 2147483647 w 98"/>
                    <a:gd name="T9" fmla="*/ 2147483647 h 98"/>
                    <a:gd name="T10" fmla="*/ 2147483647 w 98"/>
                    <a:gd name="T11" fmla="*/ 2147483647 h 98"/>
                    <a:gd name="T12" fmla="*/ 2147483647 w 98"/>
                    <a:gd name="T13" fmla="*/ 2147483647 h 98"/>
                    <a:gd name="T14" fmla="*/ 2147483647 w 98"/>
                    <a:gd name="T15" fmla="*/ 2147483647 h 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8" h="98">
                      <a:moveTo>
                        <a:pt x="4" y="95"/>
                      </a:moveTo>
                      <a:cubicBezTo>
                        <a:pt x="7" y="98"/>
                        <a:pt x="14" y="98"/>
                        <a:pt x="17" y="94"/>
                      </a:cubicBezTo>
                      <a:cubicBezTo>
                        <a:pt x="94" y="18"/>
                        <a:pt x="94" y="18"/>
                        <a:pt x="94" y="18"/>
                      </a:cubicBezTo>
                      <a:cubicBezTo>
                        <a:pt x="98" y="14"/>
                        <a:pt x="98" y="8"/>
                        <a:pt x="94" y="4"/>
                      </a:cubicBezTo>
                      <a:cubicBezTo>
                        <a:pt x="90" y="0"/>
                        <a:pt x="84" y="0"/>
                        <a:pt x="80" y="4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0" y="85"/>
                        <a:pt x="0" y="91"/>
                        <a:pt x="4" y="94"/>
                      </a:cubicBezTo>
                      <a:lnTo>
                        <a:pt x="4" y="95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" name="Freeform 157"/>
                <p:cNvSpPr>
                  <a:spLocks noChangeArrowheads="1"/>
                </p:cNvSpPr>
                <p:nvPr/>
              </p:nvSpPr>
              <p:spPr bwMode="auto">
                <a:xfrm>
                  <a:off x="4835526" y="3430588"/>
                  <a:ext cx="350838" cy="695325"/>
                </a:xfrm>
                <a:custGeom>
                  <a:avLst/>
                  <a:gdLst>
                    <a:gd name="T0" fmla="*/ 2147483647 w 93"/>
                    <a:gd name="T1" fmla="*/ 2147483647 h 185"/>
                    <a:gd name="T2" fmla="*/ 2147483647 w 93"/>
                    <a:gd name="T3" fmla="*/ 2147483647 h 185"/>
                    <a:gd name="T4" fmla="*/ 2147483647 w 93"/>
                    <a:gd name="T5" fmla="*/ 2147483647 h 185"/>
                    <a:gd name="T6" fmla="*/ 2147483647 w 93"/>
                    <a:gd name="T7" fmla="*/ 2147483647 h 185"/>
                    <a:gd name="T8" fmla="*/ 2147483647 w 93"/>
                    <a:gd name="T9" fmla="*/ 2147483647 h 185"/>
                    <a:gd name="T10" fmla="*/ 0 w 93"/>
                    <a:gd name="T11" fmla="*/ 2147483647 h 185"/>
                    <a:gd name="T12" fmla="*/ 0 w 93"/>
                    <a:gd name="T13" fmla="*/ 0 h 185"/>
                    <a:gd name="T14" fmla="*/ 2147483647 w 93"/>
                    <a:gd name="T15" fmla="*/ 0 h 185"/>
                    <a:gd name="T16" fmla="*/ 2147483647 w 93"/>
                    <a:gd name="T17" fmla="*/ 2147483647 h 185"/>
                    <a:gd name="T18" fmla="*/ 2147483647 w 93"/>
                    <a:gd name="T19" fmla="*/ 2147483647 h 185"/>
                    <a:gd name="T20" fmla="*/ 2147483647 w 93"/>
                    <a:gd name="T21" fmla="*/ 2147483647 h 1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85">
                      <a:moveTo>
                        <a:pt x="1" y="185"/>
                      </a:moveTo>
                      <a:cubicBezTo>
                        <a:pt x="1" y="173"/>
                        <a:pt x="1" y="173"/>
                        <a:pt x="1" y="173"/>
                      </a:cubicBezTo>
                      <a:cubicBezTo>
                        <a:pt x="45" y="173"/>
                        <a:pt x="81" y="137"/>
                        <a:pt x="81" y="92"/>
                      </a:cubicBezTo>
                      <a:cubicBezTo>
                        <a:pt x="81" y="71"/>
                        <a:pt x="72" y="51"/>
                        <a:pt x="57" y="36"/>
                      </a:cubicBezTo>
                      <a:cubicBezTo>
                        <a:pt x="42" y="21"/>
                        <a:pt x="22" y="12"/>
                        <a:pt x="1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5" y="0"/>
                        <a:pt x="48" y="10"/>
                        <a:pt x="66" y="27"/>
                      </a:cubicBezTo>
                      <a:cubicBezTo>
                        <a:pt x="83" y="45"/>
                        <a:pt x="93" y="68"/>
                        <a:pt x="93" y="92"/>
                      </a:cubicBezTo>
                      <a:cubicBezTo>
                        <a:pt x="93" y="143"/>
                        <a:pt x="52" y="185"/>
                        <a:pt x="1" y="185"/>
                      </a:cubicBezTo>
                      <a:close/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" name="Freeform 173"/>
                <p:cNvSpPr>
                  <a:spLocks noChangeArrowheads="1"/>
                </p:cNvSpPr>
                <p:nvPr/>
              </p:nvSpPr>
              <p:spPr bwMode="auto">
                <a:xfrm>
                  <a:off x="4483101" y="3971926"/>
                  <a:ext cx="161925" cy="165100"/>
                </a:xfrm>
                <a:custGeom>
                  <a:avLst/>
                  <a:gdLst>
                    <a:gd name="T0" fmla="*/ 2147483647 w 43"/>
                    <a:gd name="T1" fmla="*/ 2147483647 h 44"/>
                    <a:gd name="T2" fmla="*/ 2147483647 w 43"/>
                    <a:gd name="T3" fmla="*/ 2147483647 h 44"/>
                    <a:gd name="T4" fmla="*/ 2147483647 w 43"/>
                    <a:gd name="T5" fmla="*/ 2147483647 h 44"/>
                    <a:gd name="T6" fmla="*/ 2147483647 w 43"/>
                    <a:gd name="T7" fmla="*/ 2147483647 h 44"/>
                    <a:gd name="T8" fmla="*/ 2147483647 w 43"/>
                    <a:gd name="T9" fmla="*/ 2147483647 h 44"/>
                    <a:gd name="T10" fmla="*/ 2147483647 w 43"/>
                    <a:gd name="T11" fmla="*/ 2147483647 h 44"/>
                    <a:gd name="T12" fmla="*/ 2147483647 w 43"/>
                    <a:gd name="T13" fmla="*/ 2147483647 h 44"/>
                    <a:gd name="T14" fmla="*/ 2147483647 w 43"/>
                    <a:gd name="T15" fmla="*/ 2147483647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5" y="39"/>
                      </a:moveTo>
                      <a:cubicBezTo>
                        <a:pt x="10" y="44"/>
                        <a:pt x="18" y="44"/>
                        <a:pt x="23" y="39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3" y="18"/>
                        <a:pt x="43" y="10"/>
                        <a:pt x="38" y="5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33" y="0"/>
                        <a:pt x="25" y="0"/>
                        <a:pt x="20" y="5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6"/>
                        <a:pt x="0" y="34"/>
                        <a:pt x="5" y="39"/>
                      </a:cubicBezTo>
                      <a:close/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26" name="直接连接符 9"/>
            <p:cNvCxnSpPr>
              <a:cxnSpLocks noChangeShapeType="1"/>
            </p:cNvCxnSpPr>
            <p:nvPr/>
          </p:nvCxnSpPr>
          <p:spPr bwMode="auto">
            <a:xfrm>
              <a:off x="611188" y="646584"/>
              <a:ext cx="1764568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6" grpId="0"/>
      <p:bldP spid="54280" grpId="0"/>
      <p:bldP spid="54283" grpId="0"/>
      <p:bldP spid="54286" grpId="0"/>
      <p:bldP spid="54289" grpId="0"/>
      <p:bldP spid="54292" grpId="0"/>
      <p:bldP spid="542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842894" y="2210731"/>
            <a:ext cx="1439863" cy="369332"/>
          </a:xfrm>
          <a:prstGeom prst="rect">
            <a:avLst/>
          </a:prstGeom>
          <a:noFill/>
          <a:ln w="31750" algn="ctr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去括号</a:t>
            </a: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4355778" y="2373955"/>
            <a:ext cx="431800" cy="108016"/>
          </a:xfrm>
          <a:prstGeom prst="rightArrow">
            <a:avLst>
              <a:gd name="adj1" fmla="val 50000"/>
              <a:gd name="adj2" fmla="val 75556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87578" y="2210731"/>
            <a:ext cx="1079500" cy="369332"/>
          </a:xfrm>
          <a:prstGeom prst="rect">
            <a:avLst/>
          </a:prstGeom>
          <a:noFill/>
          <a:ln w="31750" algn="ctr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移项</a:t>
            </a: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2771453" y="3082063"/>
            <a:ext cx="431800" cy="109217"/>
          </a:xfrm>
          <a:prstGeom prst="rightArrow">
            <a:avLst>
              <a:gd name="adj1" fmla="val 50000"/>
              <a:gd name="adj2" fmla="val 74725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5940103" y="2373957"/>
            <a:ext cx="431800" cy="109217"/>
          </a:xfrm>
          <a:prstGeom prst="rightArrow">
            <a:avLst>
              <a:gd name="adj1" fmla="val 50000"/>
              <a:gd name="adj2" fmla="val 74725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6371907" y="2210731"/>
            <a:ext cx="1728489" cy="369332"/>
          </a:xfrm>
          <a:prstGeom prst="rect">
            <a:avLst/>
          </a:prstGeom>
          <a:noFill/>
          <a:ln w="31750" algn="ctr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合并同类项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203254" y="2918837"/>
            <a:ext cx="3168650" cy="369332"/>
          </a:xfrm>
          <a:prstGeom prst="rect">
            <a:avLst/>
          </a:prstGeom>
          <a:noFill/>
          <a:ln w="31750" algn="ctr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两边同除以未知数的系数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899793" y="2210731"/>
            <a:ext cx="1439863" cy="369332"/>
          </a:xfrm>
          <a:prstGeom prst="rect">
            <a:avLst/>
          </a:prstGeom>
          <a:noFill/>
          <a:ln w="31750" algn="ctr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去分母</a:t>
            </a:r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2411090" y="2427965"/>
            <a:ext cx="431800" cy="108016"/>
          </a:xfrm>
          <a:prstGeom prst="rightArrow">
            <a:avLst>
              <a:gd name="adj1" fmla="val 50000"/>
              <a:gd name="adj2" fmla="val 75556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007744" y="1416050"/>
            <a:ext cx="6696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一般的</a:t>
            </a:r>
            <a:r>
              <a:rPr kumimoji="0"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kumimoji="0"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解一元一次方程的基本程序</a:t>
            </a:r>
            <a:r>
              <a:rPr kumimoji="0"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07954" y="50802"/>
            <a:ext cx="2352397" cy="741363"/>
            <a:chOff x="107950" y="50800"/>
            <a:chExt cx="2352397" cy="741363"/>
          </a:xfrm>
        </p:grpSpPr>
        <p:sp>
          <p:nvSpPr>
            <p:cNvPr id="14" name="TextBox 19"/>
            <p:cNvSpPr txBox="1">
              <a:spLocks noChangeArrowheads="1"/>
            </p:cNvSpPr>
            <p:nvPr/>
          </p:nvSpPr>
          <p:spPr bwMode="auto">
            <a:xfrm>
              <a:off x="1044575" y="186506"/>
              <a:ext cx="1415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新知讲解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5" name="Group 7"/>
            <p:cNvGrpSpPr/>
            <p:nvPr/>
          </p:nvGrpSpPr>
          <p:grpSpPr bwMode="auto">
            <a:xfrm>
              <a:off x="107950" y="50800"/>
              <a:ext cx="936625" cy="741363"/>
              <a:chOff x="4402" y="348"/>
              <a:chExt cx="735" cy="582"/>
            </a:xfrm>
          </p:grpSpPr>
          <p:grpSp>
            <p:nvGrpSpPr>
              <p:cNvPr id="17" name="组合 79"/>
              <p:cNvGrpSpPr/>
              <p:nvPr/>
            </p:nvGrpSpPr>
            <p:grpSpPr bwMode="auto">
              <a:xfrm>
                <a:off x="4842" y="348"/>
                <a:ext cx="295" cy="457"/>
                <a:chOff x="5235576" y="2735263"/>
                <a:chExt cx="785813" cy="1184275"/>
              </a:xfrm>
            </p:grpSpPr>
            <p:sp>
              <p:nvSpPr>
                <p:cNvPr id="61" name="Freeform 82"/>
                <p:cNvSpPr>
                  <a:spLocks noChangeArrowheads="1"/>
                </p:cNvSpPr>
                <p:nvPr/>
              </p:nvSpPr>
              <p:spPr bwMode="auto">
                <a:xfrm>
                  <a:off x="5235576" y="2735263"/>
                  <a:ext cx="785813" cy="1184275"/>
                </a:xfrm>
                <a:custGeom>
                  <a:avLst/>
                  <a:gdLst>
                    <a:gd name="T0" fmla="*/ 2147483647 w 209"/>
                    <a:gd name="T1" fmla="*/ 2147483647 h 315"/>
                    <a:gd name="T2" fmla="*/ 2147483647 w 209"/>
                    <a:gd name="T3" fmla="*/ 2147483647 h 315"/>
                    <a:gd name="T4" fmla="*/ 2147483647 w 209"/>
                    <a:gd name="T5" fmla="*/ 2147483647 h 315"/>
                    <a:gd name="T6" fmla="*/ 2147483647 w 209"/>
                    <a:gd name="T7" fmla="*/ 0 h 315"/>
                    <a:gd name="T8" fmla="*/ 2147483647 w 209"/>
                    <a:gd name="T9" fmla="*/ 2147483647 h 315"/>
                    <a:gd name="T10" fmla="*/ 0 w 209"/>
                    <a:gd name="T11" fmla="*/ 2147483647 h 315"/>
                    <a:gd name="T12" fmla="*/ 0 w 209"/>
                    <a:gd name="T13" fmla="*/ 2147483647 h 315"/>
                    <a:gd name="T14" fmla="*/ 0 w 209"/>
                    <a:gd name="T15" fmla="*/ 2147483647 h 315"/>
                    <a:gd name="T16" fmla="*/ 0 w 209"/>
                    <a:gd name="T17" fmla="*/ 2147483647 h 315"/>
                    <a:gd name="T18" fmla="*/ 2147483647 w 209"/>
                    <a:gd name="T19" fmla="*/ 2147483647 h 315"/>
                    <a:gd name="T20" fmla="*/ 2147483647 w 209"/>
                    <a:gd name="T21" fmla="*/ 2147483647 h 315"/>
                    <a:gd name="T22" fmla="*/ 2147483647 w 209"/>
                    <a:gd name="T23" fmla="*/ 2147483647 h 315"/>
                    <a:gd name="T24" fmla="*/ 2147483647 w 209"/>
                    <a:gd name="T25" fmla="*/ 2147483647 h 315"/>
                    <a:gd name="T26" fmla="*/ 2147483647 w 209"/>
                    <a:gd name="T27" fmla="*/ 2147483647 h 315"/>
                    <a:gd name="T28" fmla="*/ 2147483647 w 209"/>
                    <a:gd name="T29" fmla="*/ 2147483647 h 315"/>
                    <a:gd name="T30" fmla="*/ 2147483647 w 209"/>
                    <a:gd name="T31" fmla="*/ 2147483647 h 315"/>
                    <a:gd name="T32" fmla="*/ 2147483647 w 209"/>
                    <a:gd name="T33" fmla="*/ 2147483647 h 315"/>
                    <a:gd name="T34" fmla="*/ 2147483647 w 209"/>
                    <a:gd name="T35" fmla="*/ 2147483647 h 315"/>
                    <a:gd name="T36" fmla="*/ 2147483647 w 209"/>
                    <a:gd name="T37" fmla="*/ 2147483647 h 3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09" h="315">
                      <a:moveTo>
                        <a:pt x="206" y="56"/>
                      </a:moveTo>
                      <a:cubicBezTo>
                        <a:pt x="38" y="1"/>
                        <a:pt x="38" y="1"/>
                        <a:pt x="38" y="1"/>
                      </a:cubicBez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4" y="0"/>
                        <a:pt x="31" y="0"/>
                        <a:pt x="28" y="0"/>
                      </a:cubicBezTo>
                      <a:cubicBezTo>
                        <a:pt x="13" y="0"/>
                        <a:pt x="2" y="11"/>
                        <a:pt x="1" y="25"/>
                      </a:cubicBezTo>
                      <a:cubicBezTo>
                        <a:pt x="1" y="25"/>
                        <a:pt x="0" y="26"/>
                        <a:pt x="0" y="26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257"/>
                        <a:pt x="0" y="257"/>
                        <a:pt x="0" y="257"/>
                      </a:cubicBezTo>
                      <a:cubicBezTo>
                        <a:pt x="0" y="258"/>
                        <a:pt x="1" y="260"/>
                        <a:pt x="3" y="260"/>
                      </a:cubicBezTo>
                      <a:cubicBezTo>
                        <a:pt x="171" y="315"/>
                        <a:pt x="171" y="315"/>
                        <a:pt x="171" y="315"/>
                      </a:cubicBezTo>
                      <a:cubicBezTo>
                        <a:pt x="172" y="315"/>
                        <a:pt x="172" y="315"/>
                        <a:pt x="173" y="315"/>
                      </a:cubicBezTo>
                      <a:cubicBezTo>
                        <a:pt x="173" y="315"/>
                        <a:pt x="174" y="315"/>
                        <a:pt x="175" y="315"/>
                      </a:cubicBezTo>
                      <a:cubicBezTo>
                        <a:pt x="176" y="314"/>
                        <a:pt x="176" y="313"/>
                        <a:pt x="176" y="312"/>
                      </a:cubicBezTo>
                      <a:cubicBezTo>
                        <a:pt x="176" y="273"/>
                        <a:pt x="176" y="273"/>
                        <a:pt x="176" y="273"/>
                      </a:cubicBezTo>
                      <a:cubicBezTo>
                        <a:pt x="204" y="283"/>
                        <a:pt x="205" y="283"/>
                        <a:pt x="205" y="283"/>
                      </a:cubicBezTo>
                      <a:cubicBezTo>
                        <a:pt x="207" y="283"/>
                        <a:pt x="209" y="281"/>
                        <a:pt x="209" y="279"/>
                      </a:cubicBezTo>
                      <a:cubicBezTo>
                        <a:pt x="209" y="60"/>
                        <a:pt x="209" y="60"/>
                        <a:pt x="209" y="60"/>
                      </a:cubicBezTo>
                      <a:cubicBezTo>
                        <a:pt x="209" y="58"/>
                        <a:pt x="208" y="57"/>
                        <a:pt x="206" y="56"/>
                      </a:cubicBezTo>
                      <a:close/>
                    </a:path>
                  </a:pathLst>
                </a:custGeom>
                <a:solidFill>
                  <a:srgbClr val="FF6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" name="Freeform 83"/>
                <p:cNvSpPr>
                  <a:spLocks noChangeArrowheads="1"/>
                </p:cNvSpPr>
                <p:nvPr/>
              </p:nvSpPr>
              <p:spPr bwMode="auto">
                <a:xfrm>
                  <a:off x="5253038" y="2740026"/>
                  <a:ext cx="760413" cy="1058863"/>
                </a:xfrm>
                <a:custGeom>
                  <a:avLst/>
                  <a:gdLst>
                    <a:gd name="T0" fmla="*/ 2147483647 w 202"/>
                    <a:gd name="T1" fmla="*/ 2147483647 h 282"/>
                    <a:gd name="T2" fmla="*/ 2147483647 w 202"/>
                    <a:gd name="T3" fmla="*/ 2147483647 h 282"/>
                    <a:gd name="T4" fmla="*/ 2147483647 w 202"/>
                    <a:gd name="T5" fmla="*/ 2147483647 h 282"/>
                    <a:gd name="T6" fmla="*/ 2147483647 w 202"/>
                    <a:gd name="T7" fmla="*/ 2147483647 h 282"/>
                    <a:gd name="T8" fmla="*/ 2147483647 w 202"/>
                    <a:gd name="T9" fmla="*/ 2147483647 h 282"/>
                    <a:gd name="T10" fmla="*/ 2147483647 w 202"/>
                    <a:gd name="T11" fmla="*/ 0 h 282"/>
                    <a:gd name="T12" fmla="*/ 0 w 202"/>
                    <a:gd name="T13" fmla="*/ 2147483647 h 282"/>
                    <a:gd name="T14" fmla="*/ 2147483647 w 202"/>
                    <a:gd name="T15" fmla="*/ 2147483647 h 282"/>
                    <a:gd name="T16" fmla="*/ 2147483647 w 202"/>
                    <a:gd name="T17" fmla="*/ 2147483647 h 282"/>
                    <a:gd name="T18" fmla="*/ 2147483647 w 202"/>
                    <a:gd name="T19" fmla="*/ 2147483647 h 282"/>
                    <a:gd name="T20" fmla="*/ 2147483647 w 202"/>
                    <a:gd name="T21" fmla="*/ 2147483647 h 282"/>
                    <a:gd name="T22" fmla="*/ 2147483647 w 202"/>
                    <a:gd name="T23" fmla="*/ 2147483647 h 282"/>
                    <a:gd name="T24" fmla="*/ 2147483647 w 202"/>
                    <a:gd name="T25" fmla="*/ 2147483647 h 28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02" h="282">
                      <a:moveTo>
                        <a:pt x="200" y="282"/>
                      </a:moveTo>
                      <a:cubicBezTo>
                        <a:pt x="201" y="282"/>
                        <a:pt x="201" y="282"/>
                        <a:pt x="202" y="281"/>
                      </a:cubicBezTo>
                      <a:cubicBezTo>
                        <a:pt x="201" y="58"/>
                        <a:pt x="201" y="58"/>
                        <a:pt x="201" y="58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8" y="1"/>
                        <a:pt x="24" y="0"/>
                        <a:pt x="21" y="0"/>
                      </a:cubicBezTo>
                      <a:cubicBezTo>
                        <a:pt x="10" y="0"/>
                        <a:pt x="1" y="10"/>
                        <a:pt x="0" y="22"/>
                      </a:cubicBezTo>
                      <a:cubicBezTo>
                        <a:pt x="1" y="24"/>
                        <a:pt x="2" y="30"/>
                        <a:pt x="5" y="32"/>
                      </a:cubicBezTo>
                      <a:cubicBezTo>
                        <a:pt x="9" y="34"/>
                        <a:pt x="15" y="36"/>
                        <a:pt x="15" y="36"/>
                      </a:cubicBezTo>
                      <a:cubicBezTo>
                        <a:pt x="173" y="90"/>
                        <a:pt x="173" y="90"/>
                        <a:pt x="173" y="90"/>
                      </a:cubicBezTo>
                      <a:cubicBezTo>
                        <a:pt x="175" y="91"/>
                        <a:pt x="176" y="92"/>
                        <a:pt x="176" y="94"/>
                      </a:cubicBezTo>
                      <a:cubicBezTo>
                        <a:pt x="176" y="274"/>
                        <a:pt x="176" y="274"/>
                        <a:pt x="176" y="274"/>
                      </a:cubicBezTo>
                      <a:cubicBezTo>
                        <a:pt x="199" y="282"/>
                        <a:pt x="200" y="282"/>
                        <a:pt x="200" y="28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" name="Freeform 84"/>
                <p:cNvSpPr>
                  <a:spLocks noChangeArrowheads="1"/>
                </p:cNvSpPr>
                <p:nvPr/>
              </p:nvSpPr>
              <p:spPr bwMode="auto">
                <a:xfrm>
                  <a:off x="5265738" y="2762251"/>
                  <a:ext cx="728663" cy="1066800"/>
                </a:xfrm>
                <a:custGeom>
                  <a:avLst/>
                  <a:gdLst>
                    <a:gd name="T0" fmla="*/ 2147483647 w 194"/>
                    <a:gd name="T1" fmla="*/ 2147483647 h 284"/>
                    <a:gd name="T2" fmla="*/ 2147483647 w 194"/>
                    <a:gd name="T3" fmla="*/ 2147483647 h 284"/>
                    <a:gd name="T4" fmla="*/ 2147483647 w 194"/>
                    <a:gd name="T5" fmla="*/ 2147483647 h 284"/>
                    <a:gd name="T6" fmla="*/ 2147483647 w 194"/>
                    <a:gd name="T7" fmla="*/ 2147483647 h 284"/>
                    <a:gd name="T8" fmla="*/ 2147483647 w 194"/>
                    <a:gd name="T9" fmla="*/ 2147483647 h 284"/>
                    <a:gd name="T10" fmla="*/ 2147483647 w 194"/>
                    <a:gd name="T11" fmla="*/ 2147483647 h 284"/>
                    <a:gd name="T12" fmla="*/ 2147483647 w 194"/>
                    <a:gd name="T13" fmla="*/ 2147483647 h 284"/>
                    <a:gd name="T14" fmla="*/ 2147483647 w 194"/>
                    <a:gd name="T15" fmla="*/ 0 h 284"/>
                    <a:gd name="T16" fmla="*/ 0 w 194"/>
                    <a:gd name="T17" fmla="*/ 2147483647 h 284"/>
                    <a:gd name="T18" fmla="*/ 2147483647 w 194"/>
                    <a:gd name="T19" fmla="*/ 2147483647 h 284"/>
                    <a:gd name="T20" fmla="*/ 2147483647 w 194"/>
                    <a:gd name="T21" fmla="*/ 2147483647 h 284"/>
                    <a:gd name="T22" fmla="*/ 2147483647 w 194"/>
                    <a:gd name="T23" fmla="*/ 2147483647 h 284"/>
                    <a:gd name="T24" fmla="*/ 2147483647 w 194"/>
                    <a:gd name="T25" fmla="*/ 2147483647 h 28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94" h="284">
                      <a:moveTo>
                        <a:pt x="168" y="85"/>
                      </a:moveTo>
                      <a:cubicBezTo>
                        <a:pt x="168" y="284"/>
                        <a:pt x="168" y="284"/>
                        <a:pt x="168" y="284"/>
                      </a:cubicBezTo>
                      <a:cubicBezTo>
                        <a:pt x="172" y="278"/>
                        <a:pt x="178" y="273"/>
                        <a:pt x="186" y="273"/>
                      </a:cubicBezTo>
                      <a:cubicBezTo>
                        <a:pt x="188" y="273"/>
                        <a:pt x="191" y="274"/>
                        <a:pt x="194" y="275"/>
                      </a:cubicBezTo>
                      <a:cubicBezTo>
                        <a:pt x="194" y="55"/>
                        <a:pt x="194" y="55"/>
                        <a:pt x="194" y="55"/>
                      </a:cubicBezTo>
                      <a:cubicBezTo>
                        <a:pt x="30" y="2"/>
                        <a:pt x="30" y="2"/>
                        <a:pt x="30" y="2"/>
                      </a:cubicBezTo>
                      <a:cubicBezTo>
                        <a:pt x="29" y="2"/>
                        <a:pt x="29" y="2"/>
                        <a:pt x="29" y="2"/>
                      </a:cubicBezTo>
                      <a:cubicBezTo>
                        <a:pt x="26" y="0"/>
                        <a:pt x="23" y="0"/>
                        <a:pt x="20" y="0"/>
                      </a:cubicBezTo>
                      <a:cubicBezTo>
                        <a:pt x="9" y="0"/>
                        <a:pt x="0" y="8"/>
                        <a:pt x="0" y="19"/>
                      </a:cubicBezTo>
                      <a:cubicBezTo>
                        <a:pt x="0" y="22"/>
                        <a:pt x="1" y="27"/>
                        <a:pt x="5" y="29"/>
                      </a:cubicBezTo>
                      <a:cubicBezTo>
                        <a:pt x="8" y="31"/>
                        <a:pt x="14" y="32"/>
                        <a:pt x="14" y="32"/>
                      </a:cubicBezTo>
                      <a:cubicBezTo>
                        <a:pt x="166" y="82"/>
                        <a:pt x="166" y="82"/>
                        <a:pt x="166" y="82"/>
                      </a:cubicBezTo>
                      <a:cubicBezTo>
                        <a:pt x="167" y="82"/>
                        <a:pt x="168" y="84"/>
                        <a:pt x="168" y="85"/>
                      </a:cubicBezTo>
                      <a:close/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" name="Freeform 85"/>
                <p:cNvSpPr>
                  <a:spLocks noChangeArrowheads="1"/>
                </p:cNvSpPr>
                <p:nvPr/>
              </p:nvSpPr>
              <p:spPr bwMode="auto">
                <a:xfrm>
                  <a:off x="5878513" y="2960688"/>
                  <a:ext cx="115888" cy="868363"/>
                </a:xfrm>
                <a:custGeom>
                  <a:avLst/>
                  <a:gdLst>
                    <a:gd name="T0" fmla="*/ 2147483647 w 31"/>
                    <a:gd name="T1" fmla="*/ 2147483647 h 231"/>
                    <a:gd name="T2" fmla="*/ 2147483647 w 31"/>
                    <a:gd name="T3" fmla="*/ 2147483647 h 231"/>
                    <a:gd name="T4" fmla="*/ 2147483647 w 31"/>
                    <a:gd name="T5" fmla="*/ 2147483647 h 231"/>
                    <a:gd name="T6" fmla="*/ 2147483647 w 31"/>
                    <a:gd name="T7" fmla="*/ 0 h 231"/>
                    <a:gd name="T8" fmla="*/ 2147483647 w 31"/>
                    <a:gd name="T9" fmla="*/ 0 h 231"/>
                    <a:gd name="T10" fmla="*/ 0 w 31"/>
                    <a:gd name="T11" fmla="*/ 2147483647 h 231"/>
                    <a:gd name="T12" fmla="*/ 2147483647 w 31"/>
                    <a:gd name="T13" fmla="*/ 2147483647 h 231"/>
                    <a:gd name="T14" fmla="*/ 2147483647 w 31"/>
                    <a:gd name="T15" fmla="*/ 2147483647 h 231"/>
                    <a:gd name="T16" fmla="*/ 2147483647 w 31"/>
                    <a:gd name="T17" fmla="*/ 2147483647 h 231"/>
                    <a:gd name="T18" fmla="*/ 2147483647 w 31"/>
                    <a:gd name="T19" fmla="*/ 2147483647 h 231"/>
                    <a:gd name="T20" fmla="*/ 2147483647 w 31"/>
                    <a:gd name="T21" fmla="*/ 2147483647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1" h="231">
                      <a:moveTo>
                        <a:pt x="23" y="220"/>
                      </a:moveTo>
                      <a:cubicBezTo>
                        <a:pt x="25" y="220"/>
                        <a:pt x="28" y="221"/>
                        <a:pt x="31" y="22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2" y="0"/>
                        <a:pt x="21" y="0"/>
                      </a:cubicBezTo>
                      <a:cubicBezTo>
                        <a:pt x="10" y="0"/>
                        <a:pt x="1" y="9"/>
                        <a:pt x="0" y="20"/>
                      </a:cubicBezTo>
                      <a:cubicBezTo>
                        <a:pt x="1" y="22"/>
                        <a:pt x="2" y="27"/>
                        <a:pt x="4" y="29"/>
                      </a:cubicBezTo>
                      <a:cubicBezTo>
                        <a:pt x="4" y="30"/>
                        <a:pt x="4" y="30"/>
                        <a:pt x="4" y="30"/>
                      </a:cubicBezTo>
                      <a:cubicBezTo>
                        <a:pt x="5" y="30"/>
                        <a:pt x="5" y="31"/>
                        <a:pt x="5" y="32"/>
                      </a:cubicBezTo>
                      <a:cubicBezTo>
                        <a:pt x="5" y="231"/>
                        <a:pt x="5" y="231"/>
                        <a:pt x="5" y="231"/>
                      </a:cubicBezTo>
                      <a:cubicBezTo>
                        <a:pt x="9" y="225"/>
                        <a:pt x="15" y="220"/>
                        <a:pt x="23" y="2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" name="组合 117"/>
              <p:cNvGrpSpPr/>
              <p:nvPr/>
            </p:nvGrpSpPr>
            <p:grpSpPr bwMode="auto">
              <a:xfrm>
                <a:off x="4510" y="488"/>
                <a:ext cx="372" cy="115"/>
                <a:chOff x="4348163" y="3097213"/>
                <a:chExt cx="992188" cy="300038"/>
              </a:xfrm>
            </p:grpSpPr>
            <p:sp>
              <p:nvSpPr>
                <p:cNvPr id="58" name="Freeform 116"/>
                <p:cNvSpPr>
                  <a:spLocks noChangeArrowheads="1"/>
                </p:cNvSpPr>
                <p:nvPr/>
              </p:nvSpPr>
              <p:spPr bwMode="auto">
                <a:xfrm>
                  <a:off x="4348163" y="3097213"/>
                  <a:ext cx="992188" cy="231775"/>
                </a:xfrm>
                <a:custGeom>
                  <a:avLst/>
                  <a:gdLst>
                    <a:gd name="T0" fmla="*/ 0 w 264"/>
                    <a:gd name="T1" fmla="*/ 2147483647 h 62"/>
                    <a:gd name="T2" fmla="*/ 2147483647 w 264"/>
                    <a:gd name="T3" fmla="*/ 2147483647 h 62"/>
                    <a:gd name="T4" fmla="*/ 2147483647 w 264"/>
                    <a:gd name="T5" fmla="*/ 2147483647 h 62"/>
                    <a:gd name="T6" fmla="*/ 2147483647 w 264"/>
                    <a:gd name="T7" fmla="*/ 2147483647 h 62"/>
                    <a:gd name="T8" fmla="*/ 2147483647 w 264"/>
                    <a:gd name="T9" fmla="*/ 2147483647 h 62"/>
                    <a:gd name="T10" fmla="*/ 0 w 264"/>
                    <a:gd name="T11" fmla="*/ 2147483647 h 62"/>
                    <a:gd name="T12" fmla="*/ 0 w 264"/>
                    <a:gd name="T13" fmla="*/ 0 h 62"/>
                    <a:gd name="T14" fmla="*/ 2147483647 w 264"/>
                    <a:gd name="T15" fmla="*/ 0 h 62"/>
                    <a:gd name="T16" fmla="*/ 2147483647 w 264"/>
                    <a:gd name="T17" fmla="*/ 2147483647 h 62"/>
                    <a:gd name="T18" fmla="*/ 2147483647 w 264"/>
                    <a:gd name="T19" fmla="*/ 2147483647 h 62"/>
                    <a:gd name="T20" fmla="*/ 2147483647 w 264"/>
                    <a:gd name="T21" fmla="*/ 2147483647 h 62"/>
                    <a:gd name="T22" fmla="*/ 0 w 264"/>
                    <a:gd name="T23" fmla="*/ 2147483647 h 62"/>
                    <a:gd name="T24" fmla="*/ 0 w 264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4" h="62">
                      <a:moveTo>
                        <a:pt x="0" y="55"/>
                      </a:moveTo>
                      <a:cubicBezTo>
                        <a:pt x="2" y="55"/>
                        <a:pt x="4" y="55"/>
                        <a:pt x="6" y="55"/>
                      </a:cubicBezTo>
                      <a:cubicBezTo>
                        <a:pt x="8" y="55"/>
                        <a:pt x="10" y="53"/>
                        <a:pt x="10" y="51"/>
                      </a:cubicBezTo>
                      <a:cubicBezTo>
                        <a:pt x="10" y="38"/>
                        <a:pt x="10" y="24"/>
                        <a:pt x="10" y="11"/>
                      </a:cubicBezTo>
                      <a:cubicBezTo>
                        <a:pt x="10" y="9"/>
                        <a:pt x="8" y="7"/>
                        <a:pt x="6" y="7"/>
                      </a:cubicBezTo>
                      <a:cubicBezTo>
                        <a:pt x="4" y="7"/>
                        <a:pt x="2" y="7"/>
                        <a:pt x="0" y="7"/>
                      </a:cubicBezTo>
                      <a:cubicBezTo>
                        <a:pt x="0" y="5"/>
                        <a:pt x="0" y="2"/>
                        <a:pt x="0" y="0"/>
                      </a:cubicBezTo>
                      <a:cubicBezTo>
                        <a:pt x="80" y="0"/>
                        <a:pt x="160" y="0"/>
                        <a:pt x="240" y="0"/>
                      </a:cubicBezTo>
                      <a:cubicBezTo>
                        <a:pt x="246" y="0"/>
                        <a:pt x="255" y="4"/>
                        <a:pt x="258" y="10"/>
                      </a:cubicBezTo>
                      <a:cubicBezTo>
                        <a:pt x="264" y="23"/>
                        <a:pt x="264" y="39"/>
                        <a:pt x="258" y="52"/>
                      </a:cubicBezTo>
                      <a:cubicBezTo>
                        <a:pt x="255" y="58"/>
                        <a:pt x="246" y="62"/>
                        <a:pt x="240" y="62"/>
                      </a:cubicBezTo>
                      <a:cubicBezTo>
                        <a:pt x="160" y="62"/>
                        <a:pt x="80" y="62"/>
                        <a:pt x="0" y="62"/>
                      </a:cubicBezTo>
                      <a:cubicBezTo>
                        <a:pt x="0" y="60"/>
                        <a:pt x="0" y="57"/>
                        <a:pt x="0" y="55"/>
                      </a:cubicBezTo>
                      <a:close/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9" name="Freeform 117"/>
                <p:cNvSpPr>
                  <a:spLocks noChangeArrowheads="1"/>
                </p:cNvSpPr>
                <p:nvPr/>
              </p:nvSpPr>
              <p:spPr bwMode="auto">
                <a:xfrm>
                  <a:off x="4370388" y="3122613"/>
                  <a:ext cx="942975" cy="184150"/>
                </a:xfrm>
                <a:custGeom>
                  <a:avLst/>
                  <a:gdLst>
                    <a:gd name="T0" fmla="*/ 2147483647 w 251"/>
                    <a:gd name="T1" fmla="*/ 2147483647 h 49"/>
                    <a:gd name="T2" fmla="*/ 2147483647 w 251"/>
                    <a:gd name="T3" fmla="*/ 2147483647 h 49"/>
                    <a:gd name="T4" fmla="*/ 0 w 251"/>
                    <a:gd name="T5" fmla="*/ 0 h 49"/>
                    <a:gd name="T6" fmla="*/ 2147483647 w 251"/>
                    <a:gd name="T7" fmla="*/ 0 h 49"/>
                    <a:gd name="T8" fmla="*/ 2147483647 w 251"/>
                    <a:gd name="T9" fmla="*/ 2147483647 h 49"/>
                    <a:gd name="T10" fmla="*/ 2147483647 w 251"/>
                    <a:gd name="T11" fmla="*/ 2147483647 h 49"/>
                    <a:gd name="T12" fmla="*/ 2147483647 w 251"/>
                    <a:gd name="T13" fmla="*/ 2147483647 h 49"/>
                    <a:gd name="T14" fmla="*/ 0 w 251"/>
                    <a:gd name="T15" fmla="*/ 2147483647 h 49"/>
                    <a:gd name="T16" fmla="*/ 2147483647 w 251"/>
                    <a:gd name="T17" fmla="*/ 2147483647 h 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51" h="49">
                      <a:moveTo>
                        <a:pt x="4" y="44"/>
                      </a:moveTo>
                      <a:cubicBezTo>
                        <a:pt x="4" y="31"/>
                        <a:pt x="4" y="17"/>
                        <a:pt x="4" y="4"/>
                      </a:cubicBezTo>
                      <a:cubicBezTo>
                        <a:pt x="4" y="2"/>
                        <a:pt x="2" y="0"/>
                        <a:pt x="0" y="0"/>
                      </a:cubicBezTo>
                      <a:cubicBezTo>
                        <a:pt x="80" y="0"/>
                        <a:pt x="159" y="0"/>
                        <a:pt x="239" y="0"/>
                      </a:cubicBezTo>
                      <a:cubicBezTo>
                        <a:pt x="241" y="0"/>
                        <a:pt x="243" y="1"/>
                        <a:pt x="244" y="3"/>
                      </a:cubicBezTo>
                      <a:cubicBezTo>
                        <a:pt x="251" y="16"/>
                        <a:pt x="251" y="32"/>
                        <a:pt x="244" y="45"/>
                      </a:cubicBezTo>
                      <a:cubicBezTo>
                        <a:pt x="243" y="47"/>
                        <a:pt x="241" y="49"/>
                        <a:pt x="239" y="49"/>
                      </a:cubicBezTo>
                      <a:cubicBezTo>
                        <a:pt x="159" y="48"/>
                        <a:pt x="80" y="48"/>
                        <a:pt x="0" y="48"/>
                      </a:cubicBezTo>
                      <a:cubicBezTo>
                        <a:pt x="2" y="48"/>
                        <a:pt x="4" y="46"/>
                        <a:pt x="4" y="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0" name="Freeform 118"/>
                <p:cNvSpPr>
                  <a:spLocks noChangeArrowheads="1"/>
                </p:cNvSpPr>
                <p:nvPr/>
              </p:nvSpPr>
              <p:spPr bwMode="auto">
                <a:xfrm>
                  <a:off x="5133976" y="3254376"/>
                  <a:ext cx="123825" cy="142875"/>
                </a:xfrm>
                <a:custGeom>
                  <a:avLst/>
                  <a:gdLst>
                    <a:gd name="T0" fmla="*/ 0 w 78"/>
                    <a:gd name="T1" fmla="*/ 2147483647 h 90"/>
                    <a:gd name="T2" fmla="*/ 2147483647 w 78"/>
                    <a:gd name="T3" fmla="*/ 2147483647 h 90"/>
                    <a:gd name="T4" fmla="*/ 2147483647 w 78"/>
                    <a:gd name="T5" fmla="*/ 2147483647 h 90"/>
                    <a:gd name="T6" fmla="*/ 2147483647 w 78"/>
                    <a:gd name="T7" fmla="*/ 0 h 90"/>
                    <a:gd name="T8" fmla="*/ 2147483647 w 78"/>
                    <a:gd name="T9" fmla="*/ 0 h 90"/>
                    <a:gd name="T10" fmla="*/ 0 w 78"/>
                    <a:gd name="T11" fmla="*/ 0 h 90"/>
                    <a:gd name="T12" fmla="*/ 0 w 78"/>
                    <a:gd name="T13" fmla="*/ 2147483647 h 9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8" h="90">
                      <a:moveTo>
                        <a:pt x="0" y="90"/>
                      </a:moveTo>
                      <a:lnTo>
                        <a:pt x="38" y="66"/>
                      </a:lnTo>
                      <a:lnTo>
                        <a:pt x="78" y="90"/>
                      </a:lnTo>
                      <a:lnTo>
                        <a:pt x="78" y="0"/>
                      </a:lnTo>
                      <a:lnTo>
                        <a:pt x="38" y="0"/>
                      </a:lnTo>
                      <a:lnTo>
                        <a:pt x="0" y="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9" name="组合 84"/>
              <p:cNvGrpSpPr/>
              <p:nvPr/>
            </p:nvGrpSpPr>
            <p:grpSpPr bwMode="auto">
              <a:xfrm>
                <a:off x="4463" y="660"/>
                <a:ext cx="514" cy="128"/>
                <a:chOff x="4189413" y="3565526"/>
                <a:chExt cx="1373188" cy="331788"/>
              </a:xfrm>
            </p:grpSpPr>
            <p:sp>
              <p:nvSpPr>
                <p:cNvPr id="31" name="Freeform 86"/>
                <p:cNvSpPr>
                  <a:spLocks noChangeArrowheads="1"/>
                </p:cNvSpPr>
                <p:nvPr/>
              </p:nvSpPr>
              <p:spPr bwMode="auto">
                <a:xfrm>
                  <a:off x="4189413" y="3565526"/>
                  <a:ext cx="1373188" cy="331788"/>
                </a:xfrm>
                <a:custGeom>
                  <a:avLst/>
                  <a:gdLst>
                    <a:gd name="T0" fmla="*/ 2147483647 w 365"/>
                    <a:gd name="T1" fmla="*/ 2147483647 h 88"/>
                    <a:gd name="T2" fmla="*/ 2147483647 w 365"/>
                    <a:gd name="T3" fmla="*/ 2147483647 h 88"/>
                    <a:gd name="T4" fmla="*/ 2147483647 w 365"/>
                    <a:gd name="T5" fmla="*/ 2147483647 h 88"/>
                    <a:gd name="T6" fmla="*/ 2147483647 w 365"/>
                    <a:gd name="T7" fmla="*/ 2147483647 h 88"/>
                    <a:gd name="T8" fmla="*/ 2147483647 w 365"/>
                    <a:gd name="T9" fmla="*/ 2147483647 h 88"/>
                    <a:gd name="T10" fmla="*/ 2147483647 w 365"/>
                    <a:gd name="T11" fmla="*/ 2147483647 h 88"/>
                    <a:gd name="T12" fmla="*/ 2147483647 w 365"/>
                    <a:gd name="T13" fmla="*/ 2147483647 h 88"/>
                    <a:gd name="T14" fmla="*/ 2147483647 w 365"/>
                    <a:gd name="T15" fmla="*/ 2147483647 h 88"/>
                    <a:gd name="T16" fmla="*/ 0 w 365"/>
                    <a:gd name="T17" fmla="*/ 2147483647 h 88"/>
                    <a:gd name="T18" fmla="*/ 0 w 365"/>
                    <a:gd name="T19" fmla="*/ 2147483647 h 88"/>
                    <a:gd name="T20" fmla="*/ 2147483647 w 365"/>
                    <a:gd name="T21" fmla="*/ 0 h 88"/>
                    <a:gd name="T22" fmla="*/ 2147483647 w 365"/>
                    <a:gd name="T23" fmla="*/ 0 h 88"/>
                    <a:gd name="T24" fmla="*/ 2147483647 w 365"/>
                    <a:gd name="T25" fmla="*/ 2147483647 h 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65" h="88">
                      <a:moveTo>
                        <a:pt x="365" y="7"/>
                      </a:moveTo>
                      <a:cubicBezTo>
                        <a:pt x="360" y="7"/>
                        <a:pt x="360" y="7"/>
                        <a:pt x="360" y="7"/>
                      </a:cubicBezTo>
                      <a:cubicBezTo>
                        <a:pt x="358" y="7"/>
                        <a:pt x="356" y="9"/>
                        <a:pt x="356" y="11"/>
                      </a:cubicBezTo>
                      <a:cubicBezTo>
                        <a:pt x="356" y="77"/>
                        <a:pt x="356" y="77"/>
                        <a:pt x="356" y="77"/>
                      </a:cubicBezTo>
                      <a:cubicBezTo>
                        <a:pt x="356" y="79"/>
                        <a:pt x="358" y="81"/>
                        <a:pt x="360" y="81"/>
                      </a:cubicBezTo>
                      <a:cubicBezTo>
                        <a:pt x="365" y="81"/>
                        <a:pt x="365" y="81"/>
                        <a:pt x="365" y="81"/>
                      </a:cubicBezTo>
                      <a:cubicBezTo>
                        <a:pt x="365" y="88"/>
                        <a:pt x="365" y="88"/>
                        <a:pt x="365" y="88"/>
                      </a:cubicBezTo>
                      <a:cubicBezTo>
                        <a:pt x="10" y="88"/>
                        <a:pt x="10" y="88"/>
                        <a:pt x="10" y="88"/>
                      </a:cubicBezTo>
                      <a:cubicBezTo>
                        <a:pt x="4" y="88"/>
                        <a:pt x="0" y="83"/>
                        <a:pt x="0" y="77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5"/>
                        <a:pt x="4" y="0"/>
                        <a:pt x="1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65" y="7"/>
                        <a:pt x="365" y="7"/>
                        <a:pt x="365" y="7"/>
                      </a:cubicBezTo>
                    </a:path>
                  </a:pathLst>
                </a:custGeom>
                <a:solidFill>
                  <a:srgbClr val="1695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" name="Freeform 87"/>
                <p:cNvSpPr>
                  <a:spLocks noChangeArrowheads="1"/>
                </p:cNvSpPr>
                <p:nvPr/>
              </p:nvSpPr>
              <p:spPr bwMode="auto">
                <a:xfrm>
                  <a:off x="4870451" y="3565526"/>
                  <a:ext cx="692150" cy="331788"/>
                </a:xfrm>
                <a:custGeom>
                  <a:avLst/>
                  <a:gdLst>
                    <a:gd name="T0" fmla="*/ 2147483647 w 184"/>
                    <a:gd name="T1" fmla="*/ 2147483647 h 88"/>
                    <a:gd name="T2" fmla="*/ 2147483647 w 184"/>
                    <a:gd name="T3" fmla="*/ 2147483647 h 88"/>
                    <a:gd name="T4" fmla="*/ 2147483647 w 184"/>
                    <a:gd name="T5" fmla="*/ 2147483647 h 88"/>
                    <a:gd name="T6" fmla="*/ 2147483647 w 184"/>
                    <a:gd name="T7" fmla="*/ 2147483647 h 88"/>
                    <a:gd name="T8" fmla="*/ 2147483647 w 184"/>
                    <a:gd name="T9" fmla="*/ 2147483647 h 88"/>
                    <a:gd name="T10" fmla="*/ 2147483647 w 184"/>
                    <a:gd name="T11" fmla="*/ 2147483647 h 88"/>
                    <a:gd name="T12" fmla="*/ 2147483647 w 184"/>
                    <a:gd name="T13" fmla="*/ 2147483647 h 88"/>
                    <a:gd name="T14" fmla="*/ 0 w 184"/>
                    <a:gd name="T15" fmla="*/ 2147483647 h 88"/>
                    <a:gd name="T16" fmla="*/ 0 w 184"/>
                    <a:gd name="T17" fmla="*/ 0 h 88"/>
                    <a:gd name="T18" fmla="*/ 2147483647 w 184"/>
                    <a:gd name="T19" fmla="*/ 0 h 88"/>
                    <a:gd name="T20" fmla="*/ 2147483647 w 184"/>
                    <a:gd name="T21" fmla="*/ 2147483647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4" h="88">
                      <a:moveTo>
                        <a:pt x="184" y="7"/>
                      </a:move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7"/>
                        <a:pt x="175" y="9"/>
                        <a:pt x="175" y="11"/>
                      </a:cubicBezTo>
                      <a:cubicBezTo>
                        <a:pt x="175" y="77"/>
                        <a:pt x="175" y="77"/>
                        <a:pt x="175" y="77"/>
                      </a:cubicBezTo>
                      <a:cubicBezTo>
                        <a:pt x="175" y="79"/>
                        <a:pt x="177" y="81"/>
                        <a:pt x="179" y="81"/>
                      </a:cubicBezTo>
                      <a:cubicBezTo>
                        <a:pt x="184" y="81"/>
                        <a:pt x="184" y="81"/>
                        <a:pt x="184" y="81"/>
                      </a:cubicBezTo>
                      <a:cubicBezTo>
                        <a:pt x="184" y="88"/>
                        <a:pt x="184" y="88"/>
                        <a:pt x="184" y="88"/>
                      </a:cubicBez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184" y="7"/>
                        <a:pt x="184" y="7"/>
                        <a:pt x="184" y="7"/>
                      </a:cubicBezTo>
                    </a:path>
                  </a:pathLst>
                </a:custGeom>
                <a:solidFill>
                  <a:srgbClr val="15B0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" name="Freeform 88"/>
                <p:cNvSpPr>
                  <a:spLocks noChangeArrowheads="1"/>
                </p:cNvSpPr>
                <p:nvPr/>
              </p:nvSpPr>
              <p:spPr bwMode="auto">
                <a:xfrm>
                  <a:off x="4216401" y="3592513"/>
                  <a:ext cx="1327150" cy="277813"/>
                </a:xfrm>
                <a:custGeom>
                  <a:avLst/>
                  <a:gdLst>
                    <a:gd name="T0" fmla="*/ 2147483647 w 353"/>
                    <a:gd name="T1" fmla="*/ 2147483647 h 74"/>
                    <a:gd name="T2" fmla="*/ 2147483647 w 353"/>
                    <a:gd name="T3" fmla="*/ 2147483647 h 74"/>
                    <a:gd name="T4" fmla="*/ 2147483647 w 353"/>
                    <a:gd name="T5" fmla="*/ 2147483647 h 74"/>
                    <a:gd name="T6" fmla="*/ 2147483647 w 353"/>
                    <a:gd name="T7" fmla="*/ 2147483647 h 74"/>
                    <a:gd name="T8" fmla="*/ 0 w 353"/>
                    <a:gd name="T9" fmla="*/ 2147483647 h 74"/>
                    <a:gd name="T10" fmla="*/ 0 w 353"/>
                    <a:gd name="T11" fmla="*/ 2147483647 h 74"/>
                    <a:gd name="T12" fmla="*/ 2147483647 w 353"/>
                    <a:gd name="T13" fmla="*/ 0 h 74"/>
                    <a:gd name="T14" fmla="*/ 2147483647 w 353"/>
                    <a:gd name="T15" fmla="*/ 0 h 74"/>
                    <a:gd name="T16" fmla="*/ 2147483647 w 353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53" h="74">
                      <a:moveTo>
                        <a:pt x="349" y="4"/>
                      </a:moveTo>
                      <a:cubicBezTo>
                        <a:pt x="349" y="70"/>
                        <a:pt x="349" y="70"/>
                        <a:pt x="349" y="70"/>
                      </a:cubicBezTo>
                      <a:cubicBezTo>
                        <a:pt x="349" y="72"/>
                        <a:pt x="351" y="74"/>
                        <a:pt x="353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353" y="0"/>
                        <a:pt x="353" y="0"/>
                        <a:pt x="353" y="0"/>
                      </a:cubicBezTo>
                      <a:cubicBezTo>
                        <a:pt x="351" y="0"/>
                        <a:pt x="349" y="2"/>
                        <a:pt x="349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" name="Freeform 89"/>
                <p:cNvSpPr>
                  <a:spLocks noChangeArrowheads="1"/>
                </p:cNvSpPr>
                <p:nvPr/>
              </p:nvSpPr>
              <p:spPr bwMode="auto">
                <a:xfrm>
                  <a:off x="4832351" y="3592513"/>
                  <a:ext cx="711200" cy="277813"/>
                </a:xfrm>
                <a:custGeom>
                  <a:avLst/>
                  <a:gdLst>
                    <a:gd name="T0" fmla="*/ 2147483647 w 189"/>
                    <a:gd name="T1" fmla="*/ 2147483647 h 74"/>
                    <a:gd name="T2" fmla="*/ 2147483647 w 189"/>
                    <a:gd name="T3" fmla="*/ 2147483647 h 74"/>
                    <a:gd name="T4" fmla="*/ 2147483647 w 189"/>
                    <a:gd name="T5" fmla="*/ 2147483647 h 74"/>
                    <a:gd name="T6" fmla="*/ 2147483647 w 189"/>
                    <a:gd name="T7" fmla="*/ 2147483647 h 74"/>
                    <a:gd name="T8" fmla="*/ 0 w 189"/>
                    <a:gd name="T9" fmla="*/ 2147483647 h 74"/>
                    <a:gd name="T10" fmla="*/ 0 w 189"/>
                    <a:gd name="T11" fmla="*/ 2147483647 h 74"/>
                    <a:gd name="T12" fmla="*/ 2147483647 w 189"/>
                    <a:gd name="T13" fmla="*/ 0 h 74"/>
                    <a:gd name="T14" fmla="*/ 2147483647 w 189"/>
                    <a:gd name="T15" fmla="*/ 0 h 74"/>
                    <a:gd name="T16" fmla="*/ 2147483647 w 189"/>
                    <a:gd name="T17" fmla="*/ 2147483647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89" h="74">
                      <a:moveTo>
                        <a:pt x="185" y="4"/>
                      </a:moveTo>
                      <a:cubicBezTo>
                        <a:pt x="185" y="70"/>
                        <a:pt x="185" y="70"/>
                        <a:pt x="185" y="70"/>
                      </a:cubicBezTo>
                      <a:cubicBezTo>
                        <a:pt x="185" y="72"/>
                        <a:pt x="187" y="74"/>
                        <a:pt x="189" y="74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4"/>
                        <a:pt x="0" y="72"/>
                        <a:pt x="0" y="7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89" y="0"/>
                        <a:pt x="189" y="0"/>
                        <a:pt x="189" y="0"/>
                      </a:cubicBezTo>
                      <a:cubicBezTo>
                        <a:pt x="187" y="0"/>
                        <a:pt x="185" y="2"/>
                        <a:pt x="185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5" name="Rectangle 90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6" name="Rectangle 91"/>
                <p:cNvSpPr>
                  <a:spLocks noChangeArrowheads="1"/>
                </p:cNvSpPr>
                <p:nvPr/>
              </p:nvSpPr>
              <p:spPr bwMode="auto">
                <a:xfrm>
                  <a:off x="4222751" y="38401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" name="Rectangle 92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8" name="Rectangle 93"/>
                <p:cNvSpPr>
                  <a:spLocks noChangeArrowheads="1"/>
                </p:cNvSpPr>
                <p:nvPr/>
              </p:nvSpPr>
              <p:spPr bwMode="auto">
                <a:xfrm>
                  <a:off x="4222751" y="3603626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9" name="Rectangle 94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0" name="Rectangle 95"/>
                <p:cNvSpPr>
                  <a:spLocks noChangeArrowheads="1"/>
                </p:cNvSpPr>
                <p:nvPr/>
              </p:nvSpPr>
              <p:spPr bwMode="auto">
                <a:xfrm>
                  <a:off x="4222751" y="38258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1" name="Rectangle 96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2" name="Rectangle 97"/>
                <p:cNvSpPr>
                  <a:spLocks noChangeArrowheads="1"/>
                </p:cNvSpPr>
                <p:nvPr/>
              </p:nvSpPr>
              <p:spPr bwMode="auto">
                <a:xfrm>
                  <a:off x="4222751" y="3762376"/>
                  <a:ext cx="609600" cy="3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3" name="Rectangle 98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4" name="Rectangle 99"/>
                <p:cNvSpPr>
                  <a:spLocks noChangeArrowheads="1"/>
                </p:cNvSpPr>
                <p:nvPr/>
              </p:nvSpPr>
              <p:spPr bwMode="auto">
                <a:xfrm>
                  <a:off x="4222751" y="3697288"/>
                  <a:ext cx="609600" cy="1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5" name="Rectangle 100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6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22751" y="3667126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7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8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22751" y="3810001"/>
                  <a:ext cx="609600" cy="4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9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0" name="Rectangle 105"/>
                <p:cNvSpPr>
                  <a:spLocks noChangeArrowheads="1"/>
                </p:cNvSpPr>
                <p:nvPr/>
              </p:nvSpPr>
              <p:spPr bwMode="auto">
                <a:xfrm>
                  <a:off x="4222751" y="3776663"/>
                  <a:ext cx="609600" cy="1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1" name="Rectangle 106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2" name="Rectangle 107"/>
                <p:cNvSpPr>
                  <a:spLocks noChangeArrowheads="1"/>
                </p:cNvSpPr>
                <p:nvPr/>
              </p:nvSpPr>
              <p:spPr bwMode="auto">
                <a:xfrm>
                  <a:off x="4222751" y="3743326"/>
                  <a:ext cx="609600" cy="63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3" name="Rectangle 108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4" name="Rectangle 109"/>
                <p:cNvSpPr>
                  <a:spLocks noChangeArrowheads="1"/>
                </p:cNvSpPr>
                <p:nvPr/>
              </p:nvSpPr>
              <p:spPr bwMode="auto">
                <a:xfrm>
                  <a:off x="4222751" y="3633788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Rectangle 110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6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22751" y="3713163"/>
                  <a:ext cx="609600" cy="7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7" name="Freeform 166"/>
                <p:cNvSpPr>
                  <a:spLocks noEditPoints="1" noChangeArrowheads="1"/>
                </p:cNvSpPr>
                <p:nvPr/>
              </p:nvSpPr>
              <p:spPr bwMode="auto">
                <a:xfrm>
                  <a:off x="4978401" y="3565526"/>
                  <a:ext cx="117475" cy="331788"/>
                </a:xfrm>
                <a:custGeom>
                  <a:avLst/>
                  <a:gdLst>
                    <a:gd name="T0" fmla="*/ 2147483647 w 31"/>
                    <a:gd name="T1" fmla="*/ 2147483647 h 88"/>
                    <a:gd name="T2" fmla="*/ 2147483647 w 31"/>
                    <a:gd name="T3" fmla="*/ 2147483647 h 88"/>
                    <a:gd name="T4" fmla="*/ 2147483647 w 31"/>
                    <a:gd name="T5" fmla="*/ 2147483647 h 88"/>
                    <a:gd name="T6" fmla="*/ 2147483647 w 31"/>
                    <a:gd name="T7" fmla="*/ 2147483647 h 88"/>
                    <a:gd name="T8" fmla="*/ 2147483647 w 31"/>
                    <a:gd name="T9" fmla="*/ 2147483647 h 88"/>
                    <a:gd name="T10" fmla="*/ 2147483647 w 31"/>
                    <a:gd name="T11" fmla="*/ 0 h 88"/>
                    <a:gd name="T12" fmla="*/ 0 w 31"/>
                    <a:gd name="T13" fmla="*/ 0 h 88"/>
                    <a:gd name="T14" fmla="*/ 0 w 31"/>
                    <a:gd name="T15" fmla="*/ 0 h 88"/>
                    <a:gd name="T16" fmla="*/ 2147483647 w 31"/>
                    <a:gd name="T17" fmla="*/ 2147483647 h 88"/>
                    <a:gd name="T18" fmla="*/ 2147483647 w 31"/>
                    <a:gd name="T19" fmla="*/ 2147483647 h 88"/>
                    <a:gd name="T20" fmla="*/ 2147483647 w 31"/>
                    <a:gd name="T21" fmla="*/ 2147483647 h 88"/>
                    <a:gd name="T22" fmla="*/ 2147483647 w 31"/>
                    <a:gd name="T23" fmla="*/ 2147483647 h 88"/>
                    <a:gd name="T24" fmla="*/ 2147483647 w 31"/>
                    <a:gd name="T25" fmla="*/ 2147483647 h 88"/>
                    <a:gd name="T26" fmla="*/ 2147483647 w 31"/>
                    <a:gd name="T27" fmla="*/ 2147483647 h 88"/>
                    <a:gd name="T28" fmla="*/ 2147483647 w 31"/>
                    <a:gd name="T29" fmla="*/ 2147483647 h 88"/>
                    <a:gd name="T30" fmla="*/ 2147483647 w 31"/>
                    <a:gd name="T31" fmla="*/ 2147483647 h 88"/>
                    <a:gd name="T32" fmla="*/ 2147483647 w 31"/>
                    <a:gd name="T33" fmla="*/ 2147483647 h 88"/>
                    <a:gd name="T34" fmla="*/ 2147483647 w 31"/>
                    <a:gd name="T35" fmla="*/ 2147483647 h 88"/>
                    <a:gd name="T36" fmla="*/ 2147483647 w 31"/>
                    <a:gd name="T37" fmla="*/ 0 h 8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1" h="88">
                      <a:moveTo>
                        <a:pt x="31" y="81"/>
                      </a:moveTo>
                      <a:cubicBezTo>
                        <a:pt x="15" y="81"/>
                        <a:pt x="15" y="81"/>
                        <a:pt x="15" y="81"/>
                      </a:cubicBezTo>
                      <a:cubicBezTo>
                        <a:pt x="14" y="83"/>
                        <a:pt x="13" y="86"/>
                        <a:pt x="12" y="88"/>
                      </a:cubicBezTo>
                      <a:cubicBezTo>
                        <a:pt x="28" y="88"/>
                        <a:pt x="28" y="88"/>
                        <a:pt x="28" y="88"/>
                      </a:cubicBezTo>
                      <a:cubicBezTo>
                        <a:pt x="29" y="86"/>
                        <a:pt x="30" y="83"/>
                        <a:pt x="31" y="81"/>
                      </a:cubicBezTo>
                      <a:moveTo>
                        <a:pt x="9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3"/>
                        <a:pt x="4" y="5"/>
                        <a:pt x="6" y="7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5" y="6"/>
                        <a:pt x="15" y="6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4" y="5"/>
                        <a:pt x="14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2"/>
                        <a:pt x="10" y="1"/>
                        <a:pt x="9" y="0"/>
                      </a:cubicBezTo>
                    </a:path>
                  </a:pathLst>
                </a:custGeom>
                <a:solidFill>
                  <a:srgbClr val="2CA4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0" name="组合 112"/>
              <p:cNvGrpSpPr/>
              <p:nvPr/>
            </p:nvGrpSpPr>
            <p:grpSpPr bwMode="auto">
              <a:xfrm>
                <a:off x="4489" y="570"/>
                <a:ext cx="574" cy="90"/>
                <a:chOff x="4260851" y="3333751"/>
                <a:chExt cx="1530350" cy="231775"/>
              </a:xfrm>
            </p:grpSpPr>
            <p:sp>
              <p:nvSpPr>
                <p:cNvPr id="27" name="Freeform 112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1530350" cy="231775"/>
                </a:xfrm>
                <a:custGeom>
                  <a:avLst/>
                  <a:gdLst>
                    <a:gd name="T0" fmla="*/ 0 w 407"/>
                    <a:gd name="T1" fmla="*/ 2147483647 h 62"/>
                    <a:gd name="T2" fmla="*/ 2147483647 w 407"/>
                    <a:gd name="T3" fmla="*/ 2147483647 h 62"/>
                    <a:gd name="T4" fmla="*/ 2147483647 w 407"/>
                    <a:gd name="T5" fmla="*/ 2147483647 h 62"/>
                    <a:gd name="T6" fmla="*/ 2147483647 w 407"/>
                    <a:gd name="T7" fmla="*/ 2147483647 h 62"/>
                    <a:gd name="T8" fmla="*/ 2147483647 w 407"/>
                    <a:gd name="T9" fmla="*/ 2147483647 h 62"/>
                    <a:gd name="T10" fmla="*/ 0 w 407"/>
                    <a:gd name="T11" fmla="*/ 2147483647 h 62"/>
                    <a:gd name="T12" fmla="*/ 0 w 407"/>
                    <a:gd name="T13" fmla="*/ 2147483647 h 62"/>
                    <a:gd name="T14" fmla="*/ 2147483647 w 407"/>
                    <a:gd name="T15" fmla="*/ 2147483647 h 62"/>
                    <a:gd name="T16" fmla="*/ 2147483647 w 407"/>
                    <a:gd name="T17" fmla="*/ 2147483647 h 62"/>
                    <a:gd name="T18" fmla="*/ 2147483647 w 407"/>
                    <a:gd name="T19" fmla="*/ 2147483647 h 62"/>
                    <a:gd name="T20" fmla="*/ 2147483647 w 407"/>
                    <a:gd name="T21" fmla="*/ 0 h 62"/>
                    <a:gd name="T22" fmla="*/ 0 w 407"/>
                    <a:gd name="T23" fmla="*/ 0 h 62"/>
                    <a:gd name="T24" fmla="*/ 0 w 407"/>
                    <a:gd name="T25" fmla="*/ 2147483647 h 6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407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396" y="62"/>
                        <a:pt x="396" y="62"/>
                        <a:pt x="396" y="62"/>
                      </a:cubicBezTo>
                      <a:cubicBezTo>
                        <a:pt x="402" y="62"/>
                        <a:pt x="407" y="57"/>
                        <a:pt x="407" y="51"/>
                      </a:cubicBezTo>
                      <a:cubicBezTo>
                        <a:pt x="407" y="11"/>
                        <a:pt x="407" y="11"/>
                        <a:pt x="407" y="11"/>
                      </a:cubicBezTo>
                      <a:cubicBezTo>
                        <a:pt x="407" y="5"/>
                        <a:pt x="402" y="0"/>
                        <a:pt x="39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Freeform 113"/>
                <p:cNvSpPr>
                  <a:spLocks noChangeArrowheads="1"/>
                </p:cNvSpPr>
                <p:nvPr/>
              </p:nvSpPr>
              <p:spPr bwMode="auto">
                <a:xfrm>
                  <a:off x="4260851" y="3333751"/>
                  <a:ext cx="771525" cy="231775"/>
                </a:xfrm>
                <a:custGeom>
                  <a:avLst/>
                  <a:gdLst>
                    <a:gd name="T0" fmla="*/ 0 w 205"/>
                    <a:gd name="T1" fmla="*/ 2147483647 h 62"/>
                    <a:gd name="T2" fmla="*/ 2147483647 w 205"/>
                    <a:gd name="T3" fmla="*/ 2147483647 h 62"/>
                    <a:gd name="T4" fmla="*/ 2147483647 w 205"/>
                    <a:gd name="T5" fmla="*/ 2147483647 h 62"/>
                    <a:gd name="T6" fmla="*/ 2147483647 w 205"/>
                    <a:gd name="T7" fmla="*/ 2147483647 h 62"/>
                    <a:gd name="T8" fmla="*/ 2147483647 w 205"/>
                    <a:gd name="T9" fmla="*/ 2147483647 h 62"/>
                    <a:gd name="T10" fmla="*/ 0 w 205"/>
                    <a:gd name="T11" fmla="*/ 2147483647 h 62"/>
                    <a:gd name="T12" fmla="*/ 0 w 205"/>
                    <a:gd name="T13" fmla="*/ 2147483647 h 62"/>
                    <a:gd name="T14" fmla="*/ 2147483647 w 205"/>
                    <a:gd name="T15" fmla="*/ 2147483647 h 62"/>
                    <a:gd name="T16" fmla="*/ 2147483647 w 205"/>
                    <a:gd name="T17" fmla="*/ 0 h 62"/>
                    <a:gd name="T18" fmla="*/ 0 w 205"/>
                    <a:gd name="T19" fmla="*/ 0 h 62"/>
                    <a:gd name="T20" fmla="*/ 0 w 205"/>
                    <a:gd name="T21" fmla="*/ 2147483647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05" h="62">
                      <a:moveTo>
                        <a:pt x="0" y="7"/>
                      </a:move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8" y="7"/>
                        <a:pt x="10" y="9"/>
                        <a:pt x="10" y="11"/>
                      </a:cubicBezTo>
                      <a:cubicBezTo>
                        <a:pt x="10" y="51"/>
                        <a:pt x="10" y="51"/>
                        <a:pt x="10" y="51"/>
                      </a:cubicBezTo>
                      <a:cubicBezTo>
                        <a:pt x="10" y="53"/>
                        <a:pt x="8" y="55"/>
                        <a:pt x="6" y="55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05" y="62"/>
                        <a:pt x="205" y="62"/>
                        <a:pt x="205" y="62"/>
                      </a:cubicBezTo>
                      <a:cubicBezTo>
                        <a:pt x="205" y="0"/>
                        <a:pt x="205" y="0"/>
                        <a:pt x="20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" name="Freeform 114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1482725" cy="180975"/>
                </a:xfrm>
                <a:custGeom>
                  <a:avLst/>
                  <a:gdLst>
                    <a:gd name="T0" fmla="*/ 2147483647 w 394"/>
                    <a:gd name="T1" fmla="*/ 2147483647 h 48"/>
                    <a:gd name="T2" fmla="*/ 2147483647 w 394"/>
                    <a:gd name="T3" fmla="*/ 2147483647 h 48"/>
                    <a:gd name="T4" fmla="*/ 0 w 394"/>
                    <a:gd name="T5" fmla="*/ 2147483647 h 48"/>
                    <a:gd name="T6" fmla="*/ 2147483647 w 394"/>
                    <a:gd name="T7" fmla="*/ 2147483647 h 48"/>
                    <a:gd name="T8" fmla="*/ 2147483647 w 394"/>
                    <a:gd name="T9" fmla="*/ 2147483647 h 48"/>
                    <a:gd name="T10" fmla="*/ 2147483647 w 394"/>
                    <a:gd name="T11" fmla="*/ 2147483647 h 48"/>
                    <a:gd name="T12" fmla="*/ 2147483647 w 394"/>
                    <a:gd name="T13" fmla="*/ 0 h 48"/>
                    <a:gd name="T14" fmla="*/ 0 w 394"/>
                    <a:gd name="T15" fmla="*/ 0 h 48"/>
                    <a:gd name="T16" fmla="*/ 2147483647 w 394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394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390" y="48"/>
                        <a:pt x="390" y="48"/>
                        <a:pt x="390" y="48"/>
                      </a:cubicBezTo>
                      <a:cubicBezTo>
                        <a:pt x="392" y="48"/>
                        <a:pt x="394" y="46"/>
                        <a:pt x="394" y="44"/>
                      </a:cubicBezTo>
                      <a:cubicBezTo>
                        <a:pt x="394" y="4"/>
                        <a:pt x="394" y="4"/>
                        <a:pt x="394" y="4"/>
                      </a:cubicBezTo>
                      <a:cubicBezTo>
                        <a:pt x="394" y="2"/>
                        <a:pt x="392" y="0"/>
                        <a:pt x="39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" name="Freeform 115"/>
                <p:cNvSpPr>
                  <a:spLocks noChangeArrowheads="1"/>
                </p:cNvSpPr>
                <p:nvPr/>
              </p:nvSpPr>
              <p:spPr bwMode="auto">
                <a:xfrm>
                  <a:off x="4283076" y="3359151"/>
                  <a:ext cx="793750" cy="180975"/>
                </a:xfrm>
                <a:custGeom>
                  <a:avLst/>
                  <a:gdLst>
                    <a:gd name="T0" fmla="*/ 2147483647 w 211"/>
                    <a:gd name="T1" fmla="*/ 2147483647 h 48"/>
                    <a:gd name="T2" fmla="*/ 2147483647 w 211"/>
                    <a:gd name="T3" fmla="*/ 2147483647 h 48"/>
                    <a:gd name="T4" fmla="*/ 0 w 211"/>
                    <a:gd name="T5" fmla="*/ 2147483647 h 48"/>
                    <a:gd name="T6" fmla="*/ 2147483647 w 211"/>
                    <a:gd name="T7" fmla="*/ 2147483647 h 48"/>
                    <a:gd name="T8" fmla="*/ 2147483647 w 211"/>
                    <a:gd name="T9" fmla="*/ 2147483647 h 48"/>
                    <a:gd name="T10" fmla="*/ 2147483647 w 211"/>
                    <a:gd name="T11" fmla="*/ 2147483647 h 48"/>
                    <a:gd name="T12" fmla="*/ 2147483647 w 211"/>
                    <a:gd name="T13" fmla="*/ 0 h 48"/>
                    <a:gd name="T14" fmla="*/ 0 w 211"/>
                    <a:gd name="T15" fmla="*/ 0 h 48"/>
                    <a:gd name="T16" fmla="*/ 2147483647 w 211"/>
                    <a:gd name="T17" fmla="*/ 2147483647 h 4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" h="48">
                      <a:moveTo>
                        <a:pt x="4" y="4"/>
                      </a:moveTo>
                      <a:cubicBezTo>
                        <a:pt x="4" y="44"/>
                        <a:pt x="4" y="44"/>
                        <a:pt x="4" y="44"/>
                      </a:cubicBezTo>
                      <a:cubicBezTo>
                        <a:pt x="4" y="46"/>
                        <a:pt x="2" y="48"/>
                        <a:pt x="0" y="48"/>
                      </a:cubicBezTo>
                      <a:cubicBezTo>
                        <a:pt x="207" y="48"/>
                        <a:pt x="207" y="48"/>
                        <a:pt x="207" y="48"/>
                      </a:cubicBezTo>
                      <a:cubicBezTo>
                        <a:pt x="209" y="48"/>
                        <a:pt x="211" y="46"/>
                        <a:pt x="211" y="44"/>
                      </a:cubicBezTo>
                      <a:cubicBezTo>
                        <a:pt x="211" y="4"/>
                        <a:pt x="211" y="4"/>
                        <a:pt x="211" y="4"/>
                      </a:cubicBezTo>
                      <a:cubicBezTo>
                        <a:pt x="211" y="2"/>
                        <a:pt x="209" y="0"/>
                        <a:pt x="20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4" y="2"/>
                        <a:pt x="4" y="4"/>
                      </a:cubicBezTo>
                    </a:path>
                  </a:pathLst>
                </a:custGeom>
                <a:solidFill>
                  <a:srgbClr val="D1ECF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" name="组合 121"/>
              <p:cNvGrpSpPr/>
              <p:nvPr/>
            </p:nvGrpSpPr>
            <p:grpSpPr bwMode="auto">
              <a:xfrm>
                <a:off x="4402" y="495"/>
                <a:ext cx="423" cy="435"/>
                <a:chOff x="4079876" y="3411538"/>
                <a:chExt cx="1128712" cy="1128713"/>
              </a:xfrm>
            </p:grpSpPr>
            <p:sp>
              <p:nvSpPr>
                <p:cNvPr id="22" name="Freeform 129"/>
                <p:cNvSpPr>
                  <a:spLocks noEditPoints="1" noChangeArrowheads="1"/>
                </p:cNvSpPr>
                <p:nvPr/>
              </p:nvSpPr>
              <p:spPr bwMode="auto">
                <a:xfrm>
                  <a:off x="4471988" y="3411538"/>
                  <a:ext cx="736600" cy="736600"/>
                </a:xfrm>
                <a:custGeom>
                  <a:avLst/>
                  <a:gdLst>
                    <a:gd name="T0" fmla="*/ 2147483647 w 196"/>
                    <a:gd name="T1" fmla="*/ 2147483647 h 196"/>
                    <a:gd name="T2" fmla="*/ 2147483647 w 196"/>
                    <a:gd name="T3" fmla="*/ 0 h 196"/>
                    <a:gd name="T4" fmla="*/ 2147483647 w 196"/>
                    <a:gd name="T5" fmla="*/ 2147483647 h 196"/>
                    <a:gd name="T6" fmla="*/ 0 w 196"/>
                    <a:gd name="T7" fmla="*/ 2147483647 h 196"/>
                    <a:gd name="T8" fmla="*/ 2147483647 w 196"/>
                    <a:gd name="T9" fmla="*/ 2147483647 h 196"/>
                    <a:gd name="T10" fmla="*/ 2147483647 w 196"/>
                    <a:gd name="T11" fmla="*/ 2147483647 h 196"/>
                    <a:gd name="T12" fmla="*/ 2147483647 w 196"/>
                    <a:gd name="T13" fmla="*/ 2147483647 h 196"/>
                    <a:gd name="T14" fmla="*/ 2147483647 w 196"/>
                    <a:gd name="T15" fmla="*/ 2147483647 h 196"/>
                    <a:gd name="T16" fmla="*/ 2147483647 w 196"/>
                    <a:gd name="T17" fmla="*/ 2147483647 h 196"/>
                    <a:gd name="T18" fmla="*/ 2147483647 w 196"/>
                    <a:gd name="T19" fmla="*/ 2147483647 h 196"/>
                    <a:gd name="T20" fmla="*/ 2147483647 w 196"/>
                    <a:gd name="T21" fmla="*/ 2147483647 h 196"/>
                    <a:gd name="T22" fmla="*/ 2147483647 w 196"/>
                    <a:gd name="T23" fmla="*/ 2147483647 h 196"/>
                    <a:gd name="T24" fmla="*/ 2147483647 w 196"/>
                    <a:gd name="T25" fmla="*/ 2147483647 h 196"/>
                    <a:gd name="T26" fmla="*/ 2147483647 w 196"/>
                    <a:gd name="T27" fmla="*/ 2147483647 h 196"/>
                    <a:gd name="T28" fmla="*/ 2147483647 w 196"/>
                    <a:gd name="T29" fmla="*/ 2147483647 h 196"/>
                    <a:gd name="T30" fmla="*/ 2147483647 w 196"/>
                    <a:gd name="T31" fmla="*/ 2147483647 h 196"/>
                    <a:gd name="T32" fmla="*/ 2147483647 w 196"/>
                    <a:gd name="T33" fmla="*/ 2147483647 h 19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96" h="196">
                      <a:moveTo>
                        <a:pt x="167" y="28"/>
                      </a:moveTo>
                      <a:cubicBezTo>
                        <a:pt x="148" y="10"/>
                        <a:pt x="124" y="0"/>
                        <a:pt x="97" y="0"/>
                      </a:cubicBezTo>
                      <a:cubicBezTo>
                        <a:pt x="71" y="0"/>
                        <a:pt x="47" y="10"/>
                        <a:pt x="28" y="28"/>
                      </a:cubicBezTo>
                      <a:cubicBezTo>
                        <a:pt x="10" y="47"/>
                        <a:pt x="0" y="72"/>
                        <a:pt x="0" y="98"/>
                      </a:cubicBezTo>
                      <a:cubicBezTo>
                        <a:pt x="0" y="124"/>
                        <a:pt x="10" y="148"/>
                        <a:pt x="28" y="167"/>
                      </a:cubicBezTo>
                      <a:cubicBezTo>
                        <a:pt x="28" y="167"/>
                        <a:pt x="28" y="167"/>
                        <a:pt x="28" y="167"/>
                      </a:cubicBezTo>
                      <a:cubicBezTo>
                        <a:pt x="47" y="185"/>
                        <a:pt x="72" y="196"/>
                        <a:pt x="98" y="196"/>
                      </a:cubicBezTo>
                      <a:cubicBezTo>
                        <a:pt x="152" y="195"/>
                        <a:pt x="196" y="151"/>
                        <a:pt x="196" y="97"/>
                      </a:cubicBezTo>
                      <a:cubicBezTo>
                        <a:pt x="195" y="71"/>
                        <a:pt x="185" y="47"/>
                        <a:pt x="167" y="28"/>
                      </a:cubicBezTo>
                      <a:moveTo>
                        <a:pt x="98" y="170"/>
                      </a:moveTo>
                      <a:cubicBezTo>
                        <a:pt x="78" y="170"/>
                        <a:pt x="60" y="163"/>
                        <a:pt x="46" y="149"/>
                      </a:cubicBezTo>
                      <a:cubicBezTo>
                        <a:pt x="32" y="135"/>
                        <a:pt x="25" y="117"/>
                        <a:pt x="25" y="98"/>
                      </a:cubicBezTo>
                      <a:cubicBezTo>
                        <a:pt x="25" y="78"/>
                        <a:pt x="32" y="60"/>
                        <a:pt x="46" y="46"/>
                      </a:cubicBezTo>
                      <a:cubicBezTo>
                        <a:pt x="60" y="32"/>
                        <a:pt x="78" y="25"/>
                        <a:pt x="97" y="25"/>
                      </a:cubicBezTo>
                      <a:cubicBezTo>
                        <a:pt x="117" y="25"/>
                        <a:pt x="135" y="32"/>
                        <a:pt x="149" y="46"/>
                      </a:cubicBezTo>
                      <a:cubicBezTo>
                        <a:pt x="163" y="60"/>
                        <a:pt x="170" y="78"/>
                        <a:pt x="170" y="97"/>
                      </a:cubicBezTo>
                      <a:cubicBezTo>
                        <a:pt x="171" y="138"/>
                        <a:pt x="138" y="170"/>
                        <a:pt x="98" y="170"/>
                      </a:cubicBezTo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" name="Freeform 155"/>
                <p:cNvSpPr>
                  <a:spLocks noChangeArrowheads="1"/>
                </p:cNvSpPr>
                <p:nvPr/>
              </p:nvSpPr>
              <p:spPr bwMode="auto">
                <a:xfrm>
                  <a:off x="4079876" y="4043363"/>
                  <a:ext cx="493713" cy="496888"/>
                </a:xfrm>
                <a:custGeom>
                  <a:avLst/>
                  <a:gdLst>
                    <a:gd name="T0" fmla="*/ 2147483647 w 131"/>
                    <a:gd name="T1" fmla="*/ 2147483647 h 132"/>
                    <a:gd name="T2" fmla="*/ 2147483647 w 131"/>
                    <a:gd name="T3" fmla="*/ 2147483647 h 132"/>
                    <a:gd name="T4" fmla="*/ 2147483647 w 131"/>
                    <a:gd name="T5" fmla="*/ 2147483647 h 132"/>
                    <a:gd name="T6" fmla="*/ 2147483647 w 131"/>
                    <a:gd name="T7" fmla="*/ 2147483647 h 132"/>
                    <a:gd name="T8" fmla="*/ 2147483647 w 131"/>
                    <a:gd name="T9" fmla="*/ 2147483647 h 132"/>
                    <a:gd name="T10" fmla="*/ 2147483647 w 131"/>
                    <a:gd name="T11" fmla="*/ 2147483647 h 132"/>
                    <a:gd name="T12" fmla="*/ 2147483647 w 131"/>
                    <a:gd name="T13" fmla="*/ 2147483647 h 132"/>
                    <a:gd name="T14" fmla="*/ 2147483647 w 131"/>
                    <a:gd name="T15" fmla="*/ 2147483647 h 132"/>
                    <a:gd name="T16" fmla="*/ 2147483647 w 131"/>
                    <a:gd name="T17" fmla="*/ 2147483647 h 13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1" h="132">
                      <a:moveTo>
                        <a:pt x="10" y="122"/>
                      </a:moveTo>
                      <a:cubicBezTo>
                        <a:pt x="10" y="122"/>
                        <a:pt x="10" y="122"/>
                        <a:pt x="10" y="122"/>
                      </a:cubicBezTo>
                      <a:cubicBezTo>
                        <a:pt x="20" y="132"/>
                        <a:pt x="36" y="132"/>
                        <a:pt x="45" y="122"/>
                      </a:cubicBezTo>
                      <a:cubicBezTo>
                        <a:pt x="122" y="45"/>
                        <a:pt x="122" y="45"/>
                        <a:pt x="122" y="45"/>
                      </a:cubicBezTo>
                      <a:cubicBezTo>
                        <a:pt x="131" y="35"/>
                        <a:pt x="131" y="20"/>
                        <a:pt x="122" y="10"/>
                      </a:cubicBezTo>
                      <a:cubicBezTo>
                        <a:pt x="122" y="10"/>
                        <a:pt x="122" y="10"/>
                        <a:pt x="122" y="10"/>
                      </a:cubicBezTo>
                      <a:cubicBezTo>
                        <a:pt x="112" y="0"/>
                        <a:pt x="96" y="0"/>
                        <a:pt x="86" y="10"/>
                      </a:cubicBezTo>
                      <a:cubicBezTo>
                        <a:pt x="10" y="87"/>
                        <a:pt x="10" y="87"/>
                        <a:pt x="10" y="87"/>
                      </a:cubicBezTo>
                      <a:cubicBezTo>
                        <a:pt x="0" y="96"/>
                        <a:pt x="0" y="112"/>
                        <a:pt x="10" y="122"/>
                      </a:cubicBezTo>
                      <a:close/>
                    </a:path>
                  </a:pathLst>
                </a:custGeom>
                <a:solidFill>
                  <a:srgbClr val="DE3F1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" name="Freeform 156"/>
                <p:cNvSpPr>
                  <a:spLocks noChangeArrowheads="1"/>
                </p:cNvSpPr>
                <p:nvPr/>
              </p:nvSpPr>
              <p:spPr bwMode="auto">
                <a:xfrm>
                  <a:off x="4144963" y="4144963"/>
                  <a:ext cx="368300" cy="368300"/>
                </a:xfrm>
                <a:custGeom>
                  <a:avLst/>
                  <a:gdLst>
                    <a:gd name="T0" fmla="*/ 2147483647 w 98"/>
                    <a:gd name="T1" fmla="*/ 2147483647 h 98"/>
                    <a:gd name="T2" fmla="*/ 2147483647 w 98"/>
                    <a:gd name="T3" fmla="*/ 2147483647 h 98"/>
                    <a:gd name="T4" fmla="*/ 2147483647 w 98"/>
                    <a:gd name="T5" fmla="*/ 2147483647 h 98"/>
                    <a:gd name="T6" fmla="*/ 2147483647 w 98"/>
                    <a:gd name="T7" fmla="*/ 2147483647 h 98"/>
                    <a:gd name="T8" fmla="*/ 2147483647 w 98"/>
                    <a:gd name="T9" fmla="*/ 2147483647 h 98"/>
                    <a:gd name="T10" fmla="*/ 2147483647 w 98"/>
                    <a:gd name="T11" fmla="*/ 2147483647 h 98"/>
                    <a:gd name="T12" fmla="*/ 2147483647 w 98"/>
                    <a:gd name="T13" fmla="*/ 2147483647 h 98"/>
                    <a:gd name="T14" fmla="*/ 2147483647 w 98"/>
                    <a:gd name="T15" fmla="*/ 2147483647 h 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8" h="98">
                      <a:moveTo>
                        <a:pt x="4" y="95"/>
                      </a:moveTo>
                      <a:cubicBezTo>
                        <a:pt x="7" y="98"/>
                        <a:pt x="14" y="98"/>
                        <a:pt x="17" y="94"/>
                      </a:cubicBezTo>
                      <a:cubicBezTo>
                        <a:pt x="94" y="18"/>
                        <a:pt x="94" y="18"/>
                        <a:pt x="94" y="18"/>
                      </a:cubicBezTo>
                      <a:cubicBezTo>
                        <a:pt x="98" y="14"/>
                        <a:pt x="98" y="8"/>
                        <a:pt x="94" y="4"/>
                      </a:cubicBezTo>
                      <a:cubicBezTo>
                        <a:pt x="90" y="0"/>
                        <a:pt x="84" y="0"/>
                        <a:pt x="80" y="4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0" y="85"/>
                        <a:pt x="0" y="91"/>
                        <a:pt x="4" y="94"/>
                      </a:cubicBezTo>
                      <a:lnTo>
                        <a:pt x="4" y="95"/>
                      </a:lnTo>
                      <a:close/>
                    </a:path>
                  </a:pathLst>
                </a:custGeom>
                <a:solidFill>
                  <a:srgbClr val="FD61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" name="Freeform 157"/>
                <p:cNvSpPr>
                  <a:spLocks noChangeArrowheads="1"/>
                </p:cNvSpPr>
                <p:nvPr/>
              </p:nvSpPr>
              <p:spPr bwMode="auto">
                <a:xfrm>
                  <a:off x="4835526" y="3430588"/>
                  <a:ext cx="350838" cy="695325"/>
                </a:xfrm>
                <a:custGeom>
                  <a:avLst/>
                  <a:gdLst>
                    <a:gd name="T0" fmla="*/ 2147483647 w 93"/>
                    <a:gd name="T1" fmla="*/ 2147483647 h 185"/>
                    <a:gd name="T2" fmla="*/ 2147483647 w 93"/>
                    <a:gd name="T3" fmla="*/ 2147483647 h 185"/>
                    <a:gd name="T4" fmla="*/ 2147483647 w 93"/>
                    <a:gd name="T5" fmla="*/ 2147483647 h 185"/>
                    <a:gd name="T6" fmla="*/ 2147483647 w 93"/>
                    <a:gd name="T7" fmla="*/ 2147483647 h 185"/>
                    <a:gd name="T8" fmla="*/ 2147483647 w 93"/>
                    <a:gd name="T9" fmla="*/ 2147483647 h 185"/>
                    <a:gd name="T10" fmla="*/ 0 w 93"/>
                    <a:gd name="T11" fmla="*/ 2147483647 h 185"/>
                    <a:gd name="T12" fmla="*/ 0 w 93"/>
                    <a:gd name="T13" fmla="*/ 0 h 185"/>
                    <a:gd name="T14" fmla="*/ 2147483647 w 93"/>
                    <a:gd name="T15" fmla="*/ 0 h 185"/>
                    <a:gd name="T16" fmla="*/ 2147483647 w 93"/>
                    <a:gd name="T17" fmla="*/ 2147483647 h 185"/>
                    <a:gd name="T18" fmla="*/ 2147483647 w 93"/>
                    <a:gd name="T19" fmla="*/ 2147483647 h 185"/>
                    <a:gd name="T20" fmla="*/ 2147483647 w 93"/>
                    <a:gd name="T21" fmla="*/ 2147483647 h 1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85">
                      <a:moveTo>
                        <a:pt x="1" y="185"/>
                      </a:moveTo>
                      <a:cubicBezTo>
                        <a:pt x="1" y="173"/>
                        <a:pt x="1" y="173"/>
                        <a:pt x="1" y="173"/>
                      </a:cubicBezTo>
                      <a:cubicBezTo>
                        <a:pt x="45" y="173"/>
                        <a:pt x="81" y="137"/>
                        <a:pt x="81" y="92"/>
                      </a:cubicBezTo>
                      <a:cubicBezTo>
                        <a:pt x="81" y="71"/>
                        <a:pt x="72" y="51"/>
                        <a:pt x="57" y="36"/>
                      </a:cubicBezTo>
                      <a:cubicBezTo>
                        <a:pt x="42" y="21"/>
                        <a:pt x="22" y="12"/>
                        <a:pt x="1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5" y="0"/>
                        <a:pt x="48" y="10"/>
                        <a:pt x="66" y="27"/>
                      </a:cubicBezTo>
                      <a:cubicBezTo>
                        <a:pt x="83" y="45"/>
                        <a:pt x="93" y="68"/>
                        <a:pt x="93" y="92"/>
                      </a:cubicBezTo>
                      <a:cubicBezTo>
                        <a:pt x="93" y="143"/>
                        <a:pt x="52" y="185"/>
                        <a:pt x="1" y="185"/>
                      </a:cubicBezTo>
                      <a:close/>
                    </a:path>
                  </a:pathLst>
                </a:custGeom>
                <a:solidFill>
                  <a:srgbClr val="2C58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" name="Freeform 173"/>
                <p:cNvSpPr>
                  <a:spLocks noChangeArrowheads="1"/>
                </p:cNvSpPr>
                <p:nvPr/>
              </p:nvSpPr>
              <p:spPr bwMode="auto">
                <a:xfrm>
                  <a:off x="4483101" y="3971926"/>
                  <a:ext cx="161925" cy="165100"/>
                </a:xfrm>
                <a:custGeom>
                  <a:avLst/>
                  <a:gdLst>
                    <a:gd name="T0" fmla="*/ 2147483647 w 43"/>
                    <a:gd name="T1" fmla="*/ 2147483647 h 44"/>
                    <a:gd name="T2" fmla="*/ 2147483647 w 43"/>
                    <a:gd name="T3" fmla="*/ 2147483647 h 44"/>
                    <a:gd name="T4" fmla="*/ 2147483647 w 43"/>
                    <a:gd name="T5" fmla="*/ 2147483647 h 44"/>
                    <a:gd name="T6" fmla="*/ 2147483647 w 43"/>
                    <a:gd name="T7" fmla="*/ 2147483647 h 44"/>
                    <a:gd name="T8" fmla="*/ 2147483647 w 43"/>
                    <a:gd name="T9" fmla="*/ 2147483647 h 44"/>
                    <a:gd name="T10" fmla="*/ 2147483647 w 43"/>
                    <a:gd name="T11" fmla="*/ 2147483647 h 44"/>
                    <a:gd name="T12" fmla="*/ 2147483647 w 43"/>
                    <a:gd name="T13" fmla="*/ 2147483647 h 44"/>
                    <a:gd name="T14" fmla="*/ 2147483647 w 43"/>
                    <a:gd name="T15" fmla="*/ 2147483647 h 4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5" y="39"/>
                      </a:moveTo>
                      <a:cubicBezTo>
                        <a:pt x="10" y="44"/>
                        <a:pt x="18" y="44"/>
                        <a:pt x="23" y="39"/>
                      </a:cubicBezTo>
                      <a:cubicBezTo>
                        <a:pt x="38" y="23"/>
                        <a:pt x="38" y="23"/>
                        <a:pt x="38" y="23"/>
                      </a:cubicBezTo>
                      <a:cubicBezTo>
                        <a:pt x="43" y="18"/>
                        <a:pt x="43" y="10"/>
                        <a:pt x="38" y="5"/>
                      </a:cubicBezTo>
                      <a:cubicBezTo>
                        <a:pt x="38" y="5"/>
                        <a:pt x="38" y="5"/>
                        <a:pt x="38" y="5"/>
                      </a:cubicBezTo>
                      <a:cubicBezTo>
                        <a:pt x="33" y="0"/>
                        <a:pt x="25" y="0"/>
                        <a:pt x="20" y="5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6"/>
                        <a:pt x="0" y="34"/>
                        <a:pt x="5" y="39"/>
                      </a:cubicBezTo>
                      <a:close/>
                    </a:path>
                  </a:pathLst>
                </a:custGeom>
                <a:solidFill>
                  <a:srgbClr val="0E3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cxnSp>
          <p:nvCxnSpPr>
            <p:cNvPr id="16" name="直接连接符 9"/>
            <p:cNvCxnSpPr>
              <a:cxnSpLocks noChangeShapeType="1"/>
            </p:cNvCxnSpPr>
            <p:nvPr/>
          </p:nvCxnSpPr>
          <p:spPr bwMode="auto">
            <a:xfrm>
              <a:off x="611188" y="646584"/>
              <a:ext cx="1764568" cy="7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  <p:bldP spid="55300" grpId="0" animBg="1"/>
      <p:bldP spid="55301" grpId="0" animBg="1"/>
      <p:bldP spid="55302" grpId="0" animBg="1"/>
      <p:bldP spid="55303" grpId="0" animBg="1"/>
      <p:bldP spid="55304" grpId="0" animBg="1"/>
      <p:bldP spid="55305" grpId="0" animBg="1"/>
      <p:bldP spid="55306" grpId="0" animBg="1"/>
      <p:bldP spid="5530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5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4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4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4150529"/>
  <p:tag name="MH_LIBRARY" val="GRAPHIC"/>
  <p:tag name="MH_ORDER" val="Rectangle 49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765</Words>
  <Application>Microsoft Office PowerPoint</Application>
  <PresentationFormat>自定义</PresentationFormat>
  <Paragraphs>143</Paragraphs>
  <Slides>17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华文行楷</vt:lpstr>
      <vt:lpstr>楷体</vt:lpstr>
      <vt:lpstr>楷体_GB2312</vt:lpstr>
      <vt:lpstr>宋体</vt:lpstr>
      <vt:lpstr>微软雅黑</vt:lpstr>
      <vt:lpstr>Arial</vt:lpstr>
      <vt:lpstr>Calibri</vt:lpstr>
      <vt:lpstr>Cambria Math</vt:lpstr>
      <vt:lpstr>Symbol</vt:lpstr>
      <vt:lpstr>Times New Roman</vt:lpstr>
      <vt:lpstr>WWW.2PPT.COM
</vt:lpstr>
      <vt:lpstr>Equation</vt:lpstr>
      <vt:lpstr>七年级上册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2023-01-17T02:58:46Z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8F95DF42D6964380A47309BB42404A54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