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8"/>
  </p:notesMasterIdLst>
  <p:handoutMasterIdLst>
    <p:handoutMasterId r:id="rId19"/>
  </p:handoutMasterIdLst>
  <p:sldIdLst>
    <p:sldId id="256" r:id="rId3"/>
    <p:sldId id="257" r:id="rId4"/>
    <p:sldId id="275" r:id="rId5"/>
    <p:sldId id="261" r:id="rId6"/>
    <p:sldId id="269" r:id="rId7"/>
    <p:sldId id="271" r:id="rId8"/>
    <p:sldId id="272" r:id="rId9"/>
    <p:sldId id="274" r:id="rId10"/>
    <p:sldId id="263" r:id="rId11"/>
    <p:sldId id="262" r:id="rId12"/>
    <p:sldId id="259" r:id="rId13"/>
    <p:sldId id="264" r:id="rId14"/>
    <p:sldId id="265" r:id="rId15"/>
    <p:sldId id="266" r:id="rId16"/>
    <p:sldId id="268" r:id="rId17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0" autoAdjust="0"/>
  </p:normalViewPr>
  <p:slideViewPr>
    <p:cSldViewPr>
      <p:cViewPr>
        <p:scale>
          <a:sx n="100" d="100"/>
          <a:sy n="100" d="100"/>
        </p:scale>
        <p:origin x="-1944" y="-8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E6657C-B383-4B83-BADF-6626EF515691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39A975-1F6B-4C56-B90F-A9B40A7DFE2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9A975-1F6B-4C56-B90F-A9B40A7DFE2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9A975-1F6B-4C56-B90F-A9B40A7DFE2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9A975-1F6B-4C56-B90F-A9B40A7DFE2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9A975-1F6B-4C56-B90F-A9B40A7DFE2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9A975-1F6B-4C56-B90F-A9B40A7DFE2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9A975-1F6B-4C56-B90F-A9B40A7DFE2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9A975-1F6B-4C56-B90F-A9B40A7DFE2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9A975-1F6B-4C56-B90F-A9B40A7DFE2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9A975-1F6B-4C56-B90F-A9B40A7DFE2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9A975-1F6B-4C56-B90F-A9B40A7DFE2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9A975-1F6B-4C56-B90F-A9B40A7DFE2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9A975-1F6B-4C56-B90F-A9B40A7DFE2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9A975-1F6B-4C56-B90F-A9B40A7DFE2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9A975-1F6B-4C56-B90F-A9B40A7DFE2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9A975-1F6B-4C56-B90F-A9B40A7DFE2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907704" y="5020022"/>
            <a:ext cx="1224136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http://www.2Ppt.com/xiazai/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26"/>
          <a:stretch>
            <a:fillRect/>
          </a:stretch>
        </p:blipFill>
        <p:spPr>
          <a:xfrm>
            <a:off x="0" y="2574290"/>
            <a:ext cx="9144000" cy="2569026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9144000" cy="25717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696" y="0"/>
            <a:ext cx="3592792" cy="51435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1035"/>
          <p:cNvSpPr txBox="1"/>
          <p:nvPr/>
        </p:nvSpPr>
        <p:spPr>
          <a:xfrm>
            <a:off x="467544" y="1635646"/>
            <a:ext cx="50321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spc="300" dirty="0">
                <a:solidFill>
                  <a:schemeClr val="bg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岗位竞聘</a:t>
            </a:r>
            <a:r>
              <a:rPr lang="zh-CN" altLang="en-US" sz="6000" spc="300" dirty="0"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报告</a:t>
            </a:r>
          </a:p>
        </p:txBody>
      </p:sp>
      <p:sp>
        <p:nvSpPr>
          <p:cNvPr id="9" name="TextBox 53"/>
          <p:cNvSpPr txBox="1"/>
          <p:nvPr/>
        </p:nvSpPr>
        <p:spPr>
          <a:xfrm>
            <a:off x="588338" y="3200285"/>
            <a:ext cx="4559726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rgbClr val="FF0000"/>
                </a:solidFill>
                <a:cs typeface="+mn-ea"/>
                <a:sym typeface="+mn-lt"/>
              </a:rPr>
              <a:t>Your content to play here, or through your copy, </a:t>
            </a:r>
            <a:r>
              <a:rPr lang="en-US" altLang="zh-CN" sz="1000" dirty="0" smtClean="0">
                <a:solidFill>
                  <a:srgbClr val="FF0000"/>
                </a:solidFill>
                <a:cs typeface="+mn-ea"/>
                <a:sym typeface="+mn-lt"/>
              </a:rPr>
              <a:t>paste in this box, and </a:t>
            </a:r>
          </a:p>
          <a:p>
            <a:pPr algn="ctr"/>
            <a:r>
              <a:rPr lang="en-US" altLang="zh-CN" sz="1000" dirty="0" smtClean="0">
                <a:solidFill>
                  <a:srgbClr val="FF0000"/>
                </a:solidFill>
                <a:cs typeface="+mn-ea"/>
                <a:sym typeface="+mn-lt"/>
              </a:rPr>
              <a:t>select only the text. Your content to play here, or through your </a:t>
            </a:r>
          </a:p>
          <a:p>
            <a:pPr algn="ctr"/>
            <a:r>
              <a:rPr lang="en-US" altLang="zh-CN" sz="1000" dirty="0" smtClean="0">
                <a:solidFill>
                  <a:srgbClr val="FF0000"/>
                </a:solidFill>
                <a:cs typeface="+mn-ea"/>
                <a:sym typeface="+mn-lt"/>
              </a:rPr>
              <a:t>copy, paste in this box, and select only the text.</a:t>
            </a:r>
            <a:endParaRPr lang="en-US" altLang="zh-CN" sz="1000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09233" y="2651309"/>
            <a:ext cx="4538831" cy="33654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smtClean="0">
                <a:solidFill>
                  <a:schemeClr val="bg1"/>
                </a:solidFill>
                <a:cs typeface="+mn-ea"/>
                <a:sym typeface="+mn-lt"/>
              </a:rPr>
              <a:t>汇报人：</a:t>
            </a:r>
            <a:r>
              <a:rPr lang="en-US" altLang="zh-CN" sz="1600" smtClean="0">
                <a:solidFill>
                  <a:schemeClr val="bg1"/>
                </a:solidFill>
                <a:cs typeface="+mn-ea"/>
                <a:sym typeface="+mn-lt"/>
              </a:rPr>
              <a:t>PPT818       </a:t>
            </a:r>
            <a:r>
              <a:rPr lang="zh-CN" altLang="en-US" sz="1600" smtClean="0">
                <a:solidFill>
                  <a:schemeClr val="bg1"/>
                </a:solidFill>
                <a:cs typeface="+mn-ea"/>
                <a:sym typeface="+mn-lt"/>
              </a:rPr>
              <a:t>竞聘岗位：产品经理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2500759" y="1284015"/>
            <a:ext cx="5413194" cy="72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411760" y="1321023"/>
            <a:ext cx="5760640" cy="923324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根据自己的需要添加适当的文字，据研究，在幻灯片中，一页的文字最好不要超过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字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，模板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中的所有颜色板式均可编辑替换，可以根据自己的需要更换自己喜欢的颜色与修改图表的布局，适当的增加或删除部分内容</a:t>
            </a:r>
            <a:endParaRPr lang="zh-CN" altLang="en-US" sz="1200" dirty="0" smtClean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4" name="泪滴形 63"/>
          <p:cNvSpPr/>
          <p:nvPr/>
        </p:nvSpPr>
        <p:spPr>
          <a:xfrm>
            <a:off x="1186965" y="1275606"/>
            <a:ext cx="1008000" cy="1008000"/>
          </a:xfrm>
          <a:prstGeom prst="teardrop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17" rIns="0" bIns="45717" rtlCol="0" anchor="ctr"/>
          <a:lstStyle/>
          <a:p>
            <a:pPr algn="ctr"/>
            <a:r>
              <a:rPr lang="zh-CN" altLang="en-US" sz="1400" b="1" dirty="0" smtClean="0">
                <a:solidFill>
                  <a:schemeClr val="bg1"/>
                </a:solidFill>
                <a:cs typeface="+mn-ea"/>
                <a:sym typeface="+mn-lt"/>
              </a:rPr>
              <a:t>实习经历一</a:t>
            </a:r>
            <a:endParaRPr lang="zh-CN" altLang="en-US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5" name="泪滴形 64"/>
          <p:cNvSpPr/>
          <p:nvPr/>
        </p:nvSpPr>
        <p:spPr>
          <a:xfrm>
            <a:off x="1186965" y="2535802"/>
            <a:ext cx="1008000" cy="1008000"/>
          </a:xfrm>
          <a:prstGeom prst="teardrop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17" rIns="0" bIns="45717" rtlCol="0" anchor="ctr"/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实习</a:t>
            </a:r>
            <a:r>
              <a:rPr lang="zh-CN" altLang="en-US" sz="1400" b="1" dirty="0" smtClean="0">
                <a:solidFill>
                  <a:schemeClr val="bg1"/>
                </a:solidFill>
                <a:cs typeface="+mn-ea"/>
                <a:sym typeface="+mn-lt"/>
              </a:rPr>
              <a:t>经历二</a:t>
            </a:r>
            <a:endParaRPr lang="zh-CN" altLang="en-US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6" name="泪滴形 65"/>
          <p:cNvSpPr/>
          <p:nvPr/>
        </p:nvSpPr>
        <p:spPr>
          <a:xfrm>
            <a:off x="1186965" y="3795998"/>
            <a:ext cx="1008000" cy="1008000"/>
          </a:xfrm>
          <a:prstGeom prst="teardrop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17" rIns="0" bIns="45717" rtlCol="0" anchor="ctr"/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实习</a:t>
            </a:r>
            <a:r>
              <a:rPr lang="zh-CN" altLang="en-US" sz="1400" b="1" dirty="0" smtClean="0">
                <a:solidFill>
                  <a:schemeClr val="bg1"/>
                </a:solidFill>
                <a:cs typeface="+mn-ea"/>
                <a:sym typeface="+mn-lt"/>
              </a:rPr>
              <a:t>经历三</a:t>
            </a:r>
            <a:endParaRPr lang="zh-CN" altLang="en-US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2500759" y="2499742"/>
            <a:ext cx="5413194" cy="72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411760" y="2553921"/>
            <a:ext cx="5760640" cy="923324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根据自己的需要添加适当的文字，据研究，在幻灯片中，一页的文字最好不要超过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字，模板中的所有颜色板式均可编辑替换，可以根据自己的需要更换自己喜欢的颜色与修改图表的布局，适当的增加或删除部分内容</a:t>
            </a:r>
          </a:p>
        </p:txBody>
      </p:sp>
      <p:sp>
        <p:nvSpPr>
          <p:cNvPr id="69" name="矩形 68"/>
          <p:cNvSpPr/>
          <p:nvPr/>
        </p:nvSpPr>
        <p:spPr>
          <a:xfrm>
            <a:off x="2500759" y="3777704"/>
            <a:ext cx="5413194" cy="72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411760" y="3841303"/>
            <a:ext cx="5760640" cy="923324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根据自己的需要添加适当的文字，据研究，在幻灯片中，一页的文字最好不要超过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字，模板中的所有颜色板式均可编辑替换，可以根据自己的需要更换自己喜欢的颜色与修改图表的布局，适当的增加或删除部分内容</a:t>
            </a:r>
          </a:p>
        </p:txBody>
      </p:sp>
      <p:sp>
        <p:nvSpPr>
          <p:cNvPr id="16" name="等腰三角形 15"/>
          <p:cNvSpPr>
            <a:spLocks noChangeAspect="1"/>
          </p:cNvSpPr>
          <p:nvPr/>
        </p:nvSpPr>
        <p:spPr>
          <a:xfrm rot="5400000">
            <a:off x="-22498" y="425084"/>
            <a:ext cx="656996" cy="612000"/>
          </a:xfrm>
          <a:prstGeom prst="triangle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等腰三角形 16"/>
          <p:cNvSpPr/>
          <p:nvPr/>
        </p:nvSpPr>
        <p:spPr>
          <a:xfrm rot="5400000">
            <a:off x="-23824" y="276386"/>
            <a:ext cx="695720" cy="648072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9552" y="362149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C00000"/>
                </a:solidFill>
                <a:cs typeface="+mn-ea"/>
                <a:sym typeface="+mn-lt"/>
              </a:rPr>
              <a:t>工 作 经 历</a:t>
            </a:r>
            <a:endParaRPr lang="zh-CN" altLang="en-US" sz="2800" b="1" dirty="0">
              <a:solidFill>
                <a:srgbClr val="C0000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99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99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99"/>
                            </p:stCondLst>
                            <p:childTnLst>
                              <p:par>
                                <p:cTn id="3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299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799"/>
                            </p:stCondLst>
                            <p:childTnLst>
                              <p:par>
                                <p:cTn id="5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299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/>
      <p:bldP spid="64" grpId="0" animBg="1"/>
      <p:bldP spid="65" grpId="0" animBg="1"/>
      <p:bldP spid="66" grpId="0" animBg="1"/>
      <p:bldP spid="67" grpId="0" animBg="1"/>
      <p:bldP spid="68" grpId="0"/>
      <p:bldP spid="69" grpId="0" animBg="1"/>
      <p:bldP spid="70" grpId="0"/>
      <p:bldP spid="16" grpId="0" animBg="1"/>
      <p:bldP spid="17" grpId="0" animBg="1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Freeform 9"/>
          <p:cNvSpPr/>
          <p:nvPr/>
        </p:nvSpPr>
        <p:spPr bwMode="auto">
          <a:xfrm>
            <a:off x="2303749" y="3649385"/>
            <a:ext cx="2103282" cy="1154573"/>
          </a:xfrm>
          <a:custGeom>
            <a:avLst/>
            <a:gdLst/>
            <a:ahLst/>
            <a:cxnLst>
              <a:cxn ang="0">
                <a:pos x="0" y="491"/>
              </a:cxn>
              <a:cxn ang="0">
                <a:pos x="0" y="496"/>
              </a:cxn>
              <a:cxn ang="0">
                <a:pos x="883" y="496"/>
              </a:cxn>
              <a:cxn ang="0">
                <a:pos x="155" y="0"/>
              </a:cxn>
              <a:cxn ang="0">
                <a:pos x="0" y="491"/>
              </a:cxn>
            </a:cxnLst>
            <a:rect l="0" t="0" r="r" b="b"/>
            <a:pathLst>
              <a:path w="883" h="496">
                <a:moveTo>
                  <a:pt x="0" y="491"/>
                </a:moveTo>
                <a:cubicBezTo>
                  <a:pt x="0" y="493"/>
                  <a:pt x="0" y="494"/>
                  <a:pt x="0" y="496"/>
                </a:cubicBezTo>
                <a:cubicBezTo>
                  <a:pt x="883" y="496"/>
                  <a:pt x="883" y="496"/>
                  <a:pt x="883" y="496"/>
                </a:cubicBezTo>
                <a:cubicBezTo>
                  <a:pt x="155" y="0"/>
                  <a:pt x="155" y="0"/>
                  <a:pt x="155" y="0"/>
                </a:cubicBezTo>
                <a:cubicBezTo>
                  <a:pt x="57" y="141"/>
                  <a:pt x="0" y="310"/>
                  <a:pt x="0" y="49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  <a:round/>
          </a:ln>
        </p:spPr>
        <p:txBody>
          <a:bodyPr vert="horz" wrap="square" lIns="170086" tIns="510257" rIns="86404" bIns="43202" numCol="1" anchor="ctr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zh-CN" altLang="en-US" sz="1400" dirty="0" smtClean="0">
                <a:solidFill>
                  <a:schemeClr val="bg1"/>
                </a:solidFill>
                <a:cs typeface="+mn-ea"/>
                <a:sym typeface="+mn-lt"/>
              </a:rPr>
              <a:t>售前培训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Freeform 10"/>
          <p:cNvSpPr/>
          <p:nvPr/>
        </p:nvSpPr>
        <p:spPr bwMode="auto">
          <a:xfrm>
            <a:off x="3872418" y="2702669"/>
            <a:ext cx="1393661" cy="2079625"/>
          </a:xfrm>
          <a:custGeom>
            <a:avLst/>
            <a:gdLst/>
            <a:ahLst/>
            <a:cxnLst>
              <a:cxn ang="0">
                <a:pos x="585" y="43"/>
              </a:cxn>
              <a:cxn ang="0">
                <a:pos x="293" y="0"/>
              </a:cxn>
              <a:cxn ang="0">
                <a:pos x="0" y="44"/>
              </a:cxn>
              <a:cxn ang="0">
                <a:pos x="293" y="893"/>
              </a:cxn>
              <a:cxn ang="0">
                <a:pos x="585" y="43"/>
              </a:cxn>
            </a:cxnLst>
            <a:rect l="0" t="0" r="r" b="b"/>
            <a:pathLst>
              <a:path w="585" h="893">
                <a:moveTo>
                  <a:pt x="585" y="43"/>
                </a:moveTo>
                <a:cubicBezTo>
                  <a:pt x="493" y="16"/>
                  <a:pt x="395" y="0"/>
                  <a:pt x="293" y="0"/>
                </a:cubicBezTo>
                <a:cubicBezTo>
                  <a:pt x="191" y="0"/>
                  <a:pt x="92" y="16"/>
                  <a:pt x="0" y="44"/>
                </a:cubicBezTo>
                <a:cubicBezTo>
                  <a:pt x="293" y="893"/>
                  <a:pt x="293" y="893"/>
                  <a:pt x="293" y="893"/>
                </a:cubicBezTo>
                <a:lnTo>
                  <a:pt x="585" y="43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  <a:round/>
          </a:ln>
          <a:effectLst/>
        </p:spPr>
        <p:txBody>
          <a:bodyPr vert="horz" wrap="square" lIns="86404" tIns="44222" rIns="86404" bIns="680343" numCol="1" anchor="ctr" anchorCtr="0" compatLnSpc="1"/>
          <a:lstStyle/>
          <a:p>
            <a:pPr algn="ctr"/>
            <a:r>
              <a:rPr lang="zh-CN" altLang="en-US" sz="1400" dirty="0" smtClean="0">
                <a:solidFill>
                  <a:schemeClr val="bg1"/>
                </a:solidFill>
                <a:cs typeface="+mn-ea"/>
                <a:sym typeface="+mn-lt"/>
              </a:rPr>
              <a:t>项目管理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Freeform 11"/>
          <p:cNvSpPr/>
          <p:nvPr/>
        </p:nvSpPr>
        <p:spPr bwMode="auto">
          <a:xfrm>
            <a:off x="4643872" y="2825690"/>
            <a:ext cx="1788969" cy="1965587"/>
          </a:xfrm>
          <a:custGeom>
            <a:avLst/>
            <a:gdLst/>
            <a:ahLst/>
            <a:cxnLst>
              <a:cxn ang="0">
                <a:pos x="751" y="331"/>
              </a:cxn>
              <a:cxn ang="0">
                <a:pos x="290" y="0"/>
              </a:cxn>
              <a:cxn ang="0">
                <a:pos x="0" y="844"/>
              </a:cxn>
              <a:cxn ang="0">
                <a:pos x="751" y="331"/>
              </a:cxn>
            </a:cxnLst>
            <a:rect l="0" t="0" r="r" b="b"/>
            <a:pathLst>
              <a:path w="751" h="844">
                <a:moveTo>
                  <a:pt x="751" y="331"/>
                </a:moveTo>
                <a:cubicBezTo>
                  <a:pt x="638" y="180"/>
                  <a:pt x="478" y="63"/>
                  <a:pt x="290" y="0"/>
                </a:cubicBezTo>
                <a:cubicBezTo>
                  <a:pt x="0" y="844"/>
                  <a:pt x="0" y="844"/>
                  <a:pt x="0" y="844"/>
                </a:cubicBezTo>
                <a:lnTo>
                  <a:pt x="751" y="33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  <a:round/>
          </a:ln>
          <a:effectLst/>
        </p:spPr>
        <p:txBody>
          <a:bodyPr vert="horz" wrap="square" lIns="272137" tIns="43202" rIns="86404" bIns="408206" numCol="1" anchor="ctr" anchorCtr="0" compatLnSpc="1"/>
          <a:lstStyle/>
          <a:p>
            <a:pPr algn="ctr"/>
            <a:r>
              <a:rPr lang="zh-CN" altLang="en-US" sz="1400" dirty="0" smtClean="0">
                <a:solidFill>
                  <a:schemeClr val="bg1"/>
                </a:solidFill>
                <a:cs typeface="+mn-ea"/>
                <a:sym typeface="+mn-lt"/>
              </a:rPr>
              <a:t>运营管理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Freeform 12"/>
          <p:cNvSpPr/>
          <p:nvPr/>
        </p:nvSpPr>
        <p:spPr bwMode="auto">
          <a:xfrm>
            <a:off x="2712715" y="2825687"/>
            <a:ext cx="1778884" cy="1953914"/>
          </a:xfrm>
          <a:custGeom>
            <a:avLst/>
            <a:gdLst/>
            <a:ahLst/>
            <a:cxnLst>
              <a:cxn ang="0">
                <a:pos x="458" y="0"/>
              </a:cxn>
              <a:cxn ang="0">
                <a:pos x="0" y="330"/>
              </a:cxn>
              <a:cxn ang="0">
                <a:pos x="747" y="839"/>
              </a:cxn>
              <a:cxn ang="0">
                <a:pos x="458" y="0"/>
              </a:cxn>
            </a:cxnLst>
            <a:rect l="0" t="0" r="r" b="b"/>
            <a:pathLst>
              <a:path w="747" h="839">
                <a:moveTo>
                  <a:pt x="458" y="0"/>
                </a:moveTo>
                <a:cubicBezTo>
                  <a:pt x="271" y="63"/>
                  <a:pt x="112" y="180"/>
                  <a:pt x="0" y="330"/>
                </a:cubicBezTo>
                <a:cubicBezTo>
                  <a:pt x="747" y="839"/>
                  <a:pt x="747" y="839"/>
                  <a:pt x="747" y="839"/>
                </a:cubicBezTo>
                <a:lnTo>
                  <a:pt x="458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  <a:round/>
          </a:ln>
          <a:effectLst/>
        </p:spPr>
        <p:txBody>
          <a:bodyPr vert="horz" wrap="square" lIns="86404" tIns="43202" rIns="170086" bIns="340172" numCol="1" anchor="ctr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sz="1400" dirty="0" smtClean="0">
                <a:solidFill>
                  <a:schemeClr val="bg1"/>
                </a:solidFill>
                <a:cs typeface="+mn-ea"/>
                <a:sym typeface="+mn-lt"/>
              </a:rPr>
              <a:t>技术支持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Freeform 13"/>
          <p:cNvSpPr/>
          <p:nvPr/>
        </p:nvSpPr>
        <p:spPr bwMode="auto">
          <a:xfrm>
            <a:off x="4746736" y="3652688"/>
            <a:ext cx="2093516" cy="1152953"/>
          </a:xfrm>
          <a:custGeom>
            <a:avLst/>
            <a:gdLst/>
            <a:ahLst/>
            <a:cxnLst>
              <a:cxn ang="0">
                <a:pos x="0" y="495"/>
              </a:cxn>
              <a:cxn ang="0">
                <a:pos x="879" y="495"/>
              </a:cxn>
              <a:cxn ang="0">
                <a:pos x="879" y="490"/>
              </a:cxn>
              <a:cxn ang="0">
                <a:pos x="725" y="0"/>
              </a:cxn>
              <a:cxn ang="0">
                <a:pos x="0" y="495"/>
              </a:cxn>
            </a:cxnLst>
            <a:rect l="0" t="0" r="r" b="b"/>
            <a:pathLst>
              <a:path w="879" h="495">
                <a:moveTo>
                  <a:pt x="0" y="495"/>
                </a:moveTo>
                <a:cubicBezTo>
                  <a:pt x="879" y="495"/>
                  <a:pt x="879" y="495"/>
                  <a:pt x="879" y="495"/>
                </a:cubicBezTo>
                <a:cubicBezTo>
                  <a:pt x="879" y="493"/>
                  <a:pt x="879" y="492"/>
                  <a:pt x="879" y="490"/>
                </a:cubicBezTo>
                <a:cubicBezTo>
                  <a:pt x="879" y="309"/>
                  <a:pt x="822" y="141"/>
                  <a:pt x="725" y="0"/>
                </a:cubicBezTo>
                <a:lnTo>
                  <a:pt x="0" y="49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  <a:round/>
          </a:ln>
          <a:effectLst/>
        </p:spPr>
        <p:txBody>
          <a:bodyPr vert="horz" wrap="square" lIns="782395" tIns="340172" rIns="86404" bIns="43202" numCol="1" anchor="ctr" anchorCtr="0" compatLnSpc="1"/>
          <a:lstStyle/>
          <a:p>
            <a:pPr algn="ctr"/>
            <a:r>
              <a:rPr lang="zh-CN" altLang="en-US" sz="1400" dirty="0" smtClean="0">
                <a:solidFill>
                  <a:schemeClr val="bg1"/>
                </a:solidFill>
                <a:cs typeface="+mn-ea"/>
                <a:sym typeface="+mn-lt"/>
              </a:rPr>
              <a:t>后期服务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Freeform 14"/>
          <p:cNvSpPr/>
          <p:nvPr/>
        </p:nvSpPr>
        <p:spPr bwMode="auto">
          <a:xfrm>
            <a:off x="3467128" y="3905395"/>
            <a:ext cx="2212018" cy="1114627"/>
          </a:xfrm>
          <a:custGeom>
            <a:avLst/>
            <a:gdLst/>
            <a:ahLst/>
            <a:cxnLst>
              <a:cxn ang="0">
                <a:pos x="1259" y="645"/>
              </a:cxn>
              <a:cxn ang="0">
                <a:pos x="629" y="0"/>
              </a:cxn>
              <a:cxn ang="0">
                <a:pos x="0" y="645"/>
              </a:cxn>
              <a:cxn ang="0">
                <a:pos x="0" y="649"/>
              </a:cxn>
              <a:cxn ang="0">
                <a:pos x="1259" y="649"/>
              </a:cxn>
              <a:cxn ang="0">
                <a:pos x="1259" y="645"/>
              </a:cxn>
            </a:cxnLst>
            <a:rect l="0" t="0" r="r" b="b"/>
            <a:pathLst>
              <a:path w="1259" h="649">
                <a:moveTo>
                  <a:pt x="1259" y="645"/>
                </a:moveTo>
                <a:cubicBezTo>
                  <a:pt x="1259" y="289"/>
                  <a:pt x="977" y="0"/>
                  <a:pt x="629" y="0"/>
                </a:cubicBezTo>
                <a:cubicBezTo>
                  <a:pt x="282" y="0"/>
                  <a:pt x="0" y="289"/>
                  <a:pt x="0" y="645"/>
                </a:cubicBezTo>
                <a:cubicBezTo>
                  <a:pt x="0" y="646"/>
                  <a:pt x="0" y="647"/>
                  <a:pt x="0" y="649"/>
                </a:cubicBezTo>
                <a:cubicBezTo>
                  <a:pt x="1259" y="649"/>
                  <a:pt x="1259" y="649"/>
                  <a:pt x="1259" y="649"/>
                </a:cubicBezTo>
                <a:cubicBezTo>
                  <a:pt x="1259" y="647"/>
                  <a:pt x="1259" y="646"/>
                  <a:pt x="1259" y="645"/>
                </a:cubicBezTo>
                <a:close/>
              </a:path>
            </a:pathLst>
          </a:custGeom>
          <a:solidFill>
            <a:srgbClr val="C00000"/>
          </a:solidFill>
          <a:ln w="57150">
            <a:solidFill>
              <a:schemeClr val="bg1"/>
            </a:solidFill>
            <a:round/>
          </a:ln>
          <a:effectLst/>
        </p:spPr>
        <p:txBody>
          <a:bodyPr vert="horz" wrap="square" lIns="0" tIns="170086" rIns="0" bIns="0" numCol="1" anchor="ctr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000" dirty="0" smtClean="0">
                <a:solidFill>
                  <a:schemeClr val="bg1"/>
                </a:solidFill>
                <a:cs typeface="+mn-ea"/>
                <a:sym typeface="+mn-lt"/>
              </a:rPr>
              <a:t>工作职责</a:t>
            </a:r>
            <a:endParaRPr lang="en-US" sz="3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文本框 3"/>
          <p:cNvSpPr txBox="1"/>
          <p:nvPr/>
        </p:nvSpPr>
        <p:spPr>
          <a:xfrm>
            <a:off x="770571" y="1249099"/>
            <a:ext cx="7942895" cy="1250643"/>
          </a:xfrm>
          <a:prstGeom prst="rect">
            <a:avLst/>
          </a:prstGeom>
          <a:noFill/>
        </p:spPr>
        <p:txBody>
          <a:bodyPr wrap="square" lIns="86404" tIns="43202" rIns="86404" bIns="43202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400" dirty="0" smtClean="0">
                <a:solidFill>
                  <a:srgbClr val="C00000"/>
                </a:solidFill>
                <a:cs typeface="+mn-ea"/>
                <a:sym typeface="+mn-lt"/>
              </a:rPr>
              <a:t>单机添加文本标题</a:t>
            </a:r>
            <a:endParaRPr lang="en-US" altLang="zh-CN" sz="1400" dirty="0">
              <a:solidFill>
                <a:srgbClr val="C00000"/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  <a:defRPr/>
            </a:pP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模板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中的所有颜色板式均可编辑替换，可以根据自己的需要更换自己喜欢的颜色与修改图表的布局，适当的增加或删除部分内容，以让您的报告内容更加生动形象，像工作报告总结之类演示文稿的，在修改模板或利用模板内容时，尽量简洁大方，动画效果到不一定占主要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因素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Freeform 5"/>
          <p:cNvSpPr>
            <a:spLocks noEditPoints="1"/>
          </p:cNvSpPr>
          <p:nvPr/>
        </p:nvSpPr>
        <p:spPr bwMode="auto">
          <a:xfrm>
            <a:off x="539552" y="1272124"/>
            <a:ext cx="229520" cy="174005"/>
          </a:xfrm>
          <a:custGeom>
            <a:avLst/>
            <a:gdLst>
              <a:gd name="T0" fmla="*/ 2147483646 w 4811"/>
              <a:gd name="T1" fmla="*/ 0 h 3654"/>
              <a:gd name="T2" fmla="*/ 2147483646 w 4811"/>
              <a:gd name="T3" fmla="*/ 2147483646 h 3654"/>
              <a:gd name="T4" fmla="*/ 2147483646 w 4811"/>
              <a:gd name="T5" fmla="*/ 2147483646 h 3654"/>
              <a:gd name="T6" fmla="*/ 2147483646 w 4811"/>
              <a:gd name="T7" fmla="*/ 2147483646 h 3654"/>
              <a:gd name="T8" fmla="*/ 2147483646 w 4811"/>
              <a:gd name="T9" fmla="*/ 2147483646 h 3654"/>
              <a:gd name="T10" fmla="*/ 2147483646 w 4811"/>
              <a:gd name="T11" fmla="*/ 2147483646 h 3654"/>
              <a:gd name="T12" fmla="*/ 2147483646 w 4811"/>
              <a:gd name="T13" fmla="*/ 2147483646 h 3654"/>
              <a:gd name="T14" fmla="*/ 2147483646 w 4811"/>
              <a:gd name="T15" fmla="*/ 2147483646 h 3654"/>
              <a:gd name="T16" fmla="*/ 2147483646 w 4811"/>
              <a:gd name="T17" fmla="*/ 2147483646 h 3654"/>
              <a:gd name="T18" fmla="*/ 2147483646 w 4811"/>
              <a:gd name="T19" fmla="*/ 0 h 3654"/>
              <a:gd name="T20" fmla="*/ 2147483646 w 4811"/>
              <a:gd name="T21" fmla="*/ 0 h 3654"/>
              <a:gd name="T22" fmla="*/ 2147483646 w 4811"/>
              <a:gd name="T23" fmla="*/ 2147483646 h 3654"/>
              <a:gd name="T24" fmla="*/ 2147483646 w 4811"/>
              <a:gd name="T25" fmla="*/ 2147483646 h 3654"/>
              <a:gd name="T26" fmla="*/ 2147483646 w 4811"/>
              <a:gd name="T27" fmla="*/ 2147483646 h 3654"/>
              <a:gd name="T28" fmla="*/ 2147483646 w 4811"/>
              <a:gd name="T29" fmla="*/ 2147483646 h 3654"/>
              <a:gd name="T30" fmla="*/ 2147483646 w 4811"/>
              <a:gd name="T31" fmla="*/ 2147483646 h 3654"/>
              <a:gd name="T32" fmla="*/ 0 w 4811"/>
              <a:gd name="T33" fmla="*/ 2147483646 h 3654"/>
              <a:gd name="T34" fmla="*/ 0 w 4811"/>
              <a:gd name="T35" fmla="*/ 2147483646 h 3654"/>
              <a:gd name="T36" fmla="*/ 2147483646 w 4811"/>
              <a:gd name="T37" fmla="*/ 0 h 365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811"/>
              <a:gd name="T58" fmla="*/ 0 h 3654"/>
              <a:gd name="T59" fmla="*/ 4811 w 4811"/>
              <a:gd name="T60" fmla="*/ 3654 h 365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811" h="3654">
                <a:moveTo>
                  <a:pt x="4662" y="0"/>
                </a:moveTo>
                <a:cubicBezTo>
                  <a:pt x="4662" y="250"/>
                  <a:pt x="4662" y="499"/>
                  <a:pt x="4662" y="749"/>
                </a:cubicBezTo>
                <a:cubicBezTo>
                  <a:pt x="4497" y="843"/>
                  <a:pt x="4365" y="937"/>
                  <a:pt x="4265" y="1030"/>
                </a:cubicBezTo>
                <a:cubicBezTo>
                  <a:pt x="4067" y="1249"/>
                  <a:pt x="3984" y="1389"/>
                  <a:pt x="4017" y="1452"/>
                </a:cubicBezTo>
                <a:cubicBezTo>
                  <a:pt x="4017" y="1561"/>
                  <a:pt x="4017" y="1670"/>
                  <a:pt x="4017" y="1780"/>
                </a:cubicBezTo>
                <a:cubicBezTo>
                  <a:pt x="4282" y="1780"/>
                  <a:pt x="4546" y="1780"/>
                  <a:pt x="4811" y="1780"/>
                </a:cubicBezTo>
                <a:cubicBezTo>
                  <a:pt x="4811" y="2404"/>
                  <a:pt x="4811" y="3029"/>
                  <a:pt x="4811" y="3654"/>
                </a:cubicBezTo>
                <a:cubicBezTo>
                  <a:pt x="4183" y="3654"/>
                  <a:pt x="3555" y="3654"/>
                  <a:pt x="2926" y="3654"/>
                </a:cubicBezTo>
                <a:cubicBezTo>
                  <a:pt x="2926" y="3076"/>
                  <a:pt x="2926" y="2498"/>
                  <a:pt x="2926" y="1920"/>
                </a:cubicBezTo>
                <a:cubicBezTo>
                  <a:pt x="3026" y="890"/>
                  <a:pt x="3604" y="250"/>
                  <a:pt x="4662" y="0"/>
                </a:cubicBezTo>
                <a:close/>
                <a:moveTo>
                  <a:pt x="1736" y="0"/>
                </a:moveTo>
                <a:cubicBezTo>
                  <a:pt x="1736" y="250"/>
                  <a:pt x="1736" y="499"/>
                  <a:pt x="1736" y="749"/>
                </a:cubicBezTo>
                <a:cubicBezTo>
                  <a:pt x="1339" y="937"/>
                  <a:pt x="1125" y="1171"/>
                  <a:pt x="1091" y="1452"/>
                </a:cubicBezTo>
                <a:cubicBezTo>
                  <a:pt x="1091" y="1561"/>
                  <a:pt x="1091" y="1670"/>
                  <a:pt x="1091" y="1780"/>
                </a:cubicBezTo>
                <a:cubicBezTo>
                  <a:pt x="1356" y="1780"/>
                  <a:pt x="1620" y="1780"/>
                  <a:pt x="1885" y="1780"/>
                </a:cubicBezTo>
                <a:cubicBezTo>
                  <a:pt x="1885" y="2404"/>
                  <a:pt x="1885" y="3029"/>
                  <a:pt x="1885" y="3654"/>
                </a:cubicBezTo>
                <a:cubicBezTo>
                  <a:pt x="1257" y="3654"/>
                  <a:pt x="629" y="3654"/>
                  <a:pt x="0" y="3654"/>
                </a:cubicBezTo>
                <a:cubicBezTo>
                  <a:pt x="0" y="3076"/>
                  <a:pt x="0" y="2498"/>
                  <a:pt x="0" y="1920"/>
                </a:cubicBezTo>
                <a:cubicBezTo>
                  <a:pt x="166" y="827"/>
                  <a:pt x="744" y="187"/>
                  <a:pt x="1736" y="0"/>
                </a:cubicBezTo>
                <a:close/>
              </a:path>
            </a:pathLst>
          </a:custGeom>
          <a:solidFill>
            <a:srgbClr val="C00000"/>
          </a:solidFill>
          <a:ln w="0">
            <a:noFill/>
            <a:prstDash val="solid"/>
            <a:round/>
          </a:ln>
        </p:spPr>
        <p:txBody>
          <a:bodyPr lIns="86404" tIns="43202" rIns="86404" bIns="43202"/>
          <a:lstStyle/>
          <a:p>
            <a:endParaRPr lang="zh-CN" altLang="en-US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23" name="等腰三角形 22"/>
          <p:cNvSpPr>
            <a:spLocks noChangeAspect="1"/>
          </p:cNvSpPr>
          <p:nvPr/>
        </p:nvSpPr>
        <p:spPr>
          <a:xfrm rot="5400000">
            <a:off x="-22498" y="425084"/>
            <a:ext cx="656996" cy="612000"/>
          </a:xfrm>
          <a:prstGeom prst="triangle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等腰三角形 23"/>
          <p:cNvSpPr/>
          <p:nvPr/>
        </p:nvSpPr>
        <p:spPr>
          <a:xfrm rot="5400000">
            <a:off x="-23824" y="276386"/>
            <a:ext cx="695720" cy="648072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9552" y="362149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C00000"/>
                </a:solidFill>
                <a:cs typeface="+mn-ea"/>
                <a:sym typeface="+mn-lt"/>
              </a:rPr>
              <a:t>职 位 理 解</a:t>
            </a:r>
            <a:endParaRPr lang="zh-CN" altLang="en-US" sz="2800" b="1" dirty="0">
              <a:solidFill>
                <a:srgbClr val="C0000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99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99"/>
                            </p:stCondLst>
                            <p:childTnLst>
                              <p:par>
                                <p:cTn id="2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99"/>
                            </p:stCondLst>
                            <p:childTnLst>
                              <p:par>
                                <p:cTn id="3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99"/>
                            </p:stCondLst>
                            <p:childTnLst>
                              <p:par>
                                <p:cTn id="3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799"/>
                            </p:stCondLst>
                            <p:childTnLst>
                              <p:par>
                                <p:cTn id="4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299"/>
                            </p:stCondLst>
                            <p:childTnLst>
                              <p:par>
                                <p:cTn id="4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799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299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 animBg="1"/>
      <p:bldP spid="23" grpId="0" animBg="1"/>
      <p:bldP spid="24" grpId="0" animBg="1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4963500"/>
            <a:ext cx="9144000" cy="180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Line 33"/>
          <p:cNvSpPr>
            <a:spLocks noChangeShapeType="1"/>
          </p:cNvSpPr>
          <p:nvPr/>
        </p:nvSpPr>
        <p:spPr bwMode="auto">
          <a:xfrm>
            <a:off x="4901538" y="2817217"/>
            <a:ext cx="632990" cy="0"/>
          </a:xfrm>
          <a:prstGeom prst="line">
            <a:avLst/>
          </a:prstGeom>
          <a:noFill/>
          <a:ln w="12700" cap="flat" cmpd="sng">
            <a:solidFill>
              <a:schemeClr val="tx1"/>
            </a:solidFill>
            <a:prstDash val="sysDot"/>
            <a:round/>
          </a:ln>
          <a:effectLst/>
        </p:spPr>
        <p:txBody>
          <a:bodyPr lIns="72574" tIns="36287" rIns="72574" bIns="36287"/>
          <a:lstStyle/>
          <a:p>
            <a:pPr eaLnBrk="0" hangingPunct="0"/>
            <a:endParaRPr lang="zh-CN" altLang="zh-CN" sz="14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9" name="Line 33"/>
          <p:cNvSpPr>
            <a:spLocks noChangeShapeType="1"/>
          </p:cNvSpPr>
          <p:nvPr/>
        </p:nvSpPr>
        <p:spPr bwMode="auto">
          <a:xfrm>
            <a:off x="3476460" y="2818800"/>
            <a:ext cx="632990" cy="0"/>
          </a:xfrm>
          <a:prstGeom prst="line">
            <a:avLst/>
          </a:prstGeom>
          <a:noFill/>
          <a:ln w="12700" cap="flat" cmpd="sng">
            <a:solidFill>
              <a:schemeClr val="tx1"/>
            </a:solidFill>
            <a:prstDash val="sysDot"/>
            <a:round/>
          </a:ln>
          <a:effectLst/>
        </p:spPr>
        <p:txBody>
          <a:bodyPr lIns="72574" tIns="36287" rIns="72574" bIns="36287"/>
          <a:lstStyle/>
          <a:p>
            <a:pPr eaLnBrk="0" hangingPunct="0"/>
            <a:endParaRPr lang="zh-CN" altLang="zh-CN" sz="14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0" name="Line 33"/>
          <p:cNvSpPr>
            <a:spLocks noChangeShapeType="1"/>
          </p:cNvSpPr>
          <p:nvPr/>
        </p:nvSpPr>
        <p:spPr bwMode="auto">
          <a:xfrm rot="16200000" flipH="1">
            <a:off x="4469315" y="2858493"/>
            <a:ext cx="2105025" cy="0"/>
          </a:xfrm>
          <a:prstGeom prst="line">
            <a:avLst/>
          </a:prstGeom>
          <a:noFill/>
          <a:ln w="12700" cap="flat" cmpd="sng">
            <a:solidFill>
              <a:schemeClr val="tx1"/>
            </a:solidFill>
            <a:prstDash val="sysDot"/>
            <a:round/>
          </a:ln>
          <a:effectLst/>
        </p:spPr>
        <p:txBody>
          <a:bodyPr lIns="72574" tIns="36287" rIns="72574" bIns="36287"/>
          <a:lstStyle/>
          <a:p>
            <a:pPr eaLnBrk="0" hangingPunct="0"/>
            <a:endParaRPr lang="zh-CN" altLang="zh-CN" sz="1400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11" name="Group 9"/>
          <p:cNvGrpSpPr/>
          <p:nvPr/>
        </p:nvGrpSpPr>
        <p:grpSpPr bwMode="auto">
          <a:xfrm>
            <a:off x="5542466" y="1812330"/>
            <a:ext cx="350837" cy="2081212"/>
            <a:chOff x="0" y="0"/>
            <a:chExt cx="442444" cy="2621411"/>
          </a:xfrm>
        </p:grpSpPr>
        <p:sp>
          <p:nvSpPr>
            <p:cNvPr id="12" name="Line 33"/>
            <p:cNvSpPr>
              <a:spLocks noChangeShapeType="1"/>
            </p:cNvSpPr>
            <p:nvPr/>
          </p:nvSpPr>
          <p:spPr bwMode="auto">
            <a:xfrm flipH="1">
              <a:off x="0" y="0"/>
              <a:ext cx="442444" cy="1"/>
            </a:xfrm>
            <a:prstGeom prst="line">
              <a:avLst/>
            </a:prstGeom>
            <a:noFill/>
            <a:ln w="12700" cap="flat" cmpd="sng">
              <a:solidFill>
                <a:schemeClr val="tx1"/>
              </a:solidFill>
              <a:prstDash val="sysDot"/>
              <a:round/>
            </a:ln>
            <a:effectLst/>
          </p:spPr>
          <p:txBody>
            <a:bodyPr lIns="72574" tIns="36287" rIns="72574" bIns="36287"/>
            <a:lstStyle/>
            <a:p>
              <a:pPr eaLnBrk="0" hangingPunct="0"/>
              <a:endParaRPr lang="zh-CN" altLang="zh-CN" sz="1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3" name="Line 33"/>
            <p:cNvSpPr>
              <a:spLocks noChangeShapeType="1"/>
            </p:cNvSpPr>
            <p:nvPr/>
          </p:nvSpPr>
          <p:spPr bwMode="auto">
            <a:xfrm flipH="1">
              <a:off x="0" y="2621411"/>
              <a:ext cx="442444" cy="1"/>
            </a:xfrm>
            <a:prstGeom prst="line">
              <a:avLst/>
            </a:prstGeom>
            <a:noFill/>
            <a:ln w="12700" cap="flat" cmpd="sng">
              <a:solidFill>
                <a:schemeClr val="tx1"/>
              </a:solidFill>
              <a:prstDash val="sysDot"/>
              <a:round/>
            </a:ln>
            <a:effectLst/>
          </p:spPr>
          <p:txBody>
            <a:bodyPr lIns="72574" tIns="36287" rIns="72574" bIns="36287"/>
            <a:lstStyle/>
            <a:p>
              <a:pPr eaLnBrk="0" hangingPunct="0"/>
              <a:endParaRPr lang="zh-CN" altLang="zh-CN" sz="1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4" name="Line 33"/>
            <p:cNvSpPr>
              <a:spLocks noChangeShapeType="1"/>
            </p:cNvSpPr>
            <p:nvPr/>
          </p:nvSpPr>
          <p:spPr bwMode="auto">
            <a:xfrm flipH="1">
              <a:off x="0" y="1267228"/>
              <a:ext cx="442444" cy="1"/>
            </a:xfrm>
            <a:prstGeom prst="line">
              <a:avLst/>
            </a:prstGeom>
            <a:noFill/>
            <a:ln w="12700" cap="flat" cmpd="sng">
              <a:solidFill>
                <a:schemeClr val="tx1"/>
              </a:solidFill>
              <a:prstDash val="sysDot"/>
              <a:round/>
            </a:ln>
            <a:effectLst/>
          </p:spPr>
          <p:txBody>
            <a:bodyPr lIns="72574" tIns="36287" rIns="72574" bIns="36287"/>
            <a:lstStyle/>
            <a:p>
              <a:pPr eaLnBrk="0" hangingPunct="0"/>
              <a:endParaRPr lang="zh-CN" altLang="zh-CN" sz="1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5" name="Line 33"/>
          <p:cNvSpPr>
            <a:spLocks noChangeShapeType="1"/>
          </p:cNvSpPr>
          <p:nvPr/>
        </p:nvSpPr>
        <p:spPr bwMode="auto">
          <a:xfrm rot="5400000">
            <a:off x="2376990" y="2858493"/>
            <a:ext cx="2105025" cy="0"/>
          </a:xfrm>
          <a:prstGeom prst="line">
            <a:avLst/>
          </a:prstGeom>
          <a:noFill/>
          <a:ln w="12700" cap="flat" cmpd="sng">
            <a:solidFill>
              <a:schemeClr val="tx1"/>
            </a:solidFill>
            <a:prstDash val="sysDot"/>
            <a:round/>
          </a:ln>
          <a:effectLst/>
        </p:spPr>
        <p:txBody>
          <a:bodyPr lIns="72574" tIns="36287" rIns="72574" bIns="36287"/>
          <a:lstStyle/>
          <a:p>
            <a:pPr eaLnBrk="0" hangingPunct="0"/>
            <a:endParaRPr lang="zh-CN" altLang="zh-CN" sz="1400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16" name="Group 14"/>
          <p:cNvGrpSpPr/>
          <p:nvPr/>
        </p:nvGrpSpPr>
        <p:grpSpPr bwMode="auto">
          <a:xfrm>
            <a:off x="3059616" y="1812330"/>
            <a:ext cx="352425" cy="2081212"/>
            <a:chOff x="0" y="0"/>
            <a:chExt cx="442443" cy="2621411"/>
          </a:xfrm>
        </p:grpSpPr>
        <p:sp>
          <p:nvSpPr>
            <p:cNvPr id="17" name="Line 33"/>
            <p:cNvSpPr>
              <a:spLocks noChangeShapeType="1"/>
            </p:cNvSpPr>
            <p:nvPr/>
          </p:nvSpPr>
          <p:spPr bwMode="auto">
            <a:xfrm>
              <a:off x="0" y="0"/>
              <a:ext cx="442443" cy="1"/>
            </a:xfrm>
            <a:prstGeom prst="line">
              <a:avLst/>
            </a:prstGeom>
            <a:noFill/>
            <a:ln w="12700" cap="flat" cmpd="sng">
              <a:solidFill>
                <a:schemeClr val="tx1"/>
              </a:solidFill>
              <a:prstDash val="sysDot"/>
              <a:round/>
            </a:ln>
            <a:effectLst/>
          </p:spPr>
          <p:txBody>
            <a:bodyPr lIns="72574" tIns="36287" rIns="72574" bIns="36287"/>
            <a:lstStyle/>
            <a:p>
              <a:pPr eaLnBrk="0" hangingPunct="0"/>
              <a:endParaRPr lang="zh-CN" altLang="zh-CN" sz="1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8" name="Line 33"/>
            <p:cNvSpPr>
              <a:spLocks noChangeShapeType="1"/>
            </p:cNvSpPr>
            <p:nvPr/>
          </p:nvSpPr>
          <p:spPr bwMode="auto">
            <a:xfrm>
              <a:off x="0" y="2621411"/>
              <a:ext cx="442443" cy="1"/>
            </a:xfrm>
            <a:prstGeom prst="line">
              <a:avLst/>
            </a:prstGeom>
            <a:noFill/>
            <a:ln w="12700" cap="flat" cmpd="sng">
              <a:solidFill>
                <a:schemeClr val="tx1"/>
              </a:solidFill>
              <a:prstDash val="sysDot"/>
              <a:round/>
            </a:ln>
            <a:effectLst/>
          </p:spPr>
          <p:txBody>
            <a:bodyPr lIns="72574" tIns="36287" rIns="72574" bIns="36287"/>
            <a:lstStyle/>
            <a:p>
              <a:pPr eaLnBrk="0" hangingPunct="0"/>
              <a:endParaRPr lang="zh-CN" altLang="zh-CN" sz="1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9" name="Line 33"/>
            <p:cNvSpPr>
              <a:spLocks noChangeShapeType="1"/>
            </p:cNvSpPr>
            <p:nvPr/>
          </p:nvSpPr>
          <p:spPr bwMode="auto">
            <a:xfrm>
              <a:off x="0" y="1267228"/>
              <a:ext cx="442443" cy="1"/>
            </a:xfrm>
            <a:prstGeom prst="line">
              <a:avLst/>
            </a:prstGeom>
            <a:noFill/>
            <a:ln w="12700" cap="flat" cmpd="sng">
              <a:solidFill>
                <a:schemeClr val="tx1"/>
              </a:solidFill>
              <a:prstDash val="sysDot"/>
              <a:round/>
            </a:ln>
            <a:effectLst/>
          </p:spPr>
          <p:txBody>
            <a:bodyPr lIns="72574" tIns="36287" rIns="72574" bIns="36287"/>
            <a:lstStyle/>
            <a:p>
              <a:pPr eaLnBrk="0" hangingPunct="0"/>
              <a:endParaRPr lang="zh-CN" altLang="zh-CN" sz="1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Group 131"/>
          <p:cNvGrpSpPr/>
          <p:nvPr/>
        </p:nvGrpSpPr>
        <p:grpSpPr bwMode="auto">
          <a:xfrm>
            <a:off x="1115616" y="1455142"/>
            <a:ext cx="1944000" cy="714375"/>
            <a:chOff x="0" y="0"/>
            <a:chExt cx="1574125" cy="901509"/>
          </a:xfrm>
        </p:grpSpPr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>
              <a:off x="0" y="0"/>
              <a:ext cx="1574125" cy="901509"/>
            </a:xfrm>
            <a:prstGeom prst="rect">
              <a:avLst/>
            </a:prstGeom>
            <a:solidFill>
              <a:srgbClr val="C00000"/>
            </a:solidFill>
            <a:ln w="9525">
              <a:noFill/>
              <a:miter lim="800000"/>
            </a:ln>
            <a:effectLst/>
          </p:spPr>
          <p:txBody>
            <a:bodyPr lIns="72574" tIns="36287" rIns="72574" bIns="36287" anchor="ctr"/>
            <a:lstStyle/>
            <a:p>
              <a:pPr algn="ctr" eaLnBrk="0" hangingPunct="0"/>
              <a:endParaRPr lang="zh-CN" altLang="zh-CN" sz="11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" name="TextBox 31"/>
            <p:cNvSpPr>
              <a:spLocks noChangeArrowheads="1"/>
            </p:cNvSpPr>
            <p:nvPr/>
          </p:nvSpPr>
          <p:spPr bwMode="auto">
            <a:xfrm>
              <a:off x="235281" y="171474"/>
              <a:ext cx="1103563" cy="55856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 lIns="72574" tIns="36287" rIns="72574" bIns="36287" anchor="ctr">
              <a:spAutoFit/>
            </a:bodyPr>
            <a:lstStyle/>
            <a:p>
              <a:pPr algn="ctr" eaLnBrk="0" fontAlgn="ctr" hangingPunct="0">
                <a:buClr>
                  <a:srgbClr val="FF0000"/>
                </a:buClr>
                <a:buSzPct val="70000"/>
              </a:pPr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根据情况添加适当的文字</a:t>
              </a:r>
              <a:endParaRPr 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Group 134"/>
          <p:cNvGrpSpPr/>
          <p:nvPr/>
        </p:nvGrpSpPr>
        <p:grpSpPr bwMode="auto">
          <a:xfrm>
            <a:off x="1115616" y="2471142"/>
            <a:ext cx="1944000" cy="714375"/>
            <a:chOff x="0" y="0"/>
            <a:chExt cx="1574125" cy="901509"/>
          </a:xfrm>
        </p:grpSpPr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0" y="0"/>
              <a:ext cx="1574125" cy="901509"/>
            </a:xfrm>
            <a:prstGeom prst="rect">
              <a:avLst/>
            </a:prstGeom>
            <a:solidFill>
              <a:srgbClr val="C00000"/>
            </a:solidFill>
            <a:ln w="9525">
              <a:noFill/>
              <a:miter lim="800000"/>
            </a:ln>
            <a:effectLst/>
          </p:spPr>
          <p:txBody>
            <a:bodyPr lIns="72574" tIns="36287" rIns="72574" bIns="36287" anchor="ctr"/>
            <a:lstStyle/>
            <a:p>
              <a:pPr algn="ctr" eaLnBrk="0" hangingPunct="0"/>
              <a:endParaRPr lang="zh-CN" altLang="zh-CN" sz="11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" name="TextBox 31"/>
            <p:cNvSpPr>
              <a:spLocks noChangeArrowheads="1"/>
            </p:cNvSpPr>
            <p:nvPr/>
          </p:nvSpPr>
          <p:spPr bwMode="auto">
            <a:xfrm>
              <a:off x="235281" y="171473"/>
              <a:ext cx="1103563" cy="55856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 lIns="72574" tIns="36287" rIns="72574" bIns="36287" anchor="ctr">
              <a:spAutoFit/>
            </a:bodyPr>
            <a:lstStyle/>
            <a:p>
              <a:pPr algn="ctr" eaLnBrk="0" fontAlgn="ctr" hangingPunct="0">
                <a:buClr>
                  <a:srgbClr val="FF0000"/>
                </a:buClr>
                <a:buSzPct val="70000"/>
              </a:pPr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根据情况添加适当的文字</a:t>
              </a:r>
              <a:endParaRPr lang="en-US" altLang="zh-CN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" name="Group 137"/>
          <p:cNvGrpSpPr/>
          <p:nvPr/>
        </p:nvGrpSpPr>
        <p:grpSpPr bwMode="auto">
          <a:xfrm>
            <a:off x="1115616" y="3553817"/>
            <a:ext cx="1944000" cy="714375"/>
            <a:chOff x="0" y="0"/>
            <a:chExt cx="1574125" cy="901509"/>
          </a:xfrm>
        </p:grpSpPr>
        <p:sp>
          <p:nvSpPr>
            <p:cNvPr id="27" name="Rectangle 21"/>
            <p:cNvSpPr>
              <a:spLocks noChangeArrowheads="1"/>
            </p:cNvSpPr>
            <p:nvPr/>
          </p:nvSpPr>
          <p:spPr bwMode="auto">
            <a:xfrm>
              <a:off x="0" y="0"/>
              <a:ext cx="1574125" cy="901509"/>
            </a:xfrm>
            <a:prstGeom prst="rect">
              <a:avLst/>
            </a:prstGeom>
            <a:solidFill>
              <a:srgbClr val="C00000"/>
            </a:solidFill>
            <a:ln w="9525">
              <a:noFill/>
              <a:miter lim="800000"/>
            </a:ln>
            <a:effectLst/>
          </p:spPr>
          <p:txBody>
            <a:bodyPr lIns="72574" tIns="36287" rIns="72574" bIns="36287" anchor="ctr"/>
            <a:lstStyle/>
            <a:p>
              <a:pPr algn="ctr" eaLnBrk="0" hangingPunct="0"/>
              <a:endParaRPr lang="zh-CN" altLang="zh-CN" sz="11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8" name="TextBox 31"/>
            <p:cNvSpPr>
              <a:spLocks noChangeArrowheads="1"/>
            </p:cNvSpPr>
            <p:nvPr/>
          </p:nvSpPr>
          <p:spPr bwMode="auto">
            <a:xfrm>
              <a:off x="280701" y="149438"/>
              <a:ext cx="1081919" cy="55856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 lIns="72574" tIns="36287" rIns="72574" bIns="36287" anchor="ctr">
              <a:spAutoFit/>
            </a:bodyPr>
            <a:lstStyle/>
            <a:p>
              <a:pPr algn="ctr" eaLnBrk="0" fontAlgn="ctr" hangingPunct="0">
                <a:buClr>
                  <a:srgbClr val="FF0000"/>
                </a:buClr>
                <a:buSzPct val="70000"/>
              </a:pPr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根据情况添加适当的文字</a:t>
              </a:r>
              <a:endParaRPr lang="en-US" altLang="zh-CN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" name="Group 140"/>
          <p:cNvGrpSpPr/>
          <p:nvPr/>
        </p:nvGrpSpPr>
        <p:grpSpPr bwMode="auto">
          <a:xfrm>
            <a:off x="5893302" y="2471142"/>
            <a:ext cx="1944000" cy="714375"/>
            <a:chOff x="0" y="0"/>
            <a:chExt cx="1574125" cy="901509"/>
          </a:xfrm>
        </p:grpSpPr>
        <p:sp>
          <p:nvSpPr>
            <p:cNvPr id="30" name="Rectangle 21"/>
            <p:cNvSpPr>
              <a:spLocks noChangeArrowheads="1"/>
            </p:cNvSpPr>
            <p:nvPr/>
          </p:nvSpPr>
          <p:spPr bwMode="auto">
            <a:xfrm>
              <a:off x="0" y="0"/>
              <a:ext cx="1574125" cy="901509"/>
            </a:xfrm>
            <a:prstGeom prst="rect">
              <a:avLst/>
            </a:prstGeom>
            <a:solidFill>
              <a:srgbClr val="C00000"/>
            </a:solidFill>
            <a:ln w="9525">
              <a:noFill/>
              <a:miter lim="800000"/>
            </a:ln>
            <a:effectLst/>
          </p:spPr>
          <p:txBody>
            <a:bodyPr lIns="72574" tIns="36287" rIns="72574" bIns="36287" anchor="ctr"/>
            <a:lstStyle/>
            <a:p>
              <a:pPr algn="ctr" eaLnBrk="0" hangingPunct="0"/>
              <a:endParaRPr lang="zh-CN" altLang="zh-CN" sz="11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1" name="TextBox 31"/>
            <p:cNvSpPr>
              <a:spLocks noChangeArrowheads="1"/>
            </p:cNvSpPr>
            <p:nvPr/>
          </p:nvSpPr>
          <p:spPr bwMode="auto">
            <a:xfrm>
              <a:off x="221603" y="159448"/>
              <a:ext cx="1130918" cy="55856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 lIns="72574" tIns="36287" rIns="72574" bIns="36287" anchor="ctr">
              <a:spAutoFit/>
            </a:bodyPr>
            <a:lstStyle/>
            <a:p>
              <a:pPr algn="ctr" eaLnBrk="0" fontAlgn="ctr" hangingPunct="0">
                <a:buClr>
                  <a:srgbClr val="FF0000"/>
                </a:buClr>
                <a:buSzPct val="70000"/>
              </a:pPr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根据情况添加适当的文字</a:t>
              </a:r>
              <a:endParaRPr lang="en-US" altLang="zh-CN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" name="Group 143"/>
          <p:cNvGrpSpPr/>
          <p:nvPr/>
        </p:nvGrpSpPr>
        <p:grpSpPr bwMode="auto">
          <a:xfrm>
            <a:off x="5893302" y="3553817"/>
            <a:ext cx="1944000" cy="714375"/>
            <a:chOff x="0" y="0"/>
            <a:chExt cx="1574125" cy="901509"/>
          </a:xfrm>
        </p:grpSpPr>
        <p:sp>
          <p:nvSpPr>
            <p:cNvPr id="33" name="Rectangle 21"/>
            <p:cNvSpPr>
              <a:spLocks noChangeArrowheads="1"/>
            </p:cNvSpPr>
            <p:nvPr/>
          </p:nvSpPr>
          <p:spPr bwMode="auto">
            <a:xfrm>
              <a:off x="0" y="0"/>
              <a:ext cx="1574125" cy="901509"/>
            </a:xfrm>
            <a:prstGeom prst="rect">
              <a:avLst/>
            </a:prstGeom>
            <a:solidFill>
              <a:srgbClr val="C00000"/>
            </a:solidFill>
            <a:ln w="9525">
              <a:noFill/>
              <a:miter lim="800000"/>
            </a:ln>
            <a:effectLst/>
          </p:spPr>
          <p:txBody>
            <a:bodyPr lIns="72574" tIns="36287" rIns="72574" bIns="36287" anchor="ctr"/>
            <a:lstStyle/>
            <a:p>
              <a:pPr algn="ctr" eaLnBrk="0" hangingPunct="0"/>
              <a:endParaRPr lang="zh-CN" altLang="zh-CN" sz="11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4" name="TextBox 31"/>
            <p:cNvSpPr>
              <a:spLocks noChangeArrowheads="1"/>
            </p:cNvSpPr>
            <p:nvPr/>
          </p:nvSpPr>
          <p:spPr bwMode="auto">
            <a:xfrm>
              <a:off x="258221" y="152871"/>
              <a:ext cx="1040192" cy="55856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 lIns="72574" tIns="36287" rIns="72574" bIns="36287" anchor="ctr">
              <a:spAutoFit/>
            </a:bodyPr>
            <a:lstStyle/>
            <a:p>
              <a:pPr algn="ctr" eaLnBrk="0" fontAlgn="ctr" hangingPunct="0">
                <a:buClr>
                  <a:srgbClr val="FF0000"/>
                </a:buClr>
                <a:buSzPct val="70000"/>
              </a:pPr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根据情况添加适当的文字</a:t>
              </a:r>
              <a:endParaRPr lang="en-US" altLang="zh-CN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5" name="Group 146"/>
          <p:cNvGrpSpPr/>
          <p:nvPr/>
        </p:nvGrpSpPr>
        <p:grpSpPr bwMode="auto">
          <a:xfrm>
            <a:off x="5893302" y="1471017"/>
            <a:ext cx="1944000" cy="715963"/>
            <a:chOff x="0" y="0"/>
            <a:chExt cx="1574125" cy="901509"/>
          </a:xfrm>
        </p:grpSpPr>
        <p:sp>
          <p:nvSpPr>
            <p:cNvPr id="36" name="Rectangle 21"/>
            <p:cNvSpPr>
              <a:spLocks noChangeArrowheads="1"/>
            </p:cNvSpPr>
            <p:nvPr/>
          </p:nvSpPr>
          <p:spPr bwMode="auto">
            <a:xfrm>
              <a:off x="0" y="0"/>
              <a:ext cx="1574125" cy="901509"/>
            </a:xfrm>
            <a:prstGeom prst="rect">
              <a:avLst/>
            </a:prstGeom>
            <a:solidFill>
              <a:srgbClr val="C00000"/>
            </a:solidFill>
            <a:ln w="9525">
              <a:noFill/>
              <a:miter lim="800000"/>
            </a:ln>
            <a:effectLst/>
          </p:spPr>
          <p:txBody>
            <a:bodyPr lIns="72574" tIns="36287" rIns="72574" bIns="36287" anchor="ctr"/>
            <a:lstStyle/>
            <a:p>
              <a:pPr algn="ctr" eaLnBrk="0" hangingPunct="0"/>
              <a:endParaRPr lang="zh-CN" altLang="zh-CN" sz="11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7" name="TextBox 31"/>
            <p:cNvSpPr>
              <a:spLocks noChangeArrowheads="1"/>
            </p:cNvSpPr>
            <p:nvPr/>
          </p:nvSpPr>
          <p:spPr bwMode="auto">
            <a:xfrm>
              <a:off x="212858" y="143109"/>
              <a:ext cx="1130918" cy="55732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 lIns="72574" tIns="36287" rIns="72574" bIns="36287" anchor="ctr">
              <a:spAutoFit/>
            </a:bodyPr>
            <a:lstStyle/>
            <a:p>
              <a:pPr algn="ctr" eaLnBrk="0" fontAlgn="ctr" hangingPunct="0">
                <a:buClr>
                  <a:srgbClr val="FF0000"/>
                </a:buClr>
                <a:buSzPct val="70000"/>
              </a:pPr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根据情况添加适当的文字</a:t>
              </a:r>
              <a:endParaRPr lang="en-US" altLang="zh-CN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3759583" y="2058806"/>
            <a:ext cx="1519988" cy="1519988"/>
            <a:chOff x="3759583" y="2058806"/>
            <a:chExt cx="1519988" cy="1519988"/>
          </a:xfrm>
        </p:grpSpPr>
        <p:sp>
          <p:nvSpPr>
            <p:cNvPr id="39" name="椭圆 38"/>
            <p:cNvSpPr/>
            <p:nvPr/>
          </p:nvSpPr>
          <p:spPr>
            <a:xfrm>
              <a:off x="3759583" y="2058806"/>
              <a:ext cx="1519988" cy="151998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3851920" y="2151143"/>
              <a:ext cx="1335314" cy="13353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 smtClean="0">
                  <a:solidFill>
                    <a:srgbClr val="C00000"/>
                  </a:solidFill>
                  <a:cs typeface="+mn-ea"/>
                  <a:sym typeface="+mn-lt"/>
                </a:rPr>
                <a:t>专业知识技能</a:t>
              </a:r>
              <a:endParaRPr lang="zh-CN" altLang="en-US" b="1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1" name="等腰三角形 40"/>
          <p:cNvSpPr>
            <a:spLocks noChangeAspect="1"/>
          </p:cNvSpPr>
          <p:nvPr/>
        </p:nvSpPr>
        <p:spPr>
          <a:xfrm rot="5400000">
            <a:off x="-22498" y="425084"/>
            <a:ext cx="656996" cy="612000"/>
          </a:xfrm>
          <a:prstGeom prst="triangle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等腰三角形 41"/>
          <p:cNvSpPr/>
          <p:nvPr/>
        </p:nvSpPr>
        <p:spPr>
          <a:xfrm rot="5400000">
            <a:off x="-23824" y="276386"/>
            <a:ext cx="695720" cy="648072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39552" y="362149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C00000"/>
                </a:solidFill>
                <a:cs typeface="+mn-ea"/>
                <a:sym typeface="+mn-lt"/>
              </a:rPr>
              <a:t>专 业 技 能</a:t>
            </a:r>
            <a:endParaRPr lang="zh-CN" altLang="en-US" sz="2800" b="1" dirty="0">
              <a:solidFill>
                <a:srgbClr val="C0000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99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99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99"/>
                            </p:stCondLst>
                            <p:childTnLst>
                              <p:par>
                                <p:cTn id="33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99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799"/>
                            </p:stCondLst>
                            <p:childTnLst>
                              <p:par>
                                <p:cTn id="4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299"/>
                            </p:stCondLst>
                            <p:childTnLst>
                              <p:par>
                                <p:cTn id="6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5" grpId="0" animBg="1"/>
      <p:bldP spid="41" grpId="0" animBg="1"/>
      <p:bldP spid="42" grpId="0" animBg="1"/>
      <p:bldP spid="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4963500"/>
            <a:ext cx="9144000" cy="180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1849618"/>
            <a:ext cx="9144000" cy="144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7423936" y="1589965"/>
            <a:ext cx="663308" cy="66330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2317132" y="1589965"/>
            <a:ext cx="663308" cy="66330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1040829" y="1589965"/>
            <a:ext cx="663308" cy="66330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3593435" y="1589965"/>
            <a:ext cx="663308" cy="66330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6146763" y="1589494"/>
            <a:ext cx="664248" cy="6642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4869665" y="1589494"/>
            <a:ext cx="664248" cy="6642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332031" y="2490450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PPT</a:t>
            </a:r>
          </a:p>
        </p:txBody>
      </p:sp>
      <p:sp>
        <p:nvSpPr>
          <p:cNvPr id="28" name="矩形 27"/>
          <p:cNvSpPr/>
          <p:nvPr/>
        </p:nvSpPr>
        <p:spPr>
          <a:xfrm>
            <a:off x="889016" y="2490450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WORD</a:t>
            </a:r>
          </a:p>
        </p:txBody>
      </p:sp>
      <p:sp>
        <p:nvSpPr>
          <p:cNvPr id="29" name="矩形 28"/>
          <p:cNvSpPr/>
          <p:nvPr/>
        </p:nvSpPr>
        <p:spPr>
          <a:xfrm>
            <a:off x="3540623" y="2490450"/>
            <a:ext cx="7689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Excel</a:t>
            </a:r>
          </a:p>
        </p:txBody>
      </p:sp>
      <p:sp>
        <p:nvSpPr>
          <p:cNvPr id="30" name="矩形 29"/>
          <p:cNvSpPr/>
          <p:nvPr/>
        </p:nvSpPr>
        <p:spPr>
          <a:xfrm>
            <a:off x="4474378" y="2490450"/>
            <a:ext cx="14548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Photoshop</a:t>
            </a:r>
          </a:p>
        </p:txBody>
      </p:sp>
      <p:sp>
        <p:nvSpPr>
          <p:cNvPr id="31" name="矩形 30"/>
          <p:cNvSpPr/>
          <p:nvPr/>
        </p:nvSpPr>
        <p:spPr>
          <a:xfrm>
            <a:off x="5931075" y="2490450"/>
            <a:ext cx="1095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Premier</a:t>
            </a:r>
          </a:p>
        </p:txBody>
      </p:sp>
      <p:sp>
        <p:nvSpPr>
          <p:cNvPr id="32" name="矩形 31"/>
          <p:cNvSpPr/>
          <p:nvPr/>
        </p:nvSpPr>
        <p:spPr>
          <a:xfrm>
            <a:off x="7088291" y="2490450"/>
            <a:ext cx="1334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Illustrator</a:t>
            </a:r>
          </a:p>
        </p:txBody>
      </p:sp>
      <p:pic>
        <p:nvPicPr>
          <p:cNvPr id="34" name="Picture 5" descr="C:\Users\dell\Desktop\094\Microsoft Office 2010 Icon Pack\PNGs\Microsoft Word 2010\Word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512" y="1733647"/>
            <a:ext cx="375942" cy="37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C:\Users\dell\Desktop\094\Microsoft Office 2010 Icon Pack\PNGs\Microsoft PowerPoint 2010\PowerPoint 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815" y="1733647"/>
            <a:ext cx="375942" cy="37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7" descr="C:\Users\dell\Desktop\094\Microsoft Office 2010 Icon Pack\PNGs\Microsoft Excel 2010\Excel 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118" y="1744290"/>
            <a:ext cx="375942" cy="37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14" t="36050" r="13648" b="17537"/>
          <a:stretch>
            <a:fillRect/>
          </a:stretch>
        </p:blipFill>
        <p:spPr>
          <a:xfrm>
            <a:off x="5015143" y="1728283"/>
            <a:ext cx="373291" cy="381306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4" t="24971" r="29968" b="24088"/>
          <a:stretch>
            <a:fillRect/>
          </a:stretch>
        </p:blipFill>
        <p:spPr>
          <a:xfrm>
            <a:off x="6270164" y="1744290"/>
            <a:ext cx="417446" cy="400942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6" t="28544" r="23225" b="17726"/>
          <a:stretch>
            <a:fillRect/>
          </a:stretch>
        </p:blipFill>
        <p:spPr>
          <a:xfrm>
            <a:off x="7565647" y="1763518"/>
            <a:ext cx="379882" cy="362486"/>
          </a:xfrm>
          <a:prstGeom prst="rect">
            <a:avLst/>
          </a:prstGeom>
        </p:spPr>
      </p:pic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935596" y="3363838"/>
            <a:ext cx="7272808" cy="10867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no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zh-CN" alt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根据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需要添加适当的文字，一页的文字最好不要超过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200</a:t>
            </a:r>
            <a:r>
              <a:rPr lang="zh-CN" alt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字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根据需要添加适当的文字，一页的文字最好不要超过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200</a:t>
            </a:r>
            <a:r>
              <a:rPr lang="zh-CN" alt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字</a:t>
            </a:r>
            <a:r>
              <a:rPr lang="en-US" altLang="zh-CN" sz="14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,</a:t>
            </a:r>
            <a:r>
              <a:rPr lang="zh-CN" alt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根据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需要添加适当的文字，一页的文字最好不要超过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200</a:t>
            </a:r>
            <a:r>
              <a:rPr lang="zh-CN" alt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字</a:t>
            </a:r>
            <a:r>
              <a:rPr lang="en-US" altLang="zh-CN" sz="14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,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根据需要添加适当的</a:t>
            </a:r>
            <a:r>
              <a:rPr lang="zh-CN" alt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文字</a:t>
            </a:r>
            <a:r>
              <a:rPr lang="en-US" altLang="zh-CN" sz="14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,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一页的文字最好不要超过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200</a:t>
            </a:r>
            <a:r>
              <a:rPr lang="zh-CN" alt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字</a:t>
            </a:r>
            <a:r>
              <a:rPr lang="en-US" altLang="zh-CN" sz="14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,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 ,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根据需要添加适当的文字</a:t>
            </a:r>
            <a:r>
              <a:rPr lang="en-US" altLang="zh-CN" sz="14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.</a:t>
            </a:r>
            <a:endParaRPr lang="zh-CN" altLang="en-US" sz="1400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41" name="L 形 40"/>
          <p:cNvSpPr/>
          <p:nvPr/>
        </p:nvSpPr>
        <p:spPr>
          <a:xfrm rot="5400000">
            <a:off x="795472" y="3345442"/>
            <a:ext cx="237256" cy="237256"/>
          </a:xfrm>
          <a:prstGeom prst="corner">
            <a:avLst>
              <a:gd name="adj1" fmla="val 22866"/>
              <a:gd name="adj2" fmla="val 22866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L 形 41"/>
          <p:cNvSpPr/>
          <p:nvPr/>
        </p:nvSpPr>
        <p:spPr>
          <a:xfrm flipH="1">
            <a:off x="8111272" y="4083918"/>
            <a:ext cx="237256" cy="237256"/>
          </a:xfrm>
          <a:prstGeom prst="corner">
            <a:avLst>
              <a:gd name="adj1" fmla="val 22866"/>
              <a:gd name="adj2" fmla="val 22866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等腰三角形 32"/>
          <p:cNvSpPr>
            <a:spLocks noChangeAspect="1"/>
          </p:cNvSpPr>
          <p:nvPr/>
        </p:nvSpPr>
        <p:spPr>
          <a:xfrm rot="5400000">
            <a:off x="-22498" y="425084"/>
            <a:ext cx="656996" cy="612000"/>
          </a:xfrm>
          <a:prstGeom prst="triangle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等腰三角形 42"/>
          <p:cNvSpPr/>
          <p:nvPr/>
        </p:nvSpPr>
        <p:spPr>
          <a:xfrm rot="5400000">
            <a:off x="-23824" y="276386"/>
            <a:ext cx="695720" cy="648072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39552" y="362149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C00000"/>
                </a:solidFill>
                <a:cs typeface="+mn-ea"/>
                <a:sym typeface="+mn-lt"/>
              </a:rPr>
              <a:t>其 他 技 能</a:t>
            </a:r>
            <a:endParaRPr lang="zh-CN" altLang="en-US" sz="2800" b="1" dirty="0">
              <a:solidFill>
                <a:srgbClr val="C0000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 tmFilter="0,0; .5, 1; 1, 1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799"/>
                                </p:stCondLst>
                                <p:childTnLst>
                                  <p:par>
                                    <p:cTn id="2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299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53" presetClass="entr" presetSubtype="16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53" presetClass="entr" presetSubtype="16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53" presetClass="entr" presetSubtype="16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2799"/>
                                </p:stCondLst>
                                <p:childTnLst>
                                  <p:par>
                                    <p:cTn id="87" presetID="4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2" presetID="4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4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2" presetID="4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4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7" presetID="4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9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2" presetID="4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7" fill="hold">
                                <p:stCondLst>
                                  <p:cond delay="3299"/>
                                </p:stCondLst>
                                <p:childTnLst>
                                  <p:par>
                                    <p:cTn id="11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0" dur="75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1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3.20988E-6 L 0.3842 0.09259 " pathEditMode="relative" rAng="0" ptsTypes="AA">
                                          <p:cBhvr>
                                            <p:cTn id="122" dur="750" spd="-100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201" y="463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5" dur="7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6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4.69136E-6 L -0.4158 -0.05093 " pathEditMode="relative" rAng="0" ptsTypes="AA">
                                          <p:cBhvr>
                                            <p:cTn id="127" dur="750" spd="-100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0799" y="-256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8" fill="hold">
                                <p:stCondLst>
                                  <p:cond delay="4299"/>
                                </p:stCondLst>
                                <p:childTnLst>
                                  <p:par>
                                    <p:cTn id="129" presetID="2" presetClass="entr" presetSubtype="2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31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3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0" grpId="0" animBg="1"/>
          <p:bldP spid="13" grpId="0" animBg="1"/>
          <p:bldP spid="16" grpId="0" animBg="1"/>
          <p:bldP spid="19" grpId="0" animBg="1"/>
          <p:bldP spid="22" grpId="0" animBg="1"/>
          <p:bldP spid="25" grpId="0" animBg="1"/>
          <p:bldP spid="27" grpId="0"/>
          <p:bldP spid="28" grpId="0"/>
          <p:bldP spid="29" grpId="0"/>
          <p:bldP spid="30" grpId="0"/>
          <p:bldP spid="31" grpId="0"/>
          <p:bldP spid="32" grpId="0"/>
          <p:bldP spid="40" grpId="0"/>
          <p:bldP spid="41" grpId="0" animBg="1"/>
          <p:bldP spid="41" grpId="1" animBg="1"/>
          <p:bldP spid="42" grpId="0" animBg="1"/>
          <p:bldP spid="42" grpId="1" animBg="1"/>
          <p:bldP spid="33" grpId="0" animBg="1"/>
          <p:bldP spid="43" grpId="0" animBg="1"/>
          <p:bldP spid="4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 tmFilter="0,0; .5, 1; 1, 1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799"/>
                                </p:stCondLst>
                                <p:childTnLst>
                                  <p:par>
                                    <p:cTn id="2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299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53" presetClass="entr" presetSubtype="16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53" presetClass="entr" presetSubtype="16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53" presetClass="entr" presetSubtype="16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2799"/>
                                </p:stCondLst>
                                <p:childTnLst>
                                  <p:par>
                                    <p:cTn id="87" presetID="4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2" presetID="4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4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2" presetID="4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4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7" presetID="4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9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2" presetID="4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7" fill="hold">
                                <p:stCondLst>
                                  <p:cond delay="3299"/>
                                </p:stCondLst>
                                <p:childTnLst>
                                  <p:par>
                                    <p:cTn id="11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0" dur="75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1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3.20988E-6 L 0.3842 0.09259 " pathEditMode="relative" rAng="0" ptsTypes="AA">
                                          <p:cBhvr>
                                            <p:cTn id="122" dur="750" spd="-100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201" y="463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5" dur="7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6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4.69136E-6 L -0.4158 -0.05093 " pathEditMode="relative" rAng="0" ptsTypes="AA">
                                          <p:cBhvr>
                                            <p:cTn id="127" dur="750" spd="-100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0799" y="-256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8" fill="hold">
                                <p:stCondLst>
                                  <p:cond delay="4299"/>
                                </p:stCondLst>
                                <p:childTnLst>
                                  <p:par>
                                    <p:cTn id="129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1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0" grpId="0" animBg="1"/>
          <p:bldP spid="13" grpId="0" animBg="1"/>
          <p:bldP spid="16" grpId="0" animBg="1"/>
          <p:bldP spid="19" grpId="0" animBg="1"/>
          <p:bldP spid="22" grpId="0" animBg="1"/>
          <p:bldP spid="25" grpId="0" animBg="1"/>
          <p:bldP spid="27" grpId="0"/>
          <p:bldP spid="28" grpId="0"/>
          <p:bldP spid="29" grpId="0"/>
          <p:bldP spid="30" grpId="0"/>
          <p:bldP spid="31" grpId="0"/>
          <p:bldP spid="32" grpId="0"/>
          <p:bldP spid="40" grpId="0"/>
          <p:bldP spid="41" grpId="0" animBg="1"/>
          <p:bldP spid="41" grpId="1" animBg="1"/>
          <p:bldP spid="42" grpId="0" animBg="1"/>
          <p:bldP spid="42" grpId="1" animBg="1"/>
          <p:bldP spid="33" grpId="0" animBg="1"/>
          <p:bldP spid="43" grpId="0" animBg="1"/>
          <p:bldP spid="44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615772" y="1064326"/>
            <a:ext cx="1887597" cy="1293676"/>
            <a:chOff x="834186" y="1203598"/>
            <a:chExt cx="2206153" cy="1512000"/>
          </a:xfrm>
        </p:grpSpPr>
        <p:sp>
          <p:nvSpPr>
            <p:cNvPr id="9" name="矩形 8"/>
            <p:cNvSpPr/>
            <p:nvPr/>
          </p:nvSpPr>
          <p:spPr>
            <a:xfrm>
              <a:off x="834186" y="1203598"/>
              <a:ext cx="2206153" cy="151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929263" y="1268759"/>
              <a:ext cx="2015999" cy="1381677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957392" y="1927663"/>
            <a:ext cx="1887597" cy="1293676"/>
            <a:chOff x="6063554" y="3147814"/>
            <a:chExt cx="2206153" cy="1512000"/>
          </a:xfrm>
        </p:grpSpPr>
        <p:sp>
          <p:nvSpPr>
            <p:cNvPr id="12" name="矩形 11"/>
            <p:cNvSpPr/>
            <p:nvPr/>
          </p:nvSpPr>
          <p:spPr>
            <a:xfrm>
              <a:off x="6063554" y="3147814"/>
              <a:ext cx="2206153" cy="151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6158631" y="3212975"/>
              <a:ext cx="2015999" cy="1381677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299012" y="2791000"/>
            <a:ext cx="1887597" cy="1293676"/>
            <a:chOff x="6063554" y="3147814"/>
            <a:chExt cx="2206153" cy="1512000"/>
          </a:xfrm>
        </p:grpSpPr>
        <p:sp>
          <p:nvSpPr>
            <p:cNvPr id="15" name="矩形 14"/>
            <p:cNvSpPr/>
            <p:nvPr/>
          </p:nvSpPr>
          <p:spPr>
            <a:xfrm>
              <a:off x="6063554" y="3147814"/>
              <a:ext cx="2206153" cy="151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6158631" y="3212975"/>
              <a:ext cx="2015999" cy="1381677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640631" y="3654338"/>
            <a:ext cx="1887597" cy="1293676"/>
            <a:chOff x="6063554" y="3147814"/>
            <a:chExt cx="2206153" cy="1512000"/>
          </a:xfrm>
        </p:grpSpPr>
        <p:sp>
          <p:nvSpPr>
            <p:cNvPr id="18" name="矩形 17"/>
            <p:cNvSpPr/>
            <p:nvPr/>
          </p:nvSpPr>
          <p:spPr>
            <a:xfrm>
              <a:off x="6063554" y="3147814"/>
              <a:ext cx="2206153" cy="151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6158631" y="3212975"/>
              <a:ext cx="2015999" cy="1381677"/>
            </a:xfrm>
            <a:prstGeom prst="rect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0" name="Text Box 14"/>
          <p:cNvSpPr txBox="1">
            <a:spLocks noChangeArrowheads="1"/>
          </p:cNvSpPr>
          <p:nvPr/>
        </p:nvSpPr>
        <p:spPr bwMode="black">
          <a:xfrm>
            <a:off x="3563888" y="1096428"/>
            <a:ext cx="2304256" cy="659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20650" indent="-1206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lvl="0" indent="0" eaLnBrk="1" hangingPunct="1">
              <a:lnSpc>
                <a:spcPct val="150000"/>
              </a:lnSpc>
              <a:defRPr/>
            </a:pPr>
            <a:r>
              <a:rPr lang="zh-CN" altLang="en-US" sz="1400" b="1" dirty="0" smtClean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摄影</a:t>
            </a:r>
            <a:endParaRPr lang="en-US" altLang="zh-CN" sz="1400" b="1" dirty="0" smtClean="0">
              <a:solidFill>
                <a:srgbClr val="C00000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0" lvl="0" indent="0" eaLnBrk="1" hangingPunct="1">
              <a:lnSpc>
                <a:spcPct val="150000"/>
              </a:lnSpc>
              <a:defRPr/>
            </a:pP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用</a:t>
            </a:r>
            <a:r>
              <a:rPr lang="zh-CN" alt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镜头记录生活的点滴</a:t>
            </a:r>
            <a:endParaRPr lang="zh-CN" alt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black">
          <a:xfrm>
            <a:off x="395808" y="2430202"/>
            <a:ext cx="2448000" cy="659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20650" indent="-1206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lvl="0" indent="0" algn="r" eaLnBrk="1" hangingPunct="1">
              <a:lnSpc>
                <a:spcPct val="150000"/>
              </a:lnSpc>
              <a:defRPr/>
            </a:pPr>
            <a:r>
              <a:rPr lang="zh-CN" altLang="en-US" sz="1400" b="1" dirty="0" smtClean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游泳</a:t>
            </a:r>
            <a:endParaRPr lang="en-US" altLang="zh-CN" sz="1400" b="1" dirty="0" smtClean="0">
              <a:solidFill>
                <a:srgbClr val="C00000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0" lvl="0" indent="0" algn="r" eaLnBrk="1" hangingPunct="1">
              <a:lnSpc>
                <a:spcPct val="150000"/>
              </a:lnSpc>
              <a:defRPr/>
            </a:pP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像鱼</a:t>
            </a:r>
            <a:r>
              <a:rPr lang="zh-CN" alt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儿一样水中自由自在</a:t>
            </a:r>
            <a:endParaRPr lang="zh-CN" alt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black">
          <a:xfrm>
            <a:off x="2304096" y="4264780"/>
            <a:ext cx="3132000" cy="659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20650" indent="-1206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lvl="0" indent="0" algn="r" eaLnBrk="1" hangingPunct="1">
              <a:lnSpc>
                <a:spcPct val="150000"/>
              </a:lnSpc>
              <a:defRPr/>
            </a:pPr>
            <a:r>
              <a:rPr lang="zh-CN" altLang="en-US" sz="1400" b="1" dirty="0" smtClean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跑步</a:t>
            </a:r>
            <a:endParaRPr lang="en-US" altLang="zh-CN" sz="1400" b="1" dirty="0" smtClean="0">
              <a:solidFill>
                <a:srgbClr val="C00000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0" lvl="0" indent="0" algn="r" eaLnBrk="1" hangingPunct="1">
              <a:lnSpc>
                <a:spcPct val="150000"/>
              </a:lnSpc>
              <a:defRPr/>
            </a:pP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用</a:t>
            </a:r>
            <a:r>
              <a:rPr lang="zh-CN" alt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汗水除却生活的烦恼</a:t>
            </a:r>
            <a:endParaRPr lang="zh-CN" alt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black">
          <a:xfrm>
            <a:off x="6228184" y="2815357"/>
            <a:ext cx="2448000" cy="659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20650" indent="-1206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lvl="0" indent="0" eaLnBrk="1" hangingPunct="1">
              <a:lnSpc>
                <a:spcPct val="150000"/>
              </a:lnSpc>
              <a:defRPr/>
            </a:pPr>
            <a:r>
              <a:rPr lang="zh-CN" altLang="en-US" sz="1400" b="1" dirty="0" smtClean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旅行</a:t>
            </a:r>
            <a:endParaRPr lang="en-US" altLang="zh-CN" sz="1400" b="1" dirty="0" smtClean="0">
              <a:solidFill>
                <a:srgbClr val="C00000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0" lvl="0" indent="0" eaLnBrk="1" hangingPunct="1">
              <a:lnSpc>
                <a:spcPct val="150000"/>
              </a:lnSpc>
              <a:defRPr/>
            </a:pPr>
            <a:r>
              <a:rPr lang="zh-CN" alt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行走世界，生活就是这么美好</a:t>
            </a:r>
            <a:endParaRPr lang="zh-CN" alt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等腰三角形 23"/>
          <p:cNvSpPr>
            <a:spLocks noChangeAspect="1"/>
          </p:cNvSpPr>
          <p:nvPr/>
        </p:nvSpPr>
        <p:spPr>
          <a:xfrm rot="5400000">
            <a:off x="-22498" y="425084"/>
            <a:ext cx="656996" cy="612000"/>
          </a:xfrm>
          <a:prstGeom prst="triangle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等腰三角形 24"/>
          <p:cNvSpPr/>
          <p:nvPr/>
        </p:nvSpPr>
        <p:spPr>
          <a:xfrm rot="5400000">
            <a:off x="-23824" y="276386"/>
            <a:ext cx="695720" cy="648072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9552" y="362149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C00000"/>
                </a:solidFill>
                <a:cs typeface="+mn-ea"/>
                <a:sym typeface="+mn-lt"/>
              </a:rPr>
              <a:t>兴 趣 爱 好</a:t>
            </a:r>
            <a:endParaRPr lang="zh-CN" altLang="en-US" sz="2800" b="1" dirty="0">
              <a:solidFill>
                <a:srgbClr val="C0000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99"/>
                            </p:stCondLst>
                            <p:childTnLst>
                              <p:par>
                                <p:cTn id="2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9" presetClass="entr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799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299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799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299"/>
                            </p:stCondLst>
                            <p:childTnLst>
                              <p:par>
                                <p:cTn id="5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 animBg="1"/>
      <p:bldP spid="25" grpId="0" animBg="1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1988715"/>
            <a:ext cx="9144000" cy="8414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35796" y="1988716"/>
            <a:ext cx="36724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 smtClean="0">
                <a:solidFill>
                  <a:schemeClr val="bg1"/>
                </a:solidFill>
                <a:cs typeface="+mn-ea"/>
                <a:sym typeface="+mn-lt"/>
              </a:rPr>
              <a:t>感 谢 观 看</a:t>
            </a:r>
            <a:endParaRPr lang="zh-CN" altLang="en-US" sz="4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35796" y="2830165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THANK YOU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等腰三角形 3"/>
          <p:cNvSpPr>
            <a:spLocks noChangeAspect="1"/>
          </p:cNvSpPr>
          <p:nvPr/>
        </p:nvSpPr>
        <p:spPr>
          <a:xfrm rot="5400000">
            <a:off x="-22498" y="425084"/>
            <a:ext cx="656996" cy="612000"/>
          </a:xfrm>
          <a:prstGeom prst="triangle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等腰三角形 2"/>
          <p:cNvSpPr/>
          <p:nvPr/>
        </p:nvSpPr>
        <p:spPr>
          <a:xfrm rot="5400000">
            <a:off x="-23824" y="276386"/>
            <a:ext cx="695720" cy="648072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362149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C00000"/>
                </a:solidFill>
                <a:cs typeface="+mn-ea"/>
                <a:sym typeface="+mn-lt"/>
              </a:rPr>
              <a:t>个 人 信 息</a:t>
            </a:r>
            <a:endParaRPr lang="zh-CN" altLang="en-US" sz="2800" b="1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637037" y="1563638"/>
            <a:ext cx="6255444" cy="2880320"/>
            <a:chOff x="2637037" y="1563638"/>
            <a:chExt cx="6255444" cy="2880320"/>
          </a:xfrm>
          <a:solidFill>
            <a:srgbClr val="C00000"/>
          </a:solidFill>
        </p:grpSpPr>
        <p:sp>
          <p:nvSpPr>
            <p:cNvPr id="12" name="矩形 11"/>
            <p:cNvSpPr/>
            <p:nvPr/>
          </p:nvSpPr>
          <p:spPr>
            <a:xfrm>
              <a:off x="5517357" y="1563638"/>
              <a:ext cx="3375124" cy="28803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等腰三角形 12"/>
            <p:cNvSpPr/>
            <p:nvPr/>
          </p:nvSpPr>
          <p:spPr>
            <a:xfrm rot="16200000">
              <a:off x="2637197" y="1563639"/>
              <a:ext cx="2880000" cy="288032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51520" y="1563638"/>
            <a:ext cx="6255444" cy="2880320"/>
            <a:chOff x="251520" y="1563638"/>
            <a:chExt cx="6255444" cy="2880320"/>
          </a:xfrm>
          <a:solidFill>
            <a:srgbClr val="C00000"/>
          </a:solidFill>
        </p:grpSpPr>
        <p:sp>
          <p:nvSpPr>
            <p:cNvPr id="19" name="矩形 18"/>
            <p:cNvSpPr/>
            <p:nvPr/>
          </p:nvSpPr>
          <p:spPr>
            <a:xfrm>
              <a:off x="251520" y="1563638"/>
              <a:ext cx="3375124" cy="28803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0" name="等腰三角形 19"/>
            <p:cNvSpPr/>
            <p:nvPr/>
          </p:nvSpPr>
          <p:spPr>
            <a:xfrm rot="5400000" flipH="1">
              <a:off x="3626804" y="1563638"/>
              <a:ext cx="2880000" cy="288032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491880" y="1923678"/>
            <a:ext cx="2160240" cy="2160240"/>
            <a:chOff x="3491880" y="1275606"/>
            <a:chExt cx="2160240" cy="2160240"/>
          </a:xfrm>
        </p:grpSpPr>
        <p:sp>
          <p:nvSpPr>
            <p:cNvPr id="22" name="椭圆 21"/>
            <p:cNvSpPr/>
            <p:nvPr/>
          </p:nvSpPr>
          <p:spPr>
            <a:xfrm>
              <a:off x="3491880" y="1275606"/>
              <a:ext cx="2160240" cy="21602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6644" y="1413545"/>
              <a:ext cx="1890713" cy="1884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4" name="TextBox 23"/>
          <p:cNvSpPr txBox="1"/>
          <p:nvPr/>
        </p:nvSpPr>
        <p:spPr>
          <a:xfrm>
            <a:off x="5796136" y="2034302"/>
            <a:ext cx="30963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bg1"/>
                </a:solidFill>
                <a:cs typeface="+mn-ea"/>
                <a:sym typeface="+mn-lt"/>
              </a:rPr>
              <a:t>毕业院校：北京某某大学</a:t>
            </a:r>
            <a:endParaRPr lang="en-US" altLang="zh-CN" sz="1600" dirty="0" smtClean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bg1"/>
                </a:solidFill>
                <a:cs typeface="+mn-ea"/>
                <a:sym typeface="+mn-lt"/>
              </a:rPr>
              <a:t>专       业：电子商务</a:t>
            </a:r>
            <a:endParaRPr lang="en-US" altLang="zh-CN" sz="1600" dirty="0" smtClean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bg1"/>
                </a:solidFill>
                <a:cs typeface="+mn-ea"/>
                <a:sym typeface="+mn-lt"/>
              </a:rPr>
              <a:t>学       历：大学本科</a:t>
            </a:r>
            <a:endParaRPr lang="en-US" altLang="zh-CN" sz="1600" dirty="0" smtClean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bg1"/>
                </a:solidFill>
                <a:cs typeface="+mn-ea"/>
                <a:sym typeface="+mn-lt"/>
              </a:rPr>
              <a:t>通讯地址：北京市海淀区某某街</a:t>
            </a:r>
            <a:endParaRPr lang="en-US" altLang="zh-CN" sz="1600" dirty="0" smtClean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bg1"/>
                </a:solidFill>
                <a:cs typeface="+mn-ea"/>
                <a:sym typeface="+mn-lt"/>
              </a:rPr>
              <a:t>电       话：</a:t>
            </a:r>
            <a:r>
              <a:rPr lang="en-US" altLang="zh-CN" sz="1600" dirty="0" smtClean="0">
                <a:solidFill>
                  <a:schemeClr val="bg1"/>
                </a:solidFill>
                <a:cs typeface="+mn-ea"/>
                <a:sym typeface="+mn-lt"/>
              </a:rPr>
              <a:t>130-1313-4561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67308" y="2034302"/>
            <a:ext cx="29805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bg1"/>
                </a:solidFill>
                <a:cs typeface="+mn-ea"/>
                <a:sym typeface="+mn-lt"/>
              </a:rPr>
              <a:t>姓       名：第一</a:t>
            </a:r>
            <a:r>
              <a:rPr lang="en-US" altLang="zh-CN" sz="1600" dirty="0" smtClean="0">
                <a:solidFill>
                  <a:schemeClr val="bg1"/>
                </a:solidFill>
                <a:cs typeface="+mn-ea"/>
                <a:sym typeface="+mn-lt"/>
              </a:rPr>
              <a:t>PPT</a:t>
            </a: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bg1"/>
                </a:solidFill>
                <a:cs typeface="+mn-ea"/>
                <a:sym typeface="+mn-lt"/>
              </a:rPr>
              <a:t>性       别：男</a:t>
            </a:r>
            <a:endParaRPr lang="en-US" altLang="zh-CN" sz="1600" dirty="0" smtClean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bg1"/>
                </a:solidFill>
                <a:cs typeface="+mn-ea"/>
                <a:sym typeface="+mn-lt"/>
              </a:rPr>
              <a:t>出       生：</a:t>
            </a:r>
            <a:r>
              <a:rPr lang="en-US" altLang="zh-CN" sz="1600" dirty="0" smtClean="0">
                <a:solidFill>
                  <a:schemeClr val="bg1"/>
                </a:solidFill>
                <a:cs typeface="+mn-ea"/>
                <a:sym typeface="+mn-lt"/>
              </a:rPr>
              <a:t>1993-06-01</a:t>
            </a: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bg1"/>
                </a:solidFill>
                <a:cs typeface="+mn-ea"/>
                <a:sym typeface="+mn-lt"/>
              </a:rPr>
              <a:t>籍       贯：北京市海淀区</a:t>
            </a:r>
            <a:endParaRPr lang="en-US" altLang="zh-CN" sz="1600" dirty="0" smtClean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bg1"/>
                </a:solidFill>
                <a:cs typeface="+mn-ea"/>
                <a:sym typeface="+mn-lt"/>
              </a:rPr>
              <a:t>健康状况：健康</a:t>
            </a:r>
            <a:endParaRPr lang="en-US" altLang="zh-CN" sz="1600" dirty="0" smtClean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99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99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99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299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6" grpId="0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等腰三角形 1"/>
          <p:cNvSpPr>
            <a:spLocks noChangeAspect="1"/>
          </p:cNvSpPr>
          <p:nvPr/>
        </p:nvSpPr>
        <p:spPr>
          <a:xfrm rot="5400000">
            <a:off x="-22498" y="425084"/>
            <a:ext cx="656996" cy="612000"/>
          </a:xfrm>
          <a:prstGeom prst="triangle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等腰三角形 2"/>
          <p:cNvSpPr/>
          <p:nvPr/>
        </p:nvSpPr>
        <p:spPr>
          <a:xfrm rot="5400000">
            <a:off x="-23824" y="276386"/>
            <a:ext cx="695720" cy="648072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362149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C00000"/>
                </a:solidFill>
                <a:cs typeface="+mn-ea"/>
                <a:sym typeface="+mn-lt"/>
              </a:rPr>
              <a:t>自 荐 信</a:t>
            </a:r>
            <a:endParaRPr lang="zh-CN" altLang="en-US" sz="2800" b="1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915816" y="0"/>
            <a:ext cx="6228184" cy="51435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168480" y="689664"/>
            <a:ext cx="572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1400" dirty="0">
                <a:solidFill>
                  <a:prstClr val="white"/>
                </a:solidFill>
                <a:cs typeface="+mn-ea"/>
                <a:sym typeface="+mn-lt"/>
              </a:rPr>
              <a:t>尊敬的领导：</a:t>
            </a:r>
          </a:p>
          <a:p>
            <a:pPr lvl="0"/>
            <a:r>
              <a:rPr lang="zh-CN" altLang="en-US" sz="1400" dirty="0">
                <a:solidFill>
                  <a:prstClr val="white"/>
                </a:solidFill>
                <a:cs typeface="+mn-ea"/>
                <a:sym typeface="+mn-lt"/>
              </a:rPr>
              <a:t>　　</a:t>
            </a:r>
          </a:p>
          <a:p>
            <a:pPr lvl="0"/>
            <a:r>
              <a:rPr lang="zh-CN" altLang="en-US" sz="1400" dirty="0">
                <a:solidFill>
                  <a:prstClr val="white"/>
                </a:solidFill>
                <a:cs typeface="+mn-ea"/>
                <a:sym typeface="+mn-lt"/>
              </a:rPr>
              <a:t>　　您好！</a:t>
            </a:r>
          </a:p>
          <a:p>
            <a:pPr lvl="0"/>
            <a:r>
              <a:rPr lang="zh-CN" altLang="en-US" sz="1400" dirty="0">
                <a:solidFill>
                  <a:prstClr val="white"/>
                </a:solidFill>
                <a:cs typeface="+mn-ea"/>
                <a:sym typeface="+mn-lt"/>
              </a:rPr>
              <a:t>　　</a:t>
            </a:r>
          </a:p>
          <a:p>
            <a:pPr lvl="0"/>
            <a:r>
              <a:rPr lang="zh-CN" altLang="en-US" sz="1400" dirty="0">
                <a:solidFill>
                  <a:prstClr val="white"/>
                </a:solidFill>
                <a:cs typeface="+mn-ea"/>
                <a:sym typeface="+mn-lt"/>
              </a:rPr>
              <a:t>　　感谢您抽空垂阅我的自荐信！我叫杨过，来自于湖南省邵阳市，即将毕业</a:t>
            </a:r>
            <a:r>
              <a:rPr lang="zh-CN" altLang="en-US" sz="1400" dirty="0" smtClean="0">
                <a:solidFill>
                  <a:prstClr val="white"/>
                </a:solidFill>
                <a:cs typeface="+mn-ea"/>
                <a:sym typeface="+mn-lt"/>
              </a:rPr>
              <a:t>于北京某某学校某某院。从</a:t>
            </a:r>
            <a:r>
              <a:rPr lang="en-US" altLang="zh-CN" sz="1400" dirty="0" smtClean="0">
                <a:solidFill>
                  <a:prstClr val="white"/>
                </a:solidFill>
                <a:cs typeface="+mn-ea"/>
                <a:sym typeface="+mn-lt"/>
              </a:rPr>
              <a:t>12</a:t>
            </a:r>
            <a:r>
              <a:rPr lang="zh-CN" altLang="en-US" sz="1400" dirty="0" smtClean="0">
                <a:solidFill>
                  <a:prstClr val="white"/>
                </a:solidFill>
                <a:cs typeface="+mn-ea"/>
                <a:sym typeface="+mn-lt"/>
              </a:rPr>
              <a:t>年</a:t>
            </a:r>
            <a:r>
              <a:rPr lang="zh-CN" altLang="en-US" sz="1400" dirty="0">
                <a:solidFill>
                  <a:prstClr val="white"/>
                </a:solidFill>
                <a:cs typeface="+mn-ea"/>
                <a:sym typeface="+mn-lt"/>
              </a:rPr>
              <a:t>入校到现在，我一直恪守“奋力攻坚志在必夺，坚定信心知难而进”这句格言在学校努力学习。</a:t>
            </a:r>
          </a:p>
          <a:p>
            <a:pPr lvl="0"/>
            <a:endParaRPr lang="zh-CN" altLang="en-US" sz="1400" dirty="0">
              <a:solidFill>
                <a:prstClr val="white"/>
              </a:solidFill>
              <a:cs typeface="+mn-ea"/>
              <a:sym typeface="+mn-lt"/>
            </a:endParaRPr>
          </a:p>
          <a:p>
            <a:pPr lvl="0"/>
            <a:r>
              <a:rPr lang="zh-CN" altLang="en-US" sz="1400" dirty="0">
                <a:solidFill>
                  <a:prstClr val="white"/>
                </a:solidFill>
                <a:cs typeface="+mn-ea"/>
                <a:sym typeface="+mn-lt"/>
              </a:rPr>
              <a:t>　　在学校期间主要学习了：企业治理概论、网络财务、电子商务基础、网络企业治理、计算机及相关设备、国际贸易理论与实务、市场营销、经济学、数据库及应用网页设计与制作、ＡＳＰ电子商务网站建设、网络广告、网络营销、电子商务法规、商务治理、电子商务案例分析、    网络信息安全与治理等课程</a:t>
            </a:r>
            <a:r>
              <a:rPr lang="zh-CN" altLang="en-US" sz="1400" dirty="0" smtClean="0">
                <a:solidFill>
                  <a:prstClr val="white"/>
                </a:solidFill>
                <a:cs typeface="+mn-ea"/>
                <a:sym typeface="+mn-lt"/>
              </a:rPr>
              <a:t>，</a:t>
            </a:r>
            <a:endParaRPr lang="en-US" altLang="zh-CN" sz="1400" dirty="0" smtClean="0">
              <a:solidFill>
                <a:prstClr val="white"/>
              </a:solidFill>
              <a:cs typeface="+mn-ea"/>
              <a:sym typeface="+mn-lt"/>
            </a:endParaRPr>
          </a:p>
          <a:p>
            <a:r>
              <a:rPr lang="zh-CN" altLang="en-US" sz="1400" dirty="0">
                <a:solidFill>
                  <a:prstClr val="white"/>
                </a:solidFill>
                <a:cs typeface="+mn-ea"/>
                <a:sym typeface="+mn-lt"/>
              </a:rPr>
              <a:t>　　</a:t>
            </a:r>
            <a:endParaRPr lang="en-US" altLang="zh-CN" sz="1400" dirty="0" smtClean="0">
              <a:solidFill>
                <a:prstClr val="white"/>
              </a:solidFill>
              <a:cs typeface="+mn-ea"/>
              <a:sym typeface="+mn-lt"/>
            </a:endParaRPr>
          </a:p>
          <a:p>
            <a:pPr lvl="0">
              <a:lnSpc>
                <a:spcPct val="150000"/>
              </a:lnSpc>
            </a:pPr>
            <a:r>
              <a:rPr lang="zh-CN" altLang="en-US" sz="1400" dirty="0">
                <a:solidFill>
                  <a:prstClr val="white"/>
                </a:solidFill>
                <a:cs typeface="+mn-ea"/>
                <a:sym typeface="+mn-lt"/>
              </a:rPr>
              <a:t>　　</a:t>
            </a:r>
            <a:r>
              <a:rPr lang="zh-CN" altLang="en-US" sz="1400" dirty="0" smtClean="0">
                <a:solidFill>
                  <a:prstClr val="white"/>
                </a:solidFill>
                <a:cs typeface="+mn-ea"/>
                <a:sym typeface="+mn-lt"/>
              </a:rPr>
              <a:t>此致</a:t>
            </a:r>
            <a:endParaRPr lang="en-US" altLang="zh-CN" sz="1400" dirty="0" smtClean="0">
              <a:solidFill>
                <a:prstClr val="white"/>
              </a:solidFill>
              <a:cs typeface="+mn-ea"/>
              <a:sym typeface="+mn-lt"/>
            </a:endParaRPr>
          </a:p>
          <a:p>
            <a:pPr lvl="0">
              <a:lnSpc>
                <a:spcPct val="150000"/>
              </a:lnSpc>
            </a:pPr>
            <a:r>
              <a:rPr lang="zh-CN" altLang="en-US" sz="1400" dirty="0" smtClean="0">
                <a:solidFill>
                  <a:prstClr val="white"/>
                </a:solidFill>
                <a:cs typeface="+mn-ea"/>
                <a:sym typeface="+mn-lt"/>
              </a:rPr>
              <a:t>          敬礼！</a:t>
            </a:r>
            <a:endParaRPr lang="zh-CN" altLang="en-US" sz="1400" dirty="0">
              <a:solidFill>
                <a:prstClr val="white"/>
              </a:solidFill>
              <a:cs typeface="+mn-ea"/>
              <a:sym typeface="+mn-lt"/>
            </a:endParaRPr>
          </a:p>
          <a:p>
            <a:pPr lvl="0"/>
            <a:endParaRPr lang="zh-CN" altLang="en-US" sz="1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27584" y="1759338"/>
            <a:ext cx="1015663" cy="2108556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C00000"/>
                </a:solidFill>
                <a:cs typeface="+mn-ea"/>
                <a:sym typeface="+mn-lt"/>
              </a:rPr>
              <a:t>奋力攻坚志在必</a:t>
            </a:r>
            <a:r>
              <a:rPr lang="zh-CN" altLang="en-US" dirty="0" smtClean="0">
                <a:solidFill>
                  <a:srgbClr val="C00000"/>
                </a:solidFill>
                <a:cs typeface="+mn-ea"/>
                <a:sym typeface="+mn-lt"/>
              </a:rPr>
              <a:t>夺</a:t>
            </a:r>
            <a:endParaRPr lang="en-US" altLang="zh-CN" dirty="0" smtClean="0">
              <a:solidFill>
                <a:srgbClr val="C00000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rgbClr val="C00000"/>
                </a:solidFill>
                <a:cs typeface="+mn-ea"/>
                <a:sym typeface="+mn-lt"/>
              </a:rPr>
              <a:t>坚定</a:t>
            </a:r>
            <a:r>
              <a:rPr lang="zh-CN" altLang="en-US" dirty="0">
                <a:solidFill>
                  <a:srgbClr val="C00000"/>
                </a:solidFill>
                <a:cs typeface="+mn-ea"/>
                <a:sym typeface="+mn-lt"/>
              </a:rPr>
              <a:t>信心知难而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6" grpId="0" animBg="1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4963500"/>
            <a:ext cx="9144000" cy="180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1707654"/>
            <a:ext cx="9144000" cy="6480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71600" y="1847024"/>
            <a:ext cx="1361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dirty="0" smtClean="0">
                <a:solidFill>
                  <a:schemeClr val="bg1"/>
                </a:solidFill>
                <a:cs typeface="+mn-ea"/>
                <a:sym typeface="+mn-lt"/>
              </a:rPr>
              <a:t>2005-2008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891365" y="1847024"/>
            <a:ext cx="1361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dirty="0" smtClean="0">
                <a:solidFill>
                  <a:schemeClr val="bg1"/>
                </a:solidFill>
                <a:cs typeface="+mn-ea"/>
                <a:sym typeface="+mn-lt"/>
              </a:rPr>
              <a:t>2008-2012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811130" y="1847024"/>
            <a:ext cx="1361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dirty="0" smtClean="0">
                <a:solidFill>
                  <a:schemeClr val="bg1"/>
                </a:solidFill>
                <a:cs typeface="+mn-ea"/>
                <a:sym typeface="+mn-lt"/>
              </a:rPr>
              <a:t>2012-2016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文本框 7"/>
          <p:cNvSpPr txBox="1">
            <a:spLocks noChangeArrowheads="1"/>
          </p:cNvSpPr>
          <p:nvPr/>
        </p:nvSpPr>
        <p:spPr bwMode="auto">
          <a:xfrm>
            <a:off x="395536" y="2643758"/>
            <a:ext cx="2403375" cy="123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1400" b="1" dirty="0" smtClean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北京市某某重点中学</a:t>
            </a:r>
            <a:endParaRPr lang="en-US" altLang="zh-CN" sz="1400" b="1" dirty="0" smtClean="0">
              <a:solidFill>
                <a:srgbClr val="C00000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>
              <a:lnSpc>
                <a:spcPct val="150000"/>
              </a:lnSpc>
              <a:spcBef>
                <a:spcPts val="300"/>
              </a:spcBef>
            </a:pP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在校期间，学习成绩优异，多次名列年纪前列，参与多次数学竞赛获全国锦江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文本框 7"/>
          <p:cNvSpPr txBox="1">
            <a:spLocks noChangeArrowheads="1"/>
          </p:cNvSpPr>
          <p:nvPr/>
        </p:nvSpPr>
        <p:spPr bwMode="auto">
          <a:xfrm>
            <a:off x="3419872" y="2643758"/>
            <a:ext cx="2403375" cy="123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1400" b="1" dirty="0" smtClean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北京市某某高校本科生</a:t>
            </a:r>
            <a:endParaRPr lang="en-US" altLang="zh-CN" sz="1400" b="1" dirty="0" smtClean="0">
              <a:solidFill>
                <a:srgbClr val="C00000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>
              <a:lnSpc>
                <a:spcPct val="150000"/>
              </a:lnSpc>
              <a:spcBef>
                <a:spcPts val="300"/>
              </a:spcBef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在校期间，学习成绩优异，多次名列年纪前列，参与多次数学竞赛获全国锦江</a:t>
            </a:r>
          </a:p>
        </p:txBody>
      </p:sp>
      <p:sp>
        <p:nvSpPr>
          <p:cNvPr id="16" name="文本框 7"/>
          <p:cNvSpPr txBox="1">
            <a:spLocks noChangeArrowheads="1"/>
          </p:cNvSpPr>
          <p:nvPr/>
        </p:nvSpPr>
        <p:spPr bwMode="auto">
          <a:xfrm>
            <a:off x="6290077" y="2643758"/>
            <a:ext cx="2403375" cy="123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sz="1400" b="1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北京市某某高校本科生</a:t>
            </a:r>
            <a:endParaRPr lang="en-US" altLang="zh-CN" sz="1400" b="1" dirty="0">
              <a:solidFill>
                <a:srgbClr val="C00000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>
              <a:lnSpc>
                <a:spcPct val="150000"/>
              </a:lnSpc>
              <a:spcBef>
                <a:spcPts val="300"/>
              </a:spcBef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在校期间，学习成绩优异，多次名列年纪前列，参与多次数学竞赛获全国锦江</a:t>
            </a:r>
          </a:p>
        </p:txBody>
      </p:sp>
      <p:sp>
        <p:nvSpPr>
          <p:cNvPr id="15" name="等腰三角形 14"/>
          <p:cNvSpPr>
            <a:spLocks noChangeAspect="1"/>
          </p:cNvSpPr>
          <p:nvPr/>
        </p:nvSpPr>
        <p:spPr>
          <a:xfrm rot="5400000">
            <a:off x="-22498" y="425084"/>
            <a:ext cx="656996" cy="612000"/>
          </a:xfrm>
          <a:prstGeom prst="triangle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等腰三角形 16"/>
          <p:cNvSpPr/>
          <p:nvPr/>
        </p:nvSpPr>
        <p:spPr>
          <a:xfrm rot="5400000">
            <a:off x="-23824" y="276386"/>
            <a:ext cx="695720" cy="648072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9552" y="362149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C00000"/>
                </a:solidFill>
                <a:cs typeface="+mn-ea"/>
                <a:sym typeface="+mn-lt"/>
              </a:rPr>
              <a:t>教 育 背 景</a:t>
            </a:r>
            <a:endParaRPr lang="zh-CN" altLang="en-US" sz="2800" b="1" dirty="0">
              <a:solidFill>
                <a:srgbClr val="C0000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99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99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99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99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799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299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299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  <p:bldP spid="13" grpId="0"/>
      <p:bldP spid="14" grpId="0"/>
      <p:bldP spid="16" grpId="0"/>
      <p:bldP spid="15" grpId="0" animBg="1"/>
      <p:bldP spid="17" grpId="0" animBg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3896603" y="2321419"/>
            <a:ext cx="1086073" cy="110280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cs typeface="+mn-ea"/>
                <a:sym typeface="+mn-lt"/>
              </a:rPr>
              <a:t>主修</a:t>
            </a:r>
            <a:endParaRPr lang="en-US" altLang="zh-CN" dirty="0" smtClean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zh-CN" altLang="en-US" dirty="0" smtClean="0">
                <a:solidFill>
                  <a:schemeClr val="bg1"/>
                </a:solidFill>
                <a:cs typeface="+mn-ea"/>
                <a:sym typeface="+mn-lt"/>
              </a:rPr>
              <a:t>课程</a:t>
            </a:r>
            <a:endParaRPr 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7479473" y="2321419"/>
            <a:ext cx="692927" cy="70579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zh-CN" altLang="en-US" sz="1050" dirty="0" smtClean="0">
                <a:solidFill>
                  <a:schemeClr val="bg1"/>
                </a:solidFill>
                <a:cs typeface="+mn-ea"/>
                <a:sym typeface="+mn-lt"/>
              </a:rPr>
              <a:t>课程三</a:t>
            </a:r>
            <a:endParaRPr lang="en-US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5875385" y="2560047"/>
            <a:ext cx="764902" cy="77911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zh-CN" altLang="en-US" sz="1050" dirty="0" smtClean="0">
                <a:solidFill>
                  <a:schemeClr val="bg1"/>
                </a:solidFill>
                <a:cs typeface="+mn-ea"/>
                <a:sym typeface="+mn-lt"/>
              </a:rPr>
              <a:t>课程四</a:t>
            </a: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5765788" y="1182646"/>
            <a:ext cx="764902" cy="78147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zh-CN" altLang="en-US" sz="1050" dirty="0" smtClean="0">
                <a:solidFill>
                  <a:schemeClr val="bg1"/>
                </a:solidFill>
                <a:cs typeface="+mn-ea"/>
                <a:sym typeface="+mn-lt"/>
              </a:rPr>
              <a:t>课程二</a:t>
            </a:r>
            <a:endParaRPr lang="en-US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4396966" y="1131590"/>
            <a:ext cx="709184" cy="71791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zh-CN" altLang="en-US" sz="1050" dirty="0" smtClean="0">
                <a:solidFill>
                  <a:schemeClr val="bg1"/>
                </a:solidFill>
                <a:cs typeface="+mn-ea"/>
                <a:sym typeface="+mn-lt"/>
              </a:rPr>
              <a:t>课程一</a:t>
            </a:r>
            <a:endParaRPr lang="en-US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3040707" y="1371746"/>
            <a:ext cx="769638" cy="78147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zh-CN" altLang="en-US" sz="1050" dirty="0" smtClean="0">
                <a:solidFill>
                  <a:schemeClr val="bg1"/>
                </a:solidFill>
                <a:cs typeface="+mn-ea"/>
                <a:sym typeface="+mn-lt"/>
              </a:rPr>
              <a:t>课程十一</a:t>
            </a: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1743778" y="1199380"/>
            <a:ext cx="769638" cy="78147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zh-CN" altLang="en-US" sz="1050" dirty="0" smtClean="0">
                <a:solidFill>
                  <a:schemeClr val="bg1"/>
                </a:solidFill>
                <a:cs typeface="+mn-ea"/>
                <a:sym typeface="+mn-lt"/>
              </a:rPr>
              <a:t>课程十</a:t>
            </a: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1205369" y="3854304"/>
            <a:ext cx="765592" cy="78218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zh-CN" altLang="en-US" sz="1050" dirty="0" smtClean="0">
                <a:solidFill>
                  <a:schemeClr val="bg1"/>
                </a:solidFill>
                <a:cs typeface="+mn-ea"/>
                <a:sym typeface="+mn-lt"/>
              </a:rPr>
              <a:t>课程八</a:t>
            </a: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1916874" y="2287357"/>
            <a:ext cx="788230" cy="79548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zh-CN" altLang="en-US" sz="1050" dirty="0" smtClean="0">
                <a:solidFill>
                  <a:schemeClr val="bg1"/>
                </a:solidFill>
                <a:cs typeface="+mn-ea"/>
                <a:sym typeface="+mn-lt"/>
              </a:rPr>
              <a:t>课程九</a:t>
            </a: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4422981" y="3957582"/>
            <a:ext cx="769638" cy="77911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zh-CN" altLang="en-US" sz="1050" dirty="0" smtClean="0">
                <a:solidFill>
                  <a:schemeClr val="bg1"/>
                </a:solidFill>
                <a:cs typeface="+mn-ea"/>
                <a:sym typeface="+mn-lt"/>
              </a:rPr>
              <a:t>课程六</a:t>
            </a: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Oval 15"/>
          <p:cNvSpPr>
            <a:spLocks noChangeArrowheads="1"/>
          </p:cNvSpPr>
          <p:nvPr/>
        </p:nvSpPr>
        <p:spPr bwMode="auto">
          <a:xfrm>
            <a:off x="6098175" y="3713217"/>
            <a:ext cx="808597" cy="82611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zh-CN" altLang="en-US" sz="1050" dirty="0" smtClean="0">
                <a:solidFill>
                  <a:schemeClr val="bg1"/>
                </a:solidFill>
                <a:cs typeface="+mn-ea"/>
                <a:sym typeface="+mn-lt"/>
              </a:rPr>
              <a:t>课程无</a:t>
            </a: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Oval 16"/>
          <p:cNvSpPr>
            <a:spLocks noChangeArrowheads="1"/>
          </p:cNvSpPr>
          <p:nvPr/>
        </p:nvSpPr>
        <p:spPr bwMode="auto">
          <a:xfrm>
            <a:off x="2506874" y="3312954"/>
            <a:ext cx="769638" cy="78147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zh-CN" altLang="en-US" sz="1050" dirty="0" smtClean="0">
                <a:solidFill>
                  <a:schemeClr val="bg1"/>
                </a:solidFill>
                <a:cs typeface="+mn-ea"/>
                <a:sym typeface="+mn-lt"/>
              </a:rPr>
              <a:t>课程七</a:t>
            </a: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9" name="Straight Connector 21"/>
          <p:cNvCxnSpPr>
            <a:stCxn id="12" idx="6"/>
            <a:endCxn id="11" idx="2"/>
          </p:cNvCxnSpPr>
          <p:nvPr/>
        </p:nvCxnSpPr>
        <p:spPr>
          <a:xfrm flipV="1">
            <a:off x="3810345" y="1490547"/>
            <a:ext cx="586621" cy="27193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25"/>
          <p:cNvCxnSpPr>
            <a:stCxn id="12" idx="2"/>
            <a:endCxn id="13" idx="6"/>
          </p:cNvCxnSpPr>
          <p:nvPr/>
        </p:nvCxnSpPr>
        <p:spPr>
          <a:xfrm flipH="1" flipV="1">
            <a:off x="2513416" y="1590118"/>
            <a:ext cx="527291" cy="1723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7"/>
          <p:cNvCxnSpPr>
            <a:stCxn id="13" idx="4"/>
            <a:endCxn id="15" idx="0"/>
          </p:cNvCxnSpPr>
          <p:nvPr/>
        </p:nvCxnSpPr>
        <p:spPr>
          <a:xfrm>
            <a:off x="2128597" y="1980856"/>
            <a:ext cx="182392" cy="30650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9"/>
          <p:cNvCxnSpPr>
            <a:stCxn id="15" idx="3"/>
            <a:endCxn id="14" idx="0"/>
          </p:cNvCxnSpPr>
          <p:nvPr/>
        </p:nvCxnSpPr>
        <p:spPr>
          <a:xfrm flipH="1">
            <a:off x="1588165" y="2966346"/>
            <a:ext cx="444143" cy="88795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31"/>
          <p:cNvCxnSpPr>
            <a:stCxn id="12" idx="5"/>
            <a:endCxn id="7" idx="1"/>
          </p:cNvCxnSpPr>
          <p:nvPr/>
        </p:nvCxnSpPr>
        <p:spPr>
          <a:xfrm>
            <a:off x="3697634" y="2038777"/>
            <a:ext cx="358021" cy="44414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34"/>
          <p:cNvCxnSpPr>
            <a:stCxn id="7" idx="2"/>
            <a:endCxn id="15" idx="6"/>
          </p:cNvCxnSpPr>
          <p:nvPr/>
        </p:nvCxnSpPr>
        <p:spPr>
          <a:xfrm flipH="1" flipV="1">
            <a:off x="2705104" y="2685100"/>
            <a:ext cx="1191499" cy="18772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36"/>
          <p:cNvCxnSpPr>
            <a:stCxn id="7" idx="3"/>
            <a:endCxn id="18" idx="6"/>
          </p:cNvCxnSpPr>
          <p:nvPr/>
        </p:nvCxnSpPr>
        <p:spPr>
          <a:xfrm flipH="1">
            <a:off x="3276512" y="3262725"/>
            <a:ext cx="779143" cy="440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38"/>
          <p:cNvCxnSpPr>
            <a:stCxn id="18" idx="3"/>
            <a:endCxn id="14" idx="6"/>
          </p:cNvCxnSpPr>
          <p:nvPr/>
        </p:nvCxnSpPr>
        <p:spPr>
          <a:xfrm flipH="1">
            <a:off x="1970961" y="3979985"/>
            <a:ext cx="648624" cy="26541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40"/>
          <p:cNvCxnSpPr>
            <a:stCxn id="18" idx="1"/>
            <a:endCxn id="15" idx="5"/>
          </p:cNvCxnSpPr>
          <p:nvPr/>
        </p:nvCxnSpPr>
        <p:spPr>
          <a:xfrm flipH="1" flipV="1">
            <a:off x="2589670" y="2966346"/>
            <a:ext cx="29915" cy="46105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42"/>
          <p:cNvCxnSpPr>
            <a:stCxn id="7" idx="0"/>
            <a:endCxn id="11" idx="4"/>
          </p:cNvCxnSpPr>
          <p:nvPr/>
        </p:nvCxnSpPr>
        <p:spPr>
          <a:xfrm flipV="1">
            <a:off x="4439640" y="1849503"/>
            <a:ext cx="311918" cy="47191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44"/>
          <p:cNvCxnSpPr>
            <a:stCxn id="7" idx="4"/>
            <a:endCxn id="16" idx="0"/>
          </p:cNvCxnSpPr>
          <p:nvPr/>
        </p:nvCxnSpPr>
        <p:spPr>
          <a:xfrm>
            <a:off x="4439640" y="3424227"/>
            <a:ext cx="368160" cy="53335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46"/>
          <p:cNvCxnSpPr>
            <a:stCxn id="18" idx="5"/>
            <a:endCxn id="16" idx="2"/>
          </p:cNvCxnSpPr>
          <p:nvPr/>
        </p:nvCxnSpPr>
        <p:spPr>
          <a:xfrm>
            <a:off x="3163801" y="3979985"/>
            <a:ext cx="1259180" cy="36715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48"/>
          <p:cNvCxnSpPr>
            <a:stCxn id="15" idx="7"/>
            <a:endCxn id="12" idx="3"/>
          </p:cNvCxnSpPr>
          <p:nvPr/>
        </p:nvCxnSpPr>
        <p:spPr>
          <a:xfrm flipV="1">
            <a:off x="2589670" y="2038777"/>
            <a:ext cx="563748" cy="36507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50"/>
          <p:cNvCxnSpPr>
            <a:stCxn id="11" idx="6"/>
            <a:endCxn id="10" idx="2"/>
          </p:cNvCxnSpPr>
          <p:nvPr/>
        </p:nvCxnSpPr>
        <p:spPr>
          <a:xfrm>
            <a:off x="5106150" y="1490547"/>
            <a:ext cx="659638" cy="8283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52"/>
          <p:cNvCxnSpPr>
            <a:stCxn id="10" idx="6"/>
            <a:endCxn id="8" idx="1"/>
          </p:cNvCxnSpPr>
          <p:nvPr/>
        </p:nvCxnSpPr>
        <p:spPr>
          <a:xfrm>
            <a:off x="6530690" y="1573384"/>
            <a:ext cx="1050260" cy="85139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54"/>
          <p:cNvCxnSpPr>
            <a:stCxn id="7" idx="6"/>
            <a:endCxn id="9" idx="2"/>
          </p:cNvCxnSpPr>
          <p:nvPr/>
        </p:nvCxnSpPr>
        <p:spPr>
          <a:xfrm>
            <a:off x="4982676" y="2872823"/>
            <a:ext cx="892709" cy="7677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56"/>
          <p:cNvCxnSpPr>
            <a:stCxn id="10" idx="4"/>
            <a:endCxn id="9" idx="0"/>
          </p:cNvCxnSpPr>
          <p:nvPr/>
        </p:nvCxnSpPr>
        <p:spPr>
          <a:xfrm>
            <a:off x="6148239" y="1964122"/>
            <a:ext cx="109597" cy="59592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58"/>
          <p:cNvCxnSpPr>
            <a:stCxn id="11" idx="5"/>
            <a:endCxn id="9" idx="1"/>
          </p:cNvCxnSpPr>
          <p:nvPr/>
        </p:nvCxnSpPr>
        <p:spPr>
          <a:xfrm>
            <a:off x="5002292" y="1744367"/>
            <a:ext cx="985110" cy="92977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60"/>
          <p:cNvCxnSpPr>
            <a:stCxn id="9" idx="6"/>
            <a:endCxn id="8" idx="2"/>
          </p:cNvCxnSpPr>
          <p:nvPr/>
        </p:nvCxnSpPr>
        <p:spPr>
          <a:xfrm flipV="1">
            <a:off x="6640287" y="2674319"/>
            <a:ext cx="839186" cy="27528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62"/>
          <p:cNvCxnSpPr>
            <a:stCxn id="17" idx="2"/>
            <a:endCxn id="16" idx="6"/>
          </p:cNvCxnSpPr>
          <p:nvPr/>
        </p:nvCxnSpPr>
        <p:spPr>
          <a:xfrm flipH="1">
            <a:off x="5192619" y="4126277"/>
            <a:ext cx="905556" cy="22086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64"/>
          <p:cNvCxnSpPr>
            <a:endCxn id="17" idx="1"/>
          </p:cNvCxnSpPr>
          <p:nvPr/>
        </p:nvCxnSpPr>
        <p:spPr>
          <a:xfrm>
            <a:off x="4807800" y="3262725"/>
            <a:ext cx="1408791" cy="57147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66"/>
          <p:cNvCxnSpPr>
            <a:stCxn id="17" idx="0"/>
            <a:endCxn id="9" idx="5"/>
          </p:cNvCxnSpPr>
          <p:nvPr/>
        </p:nvCxnSpPr>
        <p:spPr>
          <a:xfrm flipV="1">
            <a:off x="6502474" y="3225059"/>
            <a:ext cx="25796" cy="48815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69"/>
          <p:cNvCxnSpPr>
            <a:stCxn id="17" idx="7"/>
            <a:endCxn id="8" idx="4"/>
          </p:cNvCxnSpPr>
          <p:nvPr/>
        </p:nvCxnSpPr>
        <p:spPr>
          <a:xfrm flipV="1">
            <a:off x="6788356" y="3027218"/>
            <a:ext cx="1037581" cy="80698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71"/>
          <p:cNvCxnSpPr>
            <a:stCxn id="14" idx="5"/>
            <a:endCxn id="16" idx="3"/>
          </p:cNvCxnSpPr>
          <p:nvPr/>
        </p:nvCxnSpPr>
        <p:spPr>
          <a:xfrm>
            <a:off x="1858843" y="4521938"/>
            <a:ext cx="2676849" cy="10065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73"/>
          <p:cNvCxnSpPr>
            <a:stCxn id="16" idx="7"/>
            <a:endCxn id="9" idx="3"/>
          </p:cNvCxnSpPr>
          <p:nvPr/>
        </p:nvCxnSpPr>
        <p:spPr>
          <a:xfrm flipV="1">
            <a:off x="5079908" y="3225059"/>
            <a:ext cx="907494" cy="84662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75"/>
          <p:cNvCxnSpPr>
            <a:stCxn id="7" idx="2"/>
            <a:endCxn id="13" idx="5"/>
          </p:cNvCxnSpPr>
          <p:nvPr/>
        </p:nvCxnSpPr>
        <p:spPr>
          <a:xfrm flipH="1" flipV="1">
            <a:off x="2400705" y="1866411"/>
            <a:ext cx="1495898" cy="100641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等腰三角形 44"/>
          <p:cNvSpPr>
            <a:spLocks noChangeAspect="1"/>
          </p:cNvSpPr>
          <p:nvPr/>
        </p:nvSpPr>
        <p:spPr>
          <a:xfrm rot="5400000">
            <a:off x="-22498" y="425084"/>
            <a:ext cx="656996" cy="612000"/>
          </a:xfrm>
          <a:prstGeom prst="triangle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等腰三角形 45"/>
          <p:cNvSpPr/>
          <p:nvPr/>
        </p:nvSpPr>
        <p:spPr>
          <a:xfrm rot="5400000">
            <a:off x="-23824" y="276386"/>
            <a:ext cx="695720" cy="648072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39552" y="362149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C00000"/>
                </a:solidFill>
                <a:cs typeface="+mn-ea"/>
                <a:sym typeface="+mn-lt"/>
              </a:rPr>
              <a:t>主 修 课 程</a:t>
            </a:r>
            <a:endParaRPr lang="zh-CN" altLang="en-US" sz="2800" b="1" dirty="0">
              <a:solidFill>
                <a:srgbClr val="C0000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99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99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99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99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799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299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799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299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799"/>
                            </p:stCondLst>
                            <p:childTnLst>
                              <p:par>
                                <p:cTn id="6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299"/>
                            </p:stCondLst>
                            <p:childTnLst>
                              <p:par>
                                <p:cTn id="6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799"/>
                            </p:stCondLst>
                            <p:childTnLst>
                              <p:par>
                                <p:cTn id="7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299"/>
                            </p:stCondLst>
                            <p:childTnLst>
                              <p:par>
                                <p:cTn id="7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799"/>
                            </p:stCondLst>
                            <p:childTnLst>
                              <p:par>
                                <p:cTn id="8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299"/>
                            </p:stCondLst>
                            <p:childTnLst>
                              <p:par>
                                <p:cTn id="8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799"/>
                            </p:stCondLst>
                            <p:childTnLst>
                              <p:par>
                                <p:cTn id="9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299"/>
                            </p:stCondLst>
                            <p:childTnLst>
                              <p:par>
                                <p:cTn id="9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799"/>
                            </p:stCondLst>
                            <p:childTnLst>
                              <p:par>
                                <p:cTn id="10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299"/>
                            </p:stCondLst>
                            <p:childTnLst>
                              <p:par>
                                <p:cTn id="10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799"/>
                            </p:stCondLst>
                            <p:childTnLst>
                              <p:par>
                                <p:cTn id="1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1299"/>
                            </p:stCondLst>
                            <p:childTnLst>
                              <p:par>
                                <p:cTn id="1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1799"/>
                            </p:stCondLst>
                            <p:childTnLst>
                              <p:par>
                                <p:cTn id="1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2299"/>
                            </p:stCondLst>
                            <p:childTnLst>
                              <p:par>
                                <p:cTn id="1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2799"/>
                            </p:stCondLst>
                            <p:childTnLst>
                              <p:par>
                                <p:cTn id="1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3299"/>
                            </p:stCondLst>
                            <p:childTnLst>
                              <p:par>
                                <p:cTn id="1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3799"/>
                            </p:stCondLst>
                            <p:childTnLst>
                              <p:par>
                                <p:cTn id="1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4299"/>
                            </p:stCondLst>
                            <p:childTnLst>
                              <p:par>
                                <p:cTn id="1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4799"/>
                            </p:stCondLst>
                            <p:childTnLst>
                              <p:par>
                                <p:cTn id="1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5299"/>
                            </p:stCondLst>
                            <p:childTnLst>
                              <p:par>
                                <p:cTn id="15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5799"/>
                            </p:stCondLst>
                            <p:childTnLst>
                              <p:par>
                                <p:cTn id="16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6299"/>
                            </p:stCondLst>
                            <p:childTnLst>
                              <p:par>
                                <p:cTn id="16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6799"/>
                            </p:stCondLst>
                            <p:childTnLst>
                              <p:par>
                                <p:cTn id="17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7299"/>
                            </p:stCondLst>
                            <p:childTnLst>
                              <p:par>
                                <p:cTn id="17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7799"/>
                            </p:stCondLst>
                            <p:childTnLst>
                              <p:par>
                                <p:cTn id="18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8299"/>
                            </p:stCondLst>
                            <p:childTnLst>
                              <p:par>
                                <p:cTn id="18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8799"/>
                            </p:stCondLst>
                            <p:childTnLst>
                              <p:par>
                                <p:cTn id="19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9299"/>
                            </p:stCondLst>
                            <p:childTnLst>
                              <p:par>
                                <p:cTn id="19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9799"/>
                            </p:stCondLst>
                            <p:childTnLst>
                              <p:par>
                                <p:cTn id="20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0299"/>
                            </p:stCondLst>
                            <p:childTnLst>
                              <p:par>
                                <p:cTn id="20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45" grpId="0" animBg="1"/>
      <p:bldP spid="46" grpId="0" animBg="1"/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1800399" y="1491630"/>
            <a:ext cx="1802650" cy="636203"/>
            <a:chOff x="1741165" y="1491630"/>
            <a:chExt cx="1802650" cy="636203"/>
          </a:xfrm>
        </p:grpSpPr>
        <p:sp>
          <p:nvSpPr>
            <p:cNvPr id="46" name="矩形 88"/>
            <p:cNvSpPr>
              <a:spLocks noChangeArrowheads="1"/>
            </p:cNvSpPr>
            <p:nvPr/>
          </p:nvSpPr>
          <p:spPr bwMode="auto">
            <a:xfrm>
              <a:off x="1741165" y="1491630"/>
              <a:ext cx="339224" cy="636203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zh-CN" sz="3200">
                  <a:solidFill>
                    <a:srgbClr val="FFFFFF"/>
                  </a:solidFill>
                  <a:latin typeface="+mn-lt"/>
                  <a:cs typeface="+mn-ea"/>
                  <a:sym typeface="+mn-lt"/>
                </a:rPr>
                <a:t>1</a:t>
              </a:r>
              <a:endParaRPr lang="zh-CN" altLang="en-US" sz="3200">
                <a:solidFill>
                  <a:srgbClr val="FFFFFF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47" name="矩形 89"/>
            <p:cNvSpPr>
              <a:spLocks noChangeArrowheads="1"/>
            </p:cNvSpPr>
            <p:nvPr/>
          </p:nvSpPr>
          <p:spPr bwMode="auto">
            <a:xfrm>
              <a:off x="2080389" y="1491630"/>
              <a:ext cx="1463426" cy="63620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ctr"/>
              <a:r>
                <a:rPr lang="zh-CN" altLang="en-US" sz="1600" b="1" dirty="0" smtClean="0">
                  <a:solidFill>
                    <a:prstClr val="white"/>
                  </a:solidFill>
                  <a:latin typeface="+mn-lt"/>
                  <a:cs typeface="+mn-ea"/>
                  <a:sym typeface="+mn-lt"/>
                </a:rPr>
                <a:t>参与项目一</a:t>
              </a:r>
              <a:endParaRPr lang="zh-CN" altLang="en-US" sz="1600" b="1" dirty="0">
                <a:solidFill>
                  <a:prstClr val="white"/>
                </a:solidFill>
                <a:latin typeface="+mn-lt"/>
                <a:cs typeface="+mn-ea"/>
                <a:sym typeface="+mn-lt"/>
              </a:endParaRPr>
            </a:p>
          </p:txBody>
        </p:sp>
      </p:grpSp>
      <p:sp>
        <p:nvSpPr>
          <p:cNvPr id="48" name="矩形 90"/>
          <p:cNvSpPr>
            <a:spLocks noChangeArrowheads="1"/>
          </p:cNvSpPr>
          <p:nvPr/>
        </p:nvSpPr>
        <p:spPr bwMode="auto">
          <a:xfrm>
            <a:off x="1800399" y="2127833"/>
            <a:ext cx="1802650" cy="727290"/>
          </a:xfrm>
          <a:prstGeom prst="rect">
            <a:avLst/>
          </a:prstGeom>
          <a:gradFill rotWithShape="1">
            <a:gsLst>
              <a:gs pos="0">
                <a:srgbClr val="F9F9F9"/>
              </a:gs>
              <a:gs pos="32999">
                <a:srgbClr val="F9F9F9"/>
              </a:gs>
              <a:gs pos="100000">
                <a:srgbClr val="D7D7D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rgbClr val="4D4D4D"/>
                </a:solidFill>
                <a:latin typeface="+mn-lt"/>
                <a:cs typeface="+mn-ea"/>
                <a:sym typeface="+mn-lt"/>
              </a:rPr>
              <a:t>单击此处输入文字</a:t>
            </a:r>
            <a:endParaRPr lang="en-US" altLang="zh-CN" sz="1200" dirty="0">
              <a:solidFill>
                <a:srgbClr val="4D4D4D"/>
              </a:solidFill>
              <a:latin typeface="+mn-lt"/>
              <a:cs typeface="+mn-ea"/>
              <a:sym typeface="+mn-lt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rgbClr val="4D4D4D"/>
                </a:solidFill>
                <a:latin typeface="+mn-lt"/>
                <a:cs typeface="+mn-ea"/>
                <a:sym typeface="+mn-lt"/>
              </a:rPr>
              <a:t>此处输入文字</a:t>
            </a:r>
            <a:endParaRPr lang="zh-CN" altLang="en-US" dirty="0">
              <a:latin typeface="+mn-lt"/>
              <a:cs typeface="+mn-ea"/>
              <a:sym typeface="+mn-lt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3740422" y="1491630"/>
            <a:ext cx="1802650" cy="636203"/>
            <a:chOff x="3681188" y="1491630"/>
            <a:chExt cx="1802650" cy="636203"/>
          </a:xfrm>
        </p:grpSpPr>
        <p:sp>
          <p:nvSpPr>
            <p:cNvPr id="50" name="矩形 85"/>
            <p:cNvSpPr>
              <a:spLocks noChangeArrowheads="1"/>
            </p:cNvSpPr>
            <p:nvPr/>
          </p:nvSpPr>
          <p:spPr bwMode="auto">
            <a:xfrm>
              <a:off x="3681188" y="1491630"/>
              <a:ext cx="339224" cy="636203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anchor="ctr"/>
            <a:lstStyle/>
            <a:p>
              <a:pPr algn="ctr"/>
              <a:r>
                <a:rPr lang="en-US" altLang="zh-CN" sz="3200">
                  <a:solidFill>
                    <a:srgbClr val="FFFFFF"/>
                  </a:solidFill>
                  <a:cs typeface="+mn-ea"/>
                  <a:sym typeface="+mn-lt"/>
                </a:rPr>
                <a:t>2</a:t>
              </a:r>
              <a:endParaRPr lang="zh-CN" altLang="en-US" sz="32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51" name="矩形 86"/>
            <p:cNvSpPr>
              <a:spLocks noChangeArrowheads="1"/>
            </p:cNvSpPr>
            <p:nvPr/>
          </p:nvSpPr>
          <p:spPr bwMode="auto">
            <a:xfrm>
              <a:off x="4020412" y="1491630"/>
              <a:ext cx="1463426" cy="63620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anchor="ctr"/>
            <a:lstStyle/>
            <a:p>
              <a:pPr lvl="0" algn="ctr"/>
              <a:r>
                <a:rPr lang="zh-CN" altLang="en-US" sz="1600" b="1" dirty="0">
                  <a:solidFill>
                    <a:prstClr val="white"/>
                  </a:solidFill>
                  <a:cs typeface="+mn-ea"/>
                  <a:sym typeface="+mn-lt"/>
                </a:rPr>
                <a:t>参与</a:t>
              </a:r>
              <a:r>
                <a:rPr lang="zh-CN" altLang="en-US" sz="1600" b="1" dirty="0" smtClean="0">
                  <a:solidFill>
                    <a:prstClr val="white"/>
                  </a:solidFill>
                  <a:cs typeface="+mn-ea"/>
                  <a:sym typeface="+mn-lt"/>
                </a:rPr>
                <a:t>项目二</a:t>
              </a:r>
              <a:endParaRPr lang="zh-CN" altLang="en-US" sz="16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2" name="矩形 87"/>
          <p:cNvSpPr>
            <a:spLocks noChangeArrowheads="1"/>
          </p:cNvSpPr>
          <p:nvPr/>
        </p:nvSpPr>
        <p:spPr bwMode="auto">
          <a:xfrm>
            <a:off x="3740422" y="2127833"/>
            <a:ext cx="1802650" cy="727290"/>
          </a:xfrm>
          <a:prstGeom prst="rect">
            <a:avLst/>
          </a:prstGeom>
          <a:gradFill rotWithShape="1">
            <a:gsLst>
              <a:gs pos="0">
                <a:srgbClr val="F9F9F9"/>
              </a:gs>
              <a:gs pos="32999">
                <a:srgbClr val="F9F9F9"/>
              </a:gs>
              <a:gs pos="100000">
                <a:srgbClr val="D7D7D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rgbClr val="4D4D4D"/>
                </a:solidFill>
                <a:latin typeface="+mn-lt"/>
                <a:cs typeface="+mn-ea"/>
                <a:sym typeface="+mn-lt"/>
              </a:rPr>
              <a:t>单击此处输入文字</a:t>
            </a:r>
            <a:endParaRPr lang="en-US" altLang="zh-CN" sz="1200" dirty="0">
              <a:solidFill>
                <a:srgbClr val="4D4D4D"/>
              </a:solidFill>
              <a:latin typeface="+mn-lt"/>
              <a:cs typeface="+mn-ea"/>
              <a:sym typeface="+mn-lt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rgbClr val="4D4D4D"/>
                </a:solidFill>
                <a:latin typeface="+mn-lt"/>
                <a:cs typeface="+mn-ea"/>
                <a:sym typeface="+mn-lt"/>
              </a:rPr>
              <a:t>此处输入文字</a:t>
            </a:r>
            <a:endParaRPr lang="zh-CN" altLang="en-US" dirty="0">
              <a:latin typeface="+mn-lt"/>
              <a:cs typeface="+mn-ea"/>
              <a:sym typeface="+mn-lt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5681849" y="1491630"/>
            <a:ext cx="1801252" cy="636203"/>
            <a:chOff x="5622615" y="1491630"/>
            <a:chExt cx="1801252" cy="636203"/>
          </a:xfrm>
        </p:grpSpPr>
        <p:sp>
          <p:nvSpPr>
            <p:cNvPr id="54" name="矩形 82"/>
            <p:cNvSpPr>
              <a:spLocks noChangeArrowheads="1"/>
            </p:cNvSpPr>
            <p:nvPr/>
          </p:nvSpPr>
          <p:spPr bwMode="auto">
            <a:xfrm>
              <a:off x="5622615" y="1491630"/>
              <a:ext cx="339224" cy="636203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anchor="ctr"/>
            <a:lstStyle/>
            <a:p>
              <a:pPr algn="ctr"/>
              <a:r>
                <a:rPr lang="en-US" altLang="zh-CN" sz="3200">
                  <a:solidFill>
                    <a:srgbClr val="FFFFFF"/>
                  </a:solidFill>
                  <a:cs typeface="+mn-ea"/>
                  <a:sym typeface="+mn-lt"/>
                </a:rPr>
                <a:t>3</a:t>
              </a:r>
              <a:endParaRPr lang="zh-CN" altLang="en-US" sz="32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55" name="矩形 83"/>
            <p:cNvSpPr>
              <a:spLocks noChangeArrowheads="1"/>
            </p:cNvSpPr>
            <p:nvPr/>
          </p:nvSpPr>
          <p:spPr bwMode="auto">
            <a:xfrm>
              <a:off x="5961839" y="1491630"/>
              <a:ext cx="1462028" cy="63620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anchor="ctr"/>
            <a:lstStyle/>
            <a:p>
              <a:pPr lvl="0" algn="ctr"/>
              <a:r>
                <a:rPr lang="zh-CN" altLang="en-US" sz="1600" b="1" dirty="0">
                  <a:solidFill>
                    <a:prstClr val="white"/>
                  </a:solidFill>
                  <a:cs typeface="+mn-ea"/>
                  <a:sym typeface="+mn-lt"/>
                </a:rPr>
                <a:t>参与</a:t>
              </a:r>
              <a:r>
                <a:rPr lang="zh-CN" altLang="en-US" sz="1600" b="1" dirty="0" smtClean="0">
                  <a:solidFill>
                    <a:prstClr val="white"/>
                  </a:solidFill>
                  <a:cs typeface="+mn-ea"/>
                  <a:sym typeface="+mn-lt"/>
                </a:rPr>
                <a:t>项目三</a:t>
              </a:r>
              <a:endParaRPr lang="zh-CN" altLang="en-US" sz="16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6" name="矩形 84"/>
          <p:cNvSpPr>
            <a:spLocks noChangeArrowheads="1"/>
          </p:cNvSpPr>
          <p:nvPr/>
        </p:nvSpPr>
        <p:spPr bwMode="auto">
          <a:xfrm>
            <a:off x="5681849" y="2127833"/>
            <a:ext cx="1801252" cy="727290"/>
          </a:xfrm>
          <a:prstGeom prst="rect">
            <a:avLst/>
          </a:prstGeom>
          <a:gradFill rotWithShape="1">
            <a:gsLst>
              <a:gs pos="0">
                <a:srgbClr val="F9F9F9"/>
              </a:gs>
              <a:gs pos="32999">
                <a:srgbClr val="F9F9F9"/>
              </a:gs>
              <a:gs pos="100000">
                <a:srgbClr val="D7D7D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rgbClr val="4D4D4D"/>
                </a:solidFill>
                <a:latin typeface="+mn-lt"/>
                <a:cs typeface="+mn-ea"/>
                <a:sym typeface="+mn-lt"/>
              </a:rPr>
              <a:t>单击此处输入文字</a:t>
            </a:r>
            <a:endParaRPr lang="en-US" altLang="zh-CN" sz="1200" dirty="0">
              <a:solidFill>
                <a:srgbClr val="4D4D4D"/>
              </a:solidFill>
              <a:latin typeface="+mn-lt"/>
              <a:cs typeface="+mn-ea"/>
              <a:sym typeface="+mn-lt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rgbClr val="4D4D4D"/>
                </a:solidFill>
                <a:latin typeface="+mn-lt"/>
                <a:cs typeface="+mn-ea"/>
                <a:sym typeface="+mn-lt"/>
              </a:rPr>
              <a:t>此处输入文字</a:t>
            </a:r>
            <a:endParaRPr lang="zh-CN" altLang="en-US" dirty="0">
              <a:latin typeface="+mn-lt"/>
              <a:cs typeface="+mn-ea"/>
              <a:sym typeface="+mn-lt"/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827584" y="3201251"/>
            <a:ext cx="1802650" cy="636203"/>
            <a:chOff x="768350" y="3201251"/>
            <a:chExt cx="1802650" cy="636203"/>
          </a:xfrm>
        </p:grpSpPr>
        <p:sp>
          <p:nvSpPr>
            <p:cNvPr id="58" name="矩形 79"/>
            <p:cNvSpPr>
              <a:spLocks noChangeArrowheads="1"/>
            </p:cNvSpPr>
            <p:nvPr/>
          </p:nvSpPr>
          <p:spPr bwMode="auto">
            <a:xfrm>
              <a:off x="768350" y="3201251"/>
              <a:ext cx="339224" cy="636203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anchor="ctr"/>
            <a:lstStyle/>
            <a:p>
              <a:pPr algn="ctr"/>
              <a:r>
                <a:rPr lang="en-US" altLang="zh-CN" sz="3200" dirty="0">
                  <a:solidFill>
                    <a:srgbClr val="FFFFFF"/>
                  </a:solidFill>
                  <a:cs typeface="+mn-ea"/>
                  <a:sym typeface="+mn-lt"/>
                </a:rPr>
                <a:t>4</a:t>
              </a:r>
              <a:endParaRPr lang="zh-CN" altLang="en-US" sz="32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59" name="矩形 80"/>
            <p:cNvSpPr>
              <a:spLocks noChangeArrowheads="1"/>
            </p:cNvSpPr>
            <p:nvPr/>
          </p:nvSpPr>
          <p:spPr bwMode="auto">
            <a:xfrm>
              <a:off x="1107574" y="3201251"/>
              <a:ext cx="1463426" cy="63620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anchor="ctr"/>
            <a:lstStyle/>
            <a:p>
              <a:pPr lvl="0" algn="ctr"/>
              <a:r>
                <a:rPr lang="zh-CN" altLang="en-US" sz="1600" b="1" dirty="0">
                  <a:solidFill>
                    <a:prstClr val="white"/>
                  </a:solidFill>
                  <a:cs typeface="+mn-ea"/>
                  <a:sym typeface="+mn-lt"/>
                </a:rPr>
                <a:t>参与</a:t>
              </a:r>
              <a:r>
                <a:rPr lang="zh-CN" altLang="en-US" sz="1600" b="1" dirty="0" smtClean="0">
                  <a:solidFill>
                    <a:prstClr val="white"/>
                  </a:solidFill>
                  <a:cs typeface="+mn-ea"/>
                  <a:sym typeface="+mn-lt"/>
                </a:rPr>
                <a:t>项目四</a:t>
              </a:r>
              <a:endParaRPr lang="zh-CN" altLang="en-US" sz="16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0" name="矩形 81"/>
          <p:cNvSpPr>
            <a:spLocks noChangeArrowheads="1"/>
          </p:cNvSpPr>
          <p:nvPr/>
        </p:nvSpPr>
        <p:spPr bwMode="auto">
          <a:xfrm>
            <a:off x="827584" y="3837454"/>
            <a:ext cx="1802650" cy="727290"/>
          </a:xfrm>
          <a:prstGeom prst="rect">
            <a:avLst/>
          </a:prstGeom>
          <a:gradFill rotWithShape="1">
            <a:gsLst>
              <a:gs pos="0">
                <a:srgbClr val="F9F9F9"/>
              </a:gs>
              <a:gs pos="32999">
                <a:srgbClr val="F9F9F9"/>
              </a:gs>
              <a:gs pos="100000">
                <a:srgbClr val="D7D7D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rgbClr val="4D4D4D"/>
                </a:solidFill>
                <a:latin typeface="+mn-lt"/>
                <a:cs typeface="+mn-ea"/>
                <a:sym typeface="+mn-lt"/>
              </a:rPr>
              <a:t>单击此处输入文字</a:t>
            </a:r>
            <a:endParaRPr lang="en-US" altLang="zh-CN" sz="1200" dirty="0">
              <a:solidFill>
                <a:srgbClr val="4D4D4D"/>
              </a:solidFill>
              <a:latin typeface="+mn-lt"/>
              <a:cs typeface="+mn-ea"/>
              <a:sym typeface="+mn-lt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rgbClr val="4D4D4D"/>
                </a:solidFill>
                <a:latin typeface="+mn-lt"/>
                <a:cs typeface="+mn-ea"/>
                <a:sym typeface="+mn-lt"/>
              </a:rPr>
              <a:t>此处输入文字</a:t>
            </a:r>
            <a:endParaRPr lang="zh-CN" altLang="en-US" dirty="0">
              <a:latin typeface="+mn-lt"/>
              <a:cs typeface="+mn-ea"/>
              <a:sym typeface="+mn-lt"/>
            </a:endParaRPr>
          </a:p>
        </p:txBody>
      </p:sp>
      <p:grpSp>
        <p:nvGrpSpPr>
          <p:cNvPr id="61" name="组合 60"/>
          <p:cNvGrpSpPr/>
          <p:nvPr/>
        </p:nvGrpSpPr>
        <p:grpSpPr>
          <a:xfrm>
            <a:off x="2767607" y="3201250"/>
            <a:ext cx="1802650" cy="636203"/>
            <a:chOff x="2708373" y="3201251"/>
            <a:chExt cx="1802650" cy="636203"/>
          </a:xfrm>
        </p:grpSpPr>
        <p:sp>
          <p:nvSpPr>
            <p:cNvPr id="62" name="矩形 76"/>
            <p:cNvSpPr>
              <a:spLocks noChangeArrowheads="1"/>
            </p:cNvSpPr>
            <p:nvPr/>
          </p:nvSpPr>
          <p:spPr bwMode="auto">
            <a:xfrm>
              <a:off x="2708373" y="3201251"/>
              <a:ext cx="339224" cy="636203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anchor="ctr"/>
            <a:lstStyle/>
            <a:p>
              <a:pPr algn="ctr"/>
              <a:r>
                <a:rPr lang="en-US" altLang="zh-CN" sz="3200" dirty="0">
                  <a:solidFill>
                    <a:srgbClr val="FFFFFF"/>
                  </a:solidFill>
                  <a:cs typeface="+mn-ea"/>
                  <a:sym typeface="+mn-lt"/>
                </a:rPr>
                <a:t>5</a:t>
              </a:r>
              <a:endParaRPr lang="zh-CN" altLang="en-US" sz="32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3" name="矩形 77"/>
            <p:cNvSpPr>
              <a:spLocks noChangeArrowheads="1"/>
            </p:cNvSpPr>
            <p:nvPr/>
          </p:nvSpPr>
          <p:spPr bwMode="auto">
            <a:xfrm>
              <a:off x="3047597" y="3201251"/>
              <a:ext cx="1463426" cy="63620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anchor="ctr"/>
            <a:lstStyle/>
            <a:p>
              <a:pPr lvl="0" algn="ctr"/>
              <a:r>
                <a:rPr lang="zh-CN" altLang="en-US" sz="1600" b="1" dirty="0">
                  <a:solidFill>
                    <a:prstClr val="white"/>
                  </a:solidFill>
                  <a:cs typeface="+mn-ea"/>
                  <a:sym typeface="+mn-lt"/>
                </a:rPr>
                <a:t>参与</a:t>
              </a:r>
              <a:r>
                <a:rPr lang="zh-CN" altLang="en-US" sz="1600" b="1" dirty="0" smtClean="0">
                  <a:solidFill>
                    <a:prstClr val="white"/>
                  </a:solidFill>
                  <a:cs typeface="+mn-ea"/>
                  <a:sym typeface="+mn-lt"/>
                </a:rPr>
                <a:t>项目五</a:t>
              </a:r>
              <a:endParaRPr lang="zh-CN" altLang="en-US" sz="16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4" name="矩形 78"/>
          <p:cNvSpPr>
            <a:spLocks noChangeArrowheads="1"/>
          </p:cNvSpPr>
          <p:nvPr/>
        </p:nvSpPr>
        <p:spPr bwMode="auto">
          <a:xfrm>
            <a:off x="2767607" y="3837454"/>
            <a:ext cx="1802650" cy="727290"/>
          </a:xfrm>
          <a:prstGeom prst="rect">
            <a:avLst/>
          </a:prstGeom>
          <a:gradFill rotWithShape="1">
            <a:gsLst>
              <a:gs pos="0">
                <a:srgbClr val="F9F9F9"/>
              </a:gs>
              <a:gs pos="32999">
                <a:srgbClr val="F9F9F9"/>
              </a:gs>
              <a:gs pos="100000">
                <a:srgbClr val="D7D7D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rgbClr val="4D4D4D"/>
                </a:solidFill>
                <a:latin typeface="+mn-lt"/>
                <a:cs typeface="+mn-ea"/>
                <a:sym typeface="+mn-lt"/>
              </a:rPr>
              <a:t>单击此处输入文字</a:t>
            </a:r>
            <a:endParaRPr lang="en-US" altLang="zh-CN" sz="1200" dirty="0">
              <a:solidFill>
                <a:srgbClr val="4D4D4D"/>
              </a:solidFill>
              <a:latin typeface="+mn-lt"/>
              <a:cs typeface="+mn-ea"/>
              <a:sym typeface="+mn-lt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rgbClr val="4D4D4D"/>
                </a:solidFill>
                <a:latin typeface="+mn-lt"/>
                <a:cs typeface="+mn-ea"/>
                <a:sym typeface="+mn-lt"/>
              </a:rPr>
              <a:t>此处输入文字</a:t>
            </a:r>
            <a:endParaRPr lang="zh-CN" altLang="en-US" dirty="0">
              <a:latin typeface="+mn-lt"/>
              <a:cs typeface="+mn-ea"/>
              <a:sym typeface="+mn-lt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4707631" y="3201251"/>
            <a:ext cx="1802650" cy="636203"/>
            <a:chOff x="4648397" y="3201251"/>
            <a:chExt cx="1802650" cy="636203"/>
          </a:xfrm>
        </p:grpSpPr>
        <p:sp>
          <p:nvSpPr>
            <p:cNvPr id="66" name="矩形 73"/>
            <p:cNvSpPr>
              <a:spLocks noChangeArrowheads="1"/>
            </p:cNvSpPr>
            <p:nvPr/>
          </p:nvSpPr>
          <p:spPr bwMode="auto">
            <a:xfrm>
              <a:off x="4648397" y="3201251"/>
              <a:ext cx="339224" cy="636203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anchor="ctr"/>
            <a:lstStyle/>
            <a:p>
              <a:pPr algn="ctr"/>
              <a:r>
                <a:rPr lang="en-US" altLang="zh-CN" sz="3200" dirty="0">
                  <a:solidFill>
                    <a:srgbClr val="FFFFFF"/>
                  </a:solidFill>
                  <a:cs typeface="+mn-ea"/>
                  <a:sym typeface="+mn-lt"/>
                </a:rPr>
                <a:t>6</a:t>
              </a:r>
              <a:endParaRPr lang="zh-CN" altLang="en-US" sz="32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7" name="矩形 74"/>
            <p:cNvSpPr>
              <a:spLocks noChangeArrowheads="1"/>
            </p:cNvSpPr>
            <p:nvPr/>
          </p:nvSpPr>
          <p:spPr bwMode="auto">
            <a:xfrm>
              <a:off x="4987621" y="3201251"/>
              <a:ext cx="1463426" cy="63620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anchor="ctr"/>
            <a:lstStyle/>
            <a:p>
              <a:pPr lvl="0" algn="ctr"/>
              <a:r>
                <a:rPr lang="zh-CN" altLang="en-US" sz="1600" b="1" dirty="0">
                  <a:solidFill>
                    <a:prstClr val="white"/>
                  </a:solidFill>
                  <a:cs typeface="+mn-ea"/>
                  <a:sym typeface="+mn-lt"/>
                </a:rPr>
                <a:t>参与</a:t>
              </a:r>
              <a:r>
                <a:rPr lang="zh-CN" altLang="en-US" sz="1600" b="1" dirty="0" smtClean="0">
                  <a:solidFill>
                    <a:prstClr val="white"/>
                  </a:solidFill>
                  <a:cs typeface="+mn-ea"/>
                  <a:sym typeface="+mn-lt"/>
                </a:rPr>
                <a:t>项目六</a:t>
              </a:r>
              <a:endParaRPr lang="zh-CN" altLang="en-US" sz="16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8" name="矩形 75"/>
          <p:cNvSpPr>
            <a:spLocks noChangeArrowheads="1"/>
          </p:cNvSpPr>
          <p:nvPr/>
        </p:nvSpPr>
        <p:spPr bwMode="auto">
          <a:xfrm>
            <a:off x="4707631" y="3837454"/>
            <a:ext cx="1802650" cy="727290"/>
          </a:xfrm>
          <a:prstGeom prst="rect">
            <a:avLst/>
          </a:prstGeom>
          <a:gradFill rotWithShape="1">
            <a:gsLst>
              <a:gs pos="0">
                <a:srgbClr val="F9F9F9"/>
              </a:gs>
              <a:gs pos="32999">
                <a:srgbClr val="F9F9F9"/>
              </a:gs>
              <a:gs pos="100000">
                <a:srgbClr val="D7D7D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rgbClr val="4D4D4D"/>
                </a:solidFill>
                <a:latin typeface="+mn-lt"/>
                <a:cs typeface="+mn-ea"/>
                <a:sym typeface="+mn-lt"/>
              </a:rPr>
              <a:t>单击此处输入文字</a:t>
            </a:r>
            <a:endParaRPr lang="en-US" altLang="zh-CN" sz="1200" dirty="0">
              <a:solidFill>
                <a:srgbClr val="4D4D4D"/>
              </a:solidFill>
              <a:latin typeface="+mn-lt"/>
              <a:cs typeface="+mn-ea"/>
              <a:sym typeface="+mn-lt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rgbClr val="4D4D4D"/>
                </a:solidFill>
                <a:latin typeface="+mn-lt"/>
                <a:cs typeface="+mn-ea"/>
                <a:sym typeface="+mn-lt"/>
              </a:rPr>
              <a:t>此处输入文字</a:t>
            </a:r>
            <a:endParaRPr lang="zh-CN" altLang="en-US" dirty="0">
              <a:latin typeface="+mn-lt"/>
              <a:cs typeface="+mn-ea"/>
              <a:sym typeface="+mn-lt"/>
            </a:endParaRPr>
          </a:p>
        </p:txBody>
      </p:sp>
      <p:grpSp>
        <p:nvGrpSpPr>
          <p:cNvPr id="69" name="组合 68"/>
          <p:cNvGrpSpPr/>
          <p:nvPr/>
        </p:nvGrpSpPr>
        <p:grpSpPr>
          <a:xfrm>
            <a:off x="6632234" y="3211062"/>
            <a:ext cx="1802650" cy="636203"/>
            <a:chOff x="6573000" y="3211062"/>
            <a:chExt cx="1802650" cy="636203"/>
          </a:xfrm>
        </p:grpSpPr>
        <p:sp>
          <p:nvSpPr>
            <p:cNvPr id="70" name="矩形 70"/>
            <p:cNvSpPr>
              <a:spLocks noChangeArrowheads="1"/>
            </p:cNvSpPr>
            <p:nvPr/>
          </p:nvSpPr>
          <p:spPr bwMode="auto">
            <a:xfrm>
              <a:off x="6573000" y="3211062"/>
              <a:ext cx="339224" cy="636203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anchor="ctr"/>
            <a:lstStyle/>
            <a:p>
              <a:pPr algn="ctr"/>
              <a:r>
                <a:rPr lang="en-US" altLang="zh-CN" sz="3200">
                  <a:solidFill>
                    <a:srgbClr val="FFFFFF"/>
                  </a:solidFill>
                  <a:cs typeface="+mn-ea"/>
                  <a:sym typeface="+mn-lt"/>
                </a:rPr>
                <a:t>7</a:t>
              </a:r>
              <a:endParaRPr lang="zh-CN" altLang="en-US" sz="32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71" name="矩形 71"/>
            <p:cNvSpPr>
              <a:spLocks noChangeArrowheads="1"/>
            </p:cNvSpPr>
            <p:nvPr/>
          </p:nvSpPr>
          <p:spPr bwMode="auto">
            <a:xfrm>
              <a:off x="6912224" y="3211062"/>
              <a:ext cx="1463426" cy="63620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anchor="ctr"/>
            <a:lstStyle/>
            <a:p>
              <a:pPr lvl="0" algn="ctr"/>
              <a:r>
                <a:rPr lang="zh-CN" altLang="en-US" sz="1600" b="1" dirty="0">
                  <a:solidFill>
                    <a:prstClr val="white"/>
                  </a:solidFill>
                  <a:cs typeface="+mn-ea"/>
                  <a:sym typeface="+mn-lt"/>
                </a:rPr>
                <a:t>参与</a:t>
              </a:r>
              <a:r>
                <a:rPr lang="zh-CN" altLang="en-US" sz="1600" b="1" dirty="0" smtClean="0">
                  <a:solidFill>
                    <a:prstClr val="white"/>
                  </a:solidFill>
                  <a:cs typeface="+mn-ea"/>
                  <a:sym typeface="+mn-lt"/>
                </a:rPr>
                <a:t>项目七</a:t>
              </a:r>
              <a:endParaRPr lang="zh-CN" altLang="en-US" sz="16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2" name="矩形 72"/>
          <p:cNvSpPr>
            <a:spLocks noChangeArrowheads="1"/>
          </p:cNvSpPr>
          <p:nvPr/>
        </p:nvSpPr>
        <p:spPr bwMode="auto">
          <a:xfrm>
            <a:off x="6632234" y="3847265"/>
            <a:ext cx="1802650" cy="727290"/>
          </a:xfrm>
          <a:prstGeom prst="rect">
            <a:avLst/>
          </a:prstGeom>
          <a:gradFill rotWithShape="1">
            <a:gsLst>
              <a:gs pos="0">
                <a:srgbClr val="F9F9F9"/>
              </a:gs>
              <a:gs pos="32999">
                <a:srgbClr val="F9F9F9"/>
              </a:gs>
              <a:gs pos="100000">
                <a:srgbClr val="D7D7D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rgbClr val="4D4D4D"/>
                </a:solidFill>
                <a:latin typeface="+mn-lt"/>
                <a:cs typeface="+mn-ea"/>
                <a:sym typeface="+mn-lt"/>
              </a:rPr>
              <a:t>单击此处输入文字</a:t>
            </a:r>
            <a:endParaRPr lang="en-US" altLang="zh-CN" sz="1200" dirty="0">
              <a:solidFill>
                <a:srgbClr val="4D4D4D"/>
              </a:solidFill>
              <a:latin typeface="+mn-lt"/>
              <a:cs typeface="+mn-ea"/>
              <a:sym typeface="+mn-lt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rgbClr val="4D4D4D"/>
                </a:solidFill>
                <a:latin typeface="+mn-lt"/>
                <a:cs typeface="+mn-ea"/>
                <a:sym typeface="+mn-lt"/>
              </a:rPr>
              <a:t>此处输入文字</a:t>
            </a:r>
            <a:endParaRPr lang="zh-CN" altLang="en-US" dirty="0">
              <a:latin typeface="+mn-lt"/>
              <a:cs typeface="+mn-ea"/>
              <a:sym typeface="+mn-lt"/>
            </a:endParaRPr>
          </a:p>
        </p:txBody>
      </p:sp>
      <p:sp>
        <p:nvSpPr>
          <p:cNvPr id="35" name="等腰三角形 34"/>
          <p:cNvSpPr>
            <a:spLocks noChangeAspect="1"/>
          </p:cNvSpPr>
          <p:nvPr/>
        </p:nvSpPr>
        <p:spPr>
          <a:xfrm rot="5400000">
            <a:off x="-22498" y="425084"/>
            <a:ext cx="656996" cy="612000"/>
          </a:xfrm>
          <a:prstGeom prst="triangle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等腰三角形 35"/>
          <p:cNvSpPr/>
          <p:nvPr/>
        </p:nvSpPr>
        <p:spPr>
          <a:xfrm rot="5400000">
            <a:off x="-23824" y="276386"/>
            <a:ext cx="695720" cy="648072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39552" y="362149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C00000"/>
                </a:solidFill>
                <a:cs typeface="+mn-ea"/>
                <a:sym typeface="+mn-lt"/>
              </a:rPr>
              <a:t>参 与 项 目</a:t>
            </a:r>
            <a:endParaRPr lang="zh-CN" altLang="en-US" sz="2800" b="1" dirty="0">
              <a:solidFill>
                <a:srgbClr val="C0000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99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99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99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299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99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299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799"/>
                            </p:stCondLst>
                            <p:childTnLst>
                              <p:par>
                                <p:cTn id="4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299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799"/>
                            </p:stCondLst>
                            <p:childTnLst>
                              <p:par>
                                <p:cTn id="5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299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799"/>
                            </p:stCondLst>
                            <p:childTnLst>
                              <p:par>
                                <p:cTn id="6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299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799"/>
                            </p:stCondLst>
                            <p:childTnLst>
                              <p:par>
                                <p:cTn id="7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299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2" grpId="0" animBg="1"/>
      <p:bldP spid="56" grpId="0" animBg="1"/>
      <p:bldP spid="60" grpId="0" animBg="1"/>
      <p:bldP spid="64" grpId="0" animBg="1"/>
      <p:bldP spid="68" grpId="0" animBg="1"/>
      <p:bldP spid="72" grpId="0" animBg="1"/>
      <p:bldP spid="35" grpId="0" animBg="1"/>
      <p:bldP spid="36" grpId="0" animBg="1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AutoShape 3"/>
          <p:cNvSpPr>
            <a:spLocks noChangeArrowheads="1"/>
          </p:cNvSpPr>
          <p:nvPr/>
        </p:nvSpPr>
        <p:spPr bwMode="gray">
          <a:xfrm>
            <a:off x="3373810" y="1814463"/>
            <a:ext cx="2403476" cy="2497137"/>
          </a:xfrm>
          <a:prstGeom prst="roundRect">
            <a:avLst>
              <a:gd name="adj" fmla="val 4639"/>
            </a:avLst>
          </a:prstGeom>
          <a:solidFill>
            <a:schemeClr val="bg1">
              <a:lumMod val="95000"/>
            </a:schemeClr>
          </a:solidFill>
          <a:ln w="19050">
            <a:noFill/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6" name="AutoShape 4"/>
          <p:cNvSpPr>
            <a:spLocks noChangeArrowheads="1"/>
          </p:cNvSpPr>
          <p:nvPr/>
        </p:nvSpPr>
        <p:spPr bwMode="gray">
          <a:xfrm>
            <a:off x="6137647" y="1814463"/>
            <a:ext cx="2403476" cy="2497137"/>
          </a:xfrm>
          <a:prstGeom prst="roundRect">
            <a:avLst>
              <a:gd name="adj" fmla="val 4639"/>
            </a:avLst>
          </a:prstGeom>
          <a:solidFill>
            <a:schemeClr val="bg1">
              <a:lumMod val="95000"/>
            </a:schemeClr>
          </a:solidFill>
          <a:ln w="19050">
            <a:noFill/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7" name="AutoShape 6"/>
          <p:cNvSpPr>
            <a:spLocks noChangeArrowheads="1"/>
          </p:cNvSpPr>
          <p:nvPr/>
        </p:nvSpPr>
        <p:spPr bwMode="ltGray">
          <a:xfrm>
            <a:off x="6269100" y="1563638"/>
            <a:ext cx="2188194" cy="523875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38100" algn="ctr">
            <a:noFill/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2000" b="1" dirty="0" smtClean="0">
                <a:solidFill>
                  <a:schemeClr val="bg1"/>
                </a:solidFill>
                <a:cs typeface="+mn-ea"/>
                <a:sym typeface="+mn-lt"/>
              </a:rPr>
              <a:t>研究成果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8" name="AutoShape 10"/>
          <p:cNvSpPr>
            <a:spLocks noChangeArrowheads="1"/>
          </p:cNvSpPr>
          <p:nvPr/>
        </p:nvSpPr>
        <p:spPr bwMode="ltGray">
          <a:xfrm>
            <a:off x="3476688" y="1563638"/>
            <a:ext cx="2188194" cy="523875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38100" algn="ctr">
            <a:noFill/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2000" b="1" dirty="0" smtClean="0">
                <a:solidFill>
                  <a:schemeClr val="bg1"/>
                </a:solidFill>
                <a:cs typeface="+mn-ea"/>
                <a:sym typeface="+mn-lt"/>
              </a:rPr>
              <a:t>所做事项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9" name="AutoShape 13"/>
          <p:cNvSpPr>
            <a:spLocks noChangeArrowheads="1"/>
          </p:cNvSpPr>
          <p:nvPr/>
        </p:nvSpPr>
        <p:spPr bwMode="gray">
          <a:xfrm>
            <a:off x="611560" y="1814463"/>
            <a:ext cx="2403476" cy="2497137"/>
          </a:xfrm>
          <a:prstGeom prst="roundRect">
            <a:avLst>
              <a:gd name="adj" fmla="val 4639"/>
            </a:avLst>
          </a:prstGeom>
          <a:solidFill>
            <a:schemeClr val="bg1">
              <a:lumMod val="95000"/>
            </a:schemeClr>
          </a:solidFill>
          <a:ln w="19050">
            <a:noFill/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0" name="AutoShape 14"/>
          <p:cNvSpPr>
            <a:spLocks noChangeArrowheads="1"/>
          </p:cNvSpPr>
          <p:nvPr/>
        </p:nvSpPr>
        <p:spPr bwMode="ltGray">
          <a:xfrm>
            <a:off x="701738" y="1563638"/>
            <a:ext cx="2188194" cy="523875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38100" algn="ctr">
            <a:noFill/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2000" b="1" dirty="0" smtClean="0">
                <a:solidFill>
                  <a:schemeClr val="bg1"/>
                </a:solidFill>
                <a:cs typeface="+mn-ea"/>
                <a:sym typeface="+mn-lt"/>
              </a:rPr>
              <a:t>参与内容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1" name="Text Box 10"/>
          <p:cNvSpPr txBox="1">
            <a:spLocks noChangeArrowheads="1"/>
          </p:cNvSpPr>
          <p:nvPr/>
        </p:nvSpPr>
        <p:spPr bwMode="auto">
          <a:xfrm>
            <a:off x="701737" y="2348045"/>
            <a:ext cx="2188196" cy="1708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根据需要添加适当的文字，一页的文字最好不要超过</a:t>
            </a: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200</a:t>
            </a:r>
            <a:r>
              <a:rPr lang="zh-CN" alt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字</a:t>
            </a: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根据需要添加适当的文字，一页的文字最好不要超过</a:t>
            </a: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200</a:t>
            </a:r>
            <a:r>
              <a:rPr lang="zh-CN" alt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字</a:t>
            </a: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根据需要添加适当的文字，一页的文字最好不要超过</a:t>
            </a: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200</a:t>
            </a:r>
            <a:r>
              <a:rPr lang="zh-CN" alt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字</a:t>
            </a:r>
            <a:endParaRPr lang="zh-CN" altLang="en-US" sz="1200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42" name="Text Box 10"/>
          <p:cNvSpPr txBox="1">
            <a:spLocks noChangeArrowheads="1"/>
          </p:cNvSpPr>
          <p:nvPr/>
        </p:nvSpPr>
        <p:spPr bwMode="auto">
          <a:xfrm>
            <a:off x="3481450" y="2348045"/>
            <a:ext cx="2188196" cy="1708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根据需要添加适当的文字，一页的文字最好不要超过</a:t>
            </a: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200</a:t>
            </a:r>
            <a:r>
              <a:rPr lang="zh-CN" alt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字</a:t>
            </a: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根据需要添加适当的文字，一页的文字最好不要超过</a:t>
            </a: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200</a:t>
            </a:r>
            <a:r>
              <a:rPr lang="zh-CN" alt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字</a:t>
            </a: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根据需要添加适当的文字，一页的文字最好不要超过</a:t>
            </a: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200</a:t>
            </a:r>
            <a:r>
              <a:rPr lang="zh-CN" alt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字</a:t>
            </a:r>
            <a:endParaRPr lang="zh-CN" altLang="en-US" sz="1200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43" name="Text Box 10"/>
          <p:cNvSpPr txBox="1">
            <a:spLocks noChangeArrowheads="1"/>
          </p:cNvSpPr>
          <p:nvPr/>
        </p:nvSpPr>
        <p:spPr bwMode="auto">
          <a:xfrm>
            <a:off x="6245287" y="2348045"/>
            <a:ext cx="2188196" cy="1708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根据需要添加适当的文字，一页的文字最好不要超过</a:t>
            </a: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200</a:t>
            </a:r>
            <a:r>
              <a:rPr lang="zh-CN" alt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字</a:t>
            </a: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根据需要添加适当的文字，一页的文字最好不要超过</a:t>
            </a: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200</a:t>
            </a:r>
            <a:r>
              <a:rPr lang="zh-CN" alt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字</a:t>
            </a: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根据需要添加适当的文字，一页的文字最好不要超过</a:t>
            </a: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200</a:t>
            </a:r>
            <a:r>
              <a:rPr lang="zh-CN" alt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字</a:t>
            </a:r>
            <a:endParaRPr lang="zh-CN" altLang="en-US" sz="1200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6" name="等腰三角形 15"/>
          <p:cNvSpPr>
            <a:spLocks noChangeAspect="1"/>
          </p:cNvSpPr>
          <p:nvPr/>
        </p:nvSpPr>
        <p:spPr>
          <a:xfrm rot="5400000">
            <a:off x="-22498" y="425084"/>
            <a:ext cx="656996" cy="612000"/>
          </a:xfrm>
          <a:prstGeom prst="triangle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等腰三角形 16"/>
          <p:cNvSpPr/>
          <p:nvPr/>
        </p:nvSpPr>
        <p:spPr>
          <a:xfrm rot="5400000">
            <a:off x="-23824" y="276386"/>
            <a:ext cx="695720" cy="648072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9552" y="392346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C00000"/>
                </a:solidFill>
                <a:cs typeface="+mn-ea"/>
                <a:sym typeface="+mn-lt"/>
              </a:rPr>
              <a:t>项 目 举 例 说 明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/>
      <p:bldP spid="42" grpId="0"/>
      <p:bldP spid="43" grpId="0"/>
      <p:bldP spid="16" grpId="0" animBg="1"/>
      <p:bldP spid="17" grpId="0" animBg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AutoShape 3"/>
          <p:cNvSpPr>
            <a:spLocks noChangeArrowheads="1"/>
          </p:cNvSpPr>
          <p:nvPr/>
        </p:nvSpPr>
        <p:spPr bwMode="gray">
          <a:xfrm rot="17973186">
            <a:off x="4644436" y="2005224"/>
            <a:ext cx="677436" cy="247081"/>
          </a:xfrm>
          <a:prstGeom prst="rightArrow">
            <a:avLst>
              <a:gd name="adj1" fmla="val 35167"/>
              <a:gd name="adj2" fmla="val 111029"/>
            </a:avLst>
          </a:prstGeom>
          <a:solidFill>
            <a:schemeClr val="tx1">
              <a:lumMod val="85000"/>
              <a:lumOff val="15000"/>
            </a:schemeClr>
          </a:solidFill>
          <a:ln w="0" algn="ctr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AutoShape 4"/>
          <p:cNvSpPr>
            <a:spLocks noChangeArrowheads="1"/>
          </p:cNvSpPr>
          <p:nvPr/>
        </p:nvSpPr>
        <p:spPr bwMode="gray">
          <a:xfrm rot="3465783">
            <a:off x="4644436" y="3855612"/>
            <a:ext cx="677435" cy="247081"/>
          </a:xfrm>
          <a:prstGeom prst="rightArrow">
            <a:avLst>
              <a:gd name="adj1" fmla="val 35167"/>
              <a:gd name="adj2" fmla="val 111028"/>
            </a:avLst>
          </a:prstGeom>
          <a:solidFill>
            <a:schemeClr val="tx1">
              <a:lumMod val="85000"/>
              <a:lumOff val="15000"/>
            </a:schemeClr>
          </a:solidFill>
          <a:ln w="0" algn="ctr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gray">
          <a:xfrm rot="14369022">
            <a:off x="3601810" y="2070388"/>
            <a:ext cx="677436" cy="247081"/>
          </a:xfrm>
          <a:prstGeom prst="rightArrow">
            <a:avLst>
              <a:gd name="adj1" fmla="val 35167"/>
              <a:gd name="adj2" fmla="val 111029"/>
            </a:avLst>
          </a:prstGeom>
          <a:solidFill>
            <a:schemeClr val="tx1">
              <a:lumMod val="85000"/>
              <a:lumOff val="15000"/>
            </a:schemeClr>
          </a:solidFill>
          <a:ln w="0" algn="ctr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AutoShape 6"/>
          <p:cNvSpPr>
            <a:spLocks noChangeArrowheads="1"/>
          </p:cNvSpPr>
          <p:nvPr/>
        </p:nvSpPr>
        <p:spPr bwMode="gray">
          <a:xfrm rot="7535209">
            <a:off x="3569228" y="3827103"/>
            <a:ext cx="677436" cy="247081"/>
          </a:xfrm>
          <a:prstGeom prst="rightArrow">
            <a:avLst>
              <a:gd name="adj1" fmla="val 35167"/>
              <a:gd name="adj2" fmla="val 111029"/>
            </a:avLst>
          </a:prstGeom>
          <a:solidFill>
            <a:schemeClr val="tx1">
              <a:lumMod val="85000"/>
              <a:lumOff val="15000"/>
            </a:schemeClr>
          </a:solidFill>
          <a:ln w="0" algn="ctr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AutoShape 7"/>
          <p:cNvSpPr>
            <a:spLocks noChangeArrowheads="1"/>
          </p:cNvSpPr>
          <p:nvPr/>
        </p:nvSpPr>
        <p:spPr bwMode="gray">
          <a:xfrm>
            <a:off x="5139276" y="2969788"/>
            <a:ext cx="677436" cy="247081"/>
          </a:xfrm>
          <a:prstGeom prst="rightArrow">
            <a:avLst>
              <a:gd name="adj1" fmla="val 35167"/>
              <a:gd name="adj2" fmla="val 111029"/>
            </a:avLst>
          </a:prstGeom>
          <a:solidFill>
            <a:schemeClr val="tx1">
              <a:lumMod val="85000"/>
              <a:lumOff val="15000"/>
            </a:schemeClr>
          </a:solidFill>
          <a:ln w="0" algn="ctr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AutoShape 8"/>
          <p:cNvSpPr>
            <a:spLocks noChangeArrowheads="1"/>
          </p:cNvSpPr>
          <p:nvPr/>
        </p:nvSpPr>
        <p:spPr bwMode="gray">
          <a:xfrm rot="10800000">
            <a:off x="3078461" y="2964358"/>
            <a:ext cx="738527" cy="247081"/>
          </a:xfrm>
          <a:prstGeom prst="rightArrow">
            <a:avLst>
              <a:gd name="adj1" fmla="val 35167"/>
              <a:gd name="adj2" fmla="val 121041"/>
            </a:avLst>
          </a:prstGeom>
          <a:solidFill>
            <a:schemeClr val="tx1">
              <a:lumMod val="85000"/>
              <a:lumOff val="15000"/>
            </a:schemeClr>
          </a:solidFill>
          <a:ln w="0" algn="ctr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Oval 9"/>
          <p:cNvSpPr>
            <a:spLocks noChangeArrowheads="1"/>
          </p:cNvSpPr>
          <p:nvPr/>
        </p:nvSpPr>
        <p:spPr bwMode="gray">
          <a:xfrm>
            <a:off x="2861247" y="2799034"/>
            <a:ext cx="3201187" cy="519351"/>
          </a:xfrm>
          <a:prstGeom prst="ellipse">
            <a:avLst/>
          </a:prstGeom>
          <a:noFill/>
          <a:ln w="38100" algn="ctr">
            <a:solidFill>
              <a:srgbClr val="80808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Oval 11"/>
          <p:cNvSpPr>
            <a:spLocks noChangeArrowheads="1"/>
          </p:cNvSpPr>
          <p:nvPr/>
        </p:nvSpPr>
        <p:spPr bwMode="gray">
          <a:xfrm>
            <a:off x="3499312" y="2162023"/>
            <a:ext cx="1847674" cy="184767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wrap="none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成果带来</a:t>
            </a:r>
            <a:endParaRPr lang="en-US" altLang="zh-CN" sz="2400" dirty="0" smtClean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 eaLnBrk="1" hangingPunct="1"/>
            <a:r>
              <a:rPr lang="zh-CN" altLang="en-US" sz="24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的影响</a:t>
            </a:r>
            <a:endParaRPr lang="zh-CN" altLang="en-US" sz="2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AutoShape 21"/>
          <p:cNvSpPr>
            <a:spLocks noChangeArrowheads="1"/>
          </p:cNvSpPr>
          <p:nvPr/>
        </p:nvSpPr>
        <p:spPr bwMode="auto">
          <a:xfrm>
            <a:off x="827584" y="2900551"/>
            <a:ext cx="2215580" cy="390985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28575">
            <a:noFill/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影响</a:t>
            </a:r>
            <a:r>
              <a:rPr lang="zh-CN" altLang="en-US" dirty="0" smtClean="0">
                <a:solidFill>
                  <a:schemeClr val="bg1"/>
                </a:solidFill>
                <a:cs typeface="+mn-ea"/>
                <a:sym typeface="+mn-lt"/>
              </a:rPr>
              <a:t>之三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AutoShape 22"/>
          <p:cNvSpPr>
            <a:spLocks noChangeArrowheads="1"/>
          </p:cNvSpPr>
          <p:nvPr/>
        </p:nvSpPr>
        <p:spPr bwMode="auto">
          <a:xfrm>
            <a:off x="1414061" y="1532105"/>
            <a:ext cx="2215580" cy="390985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28575">
            <a:noFill/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dirty="0" smtClean="0">
                <a:solidFill>
                  <a:schemeClr val="bg1"/>
                </a:solidFill>
                <a:cs typeface="+mn-ea"/>
                <a:sym typeface="+mn-lt"/>
              </a:rPr>
              <a:t>影响之一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AutoShape 23"/>
          <p:cNvSpPr>
            <a:spLocks noChangeArrowheads="1"/>
          </p:cNvSpPr>
          <p:nvPr/>
        </p:nvSpPr>
        <p:spPr bwMode="auto">
          <a:xfrm>
            <a:off x="1414061" y="4138669"/>
            <a:ext cx="2215580" cy="390985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28575">
            <a:noFill/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影响</a:t>
            </a:r>
            <a:r>
              <a:rPr lang="zh-CN" altLang="en-US" dirty="0" smtClean="0">
                <a:solidFill>
                  <a:schemeClr val="bg1"/>
                </a:solidFill>
                <a:cs typeface="+mn-ea"/>
                <a:sym typeface="+mn-lt"/>
              </a:rPr>
              <a:t>之五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AutoShape 24"/>
          <p:cNvSpPr>
            <a:spLocks noChangeArrowheads="1"/>
          </p:cNvSpPr>
          <p:nvPr/>
        </p:nvSpPr>
        <p:spPr bwMode="auto">
          <a:xfrm>
            <a:off x="5910384" y="2900551"/>
            <a:ext cx="2280744" cy="390985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28575">
            <a:noFill/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影响</a:t>
            </a:r>
            <a:r>
              <a:rPr lang="zh-CN" altLang="en-US" dirty="0" smtClean="0">
                <a:solidFill>
                  <a:schemeClr val="bg1"/>
                </a:solidFill>
                <a:cs typeface="+mn-ea"/>
                <a:sym typeface="+mn-lt"/>
              </a:rPr>
              <a:t>之四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AutoShape 25"/>
          <p:cNvSpPr>
            <a:spLocks noChangeArrowheads="1"/>
          </p:cNvSpPr>
          <p:nvPr/>
        </p:nvSpPr>
        <p:spPr bwMode="auto">
          <a:xfrm>
            <a:off x="5258743" y="1532105"/>
            <a:ext cx="2280744" cy="390985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28575">
            <a:noFill/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影响</a:t>
            </a:r>
            <a:r>
              <a:rPr lang="zh-CN" altLang="en-US" dirty="0" smtClean="0">
                <a:solidFill>
                  <a:schemeClr val="bg1"/>
                </a:solidFill>
                <a:cs typeface="+mn-ea"/>
                <a:sym typeface="+mn-lt"/>
              </a:rPr>
              <a:t>之二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AutoShape 26"/>
          <p:cNvSpPr>
            <a:spLocks noChangeArrowheads="1"/>
          </p:cNvSpPr>
          <p:nvPr/>
        </p:nvSpPr>
        <p:spPr bwMode="auto">
          <a:xfrm>
            <a:off x="5258743" y="4138669"/>
            <a:ext cx="2280744" cy="390985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28575">
            <a:noFill/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影响</a:t>
            </a:r>
            <a:r>
              <a:rPr lang="zh-CN" altLang="en-US" dirty="0" smtClean="0">
                <a:solidFill>
                  <a:schemeClr val="bg1"/>
                </a:solidFill>
                <a:cs typeface="+mn-ea"/>
                <a:sym typeface="+mn-lt"/>
              </a:rPr>
              <a:t>之六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等腰三角形 29"/>
          <p:cNvSpPr>
            <a:spLocks noChangeAspect="1"/>
          </p:cNvSpPr>
          <p:nvPr/>
        </p:nvSpPr>
        <p:spPr>
          <a:xfrm rot="5400000">
            <a:off x="-22498" y="425084"/>
            <a:ext cx="656996" cy="612000"/>
          </a:xfrm>
          <a:prstGeom prst="triangle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等腰三角形 30"/>
          <p:cNvSpPr/>
          <p:nvPr/>
        </p:nvSpPr>
        <p:spPr>
          <a:xfrm rot="5400000">
            <a:off x="-23824" y="276386"/>
            <a:ext cx="695720" cy="648072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9552" y="392346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C00000"/>
                </a:solidFill>
                <a:cs typeface="+mn-ea"/>
                <a:sym typeface="+mn-lt"/>
              </a:rPr>
              <a:t>项 目 举 例 说 明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4963500"/>
            <a:ext cx="9144000" cy="180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82500" y="1446176"/>
            <a:ext cx="2161308" cy="1341598"/>
          </a:xfrm>
          <a:prstGeom prst="rect">
            <a:avLst/>
          </a:prstGeom>
          <a:blipFill dpi="0"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491347" y="1446176"/>
            <a:ext cx="2161308" cy="1341598"/>
          </a:xfrm>
          <a:prstGeom prst="rect">
            <a:avLst/>
          </a:prstGeom>
          <a:blipFill dpi="0"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300192" y="1446176"/>
            <a:ext cx="2161308" cy="1341598"/>
          </a:xfrm>
          <a:prstGeom prst="rect">
            <a:avLst/>
          </a:prstGeom>
          <a:blipFill dpi="0"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82500" y="3075806"/>
            <a:ext cx="2161308" cy="1341598"/>
          </a:xfrm>
          <a:prstGeom prst="rect">
            <a:avLst/>
          </a:prstGeom>
          <a:blipFill dpi="0"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491347" y="3075806"/>
            <a:ext cx="2161308" cy="1341598"/>
          </a:xfrm>
          <a:prstGeom prst="rect">
            <a:avLst/>
          </a:prstGeom>
          <a:blipFill dpi="0"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300192" y="3075806"/>
            <a:ext cx="2161308" cy="1341598"/>
          </a:xfrm>
          <a:prstGeom prst="rect">
            <a:avLst/>
          </a:prstGeom>
          <a:blipFill dpi="0"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等腰三角形 13"/>
          <p:cNvSpPr>
            <a:spLocks noChangeAspect="1"/>
          </p:cNvSpPr>
          <p:nvPr/>
        </p:nvSpPr>
        <p:spPr>
          <a:xfrm rot="5400000">
            <a:off x="-22498" y="425084"/>
            <a:ext cx="656996" cy="612000"/>
          </a:xfrm>
          <a:prstGeom prst="triangle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等腰三角形 14"/>
          <p:cNvSpPr/>
          <p:nvPr/>
        </p:nvSpPr>
        <p:spPr>
          <a:xfrm rot="5400000">
            <a:off x="-23824" y="276386"/>
            <a:ext cx="695720" cy="648072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9552" y="362149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C00000"/>
                </a:solidFill>
                <a:cs typeface="+mn-ea"/>
                <a:sym typeface="+mn-lt"/>
              </a:rPr>
              <a:t>荣 获 证 书</a:t>
            </a:r>
            <a:endParaRPr lang="zh-CN" altLang="en-US" sz="2800" b="1" dirty="0">
              <a:solidFill>
                <a:srgbClr val="C0000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52gwhxr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974</Words>
  <Application>Microsoft Office PowerPoint</Application>
  <PresentationFormat>全屏显示(16:9)</PresentationFormat>
  <Paragraphs>157</Paragraphs>
  <Slides>15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方正正黑简体</vt:lpstr>
      <vt:lpstr>宋体</vt:lpstr>
      <vt:lpstr>微软雅黑</vt:lpstr>
      <vt:lpstr>Arial</vt:lpstr>
      <vt:lpstr>Calibri</vt:lpstr>
      <vt:lpstr>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2015-11-14T01:18:00Z</dcterms:created>
  <dcterms:modified xsi:type="dcterms:W3CDTF">2023-01-11T02:20:19Z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5FE30E2B66714E92939B7044B8AABF59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