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8" r:id="rId3"/>
    <p:sldId id="366" r:id="rId4"/>
    <p:sldId id="451" r:id="rId5"/>
    <p:sldId id="452" r:id="rId6"/>
    <p:sldId id="453" r:id="rId7"/>
    <p:sldId id="454" r:id="rId8"/>
    <p:sldId id="347" r:id="rId9"/>
    <p:sldId id="462" r:id="rId10"/>
    <p:sldId id="463" r:id="rId11"/>
    <p:sldId id="372" r:id="rId12"/>
    <p:sldId id="455" r:id="rId13"/>
    <p:sldId id="460" r:id="rId14"/>
    <p:sldId id="461" r:id="rId15"/>
    <p:sldId id="456" r:id="rId16"/>
    <p:sldId id="457" r:id="rId17"/>
    <p:sldId id="458" r:id="rId18"/>
    <p:sldId id="271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6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8887" autoAdjust="0"/>
  </p:normalViewPr>
  <p:slideViewPr>
    <p:cSldViewPr>
      <p:cViewPr varScale="1">
        <p:scale>
          <a:sx n="153" d="100"/>
          <a:sy n="153" d="100"/>
        </p:scale>
        <p:origin x="-414" y="-84"/>
      </p:cViewPr>
      <p:guideLst>
        <p:guide orient="horz" pos="1646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9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67B8-AAEE-45AD-A132-6A4DF4ED64C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CAE2-E162-4813-98DE-49FA1D196F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CC7E-FA7E-44C1-A34F-0B0A1C8A134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753-D6AA-43BB-A75B-B2ED8C3173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57161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2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加几和相应的减法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emf"/><Relationship Id="rId7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8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" y="500048"/>
            <a:ext cx="399549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一</a:t>
                </a:r>
                <a:r>
                  <a:rPr kumimoji="1" lang="zh-CN" altLang="en-US" sz="120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6" y="1657892"/>
            <a:ext cx="9143634" cy="68480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加几、十几加几与相应的减法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435546" y="583356"/>
            <a:ext cx="236026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认识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11-20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各数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矩形 22"/>
          <p:cNvSpPr/>
          <p:nvPr/>
        </p:nvSpPr>
        <p:spPr>
          <a:xfrm>
            <a:off x="2954742" y="435390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107734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补充</a:t>
            </a:r>
          </a:p>
        </p:txBody>
      </p:sp>
      <p:sp>
        <p:nvSpPr>
          <p:cNvPr id="73" name="AutoShape 20"/>
          <p:cNvSpPr>
            <a:spLocks noChangeArrowheads="1"/>
          </p:cNvSpPr>
          <p:nvPr/>
        </p:nvSpPr>
        <p:spPr bwMode="auto">
          <a:xfrm>
            <a:off x="2357426" y="1142990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4" name="AutoShape 31"/>
          <p:cNvSpPr>
            <a:spLocks noChangeArrowheads="1"/>
          </p:cNvSpPr>
          <p:nvPr/>
        </p:nvSpPr>
        <p:spPr bwMode="auto">
          <a:xfrm>
            <a:off x="5143504" y="1142990"/>
            <a:ext cx="514290" cy="42862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5" name="AutoShape 20"/>
          <p:cNvSpPr>
            <a:spLocks noChangeArrowheads="1"/>
          </p:cNvSpPr>
          <p:nvPr/>
        </p:nvSpPr>
        <p:spPr bwMode="auto">
          <a:xfrm>
            <a:off x="2330820" y="1638308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6" name="AutoShape 20"/>
          <p:cNvSpPr>
            <a:spLocks noChangeArrowheads="1"/>
          </p:cNvSpPr>
          <p:nvPr/>
        </p:nvSpPr>
        <p:spPr bwMode="auto">
          <a:xfrm>
            <a:off x="2902325" y="1142990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7" name="AutoShape 20"/>
          <p:cNvSpPr>
            <a:spLocks noChangeArrowheads="1"/>
          </p:cNvSpPr>
          <p:nvPr/>
        </p:nvSpPr>
        <p:spPr bwMode="auto">
          <a:xfrm>
            <a:off x="2875720" y="1638308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8" name="AutoShape 20"/>
          <p:cNvSpPr>
            <a:spLocks noChangeArrowheads="1"/>
          </p:cNvSpPr>
          <p:nvPr/>
        </p:nvSpPr>
        <p:spPr bwMode="auto">
          <a:xfrm>
            <a:off x="3428996" y="1142990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9" name="AutoShape 20"/>
          <p:cNvSpPr>
            <a:spLocks noChangeArrowheads="1"/>
          </p:cNvSpPr>
          <p:nvPr/>
        </p:nvSpPr>
        <p:spPr bwMode="auto">
          <a:xfrm>
            <a:off x="3402391" y="1638308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0" name="AutoShape 20"/>
          <p:cNvSpPr>
            <a:spLocks noChangeArrowheads="1"/>
          </p:cNvSpPr>
          <p:nvPr/>
        </p:nvSpPr>
        <p:spPr bwMode="auto">
          <a:xfrm>
            <a:off x="3973895" y="1142990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1" name="AutoShape 20"/>
          <p:cNvSpPr>
            <a:spLocks noChangeArrowheads="1"/>
          </p:cNvSpPr>
          <p:nvPr/>
        </p:nvSpPr>
        <p:spPr bwMode="auto">
          <a:xfrm>
            <a:off x="3947290" y="1638308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2" name="AutoShape 20"/>
          <p:cNvSpPr>
            <a:spLocks noChangeArrowheads="1"/>
          </p:cNvSpPr>
          <p:nvPr/>
        </p:nvSpPr>
        <p:spPr bwMode="auto">
          <a:xfrm>
            <a:off x="1830755" y="1142990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3" name="AutoShape 20"/>
          <p:cNvSpPr>
            <a:spLocks noChangeArrowheads="1"/>
          </p:cNvSpPr>
          <p:nvPr/>
        </p:nvSpPr>
        <p:spPr bwMode="auto">
          <a:xfrm>
            <a:off x="1804147" y="1638308"/>
            <a:ext cx="455233" cy="433377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4" name="AutoShape 31"/>
          <p:cNvSpPr>
            <a:spLocks noChangeArrowheads="1"/>
          </p:cNvSpPr>
          <p:nvPr/>
        </p:nvSpPr>
        <p:spPr bwMode="auto">
          <a:xfrm>
            <a:off x="5143504" y="1643056"/>
            <a:ext cx="514290" cy="42862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5" name="AutoShape 31"/>
          <p:cNvSpPr>
            <a:spLocks noChangeArrowheads="1"/>
          </p:cNvSpPr>
          <p:nvPr/>
        </p:nvSpPr>
        <p:spPr bwMode="auto">
          <a:xfrm>
            <a:off x="5715008" y="1142990"/>
            <a:ext cx="514290" cy="42862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6" name="AutoShape 31"/>
          <p:cNvSpPr>
            <a:spLocks noChangeArrowheads="1"/>
          </p:cNvSpPr>
          <p:nvPr/>
        </p:nvSpPr>
        <p:spPr bwMode="auto">
          <a:xfrm>
            <a:off x="5715008" y="1643056"/>
            <a:ext cx="514290" cy="42862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7" name="AutoShape 31"/>
          <p:cNvSpPr>
            <a:spLocks noChangeArrowheads="1"/>
          </p:cNvSpPr>
          <p:nvPr/>
        </p:nvSpPr>
        <p:spPr bwMode="auto">
          <a:xfrm>
            <a:off x="6343726" y="1142990"/>
            <a:ext cx="514290" cy="42862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grpSp>
        <p:nvGrpSpPr>
          <p:cNvPr id="89" name="组合 4"/>
          <p:cNvGrpSpPr/>
          <p:nvPr/>
        </p:nvGrpSpPr>
        <p:grpSpPr bwMode="auto">
          <a:xfrm>
            <a:off x="1558941" y="2638440"/>
            <a:ext cx="2370116" cy="461664"/>
            <a:chOff x="1273175" y="3395674"/>
            <a:chExt cx="2370116" cy="461665"/>
          </a:xfrm>
        </p:grpSpPr>
        <p:sp>
          <p:nvSpPr>
            <p:cNvPr id="90" name="矩形 89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91" name="组合 32"/>
            <p:cNvGrpSpPr/>
            <p:nvPr/>
          </p:nvGrpSpPr>
          <p:grpSpPr bwMode="auto">
            <a:xfrm>
              <a:off x="1273175" y="3395674"/>
              <a:ext cx="2370116" cy="461665"/>
              <a:chOff x="1273175" y="3395674"/>
              <a:chExt cx="2370116" cy="461665"/>
            </a:xfrm>
          </p:grpSpPr>
          <p:grpSp>
            <p:nvGrpSpPr>
              <p:cNvPr id="92" name="组合 18"/>
              <p:cNvGrpSpPr/>
              <p:nvPr/>
            </p:nvGrpSpPr>
            <p:grpSpPr bwMode="auto">
              <a:xfrm>
                <a:off x="1273175" y="3395674"/>
                <a:ext cx="2370116" cy="461665"/>
                <a:chOff x="5928507" y="3458323"/>
                <a:chExt cx="2368848" cy="461662"/>
              </a:xfrm>
            </p:grpSpPr>
            <p:grpSp>
              <p:nvGrpSpPr>
                <p:cNvPr id="94" name="组合 17"/>
                <p:cNvGrpSpPr/>
                <p:nvPr/>
              </p:nvGrpSpPr>
              <p:grpSpPr bwMode="auto">
                <a:xfrm>
                  <a:off x="5940152" y="3458323"/>
                  <a:ext cx="2357203" cy="461662"/>
                  <a:chOff x="3071777" y="3273996"/>
                  <a:chExt cx="2357247" cy="461367"/>
                </a:xfrm>
              </p:grpSpPr>
              <p:sp>
                <p:nvSpPr>
                  <p:cNvPr id="96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7" y="3273996"/>
                    <a:ext cx="2357247" cy="4613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" name="矩形 96"/>
                  <p:cNvSpPr/>
                  <p:nvPr/>
                </p:nvSpPr>
                <p:spPr>
                  <a:xfrm>
                    <a:off x="4705518" y="3326347"/>
                    <a:ext cx="357002" cy="356958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95" name="矩形 94"/>
                <p:cNvSpPr/>
                <p:nvPr/>
              </p:nvSpPr>
              <p:spPr bwMode="auto">
                <a:xfrm>
                  <a:off x="5928507" y="3510707"/>
                  <a:ext cx="356997" cy="357186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93" name="椭圆 92"/>
              <p:cNvSpPr/>
              <p:nvPr/>
            </p:nvSpPr>
            <p:spPr>
              <a:xfrm>
                <a:off x="1714500" y="3429008"/>
                <a:ext cx="387350" cy="39846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98" name="组合 13"/>
          <p:cNvGrpSpPr/>
          <p:nvPr/>
        </p:nvGrpSpPr>
        <p:grpSpPr bwMode="auto">
          <a:xfrm>
            <a:off x="1558941" y="3462347"/>
            <a:ext cx="2370116" cy="461664"/>
            <a:chOff x="1273175" y="3395672"/>
            <a:chExt cx="2370116" cy="461664"/>
          </a:xfrm>
        </p:grpSpPr>
        <p:sp>
          <p:nvSpPr>
            <p:cNvPr id="99" name="矩形 98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00" name="组合 32"/>
            <p:cNvGrpSpPr/>
            <p:nvPr/>
          </p:nvGrpSpPr>
          <p:grpSpPr bwMode="auto">
            <a:xfrm>
              <a:off x="1273175" y="3395672"/>
              <a:ext cx="2370116" cy="461664"/>
              <a:chOff x="1273175" y="3395672"/>
              <a:chExt cx="2370116" cy="461664"/>
            </a:xfrm>
          </p:grpSpPr>
          <p:grpSp>
            <p:nvGrpSpPr>
              <p:cNvPr id="101" name="组合 18"/>
              <p:cNvGrpSpPr/>
              <p:nvPr/>
            </p:nvGrpSpPr>
            <p:grpSpPr bwMode="auto">
              <a:xfrm>
                <a:off x="1273175" y="3395672"/>
                <a:ext cx="2370116" cy="461664"/>
                <a:chOff x="5928507" y="3458321"/>
                <a:chExt cx="2368848" cy="461661"/>
              </a:xfrm>
            </p:grpSpPr>
            <p:grpSp>
              <p:nvGrpSpPr>
                <p:cNvPr id="103" name="组合 17"/>
                <p:cNvGrpSpPr/>
                <p:nvPr/>
              </p:nvGrpSpPr>
              <p:grpSpPr bwMode="auto">
                <a:xfrm>
                  <a:off x="5940152" y="3458321"/>
                  <a:ext cx="2357203" cy="461661"/>
                  <a:chOff x="3071777" y="3273994"/>
                  <a:chExt cx="2357247" cy="461366"/>
                </a:xfrm>
              </p:grpSpPr>
              <p:sp>
                <p:nvSpPr>
                  <p:cNvPr id="105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7" y="3273994"/>
                    <a:ext cx="2357247" cy="461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705518" y="3326348"/>
                    <a:ext cx="357002" cy="356957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104" name="矩形 103"/>
                <p:cNvSpPr/>
                <p:nvPr/>
              </p:nvSpPr>
              <p:spPr bwMode="auto">
                <a:xfrm>
                  <a:off x="5928507" y="3510708"/>
                  <a:ext cx="356997" cy="357185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102" name="椭圆 101"/>
              <p:cNvSpPr/>
              <p:nvPr/>
            </p:nvSpPr>
            <p:spPr>
              <a:xfrm>
                <a:off x="1714500" y="3429009"/>
                <a:ext cx="387350" cy="398462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107" name="组合 22"/>
          <p:cNvGrpSpPr/>
          <p:nvPr/>
        </p:nvGrpSpPr>
        <p:grpSpPr bwMode="auto">
          <a:xfrm>
            <a:off x="4845071" y="2638436"/>
            <a:ext cx="2513015" cy="461664"/>
            <a:chOff x="1273176" y="3395672"/>
            <a:chExt cx="2513015" cy="461665"/>
          </a:xfrm>
        </p:grpSpPr>
        <p:sp>
          <p:nvSpPr>
            <p:cNvPr id="108" name="矩形 107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09" name="组合 32"/>
            <p:cNvGrpSpPr/>
            <p:nvPr/>
          </p:nvGrpSpPr>
          <p:grpSpPr bwMode="auto">
            <a:xfrm>
              <a:off x="1273176" y="3395672"/>
              <a:ext cx="2513015" cy="461665"/>
              <a:chOff x="1273176" y="3395672"/>
              <a:chExt cx="2513015" cy="461665"/>
            </a:xfrm>
          </p:grpSpPr>
          <p:grpSp>
            <p:nvGrpSpPr>
              <p:cNvPr id="110" name="组合 18"/>
              <p:cNvGrpSpPr/>
              <p:nvPr/>
            </p:nvGrpSpPr>
            <p:grpSpPr bwMode="auto">
              <a:xfrm>
                <a:off x="1273176" y="3395672"/>
                <a:ext cx="2513015" cy="461665"/>
                <a:chOff x="5928507" y="3458321"/>
                <a:chExt cx="2511670" cy="461662"/>
              </a:xfrm>
            </p:grpSpPr>
            <p:grpSp>
              <p:nvGrpSpPr>
                <p:cNvPr id="112" name="组合 17"/>
                <p:cNvGrpSpPr/>
                <p:nvPr/>
              </p:nvGrpSpPr>
              <p:grpSpPr bwMode="auto">
                <a:xfrm>
                  <a:off x="5940152" y="3458321"/>
                  <a:ext cx="2500025" cy="461662"/>
                  <a:chOff x="3071776" y="3273994"/>
                  <a:chExt cx="2500071" cy="461367"/>
                </a:xfrm>
              </p:grpSpPr>
              <p:sp>
                <p:nvSpPr>
                  <p:cNvPr id="114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6" y="3273994"/>
                    <a:ext cx="2500071" cy="4613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" name="矩形 114"/>
                  <p:cNvSpPr/>
                  <p:nvPr/>
                </p:nvSpPr>
                <p:spPr>
                  <a:xfrm>
                    <a:off x="4705518" y="3326347"/>
                    <a:ext cx="357002" cy="356958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113" name="矩形 112"/>
                <p:cNvSpPr/>
                <p:nvPr/>
              </p:nvSpPr>
              <p:spPr bwMode="auto">
                <a:xfrm>
                  <a:off x="5928507" y="3510707"/>
                  <a:ext cx="356997" cy="357186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111" name="椭圆 110"/>
              <p:cNvSpPr/>
              <p:nvPr/>
            </p:nvSpPr>
            <p:spPr>
              <a:xfrm>
                <a:off x="1714500" y="3429008"/>
                <a:ext cx="387350" cy="39846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116" name="组合 31"/>
          <p:cNvGrpSpPr/>
          <p:nvPr/>
        </p:nvGrpSpPr>
        <p:grpSpPr bwMode="auto">
          <a:xfrm>
            <a:off x="4845066" y="3462351"/>
            <a:ext cx="2370140" cy="461664"/>
            <a:chOff x="1273175" y="3395673"/>
            <a:chExt cx="2370140" cy="461664"/>
          </a:xfrm>
        </p:grpSpPr>
        <p:sp>
          <p:nvSpPr>
            <p:cNvPr id="117" name="矩形 116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18" name="组合 32"/>
            <p:cNvGrpSpPr/>
            <p:nvPr/>
          </p:nvGrpSpPr>
          <p:grpSpPr bwMode="auto">
            <a:xfrm>
              <a:off x="1273175" y="3395673"/>
              <a:ext cx="2370140" cy="461664"/>
              <a:chOff x="1273175" y="3395673"/>
              <a:chExt cx="2370140" cy="461664"/>
            </a:xfrm>
          </p:grpSpPr>
          <p:grpSp>
            <p:nvGrpSpPr>
              <p:cNvPr id="119" name="组合 18"/>
              <p:cNvGrpSpPr/>
              <p:nvPr/>
            </p:nvGrpSpPr>
            <p:grpSpPr bwMode="auto">
              <a:xfrm>
                <a:off x="1273175" y="3395673"/>
                <a:ext cx="2370140" cy="461664"/>
                <a:chOff x="5928507" y="3458322"/>
                <a:chExt cx="2368872" cy="461661"/>
              </a:xfrm>
            </p:grpSpPr>
            <p:grpSp>
              <p:nvGrpSpPr>
                <p:cNvPr id="121" name="组合 17"/>
                <p:cNvGrpSpPr/>
                <p:nvPr/>
              </p:nvGrpSpPr>
              <p:grpSpPr bwMode="auto">
                <a:xfrm>
                  <a:off x="5940153" y="3458322"/>
                  <a:ext cx="2357226" cy="461661"/>
                  <a:chOff x="3071778" y="3273995"/>
                  <a:chExt cx="2357270" cy="461366"/>
                </a:xfrm>
              </p:grpSpPr>
              <p:sp>
                <p:nvSpPr>
                  <p:cNvPr id="123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8" y="3273995"/>
                    <a:ext cx="2357270" cy="461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矩形 123"/>
                  <p:cNvSpPr/>
                  <p:nvPr/>
                </p:nvSpPr>
                <p:spPr>
                  <a:xfrm>
                    <a:off x="4705518" y="3326348"/>
                    <a:ext cx="357002" cy="356957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122" name="矩形 121"/>
                <p:cNvSpPr/>
                <p:nvPr/>
              </p:nvSpPr>
              <p:spPr bwMode="auto">
                <a:xfrm>
                  <a:off x="5928507" y="3510708"/>
                  <a:ext cx="356997" cy="357185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120" name="椭圆 119"/>
              <p:cNvSpPr/>
              <p:nvPr/>
            </p:nvSpPr>
            <p:spPr>
              <a:xfrm>
                <a:off x="1714500" y="3429009"/>
                <a:ext cx="387350" cy="398462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125" name="矩形 124"/>
          <p:cNvSpPr>
            <a:spLocks noChangeArrowheads="1"/>
          </p:cNvSpPr>
          <p:nvPr/>
        </p:nvSpPr>
        <p:spPr bwMode="auto">
          <a:xfrm>
            <a:off x="1473220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6" name="矩形 125"/>
          <p:cNvSpPr>
            <a:spLocks noChangeArrowheads="1"/>
          </p:cNvSpPr>
          <p:nvPr/>
        </p:nvSpPr>
        <p:spPr bwMode="auto">
          <a:xfrm>
            <a:off x="2482866" y="264796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7" name="矩形 126"/>
          <p:cNvSpPr>
            <a:spLocks noChangeArrowheads="1"/>
          </p:cNvSpPr>
          <p:nvPr/>
        </p:nvSpPr>
        <p:spPr bwMode="auto">
          <a:xfrm>
            <a:off x="3116283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8" name="矩形 127"/>
          <p:cNvSpPr>
            <a:spLocks noChangeArrowheads="1"/>
          </p:cNvSpPr>
          <p:nvPr/>
        </p:nvSpPr>
        <p:spPr bwMode="auto">
          <a:xfrm>
            <a:off x="1962167" y="263843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sp>
        <p:nvSpPr>
          <p:cNvPr id="129" name="矩形 128"/>
          <p:cNvSpPr>
            <a:spLocks noChangeArrowheads="1"/>
          </p:cNvSpPr>
          <p:nvPr/>
        </p:nvSpPr>
        <p:spPr bwMode="auto">
          <a:xfrm>
            <a:off x="2401908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0" name="矩形 129"/>
          <p:cNvSpPr>
            <a:spLocks noChangeArrowheads="1"/>
          </p:cNvSpPr>
          <p:nvPr/>
        </p:nvSpPr>
        <p:spPr bwMode="auto">
          <a:xfrm>
            <a:off x="1552591" y="346711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1" name="矩形 130"/>
          <p:cNvSpPr>
            <a:spLocks noChangeArrowheads="1"/>
          </p:cNvSpPr>
          <p:nvPr/>
        </p:nvSpPr>
        <p:spPr bwMode="auto">
          <a:xfrm>
            <a:off x="3116283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2" name="矩形 131"/>
          <p:cNvSpPr>
            <a:spLocks noChangeArrowheads="1"/>
          </p:cNvSpPr>
          <p:nvPr/>
        </p:nvSpPr>
        <p:spPr bwMode="auto">
          <a:xfrm>
            <a:off x="1962167" y="345282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sp>
        <p:nvSpPr>
          <p:cNvPr id="133" name="矩形 132"/>
          <p:cNvSpPr>
            <a:spLocks noChangeArrowheads="1"/>
          </p:cNvSpPr>
          <p:nvPr/>
        </p:nvSpPr>
        <p:spPr bwMode="auto">
          <a:xfrm>
            <a:off x="6402408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4" name="矩形 133"/>
          <p:cNvSpPr>
            <a:spLocks noChangeArrowheads="1"/>
          </p:cNvSpPr>
          <p:nvPr/>
        </p:nvSpPr>
        <p:spPr bwMode="auto">
          <a:xfrm>
            <a:off x="5768991" y="264796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5" name="矩形 134"/>
          <p:cNvSpPr>
            <a:spLocks noChangeArrowheads="1"/>
          </p:cNvSpPr>
          <p:nvPr/>
        </p:nvSpPr>
        <p:spPr bwMode="auto">
          <a:xfrm>
            <a:off x="4759345" y="2638437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6" name="矩形 135"/>
          <p:cNvSpPr>
            <a:spLocks noChangeArrowheads="1"/>
          </p:cNvSpPr>
          <p:nvPr/>
        </p:nvSpPr>
        <p:spPr bwMode="auto">
          <a:xfrm>
            <a:off x="5248291" y="263843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137" name="矩形 136"/>
          <p:cNvSpPr>
            <a:spLocks noChangeArrowheads="1"/>
          </p:cNvSpPr>
          <p:nvPr/>
        </p:nvSpPr>
        <p:spPr bwMode="auto">
          <a:xfrm>
            <a:off x="5688033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6500829" y="3462349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4759345" y="345282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5248291" y="345282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71" name="AutoShape 31"/>
          <p:cNvSpPr>
            <a:spLocks noChangeArrowheads="1"/>
          </p:cNvSpPr>
          <p:nvPr/>
        </p:nvSpPr>
        <p:spPr bwMode="auto">
          <a:xfrm>
            <a:off x="6325619" y="1643056"/>
            <a:ext cx="514290" cy="42862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88" y="1500182"/>
            <a:ext cx="3929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2071700" y="1752606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2=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722399" y="1658007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2214604" y="235744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10=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722399" y="2262844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11"/>
          <p:cNvSpPr txBox="1">
            <a:spLocks noChangeArrowheads="1"/>
          </p:cNvSpPr>
          <p:nvPr/>
        </p:nvSpPr>
        <p:spPr bwMode="auto">
          <a:xfrm>
            <a:off x="4071979" y="1755781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- 2=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5572168" y="1661182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4143416" y="235744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- 10=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5716629" y="226284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4" y="3500446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里面有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个一可以计算四道算式。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3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26" y="1357317"/>
            <a:ext cx="3929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2259026" y="153829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＋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30636" y="1428742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14576" y="2143129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9=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786186" y="2033579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143386" y="154146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19-10=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579754" y="143191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436883" y="2033579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71948" y="2143129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19-9=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2066" y="3500446"/>
            <a:ext cx="467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题时，可以想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的组成。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99596" y="113159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补充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6" y="1142992"/>
            <a:ext cx="6064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的数的组成，你可以想到哪些算式？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857356" y="1928810"/>
            <a:ext cx="2455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＋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857356" y="2610153"/>
            <a:ext cx="2455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＋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 =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473604" y="1928810"/>
            <a:ext cx="2455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 = 10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4500562" y="2610153"/>
            <a:ext cx="2455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 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43046" y="1142992"/>
            <a:ext cx="6064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的数的组成，你可以想到哪些算式？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857356" y="2428876"/>
            <a:ext cx="2455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＋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473604" y="2428876"/>
            <a:ext cx="2455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 10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6" y="113159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补充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357172" y="200502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93864" y="1928808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428613" y="2609860"/>
            <a:ext cx="20002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000239" y="2533645"/>
            <a:ext cx="3571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57172" y="3252798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857364" y="3176583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071813" y="1997085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572004" y="1928808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11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43250" y="260192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687888" y="2533645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3071813" y="324486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11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502154" y="3176583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5715008" y="198756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216783" y="1928808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857883" y="259239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7429508" y="2500308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786445" y="3252798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7215199" y="3176583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7" grpId="0"/>
      <p:bldP spid="19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18"/>
          <p:cNvGrpSpPr/>
          <p:nvPr/>
        </p:nvGrpSpPr>
        <p:grpSpPr bwMode="auto">
          <a:xfrm>
            <a:off x="3063886" y="3294048"/>
            <a:ext cx="2436811" cy="461664"/>
            <a:chOff x="5928529" y="3458321"/>
            <a:chExt cx="2435481" cy="461662"/>
          </a:xfrm>
        </p:grpSpPr>
        <p:grpSp>
          <p:nvGrpSpPr>
            <p:cNvPr id="5" name="组合 17"/>
            <p:cNvGrpSpPr/>
            <p:nvPr/>
          </p:nvGrpSpPr>
          <p:grpSpPr bwMode="auto">
            <a:xfrm>
              <a:off x="5940153" y="3458321"/>
              <a:ext cx="2423857" cy="461662"/>
              <a:chOff x="3071777" y="3273994"/>
              <a:chExt cx="2423902" cy="461367"/>
            </a:xfrm>
          </p:grpSpPr>
          <p:sp>
            <p:nvSpPr>
              <p:cNvPr id="7" name="TextBox 11"/>
              <p:cNvSpPr txBox="1">
                <a:spLocks noChangeArrowheads="1"/>
              </p:cNvSpPr>
              <p:nvPr/>
            </p:nvSpPr>
            <p:spPr bwMode="auto">
              <a:xfrm>
                <a:off x="3071777" y="3273994"/>
                <a:ext cx="2423902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  =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705522" y="3326348"/>
                <a:ext cx="356999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 bwMode="auto">
            <a:xfrm>
              <a:off x="5928529" y="3526583"/>
              <a:ext cx="356993" cy="357185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62287" y="3290880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83046" y="3295643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621225" y="3294055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992575" y="3365493"/>
            <a:ext cx="357187" cy="357187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右大括号 12"/>
          <p:cNvSpPr/>
          <p:nvPr/>
        </p:nvSpPr>
        <p:spPr>
          <a:xfrm rot="5400000">
            <a:off x="3879066" y="878673"/>
            <a:ext cx="180975" cy="3071812"/>
          </a:xfrm>
          <a:prstGeom prst="rightBrace">
            <a:avLst>
              <a:gd name="adj1" fmla="val 127402"/>
              <a:gd name="adj2" fmla="val 50692"/>
            </a:avLst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28"/>
          <p:cNvSpPr txBox="1">
            <a:spLocks noChangeArrowheads="1"/>
          </p:cNvSpPr>
          <p:nvPr/>
        </p:nvSpPr>
        <p:spPr bwMode="auto">
          <a:xfrm>
            <a:off x="3505208" y="2538405"/>
            <a:ext cx="12096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？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支</a:t>
            </a:r>
          </a:p>
        </p:txBody>
      </p:sp>
      <p:sp>
        <p:nvSpPr>
          <p:cNvPr id="17" name="椭圆 16"/>
          <p:cNvSpPr/>
          <p:nvPr/>
        </p:nvSpPr>
        <p:spPr>
          <a:xfrm>
            <a:off x="3505208" y="3357554"/>
            <a:ext cx="387350" cy="39846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462347" y="332421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9337" y="1285868"/>
            <a:ext cx="34956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27"/>
          <p:cNvGrpSpPr/>
          <p:nvPr/>
        </p:nvGrpSpPr>
        <p:grpSpPr bwMode="auto">
          <a:xfrm>
            <a:off x="3487725" y="3436936"/>
            <a:ext cx="2012950" cy="461665"/>
            <a:chOff x="5928507" y="3458322"/>
            <a:chExt cx="2011873" cy="461664"/>
          </a:xfrm>
        </p:grpSpPr>
        <p:grpSp>
          <p:nvGrpSpPr>
            <p:cNvPr id="5" name="组合 17"/>
            <p:cNvGrpSpPr/>
            <p:nvPr/>
          </p:nvGrpSpPr>
          <p:grpSpPr bwMode="auto">
            <a:xfrm>
              <a:off x="5940153" y="3458322"/>
              <a:ext cx="2000227" cy="461664"/>
              <a:chOff x="3071777" y="3273994"/>
              <a:chExt cx="2000264" cy="461369"/>
            </a:xfrm>
          </p:grpSpPr>
          <p:sp>
            <p:nvSpPr>
              <p:cNvPr id="7" name="TextBox 11"/>
              <p:cNvSpPr txBox="1">
                <a:spLocks noChangeArrowheads="1"/>
              </p:cNvSpPr>
              <p:nvPr/>
            </p:nvSpPr>
            <p:spPr bwMode="auto">
              <a:xfrm>
                <a:off x="3071777" y="3273994"/>
                <a:ext cx="2000264" cy="4613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    =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705518" y="3326347"/>
                <a:ext cx="357002" cy="356958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 bwMode="auto">
            <a:xfrm>
              <a:off x="5928507" y="3510707"/>
              <a:ext cx="356997" cy="357186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386129" y="3436940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54500" y="3452815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045067" y="3436940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370375" y="3500440"/>
            <a:ext cx="357188" cy="357187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右大括号 12"/>
          <p:cNvSpPr/>
          <p:nvPr/>
        </p:nvSpPr>
        <p:spPr>
          <a:xfrm rot="5400000">
            <a:off x="4286240" y="1000127"/>
            <a:ext cx="142875" cy="3000375"/>
          </a:xfrm>
          <a:prstGeom prst="rightBrace">
            <a:avLst>
              <a:gd name="adj1" fmla="val 127402"/>
              <a:gd name="adj2" fmla="val 50692"/>
            </a:avLst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30"/>
          <p:cNvSpPr txBox="1">
            <a:spLocks noChangeArrowheads="1"/>
          </p:cNvSpPr>
          <p:nvPr/>
        </p:nvSpPr>
        <p:spPr bwMode="auto">
          <a:xfrm>
            <a:off x="4000488" y="2609852"/>
            <a:ext cx="1143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</a:p>
        </p:txBody>
      </p:sp>
      <p:sp>
        <p:nvSpPr>
          <p:cNvPr id="17" name="椭圆 16"/>
          <p:cNvSpPr/>
          <p:nvPr/>
        </p:nvSpPr>
        <p:spPr>
          <a:xfrm>
            <a:off x="3924288" y="3471865"/>
            <a:ext cx="385762" cy="39846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876664" y="3443290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92" y="596900"/>
            <a:ext cx="2928937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9153" y="2207712"/>
            <a:ext cx="6789750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通过今天的学习，我们会运用数的组成来计算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加几以及相应的减法计算，并解决了一些实际问题。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286116" y="785802"/>
            <a:ext cx="5049102" cy="1638827"/>
            <a:chOff x="3286116" y="785800"/>
            <a:chExt cx="5049102" cy="1638827"/>
          </a:xfrm>
        </p:grpSpPr>
        <p:sp>
          <p:nvSpPr>
            <p:cNvPr id="22" name="AutoShape 3"/>
            <p:cNvSpPr/>
            <p:nvPr/>
          </p:nvSpPr>
          <p:spPr>
            <a:xfrm>
              <a:off x="3286116" y="785800"/>
              <a:ext cx="4000528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老师今天买了一些苹果。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20"/>
            <a:ext cx="5929354" cy="17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539732"/>
            <a:ext cx="366860" cy="45633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62321" y="500048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20"/>
            <a:ext cx="5929354" cy="17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组合 10"/>
          <p:cNvGrpSpPr/>
          <p:nvPr/>
        </p:nvGrpSpPr>
        <p:grpSpPr>
          <a:xfrm>
            <a:off x="2857488" y="785802"/>
            <a:ext cx="5477730" cy="1638827"/>
            <a:chOff x="2857488" y="785800"/>
            <a:chExt cx="5477730" cy="1638827"/>
          </a:xfrm>
        </p:grpSpPr>
        <p:sp>
          <p:nvSpPr>
            <p:cNvPr id="12" name="AutoShape 3"/>
            <p:cNvSpPr/>
            <p:nvPr/>
          </p:nvSpPr>
          <p:spPr>
            <a:xfrm>
              <a:off x="2857488" y="785800"/>
              <a:ext cx="4429156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你知道一共有多少个苹果吗？</a:t>
              </a: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643045" y="3286130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10+5=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9" y="4143386"/>
            <a:ext cx="27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个一合起来是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7" y="3262976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20"/>
            <a:ext cx="5929354" cy="17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0"/>
          <p:cNvGrpSpPr/>
          <p:nvPr/>
        </p:nvGrpSpPr>
        <p:grpSpPr>
          <a:xfrm>
            <a:off x="2857488" y="785802"/>
            <a:ext cx="5477730" cy="1638827"/>
            <a:chOff x="2857488" y="785800"/>
            <a:chExt cx="5477730" cy="1638827"/>
          </a:xfrm>
        </p:grpSpPr>
        <p:sp>
          <p:nvSpPr>
            <p:cNvPr id="12" name="AutoShape 3"/>
            <p:cNvSpPr/>
            <p:nvPr/>
          </p:nvSpPr>
          <p:spPr>
            <a:xfrm>
              <a:off x="2857488" y="785800"/>
              <a:ext cx="4429156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你知道一共有多少个苹果吗？</a:t>
              </a: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643046" y="3620166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5+10=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4143386"/>
            <a:ext cx="27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个一和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个十合起来是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7" y="3597012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5" y="3166408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10+5=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7" y="314325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20"/>
            <a:ext cx="5929354" cy="17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0"/>
          <p:cNvGrpSpPr/>
          <p:nvPr/>
        </p:nvGrpSpPr>
        <p:grpSpPr>
          <a:xfrm>
            <a:off x="2857488" y="785802"/>
            <a:ext cx="5477730" cy="1638827"/>
            <a:chOff x="2857488" y="785800"/>
            <a:chExt cx="5477730" cy="1638827"/>
          </a:xfrm>
        </p:grpSpPr>
        <p:sp>
          <p:nvSpPr>
            <p:cNvPr id="12" name="AutoShape 3"/>
            <p:cNvSpPr/>
            <p:nvPr/>
          </p:nvSpPr>
          <p:spPr>
            <a:xfrm>
              <a:off x="2857488" y="785800"/>
              <a:ext cx="4429156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你能列出相应的减法算式吗？</a:t>
              </a: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643046" y="3620166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5+10=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143386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里面有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个一和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43177" y="3597012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5" y="3166408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10+5=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7" y="314325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4017" y="3120100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15-5=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4149" y="3096946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20"/>
            <a:ext cx="5929354" cy="17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0"/>
          <p:cNvGrpSpPr/>
          <p:nvPr/>
        </p:nvGrpSpPr>
        <p:grpSpPr>
          <a:xfrm>
            <a:off x="2857488" y="785802"/>
            <a:ext cx="5477730" cy="1638827"/>
            <a:chOff x="2857488" y="785800"/>
            <a:chExt cx="5477730" cy="1638827"/>
          </a:xfrm>
        </p:grpSpPr>
        <p:sp>
          <p:nvSpPr>
            <p:cNvPr id="12" name="AutoShape 3"/>
            <p:cNvSpPr/>
            <p:nvPr/>
          </p:nvSpPr>
          <p:spPr>
            <a:xfrm>
              <a:off x="2857488" y="785800"/>
              <a:ext cx="4429156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你能列出相应的减法算式吗？</a:t>
              </a: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643046" y="3620166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5+10=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143386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里面有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43177" y="3597012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5" y="3166408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10+5=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7" y="314325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4017" y="3120100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15-5=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4149" y="3096946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4013" y="3548728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15-10=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7021" y="3525574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71620"/>
            <a:ext cx="5929354" cy="17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0"/>
          <p:cNvGrpSpPr/>
          <p:nvPr/>
        </p:nvGrpSpPr>
        <p:grpSpPr>
          <a:xfrm>
            <a:off x="1500166" y="928678"/>
            <a:ext cx="6835052" cy="1495951"/>
            <a:chOff x="1500166" y="928676"/>
            <a:chExt cx="6835052" cy="1495951"/>
          </a:xfrm>
        </p:grpSpPr>
        <p:sp>
          <p:nvSpPr>
            <p:cNvPr id="12" name="AutoShape 3"/>
            <p:cNvSpPr/>
            <p:nvPr/>
          </p:nvSpPr>
          <p:spPr>
            <a:xfrm>
              <a:off x="1500166" y="928676"/>
              <a:ext cx="5786478" cy="571504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今天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加几和相应的减法都是怎样计算的？</a:t>
              </a: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643046" y="3620166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5+10=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7" y="3597012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5" y="3166408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10+5=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7" y="314325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4017" y="3120100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15-5=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4149" y="3096946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4013" y="3548728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15-10=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7021" y="3525574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9228" y="4214826"/>
            <a:ext cx="482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都是通过想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数的组成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进行计算的。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8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11" name="组合 4"/>
          <p:cNvGrpSpPr/>
          <p:nvPr/>
        </p:nvGrpSpPr>
        <p:grpSpPr bwMode="auto">
          <a:xfrm>
            <a:off x="1558941" y="2638440"/>
            <a:ext cx="2370116" cy="461664"/>
            <a:chOff x="1273175" y="3395674"/>
            <a:chExt cx="2370116" cy="461665"/>
          </a:xfrm>
        </p:grpSpPr>
        <p:sp>
          <p:nvSpPr>
            <p:cNvPr id="12" name="矩形 11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3" name="组合 32"/>
            <p:cNvGrpSpPr/>
            <p:nvPr/>
          </p:nvGrpSpPr>
          <p:grpSpPr bwMode="auto">
            <a:xfrm>
              <a:off x="1273175" y="3395674"/>
              <a:ext cx="2370116" cy="461665"/>
              <a:chOff x="1273175" y="3395674"/>
              <a:chExt cx="2370116" cy="461665"/>
            </a:xfrm>
          </p:grpSpPr>
          <p:grpSp>
            <p:nvGrpSpPr>
              <p:cNvPr id="14" name="组合 18"/>
              <p:cNvGrpSpPr/>
              <p:nvPr/>
            </p:nvGrpSpPr>
            <p:grpSpPr bwMode="auto">
              <a:xfrm>
                <a:off x="1273175" y="3395674"/>
                <a:ext cx="2370116" cy="461665"/>
                <a:chOff x="5928507" y="3458323"/>
                <a:chExt cx="2368848" cy="461662"/>
              </a:xfrm>
            </p:grpSpPr>
            <p:grpSp>
              <p:nvGrpSpPr>
                <p:cNvPr id="20" name="组合 17"/>
                <p:cNvGrpSpPr/>
                <p:nvPr/>
              </p:nvGrpSpPr>
              <p:grpSpPr bwMode="auto">
                <a:xfrm>
                  <a:off x="5940152" y="3458323"/>
                  <a:ext cx="2357203" cy="461662"/>
                  <a:chOff x="3071777" y="3273996"/>
                  <a:chExt cx="2357247" cy="461367"/>
                </a:xfrm>
              </p:grpSpPr>
              <p:sp>
                <p:nvSpPr>
                  <p:cNvPr id="22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7" y="3273996"/>
                    <a:ext cx="2357247" cy="4613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" name="矩形 22"/>
                  <p:cNvSpPr/>
                  <p:nvPr/>
                </p:nvSpPr>
                <p:spPr>
                  <a:xfrm>
                    <a:off x="4705518" y="3326347"/>
                    <a:ext cx="357002" cy="356958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21" name="矩形 20"/>
                <p:cNvSpPr/>
                <p:nvPr/>
              </p:nvSpPr>
              <p:spPr bwMode="auto">
                <a:xfrm>
                  <a:off x="5928507" y="3510707"/>
                  <a:ext cx="356997" cy="357186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19" name="椭圆 18"/>
              <p:cNvSpPr/>
              <p:nvPr/>
            </p:nvSpPr>
            <p:spPr>
              <a:xfrm>
                <a:off x="1714500" y="3429008"/>
                <a:ext cx="387350" cy="39846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24" name="组合 13"/>
          <p:cNvGrpSpPr/>
          <p:nvPr/>
        </p:nvGrpSpPr>
        <p:grpSpPr bwMode="auto">
          <a:xfrm>
            <a:off x="1558941" y="3462347"/>
            <a:ext cx="2370116" cy="461664"/>
            <a:chOff x="1273175" y="3395672"/>
            <a:chExt cx="2370116" cy="461664"/>
          </a:xfrm>
        </p:grpSpPr>
        <p:sp>
          <p:nvSpPr>
            <p:cNvPr id="29" name="矩形 28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30" name="组合 32"/>
            <p:cNvGrpSpPr/>
            <p:nvPr/>
          </p:nvGrpSpPr>
          <p:grpSpPr bwMode="auto">
            <a:xfrm>
              <a:off x="1273175" y="3395672"/>
              <a:ext cx="2370116" cy="461664"/>
              <a:chOff x="1273175" y="3395672"/>
              <a:chExt cx="2370116" cy="461664"/>
            </a:xfrm>
          </p:grpSpPr>
          <p:grpSp>
            <p:nvGrpSpPr>
              <p:cNvPr id="31" name="组合 18"/>
              <p:cNvGrpSpPr/>
              <p:nvPr/>
            </p:nvGrpSpPr>
            <p:grpSpPr bwMode="auto">
              <a:xfrm>
                <a:off x="1273175" y="3395672"/>
                <a:ext cx="2370116" cy="461664"/>
                <a:chOff x="5928507" y="3458321"/>
                <a:chExt cx="2368848" cy="461661"/>
              </a:xfrm>
            </p:grpSpPr>
            <p:grpSp>
              <p:nvGrpSpPr>
                <p:cNvPr id="33" name="组合 17"/>
                <p:cNvGrpSpPr/>
                <p:nvPr/>
              </p:nvGrpSpPr>
              <p:grpSpPr bwMode="auto">
                <a:xfrm>
                  <a:off x="5940152" y="3458321"/>
                  <a:ext cx="2357203" cy="461661"/>
                  <a:chOff x="3071777" y="3273994"/>
                  <a:chExt cx="2357247" cy="461366"/>
                </a:xfrm>
              </p:grpSpPr>
              <p:sp>
                <p:nvSpPr>
                  <p:cNvPr id="35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7" y="3273994"/>
                    <a:ext cx="2357247" cy="461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" name="矩形 35"/>
                  <p:cNvSpPr/>
                  <p:nvPr/>
                </p:nvSpPr>
                <p:spPr>
                  <a:xfrm>
                    <a:off x="4705518" y="3326348"/>
                    <a:ext cx="357002" cy="356957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34" name="矩形 33"/>
                <p:cNvSpPr/>
                <p:nvPr/>
              </p:nvSpPr>
              <p:spPr bwMode="auto">
                <a:xfrm>
                  <a:off x="5928507" y="3510708"/>
                  <a:ext cx="356997" cy="357185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32" name="椭圆 31"/>
              <p:cNvSpPr/>
              <p:nvPr/>
            </p:nvSpPr>
            <p:spPr>
              <a:xfrm>
                <a:off x="1714500" y="3429009"/>
                <a:ext cx="387350" cy="398462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37" name="组合 22"/>
          <p:cNvGrpSpPr/>
          <p:nvPr/>
        </p:nvGrpSpPr>
        <p:grpSpPr bwMode="auto">
          <a:xfrm>
            <a:off x="4845071" y="2638436"/>
            <a:ext cx="2513015" cy="461664"/>
            <a:chOff x="1273176" y="3395672"/>
            <a:chExt cx="2513015" cy="461665"/>
          </a:xfrm>
        </p:grpSpPr>
        <p:sp>
          <p:nvSpPr>
            <p:cNvPr id="38" name="矩形 37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39" name="组合 32"/>
            <p:cNvGrpSpPr/>
            <p:nvPr/>
          </p:nvGrpSpPr>
          <p:grpSpPr bwMode="auto">
            <a:xfrm>
              <a:off x="1273176" y="3395672"/>
              <a:ext cx="2513015" cy="461665"/>
              <a:chOff x="1273176" y="3395672"/>
              <a:chExt cx="2513015" cy="461665"/>
            </a:xfrm>
          </p:grpSpPr>
          <p:grpSp>
            <p:nvGrpSpPr>
              <p:cNvPr id="40" name="组合 18"/>
              <p:cNvGrpSpPr/>
              <p:nvPr/>
            </p:nvGrpSpPr>
            <p:grpSpPr bwMode="auto">
              <a:xfrm>
                <a:off x="1273176" y="3395672"/>
                <a:ext cx="2513015" cy="461665"/>
                <a:chOff x="5928507" y="3458321"/>
                <a:chExt cx="2511670" cy="461662"/>
              </a:xfrm>
            </p:grpSpPr>
            <p:grpSp>
              <p:nvGrpSpPr>
                <p:cNvPr id="42" name="组合 17"/>
                <p:cNvGrpSpPr/>
                <p:nvPr/>
              </p:nvGrpSpPr>
              <p:grpSpPr bwMode="auto">
                <a:xfrm>
                  <a:off x="5940152" y="3458321"/>
                  <a:ext cx="2500025" cy="461662"/>
                  <a:chOff x="3071776" y="3273994"/>
                  <a:chExt cx="2500071" cy="461367"/>
                </a:xfrm>
              </p:grpSpPr>
              <p:sp>
                <p:nvSpPr>
                  <p:cNvPr id="44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6" y="3273994"/>
                    <a:ext cx="2500071" cy="4613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" name="矩形 44"/>
                  <p:cNvSpPr/>
                  <p:nvPr/>
                </p:nvSpPr>
                <p:spPr>
                  <a:xfrm>
                    <a:off x="4705518" y="3326347"/>
                    <a:ext cx="357002" cy="356958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43" name="矩形 42"/>
                <p:cNvSpPr/>
                <p:nvPr/>
              </p:nvSpPr>
              <p:spPr bwMode="auto">
                <a:xfrm>
                  <a:off x="5928507" y="3510707"/>
                  <a:ext cx="356997" cy="357186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1714500" y="3429008"/>
                <a:ext cx="387350" cy="39846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46" name="组合 31"/>
          <p:cNvGrpSpPr/>
          <p:nvPr/>
        </p:nvGrpSpPr>
        <p:grpSpPr bwMode="auto">
          <a:xfrm>
            <a:off x="4845066" y="3462351"/>
            <a:ext cx="2370140" cy="461664"/>
            <a:chOff x="1273175" y="3395673"/>
            <a:chExt cx="2370140" cy="461664"/>
          </a:xfrm>
        </p:grpSpPr>
        <p:sp>
          <p:nvSpPr>
            <p:cNvPr id="47" name="矩形 46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48" name="组合 32"/>
            <p:cNvGrpSpPr/>
            <p:nvPr/>
          </p:nvGrpSpPr>
          <p:grpSpPr bwMode="auto">
            <a:xfrm>
              <a:off x="1273175" y="3395673"/>
              <a:ext cx="2370140" cy="461664"/>
              <a:chOff x="1273175" y="3395673"/>
              <a:chExt cx="2370140" cy="461664"/>
            </a:xfrm>
          </p:grpSpPr>
          <p:grpSp>
            <p:nvGrpSpPr>
              <p:cNvPr id="49" name="组合 18"/>
              <p:cNvGrpSpPr/>
              <p:nvPr/>
            </p:nvGrpSpPr>
            <p:grpSpPr bwMode="auto">
              <a:xfrm>
                <a:off x="1273175" y="3395673"/>
                <a:ext cx="2370140" cy="461664"/>
                <a:chOff x="5928507" y="3458322"/>
                <a:chExt cx="2368872" cy="461661"/>
              </a:xfrm>
            </p:grpSpPr>
            <p:grpSp>
              <p:nvGrpSpPr>
                <p:cNvPr id="51" name="组合 17"/>
                <p:cNvGrpSpPr/>
                <p:nvPr/>
              </p:nvGrpSpPr>
              <p:grpSpPr bwMode="auto">
                <a:xfrm>
                  <a:off x="5940153" y="3458322"/>
                  <a:ext cx="2357226" cy="461661"/>
                  <a:chOff x="3071778" y="3273995"/>
                  <a:chExt cx="2357270" cy="461366"/>
                </a:xfrm>
              </p:grpSpPr>
              <p:sp>
                <p:nvSpPr>
                  <p:cNvPr id="53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8" y="3273995"/>
                    <a:ext cx="2357270" cy="461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" name="矩形 53"/>
                  <p:cNvSpPr/>
                  <p:nvPr/>
                </p:nvSpPr>
                <p:spPr>
                  <a:xfrm>
                    <a:off x="4705518" y="3326348"/>
                    <a:ext cx="357002" cy="356957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52" name="矩形 51"/>
                <p:cNvSpPr/>
                <p:nvPr/>
              </p:nvSpPr>
              <p:spPr bwMode="auto">
                <a:xfrm>
                  <a:off x="5928507" y="3510708"/>
                  <a:ext cx="356997" cy="357185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50" name="椭圆 49"/>
              <p:cNvSpPr/>
              <p:nvPr/>
            </p:nvSpPr>
            <p:spPr>
              <a:xfrm>
                <a:off x="1714500" y="3429009"/>
                <a:ext cx="387350" cy="398462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33" y="1138247"/>
            <a:ext cx="35829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1473220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2482866" y="264796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3116283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1962167" y="263843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2401908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1552591" y="346711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2" name="矩形 61"/>
          <p:cNvSpPr>
            <a:spLocks noChangeArrowheads="1"/>
          </p:cNvSpPr>
          <p:nvPr/>
        </p:nvSpPr>
        <p:spPr bwMode="auto">
          <a:xfrm>
            <a:off x="3116283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矩形 62"/>
          <p:cNvSpPr>
            <a:spLocks noChangeArrowheads="1"/>
          </p:cNvSpPr>
          <p:nvPr/>
        </p:nvSpPr>
        <p:spPr bwMode="auto">
          <a:xfrm>
            <a:off x="1962167" y="345282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6402408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5768991" y="264796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4759345" y="2638437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5248291" y="263843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5688033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6500829" y="3462349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4759345" y="345282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5248291" y="345282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107734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补充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855773" y="1400197"/>
            <a:ext cx="573091" cy="323859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14811" y="1428744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857360" y="1890701"/>
            <a:ext cx="573091" cy="323859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71740" y="1428743"/>
            <a:ext cx="573091" cy="323859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571740" y="1890701"/>
            <a:ext cx="573091" cy="323859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214810" y="1857369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940060" y="1428744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940059" y="1857369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654440" y="1428744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5654439" y="1857369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368820" y="1428744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6368819" y="1857369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7154638" y="1428744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7154637" y="1857369"/>
            <a:ext cx="632072" cy="357190"/>
          </a:xfrm>
          <a:prstGeom prst="can">
            <a:avLst>
              <a:gd name="adj" fmla="val 25000"/>
            </a:avLst>
          </a:prstGeom>
          <a:solidFill>
            <a:srgbClr val="FF7C80"/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600"/>
          </a:p>
        </p:txBody>
      </p:sp>
      <p:grpSp>
        <p:nvGrpSpPr>
          <p:cNvPr id="21" name="组合 4"/>
          <p:cNvGrpSpPr/>
          <p:nvPr/>
        </p:nvGrpSpPr>
        <p:grpSpPr bwMode="auto">
          <a:xfrm>
            <a:off x="1701817" y="2638440"/>
            <a:ext cx="2370116" cy="461664"/>
            <a:chOff x="1273175" y="3395674"/>
            <a:chExt cx="2370116" cy="461665"/>
          </a:xfrm>
        </p:grpSpPr>
        <p:sp>
          <p:nvSpPr>
            <p:cNvPr id="22" name="矩形 21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3" name="组合 32"/>
            <p:cNvGrpSpPr/>
            <p:nvPr/>
          </p:nvGrpSpPr>
          <p:grpSpPr bwMode="auto">
            <a:xfrm>
              <a:off x="1273175" y="3395674"/>
              <a:ext cx="2370116" cy="461665"/>
              <a:chOff x="1273175" y="3395674"/>
              <a:chExt cx="2370116" cy="461665"/>
            </a:xfrm>
          </p:grpSpPr>
          <p:grpSp>
            <p:nvGrpSpPr>
              <p:cNvPr id="24" name="组合 18"/>
              <p:cNvGrpSpPr/>
              <p:nvPr/>
            </p:nvGrpSpPr>
            <p:grpSpPr bwMode="auto">
              <a:xfrm>
                <a:off x="1273175" y="3395674"/>
                <a:ext cx="2370116" cy="461665"/>
                <a:chOff x="5928507" y="3458323"/>
                <a:chExt cx="2368848" cy="461662"/>
              </a:xfrm>
            </p:grpSpPr>
            <p:grpSp>
              <p:nvGrpSpPr>
                <p:cNvPr id="26" name="组合 17"/>
                <p:cNvGrpSpPr/>
                <p:nvPr/>
              </p:nvGrpSpPr>
              <p:grpSpPr bwMode="auto">
                <a:xfrm>
                  <a:off x="5940152" y="3458323"/>
                  <a:ext cx="2357203" cy="461662"/>
                  <a:chOff x="3071777" y="3273996"/>
                  <a:chExt cx="2357247" cy="461367"/>
                </a:xfrm>
              </p:grpSpPr>
              <p:sp>
                <p:nvSpPr>
                  <p:cNvPr id="28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7" y="3273996"/>
                    <a:ext cx="2357247" cy="4613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4705518" y="3326347"/>
                    <a:ext cx="357002" cy="356958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27" name="矩形 26"/>
                <p:cNvSpPr/>
                <p:nvPr/>
              </p:nvSpPr>
              <p:spPr bwMode="auto">
                <a:xfrm>
                  <a:off x="5928507" y="3510707"/>
                  <a:ext cx="356997" cy="357186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25" name="椭圆 24"/>
              <p:cNvSpPr/>
              <p:nvPr/>
            </p:nvSpPr>
            <p:spPr>
              <a:xfrm>
                <a:off x="1714500" y="3429008"/>
                <a:ext cx="387350" cy="39846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30" name="组合 13"/>
          <p:cNvGrpSpPr/>
          <p:nvPr/>
        </p:nvGrpSpPr>
        <p:grpSpPr bwMode="auto">
          <a:xfrm>
            <a:off x="1701817" y="3462347"/>
            <a:ext cx="2370116" cy="461664"/>
            <a:chOff x="1273175" y="3395672"/>
            <a:chExt cx="2370116" cy="461664"/>
          </a:xfrm>
        </p:grpSpPr>
        <p:sp>
          <p:nvSpPr>
            <p:cNvPr id="31" name="矩形 30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32" name="组合 32"/>
            <p:cNvGrpSpPr/>
            <p:nvPr/>
          </p:nvGrpSpPr>
          <p:grpSpPr bwMode="auto">
            <a:xfrm>
              <a:off x="1273175" y="3395672"/>
              <a:ext cx="2370116" cy="461664"/>
              <a:chOff x="1273175" y="3395672"/>
              <a:chExt cx="2370116" cy="461664"/>
            </a:xfrm>
          </p:grpSpPr>
          <p:grpSp>
            <p:nvGrpSpPr>
              <p:cNvPr id="33" name="组合 18"/>
              <p:cNvGrpSpPr/>
              <p:nvPr/>
            </p:nvGrpSpPr>
            <p:grpSpPr bwMode="auto">
              <a:xfrm>
                <a:off x="1273175" y="3395672"/>
                <a:ext cx="2370116" cy="461664"/>
                <a:chOff x="5928507" y="3458321"/>
                <a:chExt cx="2368848" cy="461661"/>
              </a:xfrm>
            </p:grpSpPr>
            <p:grpSp>
              <p:nvGrpSpPr>
                <p:cNvPr id="35" name="组合 17"/>
                <p:cNvGrpSpPr/>
                <p:nvPr/>
              </p:nvGrpSpPr>
              <p:grpSpPr bwMode="auto">
                <a:xfrm>
                  <a:off x="5940152" y="3458321"/>
                  <a:ext cx="2357203" cy="461661"/>
                  <a:chOff x="3071777" y="3273994"/>
                  <a:chExt cx="2357247" cy="461366"/>
                </a:xfrm>
              </p:grpSpPr>
              <p:sp>
                <p:nvSpPr>
                  <p:cNvPr id="37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7" y="3273994"/>
                    <a:ext cx="2357247" cy="461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" name="矩形 37"/>
                  <p:cNvSpPr/>
                  <p:nvPr/>
                </p:nvSpPr>
                <p:spPr>
                  <a:xfrm>
                    <a:off x="4705518" y="3326348"/>
                    <a:ext cx="357002" cy="356957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36" name="矩形 35"/>
                <p:cNvSpPr/>
                <p:nvPr/>
              </p:nvSpPr>
              <p:spPr bwMode="auto">
                <a:xfrm>
                  <a:off x="5928507" y="3510708"/>
                  <a:ext cx="356997" cy="357185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714500" y="3429009"/>
                <a:ext cx="387350" cy="398462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39" name="组合 22"/>
          <p:cNvGrpSpPr/>
          <p:nvPr/>
        </p:nvGrpSpPr>
        <p:grpSpPr bwMode="auto">
          <a:xfrm>
            <a:off x="4987947" y="2638436"/>
            <a:ext cx="2513015" cy="461664"/>
            <a:chOff x="1273176" y="3395672"/>
            <a:chExt cx="2513015" cy="461665"/>
          </a:xfrm>
        </p:grpSpPr>
        <p:sp>
          <p:nvSpPr>
            <p:cNvPr id="40" name="矩形 39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41" name="组合 32"/>
            <p:cNvGrpSpPr/>
            <p:nvPr/>
          </p:nvGrpSpPr>
          <p:grpSpPr bwMode="auto">
            <a:xfrm>
              <a:off x="1273176" y="3395672"/>
              <a:ext cx="2513015" cy="461665"/>
              <a:chOff x="1273176" y="3395672"/>
              <a:chExt cx="2513015" cy="461665"/>
            </a:xfrm>
          </p:grpSpPr>
          <p:grpSp>
            <p:nvGrpSpPr>
              <p:cNvPr id="42" name="组合 18"/>
              <p:cNvGrpSpPr/>
              <p:nvPr/>
            </p:nvGrpSpPr>
            <p:grpSpPr bwMode="auto">
              <a:xfrm>
                <a:off x="1273176" y="3395672"/>
                <a:ext cx="2513015" cy="461665"/>
                <a:chOff x="5928507" y="3458321"/>
                <a:chExt cx="2511670" cy="461662"/>
              </a:xfrm>
            </p:grpSpPr>
            <p:grpSp>
              <p:nvGrpSpPr>
                <p:cNvPr id="44" name="组合 17"/>
                <p:cNvGrpSpPr/>
                <p:nvPr/>
              </p:nvGrpSpPr>
              <p:grpSpPr bwMode="auto">
                <a:xfrm>
                  <a:off x="5940152" y="3458321"/>
                  <a:ext cx="2500025" cy="461662"/>
                  <a:chOff x="3071776" y="3273994"/>
                  <a:chExt cx="2500071" cy="461367"/>
                </a:xfrm>
              </p:grpSpPr>
              <p:sp>
                <p:nvSpPr>
                  <p:cNvPr id="46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6" y="3273994"/>
                    <a:ext cx="2500071" cy="4613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>
                  <a:xfrm>
                    <a:off x="4705518" y="3326347"/>
                    <a:ext cx="357002" cy="356958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45" name="矩形 44"/>
                <p:cNvSpPr/>
                <p:nvPr/>
              </p:nvSpPr>
              <p:spPr bwMode="auto">
                <a:xfrm>
                  <a:off x="5928507" y="3510707"/>
                  <a:ext cx="356997" cy="357186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43" name="椭圆 42"/>
              <p:cNvSpPr/>
              <p:nvPr/>
            </p:nvSpPr>
            <p:spPr>
              <a:xfrm>
                <a:off x="1714500" y="3429008"/>
                <a:ext cx="387350" cy="39846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48" name="组合 31"/>
          <p:cNvGrpSpPr/>
          <p:nvPr/>
        </p:nvGrpSpPr>
        <p:grpSpPr bwMode="auto">
          <a:xfrm>
            <a:off x="4987942" y="3462351"/>
            <a:ext cx="2370140" cy="461664"/>
            <a:chOff x="1273175" y="3395673"/>
            <a:chExt cx="2370140" cy="461664"/>
          </a:xfrm>
        </p:grpSpPr>
        <p:sp>
          <p:nvSpPr>
            <p:cNvPr id="49" name="矩形 48"/>
            <p:cNvSpPr/>
            <p:nvPr/>
          </p:nvSpPr>
          <p:spPr bwMode="auto">
            <a:xfrm>
              <a:off x="2201863" y="3436946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50" name="组合 32"/>
            <p:cNvGrpSpPr/>
            <p:nvPr/>
          </p:nvGrpSpPr>
          <p:grpSpPr bwMode="auto">
            <a:xfrm>
              <a:off x="1273175" y="3395673"/>
              <a:ext cx="2370140" cy="461664"/>
              <a:chOff x="1273175" y="3395673"/>
              <a:chExt cx="2370140" cy="461664"/>
            </a:xfrm>
          </p:grpSpPr>
          <p:grpSp>
            <p:nvGrpSpPr>
              <p:cNvPr id="51" name="组合 18"/>
              <p:cNvGrpSpPr/>
              <p:nvPr/>
            </p:nvGrpSpPr>
            <p:grpSpPr bwMode="auto">
              <a:xfrm>
                <a:off x="1273175" y="3395673"/>
                <a:ext cx="2370140" cy="461664"/>
                <a:chOff x="5928507" y="3458322"/>
                <a:chExt cx="2368872" cy="461661"/>
              </a:xfrm>
            </p:grpSpPr>
            <p:grpSp>
              <p:nvGrpSpPr>
                <p:cNvPr id="53" name="组合 17"/>
                <p:cNvGrpSpPr/>
                <p:nvPr/>
              </p:nvGrpSpPr>
              <p:grpSpPr bwMode="auto">
                <a:xfrm>
                  <a:off x="5940153" y="3458322"/>
                  <a:ext cx="2357226" cy="461661"/>
                  <a:chOff x="3071778" y="3273995"/>
                  <a:chExt cx="2357270" cy="461366"/>
                </a:xfrm>
              </p:grpSpPr>
              <p:sp>
                <p:nvSpPr>
                  <p:cNvPr id="55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1778" y="3273995"/>
                    <a:ext cx="2357270" cy="461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rPr>
                      <a:t>    =</a:t>
                    </a:r>
                    <a:endPara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" name="矩形 55"/>
                  <p:cNvSpPr/>
                  <p:nvPr/>
                </p:nvSpPr>
                <p:spPr>
                  <a:xfrm>
                    <a:off x="4705518" y="3326348"/>
                    <a:ext cx="357002" cy="356957"/>
                  </a:xfrm>
                  <a:prstGeom prst="rect">
                    <a:avLst/>
                  </a:prstGeom>
                  <a:noFill/>
                  <a:ln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b="1"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54" name="矩形 53"/>
                <p:cNvSpPr/>
                <p:nvPr/>
              </p:nvSpPr>
              <p:spPr bwMode="auto">
                <a:xfrm>
                  <a:off x="5928507" y="3510708"/>
                  <a:ext cx="356997" cy="357185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52" name="椭圆 51"/>
              <p:cNvSpPr/>
              <p:nvPr/>
            </p:nvSpPr>
            <p:spPr>
              <a:xfrm>
                <a:off x="1714500" y="3429009"/>
                <a:ext cx="387350" cy="398462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1731512" y="2646374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2576157" y="26479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3259159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2105043" y="263843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2660206" y="346076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2" name="矩形 61"/>
          <p:cNvSpPr>
            <a:spLocks noChangeArrowheads="1"/>
          </p:cNvSpPr>
          <p:nvPr/>
        </p:nvSpPr>
        <p:spPr bwMode="auto">
          <a:xfrm>
            <a:off x="1643045" y="346711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矩形 62"/>
          <p:cNvSpPr>
            <a:spLocks noChangeArrowheads="1"/>
          </p:cNvSpPr>
          <p:nvPr/>
        </p:nvSpPr>
        <p:spPr bwMode="auto">
          <a:xfrm>
            <a:off x="3259159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2105043" y="345282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6545284" y="264637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5911867" y="2647962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4902221" y="2638437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5391168" y="263843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5830909" y="3460762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24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6643705" y="3462349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4902221" y="345282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5391168" y="345282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a:spPr>
      <a:bodyPr rtlCol="0" anchor="ctr"/>
      <a:lstStyle>
        <a:defPPr algn="ctr">
          <a:defRPr lang="zh-CN" altLang="en-US" sz="2400" b="1" dirty="0" smtClean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全屏显示(16:9)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2023-01-17T02:59:23Z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12CC851A6B764B31B1984A98318D3250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