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0" r:id="rId2"/>
    <p:sldId id="433" r:id="rId3"/>
    <p:sldId id="434" r:id="rId4"/>
    <p:sldId id="435" r:id="rId5"/>
    <p:sldId id="436" r:id="rId6"/>
    <p:sldId id="437" r:id="rId7"/>
    <p:sldId id="438" r:id="rId8"/>
    <p:sldId id="439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EDBECF4-97C6-417A-A832-0B7D5049885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6A30D1B-9E84-4900-B26D-C92C55E4804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E68174-5CB1-4FA7-B3EE-7C230A73CF6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9619FB-2020-487B-A984-27612069C1C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DC1B0F-C442-4929-8B0B-9DB1DD4B728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D4F5B4-6B86-4552-B2B4-19F571F9915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79986E-8906-4DBC-BE7F-6D73E8BDF84B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CE0C99-76A0-4203-88B1-584D21613DCF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26CFCBAA-48F2-4D19-871D-2FC183EECD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D1DBC69A-210C-44E2-98DC-F0827B81685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5AFEE96C-B431-4D12-8D5D-3EBBEA68F62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环境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464505" y="2645383"/>
            <a:ext cx="6083981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Ⅷ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Assessing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Your Progress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14370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05991" y="1883569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1.After a few days’ rest, she has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恢复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her health.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progress of the society is based on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3.At one time silk was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only for the Chinese emperor.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 once got a chance to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how a detective actually works.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5.We need to master this technology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立刻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otherwise we will fall behind.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156" y="1935957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recovered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62450" y="2333626"/>
            <a:ext cx="950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harmony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717007" y="2777729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reserved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63454" y="3165873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observe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35004" y="357544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immediately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number of people shopping online is growing at an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惊人的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)rate.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7.Loss of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生活环境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lowland areas has forced pandas to live only in the mountains.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8.As a result, some large museums have to take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措施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limit the number of visitors.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9.Dragon represents the image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China.But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western countries, dragon is not a nice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生物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10.On the contrary, the father holds a ruler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想要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punish his son who doesn’t behave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9318" y="639367"/>
            <a:ext cx="9592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alarming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74019" y="1079898"/>
            <a:ext cx="7668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habitat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32773" y="1924051"/>
            <a:ext cx="988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measures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83444" y="3143251"/>
            <a:ext cx="8822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creature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05363" y="3543301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intending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01229" y="7822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5997" y="1214437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1.With time going by, I gradually adapted myself ____________ the school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2.My mother reminded me ____________(eat) this cold medicine twice a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3.In a word, everybody should have the ____________(aware) of reducing waste.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4.Nowadays people are more ____________(concern) about the environment where they live.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5.What’s worse, many animals are over ____________(hunt) for money and are being killed without mercy.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6394" y="125253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40881" y="1685926"/>
            <a:ext cx="6450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eat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52913" y="2087167"/>
            <a:ext cx="10874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awareness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77804" y="2495551"/>
            <a:ext cx="10874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concerned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85098" y="3327798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hunted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9569" y="676275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6.As a result of global warming, a growing number of animals are in danger of ____________(extinct).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7.The panda is an ____________ (endanger) species, which means that it would become extinct without protection.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8.With about 30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kinds of animals reduced ____________ average each year, as a result, there were only 1.5 million left till 2010.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9.One of the most ____________ (effect) ways to reduce stress is to talk about feelings with someone you trust.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10.Besides the electric shock, she ________________ (threaten) with physical violence.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3438" y="11215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extinction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90763" y="1509713"/>
            <a:ext cx="1202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endangered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89972" y="2321719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41972" y="3198019"/>
            <a:ext cx="9422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effective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19501" y="4030267"/>
            <a:ext cx="17350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was/is threatened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73857" y="78938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用现在进行时的被动语态补全句子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09575" y="1221582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spring sport meeting ____________________ in our school.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我校正在举行春季运动会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2.Another bridge ___________________ over the Yangtze River at present.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目前长江上正在建造另一座大桥。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3.________________________________ at such a speed, they will disappear soon.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如果以如此速度捕杀动物，它们很快就会消失。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2104" y="1221582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being held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7944" y="2074069"/>
            <a:ext cx="134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being built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22735" y="2892029"/>
            <a:ext cx="31970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If these animals are being hunted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13147" y="1113235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4._____________________________________________ some other killers?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这头鲸鱼是否正遭受到其他杀手的攻击呢？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5.The young trees _______________________________ now.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现在没有在栽种小树苗。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3994" y="1103710"/>
            <a:ext cx="29405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the whale being attacked by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88444" y="1943101"/>
            <a:ext cx="20813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not being planted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全屏显示(16:9)</PresentationFormat>
  <Paragraphs>67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2023-01-17T02:59:27Z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4EBD6BD068FE40358BEF2D082D8A2597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