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89" r:id="rId3"/>
    <p:sldId id="290" r:id="rId4"/>
    <p:sldId id="294" r:id="rId5"/>
    <p:sldId id="301" r:id="rId6"/>
    <p:sldId id="307" r:id="rId7"/>
    <p:sldId id="312" r:id="rId8"/>
    <p:sldId id="295" r:id="rId9"/>
    <p:sldId id="291" r:id="rId10"/>
    <p:sldId id="303" r:id="rId11"/>
    <p:sldId id="299" r:id="rId12"/>
    <p:sldId id="302" r:id="rId13"/>
    <p:sldId id="305" r:id="rId14"/>
    <p:sldId id="306" r:id="rId15"/>
    <p:sldId id="292" r:id="rId16"/>
    <p:sldId id="296" r:id="rId17"/>
    <p:sldId id="309" r:id="rId18"/>
    <p:sldId id="300" r:id="rId19"/>
    <p:sldId id="297" r:id="rId20"/>
    <p:sldId id="298" r:id="rId21"/>
    <p:sldId id="293" r:id="rId22"/>
    <p:sldId id="304" r:id="rId23"/>
    <p:sldId id="308" r:id="rId24"/>
    <p:sldId id="310" r:id="rId25"/>
    <p:sldId id="313" r:id="rId26"/>
    <p:sldId id="314" r:id="rId27"/>
    <p:sldId id="311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BC"/>
    <a:srgbClr val="E60075"/>
    <a:srgbClr val="1D268A"/>
    <a:srgbClr val="019CD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2" y="-1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927120" y="428413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0" y="0"/>
            <a:ext cx="9141291" cy="704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155" y="39061"/>
            <a:ext cx="7886700" cy="6281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4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124" y="298036"/>
            <a:ext cx="1264255" cy="8081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423" y="514556"/>
            <a:ext cx="2641156" cy="866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48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放飞梦想儿童节</a:t>
            </a:r>
            <a:r>
              <a:rPr lang="en-US" altLang="zh-CN" sz="4400" dirty="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30091"/>
            <a:ext cx="430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18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  </a:t>
            </a:r>
            <a:r>
              <a:rPr lang="zh-CN" altLang="en-US" sz="18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18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8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1303755">
            <a:off x="695679" y="1354691"/>
            <a:ext cx="2713515" cy="1848182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414886">
            <a:off x="5883155" y="1198729"/>
            <a:ext cx="2716751" cy="2268895"/>
          </a:xfrm>
          <a:prstGeom prst="star5">
            <a:avLst>
              <a:gd name="adj" fmla="val 32095"/>
              <a:gd name="hf" fmla="val 105146"/>
              <a:gd name="vf" fmla="val 11055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253318" y="2433450"/>
            <a:ext cx="3130849" cy="2189240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chemeClr val="bg1"/>
            </a:contourClr>
          </a:sp3d>
        </p:spPr>
      </p:pic>
      <p:sp>
        <p:nvSpPr>
          <p:cNvPr id="5" name="TextBox 7"/>
          <p:cNvSpPr txBox="1"/>
          <p:nvPr/>
        </p:nvSpPr>
        <p:spPr>
          <a:xfrm>
            <a:off x="1362359" y="161155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点击替换照片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810631" y="35280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点击替换照片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 rot="505673">
            <a:off x="6258903" y="213312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点击替换照片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482991" y="3507359"/>
            <a:ext cx="432048" cy="9342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40514" y="2881481"/>
            <a:ext cx="432048" cy="15601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98037" y="2283223"/>
            <a:ext cx="432048" cy="21583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55560" y="2283222"/>
            <a:ext cx="432048" cy="2158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13083" y="1993032"/>
            <a:ext cx="432048" cy="24485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1"/>
          <p:cNvSpPr txBox="1"/>
          <p:nvPr/>
        </p:nvSpPr>
        <p:spPr>
          <a:xfrm>
            <a:off x="3372642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2010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770604" y="1344961"/>
            <a:ext cx="432048" cy="309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4230165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2011</a:t>
            </a:r>
            <a:endParaRPr lang="zh-CN" altLang="en-US" dirty="0"/>
          </a:p>
        </p:txBody>
      </p:sp>
      <p:sp>
        <p:nvSpPr>
          <p:cNvPr id="27" name="TextBox 21"/>
          <p:cNvSpPr txBox="1"/>
          <p:nvPr/>
        </p:nvSpPr>
        <p:spPr>
          <a:xfrm>
            <a:off x="5087688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2012</a:t>
            </a:r>
            <a:endParaRPr lang="zh-CN" altLang="en-US" dirty="0"/>
          </a:p>
        </p:txBody>
      </p:sp>
      <p:sp>
        <p:nvSpPr>
          <p:cNvPr id="28" name="TextBox 22"/>
          <p:cNvSpPr txBox="1"/>
          <p:nvPr/>
        </p:nvSpPr>
        <p:spPr>
          <a:xfrm>
            <a:off x="5945211" y="445877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2016</a:t>
            </a:r>
            <a:endParaRPr lang="zh-CN" altLang="en-US" dirty="0"/>
          </a:p>
        </p:txBody>
      </p:sp>
      <p:sp>
        <p:nvSpPr>
          <p:cNvPr id="29" name="TextBox 23"/>
          <p:cNvSpPr txBox="1"/>
          <p:nvPr/>
        </p:nvSpPr>
        <p:spPr>
          <a:xfrm>
            <a:off x="6802734" y="445877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2019</a:t>
            </a:r>
            <a:endParaRPr lang="zh-CN" altLang="en-US" dirty="0"/>
          </a:p>
        </p:txBody>
      </p:sp>
      <p:sp>
        <p:nvSpPr>
          <p:cNvPr id="30" name="TextBox 24"/>
          <p:cNvSpPr txBox="1"/>
          <p:nvPr/>
        </p:nvSpPr>
        <p:spPr>
          <a:xfrm>
            <a:off x="7660256" y="4458775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20XX</a:t>
            </a:r>
            <a:endParaRPr lang="zh-CN" altLang="en-US" dirty="0"/>
          </a:p>
        </p:txBody>
      </p:sp>
      <p:sp>
        <p:nvSpPr>
          <p:cNvPr id="31" name="TextBox 12"/>
          <p:cNvSpPr txBox="1"/>
          <p:nvPr/>
        </p:nvSpPr>
        <p:spPr>
          <a:xfrm>
            <a:off x="3431153" y="31575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120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4287653" y="25121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230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5128334" y="19138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330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6003722" y="189889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380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6868869" y="16307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92D050"/>
                </a:solidFill>
              </a:rPr>
              <a:t>530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6" name="TextBox 29"/>
          <p:cNvSpPr txBox="1"/>
          <p:nvPr/>
        </p:nvSpPr>
        <p:spPr>
          <a:xfrm>
            <a:off x="7660256" y="975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1200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screen"/>
          <a:srcRect l="4267" t="5452" r="53867" b="6845"/>
          <a:stretch>
            <a:fillRect/>
          </a:stretch>
        </p:blipFill>
        <p:spPr>
          <a:xfrm>
            <a:off x="502157" y="1265068"/>
            <a:ext cx="2675577" cy="3152750"/>
          </a:xfrm>
          <a:prstGeom prst="rect">
            <a:avLst/>
          </a:prstGeom>
        </p:spPr>
      </p:pic>
      <p:sp>
        <p:nvSpPr>
          <p:cNvPr id="39" name="TextBox 5"/>
          <p:cNvSpPr txBox="1"/>
          <p:nvPr/>
        </p:nvSpPr>
        <p:spPr>
          <a:xfrm>
            <a:off x="1057979" y="2129333"/>
            <a:ext cx="130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点击添加文本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太阳形 1"/>
          <p:cNvSpPr/>
          <p:nvPr/>
        </p:nvSpPr>
        <p:spPr>
          <a:xfrm rot="20750437">
            <a:off x="1302795" y="2520877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太阳形 2"/>
          <p:cNvSpPr/>
          <p:nvPr/>
        </p:nvSpPr>
        <p:spPr>
          <a:xfrm rot="20750437">
            <a:off x="2109556" y="3525215"/>
            <a:ext cx="893747" cy="893747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990195" y="2076146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31053" y="3105232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太阳形 6"/>
          <p:cNvSpPr/>
          <p:nvPr/>
        </p:nvSpPr>
        <p:spPr>
          <a:xfrm rot="20750437">
            <a:off x="2077672" y="1374693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023584" y="4164378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15"/>
          <p:cNvSpPr txBox="1"/>
          <p:nvPr/>
        </p:nvSpPr>
        <p:spPr>
          <a:xfrm>
            <a:off x="2309627" y="14672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1540318" y="26361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347077" y="36489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3099041" y="1638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CCE30"/>
                </a:solidFill>
                <a:latin typeface="方正粗圆_GBK" pitchFamily="65" charset="-122"/>
                <a:ea typeface="方正粗圆_GBK" pitchFamily="65" charset="-122"/>
              </a:rPr>
              <a:t>点击</a:t>
            </a:r>
            <a:r>
              <a:rPr lang="zh-CN" altLang="en-US" sz="2400" dirty="0" smtClean="0">
                <a:solidFill>
                  <a:srgbClr val="ACCE30"/>
                </a:solidFill>
                <a:latin typeface="方正粗圆_GBK" pitchFamily="65" charset="-122"/>
                <a:ea typeface="方正粗圆_GBK" pitchFamily="65" charset="-122"/>
              </a:rPr>
              <a:t>输入文本</a:t>
            </a:r>
            <a:endParaRPr lang="zh-CN" altLang="en-US" sz="2400" dirty="0">
              <a:solidFill>
                <a:srgbClr val="ACCE30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2255861" y="26754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方正粗圆_GBK" pitchFamily="65" charset="-122"/>
                <a:ea typeface="方正粗圆_GBK" pitchFamily="65" charset="-122"/>
              </a:rPr>
              <a:t>点击</a:t>
            </a:r>
            <a:r>
              <a:rPr lang="zh-CN" altLang="en-US" sz="2400" dirty="0" smtClean="0">
                <a:solidFill>
                  <a:srgbClr val="FFC000"/>
                </a:solidFill>
                <a:latin typeface="方正粗圆_GBK" pitchFamily="65" charset="-122"/>
                <a:ea typeface="方正粗圆_GBK" pitchFamily="65" charset="-122"/>
              </a:rPr>
              <a:t>输入文本</a:t>
            </a:r>
            <a:endParaRPr lang="zh-CN" altLang="en-US" sz="2400" dirty="0">
              <a:solidFill>
                <a:srgbClr val="FFC000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090656" y="37176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</a:t>
            </a:r>
            <a:r>
              <a:rPr lang="zh-CN" alt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输入文本</a:t>
            </a:r>
            <a:endParaRPr lang="zh-CN" alt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 l="53882"/>
          <a:stretch>
            <a:fillRect/>
          </a:stretch>
        </p:blipFill>
        <p:spPr>
          <a:xfrm>
            <a:off x="5513635" y="1382200"/>
            <a:ext cx="2996554" cy="36549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-6000"/>
                    </a14:imgEffect>
                    <a14:imgEffect>
                      <a14:colorTemperature colorTemp="8000"/>
                    </a14:imgEffect>
                    <a14:imgEffect>
                      <a14:saturation sat="135000"/>
                    </a14:imgEffect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-3329"/>
          <a:stretch>
            <a:fillRect/>
          </a:stretch>
        </p:blipFill>
        <p:spPr>
          <a:xfrm>
            <a:off x="5912883" y="1761410"/>
            <a:ext cx="2140001" cy="2146787"/>
          </a:xfrm>
          <a:prstGeom prst="ellipse">
            <a:avLst/>
          </a:prstGeom>
          <a:ln>
            <a:noFill/>
          </a:ln>
          <a:effectLst>
            <a:glow>
              <a:schemeClr val="accent1"/>
            </a:glow>
            <a:softEdge rad="127000"/>
          </a:effec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4057117" y="3320957"/>
            <a:ext cx="1041261" cy="104126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871773" y="2857882"/>
            <a:ext cx="1041261" cy="1041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295663" y="1877090"/>
            <a:ext cx="1041261" cy="1041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200539" y="2857882"/>
            <a:ext cx="1041261" cy="10412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98520" y="1774102"/>
            <a:ext cx="1041261" cy="1041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45616" y="1322885"/>
            <a:ext cx="1479916" cy="1479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82575" y="1853895"/>
            <a:ext cx="2020701" cy="372089"/>
          </a:xfrm>
          <a:prstGeom prst="line">
            <a:avLst/>
          </a:prstGeom>
          <a:ln w="12700">
            <a:solidFill>
              <a:srgbClr val="23CA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523" y="209714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lt"/>
              </a:rPr>
              <a:t>标题一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50" y="3045731"/>
            <a:ext cx="110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23CADC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23CADC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694" y="3198160"/>
            <a:ext cx="122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标题二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465" y="4054621"/>
            <a:ext cx="119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2135" y="369283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标题三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7970" y="4453667"/>
            <a:ext cx="12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3918D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13918D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0268" y="3180485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标题四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7415" y="4039082"/>
            <a:ext cx="109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DE6E00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DE6E00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4846" y="2208369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标题五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5664" y="2947108"/>
            <a:ext cx="113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30174" y="2076694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2971800" y="285788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Oval 31"/>
          <p:cNvSpPr/>
          <p:nvPr/>
        </p:nvSpPr>
        <p:spPr>
          <a:xfrm>
            <a:off x="4418570" y="316279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5850267" y="285788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7143263" y="20766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4418570" y="266104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Oval 37"/>
          <p:cNvSpPr/>
          <p:nvPr/>
        </p:nvSpPr>
        <p:spPr>
          <a:xfrm>
            <a:off x="3810000" y="233915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Oval 38"/>
          <p:cNvSpPr/>
          <p:nvPr/>
        </p:nvSpPr>
        <p:spPr>
          <a:xfrm>
            <a:off x="5025004" y="233915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Oval 39"/>
          <p:cNvSpPr/>
          <p:nvPr/>
        </p:nvSpPr>
        <p:spPr>
          <a:xfrm>
            <a:off x="5177404" y="17014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Oval 40"/>
          <p:cNvSpPr/>
          <p:nvPr/>
        </p:nvSpPr>
        <p:spPr>
          <a:xfrm>
            <a:off x="3650875" y="1701965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124200" y="2491552"/>
            <a:ext cx="838200" cy="518730"/>
          </a:xfrm>
          <a:prstGeom prst="line">
            <a:avLst/>
          </a:prstGeom>
          <a:ln w="12700">
            <a:solidFill>
              <a:srgbClr val="F3C3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68134" y="2808563"/>
            <a:ext cx="3867" cy="506631"/>
          </a:xfrm>
          <a:prstGeom prst="line">
            <a:avLst/>
          </a:prstGeom>
          <a:ln w="12700">
            <a:solidFill>
              <a:srgbClr val="139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73538" y="2497602"/>
            <a:ext cx="828100" cy="512681"/>
          </a:xfrm>
          <a:prstGeom prst="line">
            <a:avLst/>
          </a:prstGeom>
          <a:ln w="12700">
            <a:solidFill>
              <a:srgbClr val="DE6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26967" y="1849108"/>
            <a:ext cx="1968696" cy="379987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5"/>
          <p:cNvSpPr txBox="1"/>
          <p:nvPr/>
        </p:nvSpPr>
        <p:spPr>
          <a:xfrm>
            <a:off x="4052135" y="1412843"/>
            <a:ext cx="117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现实需求</a:t>
            </a:r>
            <a:endParaRPr lang="en-US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2038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45" grpId="0" animBg="1"/>
      <p:bldP spid="43" grpId="0" animBg="1"/>
      <p:bldP spid="4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53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Freeform 35"/>
          <p:cNvSpPr>
            <a:spLocks noChangeArrowheads="1"/>
          </p:cNvSpPr>
          <p:nvPr/>
        </p:nvSpPr>
        <p:spPr bwMode="auto">
          <a:xfrm flipH="1">
            <a:off x="793236" y="1354618"/>
            <a:ext cx="1651014" cy="1652205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1016 h 1016"/>
              <a:gd name="T6" fmla="*/ 508 w 1016"/>
              <a:gd name="T7" fmla="*/ 1016 h 1016"/>
              <a:gd name="T8" fmla="*/ 1016 w 1016"/>
              <a:gd name="T9" fmla="*/ 508 h 1016"/>
              <a:gd name="T10" fmla="*/ 508 w 1016"/>
              <a:gd name="T1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noFill/>
          <a:ln w="3175">
            <a:solidFill>
              <a:srgbClr val="FFA61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 rot="5400000">
            <a:off x="1083681" y="1645063"/>
            <a:ext cx="1199873" cy="1199873"/>
          </a:xfrm>
          <a:prstGeom prst="teardrop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7" name="矩形 1"/>
          <p:cNvSpPr>
            <a:spLocks noChangeArrowheads="1"/>
          </p:cNvSpPr>
          <p:nvPr/>
        </p:nvSpPr>
        <p:spPr bwMode="auto">
          <a:xfrm>
            <a:off x="2594235" y="1818854"/>
            <a:ext cx="1189160" cy="1189160"/>
          </a:xfrm>
          <a:custGeom>
            <a:avLst/>
            <a:gdLst>
              <a:gd name="T0" fmla="*/ 854869 w 1709739"/>
              <a:gd name="T1" fmla="*/ 0 h 1709737"/>
              <a:gd name="T2" fmla="*/ 1709739 w 1709739"/>
              <a:gd name="T3" fmla="*/ 854868 h 1709737"/>
              <a:gd name="T4" fmla="*/ 854869 w 1709739"/>
              <a:gd name="T5" fmla="*/ 1709737 h 1709737"/>
              <a:gd name="T6" fmla="*/ 0 w 1709739"/>
              <a:gd name="T7" fmla="*/ 1709737 h 1709737"/>
              <a:gd name="T8" fmla="*/ 0 w 1709739"/>
              <a:gd name="T9" fmla="*/ 854868 h 1709737"/>
              <a:gd name="T10" fmla="*/ 854869 w 1709739"/>
              <a:gd name="T11" fmla="*/ 0 h 1709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9" h="1709737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47D7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2591854" y="3127048"/>
            <a:ext cx="1187969" cy="1187969"/>
          </a:xfrm>
          <a:custGeom>
            <a:avLst/>
            <a:gdLst>
              <a:gd name="T0" fmla="*/ 0 w 1709737"/>
              <a:gd name="T1" fmla="*/ 0 h 1709738"/>
              <a:gd name="T2" fmla="*/ 854868 w 1709737"/>
              <a:gd name="T3" fmla="*/ 0 h 1709738"/>
              <a:gd name="T4" fmla="*/ 1709737 w 1709737"/>
              <a:gd name="T5" fmla="*/ 854869 h 1709738"/>
              <a:gd name="T6" fmla="*/ 854868 w 1709737"/>
              <a:gd name="T7" fmla="*/ 1709738 h 1709738"/>
              <a:gd name="T8" fmla="*/ 0 w 1709737"/>
              <a:gd name="T9" fmla="*/ 854869 h 1709738"/>
              <a:gd name="T10" fmla="*/ 0 w 1709737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7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 w="3175">
            <a:solidFill>
              <a:srgbClr val="FF588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1257473" y="3134191"/>
            <a:ext cx="1187969" cy="1187969"/>
          </a:xfrm>
          <a:custGeom>
            <a:avLst/>
            <a:gdLst>
              <a:gd name="T0" fmla="*/ 854869 w 1709738"/>
              <a:gd name="T1" fmla="*/ 0 h 1709738"/>
              <a:gd name="T2" fmla="*/ 1709738 w 1709738"/>
              <a:gd name="T3" fmla="*/ 0 h 1709738"/>
              <a:gd name="T4" fmla="*/ 1709738 w 1709738"/>
              <a:gd name="T5" fmla="*/ 854869 h 1709738"/>
              <a:gd name="T6" fmla="*/ 854869 w 1709738"/>
              <a:gd name="T7" fmla="*/ 1709738 h 1709738"/>
              <a:gd name="T8" fmla="*/ 0 w 1709738"/>
              <a:gd name="T9" fmla="*/ 854869 h 1709738"/>
              <a:gd name="T10" fmla="*/ 854869 w 1709738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A97D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0" name="文本框 14"/>
          <p:cNvSpPr txBox="1">
            <a:spLocks noChangeArrowheads="1"/>
          </p:cNvSpPr>
          <p:nvPr/>
        </p:nvSpPr>
        <p:spPr bwMode="auto">
          <a:xfrm>
            <a:off x="1259728" y="2086884"/>
            <a:ext cx="915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推广计划</a:t>
            </a:r>
          </a:p>
        </p:txBody>
      </p:sp>
      <p:sp>
        <p:nvSpPr>
          <p:cNvPr id="16" name="泪滴形 15"/>
          <p:cNvSpPr/>
          <p:nvPr/>
        </p:nvSpPr>
        <p:spPr>
          <a:xfrm rot="16200000" flipH="1">
            <a:off x="2743029" y="1956935"/>
            <a:ext cx="888001" cy="888001"/>
          </a:xfrm>
          <a:prstGeom prst="teardrop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H="1">
            <a:off x="2743029" y="3271081"/>
            <a:ext cx="888001" cy="888001"/>
          </a:xfrm>
          <a:prstGeom prst="teardrop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>
            <a:off x="1426503" y="3271081"/>
            <a:ext cx="888001" cy="888001"/>
          </a:xfrm>
          <a:prstGeom prst="teardrop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94" name="文本框 18"/>
          <p:cNvSpPr txBox="1">
            <a:spLocks noChangeArrowheads="1"/>
          </p:cNvSpPr>
          <p:nvPr/>
        </p:nvSpPr>
        <p:spPr bwMode="auto">
          <a:xfrm>
            <a:off x="2928724" y="2171198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01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2928724" y="3441301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02</a:t>
            </a:r>
            <a:endParaRPr lang="zh-CN" altLang="en-US" sz="2700">
              <a:solidFill>
                <a:schemeClr val="bg1"/>
              </a:solidFill>
            </a:endParaRPr>
          </a:p>
        </p:txBody>
      </p:sp>
      <p:sp>
        <p:nvSpPr>
          <p:cNvPr id="24596" name="文本框 20"/>
          <p:cNvSpPr txBox="1">
            <a:spLocks noChangeArrowheads="1"/>
          </p:cNvSpPr>
          <p:nvPr/>
        </p:nvSpPr>
        <p:spPr bwMode="auto">
          <a:xfrm>
            <a:off x="1683617" y="3441301"/>
            <a:ext cx="7463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03</a:t>
            </a:r>
            <a:endParaRPr lang="zh-CN" altLang="en-US" sz="270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183352" y="1956935"/>
            <a:ext cx="0" cy="2202146"/>
          </a:xfrm>
          <a:prstGeom prst="line">
            <a:avLst/>
          </a:prstGeom>
          <a:ln>
            <a:solidFill>
              <a:srgbClr val="A97D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440468" y="1945031"/>
            <a:ext cx="492805" cy="491615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14"/>
          <p:cNvGrpSpPr>
            <a:grpSpLocks noChangeAspect="1"/>
          </p:cNvGrpSpPr>
          <p:nvPr/>
        </p:nvGrpSpPr>
        <p:grpSpPr bwMode="auto">
          <a:xfrm>
            <a:off x="4553961" y="2060016"/>
            <a:ext cx="266065" cy="262231"/>
            <a:chOff x="4090" y="905"/>
            <a:chExt cx="347" cy="342"/>
          </a:xfrm>
          <a:solidFill>
            <a:schemeClr val="bg1"/>
          </a:solidFill>
        </p:grpSpPr>
        <p:sp>
          <p:nvSpPr>
            <p:cNvPr id="25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0" name="矩形 41"/>
          <p:cNvSpPr>
            <a:spLocks noChangeArrowheads="1"/>
          </p:cNvSpPr>
          <p:nvPr/>
        </p:nvSpPr>
        <p:spPr bwMode="auto">
          <a:xfrm>
            <a:off x="4918988" y="190455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3" name="椭圆 42"/>
          <p:cNvSpPr/>
          <p:nvPr/>
        </p:nvSpPr>
        <p:spPr>
          <a:xfrm>
            <a:off x="4440468" y="3650803"/>
            <a:ext cx="492805" cy="491614"/>
          </a:xfrm>
          <a:prstGeom prst="ellipse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2" name="矩形 43"/>
          <p:cNvSpPr>
            <a:spLocks noChangeArrowheads="1"/>
          </p:cNvSpPr>
          <p:nvPr/>
        </p:nvSpPr>
        <p:spPr bwMode="auto">
          <a:xfrm>
            <a:off x="4918988" y="360913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5" name="椭圆 44"/>
          <p:cNvSpPr/>
          <p:nvPr/>
        </p:nvSpPr>
        <p:spPr>
          <a:xfrm>
            <a:off x="4440468" y="2759230"/>
            <a:ext cx="492805" cy="491615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4" name="矩形 45"/>
          <p:cNvSpPr>
            <a:spLocks noChangeArrowheads="1"/>
          </p:cNvSpPr>
          <p:nvPr/>
        </p:nvSpPr>
        <p:spPr bwMode="auto">
          <a:xfrm>
            <a:off x="4918988" y="2717568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24239" y="2841937"/>
            <a:ext cx="325508" cy="325507"/>
            <a:chOff x="6032319" y="3789249"/>
            <a:chExt cx="434010" cy="434009"/>
          </a:xfrm>
        </p:grpSpPr>
        <p:sp>
          <p:nvSpPr>
            <p:cNvPr id="48" name="Freeform 11"/>
            <p:cNvSpPr/>
            <p:nvPr/>
          </p:nvSpPr>
          <p:spPr bwMode="auto">
            <a:xfrm>
              <a:off x="6032319" y="3815449"/>
              <a:ext cx="412366" cy="407809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6262424" y="3789249"/>
              <a:ext cx="203905" cy="203904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6" name="Freeform 22"/>
          <p:cNvSpPr>
            <a:spLocks noEditPoints="1" noChangeArrowheads="1"/>
          </p:cNvSpPr>
          <p:nvPr/>
        </p:nvSpPr>
        <p:spPr bwMode="auto">
          <a:xfrm>
            <a:off x="4527362" y="3736507"/>
            <a:ext cx="319014" cy="320204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</a:endParaRPr>
          </a:p>
        </p:txBody>
      </p:sp>
      <p:sp>
        <p:nvSpPr>
          <p:cNvPr id="46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 p14:presetBounceEnd="73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 </a:t>
            </a:r>
            <a:r>
              <a:rPr lang="zh-CN" altLang="en-US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  <a:endParaRPr lang="zh-CN" altLang="en-US" sz="3200" b="1" dirty="0">
              <a:solidFill>
                <a:srgbClr val="00A9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 l="3466" r="34400" b="5897"/>
          <a:stretch>
            <a:fillRect/>
          </a:stretch>
        </p:blipFill>
        <p:spPr>
          <a:xfrm>
            <a:off x="1253542" y="854494"/>
            <a:ext cx="6537908" cy="407947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86471" y="204298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86471" y="250464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 rot="20675182">
            <a:off x="3521036" y="1309167"/>
            <a:ext cx="1058220" cy="1058221"/>
            <a:chOff x="4927947" y="1556792"/>
            <a:chExt cx="1411287" cy="1411288"/>
          </a:xfrm>
          <a:solidFill>
            <a:schemeClr val="bg1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927947" y="1556792"/>
              <a:ext cx="1411287" cy="1411288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234336" y="1813013"/>
              <a:ext cx="735012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20675182">
            <a:off x="4578770" y="1305651"/>
            <a:ext cx="1054649" cy="1053460"/>
            <a:chOff x="6290022" y="1926680"/>
            <a:chExt cx="1406525" cy="1404938"/>
          </a:xfrm>
          <a:solidFill>
            <a:srgbClr val="FFFF00"/>
          </a:solidFill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ellipse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766189" y="2228145"/>
              <a:ext cx="735011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20675182">
            <a:off x="5087023" y="2247077"/>
            <a:ext cx="1055840" cy="1057031"/>
            <a:chOff x="6609110" y="3317330"/>
            <a:chExt cx="1408112" cy="1409700"/>
          </a:xfrm>
          <a:solidFill>
            <a:srgbClr val="FF588D"/>
          </a:solidFill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6609110" y="3317330"/>
              <a:ext cx="1408112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155210" y="3709281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276" name="组合 51"/>
          <p:cNvGrpSpPr/>
          <p:nvPr/>
        </p:nvGrpSpPr>
        <p:grpSpPr bwMode="auto">
          <a:xfrm rot="-924818">
            <a:off x="4557122" y="3165139"/>
            <a:ext cx="1054649" cy="1057031"/>
            <a:chOff x="5602635" y="4309517"/>
            <a:chExt cx="1406525" cy="1409700"/>
          </a:xfrm>
        </p:grpSpPr>
        <p:sp>
          <p:nvSpPr>
            <p:cNvPr id="11277" name="Oval 9"/>
            <p:cNvSpPr>
              <a:spLocks noChangeArrowheads="1"/>
            </p:cNvSpPr>
            <p:nvPr/>
          </p:nvSpPr>
          <p:spPr bwMode="auto">
            <a:xfrm>
              <a:off x="5602635" y="4309517"/>
              <a:ext cx="1406525" cy="1409700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  <p:sp>
          <p:nvSpPr>
            <p:cNvPr id="11278" name="文本框 53"/>
            <p:cNvSpPr txBox="1">
              <a:spLocks noChangeArrowheads="1"/>
            </p:cNvSpPr>
            <p:nvPr/>
          </p:nvSpPr>
          <p:spPr bwMode="auto">
            <a:xfrm>
              <a:off x="5955060" y="4847301"/>
              <a:ext cx="735011" cy="61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0675182">
            <a:off x="3505543" y="3194079"/>
            <a:ext cx="1057031" cy="1054649"/>
            <a:chOff x="4240560" y="3974555"/>
            <a:chExt cx="1409700" cy="1406525"/>
          </a:xfrm>
          <a:solidFill>
            <a:srgbClr val="FFA615"/>
          </a:solidFill>
        </p:grpSpPr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4240560" y="3974555"/>
              <a:ext cx="1409700" cy="140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0119" y="4414131"/>
              <a:ext cx="735011" cy="6156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20675182">
            <a:off x="3007753" y="2247243"/>
            <a:ext cx="1057031" cy="1057031"/>
            <a:chOff x="3935760" y="2580730"/>
            <a:chExt cx="1409700" cy="1409700"/>
          </a:xfrm>
          <a:solidFill>
            <a:srgbClr val="FF588D"/>
          </a:solidFill>
        </p:grpSpPr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935760" y="2580730"/>
              <a:ext cx="1409700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138759" y="2969794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281" name="Oval 11"/>
          <p:cNvSpPr>
            <a:spLocks noChangeArrowheads="1"/>
          </p:cNvSpPr>
          <p:nvPr/>
        </p:nvSpPr>
        <p:spPr bwMode="auto">
          <a:xfrm rot="-924818">
            <a:off x="3727447" y="1895037"/>
            <a:ext cx="1728388" cy="1728388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3" name="矩形 62"/>
          <p:cNvSpPr>
            <a:spLocks noChangeArrowheads="1"/>
          </p:cNvSpPr>
          <p:nvPr/>
        </p:nvSpPr>
        <p:spPr bwMode="auto">
          <a:xfrm>
            <a:off x="1007605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4" name="矩形 63"/>
          <p:cNvSpPr>
            <a:spLocks noChangeArrowheads="1"/>
          </p:cNvSpPr>
          <p:nvPr/>
        </p:nvSpPr>
        <p:spPr bwMode="auto">
          <a:xfrm>
            <a:off x="414706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 dirty="0">
                <a:solidFill>
                  <a:srgbClr val="404040"/>
                </a:solidFill>
                <a:latin typeface="+mj-ea"/>
                <a:ea typeface="+mj-ea"/>
              </a:rPr>
              <a:t>01</a:t>
            </a:r>
            <a:endParaRPr lang="zh-CN" altLang="en-US" sz="27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6" name="矩形 65"/>
          <p:cNvSpPr>
            <a:spLocks noChangeArrowheads="1"/>
          </p:cNvSpPr>
          <p:nvPr/>
        </p:nvSpPr>
        <p:spPr bwMode="auto">
          <a:xfrm>
            <a:off x="1007605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7" name="矩形 66"/>
          <p:cNvSpPr>
            <a:spLocks noChangeArrowheads="1"/>
          </p:cNvSpPr>
          <p:nvPr/>
        </p:nvSpPr>
        <p:spPr bwMode="auto">
          <a:xfrm>
            <a:off x="414706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02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9" name="矩形 68"/>
          <p:cNvSpPr>
            <a:spLocks noChangeArrowheads="1"/>
          </p:cNvSpPr>
          <p:nvPr/>
        </p:nvSpPr>
        <p:spPr bwMode="auto">
          <a:xfrm>
            <a:off x="1007605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0" name="矩形 69"/>
          <p:cNvSpPr>
            <a:spLocks noChangeArrowheads="1"/>
          </p:cNvSpPr>
          <p:nvPr/>
        </p:nvSpPr>
        <p:spPr bwMode="auto">
          <a:xfrm>
            <a:off x="414706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03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2" name="矩形 71"/>
          <p:cNvSpPr>
            <a:spLocks noChangeArrowheads="1"/>
          </p:cNvSpPr>
          <p:nvPr/>
        </p:nvSpPr>
        <p:spPr bwMode="auto">
          <a:xfrm>
            <a:off x="6942687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3" name="矩形 72"/>
          <p:cNvSpPr>
            <a:spLocks noChangeArrowheads="1"/>
          </p:cNvSpPr>
          <p:nvPr/>
        </p:nvSpPr>
        <p:spPr bwMode="auto">
          <a:xfrm>
            <a:off x="6349788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06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5" name="矩形 74"/>
          <p:cNvSpPr>
            <a:spLocks noChangeArrowheads="1"/>
          </p:cNvSpPr>
          <p:nvPr/>
        </p:nvSpPr>
        <p:spPr bwMode="auto">
          <a:xfrm>
            <a:off x="6942687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6" name="矩形 75"/>
          <p:cNvSpPr>
            <a:spLocks noChangeArrowheads="1"/>
          </p:cNvSpPr>
          <p:nvPr/>
        </p:nvSpPr>
        <p:spPr bwMode="auto">
          <a:xfrm>
            <a:off x="6349788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05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8" name="矩形 77"/>
          <p:cNvSpPr>
            <a:spLocks noChangeArrowheads="1"/>
          </p:cNvSpPr>
          <p:nvPr/>
        </p:nvSpPr>
        <p:spPr bwMode="auto">
          <a:xfrm>
            <a:off x="6942687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9" name="矩形 78"/>
          <p:cNvSpPr>
            <a:spLocks noChangeArrowheads="1"/>
          </p:cNvSpPr>
          <p:nvPr/>
        </p:nvSpPr>
        <p:spPr bwMode="auto">
          <a:xfrm>
            <a:off x="6349788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04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4362101" y="2319093"/>
            <a:ext cx="478673" cy="588452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53" name="文本框 35"/>
          <p:cNvSpPr txBox="1">
            <a:spLocks noChangeArrowheads="1"/>
          </p:cNvSpPr>
          <p:nvPr/>
        </p:nvSpPr>
        <p:spPr bwMode="auto">
          <a:xfrm>
            <a:off x="4035681" y="3007503"/>
            <a:ext cx="11408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核心产品</a:t>
            </a:r>
          </a:p>
        </p:txBody>
      </p:sp>
      <p:sp>
        <p:nvSpPr>
          <p:cNvPr id="3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73000">
                                      <p:stCondLst>
                                        <p:cond delay="13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 p14:presetBounceEnd="73000">
                                      <p:stCondLst>
                                        <p:cond delay="19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 p14:presetBounceEnd="73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l="48667" t="52385" r="7734" b="5896"/>
          <a:stretch>
            <a:fillRect/>
          </a:stretch>
        </p:blipFill>
        <p:spPr>
          <a:xfrm>
            <a:off x="446563" y="2699162"/>
            <a:ext cx="3109437" cy="16735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48933" t="41480" r="29200" b="9927"/>
          <a:stretch>
            <a:fillRect/>
          </a:stretch>
        </p:blipFill>
        <p:spPr>
          <a:xfrm>
            <a:off x="725443" y="2188708"/>
            <a:ext cx="1559473" cy="1949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70000" t="40532" r="10666" b="10638"/>
          <a:stretch>
            <a:fillRect/>
          </a:stretch>
        </p:blipFill>
        <p:spPr>
          <a:xfrm>
            <a:off x="2213608" y="2191392"/>
            <a:ext cx="1378802" cy="1958850"/>
          </a:xfrm>
          <a:prstGeom prst="rect">
            <a:avLst/>
          </a:prstGeom>
        </p:spPr>
      </p:pic>
      <p:sp>
        <p:nvSpPr>
          <p:cNvPr id="34" name="矩形 41"/>
          <p:cNvSpPr>
            <a:spLocks noChangeArrowheads="1"/>
          </p:cNvSpPr>
          <p:nvPr/>
        </p:nvSpPr>
        <p:spPr bwMode="auto">
          <a:xfrm>
            <a:off x="4201119" y="2699162"/>
            <a:ext cx="4193602" cy="17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endParaRPr lang="zh-CN" altLang="en-US" sz="101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4536483" y="1475181"/>
            <a:ext cx="670851" cy="670851"/>
          </a:xfrm>
          <a:prstGeom prst="ellips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36" name="Group 14"/>
          <p:cNvGrpSpPr>
            <a:grpSpLocks noChangeAspect="1"/>
          </p:cNvGrpSpPr>
          <p:nvPr/>
        </p:nvGrpSpPr>
        <p:grpSpPr bwMode="auto">
          <a:xfrm>
            <a:off x="4690535" y="1608917"/>
            <a:ext cx="362747" cy="357521"/>
            <a:chOff x="4090" y="905"/>
            <a:chExt cx="347" cy="342"/>
          </a:xfrm>
          <a:solidFill>
            <a:schemeClr val="bg1"/>
          </a:solidFill>
        </p:grpSpPr>
        <p:sp>
          <p:nvSpPr>
            <p:cNvPr id="37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4" name="椭圆 53"/>
          <p:cNvSpPr/>
          <p:nvPr/>
        </p:nvSpPr>
        <p:spPr bwMode="auto">
          <a:xfrm>
            <a:off x="5813062" y="1475181"/>
            <a:ext cx="669230" cy="670851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55" name="Group 10"/>
          <p:cNvGrpSpPr>
            <a:grpSpLocks noChangeAspect="1"/>
          </p:cNvGrpSpPr>
          <p:nvPr/>
        </p:nvGrpSpPr>
        <p:grpSpPr bwMode="auto">
          <a:xfrm>
            <a:off x="5926319" y="1588714"/>
            <a:ext cx="442716" cy="443788"/>
            <a:chOff x="6494" y="821"/>
            <a:chExt cx="381" cy="381"/>
          </a:xfrm>
          <a:solidFill>
            <a:schemeClr val="bg1"/>
          </a:solidFill>
        </p:grpSpPr>
        <p:sp>
          <p:nvSpPr>
            <p:cNvPr id="56" name="Freeform 11"/>
            <p:cNvSpPr/>
            <p:nvPr/>
          </p:nvSpPr>
          <p:spPr bwMode="auto">
            <a:xfrm>
              <a:off x="6494" y="844"/>
              <a:ext cx="362" cy="358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6696" y="821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8" name="椭圆 57"/>
          <p:cNvSpPr/>
          <p:nvPr/>
        </p:nvSpPr>
        <p:spPr bwMode="auto">
          <a:xfrm>
            <a:off x="7016625" y="1511453"/>
            <a:ext cx="669230" cy="670851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59" name="Freeform 22"/>
          <p:cNvSpPr>
            <a:spLocks noEditPoints="1" noChangeArrowheads="1"/>
          </p:cNvSpPr>
          <p:nvPr/>
        </p:nvSpPr>
        <p:spPr bwMode="auto">
          <a:xfrm>
            <a:off x="7133764" y="1628543"/>
            <a:ext cx="434954" cy="436672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60" name="标题 8"/>
          <p:cNvSpPr txBox="1">
            <a:spLocks noChangeArrowheads="1"/>
          </p:cNvSpPr>
          <p:nvPr/>
        </p:nvSpPr>
        <p:spPr bwMode="auto">
          <a:xfrm>
            <a:off x="4572893" y="2146033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61" name="标题 8"/>
          <p:cNvSpPr txBox="1">
            <a:spLocks noChangeArrowheads="1"/>
          </p:cNvSpPr>
          <p:nvPr/>
        </p:nvSpPr>
        <p:spPr bwMode="auto">
          <a:xfrm>
            <a:off x="5620387" y="2166296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</a:t>
            </a:r>
          </a:p>
        </p:txBody>
      </p:sp>
      <p:sp>
        <p:nvSpPr>
          <p:cNvPr id="62" name="标题 8"/>
          <p:cNvSpPr txBox="1">
            <a:spLocks noChangeArrowheads="1"/>
          </p:cNvSpPr>
          <p:nvPr/>
        </p:nvSpPr>
        <p:spPr bwMode="auto">
          <a:xfrm>
            <a:off x="6834990" y="2215855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有梦想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28900" y="1325599"/>
            <a:ext cx="5695950" cy="3181350"/>
          </a:xfrm>
          <a:prstGeom prst="roundRect">
            <a:avLst>
              <a:gd name="adj" fmla="val 7685"/>
            </a:avLst>
          </a:prstGeom>
          <a:solidFill>
            <a:srgbClr val="FDF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l="38581" t="24563" r="40933" b="26282"/>
          <a:stretch>
            <a:fillRect/>
          </a:stretch>
        </p:blipFill>
        <p:spPr>
          <a:xfrm flipH="1">
            <a:off x="674812" y="1497049"/>
            <a:ext cx="2392238" cy="3228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5126" y="18715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5126" y="233319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75859" y="435470"/>
            <a:ext cx="3757613" cy="556022"/>
            <a:chOff x="1013959" y="416420"/>
            <a:chExt cx="3757613" cy="556022"/>
          </a:xfrm>
        </p:grpSpPr>
        <p:grpSp>
          <p:nvGrpSpPr>
            <p:cNvPr id="11" name="组合 490"/>
            <p:cNvGrpSpPr/>
            <p:nvPr>
              <p:custDataLst>
                <p:tags r:id="rId11"/>
              </p:custDataLst>
            </p:nvPr>
          </p:nvGrpSpPr>
          <p:grpSpPr bwMode="auto">
            <a:xfrm>
              <a:off x="1013959" y="416420"/>
              <a:ext cx="557213" cy="556022"/>
              <a:chOff x="1206500" y="6161087"/>
              <a:chExt cx="1466850" cy="1465261"/>
            </a:xfrm>
          </p:grpSpPr>
          <p:sp>
            <p:nvSpPr>
              <p:cNvPr id="12" name="Freeform 328"/>
              <p:cNvSpPr>
                <a:spLocks noEditPoints="1"/>
              </p:cNvSpPr>
              <p:nvPr/>
            </p:nvSpPr>
            <p:spPr bwMode="auto">
              <a:xfrm>
                <a:off x="1243012" y="6232524"/>
                <a:ext cx="1430338" cy="1393824"/>
              </a:xfrm>
              <a:custGeom>
                <a:avLst/>
                <a:gdLst>
                  <a:gd name="T0" fmla="*/ 2147483646 w 381"/>
                  <a:gd name="T1" fmla="*/ 2147483646 h 370"/>
                  <a:gd name="T2" fmla="*/ 2147483646 w 381"/>
                  <a:gd name="T3" fmla="*/ 0 h 370"/>
                  <a:gd name="T4" fmla="*/ 2147483646 w 381"/>
                  <a:gd name="T5" fmla="*/ 2147483646 h 370"/>
                  <a:gd name="T6" fmla="*/ 2147483646 w 381"/>
                  <a:gd name="T7" fmla="*/ 2147483646 h 370"/>
                  <a:gd name="T8" fmla="*/ 2147483646 w 381"/>
                  <a:gd name="T9" fmla="*/ 2147483646 h 370"/>
                  <a:gd name="T10" fmla="*/ 2147483646 w 381"/>
                  <a:gd name="T11" fmla="*/ 2147483646 h 370"/>
                  <a:gd name="T12" fmla="*/ 2147483646 w 381"/>
                  <a:gd name="T13" fmla="*/ 2147483646 h 370"/>
                  <a:gd name="T14" fmla="*/ 2147483646 w 381"/>
                  <a:gd name="T15" fmla="*/ 2147483646 h 370"/>
                  <a:gd name="T16" fmla="*/ 2147483646 w 381"/>
                  <a:gd name="T17" fmla="*/ 2147483646 h 370"/>
                  <a:gd name="T18" fmla="*/ 2147483646 w 381"/>
                  <a:gd name="T19" fmla="*/ 2147483646 h 370"/>
                  <a:gd name="T20" fmla="*/ 2147483646 w 381"/>
                  <a:gd name="T21" fmla="*/ 2147483646 h 370"/>
                  <a:gd name="T22" fmla="*/ 2147483646 w 381"/>
                  <a:gd name="T23" fmla="*/ 2147483646 h 370"/>
                  <a:gd name="T24" fmla="*/ 2147483646 w 381"/>
                  <a:gd name="T25" fmla="*/ 2147483646 h 370"/>
                  <a:gd name="T26" fmla="*/ 2147483646 w 381"/>
                  <a:gd name="T27" fmla="*/ 2147483646 h 370"/>
                  <a:gd name="T28" fmla="*/ 2147483646 w 381"/>
                  <a:gd name="T29" fmla="*/ 2147483646 h 3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1" h="370">
                    <a:moveTo>
                      <a:pt x="373" y="253"/>
                    </a:moveTo>
                    <a:cubicBezTo>
                      <a:pt x="353" y="167"/>
                      <a:pt x="307" y="0"/>
                      <a:pt x="195" y="0"/>
                    </a:cubicBezTo>
                    <a:cubicBezTo>
                      <a:pt x="164" y="0"/>
                      <a:pt x="137" y="17"/>
                      <a:pt x="116" y="39"/>
                    </a:cubicBezTo>
                    <a:cubicBezTo>
                      <a:pt x="74" y="83"/>
                      <a:pt x="47" y="143"/>
                      <a:pt x="28" y="200"/>
                    </a:cubicBezTo>
                    <a:cubicBezTo>
                      <a:pt x="22" y="218"/>
                      <a:pt x="12" y="243"/>
                      <a:pt x="7" y="269"/>
                    </a:cubicBezTo>
                    <a:cubicBezTo>
                      <a:pt x="0" y="305"/>
                      <a:pt x="3" y="342"/>
                      <a:pt x="41" y="357"/>
                    </a:cubicBezTo>
                    <a:cubicBezTo>
                      <a:pt x="74" y="370"/>
                      <a:pt x="96" y="340"/>
                      <a:pt x="103" y="312"/>
                    </a:cubicBezTo>
                    <a:cubicBezTo>
                      <a:pt x="129" y="208"/>
                      <a:pt x="146" y="189"/>
                      <a:pt x="198" y="181"/>
                    </a:cubicBezTo>
                    <a:cubicBezTo>
                      <a:pt x="292" y="165"/>
                      <a:pt x="242" y="326"/>
                      <a:pt x="324" y="334"/>
                    </a:cubicBezTo>
                    <a:cubicBezTo>
                      <a:pt x="367" y="338"/>
                      <a:pt x="381" y="287"/>
                      <a:pt x="373" y="253"/>
                    </a:cubicBezTo>
                    <a:moveTo>
                      <a:pt x="217" y="143"/>
                    </a:moveTo>
                    <a:cubicBezTo>
                      <a:pt x="197" y="146"/>
                      <a:pt x="155" y="148"/>
                      <a:pt x="143" y="130"/>
                    </a:cubicBezTo>
                    <a:cubicBezTo>
                      <a:pt x="137" y="121"/>
                      <a:pt x="136" y="114"/>
                      <a:pt x="138" y="107"/>
                    </a:cubicBezTo>
                    <a:cubicBezTo>
                      <a:pt x="145" y="87"/>
                      <a:pt x="181" y="74"/>
                      <a:pt x="199" y="75"/>
                    </a:cubicBezTo>
                    <a:cubicBezTo>
                      <a:pt x="238" y="78"/>
                      <a:pt x="270" y="136"/>
                      <a:pt x="217" y="143"/>
                    </a:cubicBezTo>
                  </a:path>
                </a:pathLst>
              </a:custGeom>
              <a:solidFill>
                <a:srgbClr val="F9A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3" name="Freeform 329"/>
              <p:cNvSpPr/>
              <p:nvPr/>
            </p:nvSpPr>
            <p:spPr bwMode="auto">
              <a:xfrm>
                <a:off x="1265237" y="7404099"/>
                <a:ext cx="315913" cy="150812"/>
              </a:xfrm>
              <a:custGeom>
                <a:avLst/>
                <a:gdLst>
                  <a:gd name="T0" fmla="*/ 2147483646 w 84"/>
                  <a:gd name="T1" fmla="*/ 0 h 40"/>
                  <a:gd name="T2" fmla="*/ 0 w 84"/>
                  <a:gd name="T3" fmla="*/ 2147483646 h 40"/>
                  <a:gd name="T4" fmla="*/ 2147483646 w 84"/>
                  <a:gd name="T5" fmla="*/ 2147483646 h 40"/>
                  <a:gd name="T6" fmla="*/ 2147483646 w 84"/>
                  <a:gd name="T7" fmla="*/ 2147483646 h 40"/>
                  <a:gd name="T8" fmla="*/ 2147483646 w 84"/>
                  <a:gd name="T9" fmla="*/ 2147483646 h 40"/>
                  <a:gd name="T10" fmla="*/ 2147483646 w 84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0">
                    <a:moveTo>
                      <a:pt x="84" y="0"/>
                    </a:moveTo>
                    <a:cubicBezTo>
                      <a:pt x="56" y="3"/>
                      <a:pt x="28" y="4"/>
                      <a:pt x="0" y="5"/>
                    </a:cubicBezTo>
                    <a:cubicBezTo>
                      <a:pt x="2" y="13"/>
                      <a:pt x="5" y="21"/>
                      <a:pt x="10" y="27"/>
                    </a:cubicBezTo>
                    <a:cubicBezTo>
                      <a:pt x="18" y="34"/>
                      <a:pt x="29" y="40"/>
                      <a:pt x="40" y="40"/>
                    </a:cubicBezTo>
                    <a:cubicBezTo>
                      <a:pt x="42" y="40"/>
                      <a:pt x="45" y="40"/>
                      <a:pt x="47" y="39"/>
                    </a:cubicBezTo>
                    <a:cubicBezTo>
                      <a:pt x="68" y="34"/>
                      <a:pt x="78" y="18"/>
                      <a:pt x="84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4" name="Freeform 332"/>
              <p:cNvSpPr>
                <a:spLocks noEditPoints="1"/>
              </p:cNvSpPr>
              <p:nvPr/>
            </p:nvSpPr>
            <p:spPr bwMode="auto">
              <a:xfrm>
                <a:off x="2351089" y="7151687"/>
                <a:ext cx="300036" cy="338139"/>
              </a:xfrm>
              <a:custGeom>
                <a:avLst/>
                <a:gdLst>
                  <a:gd name="T0" fmla="*/ 2147483646 w 80"/>
                  <a:gd name="T1" fmla="*/ 2147483646 h 90"/>
                  <a:gd name="T2" fmla="*/ 2147483646 w 80"/>
                  <a:gd name="T3" fmla="*/ 2147483646 h 90"/>
                  <a:gd name="T4" fmla="*/ 2147483646 w 80"/>
                  <a:gd name="T5" fmla="*/ 2147483646 h 90"/>
                  <a:gd name="T6" fmla="*/ 2147483646 w 80"/>
                  <a:gd name="T7" fmla="*/ 2147483646 h 90"/>
                  <a:gd name="T8" fmla="*/ 2147483646 w 80"/>
                  <a:gd name="T9" fmla="*/ 2147483646 h 90"/>
                  <a:gd name="T10" fmla="*/ 2147483646 w 80"/>
                  <a:gd name="T11" fmla="*/ 2147483646 h 90"/>
                  <a:gd name="T12" fmla="*/ 0 w 80"/>
                  <a:gd name="T13" fmla="*/ 2147483646 h 90"/>
                  <a:gd name="T14" fmla="*/ 2147483646 w 80"/>
                  <a:gd name="T15" fmla="*/ 2147483646 h 90"/>
                  <a:gd name="T16" fmla="*/ 0 w 80"/>
                  <a:gd name="T17" fmla="*/ 2147483646 h 90"/>
                  <a:gd name="T18" fmla="*/ 0 w 80"/>
                  <a:gd name="T19" fmla="*/ 2147483646 h 90"/>
                  <a:gd name="T20" fmla="*/ 2147483646 w 80"/>
                  <a:gd name="T21" fmla="*/ 0 h 90"/>
                  <a:gd name="T22" fmla="*/ 2147483646 w 80"/>
                  <a:gd name="T23" fmla="*/ 2147483646 h 90"/>
                  <a:gd name="T24" fmla="*/ 2147483646 w 80"/>
                  <a:gd name="T25" fmla="*/ 2147483646 h 90"/>
                  <a:gd name="T26" fmla="*/ 2147483646 w 80"/>
                  <a:gd name="T27" fmla="*/ 2147483646 h 90"/>
                  <a:gd name="T28" fmla="*/ 2147483646 w 80"/>
                  <a:gd name="T29" fmla="*/ 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90">
                    <a:moveTo>
                      <a:pt x="28" y="90"/>
                    </a:moveTo>
                    <a:cubicBezTo>
                      <a:pt x="28" y="90"/>
                      <a:pt x="29" y="90"/>
                      <a:pt x="29" y="90"/>
                    </a:cubicBezTo>
                    <a:cubicBezTo>
                      <a:pt x="29" y="90"/>
                      <a:pt x="28" y="90"/>
                      <a:pt x="28" y="90"/>
                    </a:cubicBezTo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moveTo>
                      <a:pt x="0" y="77"/>
                    </a:moveTo>
                    <a:cubicBezTo>
                      <a:pt x="7" y="84"/>
                      <a:pt x="16" y="89"/>
                      <a:pt x="28" y="90"/>
                    </a:cubicBezTo>
                    <a:cubicBezTo>
                      <a:pt x="16" y="89"/>
                      <a:pt x="7" y="84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76" y="0"/>
                    </a:moveTo>
                    <a:cubicBezTo>
                      <a:pt x="77" y="3"/>
                      <a:pt x="78" y="6"/>
                      <a:pt x="78" y="9"/>
                    </a:cubicBezTo>
                    <a:cubicBezTo>
                      <a:pt x="80" y="15"/>
                      <a:pt x="80" y="21"/>
                      <a:pt x="80" y="28"/>
                    </a:cubicBezTo>
                    <a:cubicBezTo>
                      <a:pt x="80" y="21"/>
                      <a:pt x="80" y="15"/>
                      <a:pt x="78" y="9"/>
                    </a:cubicBezTo>
                    <a:cubicBezTo>
                      <a:pt x="78" y="6"/>
                      <a:pt x="77" y="3"/>
                      <a:pt x="76" y="0"/>
                    </a:cubicBezTo>
                  </a:path>
                </a:pathLst>
              </a:custGeom>
              <a:solidFill>
                <a:srgbClr val="F5A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5" name="Freeform 333"/>
              <p:cNvSpPr>
                <a:spLocks noEditPoints="1"/>
              </p:cNvSpPr>
              <p:nvPr/>
            </p:nvSpPr>
            <p:spPr bwMode="auto">
              <a:xfrm>
                <a:off x="2265363" y="7099298"/>
                <a:ext cx="385762" cy="390525"/>
              </a:xfrm>
              <a:custGeom>
                <a:avLst/>
                <a:gdLst>
                  <a:gd name="T0" fmla="*/ 2147483646 w 103"/>
                  <a:gd name="T1" fmla="*/ 2147483646 h 104"/>
                  <a:gd name="T2" fmla="*/ 2147483646 w 103"/>
                  <a:gd name="T3" fmla="*/ 2147483646 h 104"/>
                  <a:gd name="T4" fmla="*/ 2147483646 w 103"/>
                  <a:gd name="T5" fmla="*/ 2147483646 h 104"/>
                  <a:gd name="T6" fmla="*/ 2147483646 w 103"/>
                  <a:gd name="T7" fmla="*/ 2147483646 h 104"/>
                  <a:gd name="T8" fmla="*/ 2147483646 w 103"/>
                  <a:gd name="T9" fmla="*/ 2147483646 h 104"/>
                  <a:gd name="T10" fmla="*/ 2147483646 w 103"/>
                  <a:gd name="T11" fmla="*/ 2147483646 h 104"/>
                  <a:gd name="T12" fmla="*/ 2147483646 w 103"/>
                  <a:gd name="T13" fmla="*/ 2147483646 h 104"/>
                  <a:gd name="T14" fmla="*/ 2147483646 w 103"/>
                  <a:gd name="T15" fmla="*/ 2147483646 h 104"/>
                  <a:gd name="T16" fmla="*/ 2147483646 w 103"/>
                  <a:gd name="T17" fmla="*/ 2147483646 h 104"/>
                  <a:gd name="T18" fmla="*/ 2147483646 w 103"/>
                  <a:gd name="T19" fmla="*/ 2147483646 h 104"/>
                  <a:gd name="T20" fmla="*/ 0 w 103"/>
                  <a:gd name="T21" fmla="*/ 2147483646 h 104"/>
                  <a:gd name="T22" fmla="*/ 2147483646 w 103"/>
                  <a:gd name="T23" fmla="*/ 2147483646 h 104"/>
                  <a:gd name="T24" fmla="*/ 2147483646 w 103"/>
                  <a:gd name="T25" fmla="*/ 2147483646 h 104"/>
                  <a:gd name="T26" fmla="*/ 2147483646 w 103"/>
                  <a:gd name="T27" fmla="*/ 2147483646 h 104"/>
                  <a:gd name="T28" fmla="*/ 2147483646 w 103"/>
                  <a:gd name="T29" fmla="*/ 2147483646 h 104"/>
                  <a:gd name="T30" fmla="*/ 2147483646 w 103"/>
                  <a:gd name="T31" fmla="*/ 0 h 104"/>
                  <a:gd name="T32" fmla="*/ 2147483646 w 103"/>
                  <a:gd name="T33" fmla="*/ 2147483646 h 104"/>
                  <a:gd name="T34" fmla="*/ 2147483646 w 103"/>
                  <a:gd name="T35" fmla="*/ 2147483646 h 104"/>
                  <a:gd name="T36" fmla="*/ 2147483646 w 103"/>
                  <a:gd name="T37" fmla="*/ 2147483646 h 104"/>
                  <a:gd name="T38" fmla="*/ 2147483646 w 103"/>
                  <a:gd name="T39" fmla="*/ 2147483646 h 104"/>
                  <a:gd name="T40" fmla="*/ 2147483646 w 103"/>
                  <a:gd name="T41" fmla="*/ 2147483646 h 104"/>
                  <a:gd name="T42" fmla="*/ 2147483646 w 103"/>
                  <a:gd name="T43" fmla="*/ 2147483646 h 104"/>
                  <a:gd name="T44" fmla="*/ 2147483646 w 103"/>
                  <a:gd name="T45" fmla="*/ 2147483646 h 104"/>
                  <a:gd name="T46" fmla="*/ 2147483646 w 103"/>
                  <a:gd name="T47" fmla="*/ 2147483646 h 104"/>
                  <a:gd name="T48" fmla="*/ 2147483646 w 103"/>
                  <a:gd name="T49" fmla="*/ 2147483646 h 104"/>
                  <a:gd name="T50" fmla="*/ 2147483646 w 103"/>
                  <a:gd name="T51" fmla="*/ 2147483646 h 104"/>
                  <a:gd name="T52" fmla="*/ 2147483646 w 103"/>
                  <a:gd name="T53" fmla="*/ 2147483646 h 104"/>
                  <a:gd name="T54" fmla="*/ 2147483646 w 103"/>
                  <a:gd name="T55" fmla="*/ 2147483646 h 104"/>
                  <a:gd name="T56" fmla="*/ 2147483646 w 103"/>
                  <a:gd name="T57" fmla="*/ 2147483646 h 104"/>
                  <a:gd name="T58" fmla="*/ 2147483646 w 103"/>
                  <a:gd name="T59" fmla="*/ 2147483646 h 104"/>
                  <a:gd name="T60" fmla="*/ 2147483646 w 103"/>
                  <a:gd name="T61" fmla="*/ 2147483646 h 104"/>
                  <a:gd name="T62" fmla="*/ 2147483646 w 103"/>
                  <a:gd name="T63" fmla="*/ 0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3" h="104">
                    <a:moveTo>
                      <a:pt x="49" y="39"/>
                    </a:moveTo>
                    <a:cubicBezTo>
                      <a:pt x="48" y="39"/>
                      <a:pt x="47" y="38"/>
                      <a:pt x="47" y="37"/>
                    </a:cubicBezTo>
                    <a:cubicBezTo>
                      <a:pt x="47" y="37"/>
                      <a:pt x="47" y="35"/>
                      <a:pt x="46" y="32"/>
                    </a:cubicBezTo>
                    <a:cubicBezTo>
                      <a:pt x="46" y="31"/>
                      <a:pt x="47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0" y="30"/>
                      <a:pt x="50" y="31"/>
                    </a:cubicBezTo>
                    <a:cubicBezTo>
                      <a:pt x="51" y="35"/>
                      <a:pt x="51" y="36"/>
                      <a:pt x="51" y="36"/>
                    </a:cubicBezTo>
                    <a:cubicBezTo>
                      <a:pt x="51" y="37"/>
                      <a:pt x="50" y="38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89" y="4"/>
                    </a:moveTo>
                    <a:cubicBezTo>
                      <a:pt x="61" y="20"/>
                      <a:pt x="31" y="34"/>
                      <a:pt x="0" y="45"/>
                    </a:cubicBezTo>
                    <a:cubicBezTo>
                      <a:pt x="4" y="59"/>
                      <a:pt x="9" y="73"/>
                      <a:pt x="16" y="84"/>
                    </a:cubicBezTo>
                    <a:cubicBezTo>
                      <a:pt x="25" y="91"/>
                      <a:pt x="35" y="94"/>
                      <a:pt x="45" y="94"/>
                    </a:cubicBezTo>
                    <a:cubicBezTo>
                      <a:pt x="68" y="94"/>
                      <a:pt x="90" y="76"/>
                      <a:pt x="92" y="45"/>
                    </a:cubicBezTo>
                    <a:cubicBezTo>
                      <a:pt x="94" y="32"/>
                      <a:pt x="92" y="18"/>
                      <a:pt x="89" y="4"/>
                    </a:cubicBezTo>
                    <a:moveTo>
                      <a:pt x="96" y="0"/>
                    </a:moveTo>
                    <a:cubicBezTo>
                      <a:pt x="94" y="1"/>
                      <a:pt x="92" y="2"/>
                      <a:pt x="90" y="3"/>
                    </a:cubicBezTo>
                    <a:cubicBezTo>
                      <a:pt x="95" y="24"/>
                      <a:pt x="97" y="45"/>
                      <a:pt x="88" y="65"/>
                    </a:cubicBezTo>
                    <a:cubicBezTo>
                      <a:pt x="80" y="83"/>
                      <a:pt x="65" y="97"/>
                      <a:pt x="46" y="97"/>
                    </a:cubicBezTo>
                    <a:cubicBezTo>
                      <a:pt x="42" y="97"/>
                      <a:pt x="38" y="96"/>
                      <a:pt x="34" y="95"/>
                    </a:cubicBezTo>
                    <a:cubicBezTo>
                      <a:pt x="30" y="94"/>
                      <a:pt x="26" y="93"/>
                      <a:pt x="23" y="91"/>
                    </a:cubicBezTo>
                    <a:cubicBezTo>
                      <a:pt x="30" y="98"/>
                      <a:pt x="39" y="103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3" y="104"/>
                      <a:pt x="55" y="104"/>
                      <a:pt x="57" y="104"/>
                    </a:cubicBezTo>
                    <a:cubicBezTo>
                      <a:pt x="89" y="104"/>
                      <a:pt x="103" y="72"/>
                      <a:pt x="103" y="42"/>
                    </a:cubicBezTo>
                    <a:cubicBezTo>
                      <a:pt x="103" y="35"/>
                      <a:pt x="103" y="29"/>
                      <a:pt x="101" y="23"/>
                    </a:cubicBezTo>
                    <a:cubicBezTo>
                      <a:pt x="101" y="20"/>
                      <a:pt x="100" y="17"/>
                      <a:pt x="99" y="14"/>
                    </a:cubicBezTo>
                    <a:cubicBezTo>
                      <a:pt x="98" y="10"/>
                      <a:pt x="97" y="5"/>
                      <a:pt x="96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6" name="Freeform 334"/>
              <p:cNvSpPr/>
              <p:nvPr/>
            </p:nvSpPr>
            <p:spPr bwMode="auto">
              <a:xfrm>
                <a:off x="1206500" y="6161087"/>
                <a:ext cx="1438274" cy="1419224"/>
              </a:xfrm>
              <a:custGeom>
                <a:avLst/>
                <a:gdLst>
                  <a:gd name="T0" fmla="*/ 2147483646 w 383"/>
                  <a:gd name="T1" fmla="*/ 2147483646 h 377"/>
                  <a:gd name="T2" fmla="*/ 2147483646 w 383"/>
                  <a:gd name="T3" fmla="*/ 2147483646 h 377"/>
                  <a:gd name="T4" fmla="*/ 2147483646 w 383"/>
                  <a:gd name="T5" fmla="*/ 2147483646 h 377"/>
                  <a:gd name="T6" fmla="*/ 2147483646 w 383"/>
                  <a:gd name="T7" fmla="*/ 2147483646 h 377"/>
                  <a:gd name="T8" fmla="*/ 2147483646 w 383"/>
                  <a:gd name="T9" fmla="*/ 2147483646 h 377"/>
                  <a:gd name="T10" fmla="*/ 2147483646 w 383"/>
                  <a:gd name="T11" fmla="*/ 2147483646 h 377"/>
                  <a:gd name="T12" fmla="*/ 2147483646 w 383"/>
                  <a:gd name="T13" fmla="*/ 2147483646 h 377"/>
                  <a:gd name="T14" fmla="*/ 2147483646 w 383"/>
                  <a:gd name="T15" fmla="*/ 2147483646 h 377"/>
                  <a:gd name="T16" fmla="*/ 2147483646 w 383"/>
                  <a:gd name="T17" fmla="*/ 2147483646 h 377"/>
                  <a:gd name="T18" fmla="*/ 2147483646 w 383"/>
                  <a:gd name="T19" fmla="*/ 2147483646 h 377"/>
                  <a:gd name="T20" fmla="*/ 2147483646 w 383"/>
                  <a:gd name="T21" fmla="*/ 2147483646 h 377"/>
                  <a:gd name="T22" fmla="*/ 2147483646 w 383"/>
                  <a:gd name="T23" fmla="*/ 2147483646 h 377"/>
                  <a:gd name="T24" fmla="*/ 2147483646 w 383"/>
                  <a:gd name="T25" fmla="*/ 2147483646 h 377"/>
                  <a:gd name="T26" fmla="*/ 2147483646 w 383"/>
                  <a:gd name="T27" fmla="*/ 2147483646 h 377"/>
                  <a:gd name="T28" fmla="*/ 2147483646 w 383"/>
                  <a:gd name="T29" fmla="*/ 2147483646 h 377"/>
                  <a:gd name="T30" fmla="*/ 2147483646 w 383"/>
                  <a:gd name="T31" fmla="*/ 2147483646 h 377"/>
                  <a:gd name="T32" fmla="*/ 2147483646 w 383"/>
                  <a:gd name="T33" fmla="*/ 2147483646 h 377"/>
                  <a:gd name="T34" fmla="*/ 2147483646 w 383"/>
                  <a:gd name="T35" fmla="*/ 2147483646 h 377"/>
                  <a:gd name="T36" fmla="*/ 2147483646 w 383"/>
                  <a:gd name="T37" fmla="*/ 2147483646 h 377"/>
                  <a:gd name="T38" fmla="*/ 2147483646 w 383"/>
                  <a:gd name="T39" fmla="*/ 2147483646 h 377"/>
                  <a:gd name="T40" fmla="*/ 2147483646 w 383"/>
                  <a:gd name="T41" fmla="*/ 2147483646 h 377"/>
                  <a:gd name="T42" fmla="*/ 2147483646 w 383"/>
                  <a:gd name="T43" fmla="*/ 2147483646 h 377"/>
                  <a:gd name="T44" fmla="*/ 2147483646 w 383"/>
                  <a:gd name="T45" fmla="*/ 2147483646 h 377"/>
                  <a:gd name="T46" fmla="*/ 2147483646 w 383"/>
                  <a:gd name="T47" fmla="*/ 2147483646 h 3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3" h="377">
                    <a:moveTo>
                      <a:pt x="8" y="278"/>
                    </a:moveTo>
                    <a:cubicBezTo>
                      <a:pt x="23" y="210"/>
                      <a:pt x="51" y="137"/>
                      <a:pt x="91" y="81"/>
                    </a:cubicBezTo>
                    <a:cubicBezTo>
                      <a:pt x="122" y="36"/>
                      <a:pt x="167" y="0"/>
                      <a:pt x="224" y="15"/>
                    </a:cubicBezTo>
                    <a:cubicBezTo>
                      <a:pt x="296" y="35"/>
                      <a:pt x="331" y="125"/>
                      <a:pt x="352" y="189"/>
                    </a:cubicBezTo>
                    <a:cubicBezTo>
                      <a:pt x="363" y="221"/>
                      <a:pt x="377" y="260"/>
                      <a:pt x="374" y="294"/>
                    </a:cubicBezTo>
                    <a:cubicBezTo>
                      <a:pt x="370" y="343"/>
                      <a:pt x="317" y="360"/>
                      <a:pt x="289" y="323"/>
                    </a:cubicBezTo>
                    <a:cubicBezTo>
                      <a:pt x="261" y="287"/>
                      <a:pt x="275" y="201"/>
                      <a:pt x="220" y="190"/>
                    </a:cubicBezTo>
                    <a:cubicBezTo>
                      <a:pt x="177" y="181"/>
                      <a:pt x="142" y="212"/>
                      <a:pt x="126" y="247"/>
                    </a:cubicBezTo>
                    <a:cubicBezTo>
                      <a:pt x="120" y="261"/>
                      <a:pt x="116" y="276"/>
                      <a:pt x="111" y="291"/>
                    </a:cubicBezTo>
                    <a:cubicBezTo>
                      <a:pt x="103" y="321"/>
                      <a:pt x="98" y="360"/>
                      <a:pt x="63" y="369"/>
                    </a:cubicBezTo>
                    <a:cubicBezTo>
                      <a:pt x="44" y="374"/>
                      <a:pt x="23" y="358"/>
                      <a:pt x="14" y="343"/>
                    </a:cubicBezTo>
                    <a:cubicBezTo>
                      <a:pt x="1" y="325"/>
                      <a:pt x="4" y="299"/>
                      <a:pt x="8" y="278"/>
                    </a:cubicBezTo>
                    <a:cubicBezTo>
                      <a:pt x="8" y="279"/>
                      <a:pt x="7" y="280"/>
                      <a:pt x="7" y="280"/>
                    </a:cubicBezTo>
                    <a:cubicBezTo>
                      <a:pt x="0" y="319"/>
                      <a:pt x="9" y="377"/>
                      <a:pt x="62" y="371"/>
                    </a:cubicBezTo>
                    <a:cubicBezTo>
                      <a:pt x="88" y="369"/>
                      <a:pt x="100" y="336"/>
                      <a:pt x="106" y="314"/>
                    </a:cubicBezTo>
                    <a:cubicBezTo>
                      <a:pt x="117" y="271"/>
                      <a:pt x="128" y="214"/>
                      <a:pt x="175" y="197"/>
                    </a:cubicBezTo>
                    <a:cubicBezTo>
                      <a:pt x="200" y="189"/>
                      <a:pt x="229" y="187"/>
                      <a:pt x="246" y="210"/>
                    </a:cubicBezTo>
                    <a:cubicBezTo>
                      <a:pt x="275" y="248"/>
                      <a:pt x="259" y="330"/>
                      <a:pt x="316" y="344"/>
                    </a:cubicBezTo>
                    <a:cubicBezTo>
                      <a:pt x="342" y="351"/>
                      <a:pt x="361" y="335"/>
                      <a:pt x="370" y="314"/>
                    </a:cubicBezTo>
                    <a:cubicBezTo>
                      <a:pt x="383" y="285"/>
                      <a:pt x="372" y="253"/>
                      <a:pt x="365" y="225"/>
                    </a:cubicBezTo>
                    <a:cubicBezTo>
                      <a:pt x="343" y="143"/>
                      <a:pt x="301" y="15"/>
                      <a:pt x="200" y="9"/>
                    </a:cubicBezTo>
                    <a:cubicBezTo>
                      <a:pt x="141" y="6"/>
                      <a:pt x="100" y="63"/>
                      <a:pt x="73" y="108"/>
                    </a:cubicBezTo>
                    <a:cubicBezTo>
                      <a:pt x="42" y="159"/>
                      <a:pt x="20" y="221"/>
                      <a:pt x="7" y="280"/>
                    </a:cubicBezTo>
                    <a:cubicBezTo>
                      <a:pt x="7" y="280"/>
                      <a:pt x="8" y="279"/>
                      <a:pt x="8" y="278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7" name="Freeform 335"/>
              <p:cNvSpPr/>
              <p:nvPr/>
            </p:nvSpPr>
            <p:spPr bwMode="auto">
              <a:xfrm>
                <a:off x="1709738" y="6492874"/>
                <a:ext cx="465137" cy="288925"/>
              </a:xfrm>
              <a:custGeom>
                <a:avLst/>
                <a:gdLst>
                  <a:gd name="T0" fmla="*/ 2147483646 w 124"/>
                  <a:gd name="T1" fmla="*/ 2147483646 h 77"/>
                  <a:gd name="T2" fmla="*/ 2147483646 w 124"/>
                  <a:gd name="T3" fmla="*/ 2147483646 h 77"/>
                  <a:gd name="T4" fmla="*/ 2147483646 w 124"/>
                  <a:gd name="T5" fmla="*/ 2147483646 h 77"/>
                  <a:gd name="T6" fmla="*/ 2147483646 w 124"/>
                  <a:gd name="T7" fmla="*/ 2147483646 h 77"/>
                  <a:gd name="T8" fmla="*/ 2147483646 w 124"/>
                  <a:gd name="T9" fmla="*/ 2147483646 h 77"/>
                  <a:gd name="T10" fmla="*/ 2147483646 w 124"/>
                  <a:gd name="T11" fmla="*/ 2147483646 h 77"/>
                  <a:gd name="T12" fmla="*/ 2147483646 w 124"/>
                  <a:gd name="T13" fmla="*/ 2147483646 h 77"/>
                  <a:gd name="T14" fmla="*/ 2147483646 w 124"/>
                  <a:gd name="T15" fmla="*/ 2147483646 h 77"/>
                  <a:gd name="T16" fmla="*/ 2147483646 w 124"/>
                  <a:gd name="T17" fmla="*/ 2147483646 h 77"/>
                  <a:gd name="T18" fmla="*/ 2147483646 w 124"/>
                  <a:gd name="T19" fmla="*/ 2147483646 h 77"/>
                  <a:gd name="T20" fmla="*/ 2147483646 w 124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77">
                    <a:moveTo>
                      <a:pt x="11" y="34"/>
                    </a:moveTo>
                    <a:cubicBezTo>
                      <a:pt x="20" y="11"/>
                      <a:pt x="57" y="0"/>
                      <a:pt x="80" y="6"/>
                    </a:cubicBezTo>
                    <a:cubicBezTo>
                      <a:pt x="96" y="10"/>
                      <a:pt x="111" y="25"/>
                      <a:pt x="116" y="41"/>
                    </a:cubicBezTo>
                    <a:cubicBezTo>
                      <a:pt x="124" y="71"/>
                      <a:pt x="80" y="72"/>
                      <a:pt x="62" y="72"/>
                    </a:cubicBezTo>
                    <a:cubicBezTo>
                      <a:pt x="40" y="72"/>
                      <a:pt x="4" y="65"/>
                      <a:pt x="11" y="34"/>
                    </a:cubicBezTo>
                    <a:cubicBezTo>
                      <a:pt x="11" y="35"/>
                      <a:pt x="10" y="36"/>
                      <a:pt x="10" y="36"/>
                    </a:cubicBezTo>
                    <a:cubicBezTo>
                      <a:pt x="0" y="77"/>
                      <a:pt x="61" y="75"/>
                      <a:pt x="85" y="72"/>
                    </a:cubicBezTo>
                    <a:cubicBezTo>
                      <a:pt x="102" y="71"/>
                      <a:pt x="118" y="63"/>
                      <a:pt x="118" y="44"/>
                    </a:cubicBezTo>
                    <a:cubicBezTo>
                      <a:pt x="117" y="18"/>
                      <a:pt x="86" y="0"/>
                      <a:pt x="62" y="3"/>
                    </a:cubicBezTo>
                    <a:cubicBezTo>
                      <a:pt x="42" y="5"/>
                      <a:pt x="18" y="16"/>
                      <a:pt x="10" y="36"/>
                    </a:cubicBezTo>
                    <a:cubicBezTo>
                      <a:pt x="10" y="36"/>
                      <a:pt x="11" y="35"/>
                      <a:pt x="11" y="34"/>
                    </a:cubicBezTo>
                    <a:close/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Freeform 336"/>
              <p:cNvSpPr>
                <a:spLocks noEditPoints="1"/>
              </p:cNvSpPr>
              <p:nvPr/>
            </p:nvSpPr>
            <p:spPr bwMode="auto">
              <a:xfrm>
                <a:off x="1397000" y="6356351"/>
                <a:ext cx="1039812" cy="858838"/>
              </a:xfrm>
              <a:custGeom>
                <a:avLst/>
                <a:gdLst>
                  <a:gd name="T0" fmla="*/ 2147483646 w 277"/>
                  <a:gd name="T1" fmla="*/ 2147483646 h 228"/>
                  <a:gd name="T2" fmla="*/ 2147483646 w 277"/>
                  <a:gd name="T3" fmla="*/ 2147483646 h 228"/>
                  <a:gd name="T4" fmla="*/ 2147483646 w 277"/>
                  <a:gd name="T5" fmla="*/ 2147483646 h 228"/>
                  <a:gd name="T6" fmla="*/ 2147483646 w 277"/>
                  <a:gd name="T7" fmla="*/ 2147483646 h 228"/>
                  <a:gd name="T8" fmla="*/ 2147483646 w 277"/>
                  <a:gd name="T9" fmla="*/ 2147483646 h 228"/>
                  <a:gd name="T10" fmla="*/ 2147483646 w 277"/>
                  <a:gd name="T11" fmla="*/ 2147483646 h 228"/>
                  <a:gd name="T12" fmla="*/ 2147483646 w 277"/>
                  <a:gd name="T13" fmla="*/ 2147483646 h 228"/>
                  <a:gd name="T14" fmla="*/ 2147483646 w 277"/>
                  <a:gd name="T15" fmla="*/ 2147483646 h 228"/>
                  <a:gd name="T16" fmla="*/ 2147483646 w 277"/>
                  <a:gd name="T17" fmla="*/ 2147483646 h 228"/>
                  <a:gd name="T18" fmla="*/ 2147483646 w 277"/>
                  <a:gd name="T19" fmla="*/ 2147483646 h 228"/>
                  <a:gd name="T20" fmla="*/ 2147483646 w 277"/>
                  <a:gd name="T21" fmla="*/ 2147483646 h 228"/>
                  <a:gd name="T22" fmla="*/ 2147483646 w 277"/>
                  <a:gd name="T23" fmla="*/ 2147483646 h 228"/>
                  <a:gd name="T24" fmla="*/ 2147483646 w 277"/>
                  <a:gd name="T25" fmla="*/ 2147483646 h 228"/>
                  <a:gd name="T26" fmla="*/ 2147483646 w 277"/>
                  <a:gd name="T27" fmla="*/ 2147483646 h 228"/>
                  <a:gd name="T28" fmla="*/ 2147483646 w 277"/>
                  <a:gd name="T29" fmla="*/ 2147483646 h 228"/>
                  <a:gd name="T30" fmla="*/ 2147483646 w 277"/>
                  <a:gd name="T31" fmla="*/ 2147483646 h 228"/>
                  <a:gd name="T32" fmla="*/ 2147483646 w 277"/>
                  <a:gd name="T33" fmla="*/ 2147483646 h 228"/>
                  <a:gd name="T34" fmla="*/ 2147483646 w 277"/>
                  <a:gd name="T35" fmla="*/ 2147483646 h 228"/>
                  <a:gd name="T36" fmla="*/ 2147483646 w 277"/>
                  <a:gd name="T37" fmla="*/ 2147483646 h 228"/>
                  <a:gd name="T38" fmla="*/ 2147483646 w 277"/>
                  <a:gd name="T39" fmla="*/ 2147483646 h 228"/>
                  <a:gd name="T40" fmla="*/ 2147483646 w 277"/>
                  <a:gd name="T41" fmla="*/ 2147483646 h 228"/>
                  <a:gd name="T42" fmla="*/ 2147483646 w 277"/>
                  <a:gd name="T43" fmla="*/ 2147483646 h 228"/>
                  <a:gd name="T44" fmla="*/ 2147483646 w 277"/>
                  <a:gd name="T45" fmla="*/ 2147483646 h 228"/>
                  <a:gd name="T46" fmla="*/ 2147483646 w 277"/>
                  <a:gd name="T47" fmla="*/ 2147483646 h 228"/>
                  <a:gd name="T48" fmla="*/ 2147483646 w 277"/>
                  <a:gd name="T49" fmla="*/ 2147483646 h 228"/>
                  <a:gd name="T50" fmla="*/ 2147483646 w 277"/>
                  <a:gd name="T51" fmla="*/ 2147483646 h 228"/>
                  <a:gd name="T52" fmla="*/ 2147483646 w 277"/>
                  <a:gd name="T53" fmla="*/ 2147483646 h 228"/>
                  <a:gd name="T54" fmla="*/ 2147483646 w 277"/>
                  <a:gd name="T55" fmla="*/ 2147483646 h 228"/>
                  <a:gd name="T56" fmla="*/ 2147483646 w 277"/>
                  <a:gd name="T57" fmla="*/ 2147483646 h 228"/>
                  <a:gd name="T58" fmla="*/ 2147483646 w 277"/>
                  <a:gd name="T59" fmla="*/ 2147483646 h 228"/>
                  <a:gd name="T60" fmla="*/ 2147483646 w 277"/>
                  <a:gd name="T61" fmla="*/ 2147483646 h 228"/>
                  <a:gd name="T62" fmla="*/ 2147483646 w 277"/>
                  <a:gd name="T63" fmla="*/ 2147483646 h 228"/>
                  <a:gd name="T64" fmla="*/ 2147483646 w 277"/>
                  <a:gd name="T65" fmla="*/ 2147483646 h 228"/>
                  <a:gd name="T66" fmla="*/ 2147483646 w 277"/>
                  <a:gd name="T67" fmla="*/ 2147483646 h 228"/>
                  <a:gd name="T68" fmla="*/ 2147483646 w 277"/>
                  <a:gd name="T69" fmla="*/ 2147483646 h 228"/>
                  <a:gd name="T70" fmla="*/ 2147483646 w 277"/>
                  <a:gd name="T71" fmla="*/ 2147483646 h 228"/>
                  <a:gd name="T72" fmla="*/ 2147483646 w 277"/>
                  <a:gd name="T73" fmla="*/ 2147483646 h 228"/>
                  <a:gd name="T74" fmla="*/ 2147483646 w 277"/>
                  <a:gd name="T75" fmla="*/ 2147483646 h 228"/>
                  <a:gd name="T76" fmla="*/ 2147483646 w 277"/>
                  <a:gd name="T77" fmla="*/ 2147483646 h 228"/>
                  <a:gd name="T78" fmla="*/ 2147483646 w 277"/>
                  <a:gd name="T79" fmla="*/ 2147483646 h 228"/>
                  <a:gd name="T80" fmla="*/ 2147483646 w 277"/>
                  <a:gd name="T81" fmla="*/ 0 h 228"/>
                  <a:gd name="T82" fmla="*/ 2147483646 w 277"/>
                  <a:gd name="T83" fmla="*/ 2147483646 h 228"/>
                  <a:gd name="T84" fmla="*/ 2147483646 w 277"/>
                  <a:gd name="T85" fmla="*/ 2147483646 h 228"/>
                  <a:gd name="T86" fmla="*/ 2147483646 w 277"/>
                  <a:gd name="T87" fmla="*/ 2147483646 h 2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7" h="228">
                    <a:moveTo>
                      <a:pt x="8" y="205"/>
                    </a:moveTo>
                    <a:cubicBezTo>
                      <a:pt x="7" y="205"/>
                      <a:pt x="6" y="205"/>
                      <a:pt x="6" y="206"/>
                    </a:cubicBezTo>
                    <a:cubicBezTo>
                      <a:pt x="4" y="213"/>
                      <a:pt x="2" y="220"/>
                      <a:pt x="1" y="226"/>
                    </a:cubicBezTo>
                    <a:cubicBezTo>
                      <a:pt x="0" y="227"/>
                      <a:pt x="1" y="228"/>
                      <a:pt x="2" y="228"/>
                    </a:cubicBezTo>
                    <a:cubicBezTo>
                      <a:pt x="3" y="228"/>
                      <a:pt x="3" y="228"/>
                      <a:pt x="3" y="228"/>
                    </a:cubicBezTo>
                    <a:cubicBezTo>
                      <a:pt x="3" y="228"/>
                      <a:pt x="4" y="227"/>
                      <a:pt x="4" y="227"/>
                    </a:cubicBezTo>
                    <a:cubicBezTo>
                      <a:pt x="6" y="221"/>
                      <a:pt x="8" y="214"/>
                      <a:pt x="10" y="207"/>
                    </a:cubicBezTo>
                    <a:cubicBezTo>
                      <a:pt x="10" y="206"/>
                      <a:pt x="9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moveTo>
                      <a:pt x="271" y="188"/>
                    </a:moveTo>
                    <a:cubicBezTo>
                      <a:pt x="271" y="188"/>
                      <a:pt x="270" y="188"/>
                      <a:pt x="270" y="188"/>
                    </a:cubicBezTo>
                    <a:cubicBezTo>
                      <a:pt x="269" y="188"/>
                      <a:pt x="269" y="189"/>
                      <a:pt x="269" y="190"/>
                    </a:cubicBezTo>
                    <a:cubicBezTo>
                      <a:pt x="269" y="190"/>
                      <a:pt x="269" y="190"/>
                      <a:pt x="269" y="190"/>
                    </a:cubicBezTo>
                    <a:cubicBezTo>
                      <a:pt x="271" y="197"/>
                      <a:pt x="272" y="204"/>
                      <a:pt x="273" y="210"/>
                    </a:cubicBezTo>
                    <a:cubicBezTo>
                      <a:pt x="274" y="210"/>
                      <a:pt x="274" y="211"/>
                      <a:pt x="275" y="211"/>
                    </a:cubicBezTo>
                    <a:cubicBezTo>
                      <a:pt x="276" y="211"/>
                      <a:pt x="276" y="211"/>
                      <a:pt x="276" y="211"/>
                    </a:cubicBezTo>
                    <a:cubicBezTo>
                      <a:pt x="277" y="211"/>
                      <a:pt x="277" y="210"/>
                      <a:pt x="277" y="209"/>
                    </a:cubicBezTo>
                    <a:cubicBezTo>
                      <a:pt x="276" y="203"/>
                      <a:pt x="275" y="196"/>
                      <a:pt x="273" y="189"/>
                    </a:cubicBezTo>
                    <a:cubicBezTo>
                      <a:pt x="273" y="188"/>
                      <a:pt x="272" y="188"/>
                      <a:pt x="271" y="188"/>
                    </a:cubicBezTo>
                    <a:moveTo>
                      <a:pt x="19" y="166"/>
                    </a:moveTo>
                    <a:cubicBezTo>
                      <a:pt x="18" y="166"/>
                      <a:pt x="18" y="167"/>
                      <a:pt x="17" y="168"/>
                    </a:cubicBezTo>
                    <a:cubicBezTo>
                      <a:pt x="15" y="174"/>
                      <a:pt x="13" y="181"/>
                      <a:pt x="11" y="187"/>
                    </a:cubicBezTo>
                    <a:cubicBezTo>
                      <a:pt x="11" y="188"/>
                      <a:pt x="12" y="189"/>
                      <a:pt x="13" y="189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4" y="189"/>
                      <a:pt x="15" y="189"/>
                      <a:pt x="15" y="188"/>
                    </a:cubicBezTo>
                    <a:cubicBezTo>
                      <a:pt x="17" y="182"/>
                      <a:pt x="19" y="175"/>
                      <a:pt x="21" y="169"/>
                    </a:cubicBezTo>
                    <a:cubicBezTo>
                      <a:pt x="22" y="168"/>
                      <a:pt x="21" y="167"/>
                      <a:pt x="20" y="166"/>
                    </a:cubicBezTo>
                    <a:cubicBezTo>
                      <a:pt x="20" y="166"/>
                      <a:pt x="20" y="166"/>
                      <a:pt x="19" y="166"/>
                    </a:cubicBezTo>
                    <a:moveTo>
                      <a:pt x="260" y="149"/>
                    </a:moveTo>
                    <a:cubicBezTo>
                      <a:pt x="260" y="149"/>
                      <a:pt x="260" y="149"/>
                      <a:pt x="260" y="149"/>
                    </a:cubicBezTo>
                    <a:cubicBezTo>
                      <a:pt x="259" y="149"/>
                      <a:pt x="258" y="150"/>
                      <a:pt x="258" y="151"/>
                    </a:cubicBezTo>
                    <a:cubicBezTo>
                      <a:pt x="260" y="158"/>
                      <a:pt x="262" y="164"/>
                      <a:pt x="264" y="171"/>
                    </a:cubicBezTo>
                    <a:cubicBezTo>
                      <a:pt x="264" y="172"/>
                      <a:pt x="265" y="172"/>
                      <a:pt x="266" y="172"/>
                    </a:cubicBezTo>
                    <a:cubicBezTo>
                      <a:pt x="266" y="172"/>
                      <a:pt x="266" y="172"/>
                      <a:pt x="266" y="172"/>
                    </a:cubicBezTo>
                    <a:cubicBezTo>
                      <a:pt x="267" y="172"/>
                      <a:pt x="268" y="171"/>
                      <a:pt x="268" y="170"/>
                    </a:cubicBezTo>
                    <a:cubicBezTo>
                      <a:pt x="266" y="163"/>
                      <a:pt x="264" y="157"/>
                      <a:pt x="262" y="150"/>
                    </a:cubicBezTo>
                    <a:cubicBezTo>
                      <a:pt x="262" y="149"/>
                      <a:pt x="261" y="149"/>
                      <a:pt x="260" y="149"/>
                    </a:cubicBezTo>
                    <a:moveTo>
                      <a:pt x="33" y="129"/>
                    </a:moveTo>
                    <a:cubicBezTo>
                      <a:pt x="32" y="129"/>
                      <a:pt x="31" y="129"/>
                      <a:pt x="31" y="130"/>
                    </a:cubicBezTo>
                    <a:cubicBezTo>
                      <a:pt x="29" y="136"/>
                      <a:pt x="26" y="142"/>
                      <a:pt x="24" y="149"/>
                    </a:cubicBezTo>
                    <a:cubicBezTo>
                      <a:pt x="24" y="150"/>
                      <a:pt x="24" y="151"/>
                      <a:pt x="25" y="151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7" y="151"/>
                      <a:pt x="27" y="151"/>
                      <a:pt x="28" y="150"/>
                    </a:cubicBezTo>
                    <a:cubicBezTo>
                      <a:pt x="30" y="144"/>
                      <a:pt x="32" y="138"/>
                      <a:pt x="35" y="131"/>
                    </a:cubicBezTo>
                    <a:cubicBezTo>
                      <a:pt x="35" y="130"/>
                      <a:pt x="35" y="129"/>
                      <a:pt x="34" y="129"/>
                    </a:cubicBezTo>
                    <a:cubicBezTo>
                      <a:pt x="33" y="129"/>
                      <a:pt x="33" y="129"/>
                      <a:pt x="33" y="129"/>
                    </a:cubicBezTo>
                    <a:moveTo>
                      <a:pt x="247" y="111"/>
                    </a:move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6" y="111"/>
                      <a:pt x="245" y="113"/>
                      <a:pt x="246" y="114"/>
                    </a:cubicBezTo>
                    <a:cubicBezTo>
                      <a:pt x="248" y="120"/>
                      <a:pt x="250" y="126"/>
                      <a:pt x="252" y="132"/>
                    </a:cubicBezTo>
                    <a:cubicBezTo>
                      <a:pt x="253" y="133"/>
                      <a:pt x="253" y="134"/>
                      <a:pt x="254" y="134"/>
                    </a:cubicBez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6" y="133"/>
                      <a:pt x="256" y="132"/>
                      <a:pt x="256" y="131"/>
                    </a:cubicBezTo>
                    <a:cubicBezTo>
                      <a:pt x="254" y="125"/>
                      <a:pt x="252" y="118"/>
                      <a:pt x="249" y="112"/>
                    </a:cubicBezTo>
                    <a:cubicBezTo>
                      <a:pt x="249" y="111"/>
                      <a:pt x="248" y="111"/>
                      <a:pt x="247" y="111"/>
                    </a:cubicBezTo>
                    <a:moveTo>
                      <a:pt x="49" y="92"/>
                    </a:moveTo>
                    <a:cubicBezTo>
                      <a:pt x="48" y="92"/>
                      <a:pt x="47" y="92"/>
                      <a:pt x="47" y="93"/>
                    </a:cubicBezTo>
                    <a:cubicBezTo>
                      <a:pt x="44" y="99"/>
                      <a:pt x="41" y="105"/>
                      <a:pt x="39" y="111"/>
                    </a:cubicBezTo>
                    <a:cubicBezTo>
                      <a:pt x="38" y="112"/>
                      <a:pt x="39" y="113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4"/>
                      <a:pt x="42" y="114"/>
                      <a:pt x="42" y="113"/>
                    </a:cubicBezTo>
                    <a:cubicBezTo>
                      <a:pt x="45" y="107"/>
                      <a:pt x="48" y="101"/>
                      <a:pt x="51" y="95"/>
                    </a:cubicBezTo>
                    <a:cubicBezTo>
                      <a:pt x="51" y="94"/>
                      <a:pt x="51" y="93"/>
                      <a:pt x="50" y="92"/>
                    </a:cubicBezTo>
                    <a:cubicBezTo>
                      <a:pt x="49" y="92"/>
                      <a:pt x="49" y="92"/>
                      <a:pt x="49" y="92"/>
                    </a:cubicBezTo>
                    <a:moveTo>
                      <a:pt x="231" y="74"/>
                    </a:moveTo>
                    <a:cubicBezTo>
                      <a:pt x="231" y="74"/>
                      <a:pt x="231" y="74"/>
                      <a:pt x="230" y="74"/>
                    </a:cubicBezTo>
                    <a:cubicBezTo>
                      <a:pt x="229" y="75"/>
                      <a:pt x="229" y="76"/>
                      <a:pt x="230" y="77"/>
                    </a:cubicBezTo>
                    <a:cubicBezTo>
                      <a:pt x="230" y="77"/>
                      <a:pt x="230" y="77"/>
                      <a:pt x="230" y="77"/>
                    </a:cubicBezTo>
                    <a:cubicBezTo>
                      <a:pt x="233" y="83"/>
                      <a:pt x="235" y="89"/>
                      <a:pt x="238" y="95"/>
                    </a:cubicBezTo>
                    <a:cubicBezTo>
                      <a:pt x="238" y="96"/>
                      <a:pt x="239" y="96"/>
                      <a:pt x="240" y="96"/>
                    </a:cubicBezTo>
                    <a:cubicBezTo>
                      <a:pt x="241" y="96"/>
                      <a:pt x="241" y="96"/>
                      <a:pt x="241" y="96"/>
                    </a:cubicBezTo>
                    <a:cubicBezTo>
                      <a:pt x="242" y="96"/>
                      <a:pt x="242" y="95"/>
                      <a:pt x="242" y="94"/>
                    </a:cubicBezTo>
                    <a:cubicBezTo>
                      <a:pt x="239" y="87"/>
                      <a:pt x="236" y="81"/>
                      <a:pt x="233" y="75"/>
                    </a:cubicBezTo>
                    <a:cubicBezTo>
                      <a:pt x="233" y="75"/>
                      <a:pt x="232" y="74"/>
                      <a:pt x="231" y="74"/>
                    </a:cubicBezTo>
                    <a:moveTo>
                      <a:pt x="68" y="57"/>
                    </a:moveTo>
                    <a:cubicBezTo>
                      <a:pt x="68" y="57"/>
                      <a:pt x="67" y="57"/>
                      <a:pt x="67" y="58"/>
                    </a:cubicBezTo>
                    <a:cubicBezTo>
                      <a:pt x="63" y="63"/>
                      <a:pt x="60" y="69"/>
                      <a:pt x="56" y="75"/>
                    </a:cubicBezTo>
                    <a:cubicBezTo>
                      <a:pt x="56" y="76"/>
                      <a:pt x="56" y="77"/>
                      <a:pt x="57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3" y="71"/>
                      <a:pt x="66" y="65"/>
                      <a:pt x="70" y="60"/>
                    </a:cubicBezTo>
                    <a:cubicBezTo>
                      <a:pt x="70" y="59"/>
                      <a:pt x="70" y="58"/>
                      <a:pt x="69" y="57"/>
                    </a:cubicBezTo>
                    <a:cubicBezTo>
                      <a:pt x="69" y="57"/>
                      <a:pt x="69" y="57"/>
                      <a:pt x="68" y="57"/>
                    </a:cubicBezTo>
                    <a:moveTo>
                      <a:pt x="211" y="40"/>
                    </a:moveTo>
                    <a:cubicBezTo>
                      <a:pt x="210" y="40"/>
                      <a:pt x="210" y="40"/>
                      <a:pt x="209" y="40"/>
                    </a:cubicBezTo>
                    <a:cubicBezTo>
                      <a:pt x="209" y="41"/>
                      <a:pt x="208" y="42"/>
                      <a:pt x="209" y="43"/>
                    </a:cubicBezTo>
                    <a:cubicBezTo>
                      <a:pt x="213" y="48"/>
                      <a:pt x="217" y="54"/>
                      <a:pt x="220" y="60"/>
                    </a:cubicBezTo>
                    <a:cubicBezTo>
                      <a:pt x="220" y="60"/>
                      <a:pt x="221" y="61"/>
                      <a:pt x="222" y="61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4" y="60"/>
                      <a:pt x="224" y="59"/>
                      <a:pt x="223" y="58"/>
                    </a:cubicBezTo>
                    <a:cubicBezTo>
                      <a:pt x="220" y="52"/>
                      <a:pt x="216" y="46"/>
                      <a:pt x="212" y="41"/>
                    </a:cubicBezTo>
                    <a:cubicBezTo>
                      <a:pt x="212" y="40"/>
                      <a:pt x="211" y="40"/>
                      <a:pt x="211" y="40"/>
                    </a:cubicBezTo>
                    <a:moveTo>
                      <a:pt x="93" y="25"/>
                    </a:moveTo>
                    <a:cubicBezTo>
                      <a:pt x="92" y="25"/>
                      <a:pt x="92" y="26"/>
                      <a:pt x="91" y="26"/>
                    </a:cubicBezTo>
                    <a:cubicBezTo>
                      <a:pt x="87" y="31"/>
                      <a:pt x="82" y="36"/>
                      <a:pt x="78" y="41"/>
                    </a:cubicBezTo>
                    <a:cubicBezTo>
                      <a:pt x="77" y="42"/>
                      <a:pt x="78" y="43"/>
                      <a:pt x="78" y="44"/>
                    </a:cubicBezTo>
                    <a:cubicBezTo>
                      <a:pt x="79" y="44"/>
                      <a:pt x="79" y="44"/>
                      <a:pt x="80" y="44"/>
                    </a:cubicBezTo>
                    <a:cubicBezTo>
                      <a:pt x="80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5" y="38"/>
                      <a:pt x="90" y="33"/>
                      <a:pt x="94" y="29"/>
                    </a:cubicBezTo>
                    <a:cubicBezTo>
                      <a:pt x="95" y="28"/>
                      <a:pt x="95" y="27"/>
                      <a:pt x="94" y="26"/>
                    </a:cubicBezTo>
                    <a:cubicBezTo>
                      <a:pt x="94" y="26"/>
                      <a:pt x="93" y="25"/>
                      <a:pt x="93" y="25"/>
                    </a:cubicBezTo>
                    <a:moveTo>
                      <a:pt x="182" y="12"/>
                    </a:moveTo>
                    <a:cubicBezTo>
                      <a:pt x="182" y="12"/>
                      <a:pt x="181" y="12"/>
                      <a:pt x="181" y="13"/>
                    </a:cubicBezTo>
                    <a:cubicBezTo>
                      <a:pt x="180" y="14"/>
                      <a:pt x="180" y="15"/>
                      <a:pt x="181" y="15"/>
                    </a:cubicBezTo>
                    <a:cubicBezTo>
                      <a:pt x="187" y="19"/>
                      <a:pt x="192" y="23"/>
                      <a:pt x="196" y="28"/>
                    </a:cubicBezTo>
                    <a:cubicBezTo>
                      <a:pt x="197" y="29"/>
                      <a:pt x="197" y="29"/>
                      <a:pt x="198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8" y="29"/>
                      <a:pt x="199" y="29"/>
                      <a:pt x="199" y="28"/>
                    </a:cubicBezTo>
                    <a:cubicBezTo>
                      <a:pt x="200" y="27"/>
                      <a:pt x="200" y="26"/>
                      <a:pt x="199" y="25"/>
                    </a:cubicBezTo>
                    <a:cubicBezTo>
                      <a:pt x="194" y="20"/>
                      <a:pt x="189" y="16"/>
                      <a:pt x="184" y="12"/>
                    </a:cubicBezTo>
                    <a:cubicBezTo>
                      <a:pt x="183" y="12"/>
                      <a:pt x="183" y="12"/>
                      <a:pt x="182" y="12"/>
                    </a:cubicBezTo>
                    <a:moveTo>
                      <a:pt x="126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19" y="6"/>
                      <a:pt x="113" y="9"/>
                      <a:pt x="107" y="13"/>
                    </a:cubicBezTo>
                    <a:cubicBezTo>
                      <a:pt x="106" y="13"/>
                      <a:pt x="106" y="15"/>
                      <a:pt x="106" y="16"/>
                    </a:cubicBezTo>
                    <a:cubicBezTo>
                      <a:pt x="107" y="16"/>
                      <a:pt x="107" y="16"/>
                      <a:pt x="108" y="16"/>
                    </a:cubicBezTo>
                    <a:cubicBezTo>
                      <a:pt x="108" y="16"/>
                      <a:pt x="109" y="16"/>
                      <a:pt x="109" y="16"/>
                    </a:cubicBezTo>
                    <a:cubicBezTo>
                      <a:pt x="115" y="12"/>
                      <a:pt x="120" y="9"/>
                      <a:pt x="126" y="7"/>
                    </a:cubicBezTo>
                    <a:cubicBezTo>
                      <a:pt x="127" y="7"/>
                      <a:pt x="128" y="6"/>
                      <a:pt x="128" y="5"/>
                    </a:cubicBezTo>
                    <a:cubicBezTo>
                      <a:pt x="127" y="4"/>
                      <a:pt x="127" y="3"/>
                      <a:pt x="126" y="3"/>
                    </a:cubicBezTo>
                    <a:moveTo>
                      <a:pt x="146" y="0"/>
                    </a:move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3" y="1"/>
                      <a:pt x="143" y="2"/>
                    </a:cubicBezTo>
                    <a:cubicBezTo>
                      <a:pt x="143" y="3"/>
                      <a:pt x="144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52" y="4"/>
                      <a:pt x="158" y="5"/>
                      <a:pt x="164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6" y="7"/>
                      <a:pt x="166" y="6"/>
                      <a:pt x="167" y="6"/>
                    </a:cubicBezTo>
                    <a:cubicBezTo>
                      <a:pt x="167" y="4"/>
                      <a:pt x="166" y="3"/>
                      <a:pt x="165" y="3"/>
                    </a:cubicBezTo>
                    <a:cubicBezTo>
                      <a:pt x="159" y="1"/>
                      <a:pt x="153" y="0"/>
                      <a:pt x="146" y="0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19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639038" y="690263"/>
              <a:ext cx="532209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" name="AutoShap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1247" y="527149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 smtClean="0">
                  <a:solidFill>
                    <a:srgbClr val="C00C1D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  <a:endParaRPr lang="zh-CN" altLang="en-US" sz="1500" dirty="0">
                <a:solidFill>
                  <a:srgbClr val="C00C1D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340191" y="1221283"/>
            <a:ext cx="3644503" cy="565547"/>
            <a:chOff x="1378291" y="1202233"/>
            <a:chExt cx="3644503" cy="565547"/>
          </a:xfrm>
        </p:grpSpPr>
        <p:sp>
          <p:nvSpPr>
            <p:cNvPr id="21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0260" y="1478457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2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22469" y="1315342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 smtClean="0">
                  <a:solidFill>
                    <a:srgbClr val="31868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  <a:endParaRPr lang="zh-CN" altLang="en-US" sz="1500" dirty="0">
                <a:solidFill>
                  <a:srgbClr val="31868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27" name="组合 1"/>
            <p:cNvGrpSpPr/>
            <p:nvPr>
              <p:custDataLst>
                <p:tags r:id="rId10"/>
              </p:custDataLst>
            </p:nvPr>
          </p:nvGrpSpPr>
          <p:grpSpPr bwMode="auto">
            <a:xfrm>
              <a:off x="1378291" y="1202233"/>
              <a:ext cx="417910" cy="565547"/>
              <a:chOff x="1912093" y="3035874"/>
              <a:chExt cx="556574" cy="754146"/>
            </a:xfrm>
          </p:grpSpPr>
          <p:sp>
            <p:nvSpPr>
              <p:cNvPr id="28" name="Freeform 352"/>
              <p:cNvSpPr>
                <a:spLocks noEditPoints="1"/>
              </p:cNvSpPr>
              <p:nvPr/>
            </p:nvSpPr>
            <p:spPr bwMode="auto">
              <a:xfrm>
                <a:off x="1917715" y="3065591"/>
                <a:ext cx="550952" cy="713186"/>
              </a:xfrm>
              <a:custGeom>
                <a:avLst/>
                <a:gdLst>
                  <a:gd name="T0" fmla="*/ 2147483646 w 290"/>
                  <a:gd name="T1" fmla="*/ 2147483646 h 374"/>
                  <a:gd name="T2" fmla="*/ 2147483646 w 290"/>
                  <a:gd name="T3" fmla="*/ 2147483646 h 374"/>
                  <a:gd name="T4" fmla="*/ 2147483646 w 290"/>
                  <a:gd name="T5" fmla="*/ 2147483646 h 374"/>
                  <a:gd name="T6" fmla="*/ 2147483646 w 290"/>
                  <a:gd name="T7" fmla="*/ 2147483646 h 374"/>
                  <a:gd name="T8" fmla="*/ 2147483646 w 290"/>
                  <a:gd name="T9" fmla="*/ 2147483646 h 374"/>
                  <a:gd name="T10" fmla="*/ 2147483646 w 290"/>
                  <a:gd name="T11" fmla="*/ 2147483646 h 374"/>
                  <a:gd name="T12" fmla="*/ 2147483646 w 290"/>
                  <a:gd name="T13" fmla="*/ 2147483646 h 374"/>
                  <a:gd name="T14" fmla="*/ 2147483646 w 290"/>
                  <a:gd name="T15" fmla="*/ 2147483646 h 374"/>
                  <a:gd name="T16" fmla="*/ 2147483646 w 290"/>
                  <a:gd name="T17" fmla="*/ 2147483646 h 374"/>
                  <a:gd name="T18" fmla="*/ 2147483646 w 290"/>
                  <a:gd name="T19" fmla="*/ 2147483646 h 374"/>
                  <a:gd name="T20" fmla="*/ 2147483646 w 290"/>
                  <a:gd name="T21" fmla="*/ 2147483646 h 374"/>
                  <a:gd name="T22" fmla="*/ 2147483646 w 290"/>
                  <a:gd name="T23" fmla="*/ 2147483646 h 374"/>
                  <a:gd name="T24" fmla="*/ 2147483646 w 290"/>
                  <a:gd name="T25" fmla="*/ 2147483646 h 374"/>
                  <a:gd name="T26" fmla="*/ 2147483646 w 290"/>
                  <a:gd name="T27" fmla="*/ 2147483646 h 374"/>
                  <a:gd name="T28" fmla="*/ 2147483646 w 290"/>
                  <a:gd name="T29" fmla="*/ 2147483646 h 374"/>
                  <a:gd name="T30" fmla="*/ 2147483646 w 290"/>
                  <a:gd name="T31" fmla="*/ 2147483646 h 374"/>
                  <a:gd name="T32" fmla="*/ 2147483646 w 290"/>
                  <a:gd name="T33" fmla="*/ 2147483646 h 374"/>
                  <a:gd name="T34" fmla="*/ 2147483646 w 290"/>
                  <a:gd name="T35" fmla="*/ 2147483646 h 3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0" h="374">
                    <a:moveTo>
                      <a:pt x="241" y="170"/>
                    </a:moveTo>
                    <a:cubicBezTo>
                      <a:pt x="246" y="155"/>
                      <a:pt x="266" y="145"/>
                      <a:pt x="272" y="130"/>
                    </a:cubicBezTo>
                    <a:cubicBezTo>
                      <a:pt x="281" y="109"/>
                      <a:pt x="280" y="86"/>
                      <a:pt x="266" y="67"/>
                    </a:cubicBezTo>
                    <a:cubicBezTo>
                      <a:pt x="243" y="35"/>
                      <a:pt x="193" y="5"/>
                      <a:pt x="147" y="3"/>
                    </a:cubicBezTo>
                    <a:cubicBezTo>
                      <a:pt x="99" y="0"/>
                      <a:pt x="68" y="31"/>
                      <a:pt x="50" y="66"/>
                    </a:cubicBezTo>
                    <a:cubicBezTo>
                      <a:pt x="35" y="94"/>
                      <a:pt x="27" y="127"/>
                      <a:pt x="23" y="152"/>
                    </a:cubicBezTo>
                    <a:cubicBezTo>
                      <a:pt x="12" y="221"/>
                      <a:pt x="0" y="343"/>
                      <a:pt x="109" y="364"/>
                    </a:cubicBezTo>
                    <a:cubicBezTo>
                      <a:pt x="159" y="374"/>
                      <a:pt x="205" y="359"/>
                      <a:pt x="239" y="327"/>
                    </a:cubicBezTo>
                    <a:cubicBezTo>
                      <a:pt x="269" y="299"/>
                      <a:pt x="290" y="245"/>
                      <a:pt x="263" y="209"/>
                    </a:cubicBezTo>
                    <a:cubicBezTo>
                      <a:pt x="251" y="194"/>
                      <a:pt x="233" y="189"/>
                      <a:pt x="241" y="170"/>
                    </a:cubicBezTo>
                    <a:moveTo>
                      <a:pt x="186" y="273"/>
                    </a:moveTo>
                    <a:cubicBezTo>
                      <a:pt x="152" y="295"/>
                      <a:pt x="88" y="324"/>
                      <a:pt x="92" y="253"/>
                    </a:cubicBezTo>
                    <a:cubicBezTo>
                      <a:pt x="92" y="253"/>
                      <a:pt x="99" y="205"/>
                      <a:pt x="133" y="201"/>
                    </a:cubicBezTo>
                    <a:cubicBezTo>
                      <a:pt x="167" y="198"/>
                      <a:pt x="220" y="251"/>
                      <a:pt x="186" y="273"/>
                    </a:cubicBezTo>
                    <a:moveTo>
                      <a:pt x="186" y="141"/>
                    </a:moveTo>
                    <a:cubicBezTo>
                      <a:pt x="148" y="155"/>
                      <a:pt x="80" y="170"/>
                      <a:pt x="100" y="101"/>
                    </a:cubicBezTo>
                    <a:cubicBezTo>
                      <a:pt x="100" y="101"/>
                      <a:pt x="116" y="56"/>
                      <a:pt x="150" y="59"/>
                    </a:cubicBezTo>
                    <a:cubicBezTo>
                      <a:pt x="185" y="63"/>
                      <a:pt x="224" y="126"/>
                      <a:pt x="186" y="141"/>
                    </a:cubicBezTo>
                  </a:path>
                </a:pathLst>
              </a:custGeom>
              <a:solidFill>
                <a:srgbClr val="8BD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29" name="Freeform 354"/>
              <p:cNvSpPr>
                <a:spLocks noEditPoints="1"/>
              </p:cNvSpPr>
              <p:nvPr/>
            </p:nvSpPr>
            <p:spPr bwMode="auto">
              <a:xfrm>
                <a:off x="2006863" y="3569158"/>
                <a:ext cx="431285" cy="195965"/>
              </a:xfrm>
              <a:custGeom>
                <a:avLst/>
                <a:gdLst>
                  <a:gd name="T0" fmla="*/ 2147483646 w 227"/>
                  <a:gd name="T1" fmla="*/ 2147483646 h 103"/>
                  <a:gd name="T2" fmla="*/ 2147483646 w 227"/>
                  <a:gd name="T3" fmla="*/ 2147483646 h 103"/>
                  <a:gd name="T4" fmla="*/ 2147483646 w 227"/>
                  <a:gd name="T5" fmla="*/ 2147483646 h 103"/>
                  <a:gd name="T6" fmla="*/ 2147483646 w 227"/>
                  <a:gd name="T7" fmla="*/ 2147483646 h 103"/>
                  <a:gd name="T8" fmla="*/ 2147483646 w 227"/>
                  <a:gd name="T9" fmla="*/ 2147483646 h 103"/>
                  <a:gd name="T10" fmla="*/ 2147483646 w 227"/>
                  <a:gd name="T11" fmla="*/ 2147483646 h 103"/>
                  <a:gd name="T12" fmla="*/ 2147483646 w 227"/>
                  <a:gd name="T13" fmla="*/ 2147483646 h 103"/>
                  <a:gd name="T14" fmla="*/ 2147483646 w 227"/>
                  <a:gd name="T15" fmla="*/ 2147483646 h 103"/>
                  <a:gd name="T16" fmla="*/ 2147483646 w 227"/>
                  <a:gd name="T17" fmla="*/ 2147483646 h 103"/>
                  <a:gd name="T18" fmla="*/ 2147483646 w 227"/>
                  <a:gd name="T19" fmla="*/ 2147483646 h 103"/>
                  <a:gd name="T20" fmla="*/ 2147483646 w 227"/>
                  <a:gd name="T21" fmla="*/ 2147483646 h 103"/>
                  <a:gd name="T22" fmla="*/ 2147483646 w 227"/>
                  <a:gd name="T23" fmla="*/ 2147483646 h 103"/>
                  <a:gd name="T24" fmla="*/ 2147483646 w 227"/>
                  <a:gd name="T25" fmla="*/ 2147483646 h 103"/>
                  <a:gd name="T26" fmla="*/ 2147483646 w 227"/>
                  <a:gd name="T27" fmla="*/ 2147483646 h 103"/>
                  <a:gd name="T28" fmla="*/ 0 w 227"/>
                  <a:gd name="T29" fmla="*/ 2147483646 h 103"/>
                  <a:gd name="T30" fmla="*/ 2147483646 w 227"/>
                  <a:gd name="T31" fmla="*/ 2147483646 h 103"/>
                  <a:gd name="T32" fmla="*/ 2147483646 w 227"/>
                  <a:gd name="T33" fmla="*/ 2147483646 h 103"/>
                  <a:gd name="T34" fmla="*/ 2147483646 w 227"/>
                  <a:gd name="T35" fmla="*/ 2147483646 h 103"/>
                  <a:gd name="T36" fmla="*/ 2147483646 w 227"/>
                  <a:gd name="T37" fmla="*/ 2147483646 h 103"/>
                  <a:gd name="T38" fmla="*/ 0 w 227"/>
                  <a:gd name="T39" fmla="*/ 2147483646 h 103"/>
                  <a:gd name="T40" fmla="*/ 2147483646 w 227"/>
                  <a:gd name="T41" fmla="*/ 2147483646 h 103"/>
                  <a:gd name="T42" fmla="*/ 2147483646 w 227"/>
                  <a:gd name="T43" fmla="*/ 2147483646 h 103"/>
                  <a:gd name="T44" fmla="*/ 2147483646 w 227"/>
                  <a:gd name="T45" fmla="*/ 2147483646 h 103"/>
                  <a:gd name="T46" fmla="*/ 2147483646 w 227"/>
                  <a:gd name="T47" fmla="*/ 2147483646 h 103"/>
                  <a:gd name="T48" fmla="*/ 2147483646 w 227"/>
                  <a:gd name="T49" fmla="*/ 2147483646 h 103"/>
                  <a:gd name="T50" fmla="*/ 2147483646 w 227"/>
                  <a:gd name="T51" fmla="*/ 2147483646 h 103"/>
                  <a:gd name="T52" fmla="*/ 2147483646 w 227"/>
                  <a:gd name="T53" fmla="*/ 2147483646 h 103"/>
                  <a:gd name="T54" fmla="*/ 2147483646 w 227"/>
                  <a:gd name="T55" fmla="*/ 2147483646 h 103"/>
                  <a:gd name="T56" fmla="*/ 2147483646 w 227"/>
                  <a:gd name="T57" fmla="*/ 2147483646 h 103"/>
                  <a:gd name="T58" fmla="*/ 2147483646 w 227"/>
                  <a:gd name="T59" fmla="*/ 2147483646 h 103"/>
                  <a:gd name="T60" fmla="*/ 2147483646 w 227"/>
                  <a:gd name="T61" fmla="*/ 2147483646 h 103"/>
                  <a:gd name="T62" fmla="*/ 2147483646 w 227"/>
                  <a:gd name="T63" fmla="*/ 0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7" h="103">
                    <a:moveTo>
                      <a:pt x="79" y="61"/>
                    </a:moveTo>
                    <a:cubicBezTo>
                      <a:pt x="73" y="61"/>
                      <a:pt x="66" y="60"/>
                      <a:pt x="59" y="59"/>
                    </a:cubicBezTo>
                    <a:cubicBezTo>
                      <a:pt x="58" y="59"/>
                      <a:pt x="57" y="58"/>
                      <a:pt x="57" y="57"/>
                    </a:cubicBezTo>
                    <a:cubicBezTo>
                      <a:pt x="58" y="56"/>
                      <a:pt x="58" y="55"/>
                      <a:pt x="59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6" y="56"/>
                      <a:pt x="73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0"/>
                      <a:pt x="80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moveTo>
                      <a:pt x="117" y="50"/>
                    </a:moveTo>
                    <a:cubicBezTo>
                      <a:pt x="118" y="49"/>
                      <a:pt x="118" y="49"/>
                      <a:pt x="118" y="49"/>
                    </a:cubicBezTo>
                    <a:cubicBezTo>
                      <a:pt x="119" y="49"/>
                      <a:pt x="120" y="50"/>
                      <a:pt x="120" y="51"/>
                    </a:cubicBezTo>
                    <a:cubicBezTo>
                      <a:pt x="121" y="52"/>
                      <a:pt x="120" y="53"/>
                      <a:pt x="119" y="53"/>
                    </a:cubicBezTo>
                    <a:cubicBezTo>
                      <a:pt x="113" y="56"/>
                      <a:pt x="106" y="58"/>
                      <a:pt x="100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8" y="59"/>
                      <a:pt x="97" y="59"/>
                      <a:pt x="97" y="58"/>
                    </a:cubicBezTo>
                    <a:cubicBezTo>
                      <a:pt x="97" y="57"/>
                      <a:pt x="98" y="55"/>
                      <a:pt x="99" y="55"/>
                    </a:cubicBezTo>
                    <a:cubicBezTo>
                      <a:pt x="105" y="54"/>
                      <a:pt x="111" y="52"/>
                      <a:pt x="117" y="50"/>
                    </a:cubicBezTo>
                    <a:cubicBezTo>
                      <a:pt x="117" y="50"/>
                      <a:pt x="117" y="50"/>
                      <a:pt x="117" y="50"/>
                    </a:cubicBezTo>
                    <a:moveTo>
                      <a:pt x="215" y="5"/>
                    </a:moveTo>
                    <a:cubicBezTo>
                      <a:pt x="194" y="13"/>
                      <a:pt x="173" y="21"/>
                      <a:pt x="153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54" y="29"/>
                      <a:pt x="154" y="30"/>
                      <a:pt x="153" y="31"/>
                    </a:cubicBezTo>
                    <a:cubicBezTo>
                      <a:pt x="148" y="36"/>
                      <a:pt x="143" y="40"/>
                      <a:pt x="137" y="44"/>
                    </a:cubicBezTo>
                    <a:cubicBezTo>
                      <a:pt x="137" y="44"/>
                      <a:pt x="136" y="44"/>
                      <a:pt x="136" y="44"/>
                    </a:cubicBezTo>
                    <a:cubicBezTo>
                      <a:pt x="135" y="44"/>
                      <a:pt x="135" y="44"/>
                      <a:pt x="134" y="43"/>
                    </a:cubicBezTo>
                    <a:cubicBezTo>
                      <a:pt x="134" y="42"/>
                      <a:pt x="134" y="41"/>
                      <a:pt x="135" y="40"/>
                    </a:cubicBezTo>
                    <a:cubicBezTo>
                      <a:pt x="140" y="37"/>
                      <a:pt x="145" y="33"/>
                      <a:pt x="149" y="29"/>
                    </a:cubicBezTo>
                    <a:cubicBezTo>
                      <a:pt x="145" y="30"/>
                      <a:pt x="140" y="32"/>
                      <a:pt x="136" y="33"/>
                    </a:cubicBezTo>
                    <a:cubicBezTo>
                      <a:pt x="90" y="47"/>
                      <a:pt x="45" y="56"/>
                      <a:pt x="0" y="63"/>
                    </a:cubicBezTo>
                    <a:cubicBezTo>
                      <a:pt x="23" y="83"/>
                      <a:pt x="53" y="93"/>
                      <a:pt x="84" y="93"/>
                    </a:cubicBezTo>
                    <a:cubicBezTo>
                      <a:pt x="116" y="93"/>
                      <a:pt x="149" y="82"/>
                      <a:pt x="174" y="61"/>
                    </a:cubicBezTo>
                    <a:cubicBezTo>
                      <a:pt x="188" y="50"/>
                      <a:pt x="201" y="34"/>
                      <a:pt x="210" y="17"/>
                    </a:cubicBezTo>
                    <a:cubicBezTo>
                      <a:pt x="212" y="13"/>
                      <a:pt x="213" y="9"/>
                      <a:pt x="215" y="5"/>
                    </a:cubicBezTo>
                    <a:moveTo>
                      <a:pt x="227" y="0"/>
                    </a:moveTo>
                    <a:cubicBezTo>
                      <a:pt x="223" y="2"/>
                      <a:pt x="219" y="3"/>
                      <a:pt x="215" y="5"/>
                    </a:cubicBezTo>
                    <a:cubicBezTo>
                      <a:pt x="213" y="9"/>
                      <a:pt x="212" y="13"/>
                      <a:pt x="210" y="17"/>
                    </a:cubicBezTo>
                    <a:cubicBezTo>
                      <a:pt x="200" y="37"/>
                      <a:pt x="186" y="54"/>
                      <a:pt x="168" y="67"/>
                    </a:cubicBezTo>
                    <a:cubicBezTo>
                      <a:pt x="142" y="85"/>
                      <a:pt x="111" y="94"/>
                      <a:pt x="81" y="94"/>
                    </a:cubicBezTo>
                    <a:cubicBezTo>
                      <a:pt x="51" y="94"/>
                      <a:pt x="22" y="85"/>
                      <a:pt x="0" y="66"/>
                    </a:cubicBezTo>
                    <a:cubicBezTo>
                      <a:pt x="14" y="82"/>
                      <a:pt x="34" y="94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72" y="102"/>
                      <a:pt x="82" y="103"/>
                      <a:pt x="92" y="103"/>
                    </a:cubicBezTo>
                    <a:cubicBezTo>
                      <a:pt x="130" y="103"/>
                      <a:pt x="165" y="88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3" y="63"/>
                      <a:pt x="193" y="63"/>
                    </a:cubicBezTo>
                    <a:cubicBezTo>
                      <a:pt x="193" y="63"/>
                      <a:pt x="193" y="63"/>
                      <a:pt x="193" y="63"/>
                    </a:cubicBezTo>
                    <a:cubicBezTo>
                      <a:pt x="193" y="63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209" y="46"/>
                      <a:pt x="223" y="23"/>
                      <a:pt x="227" y="0"/>
                    </a:cubicBezTo>
                  </a:path>
                </a:pathLst>
              </a:custGeom>
              <a:solidFill>
                <a:srgbClr val="34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0" name="Freeform 355"/>
              <p:cNvSpPr/>
              <p:nvPr/>
            </p:nvSpPr>
            <p:spPr bwMode="auto">
              <a:xfrm>
                <a:off x="1912093" y="3035874"/>
                <a:ext cx="528464" cy="754146"/>
              </a:xfrm>
              <a:custGeom>
                <a:avLst/>
                <a:gdLst>
                  <a:gd name="T0" fmla="*/ 2147483646 w 278"/>
                  <a:gd name="T1" fmla="*/ 2147483646 h 396"/>
                  <a:gd name="T2" fmla="*/ 2147483646 w 278"/>
                  <a:gd name="T3" fmla="*/ 2147483646 h 396"/>
                  <a:gd name="T4" fmla="*/ 2147483646 w 278"/>
                  <a:gd name="T5" fmla="*/ 2147483646 h 396"/>
                  <a:gd name="T6" fmla="*/ 2147483646 w 278"/>
                  <a:gd name="T7" fmla="*/ 2147483646 h 396"/>
                  <a:gd name="T8" fmla="*/ 2147483646 w 278"/>
                  <a:gd name="T9" fmla="*/ 2147483646 h 396"/>
                  <a:gd name="T10" fmla="*/ 2147483646 w 278"/>
                  <a:gd name="T11" fmla="*/ 2147483646 h 396"/>
                  <a:gd name="T12" fmla="*/ 2147483646 w 278"/>
                  <a:gd name="T13" fmla="*/ 2147483646 h 396"/>
                  <a:gd name="T14" fmla="*/ 2147483646 w 278"/>
                  <a:gd name="T15" fmla="*/ 2147483646 h 396"/>
                  <a:gd name="T16" fmla="*/ 2147483646 w 278"/>
                  <a:gd name="T17" fmla="*/ 2147483646 h 396"/>
                  <a:gd name="T18" fmla="*/ 2147483646 w 278"/>
                  <a:gd name="T19" fmla="*/ 2147483646 h 396"/>
                  <a:gd name="T20" fmla="*/ 2147483646 w 278"/>
                  <a:gd name="T21" fmla="*/ 2147483646 h 396"/>
                  <a:gd name="T22" fmla="*/ 2147483646 w 278"/>
                  <a:gd name="T23" fmla="*/ 2147483646 h 396"/>
                  <a:gd name="T24" fmla="*/ 2147483646 w 278"/>
                  <a:gd name="T25" fmla="*/ 2147483646 h 396"/>
                  <a:gd name="T26" fmla="*/ 2147483646 w 278"/>
                  <a:gd name="T27" fmla="*/ 2147483646 h 396"/>
                  <a:gd name="T28" fmla="*/ 2147483646 w 278"/>
                  <a:gd name="T29" fmla="*/ 2147483646 h 396"/>
                  <a:gd name="T30" fmla="*/ 2147483646 w 278"/>
                  <a:gd name="T31" fmla="*/ 2147483646 h 396"/>
                  <a:gd name="T32" fmla="*/ 2147483646 w 278"/>
                  <a:gd name="T33" fmla="*/ 2147483646 h 396"/>
                  <a:gd name="T34" fmla="*/ 2147483646 w 278"/>
                  <a:gd name="T35" fmla="*/ 2147483646 h 396"/>
                  <a:gd name="T36" fmla="*/ 2147483646 w 278"/>
                  <a:gd name="T37" fmla="*/ 2147483646 h 396"/>
                  <a:gd name="T38" fmla="*/ 2147483646 w 278"/>
                  <a:gd name="T39" fmla="*/ 2147483646 h 396"/>
                  <a:gd name="T40" fmla="*/ 2147483646 w 278"/>
                  <a:gd name="T41" fmla="*/ 2147483646 h 396"/>
                  <a:gd name="T42" fmla="*/ 2147483646 w 278"/>
                  <a:gd name="T43" fmla="*/ 2147483646 h 39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8" h="396">
                    <a:moveTo>
                      <a:pt x="44" y="73"/>
                    </a:moveTo>
                    <a:cubicBezTo>
                      <a:pt x="72" y="20"/>
                      <a:pt x="120" y="0"/>
                      <a:pt x="177" y="17"/>
                    </a:cubicBezTo>
                    <a:cubicBezTo>
                      <a:pt x="221" y="31"/>
                      <a:pt x="274" y="68"/>
                      <a:pt x="270" y="119"/>
                    </a:cubicBezTo>
                    <a:cubicBezTo>
                      <a:pt x="269" y="144"/>
                      <a:pt x="248" y="154"/>
                      <a:pt x="237" y="172"/>
                    </a:cubicBezTo>
                    <a:cubicBezTo>
                      <a:pt x="232" y="180"/>
                      <a:pt x="231" y="188"/>
                      <a:pt x="235" y="196"/>
                    </a:cubicBezTo>
                    <a:cubicBezTo>
                      <a:pt x="239" y="202"/>
                      <a:pt x="247" y="208"/>
                      <a:pt x="252" y="213"/>
                    </a:cubicBezTo>
                    <a:cubicBezTo>
                      <a:pt x="260" y="221"/>
                      <a:pt x="265" y="231"/>
                      <a:pt x="267" y="242"/>
                    </a:cubicBezTo>
                    <a:cubicBezTo>
                      <a:pt x="277" y="279"/>
                      <a:pt x="251" y="319"/>
                      <a:pt x="224" y="341"/>
                    </a:cubicBezTo>
                    <a:cubicBezTo>
                      <a:pt x="161" y="393"/>
                      <a:pt x="53" y="382"/>
                      <a:pt x="22" y="302"/>
                    </a:cubicBezTo>
                    <a:cubicBezTo>
                      <a:pt x="10" y="271"/>
                      <a:pt x="10" y="236"/>
                      <a:pt x="12" y="203"/>
                    </a:cubicBezTo>
                    <a:cubicBezTo>
                      <a:pt x="15" y="158"/>
                      <a:pt x="24" y="113"/>
                      <a:pt x="44" y="73"/>
                    </a:cubicBezTo>
                    <a:cubicBezTo>
                      <a:pt x="45" y="71"/>
                      <a:pt x="43" y="73"/>
                      <a:pt x="43" y="73"/>
                    </a:cubicBezTo>
                    <a:cubicBezTo>
                      <a:pt x="12" y="135"/>
                      <a:pt x="0" y="220"/>
                      <a:pt x="16" y="288"/>
                    </a:cubicBezTo>
                    <a:cubicBezTo>
                      <a:pt x="37" y="380"/>
                      <a:pt x="147" y="396"/>
                      <a:pt x="218" y="347"/>
                    </a:cubicBezTo>
                    <a:cubicBezTo>
                      <a:pt x="242" y="330"/>
                      <a:pt x="259" y="305"/>
                      <a:pt x="267" y="277"/>
                    </a:cubicBezTo>
                    <a:cubicBezTo>
                      <a:pt x="273" y="258"/>
                      <a:pt x="270" y="237"/>
                      <a:pt x="260" y="220"/>
                    </a:cubicBezTo>
                    <a:cubicBezTo>
                      <a:pt x="255" y="211"/>
                      <a:pt x="246" y="204"/>
                      <a:pt x="239" y="197"/>
                    </a:cubicBezTo>
                    <a:cubicBezTo>
                      <a:pt x="223" y="181"/>
                      <a:pt x="246" y="162"/>
                      <a:pt x="257" y="150"/>
                    </a:cubicBezTo>
                    <a:cubicBezTo>
                      <a:pt x="278" y="128"/>
                      <a:pt x="275" y="92"/>
                      <a:pt x="258" y="69"/>
                    </a:cubicBezTo>
                    <a:cubicBezTo>
                      <a:pt x="229" y="30"/>
                      <a:pt x="172" y="4"/>
                      <a:pt x="124" y="9"/>
                    </a:cubicBezTo>
                    <a:cubicBezTo>
                      <a:pt x="87" y="13"/>
                      <a:pt x="60" y="42"/>
                      <a:pt x="43" y="73"/>
                    </a:cubicBezTo>
                    <a:cubicBezTo>
                      <a:pt x="42" y="75"/>
                      <a:pt x="43" y="73"/>
                      <a:pt x="44" y="73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1" name="Freeform 356"/>
              <p:cNvSpPr>
                <a:spLocks noEditPoints="1"/>
              </p:cNvSpPr>
              <p:nvPr/>
            </p:nvSpPr>
            <p:spPr bwMode="auto">
              <a:xfrm>
                <a:off x="1981966" y="3115385"/>
                <a:ext cx="374262" cy="508386"/>
              </a:xfrm>
              <a:custGeom>
                <a:avLst/>
                <a:gdLst>
                  <a:gd name="T0" fmla="*/ 2147483646 w 197"/>
                  <a:gd name="T1" fmla="*/ 2147483646 h 267"/>
                  <a:gd name="T2" fmla="*/ 2147483646 w 197"/>
                  <a:gd name="T3" fmla="*/ 2147483646 h 267"/>
                  <a:gd name="T4" fmla="*/ 2147483646 w 197"/>
                  <a:gd name="T5" fmla="*/ 2147483646 h 267"/>
                  <a:gd name="T6" fmla="*/ 2147483646 w 197"/>
                  <a:gd name="T7" fmla="*/ 2147483646 h 267"/>
                  <a:gd name="T8" fmla="*/ 2147483646 w 197"/>
                  <a:gd name="T9" fmla="*/ 2147483646 h 267"/>
                  <a:gd name="T10" fmla="*/ 2147483646 w 197"/>
                  <a:gd name="T11" fmla="*/ 2147483646 h 267"/>
                  <a:gd name="T12" fmla="*/ 2147483646 w 197"/>
                  <a:gd name="T13" fmla="*/ 2147483646 h 267"/>
                  <a:gd name="T14" fmla="*/ 2147483646 w 197"/>
                  <a:gd name="T15" fmla="*/ 2147483646 h 267"/>
                  <a:gd name="T16" fmla="*/ 2147483646 w 197"/>
                  <a:gd name="T17" fmla="*/ 2147483646 h 267"/>
                  <a:gd name="T18" fmla="*/ 2147483646 w 197"/>
                  <a:gd name="T19" fmla="*/ 2147483646 h 267"/>
                  <a:gd name="T20" fmla="*/ 2147483646 w 197"/>
                  <a:gd name="T21" fmla="*/ 2147483646 h 267"/>
                  <a:gd name="T22" fmla="*/ 2147483646 w 197"/>
                  <a:gd name="T23" fmla="*/ 2147483646 h 267"/>
                  <a:gd name="T24" fmla="*/ 2147483646 w 197"/>
                  <a:gd name="T25" fmla="*/ 2147483646 h 267"/>
                  <a:gd name="T26" fmla="*/ 2147483646 w 197"/>
                  <a:gd name="T27" fmla="*/ 2147483646 h 267"/>
                  <a:gd name="T28" fmla="*/ 2147483646 w 197"/>
                  <a:gd name="T29" fmla="*/ 2147483646 h 267"/>
                  <a:gd name="T30" fmla="*/ 0 w 197"/>
                  <a:gd name="T31" fmla="*/ 2147483646 h 267"/>
                  <a:gd name="T32" fmla="*/ 2147483646 w 197"/>
                  <a:gd name="T33" fmla="*/ 2147483646 h 267"/>
                  <a:gd name="T34" fmla="*/ 2147483646 w 197"/>
                  <a:gd name="T35" fmla="*/ 2147483646 h 267"/>
                  <a:gd name="T36" fmla="*/ 2147483646 w 197"/>
                  <a:gd name="T37" fmla="*/ 2147483646 h 267"/>
                  <a:gd name="T38" fmla="*/ 2147483646 w 197"/>
                  <a:gd name="T39" fmla="*/ 2147483646 h 267"/>
                  <a:gd name="T40" fmla="*/ 2147483646 w 197"/>
                  <a:gd name="T41" fmla="*/ 2147483646 h 267"/>
                  <a:gd name="T42" fmla="*/ 2147483646 w 197"/>
                  <a:gd name="T43" fmla="*/ 2147483646 h 267"/>
                  <a:gd name="T44" fmla="*/ 2147483646 w 197"/>
                  <a:gd name="T45" fmla="*/ 2147483646 h 267"/>
                  <a:gd name="T46" fmla="*/ 2147483646 w 197"/>
                  <a:gd name="T47" fmla="*/ 2147483646 h 267"/>
                  <a:gd name="T48" fmla="*/ 2147483646 w 197"/>
                  <a:gd name="T49" fmla="*/ 2147483646 h 267"/>
                  <a:gd name="T50" fmla="*/ 2147483646 w 197"/>
                  <a:gd name="T51" fmla="*/ 2147483646 h 267"/>
                  <a:gd name="T52" fmla="*/ 2147483646 w 197"/>
                  <a:gd name="T53" fmla="*/ 2147483646 h 267"/>
                  <a:gd name="T54" fmla="*/ 2147483646 w 197"/>
                  <a:gd name="T55" fmla="*/ 2147483646 h 267"/>
                  <a:gd name="T56" fmla="*/ 2147483646 w 197"/>
                  <a:gd name="T57" fmla="*/ 2147483646 h 267"/>
                  <a:gd name="T58" fmla="*/ 2147483646 w 197"/>
                  <a:gd name="T59" fmla="*/ 2147483646 h 267"/>
                  <a:gd name="T60" fmla="*/ 2147483646 w 197"/>
                  <a:gd name="T61" fmla="*/ 2147483646 h 267"/>
                  <a:gd name="T62" fmla="*/ 2147483646 w 197"/>
                  <a:gd name="T63" fmla="*/ 2147483646 h 267"/>
                  <a:gd name="T64" fmla="*/ 2147483646 w 197"/>
                  <a:gd name="T65" fmla="*/ 2147483646 h 267"/>
                  <a:gd name="T66" fmla="*/ 2147483646 w 197"/>
                  <a:gd name="T67" fmla="*/ 2147483646 h 267"/>
                  <a:gd name="T68" fmla="*/ 2147483646 w 197"/>
                  <a:gd name="T69" fmla="*/ 2147483646 h 267"/>
                  <a:gd name="T70" fmla="*/ 2147483646 w 197"/>
                  <a:gd name="T71" fmla="*/ 2147483646 h 267"/>
                  <a:gd name="T72" fmla="*/ 2147483646 w 197"/>
                  <a:gd name="T73" fmla="*/ 2147483646 h 267"/>
                  <a:gd name="T74" fmla="*/ 2147483646 w 197"/>
                  <a:gd name="T75" fmla="*/ 2147483646 h 267"/>
                  <a:gd name="T76" fmla="*/ 2147483646 w 197"/>
                  <a:gd name="T77" fmla="*/ 2147483646 h 267"/>
                  <a:gd name="T78" fmla="*/ 2147483646 w 197"/>
                  <a:gd name="T79" fmla="*/ 2147483646 h 267"/>
                  <a:gd name="T80" fmla="*/ 2147483646 w 197"/>
                  <a:gd name="T81" fmla="*/ 2147483646 h 267"/>
                  <a:gd name="T82" fmla="*/ 2147483646 w 197"/>
                  <a:gd name="T83" fmla="*/ 2147483646 h 267"/>
                  <a:gd name="T84" fmla="*/ 2147483646 w 197"/>
                  <a:gd name="T85" fmla="*/ 2147483646 h 267"/>
                  <a:gd name="T86" fmla="*/ 2147483646 w 197"/>
                  <a:gd name="T87" fmla="*/ 2147483646 h 267"/>
                  <a:gd name="T88" fmla="*/ 2147483646 w 197"/>
                  <a:gd name="T89" fmla="*/ 2147483646 h 267"/>
                  <a:gd name="T90" fmla="*/ 2147483646 w 197"/>
                  <a:gd name="T91" fmla="*/ 2147483646 h 267"/>
                  <a:gd name="T92" fmla="*/ 2147483646 w 197"/>
                  <a:gd name="T93" fmla="*/ 2147483646 h 267"/>
                  <a:gd name="T94" fmla="*/ 2147483646 w 197"/>
                  <a:gd name="T95" fmla="*/ 2147483646 h 267"/>
                  <a:gd name="T96" fmla="*/ 2147483646 w 197"/>
                  <a:gd name="T97" fmla="*/ 2147483646 h 267"/>
                  <a:gd name="T98" fmla="*/ 2147483646 w 197"/>
                  <a:gd name="T99" fmla="*/ 2147483646 h 267"/>
                  <a:gd name="T100" fmla="*/ 2147483646 w 197"/>
                  <a:gd name="T101" fmla="*/ 2147483646 h 267"/>
                  <a:gd name="T102" fmla="*/ 2147483646 w 197"/>
                  <a:gd name="T103" fmla="*/ 2147483646 h 267"/>
                  <a:gd name="T104" fmla="*/ 2147483646 w 197"/>
                  <a:gd name="T105" fmla="*/ 0 h 267"/>
                  <a:gd name="T106" fmla="*/ 2147483646 w 197"/>
                  <a:gd name="T107" fmla="*/ 2147483646 h 267"/>
                  <a:gd name="T108" fmla="*/ 2147483646 w 197"/>
                  <a:gd name="T109" fmla="*/ 2147483646 h 267"/>
                  <a:gd name="T110" fmla="*/ 2147483646 w 197"/>
                  <a:gd name="T111" fmla="*/ 2147483646 h 267"/>
                  <a:gd name="T112" fmla="*/ 2147483646 w 197"/>
                  <a:gd name="T113" fmla="*/ 0 h 2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" h="267">
                    <a:moveTo>
                      <a:pt x="164" y="265"/>
                    </a:moveTo>
                    <a:cubicBezTo>
                      <a:pt x="164" y="265"/>
                      <a:pt x="163" y="266"/>
                      <a:pt x="163" y="266"/>
                    </a:cubicBezTo>
                    <a:cubicBezTo>
                      <a:pt x="163" y="266"/>
                      <a:pt x="162" y="267"/>
                      <a:pt x="162" y="267"/>
                    </a:cubicBezTo>
                    <a:cubicBezTo>
                      <a:pt x="163" y="267"/>
                      <a:pt x="164" y="266"/>
                      <a:pt x="166" y="266"/>
                    </a:cubicBezTo>
                    <a:cubicBezTo>
                      <a:pt x="165" y="266"/>
                      <a:pt x="165" y="265"/>
                      <a:pt x="164" y="265"/>
                    </a:cubicBezTo>
                    <a:moveTo>
                      <a:pt x="13" y="245"/>
                    </a:moveTo>
                    <a:cubicBezTo>
                      <a:pt x="13" y="245"/>
                      <a:pt x="12" y="245"/>
                      <a:pt x="12" y="245"/>
                    </a:cubicBezTo>
                    <a:cubicBezTo>
                      <a:pt x="11" y="246"/>
                      <a:pt x="11" y="247"/>
                      <a:pt x="11" y="248"/>
                    </a:cubicBezTo>
                    <a:cubicBezTo>
                      <a:pt x="14" y="254"/>
                      <a:pt x="17" y="260"/>
                      <a:pt x="21" y="266"/>
                    </a:cubicBezTo>
                    <a:cubicBezTo>
                      <a:pt x="21" y="266"/>
                      <a:pt x="22" y="267"/>
                      <a:pt x="23" y="267"/>
                    </a:cubicBezTo>
                    <a:cubicBezTo>
                      <a:pt x="23" y="267"/>
                      <a:pt x="23" y="266"/>
                      <a:pt x="24" y="266"/>
                    </a:cubicBezTo>
                    <a:cubicBezTo>
                      <a:pt x="25" y="266"/>
                      <a:pt x="25" y="264"/>
                      <a:pt x="24" y="263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0" y="258"/>
                      <a:pt x="17" y="252"/>
                      <a:pt x="15" y="246"/>
                    </a:cubicBezTo>
                    <a:cubicBezTo>
                      <a:pt x="14" y="246"/>
                      <a:pt x="14" y="245"/>
                      <a:pt x="13" y="245"/>
                    </a:cubicBezTo>
                    <a:moveTo>
                      <a:pt x="187" y="233"/>
                    </a:moveTo>
                    <a:cubicBezTo>
                      <a:pt x="186" y="233"/>
                      <a:pt x="185" y="233"/>
                      <a:pt x="185" y="234"/>
                    </a:cubicBezTo>
                    <a:cubicBezTo>
                      <a:pt x="182" y="240"/>
                      <a:pt x="179" y="246"/>
                      <a:pt x="176" y="251"/>
                    </a:cubicBezTo>
                    <a:cubicBezTo>
                      <a:pt x="175" y="252"/>
                      <a:pt x="175" y="253"/>
                      <a:pt x="176" y="254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8" y="254"/>
                      <a:pt x="179" y="254"/>
                      <a:pt x="179" y="253"/>
                    </a:cubicBezTo>
                    <a:cubicBezTo>
                      <a:pt x="183" y="248"/>
                      <a:pt x="186" y="242"/>
                      <a:pt x="189" y="235"/>
                    </a:cubicBezTo>
                    <a:cubicBezTo>
                      <a:pt x="189" y="234"/>
                      <a:pt x="189" y="233"/>
                      <a:pt x="188" y="233"/>
                    </a:cubicBezTo>
                    <a:cubicBezTo>
                      <a:pt x="187" y="233"/>
                      <a:pt x="187" y="233"/>
                      <a:pt x="187" y="233"/>
                    </a:cubicBezTo>
                    <a:moveTo>
                      <a:pt x="3" y="206"/>
                    </a:moveTo>
                    <a:cubicBezTo>
                      <a:pt x="3" y="206"/>
                      <a:pt x="3" y="206"/>
                      <a:pt x="3" y="206"/>
                    </a:cubicBezTo>
                    <a:cubicBezTo>
                      <a:pt x="2" y="207"/>
                      <a:pt x="1" y="208"/>
                      <a:pt x="1" y="209"/>
                    </a:cubicBezTo>
                    <a:cubicBezTo>
                      <a:pt x="2" y="215"/>
                      <a:pt x="3" y="222"/>
                      <a:pt x="5" y="229"/>
                    </a:cubicBezTo>
                    <a:cubicBezTo>
                      <a:pt x="5" y="230"/>
                      <a:pt x="6" y="230"/>
                      <a:pt x="7" y="230"/>
                    </a:cubicBezTo>
                    <a:cubicBezTo>
                      <a:pt x="7" y="230"/>
                      <a:pt x="7" y="230"/>
                      <a:pt x="7" y="230"/>
                    </a:cubicBezTo>
                    <a:cubicBezTo>
                      <a:pt x="8" y="230"/>
                      <a:pt x="9" y="229"/>
                      <a:pt x="9" y="228"/>
                    </a:cubicBezTo>
                    <a:cubicBezTo>
                      <a:pt x="7" y="221"/>
                      <a:pt x="6" y="215"/>
                      <a:pt x="5" y="208"/>
                    </a:cubicBezTo>
                    <a:cubicBezTo>
                      <a:pt x="5" y="207"/>
                      <a:pt x="4" y="206"/>
                      <a:pt x="3" y="206"/>
                    </a:cubicBezTo>
                    <a:moveTo>
                      <a:pt x="194" y="194"/>
                    </a:move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93" y="194"/>
                      <a:pt x="192" y="195"/>
                      <a:pt x="192" y="196"/>
                    </a:cubicBezTo>
                    <a:cubicBezTo>
                      <a:pt x="192" y="196"/>
                      <a:pt x="192" y="196"/>
                      <a:pt x="192" y="196"/>
                    </a:cubicBezTo>
                    <a:cubicBezTo>
                      <a:pt x="192" y="198"/>
                      <a:pt x="192" y="200"/>
                      <a:pt x="192" y="201"/>
                    </a:cubicBezTo>
                    <a:cubicBezTo>
                      <a:pt x="192" y="206"/>
                      <a:pt x="192" y="211"/>
                      <a:pt x="191" y="215"/>
                    </a:cubicBezTo>
                    <a:cubicBezTo>
                      <a:pt x="191" y="216"/>
                      <a:pt x="191" y="217"/>
                      <a:pt x="192" y="218"/>
                    </a:cubicBezTo>
                    <a:cubicBezTo>
                      <a:pt x="193" y="218"/>
                      <a:pt x="193" y="218"/>
                      <a:pt x="193" y="218"/>
                    </a:cubicBezTo>
                    <a:cubicBezTo>
                      <a:pt x="194" y="218"/>
                      <a:pt x="195" y="217"/>
                      <a:pt x="195" y="216"/>
                    </a:cubicBezTo>
                    <a:cubicBezTo>
                      <a:pt x="196" y="211"/>
                      <a:pt x="196" y="206"/>
                      <a:pt x="196" y="201"/>
                    </a:cubicBezTo>
                    <a:cubicBezTo>
                      <a:pt x="196" y="200"/>
                      <a:pt x="196" y="198"/>
                      <a:pt x="196" y="196"/>
                    </a:cubicBezTo>
                    <a:cubicBezTo>
                      <a:pt x="196" y="195"/>
                      <a:pt x="195" y="194"/>
                      <a:pt x="194" y="194"/>
                    </a:cubicBezTo>
                    <a:moveTo>
                      <a:pt x="2" y="167"/>
                    </a:moveTo>
                    <a:cubicBezTo>
                      <a:pt x="1" y="167"/>
                      <a:pt x="0" y="167"/>
                      <a:pt x="0" y="168"/>
                    </a:cubicBezTo>
                    <a:cubicBezTo>
                      <a:pt x="0" y="173"/>
                      <a:pt x="0" y="178"/>
                      <a:pt x="0" y="183"/>
                    </a:cubicBezTo>
                    <a:cubicBezTo>
                      <a:pt x="0" y="185"/>
                      <a:pt x="0" y="187"/>
                      <a:pt x="0" y="189"/>
                    </a:cubicBezTo>
                    <a:cubicBezTo>
                      <a:pt x="0" y="190"/>
                      <a:pt x="1" y="191"/>
                      <a:pt x="2" y="191"/>
                    </a:cubicBezTo>
                    <a:cubicBezTo>
                      <a:pt x="2" y="191"/>
                      <a:pt x="2" y="191"/>
                      <a:pt x="2" y="191"/>
                    </a:cubicBezTo>
                    <a:cubicBezTo>
                      <a:pt x="3" y="190"/>
                      <a:pt x="4" y="190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7"/>
                      <a:pt x="4" y="185"/>
                      <a:pt x="4" y="183"/>
                    </a:cubicBezTo>
                    <a:cubicBezTo>
                      <a:pt x="4" y="178"/>
                      <a:pt x="4" y="173"/>
                      <a:pt x="4" y="169"/>
                    </a:cubicBezTo>
                    <a:cubicBezTo>
                      <a:pt x="4" y="167"/>
                      <a:pt x="3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moveTo>
                      <a:pt x="177" y="159"/>
                    </a:moveTo>
                    <a:cubicBezTo>
                      <a:pt x="176" y="159"/>
                      <a:pt x="176" y="159"/>
                      <a:pt x="175" y="159"/>
                    </a:cubicBezTo>
                    <a:cubicBezTo>
                      <a:pt x="175" y="160"/>
                      <a:pt x="175" y="161"/>
                      <a:pt x="175" y="162"/>
                    </a:cubicBezTo>
                    <a:cubicBezTo>
                      <a:pt x="178" y="165"/>
                      <a:pt x="181" y="167"/>
                      <a:pt x="183" y="171"/>
                    </a:cubicBezTo>
                    <a:cubicBezTo>
                      <a:pt x="185" y="173"/>
                      <a:pt x="186" y="175"/>
                      <a:pt x="187" y="177"/>
                    </a:cubicBezTo>
                    <a:cubicBezTo>
                      <a:pt x="187" y="178"/>
                      <a:pt x="188" y="179"/>
                      <a:pt x="189" y="179"/>
                    </a:cubicBezTo>
                    <a:cubicBezTo>
                      <a:pt x="190" y="178"/>
                      <a:pt x="190" y="178"/>
                      <a:pt x="190" y="178"/>
                    </a:cubicBezTo>
                    <a:cubicBezTo>
                      <a:pt x="191" y="178"/>
                      <a:pt x="191" y="177"/>
                      <a:pt x="191" y="176"/>
                    </a:cubicBezTo>
                    <a:cubicBezTo>
                      <a:pt x="189" y="173"/>
                      <a:pt x="188" y="171"/>
                      <a:pt x="186" y="168"/>
                    </a:cubicBezTo>
                    <a:cubicBezTo>
                      <a:pt x="184" y="165"/>
                      <a:pt x="181" y="162"/>
                      <a:pt x="178" y="159"/>
                    </a:cubicBezTo>
                    <a:cubicBezTo>
                      <a:pt x="178" y="159"/>
                      <a:pt x="177" y="159"/>
                      <a:pt x="177" y="159"/>
                    </a:cubicBezTo>
                    <a:moveTo>
                      <a:pt x="6" y="127"/>
                    </a:moveTo>
                    <a:cubicBezTo>
                      <a:pt x="5" y="127"/>
                      <a:pt x="4" y="127"/>
                      <a:pt x="4" y="128"/>
                    </a:cubicBezTo>
                    <a:cubicBezTo>
                      <a:pt x="3" y="135"/>
                      <a:pt x="2" y="141"/>
                      <a:pt x="2" y="148"/>
                    </a:cubicBezTo>
                    <a:cubicBezTo>
                      <a:pt x="2" y="149"/>
                      <a:pt x="2" y="150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5" y="151"/>
                      <a:pt x="6" y="150"/>
                      <a:pt x="6" y="149"/>
                    </a:cubicBezTo>
                    <a:cubicBezTo>
                      <a:pt x="6" y="142"/>
                      <a:pt x="7" y="135"/>
                      <a:pt x="8" y="129"/>
                    </a:cubicBezTo>
                    <a:cubicBezTo>
                      <a:pt x="8" y="128"/>
                      <a:pt x="7" y="127"/>
                      <a:pt x="6" y="127"/>
                    </a:cubicBezTo>
                    <a:cubicBezTo>
                      <a:pt x="6" y="127"/>
                      <a:pt x="6" y="127"/>
                      <a:pt x="6" y="127"/>
                    </a:cubicBezTo>
                    <a:moveTo>
                      <a:pt x="175" y="124"/>
                    </a:moveTo>
                    <a:cubicBezTo>
                      <a:pt x="175" y="124"/>
                      <a:pt x="174" y="125"/>
                      <a:pt x="174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1" y="129"/>
                      <a:pt x="168" y="133"/>
                      <a:pt x="166" y="137"/>
                    </a:cubicBezTo>
                    <a:cubicBezTo>
                      <a:pt x="165" y="140"/>
                      <a:pt x="165" y="142"/>
                      <a:pt x="165" y="144"/>
                    </a:cubicBezTo>
                    <a:cubicBezTo>
                      <a:pt x="165" y="145"/>
                      <a:pt x="166" y="146"/>
                      <a:pt x="167" y="146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9" y="145"/>
                      <a:pt x="169" y="144"/>
                    </a:cubicBezTo>
                    <a:cubicBezTo>
                      <a:pt x="169" y="142"/>
                      <a:pt x="169" y="141"/>
                      <a:pt x="170" y="138"/>
                    </a:cubicBezTo>
                    <a:cubicBezTo>
                      <a:pt x="171" y="135"/>
                      <a:pt x="174" y="131"/>
                      <a:pt x="177" y="128"/>
                    </a:cubicBezTo>
                    <a:cubicBezTo>
                      <a:pt x="178" y="127"/>
                      <a:pt x="178" y="126"/>
                      <a:pt x="177" y="125"/>
                    </a:cubicBezTo>
                    <a:cubicBezTo>
                      <a:pt x="176" y="125"/>
                      <a:pt x="176" y="124"/>
                      <a:pt x="175" y="124"/>
                    </a:cubicBezTo>
                    <a:moveTo>
                      <a:pt x="195" y="90"/>
                    </a:moveTo>
                    <a:cubicBezTo>
                      <a:pt x="194" y="90"/>
                      <a:pt x="193" y="91"/>
                      <a:pt x="193" y="92"/>
                    </a:cubicBezTo>
                    <a:cubicBezTo>
                      <a:pt x="192" y="96"/>
                      <a:pt x="191" y="100"/>
                      <a:pt x="190" y="105"/>
                    </a:cubicBezTo>
                    <a:cubicBezTo>
                      <a:pt x="189" y="106"/>
                      <a:pt x="188" y="108"/>
                      <a:pt x="187" y="110"/>
                    </a:cubicBezTo>
                    <a:cubicBezTo>
                      <a:pt x="186" y="111"/>
                      <a:pt x="186" y="112"/>
                      <a:pt x="187" y="113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9" y="113"/>
                      <a:pt x="190" y="113"/>
                      <a:pt x="190" y="112"/>
                    </a:cubicBezTo>
                    <a:cubicBezTo>
                      <a:pt x="191" y="110"/>
                      <a:pt x="193" y="108"/>
                      <a:pt x="193" y="106"/>
                    </a:cubicBezTo>
                    <a:cubicBezTo>
                      <a:pt x="195" y="102"/>
                      <a:pt x="196" y="97"/>
                      <a:pt x="197" y="93"/>
                    </a:cubicBezTo>
                    <a:cubicBezTo>
                      <a:pt x="197" y="92"/>
                      <a:pt x="196" y="91"/>
                      <a:pt x="195" y="91"/>
                    </a:cubicBezTo>
                    <a:cubicBezTo>
                      <a:pt x="195" y="90"/>
                      <a:pt x="195" y="90"/>
                      <a:pt x="195" y="90"/>
                    </a:cubicBezTo>
                    <a:moveTo>
                      <a:pt x="14" y="87"/>
                    </a:moveTo>
                    <a:cubicBezTo>
                      <a:pt x="13" y="87"/>
                      <a:pt x="12" y="88"/>
                      <a:pt x="12" y="89"/>
                    </a:cubicBezTo>
                    <a:cubicBezTo>
                      <a:pt x="10" y="96"/>
                      <a:pt x="8" y="102"/>
                      <a:pt x="7" y="109"/>
                    </a:cubicBezTo>
                    <a:cubicBezTo>
                      <a:pt x="7" y="110"/>
                      <a:pt x="8" y="111"/>
                      <a:pt x="9" y="111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10" y="111"/>
                      <a:pt x="11" y="110"/>
                      <a:pt x="11" y="109"/>
                    </a:cubicBezTo>
                    <a:cubicBezTo>
                      <a:pt x="12" y="103"/>
                      <a:pt x="14" y="97"/>
                      <a:pt x="16" y="90"/>
                    </a:cubicBezTo>
                    <a:cubicBezTo>
                      <a:pt x="16" y="89"/>
                      <a:pt x="15" y="88"/>
                      <a:pt x="14" y="88"/>
                    </a:cubicBezTo>
                    <a:cubicBezTo>
                      <a:pt x="14" y="87"/>
                      <a:pt x="14" y="87"/>
                      <a:pt x="14" y="87"/>
                    </a:cubicBezTo>
                    <a:moveTo>
                      <a:pt x="187" y="52"/>
                    </a:moveTo>
                    <a:cubicBezTo>
                      <a:pt x="187" y="52"/>
                      <a:pt x="186" y="52"/>
                      <a:pt x="186" y="53"/>
                    </a:cubicBezTo>
                    <a:cubicBezTo>
                      <a:pt x="185" y="53"/>
                      <a:pt x="185" y="54"/>
                      <a:pt x="185" y="55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9" y="61"/>
                      <a:pt x="191" y="67"/>
                      <a:pt x="193" y="73"/>
                    </a:cubicBezTo>
                    <a:cubicBezTo>
                      <a:pt x="193" y="74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4"/>
                      <a:pt x="197" y="73"/>
                      <a:pt x="197" y="72"/>
                    </a:cubicBezTo>
                    <a:cubicBezTo>
                      <a:pt x="195" y="66"/>
                      <a:pt x="193" y="60"/>
                      <a:pt x="189" y="54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3"/>
                      <a:pt x="188" y="52"/>
                      <a:pt x="187" y="52"/>
                    </a:cubicBezTo>
                    <a:moveTo>
                      <a:pt x="37" y="34"/>
                    </a:moveTo>
                    <a:cubicBezTo>
                      <a:pt x="36" y="34"/>
                      <a:pt x="35" y="35"/>
                      <a:pt x="35" y="35"/>
                    </a:cubicBezTo>
                    <a:cubicBezTo>
                      <a:pt x="31" y="41"/>
                      <a:pt x="28" y="47"/>
                      <a:pt x="25" y="53"/>
                    </a:cubicBezTo>
                    <a:cubicBezTo>
                      <a:pt x="22" y="58"/>
                      <a:pt x="20" y="64"/>
                      <a:pt x="18" y="70"/>
                    </a:cubicBezTo>
                    <a:cubicBezTo>
                      <a:pt x="17" y="71"/>
                      <a:pt x="18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1" y="72"/>
                      <a:pt x="22" y="71"/>
                    </a:cubicBezTo>
                    <a:cubicBezTo>
                      <a:pt x="24" y="65"/>
                      <a:pt x="26" y="60"/>
                      <a:pt x="28" y="55"/>
                    </a:cubicBezTo>
                    <a:cubicBezTo>
                      <a:pt x="31" y="49"/>
                      <a:pt x="34" y="43"/>
                      <a:pt x="38" y="38"/>
                    </a:cubicBezTo>
                    <a:cubicBezTo>
                      <a:pt x="39" y="37"/>
                      <a:pt x="39" y="35"/>
                      <a:pt x="38" y="35"/>
                    </a:cubicBezTo>
                    <a:cubicBezTo>
                      <a:pt x="37" y="35"/>
                      <a:pt x="37" y="34"/>
                      <a:pt x="37" y="34"/>
                    </a:cubicBezTo>
                    <a:moveTo>
                      <a:pt x="159" y="24"/>
                    </a:moveTo>
                    <a:cubicBezTo>
                      <a:pt x="159" y="24"/>
                      <a:pt x="158" y="24"/>
                      <a:pt x="158" y="25"/>
                    </a:cubicBezTo>
                    <a:cubicBezTo>
                      <a:pt x="157" y="25"/>
                      <a:pt x="157" y="27"/>
                      <a:pt x="158" y="27"/>
                    </a:cubicBezTo>
                    <a:cubicBezTo>
                      <a:pt x="163" y="31"/>
                      <a:pt x="168" y="36"/>
                      <a:pt x="173" y="40"/>
                    </a:cubicBezTo>
                    <a:cubicBezTo>
                      <a:pt x="173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6" y="40"/>
                    </a:cubicBezTo>
                    <a:cubicBezTo>
                      <a:pt x="177" y="39"/>
                      <a:pt x="177" y="38"/>
                      <a:pt x="176" y="37"/>
                    </a:cubicBezTo>
                    <a:cubicBezTo>
                      <a:pt x="171" y="33"/>
                      <a:pt x="166" y="28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moveTo>
                      <a:pt x="66" y="8"/>
                    </a:moveTo>
                    <a:cubicBezTo>
                      <a:pt x="65" y="8"/>
                      <a:pt x="65" y="8"/>
                      <a:pt x="65" y="8"/>
                    </a:cubicBezTo>
                    <a:cubicBezTo>
                      <a:pt x="59" y="11"/>
                      <a:pt x="53" y="15"/>
                      <a:pt x="48" y="20"/>
                    </a:cubicBezTo>
                    <a:cubicBezTo>
                      <a:pt x="47" y="20"/>
                      <a:pt x="47" y="22"/>
                      <a:pt x="48" y="23"/>
                    </a:cubicBezTo>
                    <a:cubicBezTo>
                      <a:pt x="48" y="23"/>
                      <a:pt x="49" y="23"/>
                      <a:pt x="49" y="23"/>
                    </a:cubicBezTo>
                    <a:cubicBezTo>
                      <a:pt x="50" y="23"/>
                      <a:pt x="50" y="23"/>
                      <a:pt x="51" y="23"/>
                    </a:cubicBezTo>
                    <a:cubicBezTo>
                      <a:pt x="56" y="18"/>
                      <a:pt x="61" y="14"/>
                      <a:pt x="66" y="11"/>
                    </a:cubicBezTo>
                    <a:cubicBezTo>
                      <a:pt x="67" y="11"/>
                      <a:pt x="68" y="10"/>
                      <a:pt x="67" y="9"/>
                    </a:cubicBezTo>
                    <a:cubicBezTo>
                      <a:pt x="67" y="8"/>
                      <a:pt x="66" y="8"/>
                      <a:pt x="66" y="8"/>
                    </a:cubicBezTo>
                    <a:moveTo>
                      <a:pt x="124" y="5"/>
                    </a:moveTo>
                    <a:cubicBezTo>
                      <a:pt x="123" y="5"/>
                      <a:pt x="122" y="6"/>
                      <a:pt x="122" y="7"/>
                    </a:cubicBezTo>
                    <a:cubicBezTo>
                      <a:pt x="122" y="8"/>
                      <a:pt x="122" y="9"/>
                      <a:pt x="123" y="9"/>
                    </a:cubicBezTo>
                    <a:cubicBezTo>
                      <a:pt x="129" y="11"/>
                      <a:pt x="135" y="14"/>
                      <a:pt x="141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3" y="17"/>
                      <a:pt x="144" y="17"/>
                      <a:pt x="144" y="16"/>
                    </a:cubicBezTo>
                    <a:cubicBezTo>
                      <a:pt x="144" y="15"/>
                      <a:pt x="144" y="14"/>
                      <a:pt x="143" y="13"/>
                    </a:cubicBezTo>
                    <a:cubicBezTo>
                      <a:pt x="137" y="10"/>
                      <a:pt x="131" y="7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moveTo>
                      <a:pt x="95" y="0"/>
                    </a:moveTo>
                    <a:cubicBezTo>
                      <a:pt x="91" y="0"/>
                      <a:pt x="88" y="1"/>
                      <a:pt x="84" y="1"/>
                    </a:cubicBezTo>
                    <a:cubicBezTo>
                      <a:pt x="83" y="1"/>
                      <a:pt x="82" y="2"/>
                      <a:pt x="82" y="4"/>
                    </a:cubicBezTo>
                    <a:cubicBezTo>
                      <a:pt x="83" y="5"/>
                      <a:pt x="83" y="5"/>
                      <a:pt x="84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8" y="5"/>
                      <a:pt x="92" y="4"/>
                      <a:pt x="96" y="4"/>
                    </a:cubicBezTo>
                    <a:cubicBezTo>
                      <a:pt x="97" y="4"/>
                      <a:pt x="98" y="4"/>
                      <a:pt x="99" y="4"/>
                    </a:cubicBezTo>
                    <a:cubicBezTo>
                      <a:pt x="101" y="5"/>
                      <a:pt x="102" y="5"/>
                      <a:pt x="104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5" y="5"/>
                      <a:pt x="106" y="4"/>
                      <a:pt x="106" y="3"/>
                    </a:cubicBezTo>
                    <a:cubicBezTo>
                      <a:pt x="106" y="2"/>
                      <a:pt x="106" y="1"/>
                      <a:pt x="105" y="1"/>
                    </a:cubicBezTo>
                    <a:cubicBezTo>
                      <a:pt x="103" y="1"/>
                      <a:pt x="101" y="1"/>
                      <a:pt x="99" y="0"/>
                    </a:cubicBezTo>
                    <a:cubicBezTo>
                      <a:pt x="98" y="0"/>
                      <a:pt x="97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2" name="Freeform 360"/>
              <p:cNvSpPr/>
              <p:nvPr/>
            </p:nvSpPr>
            <p:spPr bwMode="auto">
              <a:xfrm>
                <a:off x="2083161" y="3063985"/>
                <a:ext cx="254594" cy="289933"/>
              </a:xfrm>
              <a:custGeom>
                <a:avLst/>
                <a:gdLst>
                  <a:gd name="T0" fmla="*/ 2147483646 w 134"/>
                  <a:gd name="T1" fmla="*/ 2147483646 h 152"/>
                  <a:gd name="T2" fmla="*/ 2147483646 w 134"/>
                  <a:gd name="T3" fmla="*/ 2147483646 h 152"/>
                  <a:gd name="T4" fmla="*/ 2147483646 w 134"/>
                  <a:gd name="T5" fmla="*/ 2147483646 h 152"/>
                  <a:gd name="T6" fmla="*/ 2147483646 w 134"/>
                  <a:gd name="T7" fmla="*/ 2147483646 h 152"/>
                  <a:gd name="T8" fmla="*/ 2147483646 w 134"/>
                  <a:gd name="T9" fmla="*/ 2147483646 h 152"/>
                  <a:gd name="T10" fmla="*/ 2147483646 w 134"/>
                  <a:gd name="T11" fmla="*/ 2147483646 h 152"/>
                  <a:gd name="T12" fmla="*/ 2147483646 w 134"/>
                  <a:gd name="T13" fmla="*/ 2147483646 h 152"/>
                  <a:gd name="T14" fmla="*/ 2147483646 w 134"/>
                  <a:gd name="T15" fmla="*/ 2147483646 h 152"/>
                  <a:gd name="T16" fmla="*/ 2147483646 w 134"/>
                  <a:gd name="T17" fmla="*/ 2147483646 h 152"/>
                  <a:gd name="T18" fmla="*/ 2147483646 w 134"/>
                  <a:gd name="T19" fmla="*/ 2147483646 h 152"/>
                  <a:gd name="T20" fmla="*/ 2147483646 w 134"/>
                  <a:gd name="T21" fmla="*/ 2147483646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52">
                    <a:moveTo>
                      <a:pt x="8" y="96"/>
                    </a:moveTo>
                    <a:cubicBezTo>
                      <a:pt x="43" y="0"/>
                      <a:pt x="134" y="106"/>
                      <a:pt x="101" y="132"/>
                    </a:cubicBezTo>
                    <a:cubicBezTo>
                      <a:pt x="85" y="145"/>
                      <a:pt x="52" y="149"/>
                      <a:pt x="32" y="147"/>
                    </a:cubicBezTo>
                    <a:cubicBezTo>
                      <a:pt x="4" y="145"/>
                      <a:pt x="2" y="119"/>
                      <a:pt x="8" y="96"/>
                    </a:cubicBezTo>
                    <a:cubicBezTo>
                      <a:pt x="8" y="96"/>
                      <a:pt x="7" y="97"/>
                      <a:pt x="6" y="98"/>
                    </a:cubicBezTo>
                    <a:cubicBezTo>
                      <a:pt x="3" y="112"/>
                      <a:pt x="0" y="130"/>
                      <a:pt x="12" y="142"/>
                    </a:cubicBezTo>
                    <a:cubicBezTo>
                      <a:pt x="22" y="152"/>
                      <a:pt x="40" y="150"/>
                      <a:pt x="53" y="148"/>
                    </a:cubicBezTo>
                    <a:cubicBezTo>
                      <a:pt x="70" y="146"/>
                      <a:pt x="104" y="142"/>
                      <a:pt x="109" y="121"/>
                    </a:cubicBezTo>
                    <a:cubicBezTo>
                      <a:pt x="116" y="88"/>
                      <a:pt x="76" y="46"/>
                      <a:pt x="43" y="56"/>
                    </a:cubicBezTo>
                    <a:cubicBezTo>
                      <a:pt x="26" y="61"/>
                      <a:pt x="13" y="81"/>
                      <a:pt x="7" y="98"/>
                    </a:cubicBezTo>
                    <a:cubicBezTo>
                      <a:pt x="6" y="98"/>
                      <a:pt x="7" y="96"/>
                      <a:pt x="8" y="96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" name="Freeform 361"/>
              <p:cNvSpPr/>
              <p:nvPr/>
            </p:nvSpPr>
            <p:spPr bwMode="auto">
              <a:xfrm>
                <a:off x="2080753" y="3418168"/>
                <a:ext cx="203997" cy="215241"/>
              </a:xfrm>
              <a:custGeom>
                <a:avLst/>
                <a:gdLst>
                  <a:gd name="T0" fmla="*/ 2147483646 w 107"/>
                  <a:gd name="T1" fmla="*/ 2147483646 h 113"/>
                  <a:gd name="T2" fmla="*/ 2147483646 w 107"/>
                  <a:gd name="T3" fmla="*/ 2147483646 h 113"/>
                  <a:gd name="T4" fmla="*/ 2147483646 w 107"/>
                  <a:gd name="T5" fmla="*/ 2147483646 h 113"/>
                  <a:gd name="T6" fmla="*/ 2147483646 w 107"/>
                  <a:gd name="T7" fmla="*/ 2147483646 h 113"/>
                  <a:gd name="T8" fmla="*/ 2147483646 w 107"/>
                  <a:gd name="T9" fmla="*/ 2147483646 h 113"/>
                  <a:gd name="T10" fmla="*/ 0 w 107"/>
                  <a:gd name="T11" fmla="*/ 2147483646 h 113"/>
                  <a:gd name="T12" fmla="*/ 2147483646 w 107"/>
                  <a:gd name="T13" fmla="*/ 2147483646 h 113"/>
                  <a:gd name="T14" fmla="*/ 2147483646 w 107"/>
                  <a:gd name="T15" fmla="*/ 2147483646 h 113"/>
                  <a:gd name="T16" fmla="*/ 2147483646 w 107"/>
                  <a:gd name="T17" fmla="*/ 2147483646 h 113"/>
                  <a:gd name="T18" fmla="*/ 2147483646 w 107"/>
                  <a:gd name="T19" fmla="*/ 2147483646 h 113"/>
                  <a:gd name="T20" fmla="*/ 0 w 107"/>
                  <a:gd name="T21" fmla="*/ 2147483646 h 113"/>
                  <a:gd name="T22" fmla="*/ 2147483646 w 107"/>
                  <a:gd name="T23" fmla="*/ 2147483646 h 1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113">
                    <a:moveTo>
                      <a:pt x="2" y="61"/>
                    </a:moveTo>
                    <a:cubicBezTo>
                      <a:pt x="5" y="33"/>
                      <a:pt x="25" y="7"/>
                      <a:pt x="55" y="13"/>
                    </a:cubicBezTo>
                    <a:cubicBezTo>
                      <a:pt x="78" y="18"/>
                      <a:pt x="106" y="43"/>
                      <a:pt x="104" y="68"/>
                    </a:cubicBezTo>
                    <a:cubicBezTo>
                      <a:pt x="103" y="89"/>
                      <a:pt x="54" y="104"/>
                      <a:pt x="38" y="106"/>
                    </a:cubicBezTo>
                    <a:cubicBezTo>
                      <a:pt x="9" y="111"/>
                      <a:pt x="0" y="86"/>
                      <a:pt x="2" y="61"/>
                    </a:cubicBezTo>
                    <a:cubicBezTo>
                      <a:pt x="2" y="62"/>
                      <a:pt x="0" y="63"/>
                      <a:pt x="0" y="63"/>
                    </a:cubicBezTo>
                    <a:cubicBezTo>
                      <a:pt x="0" y="79"/>
                      <a:pt x="0" y="96"/>
                      <a:pt x="15" y="105"/>
                    </a:cubicBezTo>
                    <a:cubicBezTo>
                      <a:pt x="28" y="113"/>
                      <a:pt x="47" y="107"/>
                      <a:pt x="60" y="102"/>
                    </a:cubicBezTo>
                    <a:cubicBezTo>
                      <a:pt x="78" y="95"/>
                      <a:pt x="107" y="83"/>
                      <a:pt x="106" y="60"/>
                    </a:cubicBezTo>
                    <a:cubicBezTo>
                      <a:pt x="104" y="27"/>
                      <a:pt x="55" y="0"/>
                      <a:pt x="27" y="15"/>
                    </a:cubicBezTo>
                    <a:cubicBezTo>
                      <a:pt x="11" y="24"/>
                      <a:pt x="3" y="47"/>
                      <a:pt x="0" y="63"/>
                    </a:cubicBezTo>
                    <a:cubicBezTo>
                      <a:pt x="0" y="63"/>
                      <a:pt x="1" y="62"/>
                      <a:pt x="2" y="61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566410" y="2016619"/>
            <a:ext cx="3668315" cy="577454"/>
            <a:chOff x="1604510" y="1997569"/>
            <a:chExt cx="3668315" cy="577454"/>
          </a:xfrm>
        </p:grpSpPr>
        <p:sp>
          <p:nvSpPr>
            <p:cNvPr id="23" name="Line 1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140291" y="2266651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4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72500" y="2103536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 smtClean="0">
                  <a:solidFill>
                    <a:srgbClr val="6C802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  <a:endParaRPr lang="zh-CN" altLang="en-US" sz="1500" dirty="0">
                <a:solidFill>
                  <a:srgbClr val="6C802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34" name="组合 492"/>
            <p:cNvGrpSpPr/>
            <p:nvPr>
              <p:custDataLst>
                <p:tags r:id="rId7"/>
              </p:custDataLst>
            </p:nvPr>
          </p:nvGrpSpPr>
          <p:grpSpPr bwMode="auto">
            <a:xfrm>
              <a:off x="1604510" y="1997569"/>
              <a:ext cx="469106" cy="577454"/>
              <a:chOff x="4757742" y="6108701"/>
              <a:chExt cx="1235077" cy="1520828"/>
            </a:xfrm>
          </p:grpSpPr>
          <p:sp>
            <p:nvSpPr>
              <p:cNvPr id="35" name="Freeform 387"/>
              <p:cNvSpPr/>
              <p:nvPr/>
            </p:nvSpPr>
            <p:spPr bwMode="auto">
              <a:xfrm>
                <a:off x="4905380" y="6153153"/>
                <a:ext cx="1087439" cy="1476376"/>
              </a:xfrm>
              <a:custGeom>
                <a:avLst/>
                <a:gdLst>
                  <a:gd name="T0" fmla="*/ 2147483646 w 290"/>
                  <a:gd name="T1" fmla="*/ 2147483646 h 392"/>
                  <a:gd name="T2" fmla="*/ 2147483646 w 290"/>
                  <a:gd name="T3" fmla="*/ 2147483646 h 392"/>
                  <a:gd name="T4" fmla="*/ 2147483646 w 290"/>
                  <a:gd name="T5" fmla="*/ 2147483646 h 392"/>
                  <a:gd name="T6" fmla="*/ 2147483646 w 290"/>
                  <a:gd name="T7" fmla="*/ 2147483646 h 392"/>
                  <a:gd name="T8" fmla="*/ 2147483646 w 290"/>
                  <a:gd name="T9" fmla="*/ 2147483646 h 392"/>
                  <a:gd name="T10" fmla="*/ 2147483646 w 290"/>
                  <a:gd name="T11" fmla="*/ 2147483646 h 392"/>
                  <a:gd name="T12" fmla="*/ 2147483646 w 290"/>
                  <a:gd name="T13" fmla="*/ 2147483646 h 392"/>
                  <a:gd name="T14" fmla="*/ 2147483646 w 290"/>
                  <a:gd name="T15" fmla="*/ 2147483646 h 392"/>
                  <a:gd name="T16" fmla="*/ 2147483646 w 290"/>
                  <a:gd name="T17" fmla="*/ 2147483646 h 392"/>
                  <a:gd name="T18" fmla="*/ 2147483646 w 290"/>
                  <a:gd name="T19" fmla="*/ 2147483646 h 392"/>
                  <a:gd name="T20" fmla="*/ 2147483646 w 290"/>
                  <a:gd name="T21" fmla="*/ 2147483646 h 392"/>
                  <a:gd name="T22" fmla="*/ 2147483646 w 290"/>
                  <a:gd name="T23" fmla="*/ 2147483646 h 392"/>
                  <a:gd name="T24" fmla="*/ 2147483646 w 290"/>
                  <a:gd name="T25" fmla="*/ 2147483646 h 392"/>
                  <a:gd name="T26" fmla="*/ 2147483646 w 290"/>
                  <a:gd name="T27" fmla="*/ 2147483646 h 392"/>
                  <a:gd name="T28" fmla="*/ 2147483646 w 290"/>
                  <a:gd name="T29" fmla="*/ 2147483646 h 392"/>
                  <a:gd name="T30" fmla="*/ 2147483646 w 290"/>
                  <a:gd name="T31" fmla="*/ 2147483646 h 3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0" h="392">
                    <a:moveTo>
                      <a:pt x="209" y="123"/>
                    </a:moveTo>
                    <a:cubicBezTo>
                      <a:pt x="225" y="130"/>
                      <a:pt x="248" y="141"/>
                      <a:pt x="265" y="132"/>
                    </a:cubicBezTo>
                    <a:cubicBezTo>
                      <a:pt x="290" y="120"/>
                      <a:pt x="285" y="86"/>
                      <a:pt x="273" y="68"/>
                    </a:cubicBezTo>
                    <a:cubicBezTo>
                      <a:pt x="259" y="47"/>
                      <a:pt x="237" y="33"/>
                      <a:pt x="213" y="25"/>
                    </a:cubicBezTo>
                    <a:cubicBezTo>
                      <a:pt x="141" y="0"/>
                      <a:pt x="62" y="47"/>
                      <a:pt x="28" y="111"/>
                    </a:cubicBezTo>
                    <a:cubicBezTo>
                      <a:pt x="17" y="129"/>
                      <a:pt x="8" y="153"/>
                      <a:pt x="4" y="174"/>
                    </a:cubicBezTo>
                    <a:cubicBezTo>
                      <a:pt x="0" y="203"/>
                      <a:pt x="0" y="240"/>
                      <a:pt x="7" y="267"/>
                    </a:cubicBezTo>
                    <a:cubicBezTo>
                      <a:pt x="28" y="343"/>
                      <a:pt x="93" y="392"/>
                      <a:pt x="173" y="379"/>
                    </a:cubicBezTo>
                    <a:cubicBezTo>
                      <a:pt x="197" y="375"/>
                      <a:pt x="221" y="366"/>
                      <a:pt x="240" y="352"/>
                    </a:cubicBezTo>
                    <a:cubicBezTo>
                      <a:pt x="254" y="342"/>
                      <a:pt x="272" y="328"/>
                      <a:pt x="270" y="309"/>
                    </a:cubicBezTo>
                    <a:cubicBezTo>
                      <a:pt x="267" y="282"/>
                      <a:pt x="232" y="287"/>
                      <a:pt x="216" y="293"/>
                    </a:cubicBezTo>
                    <a:cubicBezTo>
                      <a:pt x="188" y="303"/>
                      <a:pt x="157" y="313"/>
                      <a:pt x="127" y="307"/>
                    </a:cubicBezTo>
                    <a:cubicBezTo>
                      <a:pt x="93" y="299"/>
                      <a:pt x="73" y="259"/>
                      <a:pt x="71" y="226"/>
                    </a:cubicBezTo>
                    <a:cubicBezTo>
                      <a:pt x="70" y="201"/>
                      <a:pt x="78" y="171"/>
                      <a:pt x="90" y="149"/>
                    </a:cubicBezTo>
                    <a:cubicBezTo>
                      <a:pt x="100" y="131"/>
                      <a:pt x="117" y="114"/>
                      <a:pt x="138" y="108"/>
                    </a:cubicBezTo>
                    <a:cubicBezTo>
                      <a:pt x="164" y="100"/>
                      <a:pt x="186" y="111"/>
                      <a:pt x="209" y="123"/>
                    </a:cubicBezTo>
                  </a:path>
                </a:pathLst>
              </a:custGeom>
              <a:solidFill>
                <a:srgbClr val="CCD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6" name="Freeform 389"/>
              <p:cNvSpPr>
                <a:spLocks noEditPoints="1"/>
              </p:cNvSpPr>
              <p:nvPr/>
            </p:nvSpPr>
            <p:spPr bwMode="auto">
              <a:xfrm>
                <a:off x="5076831" y="7237416"/>
                <a:ext cx="846139" cy="317501"/>
              </a:xfrm>
              <a:custGeom>
                <a:avLst/>
                <a:gdLst>
                  <a:gd name="T0" fmla="*/ 2147483646 w 225"/>
                  <a:gd name="T1" fmla="*/ 2147483646 h 84"/>
                  <a:gd name="T2" fmla="*/ 2147483646 w 225"/>
                  <a:gd name="T3" fmla="*/ 2147483646 h 84"/>
                  <a:gd name="T4" fmla="*/ 2147483646 w 225"/>
                  <a:gd name="T5" fmla="*/ 2147483646 h 84"/>
                  <a:gd name="T6" fmla="*/ 2147483646 w 225"/>
                  <a:gd name="T7" fmla="*/ 2147483646 h 84"/>
                  <a:gd name="T8" fmla="*/ 2147483646 w 225"/>
                  <a:gd name="T9" fmla="*/ 2147483646 h 84"/>
                  <a:gd name="T10" fmla="*/ 2147483646 w 225"/>
                  <a:gd name="T11" fmla="*/ 2147483646 h 84"/>
                  <a:gd name="T12" fmla="*/ 2147483646 w 225"/>
                  <a:gd name="T13" fmla="*/ 2147483646 h 84"/>
                  <a:gd name="T14" fmla="*/ 2147483646 w 225"/>
                  <a:gd name="T15" fmla="*/ 2147483646 h 84"/>
                  <a:gd name="T16" fmla="*/ 2147483646 w 225"/>
                  <a:gd name="T17" fmla="*/ 2147483646 h 84"/>
                  <a:gd name="T18" fmla="*/ 2147483646 w 225"/>
                  <a:gd name="T19" fmla="*/ 2147483646 h 84"/>
                  <a:gd name="T20" fmla="*/ 2147483646 w 225"/>
                  <a:gd name="T21" fmla="*/ 2147483646 h 84"/>
                  <a:gd name="T22" fmla="*/ 2147483646 w 225"/>
                  <a:gd name="T23" fmla="*/ 2147483646 h 84"/>
                  <a:gd name="T24" fmla="*/ 2147483646 w 225"/>
                  <a:gd name="T25" fmla="*/ 2147483646 h 84"/>
                  <a:gd name="T26" fmla="*/ 2147483646 w 225"/>
                  <a:gd name="T27" fmla="*/ 2147483646 h 84"/>
                  <a:gd name="T28" fmla="*/ 2147483646 w 225"/>
                  <a:gd name="T29" fmla="*/ 2147483646 h 84"/>
                  <a:gd name="T30" fmla="*/ 2147483646 w 225"/>
                  <a:gd name="T31" fmla="*/ 2147483646 h 84"/>
                  <a:gd name="T32" fmla="*/ 2147483646 w 225"/>
                  <a:gd name="T33" fmla="*/ 2147483646 h 84"/>
                  <a:gd name="T34" fmla="*/ 2147483646 w 225"/>
                  <a:gd name="T35" fmla="*/ 2147483646 h 84"/>
                  <a:gd name="T36" fmla="*/ 2147483646 w 225"/>
                  <a:gd name="T37" fmla="*/ 2147483646 h 84"/>
                  <a:gd name="T38" fmla="*/ 2147483646 w 225"/>
                  <a:gd name="T39" fmla="*/ 2147483646 h 84"/>
                  <a:gd name="T40" fmla="*/ 2147483646 w 225"/>
                  <a:gd name="T41" fmla="*/ 2147483646 h 84"/>
                  <a:gd name="T42" fmla="*/ 2147483646 w 225"/>
                  <a:gd name="T43" fmla="*/ 2147483646 h 84"/>
                  <a:gd name="T44" fmla="*/ 2147483646 w 225"/>
                  <a:gd name="T45" fmla="*/ 2147483646 h 84"/>
                  <a:gd name="T46" fmla="*/ 2147483646 w 225"/>
                  <a:gd name="T47" fmla="*/ 2147483646 h 84"/>
                  <a:gd name="T48" fmla="*/ 2147483646 w 225"/>
                  <a:gd name="T49" fmla="*/ 2147483646 h 84"/>
                  <a:gd name="T50" fmla="*/ 2147483646 w 225"/>
                  <a:gd name="T51" fmla="*/ 2147483646 h 84"/>
                  <a:gd name="T52" fmla="*/ 2147483646 w 225"/>
                  <a:gd name="T53" fmla="*/ 2147483646 h 84"/>
                  <a:gd name="T54" fmla="*/ 2147483646 w 225"/>
                  <a:gd name="T55" fmla="*/ 0 h 84"/>
                  <a:gd name="T56" fmla="*/ 2147483646 w 225"/>
                  <a:gd name="T57" fmla="*/ 2147483646 h 84"/>
                  <a:gd name="T58" fmla="*/ 2147483646 w 225"/>
                  <a:gd name="T59" fmla="*/ 2147483646 h 84"/>
                  <a:gd name="T60" fmla="*/ 2147483646 w 225"/>
                  <a:gd name="T61" fmla="*/ 2147483646 h 84"/>
                  <a:gd name="T62" fmla="*/ 2147483646 w 225"/>
                  <a:gd name="T63" fmla="*/ 2147483646 h 84"/>
                  <a:gd name="T64" fmla="*/ 2147483646 w 225"/>
                  <a:gd name="T65" fmla="*/ 2147483646 h 84"/>
                  <a:gd name="T66" fmla="*/ 2147483646 w 225"/>
                  <a:gd name="T67" fmla="*/ 2147483646 h 84"/>
                  <a:gd name="T68" fmla="*/ 2147483646 w 225"/>
                  <a:gd name="T69" fmla="*/ 2147483646 h 84"/>
                  <a:gd name="T70" fmla="*/ 2147483646 w 225"/>
                  <a:gd name="T71" fmla="*/ 2147483646 h 84"/>
                  <a:gd name="T72" fmla="*/ 2147483646 w 225"/>
                  <a:gd name="T73" fmla="*/ 2147483646 h 84"/>
                  <a:gd name="T74" fmla="*/ 2147483646 w 225"/>
                  <a:gd name="T75" fmla="*/ 2147483646 h 84"/>
                  <a:gd name="T76" fmla="*/ 2147483646 w 225"/>
                  <a:gd name="T77" fmla="*/ 2147483646 h 84"/>
                  <a:gd name="T78" fmla="*/ 2147483646 w 225"/>
                  <a:gd name="T79" fmla="*/ 2147483646 h 84"/>
                  <a:gd name="T80" fmla="*/ 0 w 225"/>
                  <a:gd name="T81" fmla="*/ 2147483646 h 84"/>
                  <a:gd name="T82" fmla="*/ 2147483646 w 225"/>
                  <a:gd name="T83" fmla="*/ 2147483646 h 84"/>
                  <a:gd name="T84" fmla="*/ 2147483646 w 225"/>
                  <a:gd name="T85" fmla="*/ 2147483646 h 84"/>
                  <a:gd name="T86" fmla="*/ 2147483646 w 225"/>
                  <a:gd name="T87" fmla="*/ 2147483646 h 84"/>
                  <a:gd name="T88" fmla="*/ 2147483646 w 225"/>
                  <a:gd name="T89" fmla="*/ 2147483646 h 84"/>
                  <a:gd name="T90" fmla="*/ 2147483646 w 225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84">
                    <a:moveTo>
                      <a:pt x="115" y="50"/>
                    </a:moveTo>
                    <a:cubicBezTo>
                      <a:pt x="113" y="50"/>
                      <a:pt x="113" y="50"/>
                      <a:pt x="113" y="49"/>
                    </a:cubicBezTo>
                    <a:cubicBezTo>
                      <a:pt x="112" y="47"/>
                      <a:pt x="113" y="46"/>
                      <a:pt x="114" y="46"/>
                    </a:cubicBezTo>
                    <a:cubicBezTo>
                      <a:pt x="121" y="46"/>
                      <a:pt x="127" y="45"/>
                      <a:pt x="134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6" y="45"/>
                      <a:pt x="136" y="46"/>
                    </a:cubicBezTo>
                    <a:cubicBezTo>
                      <a:pt x="137" y="47"/>
                      <a:pt x="136" y="48"/>
                      <a:pt x="135" y="48"/>
                    </a:cubicBezTo>
                    <a:cubicBezTo>
                      <a:pt x="128" y="49"/>
                      <a:pt x="121" y="50"/>
                      <a:pt x="115" y="50"/>
                    </a:cubicBezTo>
                    <a:cubicBezTo>
                      <a:pt x="115" y="50"/>
                      <a:pt x="115" y="50"/>
                      <a:pt x="115" y="50"/>
                    </a:cubicBezTo>
                    <a:moveTo>
                      <a:pt x="95" y="50"/>
                    </a:moveTo>
                    <a:cubicBezTo>
                      <a:pt x="94" y="50"/>
                      <a:pt x="94" y="50"/>
                      <a:pt x="94" y="50"/>
                    </a:cubicBezTo>
                    <a:cubicBezTo>
                      <a:pt x="87" y="50"/>
                      <a:pt x="81" y="49"/>
                      <a:pt x="74" y="47"/>
                    </a:cubicBezTo>
                    <a:cubicBezTo>
                      <a:pt x="73" y="47"/>
                      <a:pt x="73" y="46"/>
                      <a:pt x="73" y="45"/>
                    </a:cubicBezTo>
                    <a:cubicBezTo>
                      <a:pt x="73" y="44"/>
                      <a:pt x="74" y="43"/>
                      <a:pt x="75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1" y="45"/>
                      <a:pt x="88" y="46"/>
                      <a:pt x="95" y="46"/>
                    </a:cubicBezTo>
                    <a:cubicBezTo>
                      <a:pt x="96" y="46"/>
                      <a:pt x="97" y="47"/>
                      <a:pt x="97" y="48"/>
                    </a:cubicBezTo>
                    <a:cubicBezTo>
                      <a:pt x="96" y="50"/>
                      <a:pt x="96" y="50"/>
                      <a:pt x="95" y="50"/>
                    </a:cubicBezTo>
                    <a:moveTo>
                      <a:pt x="154" y="43"/>
                    </a:moveTo>
                    <a:cubicBezTo>
                      <a:pt x="153" y="43"/>
                      <a:pt x="152" y="43"/>
                      <a:pt x="152" y="42"/>
                    </a:cubicBezTo>
                    <a:cubicBezTo>
                      <a:pt x="152" y="41"/>
                      <a:pt x="152" y="40"/>
                      <a:pt x="153" y="39"/>
                    </a:cubicBezTo>
                    <a:cubicBezTo>
                      <a:pt x="159" y="38"/>
                      <a:pt x="166" y="36"/>
                      <a:pt x="172" y="33"/>
                    </a:cubicBezTo>
                    <a:cubicBezTo>
                      <a:pt x="172" y="33"/>
                      <a:pt x="173" y="33"/>
                      <a:pt x="173" y="33"/>
                    </a:cubicBezTo>
                    <a:cubicBezTo>
                      <a:pt x="174" y="33"/>
                      <a:pt x="174" y="33"/>
                      <a:pt x="175" y="34"/>
                    </a:cubicBezTo>
                    <a:cubicBezTo>
                      <a:pt x="175" y="35"/>
                      <a:pt x="175" y="36"/>
                      <a:pt x="174" y="37"/>
                    </a:cubicBezTo>
                    <a:cubicBezTo>
                      <a:pt x="167" y="39"/>
                      <a:pt x="161" y="41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195" y="0"/>
                    </a:moveTo>
                    <a:cubicBezTo>
                      <a:pt x="186" y="0"/>
                      <a:pt x="176" y="2"/>
                      <a:pt x="170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5"/>
                      <a:pt x="168" y="6"/>
                      <a:pt x="167" y="6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7" y="6"/>
                      <a:pt x="166" y="6"/>
                      <a:pt x="166" y="6"/>
                    </a:cubicBezTo>
                    <a:cubicBezTo>
                      <a:pt x="149" y="13"/>
                      <a:pt x="129" y="19"/>
                      <a:pt x="110" y="20"/>
                    </a:cubicBezTo>
                    <a:cubicBezTo>
                      <a:pt x="92" y="27"/>
                      <a:pt x="73" y="32"/>
                      <a:pt x="54" y="36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8" y="38"/>
                      <a:pt x="58" y="39"/>
                      <a:pt x="58" y="40"/>
                    </a:cubicBezTo>
                    <a:cubicBezTo>
                      <a:pt x="57" y="41"/>
                      <a:pt x="57" y="41"/>
                      <a:pt x="56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3" y="40"/>
                      <a:pt x="50" y="39"/>
                      <a:pt x="48" y="38"/>
                    </a:cubicBezTo>
                    <a:cubicBezTo>
                      <a:pt x="32" y="41"/>
                      <a:pt x="16" y="44"/>
                      <a:pt x="0" y="46"/>
                    </a:cubicBezTo>
                    <a:cubicBezTo>
                      <a:pt x="13" y="59"/>
                      <a:pt x="29" y="70"/>
                      <a:pt x="47" y="76"/>
                    </a:cubicBezTo>
                    <a:cubicBezTo>
                      <a:pt x="63" y="81"/>
                      <a:pt x="80" y="84"/>
                      <a:pt x="97" y="84"/>
                    </a:cubicBezTo>
                    <a:cubicBezTo>
                      <a:pt x="131" y="84"/>
                      <a:pt x="166" y="73"/>
                      <a:pt x="193" y="52"/>
                    </a:cubicBezTo>
                    <a:cubicBezTo>
                      <a:pt x="205" y="43"/>
                      <a:pt x="225" y="20"/>
                      <a:pt x="215" y="5"/>
                    </a:cubicBezTo>
                    <a:cubicBezTo>
                      <a:pt x="210" y="2"/>
                      <a:pt x="202" y="0"/>
                      <a:pt x="195" y="0"/>
                    </a:cubicBezTo>
                  </a:path>
                </a:pathLst>
              </a:custGeom>
              <a:solidFill>
                <a:srgbClr val="809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7" name="Freeform 392"/>
              <p:cNvSpPr/>
              <p:nvPr/>
            </p:nvSpPr>
            <p:spPr bwMode="auto">
              <a:xfrm>
                <a:off x="4757742" y="6108701"/>
                <a:ext cx="1231901" cy="1479550"/>
              </a:xfrm>
              <a:custGeom>
                <a:avLst/>
                <a:gdLst>
                  <a:gd name="T0" fmla="*/ 2147483646 w 328"/>
                  <a:gd name="T1" fmla="*/ 2147483646 h 393"/>
                  <a:gd name="T2" fmla="*/ 2147483646 w 328"/>
                  <a:gd name="T3" fmla="*/ 2147483646 h 393"/>
                  <a:gd name="T4" fmla="*/ 2147483646 w 328"/>
                  <a:gd name="T5" fmla="*/ 2147483646 h 393"/>
                  <a:gd name="T6" fmla="*/ 2147483646 w 328"/>
                  <a:gd name="T7" fmla="*/ 2147483646 h 393"/>
                  <a:gd name="T8" fmla="*/ 2147483646 w 328"/>
                  <a:gd name="T9" fmla="*/ 2147483646 h 393"/>
                  <a:gd name="T10" fmla="*/ 2147483646 w 328"/>
                  <a:gd name="T11" fmla="*/ 2147483646 h 393"/>
                  <a:gd name="T12" fmla="*/ 2147483646 w 328"/>
                  <a:gd name="T13" fmla="*/ 2147483646 h 393"/>
                  <a:gd name="T14" fmla="*/ 2147483646 w 328"/>
                  <a:gd name="T15" fmla="*/ 2147483646 h 393"/>
                  <a:gd name="T16" fmla="*/ 2147483646 w 328"/>
                  <a:gd name="T17" fmla="*/ 2147483646 h 393"/>
                  <a:gd name="T18" fmla="*/ 2147483646 w 328"/>
                  <a:gd name="T19" fmla="*/ 2147483646 h 393"/>
                  <a:gd name="T20" fmla="*/ 2147483646 w 328"/>
                  <a:gd name="T21" fmla="*/ 2147483646 h 393"/>
                  <a:gd name="T22" fmla="*/ 2147483646 w 328"/>
                  <a:gd name="T23" fmla="*/ 2147483646 h 393"/>
                  <a:gd name="T24" fmla="*/ 2147483646 w 328"/>
                  <a:gd name="T25" fmla="*/ 2147483646 h 393"/>
                  <a:gd name="T26" fmla="*/ 2147483646 w 328"/>
                  <a:gd name="T27" fmla="*/ 2147483646 h 393"/>
                  <a:gd name="T28" fmla="*/ 2147483646 w 328"/>
                  <a:gd name="T29" fmla="*/ 2147483646 h 393"/>
                  <a:gd name="T30" fmla="*/ 2147483646 w 328"/>
                  <a:gd name="T31" fmla="*/ 2147483646 h 393"/>
                  <a:gd name="T32" fmla="*/ 2147483646 w 328"/>
                  <a:gd name="T33" fmla="*/ 2147483646 h 393"/>
                  <a:gd name="T34" fmla="*/ 2147483646 w 328"/>
                  <a:gd name="T35" fmla="*/ 2147483646 h 393"/>
                  <a:gd name="T36" fmla="*/ 2147483646 w 328"/>
                  <a:gd name="T37" fmla="*/ 2147483646 h 393"/>
                  <a:gd name="T38" fmla="*/ 2147483646 w 328"/>
                  <a:gd name="T39" fmla="*/ 2147483646 h 393"/>
                  <a:gd name="T40" fmla="*/ 2147483646 w 328"/>
                  <a:gd name="T41" fmla="*/ 2147483646 h 393"/>
                  <a:gd name="T42" fmla="*/ 2147483646 w 328"/>
                  <a:gd name="T43" fmla="*/ 2147483646 h 393"/>
                  <a:gd name="T44" fmla="*/ 2147483646 w 328"/>
                  <a:gd name="T45" fmla="*/ 2147483646 h 393"/>
                  <a:gd name="T46" fmla="*/ 2147483646 w 328"/>
                  <a:gd name="T47" fmla="*/ 2147483646 h 393"/>
                  <a:gd name="T48" fmla="*/ 2147483646 w 328"/>
                  <a:gd name="T49" fmla="*/ 2147483646 h 393"/>
                  <a:gd name="T50" fmla="*/ 2147483646 w 328"/>
                  <a:gd name="T51" fmla="*/ 2147483646 h 393"/>
                  <a:gd name="T52" fmla="*/ 2147483646 w 328"/>
                  <a:gd name="T53" fmla="*/ 2147483646 h 393"/>
                  <a:gd name="T54" fmla="*/ 2147483646 w 328"/>
                  <a:gd name="T55" fmla="*/ 2147483646 h 39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28" h="393">
                    <a:moveTo>
                      <a:pt x="241" y="128"/>
                    </a:moveTo>
                    <a:cubicBezTo>
                      <a:pt x="263" y="139"/>
                      <a:pt x="303" y="151"/>
                      <a:pt x="313" y="119"/>
                    </a:cubicBezTo>
                    <a:cubicBezTo>
                      <a:pt x="328" y="75"/>
                      <a:pt x="283" y="42"/>
                      <a:pt x="247" y="28"/>
                    </a:cubicBezTo>
                    <a:cubicBezTo>
                      <a:pt x="169" y="0"/>
                      <a:pt x="86" y="58"/>
                      <a:pt x="54" y="127"/>
                    </a:cubicBezTo>
                    <a:cubicBezTo>
                      <a:pt x="16" y="210"/>
                      <a:pt x="28" y="321"/>
                      <a:pt x="113" y="370"/>
                    </a:cubicBezTo>
                    <a:cubicBezTo>
                      <a:pt x="152" y="392"/>
                      <a:pt x="203" y="391"/>
                      <a:pt x="244" y="373"/>
                    </a:cubicBezTo>
                    <a:cubicBezTo>
                      <a:pt x="267" y="362"/>
                      <a:pt x="303" y="343"/>
                      <a:pt x="303" y="313"/>
                    </a:cubicBezTo>
                    <a:cubicBezTo>
                      <a:pt x="303" y="286"/>
                      <a:pt x="265" y="291"/>
                      <a:pt x="249" y="296"/>
                    </a:cubicBezTo>
                    <a:cubicBezTo>
                      <a:pt x="212" y="309"/>
                      <a:pt x="167" y="324"/>
                      <a:pt x="133" y="295"/>
                    </a:cubicBezTo>
                    <a:cubicBezTo>
                      <a:pt x="104" y="270"/>
                      <a:pt x="100" y="227"/>
                      <a:pt x="108" y="193"/>
                    </a:cubicBezTo>
                    <a:cubicBezTo>
                      <a:pt x="116" y="155"/>
                      <a:pt x="139" y="120"/>
                      <a:pt x="177" y="112"/>
                    </a:cubicBezTo>
                    <a:cubicBezTo>
                      <a:pt x="199" y="106"/>
                      <a:pt x="222" y="118"/>
                      <a:pt x="241" y="128"/>
                    </a:cubicBezTo>
                    <a:cubicBezTo>
                      <a:pt x="242" y="126"/>
                      <a:pt x="242" y="126"/>
                      <a:pt x="242" y="126"/>
                    </a:cubicBezTo>
                    <a:cubicBezTo>
                      <a:pt x="217" y="113"/>
                      <a:pt x="193" y="103"/>
                      <a:pt x="165" y="113"/>
                    </a:cubicBezTo>
                    <a:cubicBezTo>
                      <a:pt x="148" y="119"/>
                      <a:pt x="136" y="134"/>
                      <a:pt x="126" y="148"/>
                    </a:cubicBezTo>
                    <a:cubicBezTo>
                      <a:pt x="107" y="176"/>
                      <a:pt x="99" y="214"/>
                      <a:pt x="105" y="246"/>
                    </a:cubicBezTo>
                    <a:cubicBezTo>
                      <a:pt x="109" y="267"/>
                      <a:pt x="120" y="287"/>
                      <a:pt x="136" y="301"/>
                    </a:cubicBezTo>
                    <a:cubicBezTo>
                      <a:pt x="157" y="319"/>
                      <a:pt x="189" y="315"/>
                      <a:pt x="214" y="309"/>
                    </a:cubicBezTo>
                    <a:cubicBezTo>
                      <a:pt x="235" y="304"/>
                      <a:pt x="253" y="294"/>
                      <a:pt x="274" y="294"/>
                    </a:cubicBezTo>
                    <a:cubicBezTo>
                      <a:pt x="282" y="293"/>
                      <a:pt x="289" y="296"/>
                      <a:pt x="295" y="300"/>
                    </a:cubicBezTo>
                    <a:cubicBezTo>
                      <a:pt x="314" y="315"/>
                      <a:pt x="291" y="341"/>
                      <a:pt x="278" y="352"/>
                    </a:cubicBezTo>
                    <a:cubicBezTo>
                      <a:pt x="237" y="384"/>
                      <a:pt x="181" y="393"/>
                      <a:pt x="132" y="376"/>
                    </a:cubicBezTo>
                    <a:cubicBezTo>
                      <a:pt x="91" y="361"/>
                      <a:pt x="61" y="326"/>
                      <a:pt x="46" y="286"/>
                    </a:cubicBezTo>
                    <a:cubicBezTo>
                      <a:pt x="0" y="172"/>
                      <a:pt x="86" y="14"/>
                      <a:pt x="217" y="24"/>
                    </a:cubicBezTo>
                    <a:cubicBezTo>
                      <a:pt x="252" y="27"/>
                      <a:pt x="289" y="47"/>
                      <a:pt x="307" y="77"/>
                    </a:cubicBezTo>
                    <a:cubicBezTo>
                      <a:pt x="320" y="97"/>
                      <a:pt x="318" y="128"/>
                      <a:pt x="293" y="137"/>
                    </a:cubicBezTo>
                    <a:cubicBezTo>
                      <a:pt x="277" y="143"/>
                      <a:pt x="256" y="133"/>
                      <a:pt x="242" y="126"/>
                    </a:cubicBezTo>
                    <a:cubicBezTo>
                      <a:pt x="241" y="128"/>
                      <a:pt x="241" y="128"/>
                      <a:pt x="241" y="128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8" name="Freeform 393"/>
              <p:cNvSpPr>
                <a:spLocks noEditPoints="1"/>
              </p:cNvSpPr>
              <p:nvPr/>
            </p:nvSpPr>
            <p:spPr bwMode="auto">
              <a:xfrm>
                <a:off x="5016502" y="6367467"/>
                <a:ext cx="830262" cy="1014413"/>
              </a:xfrm>
              <a:custGeom>
                <a:avLst/>
                <a:gdLst>
                  <a:gd name="T0" fmla="*/ 2147483646 w 221"/>
                  <a:gd name="T1" fmla="*/ 2147483646 h 269"/>
                  <a:gd name="T2" fmla="*/ 2147483646 w 221"/>
                  <a:gd name="T3" fmla="*/ 2147483646 h 269"/>
                  <a:gd name="T4" fmla="*/ 2147483646 w 221"/>
                  <a:gd name="T5" fmla="*/ 2147483646 h 269"/>
                  <a:gd name="T6" fmla="*/ 2147483646 w 221"/>
                  <a:gd name="T7" fmla="*/ 2147483646 h 269"/>
                  <a:gd name="T8" fmla="*/ 2147483646 w 221"/>
                  <a:gd name="T9" fmla="*/ 2147483646 h 269"/>
                  <a:gd name="T10" fmla="*/ 2147483646 w 221"/>
                  <a:gd name="T11" fmla="*/ 2147483646 h 269"/>
                  <a:gd name="T12" fmla="*/ 2147483646 w 221"/>
                  <a:gd name="T13" fmla="*/ 2147483646 h 269"/>
                  <a:gd name="T14" fmla="*/ 2147483646 w 221"/>
                  <a:gd name="T15" fmla="*/ 2147483646 h 269"/>
                  <a:gd name="T16" fmla="*/ 2147483646 w 221"/>
                  <a:gd name="T17" fmla="*/ 2147483646 h 269"/>
                  <a:gd name="T18" fmla="*/ 2147483646 w 221"/>
                  <a:gd name="T19" fmla="*/ 2147483646 h 269"/>
                  <a:gd name="T20" fmla="*/ 2147483646 w 221"/>
                  <a:gd name="T21" fmla="*/ 2147483646 h 269"/>
                  <a:gd name="T22" fmla="*/ 2147483646 w 221"/>
                  <a:gd name="T23" fmla="*/ 2147483646 h 269"/>
                  <a:gd name="T24" fmla="*/ 2147483646 w 221"/>
                  <a:gd name="T25" fmla="*/ 2147483646 h 269"/>
                  <a:gd name="T26" fmla="*/ 0 w 221"/>
                  <a:gd name="T27" fmla="*/ 2147483646 h 269"/>
                  <a:gd name="T28" fmla="*/ 2147483646 w 221"/>
                  <a:gd name="T29" fmla="*/ 2147483646 h 269"/>
                  <a:gd name="T30" fmla="*/ 2147483646 w 221"/>
                  <a:gd name="T31" fmla="*/ 2147483646 h 269"/>
                  <a:gd name="T32" fmla="*/ 2147483646 w 221"/>
                  <a:gd name="T33" fmla="*/ 2147483646 h 269"/>
                  <a:gd name="T34" fmla="*/ 2147483646 w 221"/>
                  <a:gd name="T35" fmla="*/ 2147483646 h 269"/>
                  <a:gd name="T36" fmla="*/ 2147483646 w 221"/>
                  <a:gd name="T37" fmla="*/ 2147483646 h 269"/>
                  <a:gd name="T38" fmla="*/ 2147483646 w 221"/>
                  <a:gd name="T39" fmla="*/ 2147483646 h 269"/>
                  <a:gd name="T40" fmla="*/ 2147483646 w 221"/>
                  <a:gd name="T41" fmla="*/ 2147483646 h 269"/>
                  <a:gd name="T42" fmla="*/ 2147483646 w 221"/>
                  <a:gd name="T43" fmla="*/ 2147483646 h 269"/>
                  <a:gd name="T44" fmla="*/ 2147483646 w 221"/>
                  <a:gd name="T45" fmla="*/ 2147483646 h 269"/>
                  <a:gd name="T46" fmla="*/ 2147483646 w 221"/>
                  <a:gd name="T47" fmla="*/ 2147483646 h 269"/>
                  <a:gd name="T48" fmla="*/ 2147483646 w 221"/>
                  <a:gd name="T49" fmla="*/ 2147483646 h 269"/>
                  <a:gd name="T50" fmla="*/ 2147483646 w 221"/>
                  <a:gd name="T51" fmla="*/ 2147483646 h 269"/>
                  <a:gd name="T52" fmla="*/ 2147483646 w 221"/>
                  <a:gd name="T53" fmla="*/ 2147483646 h 269"/>
                  <a:gd name="T54" fmla="*/ 2147483646 w 221"/>
                  <a:gd name="T55" fmla="*/ 2147483646 h 269"/>
                  <a:gd name="T56" fmla="*/ 2147483646 w 221"/>
                  <a:gd name="T57" fmla="*/ 2147483646 h 269"/>
                  <a:gd name="T58" fmla="*/ 2147483646 w 221"/>
                  <a:gd name="T59" fmla="*/ 2147483646 h 269"/>
                  <a:gd name="T60" fmla="*/ 2147483646 w 221"/>
                  <a:gd name="T61" fmla="*/ 2147483646 h 269"/>
                  <a:gd name="T62" fmla="*/ 2147483646 w 221"/>
                  <a:gd name="T63" fmla="*/ 2147483646 h 269"/>
                  <a:gd name="T64" fmla="*/ 2147483646 w 221"/>
                  <a:gd name="T65" fmla="*/ 2147483646 h 269"/>
                  <a:gd name="T66" fmla="*/ 2147483646 w 221"/>
                  <a:gd name="T67" fmla="*/ 2147483646 h 269"/>
                  <a:gd name="T68" fmla="*/ 2147483646 w 221"/>
                  <a:gd name="T69" fmla="*/ 2147483646 h 269"/>
                  <a:gd name="T70" fmla="*/ 2147483646 w 221"/>
                  <a:gd name="T71" fmla="*/ 2147483646 h 269"/>
                  <a:gd name="T72" fmla="*/ 2147483646 w 221"/>
                  <a:gd name="T73" fmla="*/ 2147483646 h 269"/>
                  <a:gd name="T74" fmla="*/ 2147483646 w 221"/>
                  <a:gd name="T75" fmla="*/ 2147483646 h 269"/>
                  <a:gd name="T76" fmla="*/ 2147483646 w 221"/>
                  <a:gd name="T77" fmla="*/ 2147483646 h 269"/>
                  <a:gd name="T78" fmla="*/ 2147483646 w 221"/>
                  <a:gd name="T79" fmla="*/ 2147483646 h 269"/>
                  <a:gd name="T80" fmla="*/ 2147483646 w 221"/>
                  <a:gd name="T81" fmla="*/ 2147483646 h 269"/>
                  <a:gd name="T82" fmla="*/ 2147483646 w 221"/>
                  <a:gd name="T83" fmla="*/ 2147483646 h 269"/>
                  <a:gd name="T84" fmla="*/ 2147483646 w 221"/>
                  <a:gd name="T85" fmla="*/ 2147483646 h 269"/>
                  <a:gd name="T86" fmla="*/ 2147483646 w 221"/>
                  <a:gd name="T87" fmla="*/ 2147483646 h 269"/>
                  <a:gd name="T88" fmla="*/ 2147483646 w 221"/>
                  <a:gd name="T89" fmla="*/ 2147483646 h 269"/>
                  <a:gd name="T90" fmla="*/ 2147483646 w 221"/>
                  <a:gd name="T91" fmla="*/ 2147483646 h 269"/>
                  <a:gd name="T92" fmla="*/ 2147483646 w 221"/>
                  <a:gd name="T93" fmla="*/ 2147483646 h 269"/>
                  <a:gd name="T94" fmla="*/ 2147483646 w 221"/>
                  <a:gd name="T95" fmla="*/ 2147483646 h 269"/>
                  <a:gd name="T96" fmla="*/ 2147483646 w 221"/>
                  <a:gd name="T97" fmla="*/ 2147483646 h 269"/>
                  <a:gd name="T98" fmla="*/ 2147483646 w 221"/>
                  <a:gd name="T99" fmla="*/ 2147483646 h 269"/>
                  <a:gd name="T100" fmla="*/ 2147483646 w 221"/>
                  <a:gd name="T101" fmla="*/ 2147483646 h 269"/>
                  <a:gd name="T102" fmla="*/ 2147483646 w 221"/>
                  <a:gd name="T103" fmla="*/ 0 h 269"/>
                  <a:gd name="T104" fmla="*/ 2147483646 w 221"/>
                  <a:gd name="T105" fmla="*/ 2147483646 h 269"/>
                  <a:gd name="T106" fmla="*/ 2147483646 w 221"/>
                  <a:gd name="T107" fmla="*/ 2147483646 h 269"/>
                  <a:gd name="T108" fmla="*/ 2147483646 w 221"/>
                  <a:gd name="T109" fmla="*/ 2147483646 h 269"/>
                  <a:gd name="T110" fmla="*/ 2147483646 w 221"/>
                  <a:gd name="T111" fmla="*/ 2147483646 h 269"/>
                  <a:gd name="T112" fmla="*/ 2147483646 w 221"/>
                  <a:gd name="T113" fmla="*/ 0 h 2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1" h="269">
                    <a:moveTo>
                      <a:pt x="54" y="259"/>
                    </a:moveTo>
                    <a:cubicBezTo>
                      <a:pt x="54" y="259"/>
                      <a:pt x="53" y="259"/>
                      <a:pt x="53" y="260"/>
                    </a:cubicBezTo>
                    <a:cubicBezTo>
                      <a:pt x="52" y="261"/>
                      <a:pt x="52" y="262"/>
                      <a:pt x="53" y="262"/>
                    </a:cubicBezTo>
                    <a:cubicBezTo>
                      <a:pt x="57" y="265"/>
                      <a:pt x="60" y="267"/>
                      <a:pt x="64" y="269"/>
                    </a:cubicBezTo>
                    <a:cubicBezTo>
                      <a:pt x="66" y="268"/>
                      <a:pt x="68" y="268"/>
                      <a:pt x="70" y="267"/>
                    </a:cubicBezTo>
                    <a:cubicBezTo>
                      <a:pt x="65" y="265"/>
                      <a:pt x="60" y="262"/>
                      <a:pt x="55" y="259"/>
                    </a:cubicBezTo>
                    <a:cubicBezTo>
                      <a:pt x="55" y="259"/>
                      <a:pt x="55" y="259"/>
                      <a:pt x="54" y="259"/>
                    </a:cubicBezTo>
                    <a:moveTo>
                      <a:pt x="26" y="231"/>
                    </a:moveTo>
                    <a:cubicBezTo>
                      <a:pt x="25" y="231"/>
                      <a:pt x="25" y="231"/>
                      <a:pt x="24" y="232"/>
                    </a:cubicBezTo>
                    <a:cubicBezTo>
                      <a:pt x="24" y="232"/>
                      <a:pt x="23" y="233"/>
                      <a:pt x="24" y="234"/>
                    </a:cubicBezTo>
                    <a:cubicBezTo>
                      <a:pt x="28" y="240"/>
                      <a:pt x="32" y="245"/>
                      <a:pt x="37" y="250"/>
                    </a:cubicBezTo>
                    <a:cubicBezTo>
                      <a:pt x="38" y="250"/>
                      <a:pt x="38" y="250"/>
                      <a:pt x="39" y="250"/>
                    </a:cubicBezTo>
                    <a:cubicBezTo>
                      <a:pt x="39" y="250"/>
                      <a:pt x="40" y="250"/>
                      <a:pt x="40" y="250"/>
                    </a:cubicBezTo>
                    <a:cubicBezTo>
                      <a:pt x="41" y="249"/>
                      <a:pt x="41" y="248"/>
                      <a:pt x="40" y="247"/>
                    </a:cubicBezTo>
                    <a:cubicBezTo>
                      <a:pt x="35" y="242"/>
                      <a:pt x="31" y="237"/>
                      <a:pt x="27" y="232"/>
                    </a:cubicBezTo>
                    <a:cubicBezTo>
                      <a:pt x="27" y="231"/>
                      <a:pt x="26" y="231"/>
                      <a:pt x="26" y="231"/>
                    </a:cubicBezTo>
                    <a:moveTo>
                      <a:pt x="8" y="195"/>
                    </a:moveTo>
                    <a:cubicBezTo>
                      <a:pt x="8" y="195"/>
                      <a:pt x="8" y="195"/>
                      <a:pt x="7" y="196"/>
                    </a:cubicBezTo>
                    <a:cubicBezTo>
                      <a:pt x="6" y="196"/>
                      <a:pt x="6" y="197"/>
                      <a:pt x="6" y="198"/>
                    </a:cubicBezTo>
                    <a:cubicBezTo>
                      <a:pt x="8" y="205"/>
                      <a:pt x="11" y="211"/>
                      <a:pt x="14" y="217"/>
                    </a:cubicBezTo>
                    <a:cubicBezTo>
                      <a:pt x="14" y="218"/>
                      <a:pt x="15" y="218"/>
                      <a:pt x="15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7" y="217"/>
                      <a:pt x="18" y="216"/>
                      <a:pt x="17" y="215"/>
                    </a:cubicBezTo>
                    <a:cubicBezTo>
                      <a:pt x="14" y="209"/>
                      <a:pt x="12" y="203"/>
                      <a:pt x="10" y="197"/>
                    </a:cubicBezTo>
                    <a:cubicBezTo>
                      <a:pt x="10" y="196"/>
                      <a:pt x="9" y="195"/>
                      <a:pt x="8" y="195"/>
                    </a:cubicBezTo>
                    <a:moveTo>
                      <a:pt x="2" y="156"/>
                    </a:moveTo>
                    <a:cubicBezTo>
                      <a:pt x="2" y="156"/>
                      <a:pt x="2" y="156"/>
                      <a:pt x="2" y="156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65"/>
                      <a:pt x="1" y="172"/>
                      <a:pt x="2" y="178"/>
                    </a:cubicBezTo>
                    <a:cubicBezTo>
                      <a:pt x="2" y="179"/>
                      <a:pt x="3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5" y="180"/>
                      <a:pt x="6" y="179"/>
                      <a:pt x="6" y="178"/>
                    </a:cubicBezTo>
                    <a:cubicBezTo>
                      <a:pt x="5" y="171"/>
                      <a:pt x="4" y="165"/>
                      <a:pt x="4" y="158"/>
                    </a:cubicBezTo>
                    <a:cubicBezTo>
                      <a:pt x="4" y="157"/>
                      <a:pt x="3" y="156"/>
                      <a:pt x="2" y="156"/>
                    </a:cubicBezTo>
                    <a:moveTo>
                      <a:pt x="6" y="116"/>
                    </a:moveTo>
                    <a:cubicBezTo>
                      <a:pt x="6" y="116"/>
                      <a:pt x="5" y="117"/>
                      <a:pt x="4" y="118"/>
                    </a:cubicBezTo>
                    <a:cubicBezTo>
                      <a:pt x="3" y="125"/>
                      <a:pt x="2" y="131"/>
                      <a:pt x="1" y="138"/>
                    </a:cubicBezTo>
                    <a:cubicBezTo>
                      <a:pt x="1" y="139"/>
                      <a:pt x="2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5" y="139"/>
                      <a:pt x="5" y="138"/>
                    </a:cubicBezTo>
                    <a:cubicBezTo>
                      <a:pt x="6" y="132"/>
                      <a:pt x="7" y="125"/>
                      <a:pt x="8" y="119"/>
                    </a:cubicBezTo>
                    <a:cubicBezTo>
                      <a:pt x="9" y="118"/>
                      <a:pt x="8" y="117"/>
                      <a:pt x="7" y="116"/>
                    </a:cubicBezTo>
                    <a:cubicBezTo>
                      <a:pt x="7" y="116"/>
                      <a:pt x="7" y="116"/>
                      <a:pt x="6" y="116"/>
                    </a:cubicBezTo>
                    <a:moveTo>
                      <a:pt x="20" y="79"/>
                    </a:moveTo>
                    <a:cubicBezTo>
                      <a:pt x="19" y="79"/>
                      <a:pt x="19" y="79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5" y="86"/>
                      <a:pt x="13" y="92"/>
                      <a:pt x="10" y="99"/>
                    </a:cubicBezTo>
                    <a:cubicBezTo>
                      <a:pt x="10" y="100"/>
                      <a:pt x="11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3" y="101"/>
                      <a:pt x="14" y="101"/>
                      <a:pt x="14" y="100"/>
                    </a:cubicBezTo>
                    <a:cubicBezTo>
                      <a:pt x="16" y="94"/>
                      <a:pt x="19" y="88"/>
                      <a:pt x="22" y="82"/>
                    </a:cubicBezTo>
                    <a:cubicBezTo>
                      <a:pt x="23" y="81"/>
                      <a:pt x="22" y="80"/>
                      <a:pt x="21" y="79"/>
                    </a:cubicBezTo>
                    <a:cubicBezTo>
                      <a:pt x="21" y="79"/>
                      <a:pt x="21" y="79"/>
                      <a:pt x="20" y="79"/>
                    </a:cubicBezTo>
                    <a:moveTo>
                      <a:pt x="42" y="45"/>
                    </a:moveTo>
                    <a:cubicBezTo>
                      <a:pt x="41" y="45"/>
                      <a:pt x="41" y="46"/>
                      <a:pt x="40" y="46"/>
                    </a:cubicBezTo>
                    <a:cubicBezTo>
                      <a:pt x="37" y="50"/>
                      <a:pt x="34" y="54"/>
                      <a:pt x="32" y="58"/>
                    </a:cubicBezTo>
                    <a:cubicBezTo>
                      <a:pt x="30" y="59"/>
                      <a:pt x="29" y="61"/>
                      <a:pt x="29" y="63"/>
                    </a:cubicBezTo>
                    <a:cubicBezTo>
                      <a:pt x="28" y="63"/>
                      <a:pt x="28" y="65"/>
                      <a:pt x="29" y="65"/>
                    </a:cubicBezTo>
                    <a:cubicBezTo>
                      <a:pt x="29" y="65"/>
                      <a:pt x="30" y="66"/>
                      <a:pt x="30" y="66"/>
                    </a:cubicBezTo>
                    <a:cubicBezTo>
                      <a:pt x="31" y="66"/>
                      <a:pt x="31" y="65"/>
                      <a:pt x="32" y="65"/>
                    </a:cubicBezTo>
                    <a:cubicBezTo>
                      <a:pt x="33" y="63"/>
                      <a:pt x="34" y="62"/>
                      <a:pt x="35" y="60"/>
                    </a:cubicBezTo>
                    <a:cubicBezTo>
                      <a:pt x="38" y="56"/>
                      <a:pt x="41" y="52"/>
                      <a:pt x="43" y="49"/>
                    </a:cubicBezTo>
                    <a:cubicBezTo>
                      <a:pt x="44" y="48"/>
                      <a:pt x="44" y="47"/>
                      <a:pt x="43" y="46"/>
                    </a:cubicBezTo>
                    <a:cubicBezTo>
                      <a:pt x="43" y="46"/>
                      <a:pt x="42" y="45"/>
                      <a:pt x="42" y="45"/>
                    </a:cubicBezTo>
                    <a:moveTo>
                      <a:pt x="202" y="24"/>
                    </a:moveTo>
                    <a:cubicBezTo>
                      <a:pt x="202" y="24"/>
                      <a:pt x="201" y="24"/>
                      <a:pt x="201" y="25"/>
                    </a:cubicBezTo>
                    <a:cubicBezTo>
                      <a:pt x="200" y="26"/>
                      <a:pt x="200" y="27"/>
                      <a:pt x="201" y="27"/>
                    </a:cubicBezTo>
                    <a:cubicBezTo>
                      <a:pt x="211" y="34"/>
                      <a:pt x="217" y="39"/>
                      <a:pt x="217" y="39"/>
                    </a:cubicBezTo>
                    <a:cubicBezTo>
                      <a:pt x="218" y="39"/>
                      <a:pt x="218" y="39"/>
                      <a:pt x="219" y="39"/>
                    </a:cubicBezTo>
                    <a:cubicBezTo>
                      <a:pt x="219" y="39"/>
                      <a:pt x="220" y="39"/>
                      <a:pt x="220" y="39"/>
                    </a:cubicBezTo>
                    <a:cubicBezTo>
                      <a:pt x="221" y="38"/>
                      <a:pt x="221" y="37"/>
                      <a:pt x="220" y="36"/>
                    </a:cubicBezTo>
                    <a:cubicBezTo>
                      <a:pt x="220" y="36"/>
                      <a:pt x="220" y="36"/>
                      <a:pt x="220" y="36"/>
                    </a:cubicBezTo>
                    <a:cubicBezTo>
                      <a:pt x="220" y="36"/>
                      <a:pt x="214" y="31"/>
                      <a:pt x="203" y="24"/>
                    </a:cubicBezTo>
                    <a:cubicBezTo>
                      <a:pt x="203" y="24"/>
                      <a:pt x="203" y="24"/>
                      <a:pt x="202" y="24"/>
                    </a:cubicBezTo>
                    <a:moveTo>
                      <a:pt x="71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2"/>
                      <a:pt x="59" y="26"/>
                      <a:pt x="54" y="31"/>
                    </a:cubicBezTo>
                    <a:cubicBezTo>
                      <a:pt x="53" y="32"/>
                      <a:pt x="53" y="33"/>
                      <a:pt x="54" y="34"/>
                    </a:cubicBezTo>
                    <a:cubicBezTo>
                      <a:pt x="54" y="34"/>
                      <a:pt x="55" y="35"/>
                      <a:pt x="55" y="35"/>
                    </a:cubicBezTo>
                    <a:cubicBezTo>
                      <a:pt x="56" y="35"/>
                      <a:pt x="56" y="34"/>
                      <a:pt x="57" y="34"/>
                    </a:cubicBezTo>
                    <a:cubicBezTo>
                      <a:pt x="62" y="29"/>
                      <a:pt x="67" y="25"/>
                      <a:pt x="72" y="22"/>
                    </a:cubicBezTo>
                    <a:cubicBezTo>
                      <a:pt x="73" y="21"/>
                      <a:pt x="73" y="20"/>
                      <a:pt x="73" y="19"/>
                    </a:cubicBezTo>
                    <a:cubicBezTo>
                      <a:pt x="72" y="18"/>
                      <a:pt x="72" y="18"/>
                      <a:pt x="71" y="18"/>
                    </a:cubicBezTo>
                    <a:moveTo>
                      <a:pt x="166" y="6"/>
                    </a:moveTo>
                    <a:cubicBezTo>
                      <a:pt x="166" y="6"/>
                      <a:pt x="165" y="7"/>
                      <a:pt x="164" y="8"/>
                    </a:cubicBezTo>
                    <a:cubicBezTo>
                      <a:pt x="164" y="9"/>
                      <a:pt x="165" y="10"/>
                      <a:pt x="166" y="10"/>
                    </a:cubicBezTo>
                    <a:cubicBezTo>
                      <a:pt x="172" y="13"/>
                      <a:pt x="178" y="15"/>
                      <a:pt x="184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6" y="18"/>
                      <a:pt x="186" y="18"/>
                      <a:pt x="187" y="17"/>
                    </a:cubicBezTo>
                    <a:cubicBezTo>
                      <a:pt x="187" y="16"/>
                      <a:pt x="187" y="15"/>
                      <a:pt x="186" y="14"/>
                    </a:cubicBezTo>
                    <a:cubicBezTo>
                      <a:pt x="180" y="11"/>
                      <a:pt x="174" y="9"/>
                      <a:pt x="167" y="7"/>
                    </a:cubicBezTo>
                    <a:cubicBezTo>
                      <a:pt x="167" y="6"/>
                      <a:pt x="167" y="6"/>
                      <a:pt x="166" y="6"/>
                    </a:cubicBezTo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0" y="4"/>
                      <a:pt x="94" y="6"/>
                      <a:pt x="87" y="8"/>
                    </a:cubicBezTo>
                    <a:cubicBezTo>
                      <a:pt x="86" y="9"/>
                      <a:pt x="86" y="10"/>
                      <a:pt x="86" y="11"/>
                    </a:cubicBezTo>
                    <a:cubicBezTo>
                      <a:pt x="87" y="12"/>
                      <a:pt x="88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5" y="9"/>
                      <a:pt x="102" y="7"/>
                      <a:pt x="108" y="6"/>
                    </a:cubicBezTo>
                    <a:cubicBezTo>
                      <a:pt x="109" y="6"/>
                      <a:pt x="109" y="5"/>
                      <a:pt x="109" y="4"/>
                    </a:cubicBezTo>
                    <a:cubicBezTo>
                      <a:pt x="109" y="3"/>
                      <a:pt x="108" y="2"/>
                      <a:pt x="107" y="2"/>
                    </a:cubicBezTo>
                    <a:moveTo>
                      <a:pt x="128" y="0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5" y="1"/>
                      <a:pt x="125" y="2"/>
                    </a:cubicBezTo>
                    <a:cubicBezTo>
                      <a:pt x="125" y="3"/>
                      <a:pt x="126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5" y="4"/>
                      <a:pt x="141" y="5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8" y="6"/>
                      <a:pt x="149" y="5"/>
                      <a:pt x="149" y="4"/>
                    </a:cubicBezTo>
                    <a:cubicBezTo>
                      <a:pt x="149" y="3"/>
                      <a:pt x="148" y="2"/>
                      <a:pt x="147" y="2"/>
                    </a:cubicBezTo>
                    <a:cubicBezTo>
                      <a:pt x="141" y="1"/>
                      <a:pt x="135" y="0"/>
                      <a:pt x="128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9" name="Freeform 394"/>
              <p:cNvSpPr>
                <a:spLocks noEditPoints="1"/>
              </p:cNvSpPr>
              <p:nvPr/>
            </p:nvSpPr>
            <p:spPr bwMode="auto">
              <a:xfrm>
                <a:off x="5257800" y="7362825"/>
                <a:ext cx="476250" cy="63501"/>
              </a:xfrm>
              <a:custGeom>
                <a:avLst/>
                <a:gdLst>
                  <a:gd name="T0" fmla="*/ 2147483646 w 127"/>
                  <a:gd name="T1" fmla="*/ 2147483646 h 17"/>
                  <a:gd name="T2" fmla="*/ 2147483646 w 127"/>
                  <a:gd name="T3" fmla="*/ 2147483646 h 17"/>
                  <a:gd name="T4" fmla="*/ 2147483646 w 127"/>
                  <a:gd name="T5" fmla="*/ 2147483646 h 17"/>
                  <a:gd name="T6" fmla="*/ 2147483646 w 127"/>
                  <a:gd name="T7" fmla="*/ 2147483646 h 17"/>
                  <a:gd name="T8" fmla="*/ 2147483646 w 127"/>
                  <a:gd name="T9" fmla="*/ 2147483646 h 17"/>
                  <a:gd name="T10" fmla="*/ 2147483646 w 127"/>
                  <a:gd name="T11" fmla="*/ 2147483646 h 17"/>
                  <a:gd name="T12" fmla="*/ 2147483646 w 127"/>
                  <a:gd name="T13" fmla="*/ 2147483646 h 17"/>
                  <a:gd name="T14" fmla="*/ 2147483646 w 127"/>
                  <a:gd name="T15" fmla="*/ 2147483646 h 17"/>
                  <a:gd name="T16" fmla="*/ 2147483646 w 127"/>
                  <a:gd name="T17" fmla="*/ 2147483646 h 17"/>
                  <a:gd name="T18" fmla="*/ 2147483646 w 127"/>
                  <a:gd name="T19" fmla="*/ 2147483646 h 17"/>
                  <a:gd name="T20" fmla="*/ 2147483646 w 127"/>
                  <a:gd name="T21" fmla="*/ 2147483646 h 17"/>
                  <a:gd name="T22" fmla="*/ 2147483646 w 127"/>
                  <a:gd name="T23" fmla="*/ 2147483646 h 17"/>
                  <a:gd name="T24" fmla="*/ 2147483646 w 127"/>
                  <a:gd name="T25" fmla="*/ 2147483646 h 17"/>
                  <a:gd name="T26" fmla="*/ 2147483646 w 127"/>
                  <a:gd name="T27" fmla="*/ 2147483646 h 17"/>
                  <a:gd name="T28" fmla="*/ 2147483646 w 127"/>
                  <a:gd name="T29" fmla="*/ 2147483646 h 17"/>
                  <a:gd name="T30" fmla="*/ 2147483646 w 127"/>
                  <a:gd name="T31" fmla="*/ 2147483646 h 17"/>
                  <a:gd name="T32" fmla="*/ 2147483646 w 127"/>
                  <a:gd name="T33" fmla="*/ 2147483646 h 17"/>
                  <a:gd name="T34" fmla="*/ 2147483646 w 127"/>
                  <a:gd name="T35" fmla="*/ 2147483646 h 17"/>
                  <a:gd name="T36" fmla="*/ 2147483646 w 127"/>
                  <a:gd name="T37" fmla="*/ 2147483646 h 17"/>
                  <a:gd name="T38" fmla="*/ 0 w 127"/>
                  <a:gd name="T39" fmla="*/ 2147483646 h 17"/>
                  <a:gd name="T40" fmla="*/ 2147483646 w 127"/>
                  <a:gd name="T41" fmla="*/ 2147483646 h 17"/>
                  <a:gd name="T42" fmla="*/ 2147483646 w 127"/>
                  <a:gd name="T43" fmla="*/ 2147483646 h 17"/>
                  <a:gd name="T44" fmla="*/ 2147483646 w 127"/>
                  <a:gd name="T45" fmla="*/ 2147483646 h 17"/>
                  <a:gd name="T46" fmla="*/ 2147483646 w 127"/>
                  <a:gd name="T47" fmla="*/ 2147483646 h 17"/>
                  <a:gd name="T48" fmla="*/ 2147483646 w 127"/>
                  <a:gd name="T49" fmla="*/ 2147483646 h 17"/>
                  <a:gd name="T50" fmla="*/ 2147483646 w 127"/>
                  <a:gd name="T51" fmla="*/ 0 h 17"/>
                  <a:gd name="T52" fmla="*/ 2147483646 w 127"/>
                  <a:gd name="T53" fmla="*/ 0 h 17"/>
                  <a:gd name="T54" fmla="*/ 2147483646 w 127"/>
                  <a:gd name="T55" fmla="*/ 2147483646 h 17"/>
                  <a:gd name="T56" fmla="*/ 2147483646 w 127"/>
                  <a:gd name="T57" fmla="*/ 2147483646 h 17"/>
                  <a:gd name="T58" fmla="*/ 2147483646 w 127"/>
                  <a:gd name="T59" fmla="*/ 2147483646 h 17"/>
                  <a:gd name="T60" fmla="*/ 2147483646 w 127"/>
                  <a:gd name="T61" fmla="*/ 2147483646 h 17"/>
                  <a:gd name="T62" fmla="*/ 2147483646 w 127"/>
                  <a:gd name="T63" fmla="*/ 2147483646 h 17"/>
                  <a:gd name="T64" fmla="*/ 2147483646 w 127"/>
                  <a:gd name="T65" fmla="*/ 2147483646 h 17"/>
                  <a:gd name="T66" fmla="*/ 2147483646 w 12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" h="17">
                    <a:moveTo>
                      <a:pt x="86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79" y="12"/>
                      <a:pt x="73" y="13"/>
                      <a:pt x="66" y="13"/>
                    </a:cubicBezTo>
                    <a:cubicBezTo>
                      <a:pt x="65" y="13"/>
                      <a:pt x="64" y="14"/>
                      <a:pt x="65" y="16"/>
                    </a:cubicBezTo>
                    <a:cubicBezTo>
                      <a:pt x="65" y="17"/>
                      <a:pt x="65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73" y="17"/>
                      <a:pt x="80" y="16"/>
                      <a:pt x="87" y="15"/>
                    </a:cubicBezTo>
                    <a:cubicBezTo>
                      <a:pt x="88" y="15"/>
                      <a:pt x="89" y="14"/>
                      <a:pt x="88" y="13"/>
                    </a:cubicBezTo>
                    <a:cubicBezTo>
                      <a:pt x="88" y="12"/>
                      <a:pt x="87" y="11"/>
                      <a:pt x="86" y="11"/>
                    </a:cubicBezTo>
                    <a:moveTo>
                      <a:pt x="27" y="10"/>
                    </a:moveTo>
                    <a:cubicBezTo>
                      <a:pt x="26" y="10"/>
                      <a:pt x="25" y="11"/>
                      <a:pt x="25" y="12"/>
                    </a:cubicBezTo>
                    <a:cubicBezTo>
                      <a:pt x="25" y="13"/>
                      <a:pt x="25" y="14"/>
                      <a:pt x="26" y="14"/>
                    </a:cubicBezTo>
                    <a:cubicBezTo>
                      <a:pt x="33" y="16"/>
                      <a:pt x="39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9" y="15"/>
                    </a:cubicBezTo>
                    <a:cubicBezTo>
                      <a:pt x="49" y="14"/>
                      <a:pt x="48" y="13"/>
                      <a:pt x="47" y="13"/>
                    </a:cubicBezTo>
                    <a:cubicBezTo>
                      <a:pt x="40" y="13"/>
                      <a:pt x="33" y="12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moveTo>
                      <a:pt x="6" y="3"/>
                    </a:moveTo>
                    <a:cubicBezTo>
                      <a:pt x="4" y="4"/>
                      <a:pt x="2" y="4"/>
                      <a:pt x="0" y="5"/>
                    </a:cubicBezTo>
                    <a:cubicBezTo>
                      <a:pt x="2" y="6"/>
                      <a:pt x="5" y="7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8" y="4"/>
                      <a:pt x="7" y="4"/>
                      <a:pt x="6" y="3"/>
                    </a:cubicBezTo>
                    <a:moveTo>
                      <a:pt x="125" y="0"/>
                    </a:moveTo>
                    <a:cubicBezTo>
                      <a:pt x="125" y="0"/>
                      <a:pt x="124" y="0"/>
                      <a:pt x="124" y="0"/>
                    </a:cubicBezTo>
                    <a:cubicBezTo>
                      <a:pt x="118" y="3"/>
                      <a:pt x="111" y="5"/>
                      <a:pt x="105" y="6"/>
                    </a:cubicBezTo>
                    <a:cubicBezTo>
                      <a:pt x="104" y="7"/>
                      <a:pt x="104" y="8"/>
                      <a:pt x="104" y="9"/>
                    </a:cubicBezTo>
                    <a:cubicBezTo>
                      <a:pt x="104" y="10"/>
                      <a:pt x="105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13" y="8"/>
                      <a:pt x="119" y="6"/>
                      <a:pt x="126" y="4"/>
                    </a:cubicBezTo>
                    <a:cubicBezTo>
                      <a:pt x="127" y="3"/>
                      <a:pt x="127" y="2"/>
                      <a:pt x="127" y="1"/>
                    </a:cubicBezTo>
                    <a:cubicBezTo>
                      <a:pt x="126" y="0"/>
                      <a:pt x="126" y="0"/>
                      <a:pt x="125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842635" y="2823863"/>
            <a:ext cx="3642122" cy="548879"/>
            <a:chOff x="1880735" y="2804813"/>
            <a:chExt cx="3642122" cy="548879"/>
          </a:xfrm>
        </p:grpSpPr>
        <p:sp>
          <p:nvSpPr>
            <p:cNvPr id="25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390322" y="3054845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6" name="AutoShap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22532" y="2891730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 smtClean="0">
                  <a:solidFill>
                    <a:srgbClr val="B5710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  <a:endParaRPr lang="zh-CN" altLang="en-US" sz="1500" dirty="0">
                <a:solidFill>
                  <a:srgbClr val="B5710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40" name="组合 493"/>
            <p:cNvGrpSpPr/>
            <p:nvPr>
              <p:custDataLst>
                <p:tags r:id="rId4"/>
              </p:custDataLst>
            </p:nvPr>
          </p:nvGrpSpPr>
          <p:grpSpPr bwMode="auto">
            <a:xfrm>
              <a:off x="1880735" y="2804813"/>
              <a:ext cx="435769" cy="548879"/>
              <a:chOff x="6454777" y="6175370"/>
              <a:chExt cx="1146176" cy="1446212"/>
            </a:xfrm>
          </p:grpSpPr>
          <p:sp>
            <p:nvSpPr>
              <p:cNvPr id="41" name="Freeform 409"/>
              <p:cNvSpPr>
                <a:spLocks noEditPoints="1"/>
              </p:cNvSpPr>
              <p:nvPr/>
            </p:nvSpPr>
            <p:spPr bwMode="auto">
              <a:xfrm>
                <a:off x="6467475" y="6194421"/>
                <a:ext cx="1133476" cy="1427161"/>
              </a:xfrm>
              <a:custGeom>
                <a:avLst/>
                <a:gdLst>
                  <a:gd name="T0" fmla="*/ 2147483646 w 302"/>
                  <a:gd name="T1" fmla="*/ 2147483646 h 379"/>
                  <a:gd name="T2" fmla="*/ 2147483646 w 302"/>
                  <a:gd name="T3" fmla="*/ 2147483646 h 379"/>
                  <a:gd name="T4" fmla="*/ 2147483646 w 302"/>
                  <a:gd name="T5" fmla="*/ 2147483646 h 379"/>
                  <a:gd name="T6" fmla="*/ 2147483646 w 302"/>
                  <a:gd name="T7" fmla="*/ 2147483646 h 379"/>
                  <a:gd name="T8" fmla="*/ 2147483646 w 302"/>
                  <a:gd name="T9" fmla="*/ 2147483646 h 379"/>
                  <a:gd name="T10" fmla="*/ 2147483646 w 302"/>
                  <a:gd name="T11" fmla="*/ 2147483646 h 379"/>
                  <a:gd name="T12" fmla="*/ 2147483646 w 302"/>
                  <a:gd name="T13" fmla="*/ 2147483646 h 379"/>
                  <a:gd name="T14" fmla="*/ 2147483646 w 302"/>
                  <a:gd name="T15" fmla="*/ 2147483646 h 379"/>
                  <a:gd name="T16" fmla="*/ 2147483646 w 302"/>
                  <a:gd name="T17" fmla="*/ 2147483646 h 379"/>
                  <a:gd name="T18" fmla="*/ 2147483646 w 302"/>
                  <a:gd name="T19" fmla="*/ 2147483646 h 379"/>
                  <a:gd name="T20" fmla="*/ 2147483646 w 302"/>
                  <a:gd name="T21" fmla="*/ 2147483646 h 379"/>
                  <a:gd name="T22" fmla="*/ 2147483646 w 302"/>
                  <a:gd name="T23" fmla="*/ 2147483646 h 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2" h="379">
                    <a:moveTo>
                      <a:pt x="106" y="6"/>
                    </a:moveTo>
                    <a:cubicBezTo>
                      <a:pt x="55" y="10"/>
                      <a:pt x="34" y="55"/>
                      <a:pt x="28" y="106"/>
                    </a:cubicBezTo>
                    <a:cubicBezTo>
                      <a:pt x="19" y="175"/>
                      <a:pt x="0" y="338"/>
                      <a:pt x="86" y="367"/>
                    </a:cubicBezTo>
                    <a:cubicBezTo>
                      <a:pt x="123" y="379"/>
                      <a:pt x="171" y="358"/>
                      <a:pt x="203" y="340"/>
                    </a:cubicBezTo>
                    <a:cubicBezTo>
                      <a:pt x="252" y="312"/>
                      <a:pt x="302" y="257"/>
                      <a:pt x="302" y="196"/>
                    </a:cubicBezTo>
                    <a:cubicBezTo>
                      <a:pt x="302" y="62"/>
                      <a:pt x="175" y="0"/>
                      <a:pt x="106" y="6"/>
                    </a:cubicBezTo>
                    <a:moveTo>
                      <a:pt x="220" y="200"/>
                    </a:moveTo>
                    <a:cubicBezTo>
                      <a:pt x="216" y="227"/>
                      <a:pt x="190" y="248"/>
                      <a:pt x="165" y="257"/>
                    </a:cubicBezTo>
                    <a:cubicBezTo>
                      <a:pt x="150" y="263"/>
                      <a:pt x="127" y="269"/>
                      <a:pt x="112" y="261"/>
                    </a:cubicBezTo>
                    <a:cubicBezTo>
                      <a:pt x="75" y="242"/>
                      <a:pt x="95" y="171"/>
                      <a:pt x="104" y="141"/>
                    </a:cubicBezTo>
                    <a:cubicBezTo>
                      <a:pt x="110" y="118"/>
                      <a:pt x="123" y="100"/>
                      <a:pt x="146" y="101"/>
                    </a:cubicBezTo>
                    <a:cubicBezTo>
                      <a:pt x="177" y="104"/>
                      <a:pt x="229" y="140"/>
                      <a:pt x="220" y="200"/>
                    </a:cubicBezTo>
                  </a:path>
                </a:pathLst>
              </a:custGeom>
              <a:solidFill>
                <a:srgbClr val="FDC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2" name="Freeform 411"/>
              <p:cNvSpPr>
                <a:spLocks noEditPoints="1"/>
              </p:cNvSpPr>
              <p:nvPr/>
            </p:nvSpPr>
            <p:spPr bwMode="auto">
              <a:xfrm>
                <a:off x="6594479" y="7234235"/>
                <a:ext cx="901701" cy="354013"/>
              </a:xfrm>
              <a:custGeom>
                <a:avLst/>
                <a:gdLst>
                  <a:gd name="T0" fmla="*/ 2147483646 w 240"/>
                  <a:gd name="T1" fmla="*/ 2147483646 h 94"/>
                  <a:gd name="T2" fmla="*/ 2147483646 w 240"/>
                  <a:gd name="T3" fmla="*/ 2147483646 h 94"/>
                  <a:gd name="T4" fmla="*/ 2147483646 w 240"/>
                  <a:gd name="T5" fmla="*/ 2147483646 h 94"/>
                  <a:gd name="T6" fmla="*/ 2147483646 w 240"/>
                  <a:gd name="T7" fmla="*/ 2147483646 h 94"/>
                  <a:gd name="T8" fmla="*/ 2147483646 w 240"/>
                  <a:gd name="T9" fmla="*/ 2147483646 h 94"/>
                  <a:gd name="T10" fmla="*/ 2147483646 w 240"/>
                  <a:gd name="T11" fmla="*/ 2147483646 h 94"/>
                  <a:gd name="T12" fmla="*/ 2147483646 w 240"/>
                  <a:gd name="T13" fmla="*/ 2147483646 h 94"/>
                  <a:gd name="T14" fmla="*/ 2147483646 w 240"/>
                  <a:gd name="T15" fmla="*/ 2147483646 h 94"/>
                  <a:gd name="T16" fmla="*/ 2147483646 w 240"/>
                  <a:gd name="T17" fmla="*/ 2147483646 h 94"/>
                  <a:gd name="T18" fmla="*/ 2147483646 w 240"/>
                  <a:gd name="T19" fmla="*/ 2147483646 h 94"/>
                  <a:gd name="T20" fmla="*/ 2147483646 w 240"/>
                  <a:gd name="T21" fmla="*/ 2147483646 h 94"/>
                  <a:gd name="T22" fmla="*/ 2147483646 w 240"/>
                  <a:gd name="T23" fmla="*/ 2147483646 h 94"/>
                  <a:gd name="T24" fmla="*/ 2147483646 w 240"/>
                  <a:gd name="T25" fmla="*/ 2147483646 h 94"/>
                  <a:gd name="T26" fmla="*/ 2147483646 w 240"/>
                  <a:gd name="T27" fmla="*/ 2147483646 h 94"/>
                  <a:gd name="T28" fmla="*/ 2147483646 w 240"/>
                  <a:gd name="T29" fmla="*/ 2147483646 h 94"/>
                  <a:gd name="T30" fmla="*/ 2147483646 w 240"/>
                  <a:gd name="T31" fmla="*/ 2147483646 h 94"/>
                  <a:gd name="T32" fmla="*/ 2147483646 w 240"/>
                  <a:gd name="T33" fmla="*/ 2147483646 h 94"/>
                  <a:gd name="T34" fmla="*/ 2147483646 w 240"/>
                  <a:gd name="T35" fmla="*/ 2147483646 h 94"/>
                  <a:gd name="T36" fmla="*/ 2147483646 w 240"/>
                  <a:gd name="T37" fmla="*/ 2147483646 h 94"/>
                  <a:gd name="T38" fmla="*/ 2147483646 w 240"/>
                  <a:gd name="T39" fmla="*/ 2147483646 h 94"/>
                  <a:gd name="T40" fmla="*/ 2147483646 w 240"/>
                  <a:gd name="T41" fmla="*/ 2147483646 h 94"/>
                  <a:gd name="T42" fmla="*/ 2147483646 w 240"/>
                  <a:gd name="T43" fmla="*/ 2147483646 h 94"/>
                  <a:gd name="T44" fmla="*/ 2147483646 w 240"/>
                  <a:gd name="T45" fmla="*/ 2147483646 h 94"/>
                  <a:gd name="T46" fmla="*/ 2147483646 w 240"/>
                  <a:gd name="T47" fmla="*/ 2147483646 h 94"/>
                  <a:gd name="T48" fmla="*/ 2147483646 w 240"/>
                  <a:gd name="T49" fmla="*/ 2147483646 h 94"/>
                  <a:gd name="T50" fmla="*/ 2147483646 w 240"/>
                  <a:gd name="T51" fmla="*/ 2147483646 h 94"/>
                  <a:gd name="T52" fmla="*/ 2147483646 w 240"/>
                  <a:gd name="T53" fmla="*/ 2147483646 h 94"/>
                  <a:gd name="T54" fmla="*/ 2147483646 w 240"/>
                  <a:gd name="T55" fmla="*/ 2147483646 h 94"/>
                  <a:gd name="T56" fmla="*/ 2147483646 w 240"/>
                  <a:gd name="T57" fmla="*/ 2147483646 h 94"/>
                  <a:gd name="T58" fmla="*/ 2147483646 w 240"/>
                  <a:gd name="T59" fmla="*/ 2147483646 h 94"/>
                  <a:gd name="T60" fmla="*/ 0 w 240"/>
                  <a:gd name="T61" fmla="*/ 2147483646 h 94"/>
                  <a:gd name="T62" fmla="*/ 2147483646 w 240"/>
                  <a:gd name="T63" fmla="*/ 2147483646 h 94"/>
                  <a:gd name="T64" fmla="*/ 2147483646 w 240"/>
                  <a:gd name="T65" fmla="*/ 2147483646 h 94"/>
                  <a:gd name="T66" fmla="*/ 2147483646 w 240"/>
                  <a:gd name="T67" fmla="*/ 2147483646 h 94"/>
                  <a:gd name="T68" fmla="*/ 2147483646 w 240"/>
                  <a:gd name="T69" fmla="*/ 2147483646 h 94"/>
                  <a:gd name="T70" fmla="*/ 2147483646 w 240"/>
                  <a:gd name="T71" fmla="*/ 0 h 94"/>
                  <a:gd name="T72" fmla="*/ 2147483646 w 240"/>
                  <a:gd name="T73" fmla="*/ 2147483646 h 94"/>
                  <a:gd name="T74" fmla="*/ 2147483646 w 240"/>
                  <a:gd name="T75" fmla="*/ 2147483646 h 94"/>
                  <a:gd name="T76" fmla="*/ 2147483646 w 240"/>
                  <a:gd name="T77" fmla="*/ 2147483646 h 94"/>
                  <a:gd name="T78" fmla="*/ 2147483646 w 240"/>
                  <a:gd name="T79" fmla="*/ 2147483646 h 94"/>
                  <a:gd name="T80" fmla="*/ 2147483646 w 240"/>
                  <a:gd name="T81" fmla="*/ 2147483646 h 94"/>
                  <a:gd name="T82" fmla="*/ 2147483646 w 240"/>
                  <a:gd name="T83" fmla="*/ 2147483646 h 94"/>
                  <a:gd name="T84" fmla="*/ 2147483646 w 240"/>
                  <a:gd name="T85" fmla="*/ 2147483646 h 94"/>
                  <a:gd name="T86" fmla="*/ 2147483646 w 240"/>
                  <a:gd name="T87" fmla="*/ 2147483646 h 94"/>
                  <a:gd name="T88" fmla="*/ 2147483646 w 240"/>
                  <a:gd name="T89" fmla="*/ 2147483646 h 94"/>
                  <a:gd name="T90" fmla="*/ 2147483646 w 240"/>
                  <a:gd name="T91" fmla="*/ 2147483646 h 94"/>
                  <a:gd name="T92" fmla="*/ 2147483646 w 240"/>
                  <a:gd name="T93" fmla="*/ 2147483646 h 94"/>
                  <a:gd name="T94" fmla="*/ 2147483646 w 240"/>
                  <a:gd name="T95" fmla="*/ 2147483646 h 94"/>
                  <a:gd name="T96" fmla="*/ 2147483646 w 240"/>
                  <a:gd name="T97" fmla="*/ 2147483646 h 94"/>
                  <a:gd name="T98" fmla="*/ 2147483646 w 240"/>
                  <a:gd name="T99" fmla="*/ 2147483646 h 94"/>
                  <a:gd name="T100" fmla="*/ 2147483646 w 240"/>
                  <a:gd name="T101" fmla="*/ 2147483646 h 94"/>
                  <a:gd name="T102" fmla="*/ 2147483646 w 240"/>
                  <a:gd name="T103" fmla="*/ 2147483646 h 94"/>
                  <a:gd name="T104" fmla="*/ 2147483646 w 240"/>
                  <a:gd name="T105" fmla="*/ 2147483646 h 94"/>
                  <a:gd name="T106" fmla="*/ 2147483646 w 240"/>
                  <a:gd name="T107" fmla="*/ 2147483646 h 94"/>
                  <a:gd name="T108" fmla="*/ 2147483646 w 240"/>
                  <a:gd name="T109" fmla="*/ 2147483646 h 94"/>
                  <a:gd name="T110" fmla="*/ 2147483646 w 240"/>
                  <a:gd name="T111" fmla="*/ 2147483646 h 94"/>
                  <a:gd name="T112" fmla="*/ 2147483646 w 240"/>
                  <a:gd name="T113" fmla="*/ 2147483646 h 94"/>
                  <a:gd name="T114" fmla="*/ 2147483646 w 240"/>
                  <a:gd name="T115" fmla="*/ 2147483646 h 94"/>
                  <a:gd name="T116" fmla="*/ 2147483646 w 240"/>
                  <a:gd name="T117" fmla="*/ 0 h 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40" h="94">
                    <a:moveTo>
                      <a:pt x="72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67" y="44"/>
                      <a:pt x="62" y="43"/>
                      <a:pt x="58" y="42"/>
                    </a:cubicBezTo>
                    <a:cubicBezTo>
                      <a:pt x="56" y="41"/>
                      <a:pt x="54" y="40"/>
                      <a:pt x="52" y="39"/>
                    </a:cubicBezTo>
                    <a:cubicBezTo>
                      <a:pt x="51" y="39"/>
                      <a:pt x="50" y="38"/>
                      <a:pt x="51" y="37"/>
                    </a:cubicBezTo>
                    <a:cubicBezTo>
                      <a:pt x="51" y="36"/>
                      <a:pt x="52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7" y="37"/>
                      <a:pt x="59" y="38"/>
                    </a:cubicBezTo>
                    <a:cubicBezTo>
                      <a:pt x="63" y="39"/>
                      <a:pt x="68" y="40"/>
                      <a:pt x="72" y="40"/>
                    </a:cubicBezTo>
                    <a:cubicBezTo>
                      <a:pt x="73" y="41"/>
                      <a:pt x="74" y="42"/>
                      <a:pt x="74" y="43"/>
                    </a:cubicBezTo>
                    <a:cubicBezTo>
                      <a:pt x="74" y="44"/>
                      <a:pt x="73" y="44"/>
                      <a:pt x="72" y="44"/>
                    </a:cubicBezTo>
                    <a:moveTo>
                      <a:pt x="110" y="34"/>
                    </a:moveTo>
                    <a:cubicBezTo>
                      <a:pt x="111" y="34"/>
                      <a:pt x="111" y="34"/>
                      <a:pt x="111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3" y="36"/>
                      <a:pt x="113" y="38"/>
                      <a:pt x="112" y="38"/>
                    </a:cubicBezTo>
                    <a:cubicBezTo>
                      <a:pt x="105" y="40"/>
                      <a:pt x="99" y="42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1" y="43"/>
                      <a:pt x="90" y="43"/>
                      <a:pt x="90" y="42"/>
                    </a:cubicBezTo>
                    <a:cubicBezTo>
                      <a:pt x="90" y="40"/>
                      <a:pt x="90" y="39"/>
                      <a:pt x="91" y="39"/>
                    </a:cubicBezTo>
                    <a:cubicBezTo>
                      <a:pt x="98" y="38"/>
                      <a:pt x="104" y="36"/>
                      <a:pt x="110" y="34"/>
                    </a:cubicBezTo>
                    <a:cubicBezTo>
                      <a:pt x="110" y="34"/>
                      <a:pt x="110" y="34"/>
                      <a:pt x="110" y="34"/>
                    </a:cubicBezTo>
                    <a:moveTo>
                      <a:pt x="212" y="11"/>
                    </a:moveTo>
                    <a:cubicBezTo>
                      <a:pt x="204" y="13"/>
                      <a:pt x="195" y="15"/>
                      <a:pt x="187" y="16"/>
                    </a:cubicBezTo>
                    <a:cubicBezTo>
                      <a:pt x="174" y="17"/>
                      <a:pt x="162" y="19"/>
                      <a:pt x="149" y="20"/>
                    </a:cubicBezTo>
                    <a:cubicBezTo>
                      <a:pt x="149" y="21"/>
                      <a:pt x="149" y="21"/>
                      <a:pt x="148" y="21"/>
                    </a:cubicBezTo>
                    <a:cubicBezTo>
                      <a:pt x="143" y="24"/>
                      <a:pt x="137" y="27"/>
                      <a:pt x="130" y="30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9" y="31"/>
                      <a:pt x="128" y="30"/>
                      <a:pt x="128" y="29"/>
                    </a:cubicBezTo>
                    <a:cubicBezTo>
                      <a:pt x="127" y="28"/>
                      <a:pt x="128" y="27"/>
                      <a:pt x="129" y="27"/>
                    </a:cubicBezTo>
                    <a:cubicBezTo>
                      <a:pt x="132" y="25"/>
                      <a:pt x="136" y="23"/>
                      <a:pt x="139" y="21"/>
                    </a:cubicBezTo>
                    <a:cubicBezTo>
                      <a:pt x="93" y="27"/>
                      <a:pt x="47" y="34"/>
                      <a:pt x="0" y="35"/>
                    </a:cubicBezTo>
                    <a:cubicBezTo>
                      <a:pt x="4" y="47"/>
                      <a:pt x="10" y="57"/>
                      <a:pt x="17" y="66"/>
                    </a:cubicBezTo>
                    <a:cubicBezTo>
                      <a:pt x="30" y="77"/>
                      <a:pt x="47" y="84"/>
                      <a:pt x="66" y="84"/>
                    </a:cubicBezTo>
                    <a:cubicBezTo>
                      <a:pt x="70" y="84"/>
                      <a:pt x="73" y="84"/>
                      <a:pt x="77" y="83"/>
                    </a:cubicBezTo>
                    <a:cubicBezTo>
                      <a:pt x="127" y="76"/>
                      <a:pt x="179" y="48"/>
                      <a:pt x="212" y="11"/>
                    </a:cubicBezTo>
                    <a:moveTo>
                      <a:pt x="240" y="0"/>
                    </a:moveTo>
                    <a:cubicBezTo>
                      <a:pt x="232" y="4"/>
                      <a:pt x="223" y="8"/>
                      <a:pt x="214" y="10"/>
                    </a:cubicBezTo>
                    <a:cubicBezTo>
                      <a:pt x="208" y="17"/>
                      <a:pt x="202" y="23"/>
                      <a:pt x="196" y="28"/>
                    </a:cubicBezTo>
                    <a:cubicBezTo>
                      <a:pt x="163" y="56"/>
                      <a:pt x="113" y="86"/>
                      <a:pt x="68" y="86"/>
                    </a:cubicBezTo>
                    <a:cubicBezTo>
                      <a:pt x="66" y="86"/>
                      <a:pt x="65" y="86"/>
                      <a:pt x="64" y="86"/>
                    </a:cubicBezTo>
                    <a:cubicBezTo>
                      <a:pt x="49" y="86"/>
                      <a:pt x="36" y="82"/>
                      <a:pt x="25" y="75"/>
                    </a:cubicBezTo>
                    <a:cubicBezTo>
                      <a:pt x="33" y="81"/>
                      <a:pt x="41" y="87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60" y="93"/>
                      <a:pt x="68" y="94"/>
                      <a:pt x="76" y="94"/>
                    </a:cubicBezTo>
                    <a:cubicBezTo>
                      <a:pt x="108" y="94"/>
                      <a:pt x="143" y="78"/>
                      <a:pt x="169" y="64"/>
                    </a:cubicBezTo>
                    <a:cubicBezTo>
                      <a:pt x="195" y="49"/>
                      <a:pt x="221" y="27"/>
                      <a:pt x="240" y="0"/>
                    </a:cubicBezTo>
                  </a:path>
                </a:pathLst>
              </a:custGeom>
              <a:solidFill>
                <a:srgbClr val="C97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3" name="Freeform 412"/>
              <p:cNvSpPr/>
              <p:nvPr/>
            </p:nvSpPr>
            <p:spPr bwMode="auto">
              <a:xfrm>
                <a:off x="6454777" y="6175370"/>
                <a:ext cx="1146176" cy="1393824"/>
              </a:xfrm>
              <a:custGeom>
                <a:avLst/>
                <a:gdLst>
                  <a:gd name="T0" fmla="*/ 2147483646 w 305"/>
                  <a:gd name="T1" fmla="*/ 2147483646 h 370"/>
                  <a:gd name="T2" fmla="*/ 2147483646 w 305"/>
                  <a:gd name="T3" fmla="*/ 2147483646 h 370"/>
                  <a:gd name="T4" fmla="*/ 2147483646 w 305"/>
                  <a:gd name="T5" fmla="*/ 2147483646 h 370"/>
                  <a:gd name="T6" fmla="*/ 2147483646 w 305"/>
                  <a:gd name="T7" fmla="*/ 2147483646 h 370"/>
                  <a:gd name="T8" fmla="*/ 2147483646 w 305"/>
                  <a:gd name="T9" fmla="*/ 2147483646 h 370"/>
                  <a:gd name="T10" fmla="*/ 2147483646 w 305"/>
                  <a:gd name="T11" fmla="*/ 2147483646 h 370"/>
                  <a:gd name="T12" fmla="*/ 2147483646 w 305"/>
                  <a:gd name="T13" fmla="*/ 2147483646 h 370"/>
                  <a:gd name="T14" fmla="*/ 2147483646 w 305"/>
                  <a:gd name="T15" fmla="*/ 2147483646 h 370"/>
                  <a:gd name="T16" fmla="*/ 2147483646 w 305"/>
                  <a:gd name="T17" fmla="*/ 2147483646 h 370"/>
                  <a:gd name="T18" fmla="*/ 2147483646 w 305"/>
                  <a:gd name="T19" fmla="*/ 2147483646 h 370"/>
                  <a:gd name="T20" fmla="*/ 2147483646 w 305"/>
                  <a:gd name="T21" fmla="*/ 2147483646 h 370"/>
                  <a:gd name="T22" fmla="*/ 2147483646 w 305"/>
                  <a:gd name="T23" fmla="*/ 2147483646 h 370"/>
                  <a:gd name="T24" fmla="*/ 2147483646 w 305"/>
                  <a:gd name="T25" fmla="*/ 2147483646 h 370"/>
                  <a:gd name="T26" fmla="*/ 2147483646 w 305"/>
                  <a:gd name="T27" fmla="*/ 2147483646 h 370"/>
                  <a:gd name="T28" fmla="*/ 2147483646 w 305"/>
                  <a:gd name="T29" fmla="*/ 2147483646 h 370"/>
                  <a:gd name="T30" fmla="*/ 2147483646 w 305"/>
                  <a:gd name="T31" fmla="*/ 2147483646 h 370"/>
                  <a:gd name="T32" fmla="*/ 2147483646 w 305"/>
                  <a:gd name="T33" fmla="*/ 2147483646 h 370"/>
                  <a:gd name="T34" fmla="*/ 2147483646 w 305"/>
                  <a:gd name="T35" fmla="*/ 2147483646 h 3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5" h="370">
                    <a:moveTo>
                      <a:pt x="20" y="101"/>
                    </a:moveTo>
                    <a:cubicBezTo>
                      <a:pt x="25" y="70"/>
                      <a:pt x="33" y="36"/>
                      <a:pt x="60" y="16"/>
                    </a:cubicBezTo>
                    <a:cubicBezTo>
                      <a:pt x="75" y="5"/>
                      <a:pt x="95" y="2"/>
                      <a:pt x="113" y="3"/>
                    </a:cubicBezTo>
                    <a:cubicBezTo>
                      <a:pt x="145" y="4"/>
                      <a:pt x="176" y="17"/>
                      <a:pt x="203" y="33"/>
                    </a:cubicBezTo>
                    <a:cubicBezTo>
                      <a:pt x="234" y="52"/>
                      <a:pt x="259" y="80"/>
                      <a:pt x="275" y="112"/>
                    </a:cubicBezTo>
                    <a:cubicBezTo>
                      <a:pt x="305" y="172"/>
                      <a:pt x="296" y="239"/>
                      <a:pt x="251" y="290"/>
                    </a:cubicBezTo>
                    <a:cubicBezTo>
                      <a:pt x="217" y="328"/>
                      <a:pt x="165" y="357"/>
                      <a:pt x="114" y="364"/>
                    </a:cubicBezTo>
                    <a:cubicBezTo>
                      <a:pt x="75" y="370"/>
                      <a:pt x="45" y="347"/>
                      <a:pt x="29" y="313"/>
                    </a:cubicBezTo>
                    <a:cubicBezTo>
                      <a:pt x="0" y="250"/>
                      <a:pt x="11" y="168"/>
                      <a:pt x="20" y="101"/>
                    </a:cubicBezTo>
                    <a:cubicBezTo>
                      <a:pt x="20" y="102"/>
                      <a:pt x="19" y="103"/>
                      <a:pt x="19" y="103"/>
                    </a:cubicBezTo>
                    <a:cubicBezTo>
                      <a:pt x="10" y="170"/>
                      <a:pt x="1" y="243"/>
                      <a:pt x="25" y="308"/>
                    </a:cubicBezTo>
                    <a:cubicBezTo>
                      <a:pt x="37" y="342"/>
                      <a:pt x="64" y="366"/>
                      <a:pt x="101" y="367"/>
                    </a:cubicBezTo>
                    <a:cubicBezTo>
                      <a:pt x="147" y="369"/>
                      <a:pt x="199" y="338"/>
                      <a:pt x="233" y="309"/>
                    </a:cubicBezTo>
                    <a:cubicBezTo>
                      <a:pt x="258" y="287"/>
                      <a:pt x="278" y="259"/>
                      <a:pt x="288" y="227"/>
                    </a:cubicBezTo>
                    <a:cubicBezTo>
                      <a:pt x="301" y="188"/>
                      <a:pt x="292" y="142"/>
                      <a:pt x="274" y="106"/>
                    </a:cubicBezTo>
                    <a:cubicBezTo>
                      <a:pt x="244" y="45"/>
                      <a:pt x="175" y="1"/>
                      <a:pt x="108" y="1"/>
                    </a:cubicBezTo>
                    <a:cubicBezTo>
                      <a:pt x="49" y="0"/>
                      <a:pt x="26" y="53"/>
                      <a:pt x="19" y="103"/>
                    </a:cubicBezTo>
                    <a:cubicBezTo>
                      <a:pt x="19" y="103"/>
                      <a:pt x="20" y="102"/>
                      <a:pt x="20" y="101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4" name="Freeform 413"/>
              <p:cNvSpPr>
                <a:spLocks noEditPoints="1"/>
              </p:cNvSpPr>
              <p:nvPr/>
            </p:nvSpPr>
            <p:spPr bwMode="auto">
              <a:xfrm>
                <a:off x="6613525" y="6334124"/>
                <a:ext cx="830262" cy="1004888"/>
              </a:xfrm>
              <a:custGeom>
                <a:avLst/>
                <a:gdLst>
                  <a:gd name="T0" fmla="*/ 2147483646 w 221"/>
                  <a:gd name="T1" fmla="*/ 2147483646 h 267"/>
                  <a:gd name="T2" fmla="*/ 2147483646 w 221"/>
                  <a:gd name="T3" fmla="*/ 2147483646 h 267"/>
                  <a:gd name="T4" fmla="*/ 2147483646 w 221"/>
                  <a:gd name="T5" fmla="*/ 2147483646 h 267"/>
                  <a:gd name="T6" fmla="*/ 2147483646 w 221"/>
                  <a:gd name="T7" fmla="*/ 2147483646 h 267"/>
                  <a:gd name="T8" fmla="*/ 2147483646 w 221"/>
                  <a:gd name="T9" fmla="*/ 2147483646 h 267"/>
                  <a:gd name="T10" fmla="*/ 2147483646 w 221"/>
                  <a:gd name="T11" fmla="*/ 2147483646 h 267"/>
                  <a:gd name="T12" fmla="*/ 2147483646 w 221"/>
                  <a:gd name="T13" fmla="*/ 2147483646 h 267"/>
                  <a:gd name="T14" fmla="*/ 2147483646 w 221"/>
                  <a:gd name="T15" fmla="*/ 2147483646 h 267"/>
                  <a:gd name="T16" fmla="*/ 2147483646 w 221"/>
                  <a:gd name="T17" fmla="*/ 2147483646 h 267"/>
                  <a:gd name="T18" fmla="*/ 2147483646 w 221"/>
                  <a:gd name="T19" fmla="*/ 2147483646 h 267"/>
                  <a:gd name="T20" fmla="*/ 2147483646 w 221"/>
                  <a:gd name="T21" fmla="*/ 2147483646 h 267"/>
                  <a:gd name="T22" fmla="*/ 2147483646 w 221"/>
                  <a:gd name="T23" fmla="*/ 2147483646 h 267"/>
                  <a:gd name="T24" fmla="*/ 2147483646 w 221"/>
                  <a:gd name="T25" fmla="*/ 2147483646 h 267"/>
                  <a:gd name="T26" fmla="*/ 2147483646 w 221"/>
                  <a:gd name="T27" fmla="*/ 2147483646 h 267"/>
                  <a:gd name="T28" fmla="*/ 2147483646 w 221"/>
                  <a:gd name="T29" fmla="*/ 2147483646 h 267"/>
                  <a:gd name="T30" fmla="*/ 2147483646 w 221"/>
                  <a:gd name="T31" fmla="*/ 2147483646 h 267"/>
                  <a:gd name="T32" fmla="*/ 2147483646 w 221"/>
                  <a:gd name="T33" fmla="*/ 2147483646 h 267"/>
                  <a:gd name="T34" fmla="*/ 2147483646 w 221"/>
                  <a:gd name="T35" fmla="*/ 2147483646 h 267"/>
                  <a:gd name="T36" fmla="*/ 2147483646 w 221"/>
                  <a:gd name="T37" fmla="*/ 2147483646 h 267"/>
                  <a:gd name="T38" fmla="*/ 2147483646 w 221"/>
                  <a:gd name="T39" fmla="*/ 2147483646 h 267"/>
                  <a:gd name="T40" fmla="*/ 2147483646 w 221"/>
                  <a:gd name="T41" fmla="*/ 2147483646 h 267"/>
                  <a:gd name="T42" fmla="*/ 2147483646 w 221"/>
                  <a:gd name="T43" fmla="*/ 2147483646 h 267"/>
                  <a:gd name="T44" fmla="*/ 2147483646 w 221"/>
                  <a:gd name="T45" fmla="*/ 2147483646 h 267"/>
                  <a:gd name="T46" fmla="*/ 2147483646 w 221"/>
                  <a:gd name="T47" fmla="*/ 2147483646 h 267"/>
                  <a:gd name="T48" fmla="*/ 2147483646 w 221"/>
                  <a:gd name="T49" fmla="*/ 2147483646 h 267"/>
                  <a:gd name="T50" fmla="*/ 2147483646 w 221"/>
                  <a:gd name="T51" fmla="*/ 2147483646 h 267"/>
                  <a:gd name="T52" fmla="*/ 2147483646 w 221"/>
                  <a:gd name="T53" fmla="*/ 2147483646 h 267"/>
                  <a:gd name="T54" fmla="*/ 2147483646 w 221"/>
                  <a:gd name="T55" fmla="*/ 2147483646 h 267"/>
                  <a:gd name="T56" fmla="*/ 2147483646 w 221"/>
                  <a:gd name="T57" fmla="*/ 2147483646 h 267"/>
                  <a:gd name="T58" fmla="*/ 2147483646 w 221"/>
                  <a:gd name="T59" fmla="*/ 2147483646 h 267"/>
                  <a:gd name="T60" fmla="*/ 2147483646 w 221"/>
                  <a:gd name="T61" fmla="*/ 2147483646 h 267"/>
                  <a:gd name="T62" fmla="*/ 2147483646 w 221"/>
                  <a:gd name="T63" fmla="*/ 2147483646 h 267"/>
                  <a:gd name="T64" fmla="*/ 2147483646 w 221"/>
                  <a:gd name="T65" fmla="*/ 2147483646 h 267"/>
                  <a:gd name="T66" fmla="*/ 2147483646 w 221"/>
                  <a:gd name="T67" fmla="*/ 2147483646 h 267"/>
                  <a:gd name="T68" fmla="*/ 2147483646 w 221"/>
                  <a:gd name="T69" fmla="*/ 2147483646 h 267"/>
                  <a:gd name="T70" fmla="*/ 2147483646 w 221"/>
                  <a:gd name="T71" fmla="*/ 2147483646 h 267"/>
                  <a:gd name="T72" fmla="*/ 2147483646 w 221"/>
                  <a:gd name="T73" fmla="*/ 2147483646 h 267"/>
                  <a:gd name="T74" fmla="*/ 2147483646 w 221"/>
                  <a:gd name="T75" fmla="*/ 2147483646 h 267"/>
                  <a:gd name="T76" fmla="*/ 2147483646 w 221"/>
                  <a:gd name="T77" fmla="*/ 2147483646 h 267"/>
                  <a:gd name="T78" fmla="*/ 2147483646 w 221"/>
                  <a:gd name="T79" fmla="*/ 2147483646 h 267"/>
                  <a:gd name="T80" fmla="*/ 2147483646 w 221"/>
                  <a:gd name="T81" fmla="*/ 2147483646 h 267"/>
                  <a:gd name="T82" fmla="*/ 2147483646 w 221"/>
                  <a:gd name="T83" fmla="*/ 2147483646 h 267"/>
                  <a:gd name="T84" fmla="*/ 2147483646 w 221"/>
                  <a:gd name="T85" fmla="*/ 2147483646 h 267"/>
                  <a:gd name="T86" fmla="*/ 2147483646 w 221"/>
                  <a:gd name="T87" fmla="*/ 2147483646 h 267"/>
                  <a:gd name="T88" fmla="*/ 2147483646 w 221"/>
                  <a:gd name="T89" fmla="*/ 2147483646 h 267"/>
                  <a:gd name="T90" fmla="*/ 2147483646 w 221"/>
                  <a:gd name="T91" fmla="*/ 2147483646 h 267"/>
                  <a:gd name="T92" fmla="*/ 2147483646 w 221"/>
                  <a:gd name="T93" fmla="*/ 2147483646 h 267"/>
                  <a:gd name="T94" fmla="*/ 2147483646 w 221"/>
                  <a:gd name="T95" fmla="*/ 2147483646 h 267"/>
                  <a:gd name="T96" fmla="*/ 2147483646 w 221"/>
                  <a:gd name="T97" fmla="*/ 2147483646 h 267"/>
                  <a:gd name="T98" fmla="*/ 2147483646 w 221"/>
                  <a:gd name="T99" fmla="*/ 2147483646 h 267"/>
                  <a:gd name="T100" fmla="*/ 2147483646 w 221"/>
                  <a:gd name="T101" fmla="*/ 2147483646 h 267"/>
                  <a:gd name="T102" fmla="*/ 2147483646 w 221"/>
                  <a:gd name="T103" fmla="*/ 0 h 267"/>
                  <a:gd name="T104" fmla="*/ 2147483646 w 221"/>
                  <a:gd name="T105" fmla="*/ 2147483646 h 267"/>
                  <a:gd name="T106" fmla="*/ 2147483646 w 221"/>
                  <a:gd name="T107" fmla="*/ 2147483646 h 2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1" h="267">
                    <a:moveTo>
                      <a:pt x="142" y="256"/>
                    </a:moveTo>
                    <a:cubicBezTo>
                      <a:pt x="142" y="256"/>
                      <a:pt x="142" y="257"/>
                      <a:pt x="141" y="257"/>
                    </a:cubicBezTo>
                    <a:cubicBezTo>
                      <a:pt x="139" y="258"/>
                      <a:pt x="137" y="259"/>
                      <a:pt x="134" y="260"/>
                    </a:cubicBezTo>
                    <a:cubicBezTo>
                      <a:pt x="138" y="260"/>
                      <a:pt x="141" y="260"/>
                      <a:pt x="144" y="259"/>
                    </a:cubicBezTo>
                    <a:cubicBezTo>
                      <a:pt x="144" y="259"/>
                      <a:pt x="144" y="258"/>
                      <a:pt x="144" y="257"/>
                    </a:cubicBezTo>
                    <a:cubicBezTo>
                      <a:pt x="144" y="257"/>
                      <a:pt x="143" y="256"/>
                      <a:pt x="142" y="256"/>
                    </a:cubicBezTo>
                    <a:moveTo>
                      <a:pt x="19" y="247"/>
                    </a:moveTo>
                    <a:cubicBezTo>
                      <a:pt x="19" y="247"/>
                      <a:pt x="19" y="248"/>
                      <a:pt x="18" y="248"/>
                    </a:cubicBezTo>
                    <a:cubicBezTo>
                      <a:pt x="17" y="248"/>
                      <a:pt x="17" y="249"/>
                      <a:pt x="17" y="250"/>
                    </a:cubicBezTo>
                    <a:cubicBezTo>
                      <a:pt x="21" y="257"/>
                      <a:pt x="25" y="262"/>
                      <a:pt x="30" y="267"/>
                    </a:cubicBezTo>
                    <a:cubicBezTo>
                      <a:pt x="30" y="267"/>
                      <a:pt x="31" y="267"/>
                      <a:pt x="31" y="267"/>
                    </a:cubicBezTo>
                    <a:cubicBezTo>
                      <a:pt x="32" y="267"/>
                      <a:pt x="32" y="267"/>
                      <a:pt x="33" y="267"/>
                    </a:cubicBezTo>
                    <a:cubicBezTo>
                      <a:pt x="33" y="266"/>
                      <a:pt x="33" y="265"/>
                      <a:pt x="33" y="264"/>
                    </a:cubicBezTo>
                    <a:cubicBezTo>
                      <a:pt x="28" y="260"/>
                      <a:pt x="24" y="254"/>
                      <a:pt x="21" y="249"/>
                    </a:cubicBezTo>
                    <a:cubicBezTo>
                      <a:pt x="21" y="248"/>
                      <a:pt x="20" y="247"/>
                      <a:pt x="19" y="247"/>
                    </a:cubicBezTo>
                    <a:moveTo>
                      <a:pt x="175" y="233"/>
                    </a:moveTo>
                    <a:cubicBezTo>
                      <a:pt x="174" y="233"/>
                      <a:pt x="174" y="233"/>
                      <a:pt x="173" y="23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68" y="238"/>
                      <a:pt x="163" y="242"/>
                      <a:pt x="158" y="246"/>
                    </a:cubicBezTo>
                    <a:cubicBezTo>
                      <a:pt x="157" y="247"/>
                      <a:pt x="157" y="248"/>
                      <a:pt x="158" y="249"/>
                    </a:cubicBezTo>
                    <a:cubicBezTo>
                      <a:pt x="158" y="249"/>
                      <a:pt x="159" y="250"/>
                      <a:pt x="159" y="250"/>
                    </a:cubicBezTo>
                    <a:cubicBezTo>
                      <a:pt x="160" y="250"/>
                      <a:pt x="160" y="249"/>
                      <a:pt x="160" y="249"/>
                    </a:cubicBezTo>
                    <a:cubicBezTo>
                      <a:pt x="166" y="245"/>
                      <a:pt x="171" y="241"/>
                      <a:pt x="176" y="236"/>
                    </a:cubicBezTo>
                    <a:cubicBezTo>
                      <a:pt x="177" y="236"/>
                      <a:pt x="177" y="234"/>
                      <a:pt x="176" y="234"/>
                    </a:cubicBezTo>
                    <a:cubicBezTo>
                      <a:pt x="176" y="233"/>
                      <a:pt x="175" y="233"/>
                      <a:pt x="175" y="233"/>
                    </a:cubicBezTo>
                    <a:moveTo>
                      <a:pt x="6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5" y="210"/>
                      <a:pt x="4" y="211"/>
                      <a:pt x="4" y="212"/>
                    </a:cubicBezTo>
                    <a:cubicBezTo>
                      <a:pt x="6" y="219"/>
                      <a:pt x="7" y="226"/>
                      <a:pt x="9" y="232"/>
                    </a:cubicBezTo>
                    <a:cubicBezTo>
                      <a:pt x="10" y="233"/>
                      <a:pt x="10" y="233"/>
                      <a:pt x="11" y="233"/>
                    </a:cubicBezTo>
                    <a:cubicBezTo>
                      <a:pt x="12" y="233"/>
                      <a:pt x="12" y="233"/>
                      <a:pt x="12" y="233"/>
                    </a:cubicBezTo>
                    <a:cubicBezTo>
                      <a:pt x="13" y="233"/>
                      <a:pt x="14" y="232"/>
                      <a:pt x="13" y="231"/>
                    </a:cubicBezTo>
                    <a:cubicBezTo>
                      <a:pt x="11" y="224"/>
                      <a:pt x="10" y="218"/>
                      <a:pt x="8" y="211"/>
                    </a:cubicBezTo>
                    <a:cubicBezTo>
                      <a:pt x="8" y="210"/>
                      <a:pt x="7" y="210"/>
                      <a:pt x="6" y="210"/>
                    </a:cubicBezTo>
                    <a:moveTo>
                      <a:pt x="201" y="203"/>
                    </a:moveTo>
                    <a:cubicBezTo>
                      <a:pt x="200" y="203"/>
                      <a:pt x="199" y="203"/>
                      <a:pt x="199" y="203"/>
                    </a:cubicBezTo>
                    <a:cubicBezTo>
                      <a:pt x="195" y="209"/>
                      <a:pt x="191" y="214"/>
                      <a:pt x="187" y="219"/>
                    </a:cubicBezTo>
                    <a:cubicBezTo>
                      <a:pt x="186" y="220"/>
                      <a:pt x="186" y="221"/>
                      <a:pt x="187" y="222"/>
                    </a:cubicBezTo>
                    <a:cubicBezTo>
                      <a:pt x="188" y="222"/>
                      <a:pt x="188" y="223"/>
                      <a:pt x="189" y="223"/>
                    </a:cubicBezTo>
                    <a:cubicBezTo>
                      <a:pt x="189" y="223"/>
                      <a:pt x="190" y="222"/>
                      <a:pt x="190" y="222"/>
                    </a:cubicBezTo>
                    <a:cubicBezTo>
                      <a:pt x="194" y="217"/>
                      <a:pt x="199" y="211"/>
                      <a:pt x="202" y="206"/>
                    </a:cubicBezTo>
                    <a:cubicBezTo>
                      <a:pt x="203" y="205"/>
                      <a:pt x="203" y="203"/>
                      <a:pt x="202" y="203"/>
                    </a:cubicBezTo>
                    <a:cubicBezTo>
                      <a:pt x="201" y="203"/>
                      <a:pt x="201" y="203"/>
                      <a:pt x="201" y="203"/>
                    </a:cubicBezTo>
                    <a:moveTo>
                      <a:pt x="2" y="170"/>
                    </a:moveTo>
                    <a:cubicBezTo>
                      <a:pt x="2" y="170"/>
                      <a:pt x="2" y="170"/>
                      <a:pt x="2" y="170"/>
                    </a:cubicBezTo>
                    <a:cubicBezTo>
                      <a:pt x="1" y="170"/>
                      <a:pt x="0" y="171"/>
                      <a:pt x="0" y="172"/>
                    </a:cubicBezTo>
                    <a:cubicBezTo>
                      <a:pt x="0" y="179"/>
                      <a:pt x="1" y="186"/>
                      <a:pt x="1" y="192"/>
                    </a:cubicBezTo>
                    <a:cubicBezTo>
                      <a:pt x="2" y="193"/>
                      <a:pt x="2" y="194"/>
                      <a:pt x="3" y="194"/>
                    </a:cubicBezTo>
                    <a:cubicBezTo>
                      <a:pt x="4" y="194"/>
                      <a:pt x="4" y="194"/>
                      <a:pt x="4" y="194"/>
                    </a:cubicBezTo>
                    <a:cubicBezTo>
                      <a:pt x="5" y="194"/>
                      <a:pt x="6" y="193"/>
                      <a:pt x="5" y="192"/>
                    </a:cubicBezTo>
                    <a:cubicBezTo>
                      <a:pt x="5" y="185"/>
                      <a:pt x="4" y="179"/>
                      <a:pt x="4" y="172"/>
                    </a:cubicBezTo>
                    <a:cubicBezTo>
                      <a:pt x="4" y="171"/>
                      <a:pt x="3" y="170"/>
                      <a:pt x="2" y="170"/>
                    </a:cubicBezTo>
                    <a:moveTo>
                      <a:pt x="216" y="166"/>
                    </a:moveTo>
                    <a:cubicBezTo>
                      <a:pt x="215" y="166"/>
                      <a:pt x="215" y="167"/>
                      <a:pt x="214" y="168"/>
                    </a:cubicBezTo>
                    <a:cubicBezTo>
                      <a:pt x="213" y="174"/>
                      <a:pt x="211" y="180"/>
                      <a:pt x="208" y="186"/>
                    </a:cubicBezTo>
                    <a:cubicBezTo>
                      <a:pt x="208" y="187"/>
                      <a:pt x="208" y="188"/>
                      <a:pt x="209" y="189"/>
                    </a:cubicBezTo>
                    <a:cubicBezTo>
                      <a:pt x="210" y="189"/>
                      <a:pt x="210" y="189"/>
                      <a:pt x="210" y="189"/>
                    </a:cubicBezTo>
                    <a:cubicBezTo>
                      <a:pt x="211" y="189"/>
                      <a:pt x="211" y="188"/>
                      <a:pt x="212" y="188"/>
                    </a:cubicBezTo>
                    <a:cubicBezTo>
                      <a:pt x="215" y="181"/>
                      <a:pt x="217" y="175"/>
                      <a:pt x="218" y="168"/>
                    </a:cubicBezTo>
                    <a:cubicBezTo>
                      <a:pt x="218" y="167"/>
                      <a:pt x="218" y="166"/>
                      <a:pt x="217" y="166"/>
                    </a:cubicBezTo>
                    <a:cubicBezTo>
                      <a:pt x="217" y="166"/>
                      <a:pt x="216" y="166"/>
                      <a:pt x="216" y="166"/>
                    </a:cubicBezTo>
                    <a:moveTo>
                      <a:pt x="3" y="130"/>
                    </a:moveTo>
                    <a:cubicBezTo>
                      <a:pt x="2" y="130"/>
                      <a:pt x="1" y="131"/>
                      <a:pt x="1" y="132"/>
                    </a:cubicBezTo>
                    <a:cubicBezTo>
                      <a:pt x="1" y="138"/>
                      <a:pt x="0" y="145"/>
                      <a:pt x="0" y="152"/>
                    </a:cubicBezTo>
                    <a:cubicBezTo>
                      <a:pt x="0" y="153"/>
                      <a:pt x="1" y="154"/>
                      <a:pt x="2" y="154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3" y="154"/>
                      <a:pt x="4" y="153"/>
                      <a:pt x="4" y="152"/>
                    </a:cubicBezTo>
                    <a:cubicBezTo>
                      <a:pt x="4" y="145"/>
                      <a:pt x="5" y="139"/>
                      <a:pt x="5" y="132"/>
                    </a:cubicBezTo>
                    <a:cubicBezTo>
                      <a:pt x="5" y="131"/>
                      <a:pt x="4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moveTo>
                      <a:pt x="217" y="126"/>
                    </a:move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6" y="126"/>
                      <a:pt x="215" y="127"/>
                      <a:pt x="215" y="128"/>
                    </a:cubicBezTo>
                    <a:cubicBezTo>
                      <a:pt x="216" y="135"/>
                      <a:pt x="217" y="141"/>
                      <a:pt x="217" y="148"/>
                    </a:cubicBezTo>
                    <a:cubicBezTo>
                      <a:pt x="217" y="148"/>
                      <a:pt x="217" y="148"/>
                      <a:pt x="217" y="148"/>
                    </a:cubicBezTo>
                    <a:cubicBezTo>
                      <a:pt x="217" y="149"/>
                      <a:pt x="217" y="150"/>
                      <a:pt x="219" y="150"/>
                    </a:cubicBezTo>
                    <a:cubicBezTo>
                      <a:pt x="219" y="150"/>
                      <a:pt x="219" y="150"/>
                      <a:pt x="219" y="150"/>
                    </a:cubicBezTo>
                    <a:cubicBezTo>
                      <a:pt x="220" y="150"/>
                      <a:pt x="221" y="149"/>
                      <a:pt x="221" y="148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1"/>
                      <a:pt x="220" y="134"/>
                      <a:pt x="219" y="128"/>
                    </a:cubicBezTo>
                    <a:cubicBezTo>
                      <a:pt x="219" y="127"/>
                      <a:pt x="218" y="126"/>
                      <a:pt x="217" y="126"/>
                    </a:cubicBezTo>
                    <a:moveTo>
                      <a:pt x="7" y="90"/>
                    </a:moveTo>
                    <a:cubicBezTo>
                      <a:pt x="6" y="90"/>
                      <a:pt x="5" y="91"/>
                      <a:pt x="5" y="92"/>
                    </a:cubicBezTo>
                    <a:cubicBezTo>
                      <a:pt x="4" y="98"/>
                      <a:pt x="3" y="105"/>
                      <a:pt x="3" y="112"/>
                    </a:cubicBezTo>
                    <a:cubicBezTo>
                      <a:pt x="3" y="113"/>
                      <a:pt x="3" y="114"/>
                      <a:pt x="4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7" y="105"/>
                      <a:pt x="8" y="99"/>
                      <a:pt x="9" y="92"/>
                    </a:cubicBezTo>
                    <a:cubicBezTo>
                      <a:pt x="9" y="91"/>
                      <a:pt x="8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moveTo>
                      <a:pt x="207" y="88"/>
                    </a:moveTo>
                    <a:cubicBezTo>
                      <a:pt x="206" y="88"/>
                      <a:pt x="206" y="88"/>
                      <a:pt x="206" y="88"/>
                    </a:cubicBezTo>
                    <a:cubicBezTo>
                      <a:pt x="205" y="88"/>
                      <a:pt x="204" y="90"/>
                      <a:pt x="205" y="91"/>
                    </a:cubicBezTo>
                    <a:cubicBezTo>
                      <a:pt x="208" y="97"/>
                      <a:pt x="210" y="103"/>
                      <a:pt x="211" y="109"/>
                    </a:cubicBezTo>
                    <a:cubicBezTo>
                      <a:pt x="212" y="110"/>
                      <a:pt x="213" y="111"/>
                      <a:pt x="213" y="111"/>
                    </a:cubicBezTo>
                    <a:cubicBezTo>
                      <a:pt x="214" y="111"/>
                      <a:pt x="214" y="111"/>
                      <a:pt x="214" y="111"/>
                    </a:cubicBezTo>
                    <a:cubicBezTo>
                      <a:pt x="215" y="110"/>
                      <a:pt x="216" y="109"/>
                      <a:pt x="215" y="108"/>
                    </a:cubicBezTo>
                    <a:cubicBezTo>
                      <a:pt x="214" y="101"/>
                      <a:pt x="211" y="95"/>
                      <a:pt x="209" y="89"/>
                    </a:cubicBezTo>
                    <a:cubicBezTo>
                      <a:pt x="208" y="88"/>
                      <a:pt x="208" y="88"/>
                      <a:pt x="207" y="88"/>
                    </a:cubicBezTo>
                    <a:moveTo>
                      <a:pt x="12" y="58"/>
                    </a:moveTo>
                    <a:cubicBezTo>
                      <a:pt x="11" y="58"/>
                      <a:pt x="10" y="58"/>
                      <a:pt x="10" y="59"/>
                    </a:cubicBezTo>
                    <a:cubicBezTo>
                      <a:pt x="8" y="66"/>
                      <a:pt x="7" y="72"/>
                      <a:pt x="6" y="79"/>
                    </a:cubicBezTo>
                    <a:cubicBezTo>
                      <a:pt x="6" y="80"/>
                      <a:pt x="7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9" y="81"/>
                      <a:pt x="10" y="81"/>
                      <a:pt x="10" y="80"/>
                    </a:cubicBezTo>
                    <a:cubicBezTo>
                      <a:pt x="11" y="73"/>
                      <a:pt x="12" y="66"/>
                      <a:pt x="14" y="60"/>
                    </a:cubicBezTo>
                    <a:cubicBezTo>
                      <a:pt x="14" y="59"/>
                      <a:pt x="14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moveTo>
                      <a:pt x="186" y="54"/>
                    </a:moveTo>
                    <a:cubicBezTo>
                      <a:pt x="185" y="54"/>
                      <a:pt x="185" y="54"/>
                      <a:pt x="184" y="55"/>
                    </a:cubicBezTo>
                    <a:cubicBezTo>
                      <a:pt x="183" y="55"/>
                      <a:pt x="183" y="57"/>
                      <a:pt x="184" y="57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8" y="62"/>
                      <a:pt x="192" y="68"/>
                      <a:pt x="196" y="73"/>
                    </a:cubicBezTo>
                    <a:cubicBezTo>
                      <a:pt x="196" y="74"/>
                      <a:pt x="197" y="74"/>
                      <a:pt x="197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9" y="73"/>
                      <a:pt x="200" y="72"/>
                      <a:pt x="199" y="71"/>
                    </a:cubicBezTo>
                    <a:cubicBezTo>
                      <a:pt x="195" y="65"/>
                      <a:pt x="191" y="60"/>
                      <a:pt x="187" y="55"/>
                    </a:cubicBezTo>
                    <a:cubicBezTo>
                      <a:pt x="187" y="54"/>
                      <a:pt x="186" y="54"/>
                      <a:pt x="186" y="54"/>
                    </a:cubicBezTo>
                    <a:moveTo>
                      <a:pt x="156" y="27"/>
                    </a:moveTo>
                    <a:cubicBezTo>
                      <a:pt x="155" y="27"/>
                      <a:pt x="155" y="28"/>
                      <a:pt x="154" y="28"/>
                    </a:cubicBezTo>
                    <a:cubicBezTo>
                      <a:pt x="154" y="29"/>
                      <a:pt x="154" y="30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60" y="35"/>
                      <a:pt x="165" y="39"/>
                      <a:pt x="170" y="43"/>
                    </a:cubicBezTo>
                    <a:cubicBezTo>
                      <a:pt x="171" y="44"/>
                      <a:pt x="171" y="44"/>
                      <a:pt x="172" y="44"/>
                    </a:cubicBezTo>
                    <a:cubicBezTo>
                      <a:pt x="172" y="44"/>
                      <a:pt x="173" y="44"/>
                      <a:pt x="173" y="43"/>
                    </a:cubicBezTo>
                    <a:cubicBezTo>
                      <a:pt x="174" y="42"/>
                      <a:pt x="174" y="41"/>
                      <a:pt x="173" y="40"/>
                    </a:cubicBezTo>
                    <a:cubicBezTo>
                      <a:pt x="168" y="36"/>
                      <a:pt x="163" y="32"/>
                      <a:pt x="157" y="28"/>
                    </a:cubicBezTo>
                    <a:cubicBezTo>
                      <a:pt x="157" y="27"/>
                      <a:pt x="156" y="27"/>
                      <a:pt x="156" y="27"/>
                    </a:cubicBezTo>
                    <a:moveTo>
                      <a:pt x="28" y="21"/>
                    </a:moveTo>
                    <a:cubicBezTo>
                      <a:pt x="28" y="21"/>
                      <a:pt x="27" y="22"/>
                      <a:pt x="27" y="22"/>
                    </a:cubicBezTo>
                    <a:cubicBezTo>
                      <a:pt x="23" y="27"/>
                      <a:pt x="19" y="33"/>
                      <a:pt x="16" y="40"/>
                    </a:cubicBezTo>
                    <a:cubicBezTo>
                      <a:pt x="16" y="41"/>
                      <a:pt x="16" y="42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2"/>
                      <a:pt x="20" y="41"/>
                    </a:cubicBezTo>
                    <a:cubicBezTo>
                      <a:pt x="23" y="35"/>
                      <a:pt x="26" y="30"/>
                      <a:pt x="30" y="25"/>
                    </a:cubicBezTo>
                    <a:cubicBezTo>
                      <a:pt x="31" y="24"/>
                      <a:pt x="30" y="23"/>
                      <a:pt x="30" y="22"/>
                    </a:cubicBezTo>
                    <a:cubicBezTo>
                      <a:pt x="29" y="22"/>
                      <a:pt x="29" y="21"/>
                      <a:pt x="28" y="21"/>
                    </a:cubicBezTo>
                    <a:moveTo>
                      <a:pt x="121" y="9"/>
                    </a:moveTo>
                    <a:cubicBezTo>
                      <a:pt x="120" y="9"/>
                      <a:pt x="119" y="9"/>
                      <a:pt x="119" y="10"/>
                    </a:cubicBezTo>
                    <a:cubicBezTo>
                      <a:pt x="118" y="11"/>
                      <a:pt x="119" y="12"/>
                      <a:pt x="120" y="13"/>
                    </a:cubicBezTo>
                    <a:cubicBezTo>
                      <a:pt x="126" y="15"/>
                      <a:pt x="132" y="18"/>
                      <a:pt x="138" y="21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40" y="21"/>
                      <a:pt x="140" y="21"/>
                      <a:pt x="141" y="20"/>
                    </a:cubicBezTo>
                    <a:cubicBezTo>
                      <a:pt x="141" y="19"/>
                      <a:pt x="141" y="18"/>
                      <a:pt x="140" y="17"/>
                    </a:cubicBezTo>
                    <a:cubicBezTo>
                      <a:pt x="134" y="14"/>
                      <a:pt x="127" y="11"/>
                      <a:pt x="121" y="9"/>
                    </a:cubicBezTo>
                    <a:cubicBezTo>
                      <a:pt x="121" y="9"/>
                      <a:pt x="121" y="9"/>
                      <a:pt x="121" y="9"/>
                    </a:cubicBezTo>
                    <a:moveTo>
                      <a:pt x="62" y="1"/>
                    </a:moveTo>
                    <a:cubicBezTo>
                      <a:pt x="62" y="1"/>
                      <a:pt x="62" y="1"/>
                      <a:pt x="61" y="1"/>
                    </a:cubicBezTo>
                    <a:cubicBezTo>
                      <a:pt x="54" y="3"/>
                      <a:pt x="48" y="5"/>
                      <a:pt x="42" y="8"/>
                    </a:cubicBezTo>
                    <a:cubicBezTo>
                      <a:pt x="41" y="9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9" y="9"/>
                      <a:pt x="55" y="6"/>
                      <a:pt x="62" y="5"/>
                    </a:cubicBezTo>
                    <a:cubicBezTo>
                      <a:pt x="63" y="5"/>
                      <a:pt x="64" y="4"/>
                      <a:pt x="64" y="3"/>
                    </a:cubicBezTo>
                    <a:cubicBezTo>
                      <a:pt x="64" y="2"/>
                      <a:pt x="63" y="1"/>
                      <a:pt x="62" y="1"/>
                    </a:cubicBezTo>
                    <a:moveTo>
                      <a:pt x="82" y="0"/>
                    </a:moveTo>
                    <a:cubicBezTo>
                      <a:pt x="81" y="0"/>
                      <a:pt x="80" y="1"/>
                      <a:pt x="80" y="2"/>
                    </a:cubicBezTo>
                    <a:cubicBezTo>
                      <a:pt x="80" y="3"/>
                      <a:pt x="80" y="4"/>
                      <a:pt x="82" y="4"/>
                    </a:cubicBezTo>
                    <a:cubicBezTo>
                      <a:pt x="88" y="5"/>
                      <a:pt x="94" y="6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3" y="6"/>
                      <a:pt x="103" y="6"/>
                    </a:cubicBezTo>
                    <a:cubicBezTo>
                      <a:pt x="104" y="4"/>
                      <a:pt x="103" y="3"/>
                      <a:pt x="102" y="3"/>
                    </a:cubicBezTo>
                    <a:cubicBezTo>
                      <a:pt x="95" y="2"/>
                      <a:pt x="88" y="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5" name="Freeform 414"/>
              <p:cNvSpPr>
                <a:spLocks noEditPoints="1"/>
              </p:cNvSpPr>
              <p:nvPr/>
            </p:nvSpPr>
            <p:spPr bwMode="auto">
              <a:xfrm>
                <a:off x="6781801" y="7308850"/>
                <a:ext cx="371474" cy="90488"/>
              </a:xfrm>
              <a:custGeom>
                <a:avLst/>
                <a:gdLst>
                  <a:gd name="T0" fmla="*/ 2147483646 w 99"/>
                  <a:gd name="T1" fmla="*/ 2147483646 h 24"/>
                  <a:gd name="T2" fmla="*/ 2147483646 w 99"/>
                  <a:gd name="T3" fmla="*/ 2147483646 h 24"/>
                  <a:gd name="T4" fmla="*/ 2147483646 w 99"/>
                  <a:gd name="T5" fmla="*/ 2147483646 h 24"/>
                  <a:gd name="T6" fmla="*/ 2147483646 w 99"/>
                  <a:gd name="T7" fmla="*/ 2147483646 h 24"/>
                  <a:gd name="T8" fmla="*/ 2147483646 w 99"/>
                  <a:gd name="T9" fmla="*/ 2147483646 h 24"/>
                  <a:gd name="T10" fmla="*/ 2147483646 w 99"/>
                  <a:gd name="T11" fmla="*/ 2147483646 h 24"/>
                  <a:gd name="T12" fmla="*/ 2147483646 w 99"/>
                  <a:gd name="T13" fmla="*/ 2147483646 h 24"/>
                  <a:gd name="T14" fmla="*/ 2147483646 w 99"/>
                  <a:gd name="T15" fmla="*/ 2147483646 h 24"/>
                  <a:gd name="T16" fmla="*/ 2147483646 w 99"/>
                  <a:gd name="T17" fmla="*/ 2147483646 h 24"/>
                  <a:gd name="T18" fmla="*/ 2147483646 w 99"/>
                  <a:gd name="T19" fmla="*/ 2147483646 h 24"/>
                  <a:gd name="T20" fmla="*/ 2147483646 w 99"/>
                  <a:gd name="T21" fmla="*/ 2147483646 h 24"/>
                  <a:gd name="T22" fmla="*/ 2147483646 w 99"/>
                  <a:gd name="T23" fmla="*/ 2147483646 h 24"/>
                  <a:gd name="T24" fmla="*/ 2147483646 w 99"/>
                  <a:gd name="T25" fmla="*/ 2147483646 h 24"/>
                  <a:gd name="T26" fmla="*/ 2147483646 w 99"/>
                  <a:gd name="T27" fmla="*/ 2147483646 h 24"/>
                  <a:gd name="T28" fmla="*/ 2147483646 w 99"/>
                  <a:gd name="T29" fmla="*/ 2147483646 h 24"/>
                  <a:gd name="T30" fmla="*/ 2147483646 w 99"/>
                  <a:gd name="T31" fmla="*/ 2147483646 h 24"/>
                  <a:gd name="T32" fmla="*/ 2147483646 w 99"/>
                  <a:gd name="T33" fmla="*/ 2147483646 h 24"/>
                  <a:gd name="T34" fmla="*/ 2147483646 w 99"/>
                  <a:gd name="T35" fmla="*/ 2147483646 h 24"/>
                  <a:gd name="T36" fmla="*/ 2147483646 w 99"/>
                  <a:gd name="T37" fmla="*/ 2147483646 h 24"/>
                  <a:gd name="T38" fmla="*/ 2147483646 w 99"/>
                  <a:gd name="T39" fmla="*/ 2147483646 h 24"/>
                  <a:gd name="T40" fmla="*/ 2147483646 w 99"/>
                  <a:gd name="T41" fmla="*/ 2147483646 h 24"/>
                  <a:gd name="T42" fmla="*/ 2147483646 w 99"/>
                  <a:gd name="T43" fmla="*/ 0 h 24"/>
                  <a:gd name="T44" fmla="*/ 2147483646 w 99"/>
                  <a:gd name="T45" fmla="*/ 2147483646 h 24"/>
                  <a:gd name="T46" fmla="*/ 2147483646 w 99"/>
                  <a:gd name="T47" fmla="*/ 2147483646 h 24"/>
                  <a:gd name="T48" fmla="*/ 2147483646 w 99"/>
                  <a:gd name="T49" fmla="*/ 2147483646 h 24"/>
                  <a:gd name="T50" fmla="*/ 2147483646 w 99"/>
                  <a:gd name="T51" fmla="*/ 2147483646 h 24"/>
                  <a:gd name="T52" fmla="*/ 2147483646 w 99"/>
                  <a:gd name="T53" fmla="*/ 2147483646 h 24"/>
                  <a:gd name="T54" fmla="*/ 2147483646 w 99"/>
                  <a:gd name="T55" fmla="*/ 2147483646 h 24"/>
                  <a:gd name="T56" fmla="*/ 2147483646 w 99"/>
                  <a:gd name="T57" fmla="*/ 0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9" h="24">
                    <a:moveTo>
                      <a:pt x="3" y="16"/>
                    </a:move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4" y="20"/>
                      <a:pt x="6" y="21"/>
                      <a:pt x="8" y="22"/>
                    </a:cubicBezTo>
                    <a:cubicBezTo>
                      <a:pt x="12" y="23"/>
                      <a:pt x="17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4" y="24"/>
                      <a:pt x="24" y="23"/>
                    </a:cubicBezTo>
                    <a:cubicBezTo>
                      <a:pt x="24" y="22"/>
                      <a:pt x="23" y="21"/>
                      <a:pt x="22" y="20"/>
                    </a:cubicBezTo>
                    <a:cubicBezTo>
                      <a:pt x="18" y="20"/>
                      <a:pt x="13" y="19"/>
                      <a:pt x="9" y="18"/>
                    </a:cubicBezTo>
                    <a:cubicBezTo>
                      <a:pt x="7" y="17"/>
                      <a:pt x="5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moveTo>
                      <a:pt x="61" y="14"/>
                    </a:moveTo>
                    <a:cubicBezTo>
                      <a:pt x="61" y="14"/>
                      <a:pt x="61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6"/>
                      <a:pt x="48" y="18"/>
                      <a:pt x="41" y="19"/>
                    </a:cubicBezTo>
                    <a:cubicBezTo>
                      <a:pt x="40" y="19"/>
                      <a:pt x="40" y="20"/>
                      <a:pt x="40" y="22"/>
                    </a:cubicBezTo>
                    <a:cubicBezTo>
                      <a:pt x="40" y="23"/>
                      <a:pt x="41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9" y="22"/>
                      <a:pt x="55" y="20"/>
                      <a:pt x="62" y="18"/>
                    </a:cubicBezTo>
                    <a:cubicBezTo>
                      <a:pt x="63" y="18"/>
                      <a:pt x="63" y="16"/>
                      <a:pt x="63" y="15"/>
                    </a:cubicBezTo>
                    <a:cubicBezTo>
                      <a:pt x="63" y="15"/>
                      <a:pt x="62" y="14"/>
                      <a:pt x="61" y="14"/>
                    </a:cubicBezTo>
                    <a:moveTo>
                      <a:pt x="99" y="0"/>
                    </a:moveTo>
                    <a:cubicBezTo>
                      <a:pt x="96" y="1"/>
                      <a:pt x="93" y="1"/>
                      <a:pt x="89" y="1"/>
                    </a:cubicBezTo>
                    <a:cubicBezTo>
                      <a:pt x="86" y="3"/>
                      <a:pt x="82" y="5"/>
                      <a:pt x="79" y="7"/>
                    </a:cubicBezTo>
                    <a:cubicBezTo>
                      <a:pt x="78" y="7"/>
                      <a:pt x="77" y="8"/>
                      <a:pt x="78" y="9"/>
                    </a:cubicBezTo>
                    <a:cubicBezTo>
                      <a:pt x="78" y="10"/>
                      <a:pt x="79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7" y="7"/>
                      <a:pt x="93" y="4"/>
                      <a:pt x="98" y="1"/>
                    </a:cubicBezTo>
                    <a:cubicBezTo>
                      <a:pt x="99" y="1"/>
                      <a:pt x="99" y="1"/>
                      <a:pt x="99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6" name="Freeform 415"/>
              <p:cNvSpPr/>
              <p:nvPr/>
            </p:nvSpPr>
            <p:spPr bwMode="auto">
              <a:xfrm>
                <a:off x="6718300" y="6499225"/>
                <a:ext cx="604838" cy="701676"/>
              </a:xfrm>
              <a:custGeom>
                <a:avLst/>
                <a:gdLst>
                  <a:gd name="T0" fmla="*/ 2147483646 w 161"/>
                  <a:gd name="T1" fmla="*/ 2147483646 h 186"/>
                  <a:gd name="T2" fmla="*/ 2147483646 w 161"/>
                  <a:gd name="T3" fmla="*/ 2147483646 h 186"/>
                  <a:gd name="T4" fmla="*/ 2147483646 w 161"/>
                  <a:gd name="T5" fmla="*/ 2147483646 h 186"/>
                  <a:gd name="T6" fmla="*/ 2147483646 w 161"/>
                  <a:gd name="T7" fmla="*/ 2147483646 h 186"/>
                  <a:gd name="T8" fmla="*/ 2147483646 w 161"/>
                  <a:gd name="T9" fmla="*/ 2147483646 h 186"/>
                  <a:gd name="T10" fmla="*/ 2147483646 w 161"/>
                  <a:gd name="T11" fmla="*/ 2147483646 h 186"/>
                  <a:gd name="T12" fmla="*/ 2147483646 w 161"/>
                  <a:gd name="T13" fmla="*/ 2147483646 h 186"/>
                  <a:gd name="T14" fmla="*/ 2147483646 w 161"/>
                  <a:gd name="T15" fmla="*/ 2147483646 h 186"/>
                  <a:gd name="T16" fmla="*/ 2147483646 w 161"/>
                  <a:gd name="T17" fmla="*/ 2147483646 h 186"/>
                  <a:gd name="T18" fmla="*/ 2147483646 w 161"/>
                  <a:gd name="T19" fmla="*/ 2147483646 h 186"/>
                  <a:gd name="T20" fmla="*/ 2147483646 w 161"/>
                  <a:gd name="T21" fmla="*/ 2147483646 h 186"/>
                  <a:gd name="T22" fmla="*/ 2147483646 w 161"/>
                  <a:gd name="T23" fmla="*/ 2147483646 h 186"/>
                  <a:gd name="T24" fmla="*/ 2147483646 w 161"/>
                  <a:gd name="T25" fmla="*/ 2147483646 h 186"/>
                  <a:gd name="T26" fmla="*/ 2147483646 w 161"/>
                  <a:gd name="T27" fmla="*/ 214748364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1" h="186">
                    <a:moveTo>
                      <a:pt x="29" y="51"/>
                    </a:moveTo>
                    <a:cubicBezTo>
                      <a:pt x="46" y="0"/>
                      <a:pt x="89" y="10"/>
                      <a:pt x="119" y="38"/>
                    </a:cubicBezTo>
                    <a:cubicBezTo>
                      <a:pt x="131" y="49"/>
                      <a:pt x="139" y="64"/>
                      <a:pt x="143" y="79"/>
                    </a:cubicBezTo>
                    <a:cubicBezTo>
                      <a:pt x="152" y="113"/>
                      <a:pt x="134" y="144"/>
                      <a:pt x="105" y="161"/>
                    </a:cubicBezTo>
                    <a:cubicBezTo>
                      <a:pt x="75" y="179"/>
                      <a:pt x="29" y="185"/>
                      <a:pt x="18" y="144"/>
                    </a:cubicBezTo>
                    <a:cubicBezTo>
                      <a:pt x="10" y="114"/>
                      <a:pt x="21" y="79"/>
                      <a:pt x="29" y="51"/>
                    </a:cubicBezTo>
                    <a:cubicBezTo>
                      <a:pt x="29" y="51"/>
                      <a:pt x="28" y="52"/>
                      <a:pt x="28" y="53"/>
                    </a:cubicBezTo>
                    <a:cubicBezTo>
                      <a:pt x="18" y="86"/>
                      <a:pt x="0" y="141"/>
                      <a:pt x="29" y="169"/>
                    </a:cubicBezTo>
                    <a:cubicBezTo>
                      <a:pt x="47" y="186"/>
                      <a:pt x="80" y="174"/>
                      <a:pt x="99" y="165"/>
                    </a:cubicBezTo>
                    <a:cubicBezTo>
                      <a:pt x="117" y="157"/>
                      <a:pt x="131" y="144"/>
                      <a:pt x="140" y="127"/>
                    </a:cubicBezTo>
                    <a:cubicBezTo>
                      <a:pt x="161" y="88"/>
                      <a:pt x="134" y="40"/>
                      <a:pt x="99" y="21"/>
                    </a:cubicBezTo>
                    <a:cubicBezTo>
                      <a:pt x="82" y="11"/>
                      <a:pt x="62" y="7"/>
                      <a:pt x="46" y="21"/>
                    </a:cubicBezTo>
                    <a:cubicBezTo>
                      <a:pt x="36" y="28"/>
                      <a:pt x="32" y="42"/>
                      <a:pt x="28" y="53"/>
                    </a:cubicBezTo>
                    <a:cubicBezTo>
                      <a:pt x="28" y="53"/>
                      <a:pt x="29" y="52"/>
                      <a:pt x="29" y="51"/>
                    </a:cubicBezTo>
                    <a:close/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702105" y="2499742"/>
            <a:ext cx="1450504" cy="1717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l="54800" t="72533" r="8533"/>
          <a:stretch>
            <a:fillRect/>
          </a:stretch>
        </p:blipFill>
        <p:spPr>
          <a:xfrm>
            <a:off x="5292080" y="3730752"/>
            <a:ext cx="3352800" cy="14127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l="77867" t="20385" r="6933" b="5896"/>
          <a:stretch>
            <a:fillRect/>
          </a:stretch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26071" y="1195462"/>
            <a:ext cx="1487424" cy="14447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845448" y="1390500"/>
            <a:ext cx="1446632" cy="13045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8426" y="2835252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83172" y="2844464"/>
            <a:ext cx="2031325" cy="1800493"/>
            <a:chOff x="1079077" y="2614482"/>
            <a:chExt cx="2031325" cy="1800493"/>
          </a:xfrm>
        </p:grpSpPr>
        <p:sp>
          <p:nvSpPr>
            <p:cNvPr id="17" name="文本框 16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 </a:t>
            </a:r>
            <a:r>
              <a:rPr lang="zh-CN" altLang="en-US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  <a:endParaRPr lang="zh-CN" altLang="en-US" sz="3200" b="1" dirty="0">
              <a:solidFill>
                <a:srgbClr val="00A9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9337" y="2291606"/>
            <a:ext cx="1973070" cy="197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33513" y="3123228"/>
            <a:ext cx="329891" cy="3298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49700" y="1062405"/>
            <a:ext cx="2887710" cy="18772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444030">
            <a:off x="543056" y="1089724"/>
            <a:ext cx="2495278" cy="1540889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6052155" y="196604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TextBox 16"/>
          <p:cNvSpPr txBox="1"/>
          <p:nvPr/>
        </p:nvSpPr>
        <p:spPr>
          <a:xfrm>
            <a:off x="1005865" y="18163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388455" y="1211486"/>
            <a:ext cx="774447" cy="862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9922747">
            <a:off x="2470193" y="2023276"/>
            <a:ext cx="589187" cy="65615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33461" y="2858566"/>
            <a:ext cx="2031325" cy="1800493"/>
            <a:chOff x="1079077" y="2614482"/>
            <a:chExt cx="2031325" cy="1800493"/>
          </a:xfrm>
        </p:grpSpPr>
        <p:sp>
          <p:nvSpPr>
            <p:cNvPr id="11" name="文本框 10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25447" y="2858566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5400000">
                                      <p:cBhvr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 17"/>
          <p:cNvSpPr/>
          <p:nvPr/>
        </p:nvSpPr>
        <p:spPr>
          <a:xfrm>
            <a:off x="4627351" y="2166436"/>
            <a:ext cx="1781954" cy="810629"/>
          </a:xfrm>
          <a:prstGeom prst="chevron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Content Placeholder 2"/>
          <p:cNvSpPr txBox="1">
            <a:spLocks noChangeArrowheads="1"/>
          </p:cNvSpPr>
          <p:nvPr/>
        </p:nvSpPr>
        <p:spPr bwMode="auto">
          <a:xfrm>
            <a:off x="5089208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6468823" y="2166436"/>
            <a:ext cx="1781953" cy="810629"/>
          </a:xfrm>
          <a:prstGeom prst="chevron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Content Placeholder 2"/>
          <p:cNvSpPr txBox="1">
            <a:spLocks noChangeArrowheads="1"/>
          </p:cNvSpPr>
          <p:nvPr/>
        </p:nvSpPr>
        <p:spPr bwMode="auto">
          <a:xfrm>
            <a:off x="6924726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Content Placeholder 2"/>
          <p:cNvSpPr txBox="1">
            <a:spLocks noChangeArrowheads="1"/>
          </p:cNvSpPr>
          <p:nvPr/>
        </p:nvSpPr>
        <p:spPr bwMode="auto">
          <a:xfrm>
            <a:off x="78014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6" name="Content Placeholder 2"/>
          <p:cNvSpPr txBox="1">
            <a:spLocks noChangeArrowheads="1"/>
          </p:cNvSpPr>
          <p:nvPr/>
        </p:nvSpPr>
        <p:spPr bwMode="auto">
          <a:xfrm>
            <a:off x="2709699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7" name="Content Placeholder 2"/>
          <p:cNvSpPr txBox="1">
            <a:spLocks noChangeArrowheads="1"/>
          </p:cNvSpPr>
          <p:nvPr/>
        </p:nvSpPr>
        <p:spPr bwMode="auto">
          <a:xfrm>
            <a:off x="4639255" y="3228228"/>
            <a:ext cx="1809332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8" name="Content Placeholder 2"/>
          <p:cNvSpPr txBox="1">
            <a:spLocks noChangeArrowheads="1"/>
          </p:cNvSpPr>
          <p:nvPr/>
        </p:nvSpPr>
        <p:spPr bwMode="auto">
          <a:xfrm>
            <a:off x="657000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28689" name="组合 25"/>
          <p:cNvGrpSpPr/>
          <p:nvPr/>
        </p:nvGrpSpPr>
        <p:grpSpPr bwMode="auto">
          <a:xfrm>
            <a:off x="4432134" y="1724816"/>
            <a:ext cx="590414" cy="590414"/>
            <a:chOff x="1850161" y="2349723"/>
            <a:chExt cx="786875" cy="786875"/>
          </a:xfrm>
        </p:grpSpPr>
        <p:sp>
          <p:nvSpPr>
            <p:cNvPr id="27" name="椭圆 26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588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2" name="组合 28"/>
          <p:cNvGrpSpPr/>
          <p:nvPr/>
        </p:nvGrpSpPr>
        <p:grpSpPr bwMode="auto">
          <a:xfrm>
            <a:off x="6274795" y="1724816"/>
            <a:ext cx="590414" cy="590414"/>
            <a:chOff x="1850161" y="2349723"/>
            <a:chExt cx="786875" cy="786875"/>
          </a:xfrm>
        </p:grpSpPr>
        <p:sp>
          <p:nvSpPr>
            <p:cNvPr id="30" name="椭圆 29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A97D14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4" name="文本框 3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五边形 39"/>
          <p:cNvSpPr/>
          <p:nvPr/>
        </p:nvSpPr>
        <p:spPr>
          <a:xfrm>
            <a:off x="893226" y="2166436"/>
            <a:ext cx="1833138" cy="810629"/>
          </a:xfrm>
          <a:prstGeom prst="homePlat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6" name="Content Placeholder 2"/>
          <p:cNvSpPr txBox="1">
            <a:spLocks noChangeArrowheads="1"/>
          </p:cNvSpPr>
          <p:nvPr/>
        </p:nvSpPr>
        <p:spPr bwMode="auto">
          <a:xfrm>
            <a:off x="1146771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2785882" y="2166436"/>
            <a:ext cx="1781953" cy="810629"/>
          </a:xfrm>
          <a:prstGeom prst="chevron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8" name="Content Placeholder 2"/>
          <p:cNvSpPr txBox="1">
            <a:spLocks noChangeArrowheads="1"/>
          </p:cNvSpPr>
          <p:nvPr/>
        </p:nvSpPr>
        <p:spPr bwMode="auto">
          <a:xfrm>
            <a:off x="3220359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9" name="组合 43"/>
          <p:cNvGrpSpPr/>
          <p:nvPr/>
        </p:nvGrpSpPr>
        <p:grpSpPr bwMode="auto">
          <a:xfrm>
            <a:off x="496840" y="1724816"/>
            <a:ext cx="589223" cy="590414"/>
            <a:chOff x="1850161" y="2349723"/>
            <a:chExt cx="786875" cy="786875"/>
          </a:xfrm>
        </p:grpSpPr>
        <p:sp>
          <p:nvSpPr>
            <p:cNvPr id="45" name="椭圆 44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A615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文本框 45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5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2" name="组合 46"/>
          <p:cNvGrpSpPr/>
          <p:nvPr/>
        </p:nvGrpSpPr>
        <p:grpSpPr bwMode="auto">
          <a:xfrm>
            <a:off x="2556143" y="1724816"/>
            <a:ext cx="590414" cy="590414"/>
            <a:chOff x="1850161" y="2349723"/>
            <a:chExt cx="786875" cy="786875"/>
          </a:xfrm>
        </p:grpSpPr>
        <p:sp>
          <p:nvSpPr>
            <p:cNvPr id="48" name="椭圆 47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47D7CA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4" name="文本框 4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4137273" y="3206857"/>
            <a:ext cx="1321621" cy="603449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6" name="Rectangle 16"/>
          <p:cNvSpPr/>
          <p:nvPr/>
        </p:nvSpPr>
        <p:spPr>
          <a:xfrm>
            <a:off x="4137273" y="4183219"/>
            <a:ext cx="1321621" cy="603449"/>
          </a:xfrm>
          <a:prstGeom prst="rect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7" name="Rectangle 17"/>
          <p:cNvSpPr/>
          <p:nvPr/>
        </p:nvSpPr>
        <p:spPr>
          <a:xfrm>
            <a:off x="4137272" y="1278827"/>
            <a:ext cx="1321622" cy="603449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Rectangle 18"/>
          <p:cNvSpPr/>
          <p:nvPr/>
        </p:nvSpPr>
        <p:spPr>
          <a:xfrm>
            <a:off x="4137272" y="2233915"/>
            <a:ext cx="1321622" cy="603449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9" name="TextBox 19"/>
          <p:cNvSpPr txBox="1"/>
          <p:nvPr/>
        </p:nvSpPr>
        <p:spPr>
          <a:xfrm>
            <a:off x="5530748" y="312450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23CADC"/>
                </a:solidFill>
                <a:latin typeface="+mj-lt"/>
              </a:rPr>
              <a:t>办公成本</a:t>
            </a:r>
            <a:endParaRPr lang="en-US" sz="1800" dirty="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5530748" y="337941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21"/>
          <p:cNvSpPr txBox="1"/>
          <p:nvPr/>
        </p:nvSpPr>
        <p:spPr>
          <a:xfrm>
            <a:off x="5530748" y="41349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DF7307"/>
                </a:solidFill>
                <a:latin typeface="+mj-lt"/>
              </a:rPr>
              <a:t>其它成本</a:t>
            </a:r>
            <a:endParaRPr lang="en-US" sz="1800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72" name="Rectangle 22"/>
          <p:cNvSpPr/>
          <p:nvPr/>
        </p:nvSpPr>
        <p:spPr>
          <a:xfrm>
            <a:off x="5530748" y="43898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5530748" y="1212070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3C301"/>
                </a:solidFill>
                <a:latin typeface="+mj-lt"/>
              </a:rPr>
              <a:t>管理成本</a:t>
            </a:r>
            <a:endParaRPr lang="en-US" sz="18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5530749" y="1466982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5530748" y="21537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1FD89C"/>
                </a:solidFill>
                <a:latin typeface="+mj-lt"/>
              </a:rPr>
              <a:t>营销成本</a:t>
            </a:r>
            <a:endParaRPr lang="en-US" sz="18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5530748" y="24086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4521371" y="3361394"/>
            <a:ext cx="489130" cy="297795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837270" y="1395835"/>
            <a:ext cx="0" cy="33599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165702" y="1882276"/>
            <a:ext cx="714132" cy="987438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6"/>
          <p:cNvSpPr/>
          <p:nvPr/>
        </p:nvSpPr>
        <p:spPr bwMode="auto">
          <a:xfrm>
            <a:off x="2252418" y="2143815"/>
            <a:ext cx="1139867" cy="759910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9" name="Freeform 7"/>
          <p:cNvSpPr/>
          <p:nvPr/>
        </p:nvSpPr>
        <p:spPr bwMode="auto">
          <a:xfrm>
            <a:off x="1056951" y="2984504"/>
            <a:ext cx="2177656" cy="1093235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0" name="Freeform 8"/>
          <p:cNvSpPr/>
          <p:nvPr/>
        </p:nvSpPr>
        <p:spPr bwMode="auto">
          <a:xfrm>
            <a:off x="980757" y="1803152"/>
            <a:ext cx="1081265" cy="1100573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1" name="TextBox 14"/>
          <p:cNvSpPr txBox="1"/>
          <p:nvPr/>
        </p:nvSpPr>
        <p:spPr>
          <a:xfrm>
            <a:off x="2688382" y="2500014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2" name="TextBox 15"/>
          <p:cNvSpPr txBox="1"/>
          <p:nvPr/>
        </p:nvSpPr>
        <p:spPr>
          <a:xfrm>
            <a:off x="1378489" y="236010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3" name="TextBox 16"/>
          <p:cNvSpPr txBox="1"/>
          <p:nvPr/>
        </p:nvSpPr>
        <p:spPr>
          <a:xfrm>
            <a:off x="1832016" y="3245977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125105" y="200235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55827" y="1330877"/>
            <a:ext cx="433948" cy="448384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362979">
            <a:off x="4632743" y="4245630"/>
            <a:ext cx="323929" cy="471168"/>
            <a:chOff x="3061096" y="2628182"/>
            <a:chExt cx="157163" cy="228600"/>
          </a:xfrm>
          <a:solidFill>
            <a:schemeClr val="bg1"/>
          </a:solidFill>
        </p:grpSpPr>
        <p:sp>
          <p:nvSpPr>
            <p:cNvPr id="117" name="Freeform 202"/>
            <p:cNvSpPr/>
            <p:nvPr/>
          </p:nvSpPr>
          <p:spPr bwMode="auto">
            <a:xfrm>
              <a:off x="3089672" y="2628182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203"/>
            <p:cNvSpPr/>
            <p:nvPr/>
          </p:nvSpPr>
          <p:spPr bwMode="auto">
            <a:xfrm>
              <a:off x="3151584" y="2656756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204"/>
            <p:cNvSpPr/>
            <p:nvPr/>
          </p:nvSpPr>
          <p:spPr bwMode="auto">
            <a:xfrm>
              <a:off x="3130153" y="2741291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206"/>
            <p:cNvSpPr/>
            <p:nvPr/>
          </p:nvSpPr>
          <p:spPr bwMode="auto">
            <a:xfrm>
              <a:off x="3136106" y="2772247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207"/>
            <p:cNvSpPr>
              <a:spLocks noEditPoints="1"/>
            </p:cNvSpPr>
            <p:nvPr/>
          </p:nvSpPr>
          <p:spPr bwMode="auto">
            <a:xfrm>
              <a:off x="3061096" y="2676997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4535099" y="2326889"/>
            <a:ext cx="475401" cy="450366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"/>
          <p:cNvSpPr/>
          <p:nvPr/>
        </p:nvSpPr>
        <p:spPr bwMode="auto">
          <a:xfrm>
            <a:off x="3863980" y="2280409"/>
            <a:ext cx="1716132" cy="1674275"/>
          </a:xfrm>
          <a:custGeom>
            <a:avLst/>
            <a:gdLst>
              <a:gd name="T0" fmla="*/ 135 w 207"/>
              <a:gd name="T1" fmla="*/ 0 h 202"/>
              <a:gd name="T2" fmla="*/ 47 w 207"/>
              <a:gd name="T3" fmla="*/ 77 h 202"/>
              <a:gd name="T4" fmla="*/ 5 w 207"/>
              <a:gd name="T5" fmla="*/ 66 h 202"/>
              <a:gd name="T6" fmla="*/ 0 w 207"/>
              <a:gd name="T7" fmla="*/ 98 h 202"/>
              <a:gd name="T8" fmla="*/ 104 w 207"/>
              <a:gd name="T9" fmla="*/ 202 h 202"/>
              <a:gd name="T10" fmla="*/ 207 w 207"/>
              <a:gd name="T11" fmla="*/ 98 h 202"/>
              <a:gd name="T12" fmla="*/ 135 w 207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" h="202">
                <a:moveTo>
                  <a:pt x="135" y="0"/>
                </a:moveTo>
                <a:cubicBezTo>
                  <a:pt x="129" y="43"/>
                  <a:pt x="92" y="77"/>
                  <a:pt x="47" y="77"/>
                </a:cubicBezTo>
                <a:cubicBezTo>
                  <a:pt x="32" y="77"/>
                  <a:pt x="18" y="73"/>
                  <a:pt x="5" y="66"/>
                </a:cubicBezTo>
                <a:cubicBezTo>
                  <a:pt x="2" y="76"/>
                  <a:pt x="0" y="87"/>
                  <a:pt x="0" y="98"/>
                </a:cubicBezTo>
                <a:cubicBezTo>
                  <a:pt x="0" y="155"/>
                  <a:pt x="46" y="202"/>
                  <a:pt x="104" y="202"/>
                </a:cubicBezTo>
                <a:cubicBezTo>
                  <a:pt x="161" y="202"/>
                  <a:pt x="207" y="155"/>
                  <a:pt x="207" y="98"/>
                </a:cubicBezTo>
                <a:cubicBezTo>
                  <a:pt x="207" y="52"/>
                  <a:pt x="177" y="13"/>
                  <a:pt x="135" y="0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6" name="Freeform 12"/>
          <p:cNvSpPr/>
          <p:nvPr/>
        </p:nvSpPr>
        <p:spPr bwMode="auto">
          <a:xfrm>
            <a:off x="3490756" y="1397925"/>
            <a:ext cx="1458014" cy="1461502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46 w 176"/>
              <a:gd name="T5" fmla="*/ 166 h 176"/>
              <a:gd name="T6" fmla="*/ 88 w 176"/>
              <a:gd name="T7" fmla="*/ 176 h 176"/>
              <a:gd name="T8" fmla="*/ 176 w 176"/>
              <a:gd name="T9" fmla="*/ 100 h 176"/>
              <a:gd name="T10" fmla="*/ 176 w 176"/>
              <a:gd name="T11" fmla="*/ 88 h 176"/>
              <a:gd name="T12" fmla="*/ 88 w 176"/>
              <a:gd name="T1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22"/>
                  <a:pt x="19" y="151"/>
                  <a:pt x="46" y="166"/>
                </a:cubicBezTo>
                <a:cubicBezTo>
                  <a:pt x="59" y="173"/>
                  <a:pt x="73" y="176"/>
                  <a:pt x="88" y="176"/>
                </a:cubicBezTo>
                <a:cubicBezTo>
                  <a:pt x="133" y="176"/>
                  <a:pt x="170" y="143"/>
                  <a:pt x="176" y="100"/>
                </a:cubicBezTo>
                <a:cubicBezTo>
                  <a:pt x="176" y="96"/>
                  <a:pt x="176" y="92"/>
                  <a:pt x="176" y="88"/>
                </a:cubicBezTo>
                <a:cubicBezTo>
                  <a:pt x="176" y="40"/>
                  <a:pt x="137" y="0"/>
                  <a:pt x="88" y="0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09324" y="2120566"/>
            <a:ext cx="1272339" cy="36095"/>
          </a:xfrm>
          <a:prstGeom prst="line">
            <a:avLst/>
          </a:prstGeom>
          <a:ln>
            <a:solidFill>
              <a:srgbClr val="F26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816183" y="1784225"/>
            <a:ext cx="688905" cy="688905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3649" y="1849883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3500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5351045" y="3095124"/>
            <a:ext cx="1380624" cy="45118"/>
          </a:xfrm>
          <a:prstGeom prst="line">
            <a:avLst/>
          </a:prstGeom>
          <a:ln>
            <a:solidFill>
              <a:srgbClr val="6BB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570078" y="2757632"/>
            <a:ext cx="714518" cy="714518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70078" y="2814466"/>
            <a:ext cx="686296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4300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grpSp>
        <p:nvGrpSpPr>
          <p:cNvPr id="2" name="组合 1"/>
          <p:cNvGrpSpPr/>
          <p:nvPr/>
        </p:nvGrpSpPr>
        <p:grpSpPr>
          <a:xfrm rot="375487">
            <a:off x="3902237" y="1668821"/>
            <a:ext cx="630221" cy="916682"/>
            <a:chOff x="3430190" y="1848047"/>
            <a:chExt cx="157163" cy="228600"/>
          </a:xfrm>
          <a:solidFill>
            <a:schemeClr val="bg1"/>
          </a:solidFill>
        </p:grpSpPr>
        <p:sp>
          <p:nvSpPr>
            <p:cNvPr id="2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Freeform 247"/>
          <p:cNvSpPr>
            <a:spLocks noEditPoints="1"/>
          </p:cNvSpPr>
          <p:nvPr/>
        </p:nvSpPr>
        <p:spPr bwMode="auto">
          <a:xfrm rot="375487">
            <a:off x="4591857" y="2809319"/>
            <a:ext cx="402971" cy="793731"/>
          </a:xfrm>
          <a:custGeom>
            <a:avLst/>
            <a:gdLst>
              <a:gd name="T0" fmla="*/ 39 w 46"/>
              <a:gd name="T1" fmla="*/ 44 h 90"/>
              <a:gd name="T2" fmla="*/ 31 w 46"/>
              <a:gd name="T3" fmla="*/ 39 h 90"/>
              <a:gd name="T4" fmla="*/ 28 w 46"/>
              <a:gd name="T5" fmla="*/ 21 h 90"/>
              <a:gd name="T6" fmla="*/ 30 w 46"/>
              <a:gd name="T7" fmla="*/ 21 h 90"/>
              <a:gd name="T8" fmla="*/ 35 w 46"/>
              <a:gd name="T9" fmla="*/ 22 h 90"/>
              <a:gd name="T10" fmla="*/ 36 w 46"/>
              <a:gd name="T11" fmla="*/ 20 h 90"/>
              <a:gd name="T12" fmla="*/ 37 w 46"/>
              <a:gd name="T13" fmla="*/ 17 h 90"/>
              <a:gd name="T14" fmla="*/ 37 w 46"/>
              <a:gd name="T15" fmla="*/ 13 h 90"/>
              <a:gd name="T16" fmla="*/ 36 w 46"/>
              <a:gd name="T17" fmla="*/ 12 h 90"/>
              <a:gd name="T18" fmla="*/ 34 w 46"/>
              <a:gd name="T19" fmla="*/ 11 h 90"/>
              <a:gd name="T20" fmla="*/ 31 w 46"/>
              <a:gd name="T21" fmla="*/ 11 h 90"/>
              <a:gd name="T22" fmla="*/ 27 w 46"/>
              <a:gd name="T23" fmla="*/ 11 h 90"/>
              <a:gd name="T24" fmla="*/ 26 w 46"/>
              <a:gd name="T25" fmla="*/ 3 h 90"/>
              <a:gd name="T26" fmla="*/ 23 w 46"/>
              <a:gd name="T27" fmla="*/ 0 h 90"/>
              <a:gd name="T28" fmla="*/ 20 w 46"/>
              <a:gd name="T29" fmla="*/ 4 h 90"/>
              <a:gd name="T30" fmla="*/ 21 w 46"/>
              <a:gd name="T31" fmla="*/ 12 h 90"/>
              <a:gd name="T32" fmla="*/ 21 w 46"/>
              <a:gd name="T33" fmla="*/ 12 h 90"/>
              <a:gd name="T34" fmla="*/ 16 w 46"/>
              <a:gd name="T35" fmla="*/ 13 h 90"/>
              <a:gd name="T36" fmla="*/ 15 w 46"/>
              <a:gd name="T37" fmla="*/ 4 h 90"/>
              <a:gd name="T38" fmla="*/ 12 w 46"/>
              <a:gd name="T39" fmla="*/ 2 h 90"/>
              <a:gd name="T40" fmla="*/ 9 w 46"/>
              <a:gd name="T41" fmla="*/ 5 h 90"/>
              <a:gd name="T42" fmla="*/ 10 w 46"/>
              <a:gd name="T43" fmla="*/ 15 h 90"/>
              <a:gd name="T44" fmla="*/ 4 w 46"/>
              <a:gd name="T45" fmla="*/ 19 h 90"/>
              <a:gd name="T46" fmla="*/ 1 w 46"/>
              <a:gd name="T47" fmla="*/ 25 h 90"/>
              <a:gd name="T48" fmla="*/ 0 w 46"/>
              <a:gd name="T49" fmla="*/ 31 h 90"/>
              <a:gd name="T50" fmla="*/ 3 w 46"/>
              <a:gd name="T51" fmla="*/ 38 h 90"/>
              <a:gd name="T52" fmla="*/ 7 w 46"/>
              <a:gd name="T53" fmla="*/ 43 h 90"/>
              <a:gd name="T54" fmla="*/ 13 w 46"/>
              <a:gd name="T55" fmla="*/ 46 h 90"/>
              <a:gd name="T56" fmla="*/ 14 w 46"/>
              <a:gd name="T57" fmla="*/ 47 h 90"/>
              <a:gd name="T58" fmla="*/ 17 w 46"/>
              <a:gd name="T59" fmla="*/ 67 h 90"/>
              <a:gd name="T60" fmla="*/ 12 w 46"/>
              <a:gd name="T61" fmla="*/ 66 h 90"/>
              <a:gd name="T62" fmla="*/ 5 w 46"/>
              <a:gd name="T63" fmla="*/ 65 h 90"/>
              <a:gd name="T64" fmla="*/ 4 w 46"/>
              <a:gd name="T65" fmla="*/ 67 h 90"/>
              <a:gd name="T66" fmla="*/ 4 w 46"/>
              <a:gd name="T67" fmla="*/ 70 h 90"/>
              <a:gd name="T68" fmla="*/ 3 w 46"/>
              <a:gd name="T69" fmla="*/ 73 h 90"/>
              <a:gd name="T70" fmla="*/ 4 w 46"/>
              <a:gd name="T71" fmla="*/ 75 h 90"/>
              <a:gd name="T72" fmla="*/ 11 w 46"/>
              <a:gd name="T73" fmla="*/ 77 h 90"/>
              <a:gd name="T74" fmla="*/ 18 w 46"/>
              <a:gd name="T75" fmla="*/ 77 h 90"/>
              <a:gd name="T76" fmla="*/ 20 w 46"/>
              <a:gd name="T77" fmla="*/ 87 h 90"/>
              <a:gd name="T78" fmla="*/ 23 w 46"/>
              <a:gd name="T79" fmla="*/ 89 h 90"/>
              <a:gd name="T80" fmla="*/ 25 w 46"/>
              <a:gd name="T81" fmla="*/ 86 h 90"/>
              <a:gd name="T82" fmla="*/ 24 w 46"/>
              <a:gd name="T83" fmla="*/ 77 h 90"/>
              <a:gd name="T84" fmla="*/ 30 w 46"/>
              <a:gd name="T85" fmla="*/ 75 h 90"/>
              <a:gd name="T86" fmla="*/ 31 w 46"/>
              <a:gd name="T87" fmla="*/ 86 h 90"/>
              <a:gd name="T88" fmla="*/ 34 w 46"/>
              <a:gd name="T89" fmla="*/ 88 h 90"/>
              <a:gd name="T90" fmla="*/ 37 w 46"/>
              <a:gd name="T91" fmla="*/ 85 h 90"/>
              <a:gd name="T92" fmla="*/ 35 w 46"/>
              <a:gd name="T93" fmla="*/ 73 h 90"/>
              <a:gd name="T94" fmla="*/ 40 w 46"/>
              <a:gd name="T95" fmla="*/ 71 h 90"/>
              <a:gd name="T96" fmla="*/ 44 w 46"/>
              <a:gd name="T97" fmla="*/ 64 h 90"/>
              <a:gd name="T98" fmla="*/ 45 w 46"/>
              <a:gd name="T99" fmla="*/ 55 h 90"/>
              <a:gd name="T100" fmla="*/ 39 w 46"/>
              <a:gd name="T101" fmla="*/ 44 h 90"/>
              <a:gd name="T102" fmla="*/ 17 w 46"/>
              <a:gd name="T103" fmla="*/ 23 h 90"/>
              <a:gd name="T104" fmla="*/ 23 w 46"/>
              <a:gd name="T105" fmla="*/ 21 h 90"/>
              <a:gd name="T106" fmla="*/ 25 w 46"/>
              <a:gd name="T107" fmla="*/ 37 h 90"/>
              <a:gd name="T108" fmla="*/ 19 w 46"/>
              <a:gd name="T109" fmla="*/ 36 h 90"/>
              <a:gd name="T110" fmla="*/ 17 w 46"/>
              <a:gd name="T111" fmla="*/ 23 h 90"/>
              <a:gd name="T112" fmla="*/ 23 w 46"/>
              <a:gd name="T113" fmla="*/ 66 h 90"/>
              <a:gd name="T114" fmla="*/ 20 w 46"/>
              <a:gd name="T115" fmla="*/ 48 h 90"/>
              <a:gd name="T116" fmla="*/ 26 w 46"/>
              <a:gd name="T117" fmla="*/ 50 h 90"/>
              <a:gd name="T118" fmla="*/ 28 w 46"/>
              <a:gd name="T119" fmla="*/ 64 h 90"/>
              <a:gd name="T120" fmla="*/ 23 w 46"/>
              <a:gd name="T121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" h="90">
                <a:moveTo>
                  <a:pt x="39" y="44"/>
                </a:moveTo>
                <a:cubicBezTo>
                  <a:pt x="37" y="42"/>
                  <a:pt x="34" y="41"/>
                  <a:pt x="31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2" y="21"/>
                  <a:pt x="34" y="22"/>
                  <a:pt x="35" y="22"/>
                </a:cubicBezTo>
                <a:cubicBezTo>
                  <a:pt x="35" y="22"/>
                  <a:pt x="36" y="22"/>
                  <a:pt x="36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6"/>
                  <a:pt x="37" y="15"/>
                  <a:pt x="37" y="13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2"/>
                  <a:pt x="35" y="11"/>
                  <a:pt x="34" y="11"/>
                </a:cubicBezTo>
                <a:cubicBezTo>
                  <a:pt x="33" y="11"/>
                  <a:pt x="33" y="11"/>
                  <a:pt x="31" y="11"/>
                </a:cubicBezTo>
                <a:cubicBezTo>
                  <a:pt x="30" y="11"/>
                  <a:pt x="29" y="11"/>
                  <a:pt x="27" y="11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"/>
                  <a:pt x="24" y="0"/>
                  <a:pt x="23" y="0"/>
                </a:cubicBezTo>
                <a:cubicBezTo>
                  <a:pt x="21" y="1"/>
                  <a:pt x="20" y="2"/>
                  <a:pt x="20" y="4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9" y="12"/>
                  <a:pt x="17" y="12"/>
                  <a:pt x="16" y="1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4"/>
                  <a:pt x="9" y="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6"/>
                  <a:pt x="6" y="17"/>
                  <a:pt x="4" y="19"/>
                </a:cubicBezTo>
                <a:cubicBezTo>
                  <a:pt x="3" y="20"/>
                  <a:pt x="1" y="22"/>
                  <a:pt x="1" y="25"/>
                </a:cubicBezTo>
                <a:cubicBezTo>
                  <a:pt x="0" y="27"/>
                  <a:pt x="0" y="29"/>
                  <a:pt x="0" y="31"/>
                </a:cubicBezTo>
                <a:cubicBezTo>
                  <a:pt x="1" y="34"/>
                  <a:pt x="2" y="36"/>
                  <a:pt x="3" y="38"/>
                </a:cubicBezTo>
                <a:cubicBezTo>
                  <a:pt x="4" y="40"/>
                  <a:pt x="5" y="42"/>
                  <a:pt x="7" y="43"/>
                </a:cubicBezTo>
                <a:cubicBezTo>
                  <a:pt x="9" y="44"/>
                  <a:pt x="11" y="45"/>
                  <a:pt x="13" y="46"/>
                </a:cubicBezTo>
                <a:cubicBezTo>
                  <a:pt x="14" y="46"/>
                  <a:pt x="14" y="46"/>
                  <a:pt x="14" y="47"/>
                </a:cubicBezTo>
                <a:cubicBezTo>
                  <a:pt x="17" y="67"/>
                  <a:pt x="17" y="67"/>
                  <a:pt x="17" y="67"/>
                </a:cubicBezTo>
                <a:cubicBezTo>
                  <a:pt x="15" y="67"/>
                  <a:pt x="13" y="67"/>
                  <a:pt x="12" y="66"/>
                </a:cubicBezTo>
                <a:cubicBezTo>
                  <a:pt x="9" y="66"/>
                  <a:pt x="7" y="66"/>
                  <a:pt x="5" y="65"/>
                </a:cubicBezTo>
                <a:cubicBezTo>
                  <a:pt x="5" y="65"/>
                  <a:pt x="4" y="66"/>
                  <a:pt x="4" y="67"/>
                </a:cubicBezTo>
                <a:cubicBezTo>
                  <a:pt x="4" y="68"/>
                  <a:pt x="4" y="69"/>
                  <a:pt x="4" y="70"/>
                </a:cubicBezTo>
                <a:cubicBezTo>
                  <a:pt x="3" y="71"/>
                  <a:pt x="3" y="72"/>
                  <a:pt x="3" y="73"/>
                </a:cubicBezTo>
                <a:cubicBezTo>
                  <a:pt x="4" y="74"/>
                  <a:pt x="4" y="75"/>
                  <a:pt x="4" y="75"/>
                </a:cubicBezTo>
                <a:cubicBezTo>
                  <a:pt x="5" y="76"/>
                  <a:pt x="8" y="77"/>
                  <a:pt x="11" y="77"/>
                </a:cubicBezTo>
                <a:cubicBezTo>
                  <a:pt x="13" y="77"/>
                  <a:pt x="15" y="77"/>
                  <a:pt x="18" y="77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9"/>
                  <a:pt x="21" y="90"/>
                  <a:pt x="23" y="89"/>
                </a:cubicBezTo>
                <a:cubicBezTo>
                  <a:pt x="24" y="89"/>
                  <a:pt x="25" y="88"/>
                  <a:pt x="25" y="86"/>
                </a:cubicBezTo>
                <a:cubicBezTo>
                  <a:pt x="24" y="77"/>
                  <a:pt x="24" y="77"/>
                  <a:pt x="24" y="77"/>
                </a:cubicBezTo>
                <a:cubicBezTo>
                  <a:pt x="26" y="76"/>
                  <a:pt x="28" y="76"/>
                  <a:pt x="30" y="75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3" y="88"/>
                  <a:pt x="34" y="88"/>
                </a:cubicBezTo>
                <a:cubicBezTo>
                  <a:pt x="36" y="88"/>
                  <a:pt x="37" y="86"/>
                  <a:pt x="37" y="85"/>
                </a:cubicBezTo>
                <a:cubicBezTo>
                  <a:pt x="35" y="73"/>
                  <a:pt x="35" y="73"/>
                  <a:pt x="35" y="73"/>
                </a:cubicBezTo>
                <a:cubicBezTo>
                  <a:pt x="37" y="73"/>
                  <a:pt x="38" y="72"/>
                  <a:pt x="40" y="71"/>
                </a:cubicBezTo>
                <a:cubicBezTo>
                  <a:pt x="42" y="69"/>
                  <a:pt x="43" y="67"/>
                  <a:pt x="44" y="64"/>
                </a:cubicBezTo>
                <a:cubicBezTo>
                  <a:pt x="45" y="62"/>
                  <a:pt x="46" y="59"/>
                  <a:pt x="45" y="55"/>
                </a:cubicBezTo>
                <a:cubicBezTo>
                  <a:pt x="45" y="51"/>
                  <a:pt x="43" y="47"/>
                  <a:pt x="39" y="44"/>
                </a:cubicBezTo>
                <a:close/>
                <a:moveTo>
                  <a:pt x="17" y="23"/>
                </a:moveTo>
                <a:cubicBezTo>
                  <a:pt x="19" y="22"/>
                  <a:pt x="20" y="22"/>
                  <a:pt x="23" y="21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6"/>
                  <a:pt x="19" y="36"/>
                </a:cubicBezTo>
                <a:lnTo>
                  <a:pt x="17" y="23"/>
                </a:lnTo>
                <a:close/>
                <a:moveTo>
                  <a:pt x="23" y="66"/>
                </a:moveTo>
                <a:cubicBezTo>
                  <a:pt x="20" y="48"/>
                  <a:pt x="20" y="48"/>
                  <a:pt x="20" y="48"/>
                </a:cubicBezTo>
                <a:cubicBezTo>
                  <a:pt x="23" y="49"/>
                  <a:pt x="25" y="50"/>
                  <a:pt x="26" y="50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5"/>
                  <a:pt x="25" y="66"/>
                  <a:pt x="23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08753" y="1808189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</a:rPr>
              <a:t>所需资金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45697" y="2803267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已有资金</a:t>
            </a:r>
          </a:p>
        </p:txBody>
      </p:sp>
      <p:sp>
        <p:nvSpPr>
          <p:cNvPr id="30" name="Rectangle 26"/>
          <p:cNvSpPr/>
          <p:nvPr/>
        </p:nvSpPr>
        <p:spPr>
          <a:xfrm>
            <a:off x="621836" y="2710228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6009503" y="943059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 p14:presetBounceEnd="73000">
                                      <p:stCondLst>
                                        <p:cond delay="1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97824" y="2852245"/>
            <a:ext cx="551510" cy="538058"/>
            <a:chOff x="1219200" y="1642388"/>
            <a:chExt cx="1439863" cy="14047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Freeform 27"/>
            <p:cNvSpPr/>
            <p:nvPr/>
          </p:nvSpPr>
          <p:spPr bwMode="auto">
            <a:xfrm>
              <a:off x="1436937" y="1902267"/>
              <a:ext cx="997367" cy="1144863"/>
            </a:xfrm>
            <a:custGeom>
              <a:avLst/>
              <a:gdLst>
                <a:gd name="T0" fmla="*/ 74 w 142"/>
                <a:gd name="T1" fmla="*/ 0 h 163"/>
                <a:gd name="T2" fmla="*/ 142 w 142"/>
                <a:gd name="T3" fmla="*/ 68 h 163"/>
                <a:gd name="T4" fmla="*/ 142 w 142"/>
                <a:gd name="T5" fmla="*/ 163 h 163"/>
                <a:gd name="T6" fmla="*/ 95 w 142"/>
                <a:gd name="T7" fmla="*/ 163 h 163"/>
                <a:gd name="T8" fmla="*/ 95 w 142"/>
                <a:gd name="T9" fmla="*/ 89 h 163"/>
                <a:gd name="T10" fmla="*/ 48 w 142"/>
                <a:gd name="T11" fmla="*/ 89 h 163"/>
                <a:gd name="T12" fmla="*/ 48 w 142"/>
                <a:gd name="T13" fmla="*/ 163 h 163"/>
                <a:gd name="T14" fmla="*/ 0 w 142"/>
                <a:gd name="T15" fmla="*/ 163 h 163"/>
                <a:gd name="T16" fmla="*/ 0 w 142"/>
                <a:gd name="T17" fmla="*/ 68 h 163"/>
                <a:gd name="T18" fmla="*/ 74 w 142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74" y="0"/>
                  </a:moveTo>
                  <a:lnTo>
                    <a:pt x="142" y="68"/>
                  </a:lnTo>
                  <a:lnTo>
                    <a:pt x="142" y="163"/>
                  </a:lnTo>
                  <a:lnTo>
                    <a:pt x="95" y="163"/>
                  </a:lnTo>
                  <a:lnTo>
                    <a:pt x="95" y="89"/>
                  </a:lnTo>
                  <a:lnTo>
                    <a:pt x="48" y="89"/>
                  </a:lnTo>
                  <a:lnTo>
                    <a:pt x="4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1219200" y="1642388"/>
              <a:ext cx="1439863" cy="814751"/>
            </a:xfrm>
            <a:custGeom>
              <a:avLst/>
              <a:gdLst>
                <a:gd name="T0" fmla="*/ 37 w 39"/>
                <a:gd name="T1" fmla="*/ 22 h 22"/>
                <a:gd name="T2" fmla="*/ 36 w 39"/>
                <a:gd name="T3" fmla="*/ 21 h 22"/>
                <a:gd name="T4" fmla="*/ 20 w 39"/>
                <a:gd name="T5" fmla="*/ 5 h 22"/>
                <a:gd name="T6" fmla="*/ 3 w 39"/>
                <a:gd name="T7" fmla="*/ 21 h 22"/>
                <a:gd name="T8" fmla="*/ 1 w 39"/>
                <a:gd name="T9" fmla="*/ 21 h 22"/>
                <a:gd name="T10" fmla="*/ 1 w 39"/>
                <a:gd name="T11" fmla="*/ 19 h 22"/>
                <a:gd name="T12" fmla="*/ 18 w 39"/>
                <a:gd name="T13" fmla="*/ 1 h 22"/>
                <a:gd name="T14" fmla="*/ 21 w 39"/>
                <a:gd name="T15" fmla="*/ 1 h 22"/>
                <a:gd name="T16" fmla="*/ 39 w 39"/>
                <a:gd name="T17" fmla="*/ 19 h 22"/>
                <a:gd name="T18" fmla="*/ 39 w 39"/>
                <a:gd name="T19" fmla="*/ 21 h 22"/>
                <a:gd name="T20" fmla="*/ 37 w 39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37" y="22"/>
                    <a:pt x="36" y="22"/>
                    <a:pt x="36" y="2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1" y="22"/>
                    <a:pt x="1" y="21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21"/>
                    <a:pt x="39" y="21"/>
                  </a:cubicBezTo>
                  <a:cubicBezTo>
                    <a:pt x="38" y="22"/>
                    <a:pt x="38" y="22"/>
                    <a:pt x="37" y="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1" name="Freeform 6"/>
          <p:cNvSpPr/>
          <p:nvPr/>
        </p:nvSpPr>
        <p:spPr bwMode="auto">
          <a:xfrm>
            <a:off x="2693968" y="3137246"/>
            <a:ext cx="1497033" cy="1497033"/>
          </a:xfrm>
          <a:custGeom>
            <a:avLst/>
            <a:gdLst>
              <a:gd name="T0" fmla="*/ 0 w 159"/>
              <a:gd name="T1" fmla="*/ 79 h 159"/>
              <a:gd name="T2" fmla="*/ 106 w 159"/>
              <a:gd name="T3" fmla="*/ 159 h 159"/>
              <a:gd name="T4" fmla="*/ 159 w 159"/>
              <a:gd name="T5" fmla="*/ 0 h 159"/>
              <a:gd name="T6" fmla="*/ 26 w 159"/>
              <a:gd name="T7" fmla="*/ 0 h 159"/>
              <a:gd name="T8" fmla="*/ 0 w 159"/>
              <a:gd name="T9" fmla="*/ 7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9">
                <a:moveTo>
                  <a:pt x="0" y="79"/>
                </a:moveTo>
                <a:cubicBezTo>
                  <a:pt x="106" y="159"/>
                  <a:pt x="106" y="159"/>
                  <a:pt x="106" y="159"/>
                </a:cubicBezTo>
                <a:cubicBezTo>
                  <a:pt x="139" y="115"/>
                  <a:pt x="159" y="59"/>
                  <a:pt x="15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0"/>
                  <a:pt x="16" y="57"/>
                  <a:pt x="0" y="79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15"/>
          </a:p>
        </p:txBody>
      </p:sp>
      <p:sp>
        <p:nvSpPr>
          <p:cNvPr id="22" name="Freeform 8"/>
          <p:cNvSpPr/>
          <p:nvPr/>
        </p:nvSpPr>
        <p:spPr bwMode="auto">
          <a:xfrm>
            <a:off x="2410482" y="1688755"/>
            <a:ext cx="1328106" cy="2671746"/>
          </a:xfrm>
          <a:custGeom>
            <a:avLst/>
            <a:gdLst>
              <a:gd name="T0" fmla="*/ 77 w 141"/>
              <a:gd name="T1" fmla="*/ 0 h 284"/>
              <a:gd name="T2" fmla="*/ 0 w 141"/>
              <a:gd name="T3" fmla="*/ 77 h 284"/>
              <a:gd name="T4" fmla="*/ 32 w 141"/>
              <a:gd name="T5" fmla="*/ 154 h 284"/>
              <a:gd name="T6" fmla="*/ 10 w 141"/>
              <a:gd name="T7" fmla="*/ 219 h 284"/>
              <a:gd name="T8" fmla="*/ 97 w 141"/>
              <a:gd name="T9" fmla="*/ 284 h 284"/>
              <a:gd name="T10" fmla="*/ 141 w 141"/>
              <a:gd name="T11" fmla="*/ 154 h 284"/>
              <a:gd name="T12" fmla="*/ 77 w 141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84">
                <a:moveTo>
                  <a:pt x="77" y="0"/>
                </a:moveTo>
                <a:cubicBezTo>
                  <a:pt x="0" y="77"/>
                  <a:pt x="0" y="77"/>
                  <a:pt x="0" y="77"/>
                </a:cubicBezTo>
                <a:cubicBezTo>
                  <a:pt x="20" y="96"/>
                  <a:pt x="32" y="124"/>
                  <a:pt x="32" y="154"/>
                </a:cubicBezTo>
                <a:cubicBezTo>
                  <a:pt x="32" y="178"/>
                  <a:pt x="24" y="201"/>
                  <a:pt x="10" y="219"/>
                </a:cubicBezTo>
                <a:cubicBezTo>
                  <a:pt x="97" y="284"/>
                  <a:pt x="97" y="284"/>
                  <a:pt x="97" y="284"/>
                </a:cubicBezTo>
                <a:cubicBezTo>
                  <a:pt x="125" y="248"/>
                  <a:pt x="141" y="203"/>
                  <a:pt x="141" y="154"/>
                </a:cubicBezTo>
                <a:cubicBezTo>
                  <a:pt x="141" y="94"/>
                  <a:pt x="116" y="39"/>
                  <a:pt x="77" y="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3" name="Freeform 10"/>
          <p:cNvSpPr/>
          <p:nvPr/>
        </p:nvSpPr>
        <p:spPr bwMode="auto">
          <a:xfrm>
            <a:off x="1684297" y="1453814"/>
            <a:ext cx="1687317" cy="2691163"/>
          </a:xfrm>
          <a:custGeom>
            <a:avLst/>
            <a:gdLst>
              <a:gd name="T0" fmla="*/ 0 w 179"/>
              <a:gd name="T1" fmla="*/ 0 h 286"/>
              <a:gd name="T2" fmla="*/ 0 w 179"/>
              <a:gd name="T3" fmla="*/ 89 h 286"/>
              <a:gd name="T4" fmla="*/ 89 w 179"/>
              <a:gd name="T5" fmla="*/ 179 h 286"/>
              <a:gd name="T6" fmla="*/ 72 w 179"/>
              <a:gd name="T7" fmla="*/ 232 h 286"/>
              <a:gd name="T8" fmla="*/ 143 w 179"/>
              <a:gd name="T9" fmla="*/ 286 h 286"/>
              <a:gd name="T10" fmla="*/ 179 w 179"/>
              <a:gd name="T11" fmla="*/ 179 h 286"/>
              <a:gd name="T12" fmla="*/ 0 w 179"/>
              <a:gd name="T1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286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49" y="89"/>
                  <a:pt x="89" y="129"/>
                  <a:pt x="89" y="179"/>
                </a:cubicBezTo>
                <a:cubicBezTo>
                  <a:pt x="89" y="199"/>
                  <a:pt x="83" y="217"/>
                  <a:pt x="72" y="232"/>
                </a:cubicBezTo>
                <a:cubicBezTo>
                  <a:pt x="143" y="286"/>
                  <a:pt x="143" y="286"/>
                  <a:pt x="143" y="286"/>
                </a:cubicBezTo>
                <a:cubicBezTo>
                  <a:pt x="165" y="256"/>
                  <a:pt x="179" y="219"/>
                  <a:pt x="179" y="179"/>
                </a:cubicBezTo>
                <a:cubicBezTo>
                  <a:pt x="179" y="80"/>
                  <a:pt x="99" y="0"/>
                  <a:pt x="0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4" name="Freeform 13"/>
          <p:cNvSpPr/>
          <p:nvPr/>
        </p:nvSpPr>
        <p:spPr bwMode="auto">
          <a:xfrm>
            <a:off x="762000" y="1830498"/>
            <a:ext cx="2232928" cy="2087302"/>
          </a:xfrm>
          <a:custGeom>
            <a:avLst/>
            <a:gdLst>
              <a:gd name="T0" fmla="*/ 98 w 237"/>
              <a:gd name="T1" fmla="*/ 0 h 222"/>
              <a:gd name="T2" fmla="*/ 0 w 237"/>
              <a:gd name="T3" fmla="*/ 40 h 222"/>
              <a:gd name="T4" fmla="*/ 49 w 237"/>
              <a:gd name="T5" fmla="*/ 89 h 222"/>
              <a:gd name="T6" fmla="*/ 98 w 237"/>
              <a:gd name="T7" fmla="*/ 69 h 222"/>
              <a:gd name="T8" fmla="*/ 168 w 237"/>
              <a:gd name="T9" fmla="*/ 139 h 222"/>
              <a:gd name="T10" fmla="*/ 154 w 237"/>
              <a:gd name="T11" fmla="*/ 180 h 222"/>
              <a:gd name="T12" fmla="*/ 209 w 237"/>
              <a:gd name="T13" fmla="*/ 222 h 222"/>
              <a:gd name="T14" fmla="*/ 237 w 237"/>
              <a:gd name="T15" fmla="*/ 139 h 222"/>
              <a:gd name="T16" fmla="*/ 98 w 237"/>
              <a:gd name="T17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222">
                <a:moveTo>
                  <a:pt x="98" y="0"/>
                </a:moveTo>
                <a:cubicBezTo>
                  <a:pt x="60" y="0"/>
                  <a:pt x="25" y="15"/>
                  <a:pt x="0" y="40"/>
                </a:cubicBezTo>
                <a:cubicBezTo>
                  <a:pt x="49" y="89"/>
                  <a:pt x="49" y="89"/>
                  <a:pt x="49" y="89"/>
                </a:cubicBezTo>
                <a:cubicBezTo>
                  <a:pt x="62" y="77"/>
                  <a:pt x="79" y="69"/>
                  <a:pt x="98" y="69"/>
                </a:cubicBezTo>
                <a:cubicBezTo>
                  <a:pt x="137" y="69"/>
                  <a:pt x="168" y="100"/>
                  <a:pt x="168" y="139"/>
                </a:cubicBezTo>
                <a:cubicBezTo>
                  <a:pt x="168" y="154"/>
                  <a:pt x="163" y="169"/>
                  <a:pt x="154" y="180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27" y="199"/>
                  <a:pt x="237" y="170"/>
                  <a:pt x="237" y="139"/>
                </a:cubicBezTo>
                <a:cubicBezTo>
                  <a:pt x="237" y="62"/>
                  <a:pt x="175" y="0"/>
                  <a:pt x="98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5" name="Freeform 16"/>
          <p:cNvSpPr/>
          <p:nvPr/>
        </p:nvSpPr>
        <p:spPr bwMode="auto">
          <a:xfrm>
            <a:off x="781418" y="2224659"/>
            <a:ext cx="1817409" cy="1458199"/>
          </a:xfrm>
          <a:custGeom>
            <a:avLst/>
            <a:gdLst>
              <a:gd name="T0" fmla="*/ 96 w 193"/>
              <a:gd name="T1" fmla="*/ 0 h 155"/>
              <a:gd name="T2" fmla="*/ 0 w 193"/>
              <a:gd name="T3" fmla="*/ 97 h 155"/>
              <a:gd name="T4" fmla="*/ 48 w 193"/>
              <a:gd name="T5" fmla="*/ 97 h 155"/>
              <a:gd name="T6" fmla="*/ 96 w 193"/>
              <a:gd name="T7" fmla="*/ 48 h 155"/>
              <a:gd name="T8" fmla="*/ 145 w 193"/>
              <a:gd name="T9" fmla="*/ 97 h 155"/>
              <a:gd name="T10" fmla="*/ 135 w 193"/>
              <a:gd name="T11" fmla="*/ 126 h 155"/>
              <a:gd name="T12" fmla="*/ 174 w 193"/>
              <a:gd name="T13" fmla="*/ 155 h 155"/>
              <a:gd name="T14" fmla="*/ 193 w 193"/>
              <a:gd name="T15" fmla="*/ 97 h 155"/>
              <a:gd name="T16" fmla="*/ 96 w 193"/>
              <a:gd name="T17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3" h="155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70"/>
                  <a:pt x="70" y="48"/>
                  <a:pt x="96" y="48"/>
                </a:cubicBezTo>
                <a:cubicBezTo>
                  <a:pt x="123" y="48"/>
                  <a:pt x="145" y="70"/>
                  <a:pt x="145" y="97"/>
                </a:cubicBezTo>
                <a:cubicBezTo>
                  <a:pt x="145" y="107"/>
                  <a:pt x="141" y="118"/>
                  <a:pt x="135" y="126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86" y="138"/>
                  <a:pt x="193" y="118"/>
                  <a:pt x="193" y="97"/>
                </a:cubicBezTo>
                <a:cubicBezTo>
                  <a:pt x="193" y="43"/>
                  <a:pt x="150" y="0"/>
                  <a:pt x="96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2153411" y="3137245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2015" y="3410052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5261" y="367028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534" y="3888450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6754" y="408869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76291" y="895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用途一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70528" y="1167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98752" y="971163"/>
            <a:ext cx="609600" cy="609600"/>
          </a:xfrm>
          <a:prstGeom prst="roundRect">
            <a:avLst/>
          </a:prstGeom>
          <a:noFill/>
          <a:ln w="19050">
            <a:solidFill>
              <a:srgbClr val="1FD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6291" y="1657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用途二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0528" y="1929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98752" y="1733163"/>
            <a:ext cx="609600" cy="609600"/>
          </a:xfrm>
          <a:prstGeom prst="roundRect">
            <a:avLst/>
          </a:prstGeom>
          <a:noFill/>
          <a:ln w="1905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6291" y="2419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用途三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70528" y="2691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98752" y="2495163"/>
            <a:ext cx="609600" cy="609600"/>
          </a:xfrm>
          <a:prstGeom prst="roundRect">
            <a:avLst/>
          </a:prstGeom>
          <a:noFill/>
          <a:ln w="1905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6291" y="3181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用途四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0528" y="3453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998752" y="3257163"/>
            <a:ext cx="609600" cy="609600"/>
          </a:xfrm>
          <a:prstGeom prst="roundRect">
            <a:avLst/>
          </a:prstGeom>
          <a:noFill/>
          <a:ln w="19050">
            <a:solidFill>
              <a:srgbClr val="DE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762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3918D"/>
                </a:solidFill>
                <a:latin typeface="+mj-ea"/>
                <a:ea typeface="+mj-ea"/>
              </a:rPr>
              <a:t>用途五</a:t>
            </a:r>
            <a:endParaRPr lang="en-US" sz="1800" b="1" dirty="0">
              <a:solidFill>
                <a:srgbClr val="13918D"/>
              </a:solidFill>
              <a:latin typeface="+mj-ea"/>
              <a:ea typeface="+mj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70528" y="4215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98752" y="4019163"/>
            <a:ext cx="609600" cy="609600"/>
          </a:xfrm>
          <a:prstGeom prst="roundRect">
            <a:avLst/>
          </a:prstGeom>
          <a:noFill/>
          <a:ln w="19050">
            <a:solidFill>
              <a:srgbClr val="139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51562" y="1116971"/>
            <a:ext cx="303980" cy="317986"/>
            <a:chOff x="6464300" y="3325813"/>
            <a:chExt cx="463550" cy="463551"/>
          </a:xfrm>
          <a:solidFill>
            <a:srgbClr val="1FD89C"/>
          </a:solidFill>
        </p:grpSpPr>
        <p:sp>
          <p:nvSpPr>
            <p:cNvPr id="49" name="Freeform 48"/>
            <p:cNvSpPr/>
            <p:nvPr/>
          </p:nvSpPr>
          <p:spPr bwMode="auto">
            <a:xfrm>
              <a:off x="6580188" y="3325813"/>
              <a:ext cx="231775" cy="204788"/>
            </a:xfrm>
            <a:custGeom>
              <a:avLst/>
              <a:gdLst>
                <a:gd name="T0" fmla="*/ 31 w 62"/>
                <a:gd name="T1" fmla="*/ 31 h 55"/>
                <a:gd name="T2" fmla="*/ 31 w 62"/>
                <a:gd name="T3" fmla="*/ 0 h 55"/>
                <a:gd name="T4" fmla="*/ 13 w 62"/>
                <a:gd name="T5" fmla="*/ 0 h 55"/>
                <a:gd name="T6" fmla="*/ 0 w 62"/>
                <a:gd name="T7" fmla="*/ 13 h 55"/>
                <a:gd name="T8" fmla="*/ 0 w 62"/>
                <a:gd name="T9" fmla="*/ 55 h 55"/>
                <a:gd name="T10" fmla="*/ 62 w 62"/>
                <a:gd name="T11" fmla="*/ 55 h 55"/>
                <a:gd name="T12" fmla="*/ 62 w 62"/>
                <a:gd name="T13" fmla="*/ 31 h 55"/>
                <a:gd name="T14" fmla="*/ 31 w 62"/>
                <a:gd name="T1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5">
                  <a:moveTo>
                    <a:pt x="31" y="3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31"/>
                    <a:pt x="62" y="31"/>
                    <a:pt x="62" y="31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737350" y="3325813"/>
              <a:ext cx="74613" cy="77788"/>
            </a:xfrm>
            <a:custGeom>
              <a:avLst/>
              <a:gdLst>
                <a:gd name="T0" fmla="*/ 3 w 20"/>
                <a:gd name="T1" fmla="*/ 2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21 h 21"/>
                <a:gd name="T8" fmla="*/ 19 w 20"/>
                <a:gd name="T9" fmla="*/ 17 h 21"/>
                <a:gd name="T10" fmla="*/ 3 w 20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18"/>
                    <a:pt x="19" y="17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464300" y="3530601"/>
              <a:ext cx="463550" cy="258763"/>
            </a:xfrm>
            <a:custGeom>
              <a:avLst/>
              <a:gdLst>
                <a:gd name="T0" fmla="*/ 124 w 124"/>
                <a:gd name="T1" fmla="*/ 19 h 69"/>
                <a:gd name="T2" fmla="*/ 124 w 124"/>
                <a:gd name="T3" fmla="*/ 49 h 69"/>
                <a:gd name="T4" fmla="*/ 107 w 124"/>
                <a:gd name="T5" fmla="*/ 69 h 69"/>
                <a:gd name="T6" fmla="*/ 18 w 124"/>
                <a:gd name="T7" fmla="*/ 69 h 69"/>
                <a:gd name="T8" fmla="*/ 0 w 124"/>
                <a:gd name="T9" fmla="*/ 49 h 69"/>
                <a:gd name="T10" fmla="*/ 0 w 124"/>
                <a:gd name="T11" fmla="*/ 19 h 69"/>
                <a:gd name="T12" fmla="*/ 18 w 124"/>
                <a:gd name="T13" fmla="*/ 0 h 69"/>
                <a:gd name="T14" fmla="*/ 18 w 124"/>
                <a:gd name="T15" fmla="*/ 14 h 69"/>
                <a:gd name="T16" fmla="*/ 107 w 124"/>
                <a:gd name="T17" fmla="*/ 14 h 69"/>
                <a:gd name="T18" fmla="*/ 107 w 124"/>
                <a:gd name="T19" fmla="*/ 0 h 69"/>
                <a:gd name="T20" fmla="*/ 124 w 124"/>
                <a:gd name="T21" fmla="*/ 19 h 69"/>
                <a:gd name="T22" fmla="*/ 18 w 124"/>
                <a:gd name="T23" fmla="*/ 34 h 69"/>
                <a:gd name="T24" fmla="*/ 19 w 124"/>
                <a:gd name="T25" fmla="*/ 53 h 69"/>
                <a:gd name="T26" fmla="*/ 39 w 124"/>
                <a:gd name="T27" fmla="*/ 53 h 69"/>
                <a:gd name="T28" fmla="*/ 43 w 124"/>
                <a:gd name="T29" fmla="*/ 45 h 69"/>
                <a:gd name="T30" fmla="*/ 81 w 124"/>
                <a:gd name="T31" fmla="*/ 45 h 69"/>
                <a:gd name="T32" fmla="*/ 85 w 124"/>
                <a:gd name="T33" fmla="*/ 53 h 69"/>
                <a:gd name="T34" fmla="*/ 105 w 124"/>
                <a:gd name="T35" fmla="*/ 53 h 69"/>
                <a:gd name="T36" fmla="*/ 106 w 124"/>
                <a:gd name="T37" fmla="*/ 34 h 69"/>
                <a:gd name="T38" fmla="*/ 106 w 124"/>
                <a:gd name="T39" fmla="*/ 34 h 69"/>
                <a:gd name="T40" fmla="*/ 102 w 124"/>
                <a:gd name="T41" fmla="*/ 29 h 69"/>
                <a:gd name="T42" fmla="*/ 102 w 124"/>
                <a:gd name="T43" fmla="*/ 29 h 69"/>
                <a:gd name="T44" fmla="*/ 95 w 124"/>
                <a:gd name="T45" fmla="*/ 26 h 69"/>
                <a:gd name="T46" fmla="*/ 29 w 124"/>
                <a:gd name="T47" fmla="*/ 26 h 69"/>
                <a:gd name="T48" fmla="*/ 22 w 124"/>
                <a:gd name="T49" fmla="*/ 29 h 69"/>
                <a:gd name="T50" fmla="*/ 22 w 124"/>
                <a:gd name="T51" fmla="*/ 29 h 69"/>
                <a:gd name="T52" fmla="*/ 18 w 124"/>
                <a:gd name="T5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69">
                  <a:moveTo>
                    <a:pt x="124" y="1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59"/>
                    <a:pt x="117" y="67"/>
                    <a:pt x="10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8" y="2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7" y="2"/>
                    <a:pt x="124" y="10"/>
                    <a:pt x="124" y="19"/>
                  </a:cubicBezTo>
                  <a:close/>
                  <a:moveTo>
                    <a:pt x="18" y="34"/>
                  </a:moveTo>
                  <a:cubicBezTo>
                    <a:pt x="14" y="39"/>
                    <a:pt x="14" y="47"/>
                    <a:pt x="19" y="53"/>
                  </a:cubicBezTo>
                  <a:cubicBezTo>
                    <a:pt x="24" y="58"/>
                    <a:pt x="33" y="58"/>
                    <a:pt x="39" y="53"/>
                  </a:cubicBezTo>
                  <a:cubicBezTo>
                    <a:pt x="41" y="50"/>
                    <a:pt x="42" y="48"/>
                    <a:pt x="43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8"/>
                    <a:pt x="83" y="50"/>
                    <a:pt x="85" y="53"/>
                  </a:cubicBezTo>
                  <a:cubicBezTo>
                    <a:pt x="91" y="58"/>
                    <a:pt x="99" y="58"/>
                    <a:pt x="105" y="53"/>
                  </a:cubicBezTo>
                  <a:cubicBezTo>
                    <a:pt x="110" y="47"/>
                    <a:pt x="110" y="39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0" y="28"/>
                    <a:pt x="97" y="26"/>
                    <a:pt x="9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4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59855" y="1885011"/>
            <a:ext cx="287397" cy="305906"/>
            <a:chOff x="9324975" y="4895850"/>
            <a:chExt cx="419100" cy="446088"/>
          </a:xfrm>
          <a:solidFill>
            <a:srgbClr val="F4C60E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9366250" y="5314950"/>
              <a:ext cx="85725" cy="26988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4 h 7"/>
                <a:gd name="T4" fmla="*/ 4 w 23"/>
                <a:gd name="T5" fmla="*/ 7 h 7"/>
                <a:gd name="T6" fmla="*/ 19 w 23"/>
                <a:gd name="T7" fmla="*/ 7 h 7"/>
                <a:gd name="T8" fmla="*/ 23 w 23"/>
                <a:gd name="T9" fmla="*/ 4 h 7"/>
                <a:gd name="T10" fmla="*/ 23 w 23"/>
                <a:gd name="T11" fmla="*/ 0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9617075" y="5314950"/>
              <a:ext cx="82550" cy="26988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4 h 7"/>
                <a:gd name="T4" fmla="*/ 4 w 22"/>
                <a:gd name="T5" fmla="*/ 7 h 7"/>
                <a:gd name="T6" fmla="*/ 19 w 22"/>
                <a:gd name="T7" fmla="*/ 7 h 7"/>
                <a:gd name="T8" fmla="*/ 22 w 22"/>
                <a:gd name="T9" fmla="*/ 4 h 7"/>
                <a:gd name="T10" fmla="*/ 22 w 22"/>
                <a:gd name="T11" fmla="*/ 0 h 7"/>
                <a:gd name="T12" fmla="*/ 0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2" y="6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9488488" y="5000625"/>
              <a:ext cx="187325" cy="184150"/>
            </a:xfrm>
            <a:custGeom>
              <a:avLst/>
              <a:gdLst>
                <a:gd name="T0" fmla="*/ 25 w 50"/>
                <a:gd name="T1" fmla="*/ 49 h 49"/>
                <a:gd name="T2" fmla="*/ 44 w 50"/>
                <a:gd name="T3" fmla="*/ 20 h 49"/>
                <a:gd name="T4" fmla="*/ 44 w 50"/>
                <a:gd name="T5" fmla="*/ 29 h 49"/>
                <a:gd name="T6" fmla="*/ 41 w 50"/>
                <a:gd name="T7" fmla="*/ 29 h 49"/>
                <a:gd name="T8" fmla="*/ 39 w 50"/>
                <a:gd name="T9" fmla="*/ 33 h 49"/>
                <a:gd name="T10" fmla="*/ 40 w 50"/>
                <a:gd name="T11" fmla="*/ 34 h 49"/>
                <a:gd name="T12" fmla="*/ 39 w 50"/>
                <a:gd name="T13" fmla="*/ 41 h 49"/>
                <a:gd name="T14" fmla="*/ 34 w 50"/>
                <a:gd name="T15" fmla="*/ 39 h 49"/>
                <a:gd name="T16" fmla="*/ 32 w 50"/>
                <a:gd name="T17" fmla="*/ 38 h 49"/>
                <a:gd name="T18" fmla="*/ 31 w 50"/>
                <a:gd name="T19" fmla="*/ 38 h 49"/>
                <a:gd name="T20" fmla="*/ 30 w 50"/>
                <a:gd name="T21" fmla="*/ 38 h 49"/>
                <a:gd name="T22" fmla="*/ 30 w 50"/>
                <a:gd name="T23" fmla="*/ 38 h 49"/>
                <a:gd name="T24" fmla="*/ 30 w 50"/>
                <a:gd name="T25" fmla="*/ 39 h 49"/>
                <a:gd name="T26" fmla="*/ 29 w 50"/>
                <a:gd name="T27" fmla="*/ 40 h 49"/>
                <a:gd name="T28" fmla="*/ 29 w 50"/>
                <a:gd name="T29" fmla="*/ 43 h 49"/>
                <a:gd name="T30" fmla="*/ 21 w 50"/>
                <a:gd name="T31" fmla="*/ 43 h 49"/>
                <a:gd name="T32" fmla="*/ 21 w 50"/>
                <a:gd name="T33" fmla="*/ 40 h 49"/>
                <a:gd name="T34" fmla="*/ 18 w 50"/>
                <a:gd name="T35" fmla="*/ 38 h 49"/>
                <a:gd name="T36" fmla="*/ 18 w 50"/>
                <a:gd name="T37" fmla="*/ 38 h 49"/>
                <a:gd name="T38" fmla="*/ 17 w 50"/>
                <a:gd name="T39" fmla="*/ 38 h 49"/>
                <a:gd name="T40" fmla="*/ 17 w 50"/>
                <a:gd name="T41" fmla="*/ 38 h 49"/>
                <a:gd name="T42" fmla="*/ 17 w 50"/>
                <a:gd name="T43" fmla="*/ 38 h 49"/>
                <a:gd name="T44" fmla="*/ 15 w 50"/>
                <a:gd name="T45" fmla="*/ 40 h 49"/>
                <a:gd name="T46" fmla="*/ 9 w 50"/>
                <a:gd name="T47" fmla="*/ 39 h 49"/>
                <a:gd name="T48" fmla="*/ 10 w 50"/>
                <a:gd name="T49" fmla="*/ 33 h 49"/>
                <a:gd name="T50" fmla="*/ 11 w 50"/>
                <a:gd name="T51" fmla="*/ 31 h 49"/>
                <a:gd name="T52" fmla="*/ 9 w 50"/>
                <a:gd name="T53" fmla="*/ 29 h 49"/>
                <a:gd name="T54" fmla="*/ 7 w 50"/>
                <a:gd name="T55" fmla="*/ 29 h 49"/>
                <a:gd name="T56" fmla="*/ 3 w 50"/>
                <a:gd name="T57" fmla="*/ 23 h 49"/>
                <a:gd name="T58" fmla="*/ 8 w 50"/>
                <a:gd name="T59" fmla="*/ 20 h 49"/>
                <a:gd name="T60" fmla="*/ 11 w 50"/>
                <a:gd name="T61" fmla="*/ 20 h 49"/>
                <a:gd name="T62" fmla="*/ 11 w 50"/>
                <a:gd name="T63" fmla="*/ 17 h 49"/>
                <a:gd name="T64" fmla="*/ 11 w 50"/>
                <a:gd name="T65" fmla="*/ 17 h 49"/>
                <a:gd name="T66" fmla="*/ 11 w 50"/>
                <a:gd name="T67" fmla="*/ 17 h 49"/>
                <a:gd name="T68" fmla="*/ 11 w 50"/>
                <a:gd name="T69" fmla="*/ 16 h 49"/>
                <a:gd name="T70" fmla="*/ 9 w 50"/>
                <a:gd name="T71" fmla="*/ 15 h 49"/>
                <a:gd name="T72" fmla="*/ 11 w 50"/>
                <a:gd name="T73" fmla="*/ 8 h 49"/>
                <a:gd name="T74" fmla="*/ 16 w 50"/>
                <a:gd name="T75" fmla="*/ 10 h 49"/>
                <a:gd name="T76" fmla="*/ 20 w 50"/>
                <a:gd name="T77" fmla="*/ 10 h 49"/>
                <a:gd name="T78" fmla="*/ 21 w 50"/>
                <a:gd name="T79" fmla="*/ 9 h 49"/>
                <a:gd name="T80" fmla="*/ 21 w 50"/>
                <a:gd name="T81" fmla="*/ 9 h 49"/>
                <a:gd name="T82" fmla="*/ 21 w 50"/>
                <a:gd name="T83" fmla="*/ 9 h 49"/>
                <a:gd name="T84" fmla="*/ 21 w 50"/>
                <a:gd name="T85" fmla="*/ 8 h 49"/>
                <a:gd name="T86" fmla="*/ 24 w 50"/>
                <a:gd name="T87" fmla="*/ 3 h 49"/>
                <a:gd name="T88" fmla="*/ 29 w 50"/>
                <a:gd name="T89" fmla="*/ 7 h 49"/>
                <a:gd name="T90" fmla="*/ 30 w 50"/>
                <a:gd name="T91" fmla="*/ 10 h 49"/>
                <a:gd name="T92" fmla="*/ 33 w 50"/>
                <a:gd name="T93" fmla="*/ 10 h 49"/>
                <a:gd name="T94" fmla="*/ 35 w 50"/>
                <a:gd name="T95" fmla="*/ 8 h 49"/>
                <a:gd name="T96" fmla="*/ 41 w 50"/>
                <a:gd name="T97" fmla="*/ 14 h 49"/>
                <a:gd name="T98" fmla="*/ 39 w 50"/>
                <a:gd name="T99" fmla="*/ 16 h 49"/>
                <a:gd name="T100" fmla="*/ 40 w 50"/>
                <a:gd name="T101" fmla="*/ 20 h 49"/>
                <a:gd name="T102" fmla="*/ 41 w 50"/>
                <a:gd name="T10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44" y="20"/>
                  </a:moveTo>
                  <a:cubicBezTo>
                    <a:pt x="45" y="21"/>
                    <a:pt x="46" y="22"/>
                    <a:pt x="46" y="2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30"/>
                    <a:pt x="38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6"/>
                    <a:pt x="42" y="38"/>
                    <a:pt x="41" y="3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6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5"/>
                    <a:pt x="28" y="46"/>
                    <a:pt x="2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6"/>
                    <a:pt x="21" y="45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1"/>
                    <a:pt x="11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6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5" y="21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1"/>
                    <a:pt x="19" y="11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2" y="3"/>
                    <a:pt x="2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8"/>
                    <a:pt x="39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1"/>
                    <a:pt x="42" y="13"/>
                    <a:pt x="41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8" y="19"/>
                    <a:pt x="39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3" y="20"/>
                    <a:pt x="43" y="20"/>
                  </a:cubicBez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540875" y="5049838"/>
              <a:ext cx="82550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9324975" y="4895850"/>
              <a:ext cx="419100" cy="393700"/>
            </a:xfrm>
            <a:custGeom>
              <a:avLst/>
              <a:gdLst>
                <a:gd name="T0" fmla="*/ 102 w 112"/>
                <a:gd name="T1" fmla="*/ 0 h 105"/>
                <a:gd name="T2" fmla="*/ 9 w 112"/>
                <a:gd name="T3" fmla="*/ 0 h 105"/>
                <a:gd name="T4" fmla="*/ 0 w 112"/>
                <a:gd name="T5" fmla="*/ 10 h 105"/>
                <a:gd name="T6" fmla="*/ 0 w 112"/>
                <a:gd name="T7" fmla="*/ 95 h 105"/>
                <a:gd name="T8" fmla="*/ 9 w 112"/>
                <a:gd name="T9" fmla="*/ 105 h 105"/>
                <a:gd name="T10" fmla="*/ 102 w 112"/>
                <a:gd name="T11" fmla="*/ 105 h 105"/>
                <a:gd name="T12" fmla="*/ 112 w 112"/>
                <a:gd name="T13" fmla="*/ 95 h 105"/>
                <a:gd name="T14" fmla="*/ 112 w 112"/>
                <a:gd name="T15" fmla="*/ 10 h 105"/>
                <a:gd name="T16" fmla="*/ 102 w 112"/>
                <a:gd name="T17" fmla="*/ 0 h 105"/>
                <a:gd name="T18" fmla="*/ 24 w 112"/>
                <a:gd name="T19" fmla="*/ 68 h 105"/>
                <a:gd name="T20" fmla="*/ 20 w 112"/>
                <a:gd name="T21" fmla="*/ 71 h 105"/>
                <a:gd name="T22" fmla="*/ 17 w 112"/>
                <a:gd name="T23" fmla="*/ 68 h 105"/>
                <a:gd name="T24" fmla="*/ 17 w 112"/>
                <a:gd name="T25" fmla="*/ 55 h 105"/>
                <a:gd name="T26" fmla="*/ 20 w 112"/>
                <a:gd name="T27" fmla="*/ 55 h 105"/>
                <a:gd name="T28" fmla="*/ 24 w 112"/>
                <a:gd name="T29" fmla="*/ 55 h 105"/>
                <a:gd name="T30" fmla="*/ 24 w 112"/>
                <a:gd name="T31" fmla="*/ 68 h 105"/>
                <a:gd name="T32" fmla="*/ 20 w 112"/>
                <a:gd name="T33" fmla="*/ 51 h 105"/>
                <a:gd name="T34" fmla="*/ 12 w 112"/>
                <a:gd name="T35" fmla="*/ 42 h 105"/>
                <a:gd name="T36" fmla="*/ 20 w 112"/>
                <a:gd name="T37" fmla="*/ 33 h 105"/>
                <a:gd name="T38" fmla="*/ 29 w 112"/>
                <a:gd name="T39" fmla="*/ 42 h 105"/>
                <a:gd name="T40" fmla="*/ 20 w 112"/>
                <a:gd name="T41" fmla="*/ 51 h 105"/>
                <a:gd name="T42" fmla="*/ 69 w 112"/>
                <a:gd name="T43" fmla="*/ 84 h 105"/>
                <a:gd name="T44" fmla="*/ 38 w 112"/>
                <a:gd name="T45" fmla="*/ 52 h 105"/>
                <a:gd name="T46" fmla="*/ 69 w 112"/>
                <a:gd name="T47" fmla="*/ 21 h 105"/>
                <a:gd name="T48" fmla="*/ 100 w 112"/>
                <a:gd name="T49" fmla="*/ 52 h 105"/>
                <a:gd name="T50" fmla="*/ 69 w 112"/>
                <a:gd name="T5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05">
                  <a:moveTo>
                    <a:pt x="10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5"/>
                    <a:pt x="9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8" y="105"/>
                    <a:pt x="112" y="100"/>
                    <a:pt x="112" y="95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8" y="0"/>
                    <a:pt x="102" y="0"/>
                  </a:cubicBezTo>
                  <a:close/>
                  <a:moveTo>
                    <a:pt x="24" y="68"/>
                  </a:moveTo>
                  <a:cubicBezTo>
                    <a:pt x="24" y="70"/>
                    <a:pt x="22" y="71"/>
                    <a:pt x="20" y="71"/>
                  </a:cubicBezTo>
                  <a:cubicBezTo>
                    <a:pt x="18" y="71"/>
                    <a:pt x="17" y="70"/>
                    <a:pt x="17" y="68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22" y="55"/>
                    <a:pt x="23" y="55"/>
                    <a:pt x="24" y="55"/>
                  </a:cubicBezTo>
                  <a:lnTo>
                    <a:pt x="24" y="68"/>
                  </a:lnTo>
                  <a:close/>
                  <a:moveTo>
                    <a:pt x="20" y="51"/>
                  </a:moveTo>
                  <a:cubicBezTo>
                    <a:pt x="16" y="51"/>
                    <a:pt x="12" y="47"/>
                    <a:pt x="12" y="42"/>
                  </a:cubicBezTo>
                  <a:cubicBezTo>
                    <a:pt x="12" y="37"/>
                    <a:pt x="16" y="33"/>
                    <a:pt x="20" y="33"/>
                  </a:cubicBezTo>
                  <a:cubicBezTo>
                    <a:pt x="25" y="33"/>
                    <a:pt x="29" y="37"/>
                    <a:pt x="29" y="42"/>
                  </a:cubicBezTo>
                  <a:cubicBezTo>
                    <a:pt x="29" y="47"/>
                    <a:pt x="25" y="51"/>
                    <a:pt x="20" y="51"/>
                  </a:cubicBezTo>
                  <a:close/>
                  <a:moveTo>
                    <a:pt x="69" y="84"/>
                  </a:moveTo>
                  <a:cubicBezTo>
                    <a:pt x="52" y="84"/>
                    <a:pt x="38" y="70"/>
                    <a:pt x="38" y="52"/>
                  </a:cubicBezTo>
                  <a:cubicBezTo>
                    <a:pt x="38" y="35"/>
                    <a:pt x="52" y="21"/>
                    <a:pt x="69" y="21"/>
                  </a:cubicBezTo>
                  <a:cubicBezTo>
                    <a:pt x="86" y="21"/>
                    <a:pt x="100" y="35"/>
                    <a:pt x="100" y="52"/>
                  </a:cubicBezTo>
                  <a:cubicBezTo>
                    <a:pt x="100" y="70"/>
                    <a:pt x="86" y="84"/>
                    <a:pt x="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63633" y="2629580"/>
            <a:ext cx="279838" cy="340767"/>
            <a:chOff x="8269288" y="4060825"/>
            <a:chExt cx="393700" cy="479426"/>
          </a:xfrm>
          <a:solidFill>
            <a:srgbClr val="00C3D9"/>
          </a:solidFill>
        </p:grpSpPr>
        <p:sp>
          <p:nvSpPr>
            <p:cNvPr id="59" name="Freeform 58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74464" y="3392082"/>
            <a:ext cx="258176" cy="339764"/>
            <a:chOff x="7981950" y="4114800"/>
            <a:chExt cx="393701" cy="495300"/>
          </a:xfrm>
          <a:solidFill>
            <a:srgbClr val="DE6E00"/>
          </a:solidFill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981950" y="4114800"/>
              <a:ext cx="304800" cy="261938"/>
            </a:xfrm>
            <a:custGeom>
              <a:avLst/>
              <a:gdLst>
                <a:gd name="T0" fmla="*/ 0 w 81"/>
                <a:gd name="T1" fmla="*/ 13 h 70"/>
                <a:gd name="T2" fmla="*/ 0 w 81"/>
                <a:gd name="T3" fmla="*/ 27 h 70"/>
                <a:gd name="T4" fmla="*/ 0 w 81"/>
                <a:gd name="T5" fmla="*/ 43 h 70"/>
                <a:gd name="T6" fmla="*/ 13 w 81"/>
                <a:gd name="T7" fmla="*/ 56 h 70"/>
                <a:gd name="T8" fmla="*/ 36 w 81"/>
                <a:gd name="T9" fmla="*/ 56 h 70"/>
                <a:gd name="T10" fmla="*/ 49 w 81"/>
                <a:gd name="T11" fmla="*/ 69 h 70"/>
                <a:gd name="T12" fmla="*/ 53 w 81"/>
                <a:gd name="T13" fmla="*/ 70 h 70"/>
                <a:gd name="T14" fmla="*/ 55 w 81"/>
                <a:gd name="T15" fmla="*/ 70 h 70"/>
                <a:gd name="T16" fmla="*/ 58 w 81"/>
                <a:gd name="T17" fmla="*/ 65 h 70"/>
                <a:gd name="T18" fmla="*/ 58 w 81"/>
                <a:gd name="T19" fmla="*/ 56 h 70"/>
                <a:gd name="T20" fmla="*/ 68 w 81"/>
                <a:gd name="T21" fmla="*/ 56 h 70"/>
                <a:gd name="T22" fmla="*/ 81 w 81"/>
                <a:gd name="T23" fmla="*/ 43 h 70"/>
                <a:gd name="T24" fmla="*/ 81 w 81"/>
                <a:gd name="T25" fmla="*/ 27 h 70"/>
                <a:gd name="T26" fmla="*/ 81 w 81"/>
                <a:gd name="T27" fmla="*/ 13 h 70"/>
                <a:gd name="T28" fmla="*/ 68 w 81"/>
                <a:gd name="T29" fmla="*/ 0 h 70"/>
                <a:gd name="T30" fmla="*/ 60 w 81"/>
                <a:gd name="T31" fmla="*/ 0 h 70"/>
                <a:gd name="T32" fmla="*/ 20 w 81"/>
                <a:gd name="T33" fmla="*/ 0 h 70"/>
                <a:gd name="T34" fmla="*/ 13 w 81"/>
                <a:gd name="T35" fmla="*/ 0 h 70"/>
                <a:gd name="T36" fmla="*/ 0 w 81"/>
                <a:gd name="T37" fmla="*/ 13 h 70"/>
                <a:gd name="T38" fmla="*/ 54 w 81"/>
                <a:gd name="T39" fmla="*/ 27 h 70"/>
                <a:gd name="T40" fmla="*/ 62 w 81"/>
                <a:gd name="T41" fmla="*/ 20 h 70"/>
                <a:gd name="T42" fmla="*/ 69 w 81"/>
                <a:gd name="T43" fmla="*/ 27 h 70"/>
                <a:gd name="T44" fmla="*/ 62 w 81"/>
                <a:gd name="T45" fmla="*/ 35 h 70"/>
                <a:gd name="T46" fmla="*/ 54 w 81"/>
                <a:gd name="T47" fmla="*/ 27 h 70"/>
                <a:gd name="T48" fmla="*/ 33 w 81"/>
                <a:gd name="T49" fmla="*/ 27 h 70"/>
                <a:gd name="T50" fmla="*/ 40 w 81"/>
                <a:gd name="T51" fmla="*/ 20 h 70"/>
                <a:gd name="T52" fmla="*/ 48 w 81"/>
                <a:gd name="T53" fmla="*/ 27 h 70"/>
                <a:gd name="T54" fmla="*/ 40 w 81"/>
                <a:gd name="T55" fmla="*/ 35 h 70"/>
                <a:gd name="T56" fmla="*/ 33 w 81"/>
                <a:gd name="T57" fmla="*/ 27 h 70"/>
                <a:gd name="T58" fmla="*/ 12 w 81"/>
                <a:gd name="T59" fmla="*/ 27 h 70"/>
                <a:gd name="T60" fmla="*/ 19 w 81"/>
                <a:gd name="T61" fmla="*/ 20 h 70"/>
                <a:gd name="T62" fmla="*/ 27 w 81"/>
                <a:gd name="T63" fmla="*/ 27 h 70"/>
                <a:gd name="T64" fmla="*/ 19 w 81"/>
                <a:gd name="T65" fmla="*/ 35 h 70"/>
                <a:gd name="T66" fmla="*/ 12 w 81"/>
                <a:gd name="T6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0">
                  <a:moveTo>
                    <a:pt x="0" y="1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6" y="56"/>
                    <a:pt x="1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70"/>
                    <a:pt x="52" y="70"/>
                    <a:pt x="53" y="70"/>
                  </a:cubicBezTo>
                  <a:cubicBezTo>
                    <a:pt x="54" y="70"/>
                    <a:pt x="54" y="70"/>
                    <a:pt x="55" y="70"/>
                  </a:cubicBezTo>
                  <a:cubicBezTo>
                    <a:pt x="57" y="69"/>
                    <a:pt x="58" y="67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81" y="50"/>
                    <a:pt x="81" y="4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6"/>
                    <a:pt x="75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54" y="27"/>
                  </a:moveTo>
                  <a:cubicBezTo>
                    <a:pt x="54" y="23"/>
                    <a:pt x="58" y="20"/>
                    <a:pt x="62" y="20"/>
                  </a:cubicBezTo>
                  <a:cubicBezTo>
                    <a:pt x="66" y="20"/>
                    <a:pt x="69" y="23"/>
                    <a:pt x="69" y="27"/>
                  </a:cubicBezTo>
                  <a:cubicBezTo>
                    <a:pt x="69" y="32"/>
                    <a:pt x="66" y="35"/>
                    <a:pt x="62" y="35"/>
                  </a:cubicBezTo>
                  <a:cubicBezTo>
                    <a:pt x="58" y="35"/>
                    <a:pt x="54" y="32"/>
                    <a:pt x="54" y="27"/>
                  </a:cubicBezTo>
                  <a:close/>
                  <a:moveTo>
                    <a:pt x="33" y="27"/>
                  </a:moveTo>
                  <a:cubicBezTo>
                    <a:pt x="33" y="23"/>
                    <a:pt x="36" y="20"/>
                    <a:pt x="40" y="20"/>
                  </a:cubicBezTo>
                  <a:cubicBezTo>
                    <a:pt x="45" y="20"/>
                    <a:pt x="48" y="23"/>
                    <a:pt x="48" y="27"/>
                  </a:cubicBezTo>
                  <a:cubicBezTo>
                    <a:pt x="48" y="32"/>
                    <a:pt x="45" y="35"/>
                    <a:pt x="40" y="35"/>
                  </a:cubicBezTo>
                  <a:cubicBezTo>
                    <a:pt x="36" y="35"/>
                    <a:pt x="33" y="32"/>
                    <a:pt x="33" y="27"/>
                  </a:cubicBezTo>
                  <a:close/>
                  <a:moveTo>
                    <a:pt x="12" y="27"/>
                  </a:moveTo>
                  <a:cubicBezTo>
                    <a:pt x="12" y="23"/>
                    <a:pt x="15" y="20"/>
                    <a:pt x="19" y="20"/>
                  </a:cubicBezTo>
                  <a:cubicBezTo>
                    <a:pt x="24" y="20"/>
                    <a:pt x="27" y="23"/>
                    <a:pt x="27" y="27"/>
                  </a:cubicBezTo>
                  <a:cubicBezTo>
                    <a:pt x="27" y="32"/>
                    <a:pt x="24" y="35"/>
                    <a:pt x="19" y="35"/>
                  </a:cubicBezTo>
                  <a:cubicBezTo>
                    <a:pt x="15" y="35"/>
                    <a:pt x="12" y="32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091488" y="4222750"/>
              <a:ext cx="284163" cy="387350"/>
            </a:xfrm>
            <a:custGeom>
              <a:avLst/>
              <a:gdLst>
                <a:gd name="T0" fmla="*/ 61 w 76"/>
                <a:gd name="T1" fmla="*/ 0 h 103"/>
                <a:gd name="T2" fmla="*/ 61 w 76"/>
                <a:gd name="T3" fmla="*/ 13 h 103"/>
                <a:gd name="T4" fmla="*/ 62 w 76"/>
                <a:gd name="T5" fmla="*/ 13 h 103"/>
                <a:gd name="T6" fmla="*/ 62 w 76"/>
                <a:gd name="T7" fmla="*/ 82 h 103"/>
                <a:gd name="T8" fmla="*/ 13 w 76"/>
                <a:gd name="T9" fmla="*/ 82 h 103"/>
                <a:gd name="T10" fmla="*/ 13 w 76"/>
                <a:gd name="T11" fmla="*/ 46 h 103"/>
                <a:gd name="T12" fmla="*/ 4 w 76"/>
                <a:gd name="T13" fmla="*/ 36 h 103"/>
                <a:gd name="T14" fmla="*/ 0 w 76"/>
                <a:gd name="T15" fmla="*/ 36 h 103"/>
                <a:gd name="T16" fmla="*/ 0 w 76"/>
                <a:gd name="T17" fmla="*/ 85 h 103"/>
                <a:gd name="T18" fmla="*/ 18 w 76"/>
                <a:gd name="T19" fmla="*/ 103 h 103"/>
                <a:gd name="T20" fmla="*/ 57 w 76"/>
                <a:gd name="T21" fmla="*/ 103 h 103"/>
                <a:gd name="T22" fmla="*/ 76 w 76"/>
                <a:gd name="T23" fmla="*/ 85 h 103"/>
                <a:gd name="T24" fmla="*/ 76 w 76"/>
                <a:gd name="T25" fmla="*/ 18 h 103"/>
                <a:gd name="T26" fmla="*/ 61 w 76"/>
                <a:gd name="T27" fmla="*/ 0 h 103"/>
                <a:gd name="T28" fmla="*/ 38 w 76"/>
                <a:gd name="T29" fmla="*/ 98 h 103"/>
                <a:gd name="T30" fmla="*/ 32 w 76"/>
                <a:gd name="T31" fmla="*/ 92 h 103"/>
                <a:gd name="T32" fmla="*/ 38 w 76"/>
                <a:gd name="T33" fmla="*/ 87 h 103"/>
                <a:gd name="T34" fmla="*/ 43 w 76"/>
                <a:gd name="T35" fmla="*/ 92 h 103"/>
                <a:gd name="T36" fmla="*/ 38 w 76"/>
                <a:gd name="T37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3">
                  <a:moveTo>
                    <a:pt x="61" y="0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7" y="103"/>
                    <a:pt x="76" y="95"/>
                    <a:pt x="76" y="85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9"/>
                    <a:pt x="69" y="2"/>
                    <a:pt x="61" y="0"/>
                  </a:cubicBezTo>
                  <a:close/>
                  <a:moveTo>
                    <a:pt x="38" y="98"/>
                  </a:moveTo>
                  <a:cubicBezTo>
                    <a:pt x="34" y="98"/>
                    <a:pt x="32" y="95"/>
                    <a:pt x="32" y="92"/>
                  </a:cubicBezTo>
                  <a:cubicBezTo>
                    <a:pt x="32" y="89"/>
                    <a:pt x="34" y="87"/>
                    <a:pt x="38" y="87"/>
                  </a:cubicBezTo>
                  <a:cubicBezTo>
                    <a:pt x="41" y="87"/>
                    <a:pt x="43" y="89"/>
                    <a:pt x="43" y="92"/>
                  </a:cubicBezTo>
                  <a:cubicBezTo>
                    <a:pt x="43" y="95"/>
                    <a:pt x="41" y="98"/>
                    <a:pt x="3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59125" y="4162988"/>
            <a:ext cx="288854" cy="321953"/>
            <a:chOff x="9174163" y="4232275"/>
            <a:chExt cx="457199" cy="509588"/>
          </a:xfrm>
          <a:solidFill>
            <a:srgbClr val="13918D"/>
          </a:solidFill>
        </p:grpSpPr>
        <p:sp>
          <p:nvSpPr>
            <p:cNvPr id="66" name="Freeform 65"/>
            <p:cNvSpPr/>
            <p:nvPr/>
          </p:nvSpPr>
          <p:spPr bwMode="auto">
            <a:xfrm>
              <a:off x="9305925" y="4232275"/>
              <a:ext cx="325437" cy="220663"/>
            </a:xfrm>
            <a:custGeom>
              <a:avLst/>
              <a:gdLst>
                <a:gd name="T0" fmla="*/ 82 w 87"/>
                <a:gd name="T1" fmla="*/ 28 h 59"/>
                <a:gd name="T2" fmla="*/ 47 w 87"/>
                <a:gd name="T3" fmla="*/ 2 h 59"/>
                <a:gd name="T4" fmla="*/ 41 w 87"/>
                <a:gd name="T5" fmla="*/ 0 h 59"/>
                <a:gd name="T6" fmla="*/ 34 w 87"/>
                <a:gd name="T7" fmla="*/ 3 h 59"/>
                <a:gd name="T8" fmla="*/ 2 w 87"/>
                <a:gd name="T9" fmla="*/ 46 h 59"/>
                <a:gd name="T10" fmla="*/ 0 w 87"/>
                <a:gd name="T11" fmla="*/ 50 h 59"/>
                <a:gd name="T12" fmla="*/ 8 w 87"/>
                <a:gd name="T13" fmla="*/ 50 h 59"/>
                <a:gd name="T14" fmla="*/ 40 w 87"/>
                <a:gd name="T15" fmla="*/ 7 h 59"/>
                <a:gd name="T16" fmla="*/ 41 w 87"/>
                <a:gd name="T17" fmla="*/ 7 h 59"/>
                <a:gd name="T18" fmla="*/ 42 w 87"/>
                <a:gd name="T19" fmla="*/ 7 h 59"/>
                <a:gd name="T20" fmla="*/ 77 w 87"/>
                <a:gd name="T21" fmla="*/ 33 h 59"/>
                <a:gd name="T22" fmla="*/ 78 w 87"/>
                <a:gd name="T23" fmla="*/ 36 h 59"/>
                <a:gd name="T24" fmla="*/ 65 w 87"/>
                <a:gd name="T25" fmla="*/ 54 h 59"/>
                <a:gd name="T26" fmla="*/ 70 w 87"/>
                <a:gd name="T27" fmla="*/ 59 h 59"/>
                <a:gd name="T28" fmla="*/ 84 w 87"/>
                <a:gd name="T29" fmla="*/ 40 h 59"/>
                <a:gd name="T30" fmla="*/ 82 w 87"/>
                <a:gd name="T3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9">
                  <a:moveTo>
                    <a:pt x="82" y="28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38" y="0"/>
                    <a:pt x="36" y="1"/>
                    <a:pt x="34" y="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8"/>
                    <a:pt x="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9" y="35"/>
                    <a:pt x="78" y="36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5"/>
                    <a:pt x="69" y="57"/>
                    <a:pt x="70" y="5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7" y="36"/>
                    <a:pt x="86" y="31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9174163" y="4378325"/>
              <a:ext cx="385762" cy="363538"/>
            </a:xfrm>
            <a:custGeom>
              <a:avLst/>
              <a:gdLst>
                <a:gd name="T0" fmla="*/ 60 w 103"/>
                <a:gd name="T1" fmla="*/ 63 h 97"/>
                <a:gd name="T2" fmla="*/ 60 w 103"/>
                <a:gd name="T3" fmla="*/ 49 h 97"/>
                <a:gd name="T4" fmla="*/ 65 w 103"/>
                <a:gd name="T5" fmla="*/ 44 h 97"/>
                <a:gd name="T6" fmla="*/ 103 w 103"/>
                <a:gd name="T7" fmla="*/ 44 h 97"/>
                <a:gd name="T8" fmla="*/ 103 w 103"/>
                <a:gd name="T9" fmla="*/ 31 h 97"/>
                <a:gd name="T10" fmla="*/ 88 w 103"/>
                <a:gd name="T11" fmla="*/ 16 h 97"/>
                <a:gd name="T12" fmla="*/ 17 w 103"/>
                <a:gd name="T13" fmla="*/ 16 h 97"/>
                <a:gd name="T14" fmla="*/ 14 w 103"/>
                <a:gd name="T15" fmla="*/ 17 h 97"/>
                <a:gd name="T16" fmla="*/ 14 w 103"/>
                <a:gd name="T17" fmla="*/ 17 h 97"/>
                <a:gd name="T18" fmla="*/ 15 w 103"/>
                <a:gd name="T19" fmla="*/ 16 h 97"/>
                <a:gd name="T20" fmla="*/ 16 w 103"/>
                <a:gd name="T21" fmla="*/ 15 h 97"/>
                <a:gd name="T22" fmla="*/ 17 w 103"/>
                <a:gd name="T23" fmla="*/ 14 h 97"/>
                <a:gd name="T24" fmla="*/ 18 w 103"/>
                <a:gd name="T25" fmla="*/ 13 h 97"/>
                <a:gd name="T26" fmla="*/ 18 w 103"/>
                <a:gd name="T27" fmla="*/ 12 h 97"/>
                <a:gd name="T28" fmla="*/ 19 w 103"/>
                <a:gd name="T29" fmla="*/ 12 h 97"/>
                <a:gd name="T30" fmla="*/ 29 w 103"/>
                <a:gd name="T31" fmla="*/ 7 h 97"/>
                <a:gd name="T32" fmla="*/ 30 w 103"/>
                <a:gd name="T33" fmla="*/ 7 h 97"/>
                <a:gd name="T34" fmla="*/ 32 w 103"/>
                <a:gd name="T35" fmla="*/ 3 h 97"/>
                <a:gd name="T36" fmla="*/ 35 w 103"/>
                <a:gd name="T37" fmla="*/ 0 h 97"/>
                <a:gd name="T38" fmla="*/ 29 w 103"/>
                <a:gd name="T39" fmla="*/ 0 h 97"/>
                <a:gd name="T40" fmla="*/ 14 w 103"/>
                <a:gd name="T41" fmla="*/ 7 h 97"/>
                <a:gd name="T42" fmla="*/ 14 w 103"/>
                <a:gd name="T43" fmla="*/ 8 h 97"/>
                <a:gd name="T44" fmla="*/ 13 w 103"/>
                <a:gd name="T45" fmla="*/ 8 h 97"/>
                <a:gd name="T46" fmla="*/ 12 w 103"/>
                <a:gd name="T47" fmla="*/ 9 h 97"/>
                <a:gd name="T48" fmla="*/ 11 w 103"/>
                <a:gd name="T49" fmla="*/ 10 h 97"/>
                <a:gd name="T50" fmla="*/ 10 w 103"/>
                <a:gd name="T51" fmla="*/ 11 h 97"/>
                <a:gd name="T52" fmla="*/ 9 w 103"/>
                <a:gd name="T53" fmla="*/ 12 h 97"/>
                <a:gd name="T54" fmla="*/ 9 w 103"/>
                <a:gd name="T55" fmla="*/ 13 h 97"/>
                <a:gd name="T56" fmla="*/ 8 w 103"/>
                <a:gd name="T57" fmla="*/ 13 h 97"/>
                <a:gd name="T58" fmla="*/ 7 w 103"/>
                <a:gd name="T59" fmla="*/ 14 h 97"/>
                <a:gd name="T60" fmla="*/ 6 w 103"/>
                <a:gd name="T61" fmla="*/ 15 h 97"/>
                <a:gd name="T62" fmla="*/ 0 w 103"/>
                <a:gd name="T63" fmla="*/ 30 h 97"/>
                <a:gd name="T64" fmla="*/ 0 w 103"/>
                <a:gd name="T65" fmla="*/ 76 h 97"/>
                <a:gd name="T66" fmla="*/ 6 w 103"/>
                <a:gd name="T67" fmla="*/ 91 h 97"/>
                <a:gd name="T68" fmla="*/ 15 w 103"/>
                <a:gd name="T69" fmla="*/ 96 h 97"/>
                <a:gd name="T70" fmla="*/ 20 w 103"/>
                <a:gd name="T71" fmla="*/ 97 h 97"/>
                <a:gd name="T72" fmla="*/ 85 w 103"/>
                <a:gd name="T73" fmla="*/ 97 h 97"/>
                <a:gd name="T74" fmla="*/ 85 w 103"/>
                <a:gd name="T75" fmla="*/ 96 h 97"/>
                <a:gd name="T76" fmla="*/ 88 w 103"/>
                <a:gd name="T77" fmla="*/ 96 h 97"/>
                <a:gd name="T78" fmla="*/ 103 w 103"/>
                <a:gd name="T79" fmla="*/ 81 h 97"/>
                <a:gd name="T80" fmla="*/ 103 w 103"/>
                <a:gd name="T81" fmla="*/ 69 h 97"/>
                <a:gd name="T82" fmla="*/ 65 w 103"/>
                <a:gd name="T83" fmla="*/ 69 h 97"/>
                <a:gd name="T84" fmla="*/ 60 w 103"/>
                <a:gd name="T85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97">
                  <a:moveTo>
                    <a:pt x="60" y="63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46"/>
                    <a:pt x="62" y="44"/>
                    <a:pt x="65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23"/>
                    <a:pt x="96" y="16"/>
                    <a:pt x="8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7" y="14"/>
                    <a:pt x="17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9"/>
                    <a:pt x="25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5"/>
                    <a:pt x="3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2" y="19"/>
                    <a:pt x="0" y="24"/>
                    <a:pt x="0" y="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2" y="88"/>
                    <a:pt x="6" y="91"/>
                  </a:cubicBezTo>
                  <a:cubicBezTo>
                    <a:pt x="8" y="94"/>
                    <a:pt x="12" y="96"/>
                    <a:pt x="15" y="96"/>
                  </a:cubicBezTo>
                  <a:cubicBezTo>
                    <a:pt x="17" y="97"/>
                    <a:pt x="19" y="97"/>
                    <a:pt x="20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103" y="90"/>
                    <a:pt x="103" y="81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9"/>
                    <a:pt x="60" y="67"/>
                    <a:pt x="6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21813" y="456565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188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938" y="298036"/>
            <a:ext cx="1645441" cy="1051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422" y="514556"/>
            <a:ext cx="3029461" cy="99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686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感谢观看 </a:t>
            </a:r>
            <a:r>
              <a:rPr lang="en-US" altLang="zh-CN" sz="4400" dirty="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THANKS!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54805"/>
            <a:ext cx="4758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  </a:t>
            </a:r>
            <a:r>
              <a:rPr lang="zh-CN" altLang="en-US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 </a:t>
            </a:r>
            <a:r>
              <a:rPr lang="zh-CN" altLang="en-US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  <a:endParaRPr lang="zh-CN" altLang="en-US" sz="3200" b="1" dirty="0">
              <a:solidFill>
                <a:srgbClr val="00A9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1274286">
            <a:off x="1054565" y="1266453"/>
            <a:ext cx="2787265" cy="189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37846" y="2687676"/>
            <a:ext cx="2862532" cy="184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469197">
            <a:off x="5246635" y="1299768"/>
            <a:ext cx="2787917" cy="182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12758" r="66235" b="27006"/>
          <a:stretch>
            <a:fillRect/>
          </a:stretch>
        </p:blipFill>
        <p:spPr>
          <a:xfrm>
            <a:off x="479141" y="1346857"/>
            <a:ext cx="2451209" cy="2459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33765" t="20706" r="35647" b="20732"/>
          <a:stretch>
            <a:fillRect/>
          </a:stretch>
        </p:blipFill>
        <p:spPr>
          <a:xfrm>
            <a:off x="3566586" y="1772809"/>
            <a:ext cx="2220607" cy="23914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65883" t="10249" r="3176" b="29935"/>
          <a:stretch>
            <a:fillRect/>
          </a:stretch>
        </p:blipFill>
        <p:spPr>
          <a:xfrm>
            <a:off x="6503423" y="1248228"/>
            <a:ext cx="2246230" cy="2442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15810" y="4003333"/>
            <a:ext cx="2203526" cy="6234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727950" y="4323845"/>
            <a:ext cx="2092495" cy="6149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578727" y="3849538"/>
            <a:ext cx="2186445" cy="61120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244589" y="2360116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点击输入文本</a:t>
            </a:r>
            <a:endParaRPr lang="en-US" altLang="zh-CN" dirty="0" smtClean="0"/>
          </a:p>
          <a:p>
            <a:r>
              <a:rPr lang="zh-CN" altLang="en-US" dirty="0" smtClean="0"/>
              <a:t>点击输入文本</a:t>
            </a:r>
            <a:endParaRPr lang="en-US" altLang="zh-CN" dirty="0" smtClean="0"/>
          </a:p>
          <a:p>
            <a:r>
              <a:rPr lang="zh-CN" altLang="en-US" dirty="0" smtClean="0"/>
              <a:t>点击输入文本</a:t>
            </a:r>
            <a:endParaRPr lang="en-US" altLang="zh-CN" dirty="0" smtClean="0"/>
          </a:p>
        </p:txBody>
      </p:sp>
      <p:sp>
        <p:nvSpPr>
          <p:cNvPr id="9" name="TextBox 10"/>
          <p:cNvSpPr txBox="1"/>
          <p:nvPr/>
        </p:nvSpPr>
        <p:spPr>
          <a:xfrm>
            <a:off x="4040911" y="2808399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点击输入文本</a:t>
            </a:r>
            <a:endParaRPr lang="en-US" altLang="zh-CN" dirty="0" smtClean="0"/>
          </a:p>
          <a:p>
            <a:r>
              <a:rPr lang="zh-CN" altLang="en-US" dirty="0" smtClean="0"/>
              <a:t>点击输入文本</a:t>
            </a:r>
            <a:endParaRPr lang="en-US" altLang="zh-CN" dirty="0" smtClean="0"/>
          </a:p>
          <a:p>
            <a:r>
              <a:rPr lang="zh-CN" altLang="en-US" dirty="0" smtClean="0"/>
              <a:t>点击输入文本</a:t>
            </a:r>
            <a:endParaRPr lang="en-US" altLang="zh-CN" dirty="0" smtClean="0"/>
          </a:p>
        </p:txBody>
      </p:sp>
      <p:sp>
        <p:nvSpPr>
          <p:cNvPr id="10" name="TextBox 11"/>
          <p:cNvSpPr txBox="1"/>
          <p:nvPr/>
        </p:nvSpPr>
        <p:spPr>
          <a:xfrm>
            <a:off x="7059098" y="2283510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点击输入文本</a:t>
            </a:r>
            <a:endParaRPr lang="en-US" altLang="zh-CN" dirty="0" smtClean="0"/>
          </a:p>
          <a:p>
            <a:r>
              <a:rPr lang="zh-CN" altLang="en-US" dirty="0" smtClean="0"/>
              <a:t>点击输入文本</a:t>
            </a:r>
            <a:endParaRPr lang="en-US" altLang="zh-CN" dirty="0" smtClean="0"/>
          </a:p>
          <a:p>
            <a:r>
              <a:rPr lang="zh-CN" altLang="en-US" dirty="0" smtClean="0"/>
              <a:t>点击输入文本</a:t>
            </a:r>
            <a:endParaRPr lang="en-US" altLang="zh-CN" dirty="0" smtClean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矩形 1"/>
          <p:cNvSpPr>
            <a:spLocks noChangeArrowheads="1"/>
          </p:cNvSpPr>
          <p:nvPr/>
        </p:nvSpPr>
        <p:spPr bwMode="auto">
          <a:xfrm>
            <a:off x="5346585" y="1256789"/>
            <a:ext cx="237626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</a:t>
            </a:r>
            <a:endParaRPr lang="zh-CN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8" name="TextBox 18"/>
          <p:cNvSpPr txBox="1">
            <a:spLocks noChangeArrowheads="1"/>
          </p:cNvSpPr>
          <p:nvPr/>
        </p:nvSpPr>
        <p:spPr bwMode="auto">
          <a:xfrm>
            <a:off x="5657554" y="810276"/>
            <a:ext cx="206529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点击输入标题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1097712" y="370587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16762" y="309590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116762" y="2519840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116762" y="192472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129462" y="131475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78712" y="1743230"/>
            <a:ext cx="242887" cy="2593975"/>
            <a:chOff x="1906025" y="1913466"/>
            <a:chExt cx="323849" cy="3458633"/>
          </a:xfrm>
        </p:grpSpPr>
        <p:sp>
          <p:nvSpPr>
            <p:cNvPr id="493" name="Freeform 66"/>
            <p:cNvSpPr/>
            <p:nvPr/>
          </p:nvSpPr>
          <p:spPr bwMode="auto">
            <a:xfrm>
              <a:off x="1946241" y="1913466"/>
              <a:ext cx="283633" cy="3458633"/>
            </a:xfrm>
            <a:custGeom>
              <a:avLst/>
              <a:gdLst>
                <a:gd name="T0" fmla="*/ 34 w 34"/>
                <a:gd name="T1" fmla="*/ 406 h 417"/>
                <a:gd name="T2" fmla="*/ 23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3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3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0" name="Freeform 72"/>
            <p:cNvSpPr/>
            <p:nvPr/>
          </p:nvSpPr>
          <p:spPr bwMode="auto">
            <a:xfrm>
              <a:off x="1906025" y="1913466"/>
              <a:ext cx="281517" cy="3458633"/>
            </a:xfrm>
            <a:custGeom>
              <a:avLst/>
              <a:gdLst>
                <a:gd name="T0" fmla="*/ 34 w 34"/>
                <a:gd name="T1" fmla="*/ 406 h 417"/>
                <a:gd name="T2" fmla="*/ 22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2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2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093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9874" y="1930555"/>
            <a:ext cx="241301" cy="2406650"/>
            <a:chOff x="2454241" y="2163233"/>
            <a:chExt cx="321735" cy="3208867"/>
          </a:xfrm>
        </p:grpSpPr>
        <p:sp>
          <p:nvSpPr>
            <p:cNvPr id="494" name="Freeform 67"/>
            <p:cNvSpPr/>
            <p:nvPr/>
          </p:nvSpPr>
          <p:spPr bwMode="auto">
            <a:xfrm>
              <a:off x="2494459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2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2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2" y="387"/>
                    <a:pt x="12" y="387"/>
                    <a:pt x="12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1" name="Freeform 73"/>
            <p:cNvSpPr/>
            <p:nvPr/>
          </p:nvSpPr>
          <p:spPr bwMode="auto">
            <a:xfrm>
              <a:off x="2454241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1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1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23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99449" y="1406680"/>
            <a:ext cx="242888" cy="2930525"/>
            <a:chOff x="3000341" y="1464733"/>
            <a:chExt cx="323851" cy="3907367"/>
          </a:xfrm>
        </p:grpSpPr>
        <p:sp>
          <p:nvSpPr>
            <p:cNvPr id="495" name="Freeform 68"/>
            <p:cNvSpPr/>
            <p:nvPr/>
          </p:nvSpPr>
          <p:spPr bwMode="auto">
            <a:xfrm>
              <a:off x="3042675" y="1464733"/>
              <a:ext cx="281517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6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2" name="Freeform 74"/>
            <p:cNvSpPr/>
            <p:nvPr/>
          </p:nvSpPr>
          <p:spPr bwMode="auto">
            <a:xfrm>
              <a:off x="3000341" y="1464733"/>
              <a:ext cx="283633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5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9CD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16962" y="1325718"/>
            <a:ext cx="242888" cy="3011488"/>
            <a:chOff x="3557025" y="1356784"/>
            <a:chExt cx="323851" cy="4015317"/>
          </a:xfrm>
        </p:grpSpPr>
        <p:sp>
          <p:nvSpPr>
            <p:cNvPr id="496" name="Freeform 69"/>
            <p:cNvSpPr/>
            <p:nvPr/>
          </p:nvSpPr>
          <p:spPr bwMode="auto">
            <a:xfrm>
              <a:off x="3599359" y="1356784"/>
              <a:ext cx="281517" cy="4015317"/>
            </a:xfrm>
            <a:custGeom>
              <a:avLst/>
              <a:gdLst>
                <a:gd name="T0" fmla="*/ 34 w 34"/>
                <a:gd name="T1" fmla="*/ 473 h 484"/>
                <a:gd name="T2" fmla="*/ 22 w 34"/>
                <a:gd name="T3" fmla="*/ 484 h 484"/>
                <a:gd name="T4" fmla="*/ 11 w 34"/>
                <a:gd name="T5" fmla="*/ 484 h 484"/>
                <a:gd name="T6" fmla="*/ 0 w 34"/>
                <a:gd name="T7" fmla="*/ 473 h 484"/>
                <a:gd name="T8" fmla="*/ 0 w 34"/>
                <a:gd name="T9" fmla="*/ 11 h 484"/>
                <a:gd name="T10" fmla="*/ 11 w 34"/>
                <a:gd name="T11" fmla="*/ 0 h 484"/>
                <a:gd name="T12" fmla="*/ 22 w 34"/>
                <a:gd name="T13" fmla="*/ 0 h 484"/>
                <a:gd name="T14" fmla="*/ 34 w 34"/>
                <a:gd name="T15" fmla="*/ 11 h 484"/>
                <a:gd name="T16" fmla="*/ 34 w 34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84">
                  <a:moveTo>
                    <a:pt x="34" y="473"/>
                  </a:moveTo>
                  <a:cubicBezTo>
                    <a:pt x="34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47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3" name="Freeform 75"/>
            <p:cNvSpPr/>
            <p:nvPr/>
          </p:nvSpPr>
          <p:spPr bwMode="auto">
            <a:xfrm>
              <a:off x="3557025" y="1356784"/>
              <a:ext cx="273051" cy="4015317"/>
            </a:xfrm>
            <a:custGeom>
              <a:avLst/>
              <a:gdLst>
                <a:gd name="T0" fmla="*/ 33 w 33"/>
                <a:gd name="T1" fmla="*/ 473 h 484"/>
                <a:gd name="T2" fmla="*/ 22 w 33"/>
                <a:gd name="T3" fmla="*/ 484 h 484"/>
                <a:gd name="T4" fmla="*/ 11 w 33"/>
                <a:gd name="T5" fmla="*/ 484 h 484"/>
                <a:gd name="T6" fmla="*/ 0 w 33"/>
                <a:gd name="T7" fmla="*/ 473 h 484"/>
                <a:gd name="T8" fmla="*/ 0 w 33"/>
                <a:gd name="T9" fmla="*/ 11 h 484"/>
                <a:gd name="T10" fmla="*/ 11 w 33"/>
                <a:gd name="T11" fmla="*/ 0 h 484"/>
                <a:gd name="T12" fmla="*/ 22 w 33"/>
                <a:gd name="T13" fmla="*/ 0 h 484"/>
                <a:gd name="T14" fmla="*/ 33 w 33"/>
                <a:gd name="T15" fmla="*/ 11 h 484"/>
                <a:gd name="T16" fmla="*/ 33 w 33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84">
                  <a:moveTo>
                    <a:pt x="33" y="473"/>
                  </a:moveTo>
                  <a:cubicBezTo>
                    <a:pt x="33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5"/>
                    <a:pt x="33" y="11"/>
                  </a:cubicBezTo>
                  <a:lnTo>
                    <a:pt x="33" y="473"/>
                  </a:lnTo>
                  <a:close/>
                </a:path>
              </a:pathLst>
            </a:custGeom>
            <a:solidFill>
              <a:srgbClr val="AF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28124" y="2054380"/>
            <a:ext cx="242888" cy="2282825"/>
            <a:chOff x="4105241" y="2328333"/>
            <a:chExt cx="323851" cy="3043767"/>
          </a:xfrm>
        </p:grpSpPr>
        <p:sp>
          <p:nvSpPr>
            <p:cNvPr id="497" name="Freeform 70"/>
            <p:cNvSpPr/>
            <p:nvPr/>
          </p:nvSpPr>
          <p:spPr bwMode="auto">
            <a:xfrm>
              <a:off x="4145459" y="2328333"/>
              <a:ext cx="283633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9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4" name="Freeform 76"/>
            <p:cNvSpPr/>
            <p:nvPr/>
          </p:nvSpPr>
          <p:spPr bwMode="auto">
            <a:xfrm>
              <a:off x="4105241" y="2328333"/>
              <a:ext cx="281517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8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39287" y="2241705"/>
            <a:ext cx="241300" cy="2095500"/>
            <a:chOff x="4653459" y="2578100"/>
            <a:chExt cx="321733" cy="2794000"/>
          </a:xfrm>
        </p:grpSpPr>
        <p:sp>
          <p:nvSpPr>
            <p:cNvPr id="499" name="Freeform 71"/>
            <p:cNvSpPr/>
            <p:nvPr/>
          </p:nvSpPr>
          <p:spPr bwMode="auto">
            <a:xfrm>
              <a:off x="4693675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3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3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3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5" name="Freeform 77"/>
            <p:cNvSpPr/>
            <p:nvPr/>
          </p:nvSpPr>
          <p:spPr bwMode="auto">
            <a:xfrm>
              <a:off x="4653459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2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2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2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5952" name="TextBox 125951"/>
          <p:cNvSpPr txBox="1"/>
          <p:nvPr/>
        </p:nvSpPr>
        <p:spPr>
          <a:xfrm>
            <a:off x="1371568" y="4374946"/>
            <a:ext cx="369332" cy="448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80358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218057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65007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95372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481136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25955" name="TextBox 125954"/>
          <p:cNvSpPr txBox="1"/>
          <p:nvPr/>
        </p:nvSpPr>
        <p:spPr>
          <a:xfrm>
            <a:off x="516737" y="415627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6737" y="358641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16737" y="2968124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6737" y="238626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6737" y="1793062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16737" y="119722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097712" y="433720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35"/>
          <p:cNvSpPr txBox="1"/>
          <p:nvPr/>
        </p:nvSpPr>
        <p:spPr>
          <a:xfrm>
            <a:off x="5346062" y="3925446"/>
            <a:ext cx="26430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00" dirty="0">
                <a:solidFill>
                  <a:schemeClr val="accent3"/>
                </a:solidFill>
                <a:latin typeface="微软雅黑" panose="020B0503020204020204" pitchFamily="34" charset="-122"/>
              </a:rPr>
              <a:t>20,000,000</a:t>
            </a:r>
            <a:endParaRPr lang="zh-CN" altLang="en-US" sz="30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5366767" y="3586416"/>
            <a:ext cx="962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</a:rPr>
              <a:t>全年总额：</a:t>
            </a:r>
          </a:p>
        </p:txBody>
      </p:sp>
      <p:sp>
        <p:nvSpPr>
          <p:cNvPr id="44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4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023231" y="2007654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6434999" y="3397018"/>
            <a:ext cx="657604" cy="64901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2" name="Oval 97"/>
          <p:cNvSpPr>
            <a:spLocks noChangeArrowheads="1"/>
          </p:cNvSpPr>
          <p:nvPr/>
        </p:nvSpPr>
        <p:spPr bwMode="auto">
          <a:xfrm>
            <a:off x="6335663" y="2581162"/>
            <a:ext cx="718768" cy="709374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9" name="Oval 97"/>
          <p:cNvSpPr>
            <a:spLocks noChangeArrowheads="1"/>
          </p:cNvSpPr>
          <p:nvPr/>
        </p:nvSpPr>
        <p:spPr bwMode="auto">
          <a:xfrm>
            <a:off x="7010540" y="3093489"/>
            <a:ext cx="501251" cy="49470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1" name="Oval 97"/>
          <p:cNvSpPr>
            <a:spLocks noChangeArrowheads="1"/>
          </p:cNvSpPr>
          <p:nvPr/>
        </p:nvSpPr>
        <p:spPr bwMode="auto">
          <a:xfrm>
            <a:off x="7084121" y="2383070"/>
            <a:ext cx="574770" cy="56725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8" name="Oval 97"/>
          <p:cNvSpPr>
            <a:spLocks noChangeArrowheads="1"/>
          </p:cNvSpPr>
          <p:nvPr/>
        </p:nvSpPr>
        <p:spPr bwMode="auto">
          <a:xfrm>
            <a:off x="5156603" y="1731633"/>
            <a:ext cx="501251" cy="49470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3" name="Oval 97"/>
          <p:cNvSpPr>
            <a:spLocks noChangeArrowheads="1"/>
          </p:cNvSpPr>
          <p:nvPr/>
        </p:nvSpPr>
        <p:spPr bwMode="auto">
          <a:xfrm>
            <a:off x="5521664" y="2230111"/>
            <a:ext cx="644385" cy="63596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4" name="Oval 97"/>
          <p:cNvSpPr>
            <a:spLocks noChangeArrowheads="1"/>
          </p:cNvSpPr>
          <p:nvPr/>
        </p:nvSpPr>
        <p:spPr bwMode="auto">
          <a:xfrm>
            <a:off x="6560666" y="1534255"/>
            <a:ext cx="644385" cy="635963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2" name="Oval 161"/>
          <p:cNvSpPr/>
          <p:nvPr/>
        </p:nvSpPr>
        <p:spPr>
          <a:xfrm>
            <a:off x="7399924" y="1923852"/>
            <a:ext cx="359183" cy="359183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/>
          <p:cNvSpPr/>
          <p:nvPr/>
        </p:nvSpPr>
        <p:spPr>
          <a:xfrm>
            <a:off x="6279698" y="636968"/>
            <a:ext cx="260213" cy="26021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/>
          <p:cNvSpPr/>
          <p:nvPr/>
        </p:nvSpPr>
        <p:spPr>
          <a:xfrm>
            <a:off x="5029135" y="1145624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/>
          <p:cNvSpPr/>
          <p:nvPr/>
        </p:nvSpPr>
        <p:spPr>
          <a:xfrm>
            <a:off x="5221670" y="782035"/>
            <a:ext cx="318569" cy="3185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/>
          <p:cNvSpPr/>
          <p:nvPr/>
        </p:nvSpPr>
        <p:spPr>
          <a:xfrm>
            <a:off x="7763805" y="2268001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/>
          <p:cNvSpPr/>
          <p:nvPr/>
        </p:nvSpPr>
        <p:spPr>
          <a:xfrm>
            <a:off x="7077920" y="1252826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24"/>
          <p:cNvSpPr>
            <a:spLocks noEditPoints="1"/>
          </p:cNvSpPr>
          <p:nvPr/>
        </p:nvSpPr>
        <p:spPr bwMode="auto">
          <a:xfrm>
            <a:off x="4313145" y="654194"/>
            <a:ext cx="4127830" cy="4508356"/>
          </a:xfrm>
          <a:custGeom>
            <a:avLst/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4640428" y="1387055"/>
            <a:ext cx="170687" cy="17226"/>
          </a:xfrm>
          <a:custGeom>
            <a:avLst/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6655798" y="2610059"/>
            <a:ext cx="89258" cy="9396"/>
          </a:xfrm>
          <a:custGeom>
            <a:avLst/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7095828" y="1282138"/>
            <a:ext cx="155028" cy="129974"/>
          </a:xfrm>
          <a:custGeom>
            <a:avLst/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7911686" y="2292171"/>
            <a:ext cx="15659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57" name="Freeform 71"/>
          <p:cNvSpPr>
            <a:spLocks noEditPoints="1"/>
          </p:cNvSpPr>
          <p:nvPr/>
        </p:nvSpPr>
        <p:spPr bwMode="auto">
          <a:xfrm>
            <a:off x="7258686" y="3108030"/>
            <a:ext cx="228628" cy="147199"/>
          </a:xfrm>
          <a:custGeom>
            <a:avLst/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3" name="Freeform 77"/>
          <p:cNvSpPr>
            <a:spLocks noEditPoints="1"/>
          </p:cNvSpPr>
          <p:nvPr/>
        </p:nvSpPr>
        <p:spPr bwMode="auto">
          <a:xfrm>
            <a:off x="5374855" y="1755053"/>
            <a:ext cx="64203" cy="0"/>
          </a:xfrm>
          <a:custGeom>
            <a:avLst/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75" name="Freeform 89"/>
          <p:cNvSpPr>
            <a:spLocks noEditPoints="1"/>
          </p:cNvSpPr>
          <p:nvPr/>
        </p:nvSpPr>
        <p:spPr bwMode="auto">
          <a:xfrm>
            <a:off x="5374854" y="784168"/>
            <a:ext cx="155028" cy="114314"/>
          </a:xfrm>
          <a:custGeom>
            <a:avLst/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1" name="Freeform 95"/>
          <p:cNvSpPr>
            <a:spLocks noEditPoints="1"/>
          </p:cNvSpPr>
          <p:nvPr/>
        </p:nvSpPr>
        <p:spPr bwMode="auto">
          <a:xfrm>
            <a:off x="5202601" y="1159994"/>
            <a:ext cx="106484" cy="23490"/>
          </a:xfrm>
          <a:custGeom>
            <a:avLst/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5512658" y="3311602"/>
            <a:ext cx="718768" cy="709374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3" name="Freeform 107"/>
          <p:cNvSpPr>
            <a:spLocks noEditPoints="1"/>
          </p:cNvSpPr>
          <p:nvPr/>
        </p:nvSpPr>
        <p:spPr bwMode="auto">
          <a:xfrm>
            <a:off x="6043513" y="2032226"/>
            <a:ext cx="89258" cy="73600"/>
          </a:xfrm>
          <a:custGeom>
            <a:avLst/>
            <a:gdLst>
              <a:gd name="T0" fmla="*/ 0 w 11"/>
              <a:gd name="T1" fmla="*/ 9 h 9"/>
              <a:gd name="T2" fmla="*/ 0 w 11"/>
              <a:gd name="T3" fmla="*/ 8 h 9"/>
              <a:gd name="T4" fmla="*/ 11 w 11"/>
              <a:gd name="T5" fmla="*/ 0 h 9"/>
              <a:gd name="T6" fmla="*/ 10 w 11"/>
              <a:gd name="T7" fmla="*/ 0 h 9"/>
              <a:gd name="T8" fmla="*/ 10 w 11"/>
              <a:gd name="T9" fmla="*/ 0 h 9"/>
              <a:gd name="T10" fmla="*/ 11 w 11"/>
              <a:gd name="T11" fmla="*/ 0 h 9"/>
              <a:gd name="T12" fmla="*/ 10 w 11"/>
              <a:gd name="T13" fmla="*/ 0 h 9"/>
              <a:gd name="T14" fmla="*/ 10 w 11"/>
              <a:gd name="T15" fmla="*/ 0 h 9"/>
              <a:gd name="T16" fmla="*/ 11 w 11"/>
              <a:gd name="T17" fmla="*/ 0 h 9"/>
              <a:gd name="T18" fmla="*/ 10 w 11"/>
              <a:gd name="T19" fmla="*/ 0 h 9"/>
              <a:gd name="T20" fmla="*/ 10 w 11"/>
              <a:gd name="T21" fmla="*/ 0 h 9"/>
              <a:gd name="T22" fmla="*/ 11 w 11"/>
              <a:gd name="T23" fmla="*/ 0 h 9"/>
              <a:gd name="T24" fmla="*/ 10 w 11"/>
              <a:gd name="T25" fmla="*/ 0 h 9"/>
              <a:gd name="T26" fmla="*/ 10 w 11"/>
              <a:gd name="T27" fmla="*/ 0 h 9"/>
              <a:gd name="T28" fmla="*/ 11 w 11"/>
              <a:gd name="T29" fmla="*/ 0 h 9"/>
              <a:gd name="T30" fmla="*/ 10 w 11"/>
              <a:gd name="T31" fmla="*/ 0 h 9"/>
              <a:gd name="T32" fmla="*/ 10 w 11"/>
              <a:gd name="T33" fmla="*/ 0 h 9"/>
              <a:gd name="T34" fmla="*/ 11 w 11"/>
              <a:gd name="T35" fmla="*/ 0 h 9"/>
              <a:gd name="T36" fmla="*/ 10 w 11"/>
              <a:gd name="T37" fmla="*/ 0 h 9"/>
              <a:gd name="T38" fmla="*/ 10 w 11"/>
              <a:gd name="T39" fmla="*/ 0 h 9"/>
              <a:gd name="T40" fmla="*/ 11 w 11"/>
              <a:gd name="T41" fmla="*/ 0 h 9"/>
              <a:gd name="T42" fmla="*/ 10 w 11"/>
              <a:gd name="T43" fmla="*/ 0 h 9"/>
              <a:gd name="T44" fmla="*/ 10 w 11"/>
              <a:gd name="T45" fmla="*/ 0 h 9"/>
              <a:gd name="T46" fmla="*/ 10 w 11"/>
              <a:gd name="T47" fmla="*/ 0 h 9"/>
              <a:gd name="T48" fmla="*/ 10 w 11"/>
              <a:gd name="T49" fmla="*/ 0 h 9"/>
              <a:gd name="T50" fmla="*/ 10 w 11"/>
              <a:gd name="T51" fmla="*/ 0 h 9"/>
              <a:gd name="T52" fmla="*/ 10 w 11"/>
              <a:gd name="T53" fmla="*/ 0 h 9"/>
              <a:gd name="T54" fmla="*/ 10 w 11"/>
              <a:gd name="T55" fmla="*/ 0 h 9"/>
              <a:gd name="T56" fmla="*/ 10 w 11"/>
              <a:gd name="T57" fmla="*/ 0 h 9"/>
              <a:gd name="T58" fmla="*/ 10 w 11"/>
              <a:gd name="T59" fmla="*/ 0 h 9"/>
              <a:gd name="T60" fmla="*/ 10 w 11"/>
              <a:gd name="T61" fmla="*/ 0 h 9"/>
              <a:gd name="T62" fmla="*/ 10 w 11"/>
              <a:gd name="T63" fmla="*/ 0 h 9"/>
              <a:gd name="T64" fmla="*/ 10 w 11"/>
              <a:gd name="T65" fmla="*/ 0 h 9"/>
              <a:gd name="T66" fmla="*/ 10 w 11"/>
              <a:gd name="T67" fmla="*/ 0 h 9"/>
              <a:gd name="T68" fmla="*/ 10 w 11"/>
              <a:gd name="T69" fmla="*/ 0 h 9"/>
              <a:gd name="T70" fmla="*/ 10 w 11"/>
              <a:gd name="T71" fmla="*/ 0 h 9"/>
              <a:gd name="T72" fmla="*/ 10 w 11"/>
              <a:gd name="T73" fmla="*/ 0 h 9"/>
              <a:gd name="T74" fmla="*/ 10 w 11"/>
              <a:gd name="T75" fmla="*/ 0 h 9"/>
              <a:gd name="T76" fmla="*/ 10 w 11"/>
              <a:gd name="T77" fmla="*/ 0 h 9"/>
              <a:gd name="T78" fmla="*/ 10 w 11"/>
              <a:gd name="T7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7" name="Freeform 111"/>
          <p:cNvSpPr/>
          <p:nvPr/>
        </p:nvSpPr>
        <p:spPr bwMode="auto">
          <a:xfrm>
            <a:off x="7022229" y="491335"/>
            <a:ext cx="294398" cy="170688"/>
          </a:xfrm>
          <a:custGeom>
            <a:avLst/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6483544" y="1396452"/>
            <a:ext cx="73599" cy="285002"/>
          </a:xfrm>
          <a:custGeom>
            <a:avLst/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8018169" y="3450971"/>
            <a:ext cx="48544" cy="0"/>
          </a:xfrm>
          <a:custGeom>
            <a:avLst/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7047284" y="2561514"/>
            <a:ext cx="129973" cy="342942"/>
          </a:xfrm>
          <a:custGeom>
            <a:avLst/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0" name="Freeform 134"/>
          <p:cNvSpPr>
            <a:spLocks noEditPoints="1"/>
          </p:cNvSpPr>
          <p:nvPr/>
        </p:nvSpPr>
        <p:spPr bwMode="auto">
          <a:xfrm>
            <a:off x="5537714" y="2627285"/>
            <a:ext cx="32884" cy="73600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4" name="Freeform 138"/>
          <p:cNvSpPr/>
          <p:nvPr/>
        </p:nvSpPr>
        <p:spPr bwMode="auto">
          <a:xfrm>
            <a:off x="6491374" y="3883173"/>
            <a:ext cx="416541" cy="155029"/>
          </a:xfrm>
          <a:custGeom>
            <a:avLst/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7380831" y="2129313"/>
            <a:ext cx="25055" cy="73600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2" name="Freeform 146"/>
          <p:cNvSpPr>
            <a:spLocks noEditPoints="1"/>
          </p:cNvSpPr>
          <p:nvPr/>
        </p:nvSpPr>
        <p:spPr bwMode="auto">
          <a:xfrm>
            <a:off x="6402114" y="2162200"/>
            <a:ext cx="32884" cy="129974"/>
          </a:xfrm>
          <a:custGeom>
            <a:avLst/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6" name="Freeform 150"/>
          <p:cNvSpPr>
            <a:spLocks noEditPoints="1"/>
          </p:cNvSpPr>
          <p:nvPr/>
        </p:nvSpPr>
        <p:spPr bwMode="auto">
          <a:xfrm>
            <a:off x="6305026" y="669854"/>
            <a:ext cx="97089" cy="220799"/>
          </a:xfrm>
          <a:custGeom>
            <a:avLst/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0" name="Freeform 154"/>
          <p:cNvSpPr>
            <a:spLocks noEditPoints="1"/>
          </p:cNvSpPr>
          <p:nvPr/>
        </p:nvSpPr>
        <p:spPr bwMode="auto">
          <a:xfrm>
            <a:off x="7462260" y="1305626"/>
            <a:ext cx="40715" cy="98655"/>
          </a:xfrm>
          <a:custGeom>
            <a:avLst/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3" name="Oval 142"/>
          <p:cNvSpPr/>
          <p:nvPr/>
        </p:nvSpPr>
        <p:spPr>
          <a:xfrm>
            <a:off x="4499019" y="3107436"/>
            <a:ext cx="858610" cy="85861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/>
          <p:cNvSpPr/>
          <p:nvPr/>
        </p:nvSpPr>
        <p:spPr>
          <a:xfrm>
            <a:off x="4424614" y="2707942"/>
            <a:ext cx="366609" cy="36660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/>
          <p:cNvSpPr/>
          <p:nvPr/>
        </p:nvSpPr>
        <p:spPr>
          <a:xfrm>
            <a:off x="5324455" y="2970227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/>
          <p:cNvSpPr/>
          <p:nvPr/>
        </p:nvSpPr>
        <p:spPr>
          <a:xfrm>
            <a:off x="4950787" y="2745172"/>
            <a:ext cx="318569" cy="31856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4164067" y="1326283"/>
            <a:ext cx="861896" cy="850631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8" name="Oval 147"/>
          <p:cNvSpPr/>
          <p:nvPr/>
        </p:nvSpPr>
        <p:spPr>
          <a:xfrm>
            <a:off x="4213369" y="2300887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/>
          <p:cNvSpPr/>
          <p:nvPr/>
        </p:nvSpPr>
        <p:spPr>
          <a:xfrm>
            <a:off x="6432310" y="2191036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97"/>
          <p:cNvSpPr>
            <a:spLocks noChangeArrowheads="1"/>
          </p:cNvSpPr>
          <p:nvPr/>
        </p:nvSpPr>
        <p:spPr bwMode="auto">
          <a:xfrm>
            <a:off x="5486401" y="819150"/>
            <a:ext cx="1070615" cy="1056624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5" name="Oval 97"/>
          <p:cNvSpPr>
            <a:spLocks noChangeArrowheads="1"/>
          </p:cNvSpPr>
          <p:nvPr/>
        </p:nvSpPr>
        <p:spPr bwMode="auto">
          <a:xfrm>
            <a:off x="6640080" y="452716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6" name="Oval 97"/>
          <p:cNvSpPr>
            <a:spLocks noChangeArrowheads="1"/>
          </p:cNvSpPr>
          <p:nvPr/>
        </p:nvSpPr>
        <p:spPr bwMode="auto">
          <a:xfrm>
            <a:off x="7502974" y="1079462"/>
            <a:ext cx="740750" cy="7310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7" name="Oval 97"/>
          <p:cNvSpPr>
            <a:spLocks noChangeArrowheads="1"/>
          </p:cNvSpPr>
          <p:nvPr/>
        </p:nvSpPr>
        <p:spPr bwMode="auto">
          <a:xfrm>
            <a:off x="7690204" y="2710292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5774533" y="1149966"/>
            <a:ext cx="494348" cy="394992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769136" y="3399946"/>
            <a:ext cx="363300" cy="262367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78972" y="2904456"/>
            <a:ext cx="320425" cy="313733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73" name="Freeform 72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83638" y="2383070"/>
            <a:ext cx="304742" cy="312417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6692900" y="2755900"/>
              <a:ext cx="1336675" cy="1522413"/>
            </a:xfrm>
            <a:custGeom>
              <a:avLst/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13145" y="1584941"/>
            <a:ext cx="551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+mj-lt"/>
              </a:rPr>
              <a:t>价值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97519" y="1252826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宗旨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01241" y="2749220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使命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27711" y="627955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人才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9491" y="14287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企业使命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3728" y="17524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99491" y="22669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企业宗旨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3728" y="25906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9491" y="31051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核心价值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93728" y="34288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994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经营理念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93728" y="42670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03298" y="1495192"/>
            <a:ext cx="55193" cy="544728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6" name="Rectangle 105"/>
          <p:cNvSpPr/>
          <p:nvPr/>
        </p:nvSpPr>
        <p:spPr>
          <a:xfrm>
            <a:off x="703298" y="2333848"/>
            <a:ext cx="55193" cy="544728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Rectangle 106"/>
          <p:cNvSpPr/>
          <p:nvPr/>
        </p:nvSpPr>
        <p:spPr>
          <a:xfrm>
            <a:off x="703298" y="3157474"/>
            <a:ext cx="55193" cy="544728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8" name="Rectangle 107"/>
          <p:cNvSpPr/>
          <p:nvPr/>
        </p:nvSpPr>
        <p:spPr>
          <a:xfrm>
            <a:off x="703298" y="3991209"/>
            <a:ext cx="55193" cy="544728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2667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0" grpId="0" animBg="1"/>
      <p:bldP spid="152" grpId="0" animBg="1"/>
      <p:bldP spid="159" grpId="0" animBg="1"/>
      <p:bldP spid="161" grpId="0" animBg="1"/>
      <p:bldP spid="158" grpId="0" animBg="1"/>
      <p:bldP spid="153" grpId="0" animBg="1"/>
      <p:bldP spid="154" grpId="0" animBg="1"/>
      <p:bldP spid="162" grpId="0" animBg="1"/>
      <p:bldP spid="165" grpId="0" animBg="1"/>
      <p:bldP spid="163" grpId="0" animBg="1"/>
      <p:bldP spid="149" grpId="0" animBg="1"/>
      <p:bldP spid="150" grpId="0" animBg="1"/>
      <p:bldP spid="151" grpId="0" animBg="1"/>
      <p:bldP spid="10" grpId="0" animBg="1"/>
      <p:bldP spid="83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66" grpId="0" animBg="1"/>
      <p:bldP spid="164" grpId="0" animBg="1"/>
      <p:bldP spid="155" grpId="0" animBg="1"/>
      <p:bldP spid="156" grpId="0" animBg="1"/>
      <p:bldP spid="157" grpId="0" animBg="1"/>
      <p:bldP spid="61" grpId="0" animBg="1"/>
      <p:bldP spid="80" grpId="0"/>
      <p:bldP spid="82" grpId="0"/>
      <p:bldP spid="84" grpId="0"/>
      <p:bldP spid="85" grpId="0"/>
      <p:bldP spid="86" grpId="0"/>
      <p:bldP spid="87" grpId="0"/>
      <p:bldP spid="88" grpId="0"/>
      <p:bldP spid="95" grpId="0"/>
      <p:bldP spid="96" grpId="0"/>
      <p:bldP spid="98" grpId="0"/>
      <p:bldP spid="99" grpId="0"/>
      <p:bldP spid="100" grpId="0"/>
      <p:bldP spid="104" grpId="0" animBg="1"/>
      <p:bldP spid="106" grpId="0" animBg="1"/>
      <p:bldP spid="107" grpId="0" animBg="1"/>
      <p:bldP spid="108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l="1733" t="22044" r="55734" b="4711"/>
          <a:stretch>
            <a:fillRect/>
          </a:stretch>
        </p:blipFill>
        <p:spPr>
          <a:xfrm rot="21259508">
            <a:off x="1394710" y="1042397"/>
            <a:ext cx="1400060" cy="135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l="1733" t="22044" r="55734" b="4711"/>
          <a:stretch>
            <a:fillRect/>
          </a:stretch>
        </p:blipFill>
        <p:spPr>
          <a:xfrm rot="21259508">
            <a:off x="3813234" y="1042397"/>
            <a:ext cx="1400060" cy="13561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 l="1733" t="22044" r="55734" b="4711"/>
          <a:stretch>
            <a:fillRect/>
          </a:stretch>
        </p:blipFill>
        <p:spPr>
          <a:xfrm rot="21259508">
            <a:off x="6231758" y="1042397"/>
            <a:ext cx="1400060" cy="135617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79077" y="2614482"/>
            <a:ext cx="2031325" cy="2167068"/>
            <a:chOff x="1079077" y="2614482"/>
            <a:chExt cx="2031325" cy="2167068"/>
          </a:xfrm>
        </p:grpSpPr>
        <p:sp>
          <p:nvSpPr>
            <p:cNvPr id="9" name="文本框 8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9909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9613" y="2614482"/>
            <a:ext cx="2031325" cy="2167068"/>
            <a:chOff x="3749613" y="2614482"/>
            <a:chExt cx="2031325" cy="2167068"/>
          </a:xfrm>
        </p:grpSpPr>
        <p:sp>
          <p:nvSpPr>
            <p:cNvPr id="11" name="文本框 10"/>
            <p:cNvSpPr txBox="1"/>
            <p:nvPr/>
          </p:nvSpPr>
          <p:spPr>
            <a:xfrm>
              <a:off x="37496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804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44013" y="2614482"/>
            <a:ext cx="2031325" cy="2167068"/>
            <a:chOff x="6344013" y="2614482"/>
            <a:chExt cx="2031325" cy="2167068"/>
          </a:xfrm>
        </p:grpSpPr>
        <p:sp>
          <p:nvSpPr>
            <p:cNvPr id="13" name="文本框 12"/>
            <p:cNvSpPr txBox="1"/>
            <p:nvPr/>
          </p:nvSpPr>
          <p:spPr>
            <a:xfrm>
              <a:off x="63440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748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 </a:t>
            </a:r>
            <a:r>
              <a:rPr lang="zh-CN" altLang="en-US" sz="3200" b="1" dirty="0" smtClean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  <a:endParaRPr lang="zh-CN" altLang="en-US" sz="3200" b="1" dirty="0">
              <a:solidFill>
                <a:srgbClr val="00A9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1170</Words>
  <Application>Microsoft Office PowerPoint</Application>
  <PresentationFormat>全屏显示(16:9)</PresentationFormat>
  <Paragraphs>251</Paragraphs>
  <Slides>27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Bebas Neue</vt:lpstr>
      <vt:lpstr>等线</vt:lpstr>
      <vt:lpstr>等线 Light</vt:lpstr>
      <vt:lpstr>方正粗圆_GBK</vt:lpstr>
      <vt:lpstr>方正正大黑简体</vt:lpstr>
      <vt:lpstr>华文细黑</vt:lpstr>
      <vt:lpstr>宋体</vt:lpstr>
      <vt:lpstr>微软雅黑</vt:lpstr>
      <vt:lpstr>Arial</vt:lpstr>
      <vt:lpstr>Broadway</vt:lpstr>
      <vt:lpstr>Calibri</vt:lpstr>
      <vt:lpstr>Calibri Light</vt:lpstr>
      <vt:lpstr>Rockwell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2022-03-03T08:12:56Z</dcterms:created>
  <dcterms:modified xsi:type="dcterms:W3CDTF">2023-01-11T02:20:23Z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BDFBB5DAC2D1444B99D07C9FA9B40DEF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